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5" r:id="rId2"/>
    <p:sldId id="405" r:id="rId3"/>
    <p:sldId id="436" r:id="rId4"/>
    <p:sldId id="435" r:id="rId5"/>
    <p:sldId id="431" r:id="rId6"/>
    <p:sldId id="450" r:id="rId7"/>
    <p:sldId id="452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54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mul Islam" initials="AI" lastIdx="1" clrIdx="0">
    <p:extLst>
      <p:ext uri="{19B8F6BF-5375-455C-9EA6-DF929625EA0E}">
        <p15:presenceInfo xmlns:p15="http://schemas.microsoft.com/office/powerpoint/2012/main" userId="Anamu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8754" autoAdjust="0"/>
  </p:normalViewPr>
  <p:slideViewPr>
    <p:cSldViewPr snapToGrid="0" snapToObjects="1">
      <p:cViewPr varScale="1">
        <p:scale>
          <a:sx n="171" d="100"/>
          <a:sy n="171" d="100"/>
        </p:scale>
        <p:origin x="696" y="16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25" d="100"/>
        <a:sy n="125" d="100"/>
      </p:scale>
      <p:origin x="0" y="5286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EB38B-E0F5-493B-AF0A-C9010EDCA0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E76B-163E-44BA-9B97-5660BA7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004881-6058-46AF-8580-D8163EB8DB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050" y="1193800"/>
            <a:ext cx="2120900" cy="2120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3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566AFF-AC5E-4C1E-99BC-AA168365F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1611313"/>
            <a:ext cx="1847850" cy="1511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7ED58F-E3CB-4523-82EE-DCF11A9BC4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59850" y="1611313"/>
            <a:ext cx="1847850" cy="1511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57B395D2-DFC1-4A1E-9B5C-677B0D636E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33300" y="1611313"/>
            <a:ext cx="1847850" cy="1511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17229FFF-1E08-41BA-9959-323A01BA7B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5550" y="1611313"/>
            <a:ext cx="1847850" cy="1511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3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B62CC1-BF6A-4B1F-B9CC-A283E35733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77067" y="1744436"/>
            <a:ext cx="1654628" cy="1654628"/>
          </a:xfrm>
          <a:custGeom>
            <a:avLst/>
            <a:gdLst>
              <a:gd name="connsiteX0" fmla="*/ 827314 w 1654628"/>
              <a:gd name="connsiteY0" fmla="*/ 0 h 1654628"/>
              <a:gd name="connsiteX1" fmla="*/ 1654628 w 1654628"/>
              <a:gd name="connsiteY1" fmla="*/ 827314 h 1654628"/>
              <a:gd name="connsiteX2" fmla="*/ 827314 w 1654628"/>
              <a:gd name="connsiteY2" fmla="*/ 1654628 h 1654628"/>
              <a:gd name="connsiteX3" fmla="*/ 0 w 1654628"/>
              <a:gd name="connsiteY3" fmla="*/ 827314 h 1654628"/>
              <a:gd name="connsiteX4" fmla="*/ 827314 w 1654628"/>
              <a:gd name="connsiteY4" fmla="*/ 0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628" h="1654628">
                <a:moveTo>
                  <a:pt x="827314" y="0"/>
                </a:moveTo>
                <a:cubicBezTo>
                  <a:pt x="1284227" y="0"/>
                  <a:pt x="1654628" y="370401"/>
                  <a:pt x="1654628" y="827314"/>
                </a:cubicBezTo>
                <a:cubicBezTo>
                  <a:pt x="1654628" y="1284227"/>
                  <a:pt x="1284227" y="1654628"/>
                  <a:pt x="827314" y="1654628"/>
                </a:cubicBezTo>
                <a:cubicBezTo>
                  <a:pt x="370401" y="1654628"/>
                  <a:pt x="0" y="1284227"/>
                  <a:pt x="0" y="827314"/>
                </a:cubicBezTo>
                <a:cubicBezTo>
                  <a:pt x="0" y="370401"/>
                  <a:pt x="370401" y="0"/>
                  <a:pt x="8273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624695-B6C0-4830-8E14-E5C01CE14D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12305" y="1744436"/>
            <a:ext cx="1654628" cy="1654628"/>
          </a:xfrm>
          <a:custGeom>
            <a:avLst/>
            <a:gdLst>
              <a:gd name="connsiteX0" fmla="*/ 827314 w 1654628"/>
              <a:gd name="connsiteY0" fmla="*/ 0 h 1654628"/>
              <a:gd name="connsiteX1" fmla="*/ 1654628 w 1654628"/>
              <a:gd name="connsiteY1" fmla="*/ 827314 h 1654628"/>
              <a:gd name="connsiteX2" fmla="*/ 827314 w 1654628"/>
              <a:gd name="connsiteY2" fmla="*/ 1654628 h 1654628"/>
              <a:gd name="connsiteX3" fmla="*/ 0 w 1654628"/>
              <a:gd name="connsiteY3" fmla="*/ 827314 h 1654628"/>
              <a:gd name="connsiteX4" fmla="*/ 827314 w 1654628"/>
              <a:gd name="connsiteY4" fmla="*/ 0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628" h="1654628">
                <a:moveTo>
                  <a:pt x="827314" y="0"/>
                </a:moveTo>
                <a:cubicBezTo>
                  <a:pt x="1284227" y="0"/>
                  <a:pt x="1654628" y="370401"/>
                  <a:pt x="1654628" y="827314"/>
                </a:cubicBezTo>
                <a:cubicBezTo>
                  <a:pt x="1654628" y="1284227"/>
                  <a:pt x="1284227" y="1654628"/>
                  <a:pt x="827314" y="1654628"/>
                </a:cubicBezTo>
                <a:cubicBezTo>
                  <a:pt x="370401" y="1654628"/>
                  <a:pt x="0" y="1284227"/>
                  <a:pt x="0" y="827314"/>
                </a:cubicBezTo>
                <a:cubicBezTo>
                  <a:pt x="0" y="370401"/>
                  <a:pt x="370401" y="0"/>
                  <a:pt x="8273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54B0286-1A5A-4AFA-8384-7DA9BC780F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7543" y="1744436"/>
            <a:ext cx="1654628" cy="1654628"/>
          </a:xfrm>
          <a:custGeom>
            <a:avLst/>
            <a:gdLst>
              <a:gd name="connsiteX0" fmla="*/ 827314 w 1654628"/>
              <a:gd name="connsiteY0" fmla="*/ 0 h 1654628"/>
              <a:gd name="connsiteX1" fmla="*/ 1654628 w 1654628"/>
              <a:gd name="connsiteY1" fmla="*/ 827314 h 1654628"/>
              <a:gd name="connsiteX2" fmla="*/ 827314 w 1654628"/>
              <a:gd name="connsiteY2" fmla="*/ 1654628 h 1654628"/>
              <a:gd name="connsiteX3" fmla="*/ 0 w 1654628"/>
              <a:gd name="connsiteY3" fmla="*/ 827314 h 1654628"/>
              <a:gd name="connsiteX4" fmla="*/ 827314 w 1654628"/>
              <a:gd name="connsiteY4" fmla="*/ 0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628" h="1654628">
                <a:moveTo>
                  <a:pt x="827314" y="0"/>
                </a:moveTo>
                <a:cubicBezTo>
                  <a:pt x="1284227" y="0"/>
                  <a:pt x="1654628" y="370401"/>
                  <a:pt x="1654628" y="827314"/>
                </a:cubicBezTo>
                <a:cubicBezTo>
                  <a:pt x="1654628" y="1284227"/>
                  <a:pt x="1284227" y="1654628"/>
                  <a:pt x="827314" y="1654628"/>
                </a:cubicBezTo>
                <a:cubicBezTo>
                  <a:pt x="370401" y="1654628"/>
                  <a:pt x="0" y="1284227"/>
                  <a:pt x="0" y="827314"/>
                </a:cubicBezTo>
                <a:cubicBezTo>
                  <a:pt x="0" y="370401"/>
                  <a:pt x="370401" y="0"/>
                  <a:pt x="8273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AE0F12-564B-4B79-A7A9-D26BEC38E6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829" y="1744436"/>
            <a:ext cx="1654628" cy="1654628"/>
          </a:xfrm>
          <a:custGeom>
            <a:avLst/>
            <a:gdLst>
              <a:gd name="connsiteX0" fmla="*/ 827314 w 1654628"/>
              <a:gd name="connsiteY0" fmla="*/ 0 h 1654628"/>
              <a:gd name="connsiteX1" fmla="*/ 1654628 w 1654628"/>
              <a:gd name="connsiteY1" fmla="*/ 827314 h 1654628"/>
              <a:gd name="connsiteX2" fmla="*/ 827314 w 1654628"/>
              <a:gd name="connsiteY2" fmla="*/ 1654628 h 1654628"/>
              <a:gd name="connsiteX3" fmla="*/ 0 w 1654628"/>
              <a:gd name="connsiteY3" fmla="*/ 827314 h 1654628"/>
              <a:gd name="connsiteX4" fmla="*/ 827314 w 1654628"/>
              <a:gd name="connsiteY4" fmla="*/ 0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628" h="1654628">
                <a:moveTo>
                  <a:pt x="827314" y="0"/>
                </a:moveTo>
                <a:cubicBezTo>
                  <a:pt x="1284227" y="0"/>
                  <a:pt x="1654628" y="370401"/>
                  <a:pt x="1654628" y="827314"/>
                </a:cubicBezTo>
                <a:cubicBezTo>
                  <a:pt x="1654628" y="1284227"/>
                  <a:pt x="1284227" y="1654628"/>
                  <a:pt x="827314" y="1654628"/>
                </a:cubicBezTo>
                <a:cubicBezTo>
                  <a:pt x="370401" y="1654628"/>
                  <a:pt x="0" y="1284227"/>
                  <a:pt x="0" y="827314"/>
                </a:cubicBezTo>
                <a:cubicBezTo>
                  <a:pt x="0" y="370401"/>
                  <a:pt x="370401" y="0"/>
                  <a:pt x="8273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7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1780553-6D2E-4127-A466-A285297419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3763" y="1398588"/>
            <a:ext cx="1409700" cy="14128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A6019EF-2965-43EE-B7E0-4FF37AD08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FC0824D-D12D-4D48-B2A1-9A5342D921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50096" y="0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B5863651-D70D-49F2-889F-14F7331D13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00733" y="0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C2298CCA-93F2-4BD8-8E95-5CD54BA675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50288" y="0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209EA4C4-7A70-47CB-98BB-781473AAC3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00384" y="0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50EF955-91FF-4D5E-872A-A6C423A0CF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489325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A234B2E9-CC95-4B71-8AE7-9E65F9D3AD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0096" y="3489325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6DCD1121-063C-40B1-8325-5102076612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00733" y="3489325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D3D0F9C0-01B2-4273-BF50-04E81E3EE4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0288" y="3489325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90915EAD-3005-4F3F-9FF2-6004F707908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400384" y="3489325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BFB56950-4D80-446E-B1C0-A30DB61F726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00384" y="1744890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E49FE1FB-EF81-4AB7-990B-8EA8C1B6B3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744890"/>
            <a:ext cx="1743075" cy="1654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6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7E055A8-748E-41A1-BFB5-49CEF2803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8213" y="620713"/>
            <a:ext cx="1793875" cy="17938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22463-3BB9-46F2-A3C2-75CC6C593A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1115" y="1674829"/>
            <a:ext cx="1793875" cy="17938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264AA97-B150-42E0-961B-8746DB8EAD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48212" y="2822360"/>
            <a:ext cx="1793875" cy="17938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83FC41BB-AF04-46FC-8C44-46A2879AE2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5313" y="509588"/>
            <a:ext cx="2651125" cy="4124325"/>
          </a:xfrm>
          <a:prstGeom prst="rect">
            <a:avLst/>
          </a:prstGeom>
        </p:spPr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4202A4BA-BD69-40F6-ABF6-BFEDB4B4AF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46438" y="509588"/>
            <a:ext cx="2651125" cy="4124325"/>
          </a:xfrm>
          <a:prstGeom prst="rect">
            <a:avLst/>
          </a:prstGeom>
        </p:spPr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6AF28CB7-2C49-4DC9-91EE-ED4FFC8C49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7563" y="509588"/>
            <a:ext cx="2651125" cy="2062162"/>
          </a:xfrm>
          <a:prstGeom prst="rect">
            <a:avLst/>
          </a:prstGeom>
        </p:spPr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BD5F3D05-65D4-4796-8F44-F4FD3452E3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97563" y="2571751"/>
            <a:ext cx="2651125" cy="206216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52923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AA3EA89-4519-466E-B79D-CF09C8F843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4476" y="508001"/>
            <a:ext cx="1944688" cy="13239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4BDE3CF-CEC6-4D8D-A8BA-CAC38BFA2D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4476" y="1909804"/>
            <a:ext cx="1944688" cy="13239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69D78E8-A094-4333-9D2D-1FE7E0A46B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4476" y="3311605"/>
            <a:ext cx="1944688" cy="13239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BA47B22-3081-45A7-A9F9-C97DD84AFD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6700" y="508000"/>
            <a:ext cx="2424114" cy="4127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78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CA0F3FC3-79D3-4C53-8020-CEBFADC01B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9788" y="571500"/>
            <a:ext cx="3859212" cy="400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D120E44-5341-4C5B-B835-5B9EE76A82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00" y="571500"/>
            <a:ext cx="1901825" cy="1960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426F67AB-9562-4411-A0AA-B58A2D761A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000" y="2611120"/>
            <a:ext cx="1901825" cy="1960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8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926E940-3D14-4A4C-ABCE-9911210D3F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52208" y="553131"/>
            <a:ext cx="1947862" cy="194786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3C3195C-CCE0-4166-A7D1-8DBA1471F5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52482" y="553131"/>
            <a:ext cx="1947862" cy="194786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728AC0C-B42A-4AEE-98DE-D83DAC4DE2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2482" y="2643868"/>
            <a:ext cx="1947862" cy="194786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96C200B-3E5B-41A3-B9A6-AAC2CEC902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52888" y="2643868"/>
            <a:ext cx="1947862" cy="194786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02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17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415AE-F6FB-4823-8DC3-6A53E6FF60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4975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057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005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13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AD9CCC-EA2E-468A-8BA3-8DF387B705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2900" y="0"/>
            <a:ext cx="24511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17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AFF1B0-D73C-4BAB-8AE4-2B6222BF54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463" y="1393825"/>
            <a:ext cx="7839075" cy="18430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1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3B6EC1-3B54-4419-87D1-0C4235E945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9163" y="3487738"/>
            <a:ext cx="3673475" cy="165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1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4C683E-FB78-45E0-82DB-BF551B3B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7338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9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875DA-D8C9-4DFF-9755-0C466A8510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37100" y="0"/>
            <a:ext cx="44069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2C5F3-B3FC-4A3C-8477-42D89094A9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BA7690-1BB5-42BB-A98E-646C37949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7666" y="1525358"/>
            <a:ext cx="1816100" cy="1816100"/>
          </a:xfrm>
          <a:custGeom>
            <a:avLst/>
            <a:gdLst>
              <a:gd name="connsiteX0" fmla="*/ 908050 w 1816100"/>
              <a:gd name="connsiteY0" fmla="*/ 0 h 1816100"/>
              <a:gd name="connsiteX1" fmla="*/ 1816100 w 1816100"/>
              <a:gd name="connsiteY1" fmla="*/ 908050 h 1816100"/>
              <a:gd name="connsiteX2" fmla="*/ 908050 w 1816100"/>
              <a:gd name="connsiteY2" fmla="*/ 1816100 h 1816100"/>
              <a:gd name="connsiteX3" fmla="*/ 0 w 1816100"/>
              <a:gd name="connsiteY3" fmla="*/ 908050 h 1816100"/>
              <a:gd name="connsiteX4" fmla="*/ 908050 w 1816100"/>
              <a:gd name="connsiteY4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100" h="1816100">
                <a:moveTo>
                  <a:pt x="908050" y="0"/>
                </a:moveTo>
                <a:cubicBezTo>
                  <a:pt x="1409552" y="0"/>
                  <a:pt x="1816100" y="406548"/>
                  <a:pt x="1816100" y="908050"/>
                </a:cubicBezTo>
                <a:cubicBezTo>
                  <a:pt x="1816100" y="1409552"/>
                  <a:pt x="1409552" y="1816100"/>
                  <a:pt x="908050" y="1816100"/>
                </a:cubicBezTo>
                <a:cubicBezTo>
                  <a:pt x="406548" y="1816100"/>
                  <a:pt x="0" y="1409552"/>
                  <a:pt x="0" y="908050"/>
                </a:cubicBezTo>
                <a:cubicBezTo>
                  <a:pt x="0" y="406548"/>
                  <a:pt x="406548" y="0"/>
                  <a:pt x="908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69" r:id="rId2"/>
    <p:sldLayoutId id="2147483724" r:id="rId3"/>
    <p:sldLayoutId id="2147483726" r:id="rId4"/>
    <p:sldLayoutId id="2147483727" r:id="rId5"/>
    <p:sldLayoutId id="2147483729" r:id="rId6"/>
    <p:sldLayoutId id="2147483730" r:id="rId7"/>
    <p:sldLayoutId id="2147483734" r:id="rId8"/>
    <p:sldLayoutId id="2147483735" r:id="rId9"/>
    <p:sldLayoutId id="2147483737" r:id="rId10"/>
    <p:sldLayoutId id="2147483736" r:id="rId11"/>
    <p:sldLayoutId id="2147483704" r:id="rId12"/>
    <p:sldLayoutId id="2147483728" r:id="rId13"/>
    <p:sldLayoutId id="2147483672" r:id="rId14"/>
    <p:sldLayoutId id="2147483731" r:id="rId15"/>
    <p:sldLayoutId id="2147483733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50" r:id="rId2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2CD7B1-D0CD-4398-B7EB-5099A3761D1B}"/>
              </a:ext>
            </a:extLst>
          </p:cNvPr>
          <p:cNvGrpSpPr/>
          <p:nvPr/>
        </p:nvGrpSpPr>
        <p:grpSpPr>
          <a:xfrm>
            <a:off x="3144258" y="1375847"/>
            <a:ext cx="2855485" cy="1757749"/>
            <a:chOff x="1849660" y="1486494"/>
            <a:chExt cx="2029877" cy="2203832"/>
          </a:xfrm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DB4AF9B-8C07-47CF-A224-50DBD758F18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692834" y="1499946"/>
              <a:ext cx="931717" cy="1425419"/>
            </a:xfrm>
            <a:custGeom>
              <a:avLst/>
              <a:gdLst>
                <a:gd name="T0" fmla="*/ 517 w 804"/>
                <a:gd name="T1" fmla="*/ 699 h 1232"/>
                <a:gd name="T2" fmla="*/ 23 w 804"/>
                <a:gd name="T3" fmla="*/ 1232 h 1232"/>
                <a:gd name="T4" fmla="*/ 152 w 804"/>
                <a:gd name="T5" fmla="*/ 863 h 1232"/>
                <a:gd name="T6" fmla="*/ 0 w 804"/>
                <a:gd name="T7" fmla="*/ 638 h 1232"/>
                <a:gd name="T8" fmla="*/ 277 w 804"/>
                <a:gd name="T9" fmla="*/ 273 h 1232"/>
                <a:gd name="T10" fmla="*/ 517 w 804"/>
                <a:gd name="T11" fmla="*/ 699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1232">
                  <a:moveTo>
                    <a:pt x="517" y="699"/>
                  </a:moveTo>
                  <a:cubicBezTo>
                    <a:pt x="517" y="699"/>
                    <a:pt x="453" y="857"/>
                    <a:pt x="23" y="1232"/>
                  </a:cubicBezTo>
                  <a:cubicBezTo>
                    <a:pt x="23" y="1232"/>
                    <a:pt x="219" y="1022"/>
                    <a:pt x="152" y="863"/>
                  </a:cubicBezTo>
                  <a:cubicBezTo>
                    <a:pt x="86" y="704"/>
                    <a:pt x="0" y="638"/>
                    <a:pt x="0" y="638"/>
                  </a:cubicBezTo>
                  <a:cubicBezTo>
                    <a:pt x="0" y="638"/>
                    <a:pt x="208" y="532"/>
                    <a:pt x="277" y="273"/>
                  </a:cubicBezTo>
                  <a:cubicBezTo>
                    <a:pt x="350" y="0"/>
                    <a:pt x="804" y="136"/>
                    <a:pt x="517" y="6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9DA0F148-F662-46FD-8187-D0F46476DB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60529" y="2372217"/>
              <a:ext cx="21901" cy="51310"/>
            </a:xfrm>
            <a:custGeom>
              <a:avLst/>
              <a:gdLst>
                <a:gd name="T0" fmla="*/ 19 w 19"/>
                <a:gd name="T1" fmla="*/ 0 h 44"/>
                <a:gd name="T2" fmla="*/ 0 w 19"/>
                <a:gd name="T3" fmla="*/ 44 h 44"/>
                <a:gd name="T4" fmla="*/ 0 w 19"/>
                <a:gd name="T5" fmla="*/ 44 h 44"/>
                <a:gd name="T6" fmla="*/ 19 w 19"/>
                <a:gd name="T7" fmla="*/ 0 h 44"/>
                <a:gd name="T8" fmla="*/ 19 w 1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4">
                  <a:moveTo>
                    <a:pt x="19" y="0"/>
                  </a:moveTo>
                  <a:cubicBezTo>
                    <a:pt x="13" y="15"/>
                    <a:pt x="7" y="30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30"/>
                    <a:pt x="13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00F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87FB6FC-0C6F-457A-99C3-9496C492DA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931239" y="1967370"/>
              <a:ext cx="356042" cy="526867"/>
            </a:xfrm>
            <a:custGeom>
              <a:avLst/>
              <a:gdLst>
                <a:gd name="T0" fmla="*/ 19 w 307"/>
                <a:gd name="T1" fmla="*/ 0 h 455"/>
                <a:gd name="T2" fmla="*/ 0 w 307"/>
                <a:gd name="T3" fmla="*/ 44 h 455"/>
                <a:gd name="T4" fmla="*/ 217 w 307"/>
                <a:gd name="T5" fmla="*/ 455 h 455"/>
                <a:gd name="T6" fmla="*/ 240 w 307"/>
                <a:gd name="T7" fmla="*/ 424 h 455"/>
                <a:gd name="T8" fmla="*/ 240 w 307"/>
                <a:gd name="T9" fmla="*/ 424 h 455"/>
                <a:gd name="T10" fmla="*/ 19 w 307"/>
                <a:gd name="T1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455">
                  <a:moveTo>
                    <a:pt x="19" y="0"/>
                  </a:moveTo>
                  <a:cubicBezTo>
                    <a:pt x="13" y="15"/>
                    <a:pt x="7" y="30"/>
                    <a:pt x="0" y="44"/>
                  </a:cubicBezTo>
                  <a:cubicBezTo>
                    <a:pt x="70" y="113"/>
                    <a:pt x="241" y="300"/>
                    <a:pt x="217" y="455"/>
                  </a:cubicBezTo>
                  <a:cubicBezTo>
                    <a:pt x="225" y="444"/>
                    <a:pt x="233" y="434"/>
                    <a:pt x="240" y="424"/>
                  </a:cubicBezTo>
                  <a:cubicBezTo>
                    <a:pt x="240" y="424"/>
                    <a:pt x="240" y="424"/>
                    <a:pt x="240" y="424"/>
                  </a:cubicBezTo>
                  <a:cubicBezTo>
                    <a:pt x="307" y="291"/>
                    <a:pt x="174" y="151"/>
                    <a:pt x="19" y="0"/>
                  </a:cubicBezTo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1730882-09C5-4E2D-9539-7A068182C1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207265" y="2018054"/>
              <a:ext cx="1850294" cy="1494250"/>
            </a:xfrm>
            <a:custGeom>
              <a:avLst/>
              <a:gdLst>
                <a:gd name="T0" fmla="*/ 512 w 1597"/>
                <a:gd name="T1" fmla="*/ 0 h 1291"/>
                <a:gd name="T2" fmla="*/ 888 w 1597"/>
                <a:gd name="T3" fmla="*/ 1291 h 1291"/>
                <a:gd name="T4" fmla="*/ 512 w 1597"/>
                <a:gd name="T5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7" h="1291">
                  <a:moveTo>
                    <a:pt x="512" y="0"/>
                  </a:moveTo>
                  <a:cubicBezTo>
                    <a:pt x="332" y="359"/>
                    <a:pt x="1597" y="720"/>
                    <a:pt x="888" y="1291"/>
                  </a:cubicBezTo>
                  <a:cubicBezTo>
                    <a:pt x="1016" y="953"/>
                    <a:pt x="0" y="763"/>
                    <a:pt x="512" y="0"/>
                  </a:cubicBezTo>
                  <a:close/>
                </a:path>
              </a:pathLst>
            </a:custGeom>
            <a:gradFill>
              <a:gsLst>
                <a:gs pos="100000">
                  <a:schemeClr val="accent6"/>
                </a:gs>
                <a:gs pos="0">
                  <a:schemeClr val="accent5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B8D27EC-E3AA-4CCB-BC79-940D81C2D05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57365" y="2198577"/>
              <a:ext cx="882909" cy="1227063"/>
            </a:xfrm>
            <a:custGeom>
              <a:avLst/>
              <a:gdLst>
                <a:gd name="T0" fmla="*/ 159 w 762"/>
                <a:gd name="T1" fmla="*/ 463 h 1060"/>
                <a:gd name="T2" fmla="*/ 545 w 762"/>
                <a:gd name="T3" fmla="*/ 937 h 1060"/>
                <a:gd name="T4" fmla="*/ 678 w 762"/>
                <a:gd name="T5" fmla="*/ 762 h 1060"/>
                <a:gd name="T6" fmla="*/ 135 w 762"/>
                <a:gd name="T7" fmla="*/ 0 h 1060"/>
                <a:gd name="T8" fmla="*/ 159 w 762"/>
                <a:gd name="T9" fmla="*/ 463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060">
                  <a:moveTo>
                    <a:pt x="159" y="463"/>
                  </a:moveTo>
                  <a:cubicBezTo>
                    <a:pt x="319" y="690"/>
                    <a:pt x="506" y="770"/>
                    <a:pt x="545" y="937"/>
                  </a:cubicBezTo>
                  <a:cubicBezTo>
                    <a:pt x="574" y="1060"/>
                    <a:pt x="762" y="976"/>
                    <a:pt x="678" y="762"/>
                  </a:cubicBezTo>
                  <a:cubicBezTo>
                    <a:pt x="514" y="469"/>
                    <a:pt x="18" y="234"/>
                    <a:pt x="135" y="0"/>
                  </a:cubicBezTo>
                  <a:cubicBezTo>
                    <a:pt x="135" y="0"/>
                    <a:pt x="0" y="235"/>
                    <a:pt x="159" y="46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07532B2-4F05-4464-B193-CAD0B7A7697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645358" y="1690796"/>
              <a:ext cx="1895346" cy="1486742"/>
            </a:xfrm>
            <a:custGeom>
              <a:avLst/>
              <a:gdLst>
                <a:gd name="T0" fmla="*/ 1080 w 1636"/>
                <a:gd name="T1" fmla="*/ 1285 h 1285"/>
                <a:gd name="T2" fmla="*/ 737 w 1636"/>
                <a:gd name="T3" fmla="*/ 0 h 1285"/>
                <a:gd name="T4" fmla="*/ 1080 w 1636"/>
                <a:gd name="T5" fmla="*/ 1285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6" h="1285">
                  <a:moveTo>
                    <a:pt x="1080" y="1285"/>
                  </a:moveTo>
                  <a:cubicBezTo>
                    <a:pt x="1260" y="927"/>
                    <a:pt x="0" y="519"/>
                    <a:pt x="737" y="0"/>
                  </a:cubicBezTo>
                  <a:cubicBezTo>
                    <a:pt x="610" y="338"/>
                    <a:pt x="1636" y="553"/>
                    <a:pt x="1080" y="1285"/>
                  </a:cubicBezTo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2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2526220-674F-4973-ACEC-FAC6FFEB54A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860611" y="2516763"/>
              <a:ext cx="8135" cy="30036"/>
            </a:xfrm>
            <a:custGeom>
              <a:avLst/>
              <a:gdLst>
                <a:gd name="T0" fmla="*/ 0 w 7"/>
                <a:gd name="T1" fmla="*/ 26 h 26"/>
                <a:gd name="T2" fmla="*/ 0 w 7"/>
                <a:gd name="T3" fmla="*/ 25 h 26"/>
                <a:gd name="T4" fmla="*/ 0 w 7"/>
                <a:gd name="T5" fmla="*/ 24 h 26"/>
                <a:gd name="T6" fmla="*/ 0 w 7"/>
                <a:gd name="T7" fmla="*/ 24 h 26"/>
                <a:gd name="T8" fmla="*/ 0 w 7"/>
                <a:gd name="T9" fmla="*/ 23 h 26"/>
                <a:gd name="T10" fmla="*/ 1 w 7"/>
                <a:gd name="T11" fmla="*/ 23 h 26"/>
                <a:gd name="T12" fmla="*/ 1 w 7"/>
                <a:gd name="T13" fmla="*/ 22 h 26"/>
                <a:gd name="T14" fmla="*/ 1 w 7"/>
                <a:gd name="T15" fmla="*/ 22 h 26"/>
                <a:gd name="T16" fmla="*/ 1 w 7"/>
                <a:gd name="T17" fmla="*/ 21 h 26"/>
                <a:gd name="T18" fmla="*/ 1 w 7"/>
                <a:gd name="T19" fmla="*/ 21 h 26"/>
                <a:gd name="T20" fmla="*/ 1 w 7"/>
                <a:gd name="T21" fmla="*/ 21 h 26"/>
                <a:gd name="T22" fmla="*/ 1 w 7"/>
                <a:gd name="T23" fmla="*/ 20 h 26"/>
                <a:gd name="T24" fmla="*/ 1 w 7"/>
                <a:gd name="T25" fmla="*/ 20 h 26"/>
                <a:gd name="T26" fmla="*/ 1 w 7"/>
                <a:gd name="T27" fmla="*/ 19 h 26"/>
                <a:gd name="T28" fmla="*/ 2 w 7"/>
                <a:gd name="T29" fmla="*/ 19 h 26"/>
                <a:gd name="T30" fmla="*/ 2 w 7"/>
                <a:gd name="T31" fmla="*/ 19 h 26"/>
                <a:gd name="T32" fmla="*/ 2 w 7"/>
                <a:gd name="T33" fmla="*/ 18 h 26"/>
                <a:gd name="T34" fmla="*/ 2 w 7"/>
                <a:gd name="T35" fmla="*/ 18 h 26"/>
                <a:gd name="T36" fmla="*/ 2 w 7"/>
                <a:gd name="T37" fmla="*/ 17 h 26"/>
                <a:gd name="T38" fmla="*/ 2 w 7"/>
                <a:gd name="T39" fmla="*/ 17 h 26"/>
                <a:gd name="T40" fmla="*/ 2 w 7"/>
                <a:gd name="T41" fmla="*/ 17 h 26"/>
                <a:gd name="T42" fmla="*/ 2 w 7"/>
                <a:gd name="T43" fmla="*/ 16 h 26"/>
                <a:gd name="T44" fmla="*/ 2 w 7"/>
                <a:gd name="T45" fmla="*/ 16 h 26"/>
                <a:gd name="T46" fmla="*/ 3 w 7"/>
                <a:gd name="T47" fmla="*/ 15 h 26"/>
                <a:gd name="T48" fmla="*/ 3 w 7"/>
                <a:gd name="T49" fmla="*/ 15 h 26"/>
                <a:gd name="T50" fmla="*/ 3 w 7"/>
                <a:gd name="T51" fmla="*/ 14 h 26"/>
                <a:gd name="T52" fmla="*/ 3 w 7"/>
                <a:gd name="T53" fmla="*/ 14 h 26"/>
                <a:gd name="T54" fmla="*/ 3 w 7"/>
                <a:gd name="T55" fmla="*/ 14 h 26"/>
                <a:gd name="T56" fmla="*/ 3 w 7"/>
                <a:gd name="T57" fmla="*/ 13 h 26"/>
                <a:gd name="T58" fmla="*/ 3 w 7"/>
                <a:gd name="T59" fmla="*/ 13 h 26"/>
                <a:gd name="T60" fmla="*/ 3 w 7"/>
                <a:gd name="T61" fmla="*/ 12 h 26"/>
                <a:gd name="T62" fmla="*/ 3 w 7"/>
                <a:gd name="T63" fmla="*/ 12 h 26"/>
                <a:gd name="T64" fmla="*/ 4 w 7"/>
                <a:gd name="T65" fmla="*/ 11 h 26"/>
                <a:gd name="T66" fmla="*/ 4 w 7"/>
                <a:gd name="T67" fmla="*/ 11 h 26"/>
                <a:gd name="T68" fmla="*/ 4 w 7"/>
                <a:gd name="T69" fmla="*/ 11 h 26"/>
                <a:gd name="T70" fmla="*/ 4 w 7"/>
                <a:gd name="T71" fmla="*/ 10 h 26"/>
                <a:gd name="T72" fmla="*/ 4 w 7"/>
                <a:gd name="T73" fmla="*/ 10 h 26"/>
                <a:gd name="T74" fmla="*/ 4 w 7"/>
                <a:gd name="T75" fmla="*/ 9 h 26"/>
                <a:gd name="T76" fmla="*/ 4 w 7"/>
                <a:gd name="T77" fmla="*/ 9 h 26"/>
                <a:gd name="T78" fmla="*/ 5 w 7"/>
                <a:gd name="T79" fmla="*/ 9 h 26"/>
                <a:gd name="T80" fmla="*/ 5 w 7"/>
                <a:gd name="T81" fmla="*/ 8 h 26"/>
                <a:gd name="T82" fmla="*/ 5 w 7"/>
                <a:gd name="T83" fmla="*/ 8 h 26"/>
                <a:gd name="T84" fmla="*/ 5 w 7"/>
                <a:gd name="T85" fmla="*/ 7 h 26"/>
                <a:gd name="T86" fmla="*/ 5 w 7"/>
                <a:gd name="T87" fmla="*/ 7 h 26"/>
                <a:gd name="T88" fmla="*/ 5 w 7"/>
                <a:gd name="T89" fmla="*/ 6 h 26"/>
                <a:gd name="T90" fmla="*/ 5 w 7"/>
                <a:gd name="T91" fmla="*/ 6 h 26"/>
                <a:gd name="T92" fmla="*/ 6 w 7"/>
                <a:gd name="T93" fmla="*/ 6 h 26"/>
                <a:gd name="T94" fmla="*/ 6 w 7"/>
                <a:gd name="T95" fmla="*/ 5 h 26"/>
                <a:gd name="T96" fmla="*/ 6 w 7"/>
                <a:gd name="T97" fmla="*/ 5 h 26"/>
                <a:gd name="T98" fmla="*/ 6 w 7"/>
                <a:gd name="T99" fmla="*/ 4 h 26"/>
                <a:gd name="T100" fmla="*/ 6 w 7"/>
                <a:gd name="T101" fmla="*/ 4 h 26"/>
                <a:gd name="T102" fmla="*/ 6 w 7"/>
                <a:gd name="T103" fmla="*/ 4 h 26"/>
                <a:gd name="T104" fmla="*/ 6 w 7"/>
                <a:gd name="T105" fmla="*/ 3 h 26"/>
                <a:gd name="T106" fmla="*/ 7 w 7"/>
                <a:gd name="T107" fmla="*/ 3 h 26"/>
                <a:gd name="T108" fmla="*/ 7 w 7"/>
                <a:gd name="T109" fmla="*/ 2 h 26"/>
                <a:gd name="T110" fmla="*/ 7 w 7"/>
                <a:gd name="T111" fmla="*/ 2 h 26"/>
                <a:gd name="T112" fmla="*/ 7 w 7"/>
                <a:gd name="T113" fmla="*/ 1 h 26"/>
                <a:gd name="T114" fmla="*/ 7 w 7"/>
                <a:gd name="T115" fmla="*/ 1 h 26"/>
                <a:gd name="T116" fmla="*/ 7 w 7"/>
                <a:gd name="T117" fmla="*/ 1 h 26"/>
                <a:gd name="T118" fmla="*/ 7 w 7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" h="26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2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1" y="22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1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1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moveTo>
                    <a:pt x="1" y="19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moveTo>
                    <a:pt x="2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2" y="19"/>
                  </a:cubicBezTo>
                  <a:moveTo>
                    <a:pt x="2" y="1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8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3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3" y="14"/>
                  </a:moveTo>
                  <a:cubicBezTo>
                    <a:pt x="3" y="14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12"/>
                  </a:move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4" y="11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1"/>
                  </a:cubicBezTo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4" y="10"/>
                  </a:moveTo>
                  <a:cubicBezTo>
                    <a:pt x="4" y="10"/>
                    <a:pt x="4" y="10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4" y="9"/>
                  </a:move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5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moveTo>
                    <a:pt x="5" y="7"/>
                  </a:moveTo>
                  <a:cubicBezTo>
                    <a:pt x="5" y="7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5" y="6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6"/>
                  </a:cubicBezTo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6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moveTo>
                    <a:pt x="6" y="5"/>
                  </a:moveTo>
                  <a:cubicBezTo>
                    <a:pt x="6" y="5"/>
                    <a:pt x="6" y="5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6" y="4"/>
                  </a:moveTo>
                  <a:cubicBezTo>
                    <a:pt x="6" y="4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7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moveTo>
                    <a:pt x="7" y="2"/>
                  </a:moveTo>
                  <a:cubicBezTo>
                    <a:pt x="7" y="2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7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3F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8085583D-0EA1-4FDF-8225-9219FD7528E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1962293" y="1708628"/>
              <a:ext cx="923583" cy="1148846"/>
            </a:xfrm>
            <a:custGeom>
              <a:avLst/>
              <a:gdLst>
                <a:gd name="T0" fmla="*/ 587 w 797"/>
                <a:gd name="T1" fmla="*/ 937 h 993"/>
                <a:gd name="T2" fmla="*/ 180 w 797"/>
                <a:gd name="T3" fmla="*/ 26 h 993"/>
                <a:gd name="T4" fmla="*/ 180 w 797"/>
                <a:gd name="T5" fmla="*/ 25 h 993"/>
                <a:gd name="T6" fmla="*/ 180 w 797"/>
                <a:gd name="T7" fmla="*/ 24 h 993"/>
                <a:gd name="T8" fmla="*/ 180 w 797"/>
                <a:gd name="T9" fmla="*/ 23 h 993"/>
                <a:gd name="T10" fmla="*/ 181 w 797"/>
                <a:gd name="T11" fmla="*/ 23 h 993"/>
                <a:gd name="T12" fmla="*/ 181 w 797"/>
                <a:gd name="T13" fmla="*/ 22 h 993"/>
                <a:gd name="T14" fmla="*/ 181 w 797"/>
                <a:gd name="T15" fmla="*/ 21 h 993"/>
                <a:gd name="T16" fmla="*/ 181 w 797"/>
                <a:gd name="T17" fmla="*/ 21 h 993"/>
                <a:gd name="T18" fmla="*/ 181 w 797"/>
                <a:gd name="T19" fmla="*/ 20 h 993"/>
                <a:gd name="T20" fmla="*/ 181 w 797"/>
                <a:gd name="T21" fmla="*/ 19 h 993"/>
                <a:gd name="T22" fmla="*/ 182 w 797"/>
                <a:gd name="T23" fmla="*/ 19 h 993"/>
                <a:gd name="T24" fmla="*/ 182 w 797"/>
                <a:gd name="T25" fmla="*/ 18 h 993"/>
                <a:gd name="T26" fmla="*/ 182 w 797"/>
                <a:gd name="T27" fmla="*/ 18 h 993"/>
                <a:gd name="T28" fmla="*/ 182 w 797"/>
                <a:gd name="T29" fmla="*/ 17 h 993"/>
                <a:gd name="T30" fmla="*/ 182 w 797"/>
                <a:gd name="T31" fmla="*/ 16 h 993"/>
                <a:gd name="T32" fmla="*/ 182 w 797"/>
                <a:gd name="T33" fmla="*/ 16 h 993"/>
                <a:gd name="T34" fmla="*/ 183 w 797"/>
                <a:gd name="T35" fmla="*/ 15 h 993"/>
                <a:gd name="T36" fmla="*/ 183 w 797"/>
                <a:gd name="T37" fmla="*/ 14 h 993"/>
                <a:gd name="T38" fmla="*/ 183 w 797"/>
                <a:gd name="T39" fmla="*/ 14 h 993"/>
                <a:gd name="T40" fmla="*/ 183 w 797"/>
                <a:gd name="T41" fmla="*/ 13 h 993"/>
                <a:gd name="T42" fmla="*/ 183 w 797"/>
                <a:gd name="T43" fmla="*/ 13 h 993"/>
                <a:gd name="T44" fmla="*/ 183 w 797"/>
                <a:gd name="T45" fmla="*/ 12 h 993"/>
                <a:gd name="T46" fmla="*/ 184 w 797"/>
                <a:gd name="T47" fmla="*/ 11 h 993"/>
                <a:gd name="T48" fmla="*/ 184 w 797"/>
                <a:gd name="T49" fmla="*/ 11 h 993"/>
                <a:gd name="T50" fmla="*/ 184 w 797"/>
                <a:gd name="T51" fmla="*/ 10 h 993"/>
                <a:gd name="T52" fmla="*/ 184 w 797"/>
                <a:gd name="T53" fmla="*/ 9 h 993"/>
                <a:gd name="T54" fmla="*/ 184 w 797"/>
                <a:gd name="T55" fmla="*/ 9 h 993"/>
                <a:gd name="T56" fmla="*/ 185 w 797"/>
                <a:gd name="T57" fmla="*/ 8 h 993"/>
                <a:gd name="T58" fmla="*/ 185 w 797"/>
                <a:gd name="T59" fmla="*/ 8 h 993"/>
                <a:gd name="T60" fmla="*/ 185 w 797"/>
                <a:gd name="T61" fmla="*/ 7 h 993"/>
                <a:gd name="T62" fmla="*/ 185 w 797"/>
                <a:gd name="T63" fmla="*/ 6 h 993"/>
                <a:gd name="T64" fmla="*/ 186 w 797"/>
                <a:gd name="T65" fmla="*/ 6 h 993"/>
                <a:gd name="T66" fmla="*/ 186 w 797"/>
                <a:gd name="T67" fmla="*/ 5 h 993"/>
                <a:gd name="T68" fmla="*/ 186 w 797"/>
                <a:gd name="T69" fmla="*/ 4 h 993"/>
                <a:gd name="T70" fmla="*/ 186 w 797"/>
                <a:gd name="T71" fmla="*/ 4 h 993"/>
                <a:gd name="T72" fmla="*/ 186 w 797"/>
                <a:gd name="T73" fmla="*/ 3 h 993"/>
                <a:gd name="T74" fmla="*/ 187 w 797"/>
                <a:gd name="T75" fmla="*/ 3 h 993"/>
                <a:gd name="T76" fmla="*/ 187 w 797"/>
                <a:gd name="T77" fmla="*/ 2 h 993"/>
                <a:gd name="T78" fmla="*/ 187 w 797"/>
                <a:gd name="T79" fmla="*/ 1 h 993"/>
                <a:gd name="T80" fmla="*/ 187 w 797"/>
                <a:gd name="T81" fmla="*/ 1 h 993"/>
                <a:gd name="T82" fmla="*/ 187 w 797"/>
                <a:gd name="T83" fmla="*/ 0 h 993"/>
                <a:gd name="T84" fmla="*/ 187 w 797"/>
                <a:gd name="T85" fmla="*/ 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993">
                  <a:moveTo>
                    <a:pt x="187" y="0"/>
                  </a:moveTo>
                  <a:cubicBezTo>
                    <a:pt x="187" y="0"/>
                    <a:pt x="0" y="243"/>
                    <a:pt x="160" y="470"/>
                  </a:cubicBezTo>
                  <a:cubicBezTo>
                    <a:pt x="320" y="697"/>
                    <a:pt x="549" y="770"/>
                    <a:pt x="587" y="937"/>
                  </a:cubicBezTo>
                  <a:cubicBezTo>
                    <a:pt x="596" y="975"/>
                    <a:pt x="621" y="993"/>
                    <a:pt x="650" y="993"/>
                  </a:cubicBezTo>
                  <a:cubicBezTo>
                    <a:pt x="661" y="993"/>
                    <a:pt x="672" y="990"/>
                    <a:pt x="683" y="985"/>
                  </a:cubicBezTo>
                  <a:cubicBezTo>
                    <a:pt x="797" y="500"/>
                    <a:pt x="122" y="299"/>
                    <a:pt x="180" y="26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0" y="26"/>
                    <a:pt x="180" y="25"/>
                    <a:pt x="180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25"/>
                    <a:pt x="180" y="25"/>
                    <a:pt x="180" y="24"/>
                  </a:cubicBezTo>
                  <a:cubicBezTo>
                    <a:pt x="180" y="24"/>
                    <a:pt x="180" y="24"/>
                    <a:pt x="180" y="24"/>
                  </a:cubicBezTo>
                  <a:cubicBezTo>
                    <a:pt x="180" y="24"/>
                    <a:pt x="180" y="24"/>
                    <a:pt x="180" y="24"/>
                  </a:cubicBezTo>
                  <a:cubicBezTo>
                    <a:pt x="180" y="24"/>
                    <a:pt x="180" y="24"/>
                    <a:pt x="180" y="24"/>
                  </a:cubicBezTo>
                  <a:cubicBezTo>
                    <a:pt x="180" y="24"/>
                    <a:pt x="180" y="23"/>
                    <a:pt x="180" y="23"/>
                  </a:cubicBezTo>
                  <a:cubicBezTo>
                    <a:pt x="180" y="23"/>
                    <a:pt x="180" y="23"/>
                    <a:pt x="180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1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81" y="21"/>
                    <a:pt x="181" y="20"/>
                    <a:pt x="181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1" y="20"/>
                    <a:pt x="181" y="20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1" y="19"/>
                    <a:pt x="181" y="19"/>
                    <a:pt x="182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2" y="19"/>
                    <a:pt x="182" y="18"/>
                    <a:pt x="182" y="18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2" y="16"/>
                    <a:pt x="182" y="16"/>
                    <a:pt x="182" y="15"/>
                  </a:cubicBezTo>
                  <a:cubicBezTo>
                    <a:pt x="182" y="15"/>
                    <a:pt x="182" y="15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83" y="15"/>
                    <a:pt x="183" y="14"/>
                    <a:pt x="183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4"/>
                    <a:pt x="183" y="13"/>
                    <a:pt x="183" y="13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83" y="13"/>
                    <a:pt x="183" y="12"/>
                    <a:pt x="183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12"/>
                    <a:pt x="184" y="12"/>
                    <a:pt x="184" y="11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4" y="10"/>
                    <a:pt x="184" y="10"/>
                    <a:pt x="184" y="10"/>
                  </a:cubicBezTo>
                  <a:cubicBezTo>
                    <a:pt x="184" y="10"/>
                    <a:pt x="184" y="9"/>
                    <a:pt x="184" y="9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4" y="9"/>
                    <a:pt x="185" y="9"/>
                    <a:pt x="185" y="9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5" y="7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85" y="7"/>
                    <a:pt x="185" y="7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6" y="6"/>
                  </a:cubicBezTo>
                  <a:cubicBezTo>
                    <a:pt x="186" y="6"/>
                    <a:pt x="186" y="6"/>
                    <a:pt x="186" y="6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5"/>
                    <a:pt x="186" y="5"/>
                    <a:pt x="186" y="5"/>
                  </a:cubicBezTo>
                  <a:cubicBezTo>
                    <a:pt x="186" y="5"/>
                    <a:pt x="186" y="4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7" y="3"/>
                    <a:pt x="187" y="3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7" y="3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7" y="2"/>
                    <a:pt x="187" y="2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873DE0-9D78-4D37-AC8B-5BDB98743239}"/>
              </a:ext>
            </a:extLst>
          </p:cNvPr>
          <p:cNvSpPr txBox="1"/>
          <p:nvPr/>
        </p:nvSpPr>
        <p:spPr>
          <a:xfrm>
            <a:off x="1924716" y="2744575"/>
            <a:ext cx="5294568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EA7DB-05C2-43A5-9797-EE989732CC35}"/>
              </a:ext>
            </a:extLst>
          </p:cNvPr>
          <p:cNvSpPr txBox="1"/>
          <p:nvPr/>
        </p:nvSpPr>
        <p:spPr>
          <a:xfrm>
            <a:off x="2463024" y="3779473"/>
            <a:ext cx="4217951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0CECA19A-9669-4DFA-BC34-61FFCF683297}"/>
              </a:ext>
            </a:extLst>
          </p:cNvPr>
          <p:cNvSpPr>
            <a:spLocks noEditPoints="1"/>
          </p:cNvSpPr>
          <p:nvPr/>
        </p:nvSpPr>
        <p:spPr bwMode="auto">
          <a:xfrm>
            <a:off x="9806" y="1"/>
            <a:ext cx="9134194" cy="5138738"/>
          </a:xfrm>
          <a:custGeom>
            <a:avLst/>
            <a:gdLst>
              <a:gd name="T0" fmla="*/ 5159 w 5159"/>
              <a:gd name="T1" fmla="*/ 420 h 2907"/>
              <a:gd name="T2" fmla="*/ 3043 w 5159"/>
              <a:gd name="T3" fmla="*/ 27 h 2907"/>
              <a:gd name="T4" fmla="*/ 211 w 5159"/>
              <a:gd name="T5" fmla="*/ 0 h 2907"/>
              <a:gd name="T6" fmla="*/ 21 w 5159"/>
              <a:gd name="T7" fmla="*/ 2907 h 2907"/>
              <a:gd name="T8" fmla="*/ 4056 w 5159"/>
              <a:gd name="T9" fmla="*/ 2878 h 2907"/>
              <a:gd name="T10" fmla="*/ 2218 w 5159"/>
              <a:gd name="T11" fmla="*/ 463 h 2907"/>
              <a:gd name="T12" fmla="*/ 3046 w 5159"/>
              <a:gd name="T13" fmla="*/ 115 h 2907"/>
              <a:gd name="T14" fmla="*/ 874 w 5159"/>
              <a:gd name="T15" fmla="*/ 511 h 2907"/>
              <a:gd name="T16" fmla="*/ 783 w 5159"/>
              <a:gd name="T17" fmla="*/ 907 h 2907"/>
              <a:gd name="T18" fmla="*/ 1138 w 5159"/>
              <a:gd name="T19" fmla="*/ 704 h 2907"/>
              <a:gd name="T20" fmla="*/ 788 w 5159"/>
              <a:gd name="T21" fmla="*/ 1514 h 2907"/>
              <a:gd name="T22" fmla="*/ 724 w 5159"/>
              <a:gd name="T23" fmla="*/ 1032 h 2907"/>
              <a:gd name="T24" fmla="*/ 2089 w 5159"/>
              <a:gd name="T25" fmla="*/ 302 h 2907"/>
              <a:gd name="T26" fmla="*/ 775 w 5159"/>
              <a:gd name="T27" fmla="*/ 893 h 2907"/>
              <a:gd name="T28" fmla="*/ 879 w 5159"/>
              <a:gd name="T29" fmla="*/ 1292 h 2907"/>
              <a:gd name="T30" fmla="*/ 1958 w 5159"/>
              <a:gd name="T31" fmla="*/ 217 h 2907"/>
              <a:gd name="T32" fmla="*/ 737 w 5159"/>
              <a:gd name="T33" fmla="*/ 891 h 2907"/>
              <a:gd name="T34" fmla="*/ 393 w 5159"/>
              <a:gd name="T35" fmla="*/ 832 h 2907"/>
              <a:gd name="T36" fmla="*/ 337 w 5159"/>
              <a:gd name="T37" fmla="*/ 2281 h 2907"/>
              <a:gd name="T38" fmla="*/ 526 w 5159"/>
              <a:gd name="T39" fmla="*/ 1666 h 2907"/>
              <a:gd name="T40" fmla="*/ 518 w 5159"/>
              <a:gd name="T41" fmla="*/ 1356 h 2907"/>
              <a:gd name="T42" fmla="*/ 542 w 5159"/>
              <a:gd name="T43" fmla="*/ 1257 h 2907"/>
              <a:gd name="T44" fmla="*/ 451 w 5159"/>
              <a:gd name="T45" fmla="*/ 2378 h 2907"/>
              <a:gd name="T46" fmla="*/ 374 w 5159"/>
              <a:gd name="T47" fmla="*/ 455 h 2907"/>
              <a:gd name="T48" fmla="*/ 374 w 5159"/>
              <a:gd name="T49" fmla="*/ 2624 h 2907"/>
              <a:gd name="T50" fmla="*/ 307 w 5159"/>
              <a:gd name="T51" fmla="*/ 450 h 2907"/>
              <a:gd name="T52" fmla="*/ 427 w 5159"/>
              <a:gd name="T53" fmla="*/ 2773 h 2907"/>
              <a:gd name="T54" fmla="*/ 647 w 5159"/>
              <a:gd name="T55" fmla="*/ 1043 h 2907"/>
              <a:gd name="T56" fmla="*/ 1555 w 5159"/>
              <a:gd name="T57" fmla="*/ 811 h 2907"/>
              <a:gd name="T58" fmla="*/ 4101 w 5159"/>
              <a:gd name="T59" fmla="*/ 754 h 2907"/>
              <a:gd name="T60" fmla="*/ 3871 w 5159"/>
              <a:gd name="T61" fmla="*/ 286 h 2907"/>
              <a:gd name="T62" fmla="*/ 3305 w 5159"/>
              <a:gd name="T63" fmla="*/ 182 h 2907"/>
              <a:gd name="T64" fmla="*/ 4008 w 5159"/>
              <a:gd name="T65" fmla="*/ 511 h 2907"/>
              <a:gd name="T66" fmla="*/ 3361 w 5159"/>
              <a:gd name="T67" fmla="*/ 169 h 2907"/>
              <a:gd name="T68" fmla="*/ 3866 w 5159"/>
              <a:gd name="T69" fmla="*/ 567 h 2907"/>
              <a:gd name="T70" fmla="*/ 4286 w 5159"/>
              <a:gd name="T71" fmla="*/ 503 h 2907"/>
              <a:gd name="T72" fmla="*/ 4259 w 5159"/>
              <a:gd name="T73" fmla="*/ 1559 h 2907"/>
              <a:gd name="T74" fmla="*/ 4531 w 5159"/>
              <a:gd name="T75" fmla="*/ 1479 h 2907"/>
              <a:gd name="T76" fmla="*/ 4379 w 5159"/>
              <a:gd name="T77" fmla="*/ 992 h 2907"/>
              <a:gd name="T78" fmla="*/ 4529 w 5159"/>
              <a:gd name="T79" fmla="*/ 607 h 2907"/>
              <a:gd name="T80" fmla="*/ 4558 w 5159"/>
              <a:gd name="T81" fmla="*/ 2214 h 2907"/>
              <a:gd name="T82" fmla="*/ 4390 w 5159"/>
              <a:gd name="T83" fmla="*/ 599 h 2907"/>
              <a:gd name="T84" fmla="*/ 4831 w 5159"/>
              <a:gd name="T85" fmla="*/ 1931 h 2907"/>
              <a:gd name="T86" fmla="*/ 4433 w 5159"/>
              <a:gd name="T87" fmla="*/ 391 h 2907"/>
              <a:gd name="T88" fmla="*/ 4237 w 5159"/>
              <a:gd name="T89" fmla="*/ 1418 h 2907"/>
              <a:gd name="T90" fmla="*/ 4996 w 5159"/>
              <a:gd name="T91" fmla="*/ 1273 h 2907"/>
              <a:gd name="T92" fmla="*/ 4833 w 5159"/>
              <a:gd name="T93" fmla="*/ 131 h 2907"/>
              <a:gd name="T94" fmla="*/ 4195 w 5159"/>
              <a:gd name="T95" fmla="*/ 356 h 2907"/>
              <a:gd name="T96" fmla="*/ 4264 w 5159"/>
              <a:gd name="T97" fmla="*/ 2174 h 2907"/>
              <a:gd name="T98" fmla="*/ 5130 w 5159"/>
              <a:gd name="T99" fmla="*/ 1091 h 2907"/>
              <a:gd name="T100" fmla="*/ 4873 w 5159"/>
              <a:gd name="T101" fmla="*/ 0 h 2907"/>
              <a:gd name="T102" fmla="*/ 4211 w 5159"/>
              <a:gd name="T103" fmla="*/ 35 h 2907"/>
              <a:gd name="T104" fmla="*/ 3928 w 5159"/>
              <a:gd name="T105" fmla="*/ 80 h 2907"/>
              <a:gd name="T106" fmla="*/ 2685 w 5159"/>
              <a:gd name="T107" fmla="*/ 62 h 2907"/>
              <a:gd name="T108" fmla="*/ 663 w 5159"/>
              <a:gd name="T109" fmla="*/ 409 h 2907"/>
              <a:gd name="T110" fmla="*/ 107 w 5159"/>
              <a:gd name="T111" fmla="*/ 51 h 2907"/>
              <a:gd name="T112" fmla="*/ 53 w 5159"/>
              <a:gd name="T113" fmla="*/ 2811 h 2907"/>
              <a:gd name="T114" fmla="*/ 636 w 5159"/>
              <a:gd name="T115" fmla="*/ 2447 h 2907"/>
              <a:gd name="T116" fmla="*/ 761 w 5159"/>
              <a:gd name="T117" fmla="*/ 2830 h 2907"/>
              <a:gd name="T118" fmla="*/ 973 w 5159"/>
              <a:gd name="T119" fmla="*/ 1570 h 2907"/>
              <a:gd name="T120" fmla="*/ 2413 w 5159"/>
              <a:gd name="T121" fmla="*/ 442 h 2907"/>
              <a:gd name="T122" fmla="*/ 4278 w 5159"/>
              <a:gd name="T123" fmla="*/ 605 h 2907"/>
              <a:gd name="T124" fmla="*/ 4171 w 5159"/>
              <a:gd name="T125" fmla="*/ 2658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59" h="2907">
                <a:moveTo>
                  <a:pt x="5068" y="2894"/>
                </a:moveTo>
                <a:lnTo>
                  <a:pt x="5047" y="2859"/>
                </a:lnTo>
                <a:lnTo>
                  <a:pt x="5157" y="2768"/>
                </a:lnTo>
                <a:lnTo>
                  <a:pt x="5159" y="2771"/>
                </a:lnTo>
                <a:lnTo>
                  <a:pt x="5159" y="2749"/>
                </a:lnTo>
                <a:lnTo>
                  <a:pt x="5159" y="2749"/>
                </a:lnTo>
                <a:lnTo>
                  <a:pt x="5143" y="2725"/>
                </a:lnTo>
                <a:lnTo>
                  <a:pt x="5159" y="2715"/>
                </a:lnTo>
                <a:lnTo>
                  <a:pt x="5159" y="2704"/>
                </a:lnTo>
                <a:lnTo>
                  <a:pt x="5135" y="2715"/>
                </a:lnTo>
                <a:lnTo>
                  <a:pt x="5068" y="2618"/>
                </a:lnTo>
                <a:lnTo>
                  <a:pt x="5159" y="2567"/>
                </a:lnTo>
                <a:lnTo>
                  <a:pt x="5159" y="2554"/>
                </a:lnTo>
                <a:lnTo>
                  <a:pt x="5063" y="2608"/>
                </a:lnTo>
                <a:lnTo>
                  <a:pt x="5004" y="2525"/>
                </a:lnTo>
                <a:lnTo>
                  <a:pt x="5122" y="2450"/>
                </a:lnTo>
                <a:lnTo>
                  <a:pt x="5159" y="2495"/>
                </a:lnTo>
                <a:lnTo>
                  <a:pt x="5159" y="2477"/>
                </a:lnTo>
                <a:lnTo>
                  <a:pt x="5133" y="2442"/>
                </a:lnTo>
                <a:lnTo>
                  <a:pt x="5159" y="2426"/>
                </a:lnTo>
                <a:lnTo>
                  <a:pt x="5159" y="2410"/>
                </a:lnTo>
                <a:lnTo>
                  <a:pt x="5125" y="2434"/>
                </a:lnTo>
                <a:lnTo>
                  <a:pt x="5095" y="2396"/>
                </a:lnTo>
                <a:lnTo>
                  <a:pt x="5159" y="2356"/>
                </a:lnTo>
                <a:lnTo>
                  <a:pt x="5159" y="2340"/>
                </a:lnTo>
                <a:lnTo>
                  <a:pt x="5087" y="2386"/>
                </a:lnTo>
                <a:lnTo>
                  <a:pt x="5004" y="2284"/>
                </a:lnTo>
                <a:lnTo>
                  <a:pt x="5098" y="2217"/>
                </a:lnTo>
                <a:lnTo>
                  <a:pt x="5159" y="2287"/>
                </a:lnTo>
                <a:lnTo>
                  <a:pt x="5159" y="2268"/>
                </a:lnTo>
                <a:lnTo>
                  <a:pt x="5109" y="2212"/>
                </a:lnTo>
                <a:lnTo>
                  <a:pt x="5159" y="2174"/>
                </a:lnTo>
                <a:lnTo>
                  <a:pt x="5159" y="2158"/>
                </a:lnTo>
                <a:lnTo>
                  <a:pt x="5098" y="2201"/>
                </a:lnTo>
                <a:lnTo>
                  <a:pt x="5012" y="2110"/>
                </a:lnTo>
                <a:lnTo>
                  <a:pt x="5122" y="2022"/>
                </a:lnTo>
                <a:lnTo>
                  <a:pt x="5159" y="2057"/>
                </a:lnTo>
                <a:lnTo>
                  <a:pt x="5159" y="2041"/>
                </a:lnTo>
                <a:lnTo>
                  <a:pt x="5130" y="2014"/>
                </a:lnTo>
                <a:lnTo>
                  <a:pt x="5157" y="1993"/>
                </a:lnTo>
                <a:lnTo>
                  <a:pt x="5159" y="1998"/>
                </a:lnTo>
                <a:lnTo>
                  <a:pt x="5159" y="1974"/>
                </a:lnTo>
                <a:lnTo>
                  <a:pt x="5157" y="1976"/>
                </a:lnTo>
                <a:lnTo>
                  <a:pt x="5071" y="1875"/>
                </a:lnTo>
                <a:lnTo>
                  <a:pt x="5138" y="1811"/>
                </a:lnTo>
                <a:lnTo>
                  <a:pt x="5159" y="1835"/>
                </a:lnTo>
                <a:lnTo>
                  <a:pt x="5159" y="1819"/>
                </a:lnTo>
                <a:lnTo>
                  <a:pt x="5146" y="1803"/>
                </a:lnTo>
                <a:lnTo>
                  <a:pt x="5159" y="1789"/>
                </a:lnTo>
                <a:lnTo>
                  <a:pt x="5159" y="1773"/>
                </a:lnTo>
                <a:lnTo>
                  <a:pt x="5138" y="1795"/>
                </a:lnTo>
                <a:lnTo>
                  <a:pt x="5042" y="1698"/>
                </a:lnTo>
                <a:lnTo>
                  <a:pt x="5106" y="1629"/>
                </a:lnTo>
                <a:lnTo>
                  <a:pt x="5159" y="1677"/>
                </a:lnTo>
                <a:lnTo>
                  <a:pt x="5159" y="1661"/>
                </a:lnTo>
                <a:lnTo>
                  <a:pt x="5114" y="1618"/>
                </a:lnTo>
                <a:lnTo>
                  <a:pt x="5135" y="1594"/>
                </a:lnTo>
                <a:lnTo>
                  <a:pt x="5159" y="1629"/>
                </a:lnTo>
                <a:lnTo>
                  <a:pt x="5159" y="1607"/>
                </a:lnTo>
                <a:lnTo>
                  <a:pt x="5143" y="1586"/>
                </a:lnTo>
                <a:lnTo>
                  <a:pt x="5159" y="1567"/>
                </a:lnTo>
                <a:lnTo>
                  <a:pt x="5159" y="1549"/>
                </a:lnTo>
                <a:lnTo>
                  <a:pt x="5135" y="1575"/>
                </a:lnTo>
                <a:lnTo>
                  <a:pt x="5058" y="1479"/>
                </a:lnTo>
                <a:lnTo>
                  <a:pt x="5074" y="1455"/>
                </a:lnTo>
                <a:lnTo>
                  <a:pt x="5159" y="1517"/>
                </a:lnTo>
                <a:lnTo>
                  <a:pt x="5159" y="1503"/>
                </a:lnTo>
                <a:lnTo>
                  <a:pt x="5082" y="1444"/>
                </a:lnTo>
                <a:lnTo>
                  <a:pt x="5117" y="1402"/>
                </a:lnTo>
                <a:lnTo>
                  <a:pt x="5159" y="1452"/>
                </a:lnTo>
                <a:lnTo>
                  <a:pt x="5159" y="1434"/>
                </a:lnTo>
                <a:lnTo>
                  <a:pt x="5125" y="1393"/>
                </a:lnTo>
                <a:lnTo>
                  <a:pt x="5143" y="1367"/>
                </a:lnTo>
                <a:lnTo>
                  <a:pt x="5159" y="1377"/>
                </a:lnTo>
                <a:lnTo>
                  <a:pt x="5159" y="1361"/>
                </a:lnTo>
                <a:lnTo>
                  <a:pt x="5151" y="1356"/>
                </a:lnTo>
                <a:lnTo>
                  <a:pt x="5159" y="1345"/>
                </a:lnTo>
                <a:lnTo>
                  <a:pt x="5159" y="1327"/>
                </a:lnTo>
                <a:lnTo>
                  <a:pt x="5141" y="1351"/>
                </a:lnTo>
                <a:lnTo>
                  <a:pt x="5023" y="1276"/>
                </a:lnTo>
                <a:lnTo>
                  <a:pt x="5068" y="1206"/>
                </a:lnTo>
                <a:lnTo>
                  <a:pt x="5159" y="1292"/>
                </a:lnTo>
                <a:lnTo>
                  <a:pt x="5159" y="1276"/>
                </a:lnTo>
                <a:lnTo>
                  <a:pt x="5074" y="1196"/>
                </a:lnTo>
                <a:lnTo>
                  <a:pt x="5082" y="1188"/>
                </a:lnTo>
                <a:lnTo>
                  <a:pt x="5159" y="1228"/>
                </a:lnTo>
                <a:lnTo>
                  <a:pt x="5159" y="1214"/>
                </a:lnTo>
                <a:lnTo>
                  <a:pt x="5087" y="1177"/>
                </a:lnTo>
                <a:lnTo>
                  <a:pt x="5133" y="1110"/>
                </a:lnTo>
                <a:lnTo>
                  <a:pt x="5159" y="1131"/>
                </a:lnTo>
                <a:lnTo>
                  <a:pt x="5159" y="1118"/>
                </a:lnTo>
                <a:lnTo>
                  <a:pt x="5138" y="1099"/>
                </a:lnTo>
                <a:lnTo>
                  <a:pt x="5157" y="1075"/>
                </a:lnTo>
                <a:lnTo>
                  <a:pt x="5159" y="1078"/>
                </a:lnTo>
                <a:lnTo>
                  <a:pt x="5159" y="1046"/>
                </a:lnTo>
                <a:lnTo>
                  <a:pt x="5151" y="1059"/>
                </a:lnTo>
                <a:lnTo>
                  <a:pt x="5023" y="1003"/>
                </a:lnTo>
                <a:lnTo>
                  <a:pt x="5074" y="912"/>
                </a:lnTo>
                <a:lnTo>
                  <a:pt x="5159" y="971"/>
                </a:lnTo>
                <a:lnTo>
                  <a:pt x="5159" y="955"/>
                </a:lnTo>
                <a:lnTo>
                  <a:pt x="5079" y="901"/>
                </a:lnTo>
                <a:lnTo>
                  <a:pt x="5082" y="899"/>
                </a:lnTo>
                <a:lnTo>
                  <a:pt x="5159" y="926"/>
                </a:lnTo>
                <a:lnTo>
                  <a:pt x="5159" y="915"/>
                </a:lnTo>
                <a:lnTo>
                  <a:pt x="5087" y="888"/>
                </a:lnTo>
                <a:lnTo>
                  <a:pt x="5135" y="803"/>
                </a:lnTo>
                <a:lnTo>
                  <a:pt x="5159" y="816"/>
                </a:lnTo>
                <a:lnTo>
                  <a:pt x="5159" y="803"/>
                </a:lnTo>
                <a:lnTo>
                  <a:pt x="5141" y="792"/>
                </a:lnTo>
                <a:lnTo>
                  <a:pt x="5151" y="776"/>
                </a:lnTo>
                <a:lnTo>
                  <a:pt x="5159" y="778"/>
                </a:lnTo>
                <a:lnTo>
                  <a:pt x="5159" y="765"/>
                </a:lnTo>
                <a:lnTo>
                  <a:pt x="5157" y="765"/>
                </a:lnTo>
                <a:lnTo>
                  <a:pt x="5159" y="757"/>
                </a:lnTo>
                <a:lnTo>
                  <a:pt x="5159" y="733"/>
                </a:lnTo>
                <a:lnTo>
                  <a:pt x="5146" y="762"/>
                </a:lnTo>
                <a:lnTo>
                  <a:pt x="5042" y="733"/>
                </a:lnTo>
                <a:lnTo>
                  <a:pt x="4994" y="706"/>
                </a:lnTo>
                <a:lnTo>
                  <a:pt x="5042" y="605"/>
                </a:lnTo>
                <a:lnTo>
                  <a:pt x="5060" y="607"/>
                </a:lnTo>
                <a:lnTo>
                  <a:pt x="5090" y="623"/>
                </a:lnTo>
                <a:lnTo>
                  <a:pt x="5151" y="714"/>
                </a:lnTo>
                <a:lnTo>
                  <a:pt x="5159" y="728"/>
                </a:lnTo>
                <a:lnTo>
                  <a:pt x="5159" y="704"/>
                </a:lnTo>
                <a:lnTo>
                  <a:pt x="5151" y="685"/>
                </a:lnTo>
                <a:lnTo>
                  <a:pt x="5159" y="698"/>
                </a:lnTo>
                <a:lnTo>
                  <a:pt x="5159" y="637"/>
                </a:lnTo>
                <a:lnTo>
                  <a:pt x="5151" y="626"/>
                </a:lnTo>
                <a:lnTo>
                  <a:pt x="5159" y="629"/>
                </a:lnTo>
                <a:lnTo>
                  <a:pt x="5159" y="615"/>
                </a:lnTo>
                <a:lnTo>
                  <a:pt x="5141" y="610"/>
                </a:lnTo>
                <a:lnTo>
                  <a:pt x="5111" y="548"/>
                </a:lnTo>
                <a:lnTo>
                  <a:pt x="5154" y="591"/>
                </a:lnTo>
                <a:lnTo>
                  <a:pt x="5159" y="610"/>
                </a:lnTo>
                <a:lnTo>
                  <a:pt x="5159" y="575"/>
                </a:lnTo>
                <a:lnTo>
                  <a:pt x="5133" y="508"/>
                </a:lnTo>
                <a:lnTo>
                  <a:pt x="5159" y="530"/>
                </a:lnTo>
                <a:lnTo>
                  <a:pt x="5159" y="514"/>
                </a:lnTo>
                <a:lnTo>
                  <a:pt x="5125" y="487"/>
                </a:lnTo>
                <a:lnTo>
                  <a:pt x="5159" y="500"/>
                </a:lnTo>
                <a:lnTo>
                  <a:pt x="5159" y="487"/>
                </a:lnTo>
                <a:lnTo>
                  <a:pt x="5119" y="471"/>
                </a:lnTo>
                <a:lnTo>
                  <a:pt x="5114" y="455"/>
                </a:lnTo>
                <a:lnTo>
                  <a:pt x="5114" y="455"/>
                </a:lnTo>
                <a:lnTo>
                  <a:pt x="5159" y="460"/>
                </a:lnTo>
                <a:lnTo>
                  <a:pt x="5159" y="460"/>
                </a:lnTo>
                <a:lnTo>
                  <a:pt x="5159" y="444"/>
                </a:lnTo>
                <a:lnTo>
                  <a:pt x="5127" y="423"/>
                </a:lnTo>
                <a:lnTo>
                  <a:pt x="5149" y="380"/>
                </a:lnTo>
                <a:lnTo>
                  <a:pt x="5159" y="420"/>
                </a:lnTo>
                <a:lnTo>
                  <a:pt x="5159" y="380"/>
                </a:lnTo>
                <a:lnTo>
                  <a:pt x="5157" y="364"/>
                </a:lnTo>
                <a:lnTo>
                  <a:pt x="5159" y="353"/>
                </a:lnTo>
                <a:lnTo>
                  <a:pt x="5159" y="324"/>
                </a:lnTo>
                <a:lnTo>
                  <a:pt x="5159" y="324"/>
                </a:lnTo>
                <a:lnTo>
                  <a:pt x="5141" y="318"/>
                </a:lnTo>
                <a:lnTo>
                  <a:pt x="5135" y="294"/>
                </a:lnTo>
                <a:lnTo>
                  <a:pt x="5159" y="294"/>
                </a:lnTo>
                <a:lnTo>
                  <a:pt x="5159" y="284"/>
                </a:lnTo>
                <a:lnTo>
                  <a:pt x="5130" y="281"/>
                </a:lnTo>
                <a:lnTo>
                  <a:pt x="5092" y="161"/>
                </a:lnTo>
                <a:lnTo>
                  <a:pt x="5127" y="155"/>
                </a:lnTo>
                <a:lnTo>
                  <a:pt x="5159" y="166"/>
                </a:lnTo>
                <a:lnTo>
                  <a:pt x="5159" y="139"/>
                </a:lnTo>
                <a:lnTo>
                  <a:pt x="5127" y="145"/>
                </a:lnTo>
                <a:lnTo>
                  <a:pt x="5084" y="134"/>
                </a:lnTo>
                <a:lnTo>
                  <a:pt x="5082" y="123"/>
                </a:lnTo>
                <a:lnTo>
                  <a:pt x="5159" y="121"/>
                </a:lnTo>
                <a:lnTo>
                  <a:pt x="5159" y="107"/>
                </a:lnTo>
                <a:lnTo>
                  <a:pt x="5076" y="110"/>
                </a:lnTo>
                <a:lnTo>
                  <a:pt x="5068" y="78"/>
                </a:lnTo>
                <a:lnTo>
                  <a:pt x="5098" y="0"/>
                </a:lnTo>
                <a:lnTo>
                  <a:pt x="5084" y="0"/>
                </a:lnTo>
                <a:lnTo>
                  <a:pt x="5063" y="59"/>
                </a:lnTo>
                <a:lnTo>
                  <a:pt x="5044" y="0"/>
                </a:lnTo>
                <a:lnTo>
                  <a:pt x="5031" y="0"/>
                </a:lnTo>
                <a:lnTo>
                  <a:pt x="5055" y="78"/>
                </a:lnTo>
                <a:lnTo>
                  <a:pt x="5042" y="113"/>
                </a:lnTo>
                <a:lnTo>
                  <a:pt x="4999" y="113"/>
                </a:lnTo>
                <a:lnTo>
                  <a:pt x="4978" y="110"/>
                </a:lnTo>
                <a:lnTo>
                  <a:pt x="4935" y="0"/>
                </a:lnTo>
                <a:lnTo>
                  <a:pt x="4921" y="0"/>
                </a:lnTo>
                <a:lnTo>
                  <a:pt x="4964" y="105"/>
                </a:lnTo>
                <a:lnTo>
                  <a:pt x="4889" y="89"/>
                </a:lnTo>
                <a:lnTo>
                  <a:pt x="4871" y="51"/>
                </a:lnTo>
                <a:lnTo>
                  <a:pt x="4887" y="0"/>
                </a:lnTo>
                <a:lnTo>
                  <a:pt x="4812" y="0"/>
                </a:lnTo>
                <a:lnTo>
                  <a:pt x="4764" y="8"/>
                </a:lnTo>
                <a:lnTo>
                  <a:pt x="4759" y="0"/>
                </a:lnTo>
                <a:lnTo>
                  <a:pt x="4742" y="0"/>
                </a:lnTo>
                <a:lnTo>
                  <a:pt x="4750" y="11"/>
                </a:lnTo>
                <a:lnTo>
                  <a:pt x="4700" y="22"/>
                </a:lnTo>
                <a:lnTo>
                  <a:pt x="4697" y="16"/>
                </a:lnTo>
                <a:lnTo>
                  <a:pt x="4700" y="0"/>
                </a:lnTo>
                <a:lnTo>
                  <a:pt x="4689" y="0"/>
                </a:lnTo>
                <a:lnTo>
                  <a:pt x="4689" y="3"/>
                </a:lnTo>
                <a:lnTo>
                  <a:pt x="4686" y="0"/>
                </a:lnTo>
                <a:lnTo>
                  <a:pt x="4670" y="0"/>
                </a:lnTo>
                <a:lnTo>
                  <a:pt x="4684" y="19"/>
                </a:lnTo>
                <a:lnTo>
                  <a:pt x="4684" y="24"/>
                </a:lnTo>
                <a:lnTo>
                  <a:pt x="4652" y="30"/>
                </a:lnTo>
                <a:lnTo>
                  <a:pt x="4649" y="30"/>
                </a:lnTo>
                <a:lnTo>
                  <a:pt x="4641" y="19"/>
                </a:lnTo>
                <a:lnTo>
                  <a:pt x="4646" y="0"/>
                </a:lnTo>
                <a:lnTo>
                  <a:pt x="4633" y="0"/>
                </a:lnTo>
                <a:lnTo>
                  <a:pt x="4633" y="8"/>
                </a:lnTo>
                <a:lnTo>
                  <a:pt x="4625" y="0"/>
                </a:lnTo>
                <a:lnTo>
                  <a:pt x="4612" y="0"/>
                </a:lnTo>
                <a:lnTo>
                  <a:pt x="4628" y="24"/>
                </a:lnTo>
                <a:lnTo>
                  <a:pt x="4628" y="24"/>
                </a:lnTo>
                <a:lnTo>
                  <a:pt x="4596" y="16"/>
                </a:lnTo>
                <a:lnTo>
                  <a:pt x="4579" y="0"/>
                </a:lnTo>
                <a:lnTo>
                  <a:pt x="4563" y="0"/>
                </a:lnTo>
                <a:lnTo>
                  <a:pt x="4574" y="14"/>
                </a:lnTo>
                <a:lnTo>
                  <a:pt x="4555" y="8"/>
                </a:lnTo>
                <a:lnTo>
                  <a:pt x="4547" y="0"/>
                </a:lnTo>
                <a:lnTo>
                  <a:pt x="4529" y="0"/>
                </a:lnTo>
                <a:lnTo>
                  <a:pt x="4529" y="0"/>
                </a:lnTo>
                <a:lnTo>
                  <a:pt x="4529" y="0"/>
                </a:lnTo>
                <a:lnTo>
                  <a:pt x="4417" y="0"/>
                </a:lnTo>
                <a:lnTo>
                  <a:pt x="4363" y="6"/>
                </a:lnTo>
                <a:lnTo>
                  <a:pt x="4363" y="0"/>
                </a:lnTo>
                <a:lnTo>
                  <a:pt x="4352" y="0"/>
                </a:lnTo>
                <a:lnTo>
                  <a:pt x="4352" y="8"/>
                </a:lnTo>
                <a:lnTo>
                  <a:pt x="4328" y="11"/>
                </a:lnTo>
                <a:lnTo>
                  <a:pt x="4328" y="0"/>
                </a:lnTo>
                <a:lnTo>
                  <a:pt x="4318" y="0"/>
                </a:lnTo>
                <a:lnTo>
                  <a:pt x="4318" y="11"/>
                </a:lnTo>
                <a:lnTo>
                  <a:pt x="4211" y="22"/>
                </a:lnTo>
                <a:lnTo>
                  <a:pt x="4189" y="16"/>
                </a:lnTo>
                <a:lnTo>
                  <a:pt x="4189" y="0"/>
                </a:lnTo>
                <a:lnTo>
                  <a:pt x="4179" y="0"/>
                </a:lnTo>
                <a:lnTo>
                  <a:pt x="4179" y="11"/>
                </a:lnTo>
                <a:lnTo>
                  <a:pt x="4141" y="0"/>
                </a:lnTo>
                <a:lnTo>
                  <a:pt x="4077" y="0"/>
                </a:lnTo>
                <a:lnTo>
                  <a:pt x="4050" y="8"/>
                </a:lnTo>
                <a:lnTo>
                  <a:pt x="4048" y="0"/>
                </a:lnTo>
                <a:lnTo>
                  <a:pt x="4037" y="0"/>
                </a:lnTo>
                <a:lnTo>
                  <a:pt x="4037" y="11"/>
                </a:lnTo>
                <a:lnTo>
                  <a:pt x="4000" y="22"/>
                </a:lnTo>
                <a:lnTo>
                  <a:pt x="3949" y="0"/>
                </a:lnTo>
                <a:lnTo>
                  <a:pt x="3914" y="0"/>
                </a:lnTo>
                <a:lnTo>
                  <a:pt x="3920" y="35"/>
                </a:lnTo>
                <a:lnTo>
                  <a:pt x="3909" y="30"/>
                </a:lnTo>
                <a:lnTo>
                  <a:pt x="3885" y="0"/>
                </a:lnTo>
                <a:lnTo>
                  <a:pt x="3869" y="0"/>
                </a:lnTo>
                <a:lnTo>
                  <a:pt x="3882" y="16"/>
                </a:lnTo>
                <a:lnTo>
                  <a:pt x="3847" y="0"/>
                </a:lnTo>
                <a:lnTo>
                  <a:pt x="3821" y="0"/>
                </a:lnTo>
                <a:lnTo>
                  <a:pt x="3821" y="0"/>
                </a:lnTo>
                <a:lnTo>
                  <a:pt x="3861" y="43"/>
                </a:lnTo>
                <a:lnTo>
                  <a:pt x="3807" y="11"/>
                </a:lnTo>
                <a:lnTo>
                  <a:pt x="3805" y="0"/>
                </a:lnTo>
                <a:lnTo>
                  <a:pt x="3751" y="0"/>
                </a:lnTo>
                <a:lnTo>
                  <a:pt x="3757" y="3"/>
                </a:lnTo>
                <a:lnTo>
                  <a:pt x="3799" y="40"/>
                </a:lnTo>
                <a:lnTo>
                  <a:pt x="3807" y="67"/>
                </a:lnTo>
                <a:lnTo>
                  <a:pt x="3708" y="78"/>
                </a:lnTo>
                <a:lnTo>
                  <a:pt x="3687" y="8"/>
                </a:lnTo>
                <a:lnTo>
                  <a:pt x="3733" y="0"/>
                </a:lnTo>
                <a:lnTo>
                  <a:pt x="3647" y="0"/>
                </a:lnTo>
                <a:lnTo>
                  <a:pt x="3628" y="8"/>
                </a:lnTo>
                <a:lnTo>
                  <a:pt x="3586" y="16"/>
                </a:lnTo>
                <a:lnTo>
                  <a:pt x="3580" y="0"/>
                </a:lnTo>
                <a:lnTo>
                  <a:pt x="3567" y="0"/>
                </a:lnTo>
                <a:lnTo>
                  <a:pt x="3572" y="16"/>
                </a:lnTo>
                <a:lnTo>
                  <a:pt x="3481" y="35"/>
                </a:lnTo>
                <a:lnTo>
                  <a:pt x="3465" y="0"/>
                </a:lnTo>
                <a:lnTo>
                  <a:pt x="3452" y="0"/>
                </a:lnTo>
                <a:lnTo>
                  <a:pt x="3463" y="22"/>
                </a:lnTo>
                <a:lnTo>
                  <a:pt x="3444" y="0"/>
                </a:lnTo>
                <a:lnTo>
                  <a:pt x="3428" y="0"/>
                </a:lnTo>
                <a:lnTo>
                  <a:pt x="3460" y="38"/>
                </a:lnTo>
                <a:lnTo>
                  <a:pt x="3399" y="48"/>
                </a:lnTo>
                <a:lnTo>
                  <a:pt x="3369" y="0"/>
                </a:lnTo>
                <a:lnTo>
                  <a:pt x="3334" y="0"/>
                </a:lnTo>
                <a:lnTo>
                  <a:pt x="3332" y="3"/>
                </a:lnTo>
                <a:lnTo>
                  <a:pt x="3329" y="0"/>
                </a:lnTo>
                <a:lnTo>
                  <a:pt x="3313" y="0"/>
                </a:lnTo>
                <a:lnTo>
                  <a:pt x="3321" y="6"/>
                </a:lnTo>
                <a:lnTo>
                  <a:pt x="3276" y="27"/>
                </a:lnTo>
                <a:lnTo>
                  <a:pt x="3257" y="0"/>
                </a:lnTo>
                <a:lnTo>
                  <a:pt x="3244" y="0"/>
                </a:lnTo>
                <a:lnTo>
                  <a:pt x="3265" y="30"/>
                </a:lnTo>
                <a:lnTo>
                  <a:pt x="3260" y="32"/>
                </a:lnTo>
                <a:lnTo>
                  <a:pt x="3222" y="0"/>
                </a:lnTo>
                <a:lnTo>
                  <a:pt x="3203" y="0"/>
                </a:lnTo>
                <a:lnTo>
                  <a:pt x="3246" y="38"/>
                </a:lnTo>
                <a:lnTo>
                  <a:pt x="3203" y="56"/>
                </a:lnTo>
                <a:lnTo>
                  <a:pt x="3158" y="0"/>
                </a:lnTo>
                <a:lnTo>
                  <a:pt x="3142" y="0"/>
                </a:lnTo>
                <a:lnTo>
                  <a:pt x="3182" y="48"/>
                </a:lnTo>
                <a:lnTo>
                  <a:pt x="3118" y="3"/>
                </a:lnTo>
                <a:lnTo>
                  <a:pt x="3123" y="0"/>
                </a:lnTo>
                <a:lnTo>
                  <a:pt x="3094" y="0"/>
                </a:lnTo>
                <a:lnTo>
                  <a:pt x="3097" y="0"/>
                </a:lnTo>
                <a:lnTo>
                  <a:pt x="3054" y="22"/>
                </a:lnTo>
                <a:lnTo>
                  <a:pt x="3035" y="0"/>
                </a:lnTo>
                <a:lnTo>
                  <a:pt x="3016" y="0"/>
                </a:lnTo>
                <a:lnTo>
                  <a:pt x="3043" y="27"/>
                </a:lnTo>
                <a:lnTo>
                  <a:pt x="3035" y="32"/>
                </a:lnTo>
                <a:lnTo>
                  <a:pt x="2984" y="0"/>
                </a:lnTo>
                <a:lnTo>
                  <a:pt x="2963" y="0"/>
                </a:lnTo>
                <a:lnTo>
                  <a:pt x="3024" y="38"/>
                </a:lnTo>
                <a:lnTo>
                  <a:pt x="2998" y="51"/>
                </a:lnTo>
                <a:lnTo>
                  <a:pt x="2942" y="0"/>
                </a:lnTo>
                <a:lnTo>
                  <a:pt x="2944" y="0"/>
                </a:lnTo>
                <a:lnTo>
                  <a:pt x="2920" y="0"/>
                </a:lnTo>
                <a:lnTo>
                  <a:pt x="2891" y="19"/>
                </a:lnTo>
                <a:lnTo>
                  <a:pt x="2856" y="0"/>
                </a:lnTo>
                <a:lnTo>
                  <a:pt x="2829" y="0"/>
                </a:lnTo>
                <a:lnTo>
                  <a:pt x="2880" y="27"/>
                </a:lnTo>
                <a:lnTo>
                  <a:pt x="2837" y="51"/>
                </a:lnTo>
                <a:lnTo>
                  <a:pt x="2752" y="14"/>
                </a:lnTo>
                <a:lnTo>
                  <a:pt x="2771" y="0"/>
                </a:lnTo>
                <a:lnTo>
                  <a:pt x="2749" y="0"/>
                </a:lnTo>
                <a:lnTo>
                  <a:pt x="2739" y="8"/>
                </a:lnTo>
                <a:lnTo>
                  <a:pt x="2720" y="0"/>
                </a:lnTo>
                <a:lnTo>
                  <a:pt x="2690" y="0"/>
                </a:lnTo>
                <a:lnTo>
                  <a:pt x="2728" y="16"/>
                </a:lnTo>
                <a:lnTo>
                  <a:pt x="2685" y="48"/>
                </a:lnTo>
                <a:lnTo>
                  <a:pt x="2600" y="19"/>
                </a:lnTo>
                <a:lnTo>
                  <a:pt x="2618" y="0"/>
                </a:lnTo>
                <a:lnTo>
                  <a:pt x="2600" y="0"/>
                </a:lnTo>
                <a:lnTo>
                  <a:pt x="2586" y="14"/>
                </a:lnTo>
                <a:lnTo>
                  <a:pt x="2546" y="0"/>
                </a:lnTo>
                <a:lnTo>
                  <a:pt x="2509" y="0"/>
                </a:lnTo>
                <a:lnTo>
                  <a:pt x="2576" y="22"/>
                </a:lnTo>
                <a:lnTo>
                  <a:pt x="2530" y="62"/>
                </a:lnTo>
                <a:lnTo>
                  <a:pt x="2445" y="38"/>
                </a:lnTo>
                <a:lnTo>
                  <a:pt x="2485" y="0"/>
                </a:lnTo>
                <a:lnTo>
                  <a:pt x="2466" y="0"/>
                </a:lnTo>
                <a:lnTo>
                  <a:pt x="2431" y="35"/>
                </a:lnTo>
                <a:lnTo>
                  <a:pt x="2343" y="11"/>
                </a:lnTo>
                <a:lnTo>
                  <a:pt x="2354" y="0"/>
                </a:lnTo>
                <a:lnTo>
                  <a:pt x="2338" y="0"/>
                </a:lnTo>
                <a:lnTo>
                  <a:pt x="2332" y="8"/>
                </a:lnTo>
                <a:lnTo>
                  <a:pt x="2306" y="0"/>
                </a:lnTo>
                <a:lnTo>
                  <a:pt x="2258" y="0"/>
                </a:lnTo>
                <a:lnTo>
                  <a:pt x="2322" y="16"/>
                </a:lnTo>
                <a:lnTo>
                  <a:pt x="2279" y="67"/>
                </a:lnTo>
                <a:lnTo>
                  <a:pt x="2186" y="48"/>
                </a:lnTo>
                <a:lnTo>
                  <a:pt x="2223" y="0"/>
                </a:lnTo>
                <a:lnTo>
                  <a:pt x="2210" y="0"/>
                </a:lnTo>
                <a:lnTo>
                  <a:pt x="2175" y="46"/>
                </a:lnTo>
                <a:lnTo>
                  <a:pt x="2092" y="32"/>
                </a:lnTo>
                <a:lnTo>
                  <a:pt x="2111" y="0"/>
                </a:lnTo>
                <a:lnTo>
                  <a:pt x="2095" y="0"/>
                </a:lnTo>
                <a:lnTo>
                  <a:pt x="2079" y="30"/>
                </a:lnTo>
                <a:lnTo>
                  <a:pt x="1982" y="11"/>
                </a:lnTo>
                <a:lnTo>
                  <a:pt x="1988" y="0"/>
                </a:lnTo>
                <a:lnTo>
                  <a:pt x="1974" y="0"/>
                </a:lnTo>
                <a:lnTo>
                  <a:pt x="1969" y="8"/>
                </a:lnTo>
                <a:lnTo>
                  <a:pt x="1929" y="0"/>
                </a:lnTo>
                <a:lnTo>
                  <a:pt x="1865" y="0"/>
                </a:lnTo>
                <a:lnTo>
                  <a:pt x="1964" y="19"/>
                </a:lnTo>
                <a:lnTo>
                  <a:pt x="1932" y="80"/>
                </a:lnTo>
                <a:lnTo>
                  <a:pt x="1745" y="59"/>
                </a:lnTo>
                <a:lnTo>
                  <a:pt x="1787" y="0"/>
                </a:lnTo>
                <a:lnTo>
                  <a:pt x="1771" y="0"/>
                </a:lnTo>
                <a:lnTo>
                  <a:pt x="1729" y="56"/>
                </a:lnTo>
                <a:lnTo>
                  <a:pt x="1640" y="46"/>
                </a:lnTo>
                <a:lnTo>
                  <a:pt x="1670" y="0"/>
                </a:lnTo>
                <a:lnTo>
                  <a:pt x="1656" y="0"/>
                </a:lnTo>
                <a:lnTo>
                  <a:pt x="1627" y="46"/>
                </a:lnTo>
                <a:lnTo>
                  <a:pt x="1542" y="35"/>
                </a:lnTo>
                <a:lnTo>
                  <a:pt x="1560" y="0"/>
                </a:lnTo>
                <a:lnTo>
                  <a:pt x="1547" y="0"/>
                </a:lnTo>
                <a:lnTo>
                  <a:pt x="1528" y="35"/>
                </a:lnTo>
                <a:lnTo>
                  <a:pt x="1440" y="24"/>
                </a:lnTo>
                <a:lnTo>
                  <a:pt x="1451" y="0"/>
                </a:lnTo>
                <a:lnTo>
                  <a:pt x="1437" y="0"/>
                </a:lnTo>
                <a:lnTo>
                  <a:pt x="1427" y="22"/>
                </a:lnTo>
                <a:lnTo>
                  <a:pt x="1387" y="19"/>
                </a:lnTo>
                <a:lnTo>
                  <a:pt x="1400" y="0"/>
                </a:lnTo>
                <a:lnTo>
                  <a:pt x="1387" y="0"/>
                </a:lnTo>
                <a:lnTo>
                  <a:pt x="1373" y="16"/>
                </a:lnTo>
                <a:lnTo>
                  <a:pt x="1331" y="11"/>
                </a:lnTo>
                <a:lnTo>
                  <a:pt x="1336" y="0"/>
                </a:lnTo>
                <a:lnTo>
                  <a:pt x="1317" y="0"/>
                </a:lnTo>
                <a:lnTo>
                  <a:pt x="1312" y="8"/>
                </a:lnTo>
                <a:lnTo>
                  <a:pt x="1258" y="3"/>
                </a:lnTo>
                <a:lnTo>
                  <a:pt x="1261" y="0"/>
                </a:lnTo>
                <a:lnTo>
                  <a:pt x="1248" y="0"/>
                </a:lnTo>
                <a:lnTo>
                  <a:pt x="1248" y="3"/>
                </a:lnTo>
                <a:lnTo>
                  <a:pt x="1229" y="0"/>
                </a:lnTo>
                <a:lnTo>
                  <a:pt x="1125" y="0"/>
                </a:lnTo>
                <a:lnTo>
                  <a:pt x="1170" y="6"/>
                </a:lnTo>
                <a:lnTo>
                  <a:pt x="1122" y="123"/>
                </a:lnTo>
                <a:lnTo>
                  <a:pt x="1055" y="121"/>
                </a:lnTo>
                <a:lnTo>
                  <a:pt x="1058" y="113"/>
                </a:lnTo>
                <a:lnTo>
                  <a:pt x="1093" y="0"/>
                </a:lnTo>
                <a:lnTo>
                  <a:pt x="1082" y="0"/>
                </a:lnTo>
                <a:lnTo>
                  <a:pt x="1079" y="3"/>
                </a:lnTo>
                <a:lnTo>
                  <a:pt x="1079" y="0"/>
                </a:lnTo>
                <a:lnTo>
                  <a:pt x="1069" y="0"/>
                </a:lnTo>
                <a:lnTo>
                  <a:pt x="1047" y="110"/>
                </a:lnTo>
                <a:lnTo>
                  <a:pt x="1042" y="121"/>
                </a:lnTo>
                <a:lnTo>
                  <a:pt x="978" y="118"/>
                </a:lnTo>
                <a:lnTo>
                  <a:pt x="1007" y="0"/>
                </a:lnTo>
                <a:lnTo>
                  <a:pt x="994" y="0"/>
                </a:lnTo>
                <a:lnTo>
                  <a:pt x="967" y="118"/>
                </a:lnTo>
                <a:lnTo>
                  <a:pt x="922" y="118"/>
                </a:lnTo>
                <a:lnTo>
                  <a:pt x="938" y="0"/>
                </a:lnTo>
                <a:lnTo>
                  <a:pt x="924" y="0"/>
                </a:lnTo>
                <a:lnTo>
                  <a:pt x="911" y="115"/>
                </a:lnTo>
                <a:lnTo>
                  <a:pt x="879" y="115"/>
                </a:lnTo>
                <a:lnTo>
                  <a:pt x="898" y="0"/>
                </a:lnTo>
                <a:lnTo>
                  <a:pt x="887" y="0"/>
                </a:lnTo>
                <a:lnTo>
                  <a:pt x="868" y="115"/>
                </a:lnTo>
                <a:lnTo>
                  <a:pt x="788" y="113"/>
                </a:lnTo>
                <a:lnTo>
                  <a:pt x="793" y="0"/>
                </a:lnTo>
                <a:lnTo>
                  <a:pt x="777" y="0"/>
                </a:lnTo>
                <a:lnTo>
                  <a:pt x="767" y="110"/>
                </a:lnTo>
                <a:lnTo>
                  <a:pt x="665" y="107"/>
                </a:lnTo>
                <a:lnTo>
                  <a:pt x="668" y="0"/>
                </a:lnTo>
                <a:lnTo>
                  <a:pt x="655" y="0"/>
                </a:lnTo>
                <a:lnTo>
                  <a:pt x="655" y="107"/>
                </a:lnTo>
                <a:lnTo>
                  <a:pt x="644" y="105"/>
                </a:lnTo>
                <a:lnTo>
                  <a:pt x="641" y="0"/>
                </a:lnTo>
                <a:lnTo>
                  <a:pt x="631" y="0"/>
                </a:lnTo>
                <a:lnTo>
                  <a:pt x="633" y="105"/>
                </a:lnTo>
                <a:lnTo>
                  <a:pt x="542" y="102"/>
                </a:lnTo>
                <a:lnTo>
                  <a:pt x="537" y="83"/>
                </a:lnTo>
                <a:lnTo>
                  <a:pt x="529" y="0"/>
                </a:lnTo>
                <a:lnTo>
                  <a:pt x="518" y="0"/>
                </a:lnTo>
                <a:lnTo>
                  <a:pt x="521" y="30"/>
                </a:lnTo>
                <a:lnTo>
                  <a:pt x="510" y="0"/>
                </a:lnTo>
                <a:lnTo>
                  <a:pt x="500" y="0"/>
                </a:lnTo>
                <a:lnTo>
                  <a:pt x="524" y="86"/>
                </a:lnTo>
                <a:lnTo>
                  <a:pt x="524" y="102"/>
                </a:lnTo>
                <a:lnTo>
                  <a:pt x="489" y="99"/>
                </a:lnTo>
                <a:lnTo>
                  <a:pt x="478" y="0"/>
                </a:lnTo>
                <a:lnTo>
                  <a:pt x="465" y="0"/>
                </a:lnTo>
                <a:lnTo>
                  <a:pt x="476" y="99"/>
                </a:lnTo>
                <a:lnTo>
                  <a:pt x="398" y="97"/>
                </a:lnTo>
                <a:lnTo>
                  <a:pt x="385" y="0"/>
                </a:lnTo>
                <a:lnTo>
                  <a:pt x="374" y="0"/>
                </a:lnTo>
                <a:lnTo>
                  <a:pt x="387" y="97"/>
                </a:lnTo>
                <a:lnTo>
                  <a:pt x="350" y="94"/>
                </a:lnTo>
                <a:lnTo>
                  <a:pt x="315" y="0"/>
                </a:lnTo>
                <a:lnTo>
                  <a:pt x="302" y="0"/>
                </a:lnTo>
                <a:lnTo>
                  <a:pt x="337" y="94"/>
                </a:lnTo>
                <a:lnTo>
                  <a:pt x="310" y="91"/>
                </a:lnTo>
                <a:lnTo>
                  <a:pt x="294" y="0"/>
                </a:lnTo>
                <a:lnTo>
                  <a:pt x="280" y="0"/>
                </a:lnTo>
                <a:lnTo>
                  <a:pt x="297" y="91"/>
                </a:lnTo>
                <a:lnTo>
                  <a:pt x="243" y="89"/>
                </a:lnTo>
                <a:lnTo>
                  <a:pt x="222" y="0"/>
                </a:lnTo>
                <a:lnTo>
                  <a:pt x="211" y="0"/>
                </a:lnTo>
                <a:lnTo>
                  <a:pt x="230" y="89"/>
                </a:lnTo>
                <a:lnTo>
                  <a:pt x="136" y="86"/>
                </a:lnTo>
                <a:lnTo>
                  <a:pt x="96" y="0"/>
                </a:lnTo>
                <a:lnTo>
                  <a:pt x="56" y="0"/>
                </a:lnTo>
                <a:lnTo>
                  <a:pt x="48" y="11"/>
                </a:lnTo>
                <a:lnTo>
                  <a:pt x="43" y="0"/>
                </a:lnTo>
                <a:lnTo>
                  <a:pt x="32" y="0"/>
                </a:lnTo>
                <a:lnTo>
                  <a:pt x="37" y="24"/>
                </a:lnTo>
                <a:lnTo>
                  <a:pt x="0" y="78"/>
                </a:lnTo>
                <a:lnTo>
                  <a:pt x="0" y="97"/>
                </a:lnTo>
                <a:lnTo>
                  <a:pt x="3" y="91"/>
                </a:lnTo>
                <a:lnTo>
                  <a:pt x="11" y="94"/>
                </a:lnTo>
                <a:lnTo>
                  <a:pt x="0" y="113"/>
                </a:lnTo>
                <a:lnTo>
                  <a:pt x="0" y="161"/>
                </a:lnTo>
                <a:lnTo>
                  <a:pt x="0" y="158"/>
                </a:lnTo>
                <a:lnTo>
                  <a:pt x="35" y="94"/>
                </a:lnTo>
                <a:lnTo>
                  <a:pt x="59" y="94"/>
                </a:lnTo>
                <a:lnTo>
                  <a:pt x="115" y="281"/>
                </a:lnTo>
                <a:lnTo>
                  <a:pt x="13" y="284"/>
                </a:lnTo>
                <a:lnTo>
                  <a:pt x="0" y="260"/>
                </a:lnTo>
                <a:lnTo>
                  <a:pt x="0" y="284"/>
                </a:lnTo>
                <a:lnTo>
                  <a:pt x="0" y="284"/>
                </a:lnTo>
                <a:lnTo>
                  <a:pt x="0" y="284"/>
                </a:lnTo>
                <a:lnTo>
                  <a:pt x="0" y="297"/>
                </a:lnTo>
                <a:lnTo>
                  <a:pt x="5" y="297"/>
                </a:lnTo>
                <a:lnTo>
                  <a:pt x="104" y="471"/>
                </a:lnTo>
                <a:lnTo>
                  <a:pt x="48" y="476"/>
                </a:lnTo>
                <a:lnTo>
                  <a:pt x="0" y="335"/>
                </a:lnTo>
                <a:lnTo>
                  <a:pt x="0" y="372"/>
                </a:lnTo>
                <a:lnTo>
                  <a:pt x="35" y="479"/>
                </a:lnTo>
                <a:lnTo>
                  <a:pt x="32" y="479"/>
                </a:lnTo>
                <a:lnTo>
                  <a:pt x="0" y="393"/>
                </a:lnTo>
                <a:lnTo>
                  <a:pt x="0" y="428"/>
                </a:lnTo>
                <a:lnTo>
                  <a:pt x="19" y="479"/>
                </a:lnTo>
                <a:lnTo>
                  <a:pt x="0" y="482"/>
                </a:lnTo>
                <a:lnTo>
                  <a:pt x="0" y="495"/>
                </a:lnTo>
                <a:lnTo>
                  <a:pt x="24" y="492"/>
                </a:lnTo>
                <a:lnTo>
                  <a:pt x="37" y="530"/>
                </a:lnTo>
                <a:lnTo>
                  <a:pt x="0" y="532"/>
                </a:lnTo>
                <a:lnTo>
                  <a:pt x="0" y="546"/>
                </a:lnTo>
                <a:lnTo>
                  <a:pt x="43" y="543"/>
                </a:lnTo>
                <a:lnTo>
                  <a:pt x="88" y="661"/>
                </a:lnTo>
                <a:lnTo>
                  <a:pt x="27" y="671"/>
                </a:lnTo>
                <a:lnTo>
                  <a:pt x="0" y="629"/>
                </a:lnTo>
                <a:lnTo>
                  <a:pt x="0" y="653"/>
                </a:lnTo>
                <a:lnTo>
                  <a:pt x="13" y="674"/>
                </a:lnTo>
                <a:lnTo>
                  <a:pt x="0" y="677"/>
                </a:lnTo>
                <a:lnTo>
                  <a:pt x="0" y="690"/>
                </a:lnTo>
                <a:lnTo>
                  <a:pt x="21" y="685"/>
                </a:lnTo>
                <a:lnTo>
                  <a:pt x="40" y="717"/>
                </a:lnTo>
                <a:lnTo>
                  <a:pt x="0" y="720"/>
                </a:lnTo>
                <a:lnTo>
                  <a:pt x="0" y="733"/>
                </a:lnTo>
                <a:lnTo>
                  <a:pt x="48" y="728"/>
                </a:lnTo>
                <a:lnTo>
                  <a:pt x="150" y="877"/>
                </a:lnTo>
                <a:lnTo>
                  <a:pt x="53" y="896"/>
                </a:lnTo>
                <a:lnTo>
                  <a:pt x="0" y="778"/>
                </a:lnTo>
                <a:lnTo>
                  <a:pt x="0" y="808"/>
                </a:lnTo>
                <a:lnTo>
                  <a:pt x="43" y="899"/>
                </a:lnTo>
                <a:lnTo>
                  <a:pt x="0" y="907"/>
                </a:lnTo>
                <a:lnTo>
                  <a:pt x="0" y="920"/>
                </a:lnTo>
                <a:lnTo>
                  <a:pt x="48" y="909"/>
                </a:lnTo>
                <a:lnTo>
                  <a:pt x="115" y="1059"/>
                </a:lnTo>
                <a:lnTo>
                  <a:pt x="93" y="1065"/>
                </a:lnTo>
                <a:lnTo>
                  <a:pt x="0" y="944"/>
                </a:lnTo>
                <a:lnTo>
                  <a:pt x="0" y="963"/>
                </a:lnTo>
                <a:lnTo>
                  <a:pt x="80" y="1067"/>
                </a:lnTo>
                <a:lnTo>
                  <a:pt x="0" y="1089"/>
                </a:lnTo>
                <a:lnTo>
                  <a:pt x="0" y="1102"/>
                </a:lnTo>
                <a:lnTo>
                  <a:pt x="88" y="1078"/>
                </a:lnTo>
                <a:lnTo>
                  <a:pt x="182" y="1198"/>
                </a:lnTo>
                <a:lnTo>
                  <a:pt x="184" y="1204"/>
                </a:lnTo>
                <a:lnTo>
                  <a:pt x="37" y="1257"/>
                </a:lnTo>
                <a:lnTo>
                  <a:pt x="0" y="1214"/>
                </a:lnTo>
                <a:lnTo>
                  <a:pt x="0" y="1233"/>
                </a:lnTo>
                <a:lnTo>
                  <a:pt x="24" y="1260"/>
                </a:lnTo>
                <a:lnTo>
                  <a:pt x="0" y="1270"/>
                </a:lnTo>
                <a:lnTo>
                  <a:pt x="0" y="1281"/>
                </a:lnTo>
                <a:lnTo>
                  <a:pt x="32" y="1270"/>
                </a:lnTo>
                <a:lnTo>
                  <a:pt x="142" y="1391"/>
                </a:lnTo>
                <a:lnTo>
                  <a:pt x="0" y="1452"/>
                </a:lnTo>
                <a:lnTo>
                  <a:pt x="0" y="1450"/>
                </a:lnTo>
                <a:lnTo>
                  <a:pt x="0" y="1466"/>
                </a:lnTo>
                <a:lnTo>
                  <a:pt x="109" y="1573"/>
                </a:lnTo>
                <a:lnTo>
                  <a:pt x="0" y="1629"/>
                </a:lnTo>
                <a:lnTo>
                  <a:pt x="0" y="1642"/>
                </a:lnTo>
                <a:lnTo>
                  <a:pt x="118" y="1581"/>
                </a:lnTo>
                <a:lnTo>
                  <a:pt x="227" y="1685"/>
                </a:lnTo>
                <a:lnTo>
                  <a:pt x="104" y="1760"/>
                </a:lnTo>
                <a:lnTo>
                  <a:pt x="0" y="1674"/>
                </a:lnTo>
                <a:lnTo>
                  <a:pt x="0" y="1690"/>
                </a:lnTo>
                <a:lnTo>
                  <a:pt x="93" y="1768"/>
                </a:lnTo>
                <a:lnTo>
                  <a:pt x="0" y="1827"/>
                </a:lnTo>
                <a:lnTo>
                  <a:pt x="0" y="1840"/>
                </a:lnTo>
                <a:lnTo>
                  <a:pt x="101" y="1776"/>
                </a:lnTo>
                <a:lnTo>
                  <a:pt x="150" y="1813"/>
                </a:lnTo>
                <a:lnTo>
                  <a:pt x="75" y="1926"/>
                </a:lnTo>
                <a:lnTo>
                  <a:pt x="0" y="1872"/>
                </a:lnTo>
                <a:lnTo>
                  <a:pt x="0" y="1886"/>
                </a:lnTo>
                <a:lnTo>
                  <a:pt x="67" y="1934"/>
                </a:lnTo>
                <a:lnTo>
                  <a:pt x="24" y="2001"/>
                </a:lnTo>
                <a:lnTo>
                  <a:pt x="0" y="2019"/>
                </a:lnTo>
                <a:lnTo>
                  <a:pt x="0" y="2033"/>
                </a:lnTo>
                <a:lnTo>
                  <a:pt x="3" y="2030"/>
                </a:lnTo>
                <a:lnTo>
                  <a:pt x="0" y="2035"/>
                </a:lnTo>
                <a:lnTo>
                  <a:pt x="0" y="2057"/>
                </a:lnTo>
                <a:lnTo>
                  <a:pt x="32" y="2009"/>
                </a:lnTo>
                <a:lnTo>
                  <a:pt x="101" y="1958"/>
                </a:lnTo>
                <a:lnTo>
                  <a:pt x="163" y="2003"/>
                </a:lnTo>
                <a:lnTo>
                  <a:pt x="93" y="2121"/>
                </a:lnTo>
                <a:lnTo>
                  <a:pt x="0" y="2065"/>
                </a:lnTo>
                <a:lnTo>
                  <a:pt x="0" y="2078"/>
                </a:lnTo>
                <a:lnTo>
                  <a:pt x="88" y="2132"/>
                </a:lnTo>
                <a:lnTo>
                  <a:pt x="69" y="2166"/>
                </a:lnTo>
                <a:lnTo>
                  <a:pt x="0" y="2225"/>
                </a:lnTo>
                <a:lnTo>
                  <a:pt x="0" y="2241"/>
                </a:lnTo>
                <a:lnTo>
                  <a:pt x="51" y="2196"/>
                </a:lnTo>
                <a:lnTo>
                  <a:pt x="11" y="2268"/>
                </a:lnTo>
                <a:lnTo>
                  <a:pt x="0" y="2263"/>
                </a:lnTo>
                <a:lnTo>
                  <a:pt x="0" y="2276"/>
                </a:lnTo>
                <a:lnTo>
                  <a:pt x="5" y="2279"/>
                </a:lnTo>
                <a:lnTo>
                  <a:pt x="0" y="2287"/>
                </a:lnTo>
                <a:lnTo>
                  <a:pt x="0" y="2311"/>
                </a:lnTo>
                <a:lnTo>
                  <a:pt x="16" y="2284"/>
                </a:lnTo>
                <a:lnTo>
                  <a:pt x="56" y="2305"/>
                </a:lnTo>
                <a:lnTo>
                  <a:pt x="0" y="2380"/>
                </a:lnTo>
                <a:lnTo>
                  <a:pt x="0" y="2399"/>
                </a:lnTo>
                <a:lnTo>
                  <a:pt x="67" y="2311"/>
                </a:lnTo>
                <a:lnTo>
                  <a:pt x="118" y="2335"/>
                </a:lnTo>
                <a:lnTo>
                  <a:pt x="11" y="2442"/>
                </a:lnTo>
                <a:lnTo>
                  <a:pt x="0" y="2436"/>
                </a:lnTo>
                <a:lnTo>
                  <a:pt x="0" y="2469"/>
                </a:lnTo>
                <a:lnTo>
                  <a:pt x="8" y="2458"/>
                </a:lnTo>
                <a:lnTo>
                  <a:pt x="51" y="2477"/>
                </a:lnTo>
                <a:lnTo>
                  <a:pt x="0" y="2583"/>
                </a:lnTo>
                <a:lnTo>
                  <a:pt x="0" y="2637"/>
                </a:lnTo>
                <a:lnTo>
                  <a:pt x="35" y="2650"/>
                </a:lnTo>
                <a:lnTo>
                  <a:pt x="0" y="2693"/>
                </a:lnTo>
                <a:lnTo>
                  <a:pt x="0" y="2712"/>
                </a:lnTo>
                <a:lnTo>
                  <a:pt x="45" y="2656"/>
                </a:lnTo>
                <a:lnTo>
                  <a:pt x="109" y="2682"/>
                </a:lnTo>
                <a:lnTo>
                  <a:pt x="40" y="2808"/>
                </a:lnTo>
                <a:lnTo>
                  <a:pt x="0" y="2797"/>
                </a:lnTo>
                <a:lnTo>
                  <a:pt x="0" y="2819"/>
                </a:lnTo>
                <a:lnTo>
                  <a:pt x="29" y="2827"/>
                </a:lnTo>
                <a:lnTo>
                  <a:pt x="0" y="2886"/>
                </a:lnTo>
                <a:lnTo>
                  <a:pt x="0" y="2907"/>
                </a:lnTo>
                <a:lnTo>
                  <a:pt x="3" y="2907"/>
                </a:lnTo>
                <a:lnTo>
                  <a:pt x="43" y="2832"/>
                </a:lnTo>
                <a:lnTo>
                  <a:pt x="51" y="2835"/>
                </a:lnTo>
                <a:lnTo>
                  <a:pt x="21" y="2907"/>
                </a:lnTo>
                <a:lnTo>
                  <a:pt x="35" y="2907"/>
                </a:lnTo>
                <a:lnTo>
                  <a:pt x="61" y="2838"/>
                </a:lnTo>
                <a:lnTo>
                  <a:pt x="88" y="2848"/>
                </a:lnTo>
                <a:lnTo>
                  <a:pt x="45" y="2907"/>
                </a:lnTo>
                <a:lnTo>
                  <a:pt x="59" y="2907"/>
                </a:lnTo>
                <a:lnTo>
                  <a:pt x="101" y="2851"/>
                </a:lnTo>
                <a:lnTo>
                  <a:pt x="160" y="2870"/>
                </a:lnTo>
                <a:lnTo>
                  <a:pt x="144" y="2907"/>
                </a:lnTo>
                <a:lnTo>
                  <a:pt x="158" y="2907"/>
                </a:lnTo>
                <a:lnTo>
                  <a:pt x="174" y="2875"/>
                </a:lnTo>
                <a:lnTo>
                  <a:pt x="182" y="2878"/>
                </a:lnTo>
                <a:lnTo>
                  <a:pt x="171" y="2907"/>
                </a:lnTo>
                <a:lnTo>
                  <a:pt x="184" y="2907"/>
                </a:lnTo>
                <a:lnTo>
                  <a:pt x="192" y="2880"/>
                </a:lnTo>
                <a:lnTo>
                  <a:pt x="254" y="2902"/>
                </a:lnTo>
                <a:lnTo>
                  <a:pt x="248" y="2907"/>
                </a:lnTo>
                <a:lnTo>
                  <a:pt x="264" y="2907"/>
                </a:lnTo>
                <a:lnTo>
                  <a:pt x="264" y="2904"/>
                </a:lnTo>
                <a:lnTo>
                  <a:pt x="270" y="2907"/>
                </a:lnTo>
                <a:lnTo>
                  <a:pt x="310" y="2907"/>
                </a:lnTo>
                <a:lnTo>
                  <a:pt x="289" y="2899"/>
                </a:lnTo>
                <a:lnTo>
                  <a:pt x="294" y="2883"/>
                </a:lnTo>
                <a:lnTo>
                  <a:pt x="321" y="2891"/>
                </a:lnTo>
                <a:lnTo>
                  <a:pt x="318" y="2907"/>
                </a:lnTo>
                <a:lnTo>
                  <a:pt x="329" y="2907"/>
                </a:lnTo>
                <a:lnTo>
                  <a:pt x="334" y="2894"/>
                </a:lnTo>
                <a:lnTo>
                  <a:pt x="387" y="2907"/>
                </a:lnTo>
                <a:lnTo>
                  <a:pt x="443" y="2907"/>
                </a:lnTo>
                <a:lnTo>
                  <a:pt x="449" y="2878"/>
                </a:lnTo>
                <a:lnTo>
                  <a:pt x="473" y="2830"/>
                </a:lnTo>
                <a:lnTo>
                  <a:pt x="502" y="2843"/>
                </a:lnTo>
                <a:lnTo>
                  <a:pt x="492" y="2907"/>
                </a:lnTo>
                <a:lnTo>
                  <a:pt x="502" y="2907"/>
                </a:lnTo>
                <a:lnTo>
                  <a:pt x="516" y="2848"/>
                </a:lnTo>
                <a:lnTo>
                  <a:pt x="542" y="2859"/>
                </a:lnTo>
                <a:lnTo>
                  <a:pt x="540" y="2907"/>
                </a:lnTo>
                <a:lnTo>
                  <a:pt x="550" y="2907"/>
                </a:lnTo>
                <a:lnTo>
                  <a:pt x="553" y="2864"/>
                </a:lnTo>
                <a:lnTo>
                  <a:pt x="572" y="2872"/>
                </a:lnTo>
                <a:lnTo>
                  <a:pt x="566" y="2907"/>
                </a:lnTo>
                <a:lnTo>
                  <a:pt x="580" y="2907"/>
                </a:lnTo>
                <a:lnTo>
                  <a:pt x="582" y="2875"/>
                </a:lnTo>
                <a:lnTo>
                  <a:pt x="633" y="2896"/>
                </a:lnTo>
                <a:lnTo>
                  <a:pt x="633" y="2907"/>
                </a:lnTo>
                <a:lnTo>
                  <a:pt x="652" y="2907"/>
                </a:lnTo>
                <a:lnTo>
                  <a:pt x="652" y="2904"/>
                </a:lnTo>
                <a:lnTo>
                  <a:pt x="657" y="2907"/>
                </a:lnTo>
                <a:lnTo>
                  <a:pt x="689" y="2907"/>
                </a:lnTo>
                <a:lnTo>
                  <a:pt x="652" y="2891"/>
                </a:lnTo>
                <a:lnTo>
                  <a:pt x="655" y="2848"/>
                </a:lnTo>
                <a:lnTo>
                  <a:pt x="703" y="2864"/>
                </a:lnTo>
                <a:lnTo>
                  <a:pt x="703" y="2907"/>
                </a:lnTo>
                <a:lnTo>
                  <a:pt x="727" y="2907"/>
                </a:lnTo>
                <a:lnTo>
                  <a:pt x="724" y="2872"/>
                </a:lnTo>
                <a:lnTo>
                  <a:pt x="753" y="2880"/>
                </a:lnTo>
                <a:lnTo>
                  <a:pt x="756" y="2907"/>
                </a:lnTo>
                <a:lnTo>
                  <a:pt x="767" y="2907"/>
                </a:lnTo>
                <a:lnTo>
                  <a:pt x="767" y="2886"/>
                </a:lnTo>
                <a:lnTo>
                  <a:pt x="785" y="2891"/>
                </a:lnTo>
                <a:lnTo>
                  <a:pt x="788" y="2907"/>
                </a:lnTo>
                <a:lnTo>
                  <a:pt x="804" y="2907"/>
                </a:lnTo>
                <a:lnTo>
                  <a:pt x="802" y="2896"/>
                </a:lnTo>
                <a:lnTo>
                  <a:pt x="815" y="2902"/>
                </a:lnTo>
                <a:lnTo>
                  <a:pt x="818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68" y="2907"/>
                </a:lnTo>
                <a:lnTo>
                  <a:pt x="858" y="2902"/>
                </a:lnTo>
                <a:lnTo>
                  <a:pt x="852" y="2875"/>
                </a:lnTo>
                <a:lnTo>
                  <a:pt x="892" y="2896"/>
                </a:lnTo>
                <a:lnTo>
                  <a:pt x="895" y="2907"/>
                </a:lnTo>
                <a:lnTo>
                  <a:pt x="908" y="2907"/>
                </a:lnTo>
                <a:lnTo>
                  <a:pt x="906" y="2902"/>
                </a:lnTo>
                <a:lnTo>
                  <a:pt x="914" y="2907"/>
                </a:lnTo>
                <a:lnTo>
                  <a:pt x="951" y="2907"/>
                </a:lnTo>
                <a:lnTo>
                  <a:pt x="924" y="2838"/>
                </a:lnTo>
                <a:lnTo>
                  <a:pt x="951" y="2848"/>
                </a:lnTo>
                <a:lnTo>
                  <a:pt x="978" y="2907"/>
                </a:lnTo>
                <a:lnTo>
                  <a:pt x="991" y="2907"/>
                </a:lnTo>
                <a:lnTo>
                  <a:pt x="967" y="2856"/>
                </a:lnTo>
                <a:lnTo>
                  <a:pt x="1090" y="2907"/>
                </a:lnTo>
                <a:lnTo>
                  <a:pt x="1122" y="2907"/>
                </a:lnTo>
                <a:lnTo>
                  <a:pt x="962" y="2840"/>
                </a:lnTo>
                <a:lnTo>
                  <a:pt x="911" y="2736"/>
                </a:lnTo>
                <a:lnTo>
                  <a:pt x="1253" y="2907"/>
                </a:lnTo>
                <a:lnTo>
                  <a:pt x="1280" y="2907"/>
                </a:lnTo>
                <a:lnTo>
                  <a:pt x="903" y="2717"/>
                </a:lnTo>
                <a:lnTo>
                  <a:pt x="842" y="2583"/>
                </a:lnTo>
                <a:lnTo>
                  <a:pt x="1349" y="2888"/>
                </a:lnTo>
                <a:lnTo>
                  <a:pt x="1355" y="2907"/>
                </a:lnTo>
                <a:lnTo>
                  <a:pt x="1365" y="2907"/>
                </a:lnTo>
                <a:lnTo>
                  <a:pt x="1365" y="2899"/>
                </a:lnTo>
                <a:lnTo>
                  <a:pt x="1379" y="2907"/>
                </a:lnTo>
                <a:lnTo>
                  <a:pt x="1411" y="2907"/>
                </a:lnTo>
                <a:lnTo>
                  <a:pt x="1400" y="2878"/>
                </a:lnTo>
                <a:lnTo>
                  <a:pt x="1435" y="2902"/>
                </a:lnTo>
                <a:lnTo>
                  <a:pt x="1435" y="2907"/>
                </a:lnTo>
                <a:lnTo>
                  <a:pt x="1461" y="2907"/>
                </a:lnTo>
                <a:lnTo>
                  <a:pt x="1443" y="2894"/>
                </a:lnTo>
                <a:lnTo>
                  <a:pt x="1435" y="2872"/>
                </a:lnTo>
                <a:lnTo>
                  <a:pt x="1456" y="2891"/>
                </a:lnTo>
                <a:lnTo>
                  <a:pt x="1464" y="2907"/>
                </a:lnTo>
                <a:lnTo>
                  <a:pt x="1523" y="2907"/>
                </a:lnTo>
                <a:lnTo>
                  <a:pt x="1494" y="2875"/>
                </a:lnTo>
                <a:lnTo>
                  <a:pt x="1405" y="2763"/>
                </a:lnTo>
                <a:lnTo>
                  <a:pt x="1344" y="2669"/>
                </a:lnTo>
                <a:lnTo>
                  <a:pt x="1309" y="2602"/>
                </a:lnTo>
                <a:lnTo>
                  <a:pt x="1245" y="2469"/>
                </a:lnTo>
                <a:lnTo>
                  <a:pt x="1210" y="2372"/>
                </a:lnTo>
                <a:lnTo>
                  <a:pt x="1034" y="1781"/>
                </a:lnTo>
                <a:lnTo>
                  <a:pt x="1333" y="1222"/>
                </a:lnTo>
                <a:lnTo>
                  <a:pt x="1448" y="1043"/>
                </a:lnTo>
                <a:lnTo>
                  <a:pt x="1531" y="947"/>
                </a:lnTo>
                <a:lnTo>
                  <a:pt x="1643" y="835"/>
                </a:lnTo>
                <a:lnTo>
                  <a:pt x="1710" y="778"/>
                </a:lnTo>
                <a:lnTo>
                  <a:pt x="1774" y="730"/>
                </a:lnTo>
                <a:lnTo>
                  <a:pt x="1974" y="605"/>
                </a:lnTo>
                <a:lnTo>
                  <a:pt x="2097" y="551"/>
                </a:lnTo>
                <a:lnTo>
                  <a:pt x="2234" y="506"/>
                </a:lnTo>
                <a:lnTo>
                  <a:pt x="2316" y="482"/>
                </a:lnTo>
                <a:lnTo>
                  <a:pt x="2453" y="458"/>
                </a:lnTo>
                <a:lnTo>
                  <a:pt x="2503" y="452"/>
                </a:lnTo>
                <a:lnTo>
                  <a:pt x="3377" y="417"/>
                </a:lnTo>
                <a:lnTo>
                  <a:pt x="3610" y="631"/>
                </a:lnTo>
                <a:lnTo>
                  <a:pt x="3879" y="917"/>
                </a:lnTo>
                <a:lnTo>
                  <a:pt x="3968" y="1049"/>
                </a:lnTo>
                <a:lnTo>
                  <a:pt x="4077" y="1268"/>
                </a:lnTo>
                <a:lnTo>
                  <a:pt x="4141" y="1474"/>
                </a:lnTo>
                <a:lnTo>
                  <a:pt x="4173" y="1605"/>
                </a:lnTo>
                <a:lnTo>
                  <a:pt x="4176" y="1623"/>
                </a:lnTo>
                <a:lnTo>
                  <a:pt x="4197" y="1872"/>
                </a:lnTo>
                <a:lnTo>
                  <a:pt x="4184" y="2086"/>
                </a:lnTo>
                <a:lnTo>
                  <a:pt x="4058" y="2666"/>
                </a:lnTo>
                <a:lnTo>
                  <a:pt x="4008" y="2776"/>
                </a:lnTo>
                <a:lnTo>
                  <a:pt x="3920" y="2907"/>
                </a:lnTo>
                <a:lnTo>
                  <a:pt x="3960" y="2907"/>
                </a:lnTo>
                <a:lnTo>
                  <a:pt x="3973" y="2878"/>
                </a:lnTo>
                <a:lnTo>
                  <a:pt x="3992" y="2859"/>
                </a:lnTo>
                <a:lnTo>
                  <a:pt x="3973" y="2904"/>
                </a:lnTo>
                <a:lnTo>
                  <a:pt x="3970" y="2907"/>
                </a:lnTo>
                <a:lnTo>
                  <a:pt x="3989" y="2907"/>
                </a:lnTo>
                <a:lnTo>
                  <a:pt x="4013" y="2883"/>
                </a:lnTo>
                <a:lnTo>
                  <a:pt x="4010" y="2891"/>
                </a:lnTo>
                <a:lnTo>
                  <a:pt x="4005" y="2907"/>
                </a:lnTo>
                <a:lnTo>
                  <a:pt x="4018" y="2907"/>
                </a:lnTo>
                <a:lnTo>
                  <a:pt x="4024" y="2894"/>
                </a:lnTo>
                <a:lnTo>
                  <a:pt x="4032" y="2867"/>
                </a:lnTo>
                <a:lnTo>
                  <a:pt x="4064" y="2835"/>
                </a:lnTo>
                <a:lnTo>
                  <a:pt x="4056" y="2878"/>
                </a:lnTo>
                <a:lnTo>
                  <a:pt x="4021" y="2907"/>
                </a:lnTo>
                <a:lnTo>
                  <a:pt x="4040" y="2907"/>
                </a:lnTo>
                <a:lnTo>
                  <a:pt x="4050" y="2896"/>
                </a:lnTo>
                <a:lnTo>
                  <a:pt x="4048" y="2907"/>
                </a:lnTo>
                <a:lnTo>
                  <a:pt x="4061" y="2907"/>
                </a:lnTo>
                <a:lnTo>
                  <a:pt x="4066" y="2886"/>
                </a:lnTo>
                <a:lnTo>
                  <a:pt x="4075" y="2878"/>
                </a:lnTo>
                <a:lnTo>
                  <a:pt x="4072" y="2907"/>
                </a:lnTo>
                <a:lnTo>
                  <a:pt x="4083" y="2907"/>
                </a:lnTo>
                <a:lnTo>
                  <a:pt x="4091" y="2864"/>
                </a:lnTo>
                <a:lnTo>
                  <a:pt x="4099" y="2856"/>
                </a:lnTo>
                <a:lnTo>
                  <a:pt x="4093" y="2907"/>
                </a:lnTo>
                <a:lnTo>
                  <a:pt x="4117" y="2907"/>
                </a:lnTo>
                <a:lnTo>
                  <a:pt x="4133" y="2896"/>
                </a:lnTo>
                <a:lnTo>
                  <a:pt x="4131" y="2907"/>
                </a:lnTo>
                <a:lnTo>
                  <a:pt x="4144" y="2907"/>
                </a:lnTo>
                <a:lnTo>
                  <a:pt x="4144" y="2886"/>
                </a:lnTo>
                <a:lnTo>
                  <a:pt x="4157" y="2878"/>
                </a:lnTo>
                <a:lnTo>
                  <a:pt x="4155" y="2907"/>
                </a:lnTo>
                <a:lnTo>
                  <a:pt x="4165" y="2907"/>
                </a:lnTo>
                <a:lnTo>
                  <a:pt x="4168" y="2870"/>
                </a:lnTo>
                <a:lnTo>
                  <a:pt x="4208" y="2843"/>
                </a:lnTo>
                <a:lnTo>
                  <a:pt x="4211" y="2907"/>
                </a:lnTo>
                <a:lnTo>
                  <a:pt x="4235" y="2907"/>
                </a:lnTo>
                <a:lnTo>
                  <a:pt x="4286" y="2878"/>
                </a:lnTo>
                <a:lnTo>
                  <a:pt x="4286" y="2907"/>
                </a:lnTo>
                <a:lnTo>
                  <a:pt x="4299" y="2907"/>
                </a:lnTo>
                <a:lnTo>
                  <a:pt x="4296" y="2870"/>
                </a:lnTo>
                <a:lnTo>
                  <a:pt x="4371" y="2827"/>
                </a:lnTo>
                <a:lnTo>
                  <a:pt x="4384" y="2907"/>
                </a:lnTo>
                <a:lnTo>
                  <a:pt x="4395" y="2907"/>
                </a:lnTo>
                <a:lnTo>
                  <a:pt x="4382" y="2819"/>
                </a:lnTo>
                <a:lnTo>
                  <a:pt x="4451" y="2776"/>
                </a:lnTo>
                <a:lnTo>
                  <a:pt x="4473" y="2859"/>
                </a:lnTo>
                <a:lnTo>
                  <a:pt x="4400" y="2907"/>
                </a:lnTo>
                <a:lnTo>
                  <a:pt x="4422" y="2907"/>
                </a:lnTo>
                <a:lnTo>
                  <a:pt x="4475" y="2872"/>
                </a:lnTo>
                <a:lnTo>
                  <a:pt x="4483" y="2907"/>
                </a:lnTo>
                <a:lnTo>
                  <a:pt x="4497" y="2907"/>
                </a:lnTo>
                <a:lnTo>
                  <a:pt x="4486" y="2864"/>
                </a:lnTo>
                <a:lnTo>
                  <a:pt x="4569" y="2811"/>
                </a:lnTo>
                <a:lnTo>
                  <a:pt x="4588" y="2870"/>
                </a:lnTo>
                <a:lnTo>
                  <a:pt x="4521" y="2907"/>
                </a:lnTo>
                <a:lnTo>
                  <a:pt x="4547" y="2907"/>
                </a:lnTo>
                <a:lnTo>
                  <a:pt x="4590" y="2880"/>
                </a:lnTo>
                <a:lnTo>
                  <a:pt x="4598" y="2907"/>
                </a:lnTo>
                <a:lnTo>
                  <a:pt x="4612" y="2907"/>
                </a:lnTo>
                <a:lnTo>
                  <a:pt x="4601" y="2875"/>
                </a:lnTo>
                <a:lnTo>
                  <a:pt x="4702" y="2821"/>
                </a:lnTo>
                <a:lnTo>
                  <a:pt x="4734" y="2899"/>
                </a:lnTo>
                <a:lnTo>
                  <a:pt x="4716" y="2907"/>
                </a:lnTo>
                <a:lnTo>
                  <a:pt x="4750" y="2907"/>
                </a:lnTo>
                <a:lnTo>
                  <a:pt x="4748" y="2904"/>
                </a:lnTo>
                <a:lnTo>
                  <a:pt x="4857" y="2854"/>
                </a:lnTo>
                <a:lnTo>
                  <a:pt x="4884" y="2907"/>
                </a:lnTo>
                <a:lnTo>
                  <a:pt x="4897" y="2907"/>
                </a:lnTo>
                <a:lnTo>
                  <a:pt x="4871" y="2848"/>
                </a:lnTo>
                <a:lnTo>
                  <a:pt x="4994" y="2792"/>
                </a:lnTo>
                <a:lnTo>
                  <a:pt x="5031" y="2856"/>
                </a:lnTo>
                <a:lnTo>
                  <a:pt x="4972" y="2907"/>
                </a:lnTo>
                <a:lnTo>
                  <a:pt x="4991" y="2907"/>
                </a:lnTo>
                <a:lnTo>
                  <a:pt x="5039" y="2867"/>
                </a:lnTo>
                <a:lnTo>
                  <a:pt x="5058" y="2899"/>
                </a:lnTo>
                <a:lnTo>
                  <a:pt x="5036" y="2907"/>
                </a:lnTo>
                <a:lnTo>
                  <a:pt x="5076" y="2907"/>
                </a:lnTo>
                <a:lnTo>
                  <a:pt x="5074" y="2904"/>
                </a:lnTo>
                <a:lnTo>
                  <a:pt x="5159" y="2872"/>
                </a:lnTo>
                <a:lnTo>
                  <a:pt x="5159" y="2859"/>
                </a:lnTo>
                <a:lnTo>
                  <a:pt x="5068" y="2894"/>
                </a:lnTo>
                <a:close/>
                <a:moveTo>
                  <a:pt x="27" y="70"/>
                </a:moveTo>
                <a:lnTo>
                  <a:pt x="19" y="80"/>
                </a:lnTo>
                <a:lnTo>
                  <a:pt x="11" y="80"/>
                </a:lnTo>
                <a:lnTo>
                  <a:pt x="35" y="48"/>
                </a:lnTo>
                <a:lnTo>
                  <a:pt x="27" y="70"/>
                </a:lnTo>
                <a:close/>
                <a:moveTo>
                  <a:pt x="4010" y="2797"/>
                </a:moveTo>
                <a:lnTo>
                  <a:pt x="4021" y="2776"/>
                </a:lnTo>
                <a:lnTo>
                  <a:pt x="4013" y="2800"/>
                </a:lnTo>
                <a:lnTo>
                  <a:pt x="4005" y="2811"/>
                </a:lnTo>
                <a:lnTo>
                  <a:pt x="4010" y="2797"/>
                </a:lnTo>
                <a:close/>
                <a:moveTo>
                  <a:pt x="4016" y="2862"/>
                </a:moveTo>
                <a:lnTo>
                  <a:pt x="3994" y="2883"/>
                </a:lnTo>
                <a:lnTo>
                  <a:pt x="4013" y="2832"/>
                </a:lnTo>
                <a:lnTo>
                  <a:pt x="4026" y="2819"/>
                </a:lnTo>
                <a:lnTo>
                  <a:pt x="4016" y="2862"/>
                </a:lnTo>
                <a:close/>
                <a:moveTo>
                  <a:pt x="5052" y="2616"/>
                </a:moveTo>
                <a:lnTo>
                  <a:pt x="4940" y="2677"/>
                </a:lnTo>
                <a:lnTo>
                  <a:pt x="4895" y="2597"/>
                </a:lnTo>
                <a:lnTo>
                  <a:pt x="4996" y="2533"/>
                </a:lnTo>
                <a:lnTo>
                  <a:pt x="5052" y="2616"/>
                </a:lnTo>
                <a:close/>
                <a:moveTo>
                  <a:pt x="4163" y="2608"/>
                </a:moveTo>
                <a:lnTo>
                  <a:pt x="4165" y="2559"/>
                </a:lnTo>
                <a:lnTo>
                  <a:pt x="4179" y="2541"/>
                </a:lnTo>
                <a:lnTo>
                  <a:pt x="4176" y="2592"/>
                </a:lnTo>
                <a:lnTo>
                  <a:pt x="4163" y="2608"/>
                </a:lnTo>
                <a:close/>
                <a:moveTo>
                  <a:pt x="4173" y="2613"/>
                </a:moveTo>
                <a:lnTo>
                  <a:pt x="4173" y="2640"/>
                </a:lnTo>
                <a:lnTo>
                  <a:pt x="4160" y="2653"/>
                </a:lnTo>
                <a:lnTo>
                  <a:pt x="4163" y="2629"/>
                </a:lnTo>
                <a:lnTo>
                  <a:pt x="4173" y="2613"/>
                </a:lnTo>
                <a:close/>
                <a:moveTo>
                  <a:pt x="4112" y="1150"/>
                </a:moveTo>
                <a:lnTo>
                  <a:pt x="4101" y="1083"/>
                </a:lnTo>
                <a:lnTo>
                  <a:pt x="4133" y="1113"/>
                </a:lnTo>
                <a:lnTo>
                  <a:pt x="4139" y="1177"/>
                </a:lnTo>
                <a:lnTo>
                  <a:pt x="4112" y="1150"/>
                </a:lnTo>
                <a:close/>
                <a:moveTo>
                  <a:pt x="4115" y="1238"/>
                </a:moveTo>
                <a:lnTo>
                  <a:pt x="4091" y="1204"/>
                </a:lnTo>
                <a:lnTo>
                  <a:pt x="4080" y="1161"/>
                </a:lnTo>
                <a:lnTo>
                  <a:pt x="4107" y="1193"/>
                </a:lnTo>
                <a:lnTo>
                  <a:pt x="4115" y="1238"/>
                </a:lnTo>
                <a:close/>
                <a:moveTo>
                  <a:pt x="3177" y="217"/>
                </a:moveTo>
                <a:lnTo>
                  <a:pt x="3190" y="217"/>
                </a:lnTo>
                <a:lnTo>
                  <a:pt x="3203" y="225"/>
                </a:lnTo>
                <a:lnTo>
                  <a:pt x="3182" y="222"/>
                </a:lnTo>
                <a:lnTo>
                  <a:pt x="3177" y="217"/>
                </a:lnTo>
                <a:close/>
                <a:moveTo>
                  <a:pt x="3177" y="233"/>
                </a:moveTo>
                <a:lnTo>
                  <a:pt x="3177" y="233"/>
                </a:lnTo>
                <a:lnTo>
                  <a:pt x="3177" y="233"/>
                </a:lnTo>
                <a:lnTo>
                  <a:pt x="3177" y="233"/>
                </a:lnTo>
                <a:close/>
                <a:moveTo>
                  <a:pt x="3193" y="206"/>
                </a:moveTo>
                <a:lnTo>
                  <a:pt x="3153" y="187"/>
                </a:lnTo>
                <a:lnTo>
                  <a:pt x="3185" y="187"/>
                </a:lnTo>
                <a:lnTo>
                  <a:pt x="3201" y="195"/>
                </a:lnTo>
                <a:lnTo>
                  <a:pt x="3212" y="206"/>
                </a:lnTo>
                <a:lnTo>
                  <a:pt x="3193" y="206"/>
                </a:lnTo>
                <a:close/>
                <a:moveTo>
                  <a:pt x="3115" y="198"/>
                </a:moveTo>
                <a:lnTo>
                  <a:pt x="3131" y="193"/>
                </a:lnTo>
                <a:lnTo>
                  <a:pt x="3134" y="193"/>
                </a:lnTo>
                <a:lnTo>
                  <a:pt x="3145" y="204"/>
                </a:lnTo>
                <a:lnTo>
                  <a:pt x="3129" y="204"/>
                </a:lnTo>
                <a:lnTo>
                  <a:pt x="3115" y="198"/>
                </a:lnTo>
                <a:close/>
                <a:moveTo>
                  <a:pt x="3129" y="217"/>
                </a:moveTo>
                <a:lnTo>
                  <a:pt x="3121" y="214"/>
                </a:lnTo>
                <a:lnTo>
                  <a:pt x="3126" y="214"/>
                </a:lnTo>
                <a:lnTo>
                  <a:pt x="3129" y="217"/>
                </a:lnTo>
                <a:close/>
                <a:moveTo>
                  <a:pt x="3139" y="177"/>
                </a:moveTo>
                <a:lnTo>
                  <a:pt x="3134" y="177"/>
                </a:lnTo>
                <a:lnTo>
                  <a:pt x="3110" y="155"/>
                </a:lnTo>
                <a:lnTo>
                  <a:pt x="3121" y="153"/>
                </a:lnTo>
                <a:lnTo>
                  <a:pt x="3155" y="171"/>
                </a:lnTo>
                <a:lnTo>
                  <a:pt x="3139" y="177"/>
                </a:lnTo>
                <a:close/>
                <a:moveTo>
                  <a:pt x="2202" y="450"/>
                </a:moveTo>
                <a:lnTo>
                  <a:pt x="2153" y="452"/>
                </a:lnTo>
                <a:lnTo>
                  <a:pt x="2447" y="238"/>
                </a:lnTo>
                <a:lnTo>
                  <a:pt x="2581" y="214"/>
                </a:lnTo>
                <a:lnTo>
                  <a:pt x="2202" y="450"/>
                </a:lnTo>
                <a:close/>
                <a:moveTo>
                  <a:pt x="2218" y="463"/>
                </a:moveTo>
                <a:lnTo>
                  <a:pt x="2196" y="474"/>
                </a:lnTo>
                <a:lnTo>
                  <a:pt x="2183" y="476"/>
                </a:lnTo>
                <a:lnTo>
                  <a:pt x="2204" y="463"/>
                </a:lnTo>
                <a:lnTo>
                  <a:pt x="2218" y="463"/>
                </a:lnTo>
                <a:close/>
                <a:moveTo>
                  <a:pt x="1325" y="2768"/>
                </a:moveTo>
                <a:lnTo>
                  <a:pt x="1314" y="2728"/>
                </a:lnTo>
                <a:lnTo>
                  <a:pt x="1339" y="2752"/>
                </a:lnTo>
                <a:lnTo>
                  <a:pt x="1355" y="2792"/>
                </a:lnTo>
                <a:lnTo>
                  <a:pt x="1325" y="2768"/>
                </a:lnTo>
                <a:close/>
                <a:moveTo>
                  <a:pt x="1363" y="2816"/>
                </a:moveTo>
                <a:lnTo>
                  <a:pt x="1373" y="2846"/>
                </a:lnTo>
                <a:lnTo>
                  <a:pt x="1341" y="2821"/>
                </a:lnTo>
                <a:lnTo>
                  <a:pt x="1333" y="2789"/>
                </a:lnTo>
                <a:lnTo>
                  <a:pt x="1363" y="2816"/>
                </a:lnTo>
                <a:close/>
                <a:moveTo>
                  <a:pt x="1314" y="2776"/>
                </a:moveTo>
                <a:lnTo>
                  <a:pt x="1325" y="2811"/>
                </a:lnTo>
                <a:lnTo>
                  <a:pt x="764" y="2412"/>
                </a:lnTo>
                <a:lnTo>
                  <a:pt x="745" y="2367"/>
                </a:lnTo>
                <a:lnTo>
                  <a:pt x="737" y="2335"/>
                </a:lnTo>
                <a:lnTo>
                  <a:pt x="751" y="2311"/>
                </a:lnTo>
                <a:lnTo>
                  <a:pt x="1314" y="2776"/>
                </a:lnTo>
                <a:close/>
                <a:moveTo>
                  <a:pt x="828" y="2680"/>
                </a:moveTo>
                <a:lnTo>
                  <a:pt x="807" y="2669"/>
                </a:lnTo>
                <a:lnTo>
                  <a:pt x="780" y="2546"/>
                </a:lnTo>
                <a:lnTo>
                  <a:pt x="791" y="2554"/>
                </a:lnTo>
                <a:lnTo>
                  <a:pt x="828" y="2680"/>
                </a:lnTo>
                <a:close/>
                <a:moveTo>
                  <a:pt x="793" y="2522"/>
                </a:moveTo>
                <a:lnTo>
                  <a:pt x="802" y="2546"/>
                </a:lnTo>
                <a:lnTo>
                  <a:pt x="799" y="2546"/>
                </a:lnTo>
                <a:lnTo>
                  <a:pt x="793" y="2522"/>
                </a:lnTo>
                <a:close/>
                <a:moveTo>
                  <a:pt x="810" y="2685"/>
                </a:moveTo>
                <a:lnTo>
                  <a:pt x="831" y="2696"/>
                </a:lnTo>
                <a:lnTo>
                  <a:pt x="863" y="2800"/>
                </a:lnTo>
                <a:lnTo>
                  <a:pt x="834" y="2787"/>
                </a:lnTo>
                <a:lnTo>
                  <a:pt x="810" y="2685"/>
                </a:lnTo>
                <a:close/>
                <a:moveTo>
                  <a:pt x="826" y="2813"/>
                </a:moveTo>
                <a:lnTo>
                  <a:pt x="820" y="2795"/>
                </a:lnTo>
                <a:lnTo>
                  <a:pt x="823" y="2795"/>
                </a:lnTo>
                <a:lnTo>
                  <a:pt x="826" y="2813"/>
                </a:lnTo>
                <a:close/>
                <a:moveTo>
                  <a:pt x="777" y="2666"/>
                </a:moveTo>
                <a:lnTo>
                  <a:pt x="796" y="2677"/>
                </a:lnTo>
                <a:lnTo>
                  <a:pt x="818" y="2781"/>
                </a:lnTo>
                <a:lnTo>
                  <a:pt x="815" y="2779"/>
                </a:lnTo>
                <a:lnTo>
                  <a:pt x="777" y="2666"/>
                </a:lnTo>
                <a:close/>
                <a:moveTo>
                  <a:pt x="799" y="2773"/>
                </a:moveTo>
                <a:lnTo>
                  <a:pt x="796" y="2771"/>
                </a:lnTo>
                <a:lnTo>
                  <a:pt x="785" y="2725"/>
                </a:lnTo>
                <a:lnTo>
                  <a:pt x="799" y="2773"/>
                </a:lnTo>
                <a:close/>
                <a:moveTo>
                  <a:pt x="743" y="2511"/>
                </a:moveTo>
                <a:lnTo>
                  <a:pt x="727" y="2402"/>
                </a:lnTo>
                <a:lnTo>
                  <a:pt x="737" y="2407"/>
                </a:lnTo>
                <a:lnTo>
                  <a:pt x="761" y="2522"/>
                </a:lnTo>
                <a:lnTo>
                  <a:pt x="743" y="2511"/>
                </a:lnTo>
                <a:close/>
                <a:moveTo>
                  <a:pt x="745" y="2637"/>
                </a:moveTo>
                <a:lnTo>
                  <a:pt x="740" y="2634"/>
                </a:lnTo>
                <a:lnTo>
                  <a:pt x="737" y="2589"/>
                </a:lnTo>
                <a:lnTo>
                  <a:pt x="745" y="2637"/>
                </a:lnTo>
                <a:close/>
                <a:moveTo>
                  <a:pt x="660" y="2715"/>
                </a:moveTo>
                <a:lnTo>
                  <a:pt x="665" y="2610"/>
                </a:lnTo>
                <a:lnTo>
                  <a:pt x="695" y="2626"/>
                </a:lnTo>
                <a:lnTo>
                  <a:pt x="697" y="2661"/>
                </a:lnTo>
                <a:lnTo>
                  <a:pt x="700" y="2731"/>
                </a:lnTo>
                <a:lnTo>
                  <a:pt x="660" y="2715"/>
                </a:lnTo>
                <a:close/>
                <a:moveTo>
                  <a:pt x="700" y="2744"/>
                </a:moveTo>
                <a:lnTo>
                  <a:pt x="700" y="2787"/>
                </a:lnTo>
                <a:lnTo>
                  <a:pt x="657" y="2765"/>
                </a:lnTo>
                <a:lnTo>
                  <a:pt x="660" y="2728"/>
                </a:lnTo>
                <a:lnTo>
                  <a:pt x="700" y="2744"/>
                </a:lnTo>
                <a:close/>
                <a:moveTo>
                  <a:pt x="614" y="2182"/>
                </a:moveTo>
                <a:lnTo>
                  <a:pt x="612" y="2169"/>
                </a:lnTo>
                <a:lnTo>
                  <a:pt x="612" y="2166"/>
                </a:lnTo>
                <a:lnTo>
                  <a:pt x="625" y="2148"/>
                </a:lnTo>
                <a:lnTo>
                  <a:pt x="625" y="2153"/>
                </a:lnTo>
                <a:lnTo>
                  <a:pt x="633" y="2182"/>
                </a:lnTo>
                <a:lnTo>
                  <a:pt x="631" y="2196"/>
                </a:lnTo>
                <a:lnTo>
                  <a:pt x="614" y="2182"/>
                </a:lnTo>
                <a:close/>
                <a:moveTo>
                  <a:pt x="628" y="2209"/>
                </a:moveTo>
                <a:lnTo>
                  <a:pt x="628" y="2217"/>
                </a:lnTo>
                <a:lnTo>
                  <a:pt x="622" y="2204"/>
                </a:lnTo>
                <a:lnTo>
                  <a:pt x="628" y="2209"/>
                </a:lnTo>
                <a:close/>
                <a:moveTo>
                  <a:pt x="609" y="2303"/>
                </a:moveTo>
                <a:lnTo>
                  <a:pt x="601" y="2297"/>
                </a:lnTo>
                <a:lnTo>
                  <a:pt x="609" y="2198"/>
                </a:lnTo>
                <a:lnTo>
                  <a:pt x="622" y="2241"/>
                </a:lnTo>
                <a:lnTo>
                  <a:pt x="609" y="2303"/>
                </a:lnTo>
                <a:close/>
                <a:moveTo>
                  <a:pt x="620" y="2324"/>
                </a:moveTo>
                <a:lnTo>
                  <a:pt x="617" y="2327"/>
                </a:lnTo>
                <a:lnTo>
                  <a:pt x="620" y="2324"/>
                </a:lnTo>
                <a:lnTo>
                  <a:pt x="620" y="2324"/>
                </a:lnTo>
                <a:close/>
                <a:moveTo>
                  <a:pt x="553" y="2656"/>
                </a:moveTo>
                <a:lnTo>
                  <a:pt x="564" y="2600"/>
                </a:lnTo>
                <a:lnTo>
                  <a:pt x="561" y="2640"/>
                </a:lnTo>
                <a:lnTo>
                  <a:pt x="553" y="2656"/>
                </a:lnTo>
                <a:close/>
                <a:moveTo>
                  <a:pt x="558" y="2672"/>
                </a:moveTo>
                <a:lnTo>
                  <a:pt x="558" y="2672"/>
                </a:lnTo>
                <a:lnTo>
                  <a:pt x="558" y="2672"/>
                </a:lnTo>
                <a:lnTo>
                  <a:pt x="558" y="2672"/>
                </a:lnTo>
                <a:close/>
                <a:moveTo>
                  <a:pt x="248" y="2704"/>
                </a:moveTo>
                <a:lnTo>
                  <a:pt x="297" y="2597"/>
                </a:lnTo>
                <a:lnTo>
                  <a:pt x="369" y="2634"/>
                </a:lnTo>
                <a:lnTo>
                  <a:pt x="334" y="2731"/>
                </a:lnTo>
                <a:lnTo>
                  <a:pt x="248" y="2704"/>
                </a:lnTo>
                <a:close/>
                <a:moveTo>
                  <a:pt x="334" y="2773"/>
                </a:moveTo>
                <a:lnTo>
                  <a:pt x="331" y="2779"/>
                </a:lnTo>
                <a:lnTo>
                  <a:pt x="331" y="2773"/>
                </a:lnTo>
                <a:lnTo>
                  <a:pt x="334" y="2773"/>
                </a:lnTo>
                <a:close/>
                <a:moveTo>
                  <a:pt x="131" y="2664"/>
                </a:moveTo>
                <a:lnTo>
                  <a:pt x="195" y="2546"/>
                </a:lnTo>
                <a:lnTo>
                  <a:pt x="272" y="2586"/>
                </a:lnTo>
                <a:lnTo>
                  <a:pt x="264" y="2610"/>
                </a:lnTo>
                <a:lnTo>
                  <a:pt x="206" y="2688"/>
                </a:lnTo>
                <a:lnTo>
                  <a:pt x="131" y="2664"/>
                </a:lnTo>
                <a:close/>
                <a:moveTo>
                  <a:pt x="198" y="2698"/>
                </a:moveTo>
                <a:lnTo>
                  <a:pt x="195" y="2704"/>
                </a:lnTo>
                <a:lnTo>
                  <a:pt x="126" y="2674"/>
                </a:lnTo>
                <a:lnTo>
                  <a:pt x="126" y="2674"/>
                </a:lnTo>
                <a:lnTo>
                  <a:pt x="198" y="2698"/>
                </a:lnTo>
                <a:close/>
                <a:moveTo>
                  <a:pt x="168" y="840"/>
                </a:moveTo>
                <a:lnTo>
                  <a:pt x="128" y="717"/>
                </a:lnTo>
                <a:lnTo>
                  <a:pt x="235" y="706"/>
                </a:lnTo>
                <a:lnTo>
                  <a:pt x="248" y="728"/>
                </a:lnTo>
                <a:lnTo>
                  <a:pt x="283" y="853"/>
                </a:lnTo>
                <a:lnTo>
                  <a:pt x="179" y="872"/>
                </a:lnTo>
                <a:lnTo>
                  <a:pt x="168" y="840"/>
                </a:lnTo>
                <a:close/>
                <a:moveTo>
                  <a:pt x="174" y="893"/>
                </a:moveTo>
                <a:lnTo>
                  <a:pt x="168" y="888"/>
                </a:lnTo>
                <a:lnTo>
                  <a:pt x="171" y="885"/>
                </a:lnTo>
                <a:lnTo>
                  <a:pt x="174" y="893"/>
                </a:lnTo>
                <a:close/>
                <a:moveTo>
                  <a:pt x="1194" y="139"/>
                </a:moveTo>
                <a:lnTo>
                  <a:pt x="1240" y="142"/>
                </a:lnTo>
                <a:lnTo>
                  <a:pt x="1181" y="244"/>
                </a:lnTo>
                <a:lnTo>
                  <a:pt x="1144" y="246"/>
                </a:lnTo>
                <a:lnTo>
                  <a:pt x="1194" y="139"/>
                </a:lnTo>
                <a:close/>
                <a:moveTo>
                  <a:pt x="1152" y="198"/>
                </a:moveTo>
                <a:lnTo>
                  <a:pt x="1168" y="139"/>
                </a:lnTo>
                <a:lnTo>
                  <a:pt x="1181" y="139"/>
                </a:lnTo>
                <a:lnTo>
                  <a:pt x="1152" y="198"/>
                </a:lnTo>
                <a:close/>
                <a:moveTo>
                  <a:pt x="3027" y="134"/>
                </a:moveTo>
                <a:lnTo>
                  <a:pt x="3022" y="131"/>
                </a:lnTo>
                <a:lnTo>
                  <a:pt x="3043" y="129"/>
                </a:lnTo>
                <a:lnTo>
                  <a:pt x="3027" y="134"/>
                </a:lnTo>
                <a:close/>
                <a:moveTo>
                  <a:pt x="3035" y="150"/>
                </a:moveTo>
                <a:lnTo>
                  <a:pt x="3014" y="153"/>
                </a:lnTo>
                <a:lnTo>
                  <a:pt x="3027" y="147"/>
                </a:lnTo>
                <a:lnTo>
                  <a:pt x="3035" y="150"/>
                </a:lnTo>
                <a:close/>
                <a:moveTo>
                  <a:pt x="3065" y="131"/>
                </a:moveTo>
                <a:lnTo>
                  <a:pt x="3081" y="145"/>
                </a:lnTo>
                <a:lnTo>
                  <a:pt x="3059" y="147"/>
                </a:lnTo>
                <a:lnTo>
                  <a:pt x="3043" y="142"/>
                </a:lnTo>
                <a:lnTo>
                  <a:pt x="3065" y="131"/>
                </a:lnTo>
                <a:close/>
                <a:moveTo>
                  <a:pt x="3000" y="123"/>
                </a:moveTo>
                <a:lnTo>
                  <a:pt x="2939" y="97"/>
                </a:lnTo>
                <a:lnTo>
                  <a:pt x="2976" y="78"/>
                </a:lnTo>
                <a:lnTo>
                  <a:pt x="3046" y="115"/>
                </a:lnTo>
                <a:lnTo>
                  <a:pt x="3000" y="123"/>
                </a:lnTo>
                <a:close/>
                <a:moveTo>
                  <a:pt x="3011" y="142"/>
                </a:moveTo>
                <a:lnTo>
                  <a:pt x="2984" y="153"/>
                </a:lnTo>
                <a:lnTo>
                  <a:pt x="2958" y="145"/>
                </a:lnTo>
                <a:lnTo>
                  <a:pt x="3000" y="137"/>
                </a:lnTo>
                <a:lnTo>
                  <a:pt x="3011" y="142"/>
                </a:lnTo>
                <a:close/>
                <a:moveTo>
                  <a:pt x="2979" y="126"/>
                </a:moveTo>
                <a:lnTo>
                  <a:pt x="2934" y="137"/>
                </a:lnTo>
                <a:lnTo>
                  <a:pt x="2894" y="121"/>
                </a:lnTo>
                <a:lnTo>
                  <a:pt x="2926" y="105"/>
                </a:lnTo>
                <a:lnTo>
                  <a:pt x="2979" y="126"/>
                </a:lnTo>
                <a:close/>
                <a:moveTo>
                  <a:pt x="2910" y="139"/>
                </a:moveTo>
                <a:lnTo>
                  <a:pt x="2859" y="150"/>
                </a:lnTo>
                <a:lnTo>
                  <a:pt x="2845" y="145"/>
                </a:lnTo>
                <a:lnTo>
                  <a:pt x="2878" y="129"/>
                </a:lnTo>
                <a:lnTo>
                  <a:pt x="2910" y="139"/>
                </a:lnTo>
                <a:close/>
                <a:moveTo>
                  <a:pt x="2829" y="139"/>
                </a:moveTo>
                <a:lnTo>
                  <a:pt x="2752" y="121"/>
                </a:lnTo>
                <a:lnTo>
                  <a:pt x="2789" y="97"/>
                </a:lnTo>
                <a:lnTo>
                  <a:pt x="2861" y="123"/>
                </a:lnTo>
                <a:lnTo>
                  <a:pt x="2829" y="139"/>
                </a:lnTo>
                <a:close/>
                <a:moveTo>
                  <a:pt x="2832" y="155"/>
                </a:moveTo>
                <a:lnTo>
                  <a:pt x="2827" y="155"/>
                </a:lnTo>
                <a:lnTo>
                  <a:pt x="2829" y="153"/>
                </a:lnTo>
                <a:lnTo>
                  <a:pt x="2832" y="155"/>
                </a:lnTo>
                <a:close/>
                <a:moveTo>
                  <a:pt x="2813" y="150"/>
                </a:moveTo>
                <a:lnTo>
                  <a:pt x="2787" y="163"/>
                </a:lnTo>
                <a:lnTo>
                  <a:pt x="2784" y="163"/>
                </a:lnTo>
                <a:lnTo>
                  <a:pt x="2707" y="147"/>
                </a:lnTo>
                <a:lnTo>
                  <a:pt x="2739" y="129"/>
                </a:lnTo>
                <a:lnTo>
                  <a:pt x="2813" y="150"/>
                </a:lnTo>
                <a:close/>
                <a:moveTo>
                  <a:pt x="2795" y="177"/>
                </a:moveTo>
                <a:lnTo>
                  <a:pt x="2792" y="177"/>
                </a:lnTo>
                <a:lnTo>
                  <a:pt x="2787" y="177"/>
                </a:lnTo>
                <a:lnTo>
                  <a:pt x="2787" y="177"/>
                </a:lnTo>
                <a:lnTo>
                  <a:pt x="2795" y="177"/>
                </a:lnTo>
                <a:close/>
                <a:moveTo>
                  <a:pt x="2680" y="166"/>
                </a:moveTo>
                <a:lnTo>
                  <a:pt x="2690" y="158"/>
                </a:lnTo>
                <a:lnTo>
                  <a:pt x="2752" y="169"/>
                </a:lnTo>
                <a:lnTo>
                  <a:pt x="2739" y="171"/>
                </a:lnTo>
                <a:lnTo>
                  <a:pt x="2680" y="166"/>
                </a:lnTo>
                <a:close/>
                <a:moveTo>
                  <a:pt x="2696" y="179"/>
                </a:moveTo>
                <a:lnTo>
                  <a:pt x="2664" y="185"/>
                </a:lnTo>
                <a:lnTo>
                  <a:pt x="2648" y="185"/>
                </a:lnTo>
                <a:lnTo>
                  <a:pt x="2664" y="174"/>
                </a:lnTo>
                <a:lnTo>
                  <a:pt x="2696" y="179"/>
                </a:lnTo>
                <a:close/>
                <a:moveTo>
                  <a:pt x="2690" y="145"/>
                </a:moveTo>
                <a:lnTo>
                  <a:pt x="2597" y="129"/>
                </a:lnTo>
                <a:lnTo>
                  <a:pt x="2634" y="102"/>
                </a:lnTo>
                <a:lnTo>
                  <a:pt x="2723" y="123"/>
                </a:lnTo>
                <a:lnTo>
                  <a:pt x="2690" y="145"/>
                </a:lnTo>
                <a:close/>
                <a:moveTo>
                  <a:pt x="2674" y="155"/>
                </a:moveTo>
                <a:lnTo>
                  <a:pt x="2661" y="163"/>
                </a:lnTo>
                <a:lnTo>
                  <a:pt x="2562" y="153"/>
                </a:lnTo>
                <a:lnTo>
                  <a:pt x="2584" y="137"/>
                </a:lnTo>
                <a:lnTo>
                  <a:pt x="2674" y="155"/>
                </a:lnTo>
                <a:close/>
                <a:moveTo>
                  <a:pt x="874" y="1206"/>
                </a:moveTo>
                <a:lnTo>
                  <a:pt x="882" y="1180"/>
                </a:lnTo>
                <a:lnTo>
                  <a:pt x="895" y="1172"/>
                </a:lnTo>
                <a:lnTo>
                  <a:pt x="892" y="1182"/>
                </a:lnTo>
                <a:lnTo>
                  <a:pt x="874" y="1206"/>
                </a:lnTo>
                <a:close/>
                <a:moveTo>
                  <a:pt x="887" y="1228"/>
                </a:moveTo>
                <a:lnTo>
                  <a:pt x="887" y="1233"/>
                </a:lnTo>
                <a:lnTo>
                  <a:pt x="887" y="1230"/>
                </a:lnTo>
                <a:lnTo>
                  <a:pt x="887" y="1228"/>
                </a:lnTo>
                <a:close/>
                <a:moveTo>
                  <a:pt x="775" y="2078"/>
                </a:moveTo>
                <a:lnTo>
                  <a:pt x="721" y="2017"/>
                </a:lnTo>
                <a:lnTo>
                  <a:pt x="767" y="1955"/>
                </a:lnTo>
                <a:lnTo>
                  <a:pt x="815" y="2017"/>
                </a:lnTo>
                <a:lnTo>
                  <a:pt x="775" y="2078"/>
                </a:lnTo>
                <a:close/>
                <a:moveTo>
                  <a:pt x="777" y="2097"/>
                </a:moveTo>
                <a:lnTo>
                  <a:pt x="823" y="2148"/>
                </a:lnTo>
                <a:lnTo>
                  <a:pt x="791" y="2209"/>
                </a:lnTo>
                <a:lnTo>
                  <a:pt x="737" y="2158"/>
                </a:lnTo>
                <a:lnTo>
                  <a:pt x="777" y="2097"/>
                </a:lnTo>
                <a:close/>
                <a:moveTo>
                  <a:pt x="649" y="2174"/>
                </a:moveTo>
                <a:lnTo>
                  <a:pt x="652" y="2164"/>
                </a:lnTo>
                <a:lnTo>
                  <a:pt x="652" y="2153"/>
                </a:lnTo>
                <a:lnTo>
                  <a:pt x="657" y="2166"/>
                </a:lnTo>
                <a:lnTo>
                  <a:pt x="655" y="2185"/>
                </a:lnTo>
                <a:lnTo>
                  <a:pt x="649" y="2174"/>
                </a:lnTo>
                <a:close/>
                <a:moveTo>
                  <a:pt x="655" y="2335"/>
                </a:moveTo>
                <a:lnTo>
                  <a:pt x="649" y="2332"/>
                </a:lnTo>
                <a:lnTo>
                  <a:pt x="652" y="2327"/>
                </a:lnTo>
                <a:lnTo>
                  <a:pt x="655" y="2335"/>
                </a:lnTo>
                <a:close/>
                <a:moveTo>
                  <a:pt x="655" y="2289"/>
                </a:moveTo>
                <a:lnTo>
                  <a:pt x="660" y="2284"/>
                </a:lnTo>
                <a:lnTo>
                  <a:pt x="668" y="2316"/>
                </a:lnTo>
                <a:lnTo>
                  <a:pt x="668" y="2335"/>
                </a:lnTo>
                <a:lnTo>
                  <a:pt x="655" y="2297"/>
                </a:lnTo>
                <a:lnTo>
                  <a:pt x="655" y="2289"/>
                </a:lnTo>
                <a:close/>
                <a:moveTo>
                  <a:pt x="671" y="1832"/>
                </a:moveTo>
                <a:lnTo>
                  <a:pt x="676" y="1837"/>
                </a:lnTo>
                <a:lnTo>
                  <a:pt x="676" y="1869"/>
                </a:lnTo>
                <a:lnTo>
                  <a:pt x="668" y="1902"/>
                </a:lnTo>
                <a:lnTo>
                  <a:pt x="663" y="1853"/>
                </a:lnTo>
                <a:lnTo>
                  <a:pt x="671" y="1832"/>
                </a:lnTo>
                <a:close/>
                <a:moveTo>
                  <a:pt x="665" y="1805"/>
                </a:moveTo>
                <a:lnTo>
                  <a:pt x="668" y="1805"/>
                </a:lnTo>
                <a:lnTo>
                  <a:pt x="668" y="1805"/>
                </a:lnTo>
                <a:lnTo>
                  <a:pt x="665" y="1805"/>
                </a:lnTo>
                <a:close/>
                <a:moveTo>
                  <a:pt x="676" y="1819"/>
                </a:moveTo>
                <a:lnTo>
                  <a:pt x="676" y="1819"/>
                </a:lnTo>
                <a:lnTo>
                  <a:pt x="676" y="1819"/>
                </a:lnTo>
                <a:lnTo>
                  <a:pt x="676" y="1819"/>
                </a:lnTo>
                <a:close/>
                <a:moveTo>
                  <a:pt x="668" y="1038"/>
                </a:moveTo>
                <a:lnTo>
                  <a:pt x="665" y="966"/>
                </a:lnTo>
                <a:lnTo>
                  <a:pt x="689" y="1024"/>
                </a:lnTo>
                <a:lnTo>
                  <a:pt x="684" y="1032"/>
                </a:lnTo>
                <a:lnTo>
                  <a:pt x="668" y="1038"/>
                </a:lnTo>
                <a:close/>
                <a:moveTo>
                  <a:pt x="671" y="1049"/>
                </a:moveTo>
                <a:lnTo>
                  <a:pt x="668" y="1054"/>
                </a:lnTo>
                <a:lnTo>
                  <a:pt x="668" y="1049"/>
                </a:lnTo>
                <a:lnTo>
                  <a:pt x="671" y="1049"/>
                </a:lnTo>
                <a:close/>
                <a:moveTo>
                  <a:pt x="668" y="1482"/>
                </a:moveTo>
                <a:lnTo>
                  <a:pt x="668" y="1482"/>
                </a:lnTo>
                <a:lnTo>
                  <a:pt x="668" y="1482"/>
                </a:lnTo>
                <a:lnTo>
                  <a:pt x="668" y="1482"/>
                </a:lnTo>
                <a:close/>
                <a:moveTo>
                  <a:pt x="665" y="928"/>
                </a:moveTo>
                <a:lnTo>
                  <a:pt x="665" y="923"/>
                </a:lnTo>
                <a:lnTo>
                  <a:pt x="703" y="915"/>
                </a:lnTo>
                <a:lnTo>
                  <a:pt x="695" y="1006"/>
                </a:lnTo>
                <a:lnTo>
                  <a:pt x="665" y="928"/>
                </a:lnTo>
                <a:close/>
                <a:moveTo>
                  <a:pt x="743" y="1024"/>
                </a:moveTo>
                <a:lnTo>
                  <a:pt x="745" y="1022"/>
                </a:lnTo>
                <a:lnTo>
                  <a:pt x="756" y="1019"/>
                </a:lnTo>
                <a:lnTo>
                  <a:pt x="743" y="1046"/>
                </a:lnTo>
                <a:lnTo>
                  <a:pt x="743" y="1024"/>
                </a:lnTo>
                <a:close/>
                <a:moveTo>
                  <a:pt x="740" y="778"/>
                </a:moveTo>
                <a:lnTo>
                  <a:pt x="743" y="778"/>
                </a:lnTo>
                <a:lnTo>
                  <a:pt x="743" y="786"/>
                </a:lnTo>
                <a:lnTo>
                  <a:pt x="740" y="778"/>
                </a:lnTo>
                <a:close/>
                <a:moveTo>
                  <a:pt x="769" y="926"/>
                </a:moveTo>
                <a:lnTo>
                  <a:pt x="775" y="939"/>
                </a:lnTo>
                <a:lnTo>
                  <a:pt x="772" y="947"/>
                </a:lnTo>
                <a:lnTo>
                  <a:pt x="745" y="998"/>
                </a:lnTo>
                <a:lnTo>
                  <a:pt x="745" y="976"/>
                </a:lnTo>
                <a:lnTo>
                  <a:pt x="748" y="958"/>
                </a:lnTo>
                <a:lnTo>
                  <a:pt x="769" y="926"/>
                </a:lnTo>
                <a:close/>
                <a:moveTo>
                  <a:pt x="751" y="861"/>
                </a:moveTo>
                <a:lnTo>
                  <a:pt x="751" y="859"/>
                </a:lnTo>
                <a:lnTo>
                  <a:pt x="751" y="859"/>
                </a:lnTo>
                <a:lnTo>
                  <a:pt x="751" y="861"/>
                </a:lnTo>
                <a:close/>
                <a:moveTo>
                  <a:pt x="884" y="527"/>
                </a:moveTo>
                <a:lnTo>
                  <a:pt x="919" y="519"/>
                </a:lnTo>
                <a:lnTo>
                  <a:pt x="887" y="621"/>
                </a:lnTo>
                <a:lnTo>
                  <a:pt x="860" y="623"/>
                </a:lnTo>
                <a:lnTo>
                  <a:pt x="884" y="527"/>
                </a:lnTo>
                <a:close/>
                <a:moveTo>
                  <a:pt x="874" y="516"/>
                </a:moveTo>
                <a:lnTo>
                  <a:pt x="874" y="511"/>
                </a:lnTo>
                <a:lnTo>
                  <a:pt x="876" y="511"/>
                </a:lnTo>
                <a:lnTo>
                  <a:pt x="874" y="516"/>
                </a:lnTo>
                <a:lnTo>
                  <a:pt x="874" y="516"/>
                </a:lnTo>
                <a:close/>
                <a:moveTo>
                  <a:pt x="2335" y="228"/>
                </a:moveTo>
                <a:lnTo>
                  <a:pt x="2244" y="238"/>
                </a:lnTo>
                <a:lnTo>
                  <a:pt x="2263" y="220"/>
                </a:lnTo>
                <a:lnTo>
                  <a:pt x="2349" y="217"/>
                </a:lnTo>
                <a:lnTo>
                  <a:pt x="2335" y="228"/>
                </a:lnTo>
                <a:close/>
                <a:moveTo>
                  <a:pt x="2418" y="230"/>
                </a:moveTo>
                <a:lnTo>
                  <a:pt x="2332" y="246"/>
                </a:lnTo>
                <a:lnTo>
                  <a:pt x="2340" y="238"/>
                </a:lnTo>
                <a:lnTo>
                  <a:pt x="2418" y="230"/>
                </a:lnTo>
                <a:close/>
                <a:moveTo>
                  <a:pt x="983" y="1024"/>
                </a:moveTo>
                <a:lnTo>
                  <a:pt x="956" y="1035"/>
                </a:lnTo>
                <a:lnTo>
                  <a:pt x="991" y="936"/>
                </a:lnTo>
                <a:lnTo>
                  <a:pt x="1026" y="926"/>
                </a:lnTo>
                <a:lnTo>
                  <a:pt x="983" y="1024"/>
                </a:lnTo>
                <a:close/>
                <a:moveTo>
                  <a:pt x="994" y="1032"/>
                </a:moveTo>
                <a:lnTo>
                  <a:pt x="983" y="1051"/>
                </a:lnTo>
                <a:lnTo>
                  <a:pt x="991" y="1032"/>
                </a:lnTo>
                <a:lnTo>
                  <a:pt x="994" y="1032"/>
                </a:lnTo>
                <a:close/>
                <a:moveTo>
                  <a:pt x="863" y="1196"/>
                </a:moveTo>
                <a:lnTo>
                  <a:pt x="860" y="1190"/>
                </a:lnTo>
                <a:lnTo>
                  <a:pt x="866" y="1188"/>
                </a:lnTo>
                <a:lnTo>
                  <a:pt x="863" y="1196"/>
                </a:lnTo>
                <a:close/>
                <a:moveTo>
                  <a:pt x="866" y="1244"/>
                </a:moveTo>
                <a:lnTo>
                  <a:pt x="860" y="1249"/>
                </a:lnTo>
                <a:lnTo>
                  <a:pt x="863" y="1241"/>
                </a:lnTo>
                <a:lnTo>
                  <a:pt x="866" y="1244"/>
                </a:lnTo>
                <a:close/>
                <a:moveTo>
                  <a:pt x="858" y="1177"/>
                </a:moveTo>
                <a:lnTo>
                  <a:pt x="852" y="1155"/>
                </a:lnTo>
                <a:lnTo>
                  <a:pt x="863" y="1089"/>
                </a:lnTo>
                <a:lnTo>
                  <a:pt x="898" y="1075"/>
                </a:lnTo>
                <a:lnTo>
                  <a:pt x="871" y="1172"/>
                </a:lnTo>
                <a:lnTo>
                  <a:pt x="858" y="1177"/>
                </a:lnTo>
                <a:close/>
                <a:moveTo>
                  <a:pt x="852" y="1233"/>
                </a:moveTo>
                <a:lnTo>
                  <a:pt x="828" y="1265"/>
                </a:lnTo>
                <a:lnTo>
                  <a:pt x="842" y="1198"/>
                </a:lnTo>
                <a:lnTo>
                  <a:pt x="850" y="1196"/>
                </a:lnTo>
                <a:lnTo>
                  <a:pt x="858" y="1217"/>
                </a:lnTo>
                <a:lnTo>
                  <a:pt x="852" y="1233"/>
                </a:lnTo>
                <a:close/>
                <a:moveTo>
                  <a:pt x="858" y="1279"/>
                </a:moveTo>
                <a:lnTo>
                  <a:pt x="852" y="1295"/>
                </a:lnTo>
                <a:lnTo>
                  <a:pt x="850" y="1295"/>
                </a:lnTo>
                <a:lnTo>
                  <a:pt x="850" y="1287"/>
                </a:lnTo>
                <a:lnTo>
                  <a:pt x="858" y="1279"/>
                </a:lnTo>
                <a:close/>
                <a:moveTo>
                  <a:pt x="681" y="2415"/>
                </a:moveTo>
                <a:lnTo>
                  <a:pt x="673" y="2428"/>
                </a:lnTo>
                <a:lnTo>
                  <a:pt x="676" y="2402"/>
                </a:lnTo>
                <a:lnTo>
                  <a:pt x="681" y="2415"/>
                </a:lnTo>
                <a:close/>
                <a:moveTo>
                  <a:pt x="676" y="2367"/>
                </a:moveTo>
                <a:lnTo>
                  <a:pt x="679" y="2367"/>
                </a:lnTo>
                <a:lnTo>
                  <a:pt x="679" y="2367"/>
                </a:lnTo>
                <a:lnTo>
                  <a:pt x="679" y="2370"/>
                </a:lnTo>
                <a:lnTo>
                  <a:pt x="676" y="2367"/>
                </a:lnTo>
                <a:close/>
                <a:moveTo>
                  <a:pt x="679" y="1503"/>
                </a:moveTo>
                <a:lnTo>
                  <a:pt x="687" y="1514"/>
                </a:lnTo>
                <a:lnTo>
                  <a:pt x="681" y="1519"/>
                </a:lnTo>
                <a:lnTo>
                  <a:pt x="679" y="1503"/>
                </a:lnTo>
                <a:close/>
                <a:moveTo>
                  <a:pt x="681" y="2439"/>
                </a:moveTo>
                <a:lnTo>
                  <a:pt x="684" y="2477"/>
                </a:lnTo>
                <a:lnTo>
                  <a:pt x="673" y="2469"/>
                </a:lnTo>
                <a:lnTo>
                  <a:pt x="673" y="2455"/>
                </a:lnTo>
                <a:lnTo>
                  <a:pt x="681" y="2439"/>
                </a:lnTo>
                <a:close/>
                <a:moveTo>
                  <a:pt x="684" y="1693"/>
                </a:moveTo>
                <a:lnTo>
                  <a:pt x="684" y="1690"/>
                </a:lnTo>
                <a:lnTo>
                  <a:pt x="687" y="1690"/>
                </a:lnTo>
                <a:lnTo>
                  <a:pt x="684" y="1693"/>
                </a:lnTo>
                <a:close/>
                <a:moveTo>
                  <a:pt x="687" y="2204"/>
                </a:moveTo>
                <a:lnTo>
                  <a:pt x="687" y="2204"/>
                </a:lnTo>
                <a:lnTo>
                  <a:pt x="687" y="2206"/>
                </a:lnTo>
                <a:lnTo>
                  <a:pt x="684" y="2204"/>
                </a:lnTo>
                <a:lnTo>
                  <a:pt x="687" y="2201"/>
                </a:lnTo>
                <a:lnTo>
                  <a:pt x="687" y="2204"/>
                </a:lnTo>
                <a:close/>
                <a:moveTo>
                  <a:pt x="684" y="2297"/>
                </a:moveTo>
                <a:lnTo>
                  <a:pt x="689" y="2319"/>
                </a:lnTo>
                <a:lnTo>
                  <a:pt x="689" y="2351"/>
                </a:lnTo>
                <a:lnTo>
                  <a:pt x="689" y="2348"/>
                </a:lnTo>
                <a:lnTo>
                  <a:pt x="684" y="2297"/>
                </a:lnTo>
                <a:close/>
                <a:moveTo>
                  <a:pt x="689" y="1869"/>
                </a:moveTo>
                <a:lnTo>
                  <a:pt x="689" y="1869"/>
                </a:lnTo>
                <a:lnTo>
                  <a:pt x="689" y="1872"/>
                </a:lnTo>
                <a:lnTo>
                  <a:pt x="689" y="1869"/>
                </a:lnTo>
                <a:close/>
                <a:moveTo>
                  <a:pt x="689" y="1829"/>
                </a:moveTo>
                <a:lnTo>
                  <a:pt x="687" y="1787"/>
                </a:lnTo>
                <a:lnTo>
                  <a:pt x="687" y="1784"/>
                </a:lnTo>
                <a:lnTo>
                  <a:pt x="695" y="1779"/>
                </a:lnTo>
                <a:lnTo>
                  <a:pt x="692" y="1813"/>
                </a:lnTo>
                <a:lnTo>
                  <a:pt x="689" y="1829"/>
                </a:lnTo>
                <a:close/>
                <a:moveTo>
                  <a:pt x="687" y="1752"/>
                </a:moveTo>
                <a:lnTo>
                  <a:pt x="687" y="1720"/>
                </a:lnTo>
                <a:lnTo>
                  <a:pt x="692" y="1704"/>
                </a:lnTo>
                <a:lnTo>
                  <a:pt x="697" y="1709"/>
                </a:lnTo>
                <a:lnTo>
                  <a:pt x="697" y="1725"/>
                </a:lnTo>
                <a:lnTo>
                  <a:pt x="687" y="1752"/>
                </a:lnTo>
                <a:close/>
                <a:moveTo>
                  <a:pt x="692" y="1680"/>
                </a:moveTo>
                <a:lnTo>
                  <a:pt x="684" y="1669"/>
                </a:lnTo>
                <a:lnTo>
                  <a:pt x="684" y="1656"/>
                </a:lnTo>
                <a:lnTo>
                  <a:pt x="700" y="1642"/>
                </a:lnTo>
                <a:lnTo>
                  <a:pt x="700" y="1658"/>
                </a:lnTo>
                <a:lnTo>
                  <a:pt x="692" y="1680"/>
                </a:lnTo>
                <a:close/>
                <a:moveTo>
                  <a:pt x="684" y="1640"/>
                </a:moveTo>
                <a:lnTo>
                  <a:pt x="684" y="1637"/>
                </a:lnTo>
                <a:lnTo>
                  <a:pt x="703" y="1599"/>
                </a:lnTo>
                <a:lnTo>
                  <a:pt x="703" y="1623"/>
                </a:lnTo>
                <a:lnTo>
                  <a:pt x="684" y="1640"/>
                </a:lnTo>
                <a:close/>
                <a:moveTo>
                  <a:pt x="684" y="1610"/>
                </a:moveTo>
                <a:lnTo>
                  <a:pt x="681" y="1554"/>
                </a:lnTo>
                <a:lnTo>
                  <a:pt x="695" y="1530"/>
                </a:lnTo>
                <a:lnTo>
                  <a:pt x="705" y="1549"/>
                </a:lnTo>
                <a:lnTo>
                  <a:pt x="705" y="1573"/>
                </a:lnTo>
                <a:lnTo>
                  <a:pt x="684" y="1610"/>
                </a:lnTo>
                <a:close/>
                <a:moveTo>
                  <a:pt x="703" y="1519"/>
                </a:moveTo>
                <a:lnTo>
                  <a:pt x="705" y="1514"/>
                </a:lnTo>
                <a:lnTo>
                  <a:pt x="708" y="1514"/>
                </a:lnTo>
                <a:lnTo>
                  <a:pt x="705" y="1525"/>
                </a:lnTo>
                <a:lnTo>
                  <a:pt x="703" y="1519"/>
                </a:lnTo>
                <a:close/>
                <a:moveTo>
                  <a:pt x="697" y="1506"/>
                </a:moveTo>
                <a:lnTo>
                  <a:pt x="697" y="1506"/>
                </a:lnTo>
                <a:lnTo>
                  <a:pt x="681" y="1482"/>
                </a:lnTo>
                <a:lnTo>
                  <a:pt x="711" y="1444"/>
                </a:lnTo>
                <a:lnTo>
                  <a:pt x="708" y="1490"/>
                </a:lnTo>
                <a:lnTo>
                  <a:pt x="697" y="1506"/>
                </a:lnTo>
                <a:close/>
                <a:moveTo>
                  <a:pt x="708" y="1728"/>
                </a:moveTo>
                <a:lnTo>
                  <a:pt x="711" y="1730"/>
                </a:lnTo>
                <a:lnTo>
                  <a:pt x="711" y="1746"/>
                </a:lnTo>
                <a:lnTo>
                  <a:pt x="708" y="1749"/>
                </a:lnTo>
                <a:lnTo>
                  <a:pt x="708" y="1728"/>
                </a:lnTo>
                <a:close/>
                <a:moveTo>
                  <a:pt x="711" y="1268"/>
                </a:moveTo>
                <a:lnTo>
                  <a:pt x="719" y="1265"/>
                </a:lnTo>
                <a:lnTo>
                  <a:pt x="716" y="1329"/>
                </a:lnTo>
                <a:lnTo>
                  <a:pt x="703" y="1303"/>
                </a:lnTo>
                <a:lnTo>
                  <a:pt x="711" y="1268"/>
                </a:lnTo>
                <a:close/>
                <a:moveTo>
                  <a:pt x="700" y="1260"/>
                </a:moveTo>
                <a:lnTo>
                  <a:pt x="703" y="1252"/>
                </a:lnTo>
                <a:lnTo>
                  <a:pt x="705" y="1244"/>
                </a:lnTo>
                <a:lnTo>
                  <a:pt x="700" y="1260"/>
                </a:lnTo>
                <a:close/>
                <a:moveTo>
                  <a:pt x="785" y="1008"/>
                </a:moveTo>
                <a:lnTo>
                  <a:pt x="793" y="1006"/>
                </a:lnTo>
                <a:lnTo>
                  <a:pt x="799" y="1022"/>
                </a:lnTo>
                <a:lnTo>
                  <a:pt x="788" y="1107"/>
                </a:lnTo>
                <a:lnTo>
                  <a:pt x="743" y="1129"/>
                </a:lnTo>
                <a:lnTo>
                  <a:pt x="751" y="1094"/>
                </a:lnTo>
                <a:lnTo>
                  <a:pt x="785" y="1008"/>
                </a:lnTo>
                <a:close/>
                <a:moveTo>
                  <a:pt x="761" y="1003"/>
                </a:moveTo>
                <a:lnTo>
                  <a:pt x="753" y="1006"/>
                </a:lnTo>
                <a:lnTo>
                  <a:pt x="764" y="990"/>
                </a:lnTo>
                <a:lnTo>
                  <a:pt x="761" y="1003"/>
                </a:lnTo>
                <a:close/>
                <a:moveTo>
                  <a:pt x="780" y="912"/>
                </a:moveTo>
                <a:lnTo>
                  <a:pt x="783" y="907"/>
                </a:lnTo>
                <a:lnTo>
                  <a:pt x="780" y="915"/>
                </a:lnTo>
                <a:lnTo>
                  <a:pt x="780" y="912"/>
                </a:lnTo>
                <a:close/>
                <a:moveTo>
                  <a:pt x="1066" y="506"/>
                </a:moveTo>
                <a:lnTo>
                  <a:pt x="1135" y="503"/>
                </a:lnTo>
                <a:lnTo>
                  <a:pt x="1101" y="597"/>
                </a:lnTo>
                <a:lnTo>
                  <a:pt x="1039" y="605"/>
                </a:lnTo>
                <a:lnTo>
                  <a:pt x="1066" y="506"/>
                </a:lnTo>
                <a:close/>
                <a:moveTo>
                  <a:pt x="1058" y="482"/>
                </a:moveTo>
                <a:lnTo>
                  <a:pt x="1063" y="468"/>
                </a:lnTo>
                <a:lnTo>
                  <a:pt x="1063" y="474"/>
                </a:lnTo>
                <a:lnTo>
                  <a:pt x="1058" y="482"/>
                </a:lnTo>
                <a:lnTo>
                  <a:pt x="1058" y="482"/>
                </a:lnTo>
                <a:close/>
                <a:moveTo>
                  <a:pt x="1977" y="313"/>
                </a:moveTo>
                <a:lnTo>
                  <a:pt x="1902" y="327"/>
                </a:lnTo>
                <a:lnTo>
                  <a:pt x="1929" y="284"/>
                </a:lnTo>
                <a:lnTo>
                  <a:pt x="2004" y="276"/>
                </a:lnTo>
                <a:lnTo>
                  <a:pt x="1977" y="313"/>
                </a:lnTo>
                <a:close/>
                <a:moveTo>
                  <a:pt x="2020" y="273"/>
                </a:moveTo>
                <a:lnTo>
                  <a:pt x="2108" y="265"/>
                </a:lnTo>
                <a:lnTo>
                  <a:pt x="2084" y="292"/>
                </a:lnTo>
                <a:lnTo>
                  <a:pt x="1993" y="308"/>
                </a:lnTo>
                <a:lnTo>
                  <a:pt x="2020" y="273"/>
                </a:lnTo>
                <a:close/>
                <a:moveTo>
                  <a:pt x="973" y="629"/>
                </a:moveTo>
                <a:lnTo>
                  <a:pt x="975" y="623"/>
                </a:lnTo>
                <a:lnTo>
                  <a:pt x="1023" y="618"/>
                </a:lnTo>
                <a:lnTo>
                  <a:pt x="997" y="720"/>
                </a:lnTo>
                <a:lnTo>
                  <a:pt x="935" y="730"/>
                </a:lnTo>
                <a:lnTo>
                  <a:pt x="946" y="671"/>
                </a:lnTo>
                <a:lnTo>
                  <a:pt x="973" y="629"/>
                </a:lnTo>
                <a:close/>
                <a:moveTo>
                  <a:pt x="956" y="629"/>
                </a:moveTo>
                <a:lnTo>
                  <a:pt x="959" y="623"/>
                </a:lnTo>
                <a:lnTo>
                  <a:pt x="959" y="623"/>
                </a:lnTo>
                <a:lnTo>
                  <a:pt x="956" y="629"/>
                </a:lnTo>
                <a:close/>
                <a:moveTo>
                  <a:pt x="1413" y="479"/>
                </a:moveTo>
                <a:lnTo>
                  <a:pt x="1363" y="482"/>
                </a:lnTo>
                <a:lnTo>
                  <a:pt x="1395" y="431"/>
                </a:lnTo>
                <a:lnTo>
                  <a:pt x="1459" y="420"/>
                </a:lnTo>
                <a:lnTo>
                  <a:pt x="1413" y="479"/>
                </a:lnTo>
                <a:close/>
                <a:moveTo>
                  <a:pt x="1477" y="417"/>
                </a:moveTo>
                <a:lnTo>
                  <a:pt x="1782" y="361"/>
                </a:lnTo>
                <a:lnTo>
                  <a:pt x="1723" y="468"/>
                </a:lnTo>
                <a:lnTo>
                  <a:pt x="1429" y="479"/>
                </a:lnTo>
                <a:lnTo>
                  <a:pt x="1477" y="417"/>
                </a:lnTo>
                <a:close/>
                <a:moveTo>
                  <a:pt x="1355" y="495"/>
                </a:moveTo>
                <a:lnTo>
                  <a:pt x="1405" y="492"/>
                </a:lnTo>
                <a:lnTo>
                  <a:pt x="1349" y="570"/>
                </a:lnTo>
                <a:lnTo>
                  <a:pt x="1304" y="573"/>
                </a:lnTo>
                <a:lnTo>
                  <a:pt x="1355" y="495"/>
                </a:lnTo>
                <a:close/>
                <a:moveTo>
                  <a:pt x="1290" y="575"/>
                </a:moveTo>
                <a:lnTo>
                  <a:pt x="1250" y="581"/>
                </a:lnTo>
                <a:lnTo>
                  <a:pt x="1296" y="495"/>
                </a:lnTo>
                <a:lnTo>
                  <a:pt x="1341" y="495"/>
                </a:lnTo>
                <a:lnTo>
                  <a:pt x="1290" y="575"/>
                </a:lnTo>
                <a:close/>
                <a:moveTo>
                  <a:pt x="1349" y="482"/>
                </a:moveTo>
                <a:lnTo>
                  <a:pt x="1301" y="484"/>
                </a:lnTo>
                <a:lnTo>
                  <a:pt x="1323" y="444"/>
                </a:lnTo>
                <a:lnTo>
                  <a:pt x="1379" y="433"/>
                </a:lnTo>
                <a:lnTo>
                  <a:pt x="1349" y="482"/>
                </a:lnTo>
                <a:close/>
                <a:moveTo>
                  <a:pt x="1288" y="484"/>
                </a:moveTo>
                <a:lnTo>
                  <a:pt x="1234" y="487"/>
                </a:lnTo>
                <a:lnTo>
                  <a:pt x="1248" y="460"/>
                </a:lnTo>
                <a:lnTo>
                  <a:pt x="1306" y="447"/>
                </a:lnTo>
                <a:lnTo>
                  <a:pt x="1288" y="484"/>
                </a:lnTo>
                <a:close/>
                <a:moveTo>
                  <a:pt x="1280" y="498"/>
                </a:moveTo>
                <a:lnTo>
                  <a:pt x="1234" y="581"/>
                </a:lnTo>
                <a:lnTo>
                  <a:pt x="1189" y="586"/>
                </a:lnTo>
                <a:lnTo>
                  <a:pt x="1229" y="498"/>
                </a:lnTo>
                <a:lnTo>
                  <a:pt x="1280" y="498"/>
                </a:lnTo>
                <a:close/>
                <a:moveTo>
                  <a:pt x="1229" y="594"/>
                </a:moveTo>
                <a:lnTo>
                  <a:pt x="1181" y="685"/>
                </a:lnTo>
                <a:lnTo>
                  <a:pt x="1144" y="690"/>
                </a:lnTo>
                <a:lnTo>
                  <a:pt x="1184" y="599"/>
                </a:lnTo>
                <a:lnTo>
                  <a:pt x="1229" y="594"/>
                </a:lnTo>
                <a:close/>
                <a:moveTo>
                  <a:pt x="1221" y="487"/>
                </a:moveTo>
                <a:lnTo>
                  <a:pt x="1154" y="490"/>
                </a:lnTo>
                <a:lnTo>
                  <a:pt x="1157" y="476"/>
                </a:lnTo>
                <a:lnTo>
                  <a:pt x="1232" y="463"/>
                </a:lnTo>
                <a:lnTo>
                  <a:pt x="1221" y="487"/>
                </a:lnTo>
                <a:close/>
                <a:moveTo>
                  <a:pt x="1216" y="500"/>
                </a:moveTo>
                <a:lnTo>
                  <a:pt x="1176" y="589"/>
                </a:lnTo>
                <a:lnTo>
                  <a:pt x="1114" y="594"/>
                </a:lnTo>
                <a:lnTo>
                  <a:pt x="1149" y="500"/>
                </a:lnTo>
                <a:lnTo>
                  <a:pt x="1216" y="500"/>
                </a:lnTo>
                <a:close/>
                <a:moveTo>
                  <a:pt x="1170" y="602"/>
                </a:moveTo>
                <a:lnTo>
                  <a:pt x="1130" y="693"/>
                </a:lnTo>
                <a:lnTo>
                  <a:pt x="1077" y="704"/>
                </a:lnTo>
                <a:lnTo>
                  <a:pt x="1111" y="607"/>
                </a:lnTo>
                <a:lnTo>
                  <a:pt x="1170" y="602"/>
                </a:lnTo>
                <a:close/>
                <a:moveTo>
                  <a:pt x="932" y="744"/>
                </a:moveTo>
                <a:lnTo>
                  <a:pt x="991" y="733"/>
                </a:lnTo>
                <a:lnTo>
                  <a:pt x="964" y="832"/>
                </a:lnTo>
                <a:lnTo>
                  <a:pt x="914" y="845"/>
                </a:lnTo>
                <a:lnTo>
                  <a:pt x="932" y="744"/>
                </a:lnTo>
                <a:close/>
                <a:moveTo>
                  <a:pt x="922" y="733"/>
                </a:moveTo>
                <a:lnTo>
                  <a:pt x="911" y="736"/>
                </a:lnTo>
                <a:lnTo>
                  <a:pt x="927" y="704"/>
                </a:lnTo>
                <a:lnTo>
                  <a:pt x="922" y="733"/>
                </a:lnTo>
                <a:close/>
                <a:moveTo>
                  <a:pt x="1005" y="730"/>
                </a:moveTo>
                <a:lnTo>
                  <a:pt x="1058" y="720"/>
                </a:lnTo>
                <a:lnTo>
                  <a:pt x="1023" y="816"/>
                </a:lnTo>
                <a:lnTo>
                  <a:pt x="978" y="827"/>
                </a:lnTo>
                <a:lnTo>
                  <a:pt x="1005" y="730"/>
                </a:lnTo>
                <a:close/>
                <a:moveTo>
                  <a:pt x="1071" y="717"/>
                </a:moveTo>
                <a:lnTo>
                  <a:pt x="1122" y="706"/>
                </a:lnTo>
                <a:lnTo>
                  <a:pt x="1082" y="800"/>
                </a:lnTo>
                <a:lnTo>
                  <a:pt x="1037" y="811"/>
                </a:lnTo>
                <a:lnTo>
                  <a:pt x="1071" y="717"/>
                </a:lnTo>
                <a:close/>
                <a:moveTo>
                  <a:pt x="1063" y="706"/>
                </a:moveTo>
                <a:lnTo>
                  <a:pt x="1007" y="717"/>
                </a:lnTo>
                <a:lnTo>
                  <a:pt x="1037" y="615"/>
                </a:lnTo>
                <a:lnTo>
                  <a:pt x="1098" y="610"/>
                </a:lnTo>
                <a:lnTo>
                  <a:pt x="1063" y="706"/>
                </a:lnTo>
                <a:close/>
                <a:moveTo>
                  <a:pt x="946" y="615"/>
                </a:moveTo>
                <a:lnTo>
                  <a:pt x="940" y="615"/>
                </a:lnTo>
                <a:lnTo>
                  <a:pt x="951" y="591"/>
                </a:lnTo>
                <a:lnTo>
                  <a:pt x="946" y="615"/>
                </a:lnTo>
                <a:close/>
                <a:moveTo>
                  <a:pt x="943" y="626"/>
                </a:moveTo>
                <a:lnTo>
                  <a:pt x="943" y="631"/>
                </a:lnTo>
                <a:lnTo>
                  <a:pt x="911" y="696"/>
                </a:lnTo>
                <a:lnTo>
                  <a:pt x="906" y="704"/>
                </a:lnTo>
                <a:lnTo>
                  <a:pt x="935" y="626"/>
                </a:lnTo>
                <a:lnTo>
                  <a:pt x="943" y="626"/>
                </a:lnTo>
                <a:close/>
                <a:moveTo>
                  <a:pt x="919" y="746"/>
                </a:moveTo>
                <a:lnTo>
                  <a:pt x="900" y="848"/>
                </a:lnTo>
                <a:lnTo>
                  <a:pt x="844" y="864"/>
                </a:lnTo>
                <a:lnTo>
                  <a:pt x="882" y="784"/>
                </a:lnTo>
                <a:lnTo>
                  <a:pt x="903" y="749"/>
                </a:lnTo>
                <a:lnTo>
                  <a:pt x="919" y="746"/>
                </a:lnTo>
                <a:close/>
                <a:moveTo>
                  <a:pt x="911" y="859"/>
                </a:moveTo>
                <a:lnTo>
                  <a:pt x="959" y="845"/>
                </a:lnTo>
                <a:lnTo>
                  <a:pt x="932" y="944"/>
                </a:lnTo>
                <a:lnTo>
                  <a:pt x="890" y="960"/>
                </a:lnTo>
                <a:lnTo>
                  <a:pt x="911" y="859"/>
                </a:lnTo>
                <a:close/>
                <a:moveTo>
                  <a:pt x="975" y="840"/>
                </a:moveTo>
                <a:lnTo>
                  <a:pt x="1018" y="829"/>
                </a:lnTo>
                <a:lnTo>
                  <a:pt x="983" y="928"/>
                </a:lnTo>
                <a:lnTo>
                  <a:pt x="946" y="939"/>
                </a:lnTo>
                <a:lnTo>
                  <a:pt x="975" y="840"/>
                </a:lnTo>
                <a:close/>
                <a:moveTo>
                  <a:pt x="1031" y="827"/>
                </a:moveTo>
                <a:lnTo>
                  <a:pt x="1077" y="813"/>
                </a:lnTo>
                <a:lnTo>
                  <a:pt x="1034" y="909"/>
                </a:lnTo>
                <a:lnTo>
                  <a:pt x="997" y="923"/>
                </a:lnTo>
                <a:lnTo>
                  <a:pt x="1031" y="827"/>
                </a:lnTo>
                <a:close/>
                <a:moveTo>
                  <a:pt x="1090" y="811"/>
                </a:moveTo>
                <a:lnTo>
                  <a:pt x="1117" y="803"/>
                </a:lnTo>
                <a:lnTo>
                  <a:pt x="1066" y="899"/>
                </a:lnTo>
                <a:lnTo>
                  <a:pt x="1050" y="904"/>
                </a:lnTo>
                <a:lnTo>
                  <a:pt x="1090" y="811"/>
                </a:lnTo>
                <a:close/>
                <a:moveTo>
                  <a:pt x="1098" y="797"/>
                </a:moveTo>
                <a:lnTo>
                  <a:pt x="1138" y="704"/>
                </a:lnTo>
                <a:lnTo>
                  <a:pt x="1173" y="698"/>
                </a:lnTo>
                <a:lnTo>
                  <a:pt x="1125" y="789"/>
                </a:lnTo>
                <a:lnTo>
                  <a:pt x="1098" y="797"/>
                </a:lnTo>
                <a:close/>
                <a:moveTo>
                  <a:pt x="1189" y="696"/>
                </a:moveTo>
                <a:lnTo>
                  <a:pt x="1216" y="690"/>
                </a:lnTo>
                <a:lnTo>
                  <a:pt x="1160" y="778"/>
                </a:lnTo>
                <a:lnTo>
                  <a:pt x="1141" y="784"/>
                </a:lnTo>
                <a:lnTo>
                  <a:pt x="1189" y="696"/>
                </a:lnTo>
                <a:close/>
                <a:moveTo>
                  <a:pt x="1194" y="682"/>
                </a:moveTo>
                <a:lnTo>
                  <a:pt x="1242" y="594"/>
                </a:lnTo>
                <a:lnTo>
                  <a:pt x="1280" y="589"/>
                </a:lnTo>
                <a:lnTo>
                  <a:pt x="1226" y="677"/>
                </a:lnTo>
                <a:lnTo>
                  <a:pt x="1194" y="682"/>
                </a:lnTo>
                <a:close/>
                <a:moveTo>
                  <a:pt x="1296" y="586"/>
                </a:moveTo>
                <a:lnTo>
                  <a:pt x="1339" y="583"/>
                </a:lnTo>
                <a:lnTo>
                  <a:pt x="1274" y="666"/>
                </a:lnTo>
                <a:lnTo>
                  <a:pt x="1242" y="671"/>
                </a:lnTo>
                <a:lnTo>
                  <a:pt x="1296" y="586"/>
                </a:lnTo>
                <a:close/>
                <a:moveTo>
                  <a:pt x="1355" y="581"/>
                </a:moveTo>
                <a:lnTo>
                  <a:pt x="1683" y="543"/>
                </a:lnTo>
                <a:lnTo>
                  <a:pt x="1656" y="594"/>
                </a:lnTo>
                <a:lnTo>
                  <a:pt x="1293" y="663"/>
                </a:lnTo>
                <a:lnTo>
                  <a:pt x="1355" y="581"/>
                </a:lnTo>
                <a:close/>
                <a:moveTo>
                  <a:pt x="1365" y="567"/>
                </a:moveTo>
                <a:lnTo>
                  <a:pt x="1421" y="492"/>
                </a:lnTo>
                <a:lnTo>
                  <a:pt x="1718" y="482"/>
                </a:lnTo>
                <a:lnTo>
                  <a:pt x="1691" y="530"/>
                </a:lnTo>
                <a:lnTo>
                  <a:pt x="1365" y="567"/>
                </a:lnTo>
                <a:close/>
                <a:moveTo>
                  <a:pt x="1731" y="479"/>
                </a:moveTo>
                <a:lnTo>
                  <a:pt x="1793" y="479"/>
                </a:lnTo>
                <a:lnTo>
                  <a:pt x="1763" y="522"/>
                </a:lnTo>
                <a:lnTo>
                  <a:pt x="1705" y="530"/>
                </a:lnTo>
                <a:lnTo>
                  <a:pt x="1731" y="479"/>
                </a:lnTo>
                <a:close/>
                <a:moveTo>
                  <a:pt x="1737" y="468"/>
                </a:moveTo>
                <a:lnTo>
                  <a:pt x="1798" y="359"/>
                </a:lnTo>
                <a:lnTo>
                  <a:pt x="1878" y="343"/>
                </a:lnTo>
                <a:lnTo>
                  <a:pt x="1801" y="466"/>
                </a:lnTo>
                <a:lnTo>
                  <a:pt x="1737" y="468"/>
                </a:lnTo>
                <a:close/>
                <a:moveTo>
                  <a:pt x="1894" y="340"/>
                </a:moveTo>
                <a:lnTo>
                  <a:pt x="1966" y="327"/>
                </a:lnTo>
                <a:lnTo>
                  <a:pt x="1865" y="463"/>
                </a:lnTo>
                <a:lnTo>
                  <a:pt x="1814" y="466"/>
                </a:lnTo>
                <a:lnTo>
                  <a:pt x="1894" y="340"/>
                </a:lnTo>
                <a:close/>
                <a:moveTo>
                  <a:pt x="1886" y="329"/>
                </a:moveTo>
                <a:lnTo>
                  <a:pt x="1803" y="345"/>
                </a:lnTo>
                <a:lnTo>
                  <a:pt x="1830" y="294"/>
                </a:lnTo>
                <a:lnTo>
                  <a:pt x="1916" y="286"/>
                </a:lnTo>
                <a:lnTo>
                  <a:pt x="1886" y="329"/>
                </a:lnTo>
                <a:close/>
                <a:moveTo>
                  <a:pt x="1790" y="348"/>
                </a:moveTo>
                <a:lnTo>
                  <a:pt x="1488" y="401"/>
                </a:lnTo>
                <a:lnTo>
                  <a:pt x="1544" y="327"/>
                </a:lnTo>
                <a:lnTo>
                  <a:pt x="1817" y="297"/>
                </a:lnTo>
                <a:lnTo>
                  <a:pt x="1790" y="348"/>
                </a:lnTo>
                <a:close/>
                <a:moveTo>
                  <a:pt x="1469" y="407"/>
                </a:moveTo>
                <a:lnTo>
                  <a:pt x="1403" y="417"/>
                </a:lnTo>
                <a:lnTo>
                  <a:pt x="1456" y="335"/>
                </a:lnTo>
                <a:lnTo>
                  <a:pt x="1528" y="327"/>
                </a:lnTo>
                <a:lnTo>
                  <a:pt x="1469" y="407"/>
                </a:lnTo>
                <a:close/>
                <a:moveTo>
                  <a:pt x="1387" y="420"/>
                </a:moveTo>
                <a:lnTo>
                  <a:pt x="1331" y="431"/>
                </a:lnTo>
                <a:lnTo>
                  <a:pt x="1376" y="345"/>
                </a:lnTo>
                <a:lnTo>
                  <a:pt x="1440" y="337"/>
                </a:lnTo>
                <a:lnTo>
                  <a:pt x="1387" y="420"/>
                </a:lnTo>
                <a:close/>
                <a:moveTo>
                  <a:pt x="1314" y="433"/>
                </a:moveTo>
                <a:lnTo>
                  <a:pt x="1253" y="447"/>
                </a:lnTo>
                <a:lnTo>
                  <a:pt x="1293" y="353"/>
                </a:lnTo>
                <a:lnTo>
                  <a:pt x="1363" y="345"/>
                </a:lnTo>
                <a:lnTo>
                  <a:pt x="1314" y="433"/>
                </a:lnTo>
                <a:close/>
                <a:moveTo>
                  <a:pt x="1237" y="450"/>
                </a:moveTo>
                <a:lnTo>
                  <a:pt x="1162" y="463"/>
                </a:lnTo>
                <a:lnTo>
                  <a:pt x="1197" y="364"/>
                </a:lnTo>
                <a:lnTo>
                  <a:pt x="1280" y="356"/>
                </a:lnTo>
                <a:lnTo>
                  <a:pt x="1237" y="450"/>
                </a:lnTo>
                <a:close/>
                <a:moveTo>
                  <a:pt x="1149" y="466"/>
                </a:moveTo>
                <a:lnTo>
                  <a:pt x="1074" y="479"/>
                </a:lnTo>
                <a:lnTo>
                  <a:pt x="1074" y="479"/>
                </a:lnTo>
                <a:lnTo>
                  <a:pt x="1149" y="369"/>
                </a:lnTo>
                <a:lnTo>
                  <a:pt x="1184" y="364"/>
                </a:lnTo>
                <a:lnTo>
                  <a:pt x="1149" y="466"/>
                </a:lnTo>
                <a:close/>
                <a:moveTo>
                  <a:pt x="1144" y="479"/>
                </a:moveTo>
                <a:lnTo>
                  <a:pt x="1141" y="490"/>
                </a:lnTo>
                <a:lnTo>
                  <a:pt x="1071" y="492"/>
                </a:lnTo>
                <a:lnTo>
                  <a:pt x="1071" y="492"/>
                </a:lnTo>
                <a:lnTo>
                  <a:pt x="1144" y="479"/>
                </a:lnTo>
                <a:close/>
                <a:moveTo>
                  <a:pt x="1026" y="605"/>
                </a:moveTo>
                <a:lnTo>
                  <a:pt x="986" y="610"/>
                </a:lnTo>
                <a:lnTo>
                  <a:pt x="1053" y="508"/>
                </a:lnTo>
                <a:lnTo>
                  <a:pt x="1026" y="605"/>
                </a:lnTo>
                <a:close/>
                <a:moveTo>
                  <a:pt x="967" y="613"/>
                </a:moveTo>
                <a:lnTo>
                  <a:pt x="964" y="613"/>
                </a:lnTo>
                <a:lnTo>
                  <a:pt x="1015" y="506"/>
                </a:lnTo>
                <a:lnTo>
                  <a:pt x="1029" y="506"/>
                </a:lnTo>
                <a:lnTo>
                  <a:pt x="967" y="613"/>
                </a:lnTo>
                <a:close/>
                <a:moveTo>
                  <a:pt x="964" y="589"/>
                </a:moveTo>
                <a:lnTo>
                  <a:pt x="975" y="527"/>
                </a:lnTo>
                <a:lnTo>
                  <a:pt x="983" y="508"/>
                </a:lnTo>
                <a:lnTo>
                  <a:pt x="1002" y="508"/>
                </a:lnTo>
                <a:lnTo>
                  <a:pt x="964" y="589"/>
                </a:lnTo>
                <a:close/>
                <a:moveTo>
                  <a:pt x="964" y="524"/>
                </a:moveTo>
                <a:lnTo>
                  <a:pt x="927" y="615"/>
                </a:lnTo>
                <a:lnTo>
                  <a:pt x="900" y="618"/>
                </a:lnTo>
                <a:lnTo>
                  <a:pt x="932" y="516"/>
                </a:lnTo>
                <a:lnTo>
                  <a:pt x="967" y="511"/>
                </a:lnTo>
                <a:lnTo>
                  <a:pt x="964" y="524"/>
                </a:lnTo>
                <a:close/>
                <a:moveTo>
                  <a:pt x="922" y="629"/>
                </a:moveTo>
                <a:lnTo>
                  <a:pt x="879" y="741"/>
                </a:lnTo>
                <a:lnTo>
                  <a:pt x="860" y="744"/>
                </a:lnTo>
                <a:lnTo>
                  <a:pt x="895" y="631"/>
                </a:lnTo>
                <a:lnTo>
                  <a:pt x="922" y="629"/>
                </a:lnTo>
                <a:close/>
                <a:moveTo>
                  <a:pt x="871" y="754"/>
                </a:moveTo>
                <a:lnTo>
                  <a:pt x="844" y="792"/>
                </a:lnTo>
                <a:lnTo>
                  <a:pt x="858" y="757"/>
                </a:lnTo>
                <a:lnTo>
                  <a:pt x="871" y="754"/>
                </a:lnTo>
                <a:close/>
                <a:moveTo>
                  <a:pt x="855" y="800"/>
                </a:moveTo>
                <a:lnTo>
                  <a:pt x="847" y="821"/>
                </a:lnTo>
                <a:lnTo>
                  <a:pt x="834" y="845"/>
                </a:lnTo>
                <a:lnTo>
                  <a:pt x="834" y="829"/>
                </a:lnTo>
                <a:lnTo>
                  <a:pt x="855" y="800"/>
                </a:lnTo>
                <a:close/>
                <a:moveTo>
                  <a:pt x="834" y="749"/>
                </a:moveTo>
                <a:lnTo>
                  <a:pt x="831" y="749"/>
                </a:lnTo>
                <a:lnTo>
                  <a:pt x="834" y="744"/>
                </a:lnTo>
                <a:lnTo>
                  <a:pt x="834" y="749"/>
                </a:lnTo>
                <a:close/>
                <a:moveTo>
                  <a:pt x="836" y="877"/>
                </a:moveTo>
                <a:lnTo>
                  <a:pt x="898" y="861"/>
                </a:lnTo>
                <a:lnTo>
                  <a:pt x="876" y="963"/>
                </a:lnTo>
                <a:lnTo>
                  <a:pt x="815" y="984"/>
                </a:lnTo>
                <a:lnTo>
                  <a:pt x="826" y="907"/>
                </a:lnTo>
                <a:lnTo>
                  <a:pt x="836" y="877"/>
                </a:lnTo>
                <a:close/>
                <a:moveTo>
                  <a:pt x="844" y="1129"/>
                </a:moveTo>
                <a:lnTo>
                  <a:pt x="836" y="1102"/>
                </a:lnTo>
                <a:lnTo>
                  <a:pt x="850" y="1094"/>
                </a:lnTo>
                <a:lnTo>
                  <a:pt x="844" y="1129"/>
                </a:lnTo>
                <a:close/>
                <a:moveTo>
                  <a:pt x="847" y="1182"/>
                </a:moveTo>
                <a:lnTo>
                  <a:pt x="844" y="1185"/>
                </a:lnTo>
                <a:lnTo>
                  <a:pt x="847" y="1180"/>
                </a:lnTo>
                <a:lnTo>
                  <a:pt x="847" y="1182"/>
                </a:lnTo>
                <a:close/>
                <a:moveTo>
                  <a:pt x="812" y="1289"/>
                </a:moveTo>
                <a:lnTo>
                  <a:pt x="804" y="1297"/>
                </a:lnTo>
                <a:lnTo>
                  <a:pt x="783" y="1244"/>
                </a:lnTo>
                <a:lnTo>
                  <a:pt x="785" y="1228"/>
                </a:lnTo>
                <a:lnTo>
                  <a:pt x="828" y="1206"/>
                </a:lnTo>
                <a:lnTo>
                  <a:pt x="812" y="1289"/>
                </a:lnTo>
                <a:close/>
                <a:moveTo>
                  <a:pt x="815" y="1364"/>
                </a:moveTo>
                <a:lnTo>
                  <a:pt x="807" y="1383"/>
                </a:lnTo>
                <a:lnTo>
                  <a:pt x="812" y="1351"/>
                </a:lnTo>
                <a:lnTo>
                  <a:pt x="815" y="1364"/>
                </a:lnTo>
                <a:close/>
                <a:moveTo>
                  <a:pt x="788" y="1514"/>
                </a:moveTo>
                <a:lnTo>
                  <a:pt x="802" y="1541"/>
                </a:lnTo>
                <a:lnTo>
                  <a:pt x="775" y="1562"/>
                </a:lnTo>
                <a:lnTo>
                  <a:pt x="788" y="1514"/>
                </a:lnTo>
                <a:close/>
                <a:moveTo>
                  <a:pt x="777" y="1463"/>
                </a:moveTo>
                <a:lnTo>
                  <a:pt x="777" y="1463"/>
                </a:lnTo>
                <a:lnTo>
                  <a:pt x="777" y="1463"/>
                </a:lnTo>
                <a:lnTo>
                  <a:pt x="777" y="1463"/>
                </a:lnTo>
                <a:close/>
                <a:moveTo>
                  <a:pt x="791" y="1452"/>
                </a:moveTo>
                <a:lnTo>
                  <a:pt x="791" y="1452"/>
                </a:lnTo>
                <a:lnTo>
                  <a:pt x="791" y="1452"/>
                </a:lnTo>
                <a:lnTo>
                  <a:pt x="791" y="1452"/>
                </a:lnTo>
                <a:close/>
                <a:moveTo>
                  <a:pt x="785" y="1418"/>
                </a:moveTo>
                <a:lnTo>
                  <a:pt x="769" y="1447"/>
                </a:lnTo>
                <a:lnTo>
                  <a:pt x="761" y="1428"/>
                </a:lnTo>
                <a:lnTo>
                  <a:pt x="796" y="1375"/>
                </a:lnTo>
                <a:lnTo>
                  <a:pt x="785" y="1418"/>
                </a:lnTo>
                <a:close/>
                <a:moveTo>
                  <a:pt x="740" y="1383"/>
                </a:moveTo>
                <a:lnTo>
                  <a:pt x="737" y="1377"/>
                </a:lnTo>
                <a:lnTo>
                  <a:pt x="751" y="1369"/>
                </a:lnTo>
                <a:lnTo>
                  <a:pt x="740" y="1383"/>
                </a:lnTo>
                <a:close/>
                <a:moveTo>
                  <a:pt x="753" y="1385"/>
                </a:moveTo>
                <a:lnTo>
                  <a:pt x="751" y="1407"/>
                </a:lnTo>
                <a:lnTo>
                  <a:pt x="748" y="1396"/>
                </a:lnTo>
                <a:lnTo>
                  <a:pt x="753" y="1385"/>
                </a:lnTo>
                <a:close/>
                <a:moveTo>
                  <a:pt x="737" y="1407"/>
                </a:moveTo>
                <a:lnTo>
                  <a:pt x="748" y="1426"/>
                </a:lnTo>
                <a:lnTo>
                  <a:pt x="721" y="1468"/>
                </a:lnTo>
                <a:lnTo>
                  <a:pt x="724" y="1428"/>
                </a:lnTo>
                <a:lnTo>
                  <a:pt x="737" y="1407"/>
                </a:lnTo>
                <a:close/>
                <a:moveTo>
                  <a:pt x="745" y="1452"/>
                </a:moveTo>
                <a:lnTo>
                  <a:pt x="743" y="1471"/>
                </a:lnTo>
                <a:lnTo>
                  <a:pt x="724" y="1487"/>
                </a:lnTo>
                <a:lnTo>
                  <a:pt x="745" y="1452"/>
                </a:lnTo>
                <a:close/>
                <a:moveTo>
                  <a:pt x="743" y="1490"/>
                </a:moveTo>
                <a:lnTo>
                  <a:pt x="740" y="1506"/>
                </a:lnTo>
                <a:lnTo>
                  <a:pt x="719" y="1546"/>
                </a:lnTo>
                <a:lnTo>
                  <a:pt x="719" y="1546"/>
                </a:lnTo>
                <a:lnTo>
                  <a:pt x="719" y="1506"/>
                </a:lnTo>
                <a:lnTo>
                  <a:pt x="743" y="1490"/>
                </a:lnTo>
                <a:close/>
                <a:moveTo>
                  <a:pt x="735" y="1538"/>
                </a:moveTo>
                <a:lnTo>
                  <a:pt x="732" y="1570"/>
                </a:lnTo>
                <a:lnTo>
                  <a:pt x="724" y="1559"/>
                </a:lnTo>
                <a:lnTo>
                  <a:pt x="735" y="1538"/>
                </a:lnTo>
                <a:close/>
                <a:moveTo>
                  <a:pt x="732" y="1658"/>
                </a:moveTo>
                <a:lnTo>
                  <a:pt x="743" y="1631"/>
                </a:lnTo>
                <a:lnTo>
                  <a:pt x="732" y="1674"/>
                </a:lnTo>
                <a:lnTo>
                  <a:pt x="732" y="1658"/>
                </a:lnTo>
                <a:close/>
                <a:moveTo>
                  <a:pt x="735" y="1738"/>
                </a:moveTo>
                <a:lnTo>
                  <a:pt x="783" y="1690"/>
                </a:lnTo>
                <a:lnTo>
                  <a:pt x="818" y="1749"/>
                </a:lnTo>
                <a:lnTo>
                  <a:pt x="772" y="1803"/>
                </a:lnTo>
                <a:lnTo>
                  <a:pt x="735" y="1744"/>
                </a:lnTo>
                <a:lnTo>
                  <a:pt x="735" y="1738"/>
                </a:lnTo>
                <a:close/>
                <a:moveTo>
                  <a:pt x="740" y="1717"/>
                </a:moveTo>
                <a:lnTo>
                  <a:pt x="756" y="1637"/>
                </a:lnTo>
                <a:lnTo>
                  <a:pt x="777" y="1677"/>
                </a:lnTo>
                <a:lnTo>
                  <a:pt x="740" y="1717"/>
                </a:lnTo>
                <a:close/>
                <a:moveTo>
                  <a:pt x="745" y="1589"/>
                </a:moveTo>
                <a:lnTo>
                  <a:pt x="748" y="1578"/>
                </a:lnTo>
                <a:lnTo>
                  <a:pt x="745" y="1586"/>
                </a:lnTo>
                <a:lnTo>
                  <a:pt x="745" y="1589"/>
                </a:lnTo>
                <a:close/>
                <a:moveTo>
                  <a:pt x="745" y="1557"/>
                </a:moveTo>
                <a:lnTo>
                  <a:pt x="751" y="1508"/>
                </a:lnTo>
                <a:lnTo>
                  <a:pt x="769" y="1474"/>
                </a:lnTo>
                <a:lnTo>
                  <a:pt x="775" y="1482"/>
                </a:lnTo>
                <a:lnTo>
                  <a:pt x="769" y="1500"/>
                </a:lnTo>
                <a:lnTo>
                  <a:pt x="745" y="1557"/>
                </a:lnTo>
                <a:close/>
                <a:moveTo>
                  <a:pt x="756" y="1463"/>
                </a:moveTo>
                <a:lnTo>
                  <a:pt x="759" y="1450"/>
                </a:lnTo>
                <a:lnTo>
                  <a:pt x="761" y="1458"/>
                </a:lnTo>
                <a:lnTo>
                  <a:pt x="756" y="1463"/>
                </a:lnTo>
                <a:close/>
                <a:moveTo>
                  <a:pt x="764" y="1399"/>
                </a:moveTo>
                <a:lnTo>
                  <a:pt x="769" y="1367"/>
                </a:lnTo>
                <a:lnTo>
                  <a:pt x="780" y="1353"/>
                </a:lnTo>
                <a:lnTo>
                  <a:pt x="802" y="1337"/>
                </a:lnTo>
                <a:lnTo>
                  <a:pt x="802" y="1343"/>
                </a:lnTo>
                <a:lnTo>
                  <a:pt x="764" y="1399"/>
                </a:lnTo>
                <a:close/>
                <a:moveTo>
                  <a:pt x="772" y="1343"/>
                </a:moveTo>
                <a:lnTo>
                  <a:pt x="780" y="1270"/>
                </a:lnTo>
                <a:lnTo>
                  <a:pt x="796" y="1311"/>
                </a:lnTo>
                <a:lnTo>
                  <a:pt x="772" y="1343"/>
                </a:lnTo>
                <a:close/>
                <a:moveTo>
                  <a:pt x="799" y="1327"/>
                </a:moveTo>
                <a:lnTo>
                  <a:pt x="802" y="1324"/>
                </a:lnTo>
                <a:lnTo>
                  <a:pt x="802" y="1324"/>
                </a:lnTo>
                <a:lnTo>
                  <a:pt x="799" y="1327"/>
                </a:lnTo>
                <a:close/>
                <a:moveTo>
                  <a:pt x="799" y="1423"/>
                </a:moveTo>
                <a:lnTo>
                  <a:pt x="804" y="1412"/>
                </a:lnTo>
                <a:lnTo>
                  <a:pt x="799" y="1434"/>
                </a:lnTo>
                <a:lnTo>
                  <a:pt x="796" y="1434"/>
                </a:lnTo>
                <a:lnTo>
                  <a:pt x="799" y="1423"/>
                </a:lnTo>
                <a:close/>
                <a:moveTo>
                  <a:pt x="788" y="1214"/>
                </a:moveTo>
                <a:lnTo>
                  <a:pt x="799" y="1118"/>
                </a:lnTo>
                <a:lnTo>
                  <a:pt x="826" y="1107"/>
                </a:lnTo>
                <a:lnTo>
                  <a:pt x="839" y="1155"/>
                </a:lnTo>
                <a:lnTo>
                  <a:pt x="831" y="1190"/>
                </a:lnTo>
                <a:lnTo>
                  <a:pt x="788" y="1214"/>
                </a:lnTo>
                <a:close/>
                <a:moveTo>
                  <a:pt x="802" y="1102"/>
                </a:moveTo>
                <a:lnTo>
                  <a:pt x="807" y="1051"/>
                </a:lnTo>
                <a:lnTo>
                  <a:pt x="820" y="1094"/>
                </a:lnTo>
                <a:lnTo>
                  <a:pt x="802" y="1102"/>
                </a:lnTo>
                <a:close/>
                <a:moveTo>
                  <a:pt x="831" y="1089"/>
                </a:moveTo>
                <a:lnTo>
                  <a:pt x="812" y="1019"/>
                </a:lnTo>
                <a:lnTo>
                  <a:pt x="815" y="998"/>
                </a:lnTo>
                <a:lnTo>
                  <a:pt x="874" y="979"/>
                </a:lnTo>
                <a:lnTo>
                  <a:pt x="852" y="1081"/>
                </a:lnTo>
                <a:lnTo>
                  <a:pt x="831" y="1089"/>
                </a:lnTo>
                <a:close/>
                <a:moveTo>
                  <a:pt x="823" y="821"/>
                </a:moveTo>
                <a:lnTo>
                  <a:pt x="823" y="827"/>
                </a:lnTo>
                <a:lnTo>
                  <a:pt x="810" y="845"/>
                </a:lnTo>
                <a:lnTo>
                  <a:pt x="828" y="762"/>
                </a:lnTo>
                <a:lnTo>
                  <a:pt x="831" y="762"/>
                </a:lnTo>
                <a:lnTo>
                  <a:pt x="823" y="821"/>
                </a:lnTo>
                <a:close/>
                <a:moveTo>
                  <a:pt x="810" y="867"/>
                </a:moveTo>
                <a:lnTo>
                  <a:pt x="807" y="872"/>
                </a:lnTo>
                <a:lnTo>
                  <a:pt x="804" y="875"/>
                </a:lnTo>
                <a:lnTo>
                  <a:pt x="810" y="867"/>
                </a:lnTo>
                <a:close/>
                <a:moveTo>
                  <a:pt x="807" y="952"/>
                </a:moveTo>
                <a:lnTo>
                  <a:pt x="804" y="990"/>
                </a:lnTo>
                <a:lnTo>
                  <a:pt x="802" y="990"/>
                </a:lnTo>
                <a:lnTo>
                  <a:pt x="799" y="976"/>
                </a:lnTo>
                <a:lnTo>
                  <a:pt x="807" y="952"/>
                </a:lnTo>
                <a:close/>
                <a:moveTo>
                  <a:pt x="796" y="907"/>
                </a:moveTo>
                <a:lnTo>
                  <a:pt x="793" y="912"/>
                </a:lnTo>
                <a:lnTo>
                  <a:pt x="799" y="888"/>
                </a:lnTo>
                <a:lnTo>
                  <a:pt x="804" y="885"/>
                </a:lnTo>
                <a:lnTo>
                  <a:pt x="796" y="907"/>
                </a:lnTo>
                <a:close/>
                <a:moveTo>
                  <a:pt x="785" y="1123"/>
                </a:moveTo>
                <a:lnTo>
                  <a:pt x="775" y="1220"/>
                </a:lnTo>
                <a:lnTo>
                  <a:pt x="745" y="1139"/>
                </a:lnTo>
                <a:lnTo>
                  <a:pt x="785" y="1123"/>
                </a:lnTo>
                <a:close/>
                <a:moveTo>
                  <a:pt x="772" y="1246"/>
                </a:moveTo>
                <a:lnTo>
                  <a:pt x="759" y="1351"/>
                </a:lnTo>
                <a:lnTo>
                  <a:pt x="732" y="1367"/>
                </a:lnTo>
                <a:lnTo>
                  <a:pt x="727" y="1353"/>
                </a:lnTo>
                <a:lnTo>
                  <a:pt x="732" y="1257"/>
                </a:lnTo>
                <a:lnTo>
                  <a:pt x="769" y="1238"/>
                </a:lnTo>
                <a:lnTo>
                  <a:pt x="772" y="1246"/>
                </a:lnTo>
                <a:close/>
                <a:moveTo>
                  <a:pt x="729" y="1385"/>
                </a:moveTo>
                <a:lnTo>
                  <a:pt x="732" y="1393"/>
                </a:lnTo>
                <a:lnTo>
                  <a:pt x="724" y="1407"/>
                </a:lnTo>
                <a:lnTo>
                  <a:pt x="724" y="1385"/>
                </a:lnTo>
                <a:lnTo>
                  <a:pt x="729" y="1385"/>
                </a:lnTo>
                <a:close/>
                <a:moveTo>
                  <a:pt x="727" y="1126"/>
                </a:moveTo>
                <a:lnTo>
                  <a:pt x="721" y="1137"/>
                </a:lnTo>
                <a:lnTo>
                  <a:pt x="719" y="1139"/>
                </a:lnTo>
                <a:lnTo>
                  <a:pt x="724" y="1115"/>
                </a:lnTo>
                <a:lnTo>
                  <a:pt x="727" y="1123"/>
                </a:lnTo>
                <a:lnTo>
                  <a:pt x="727" y="1126"/>
                </a:lnTo>
                <a:close/>
                <a:moveTo>
                  <a:pt x="724" y="1032"/>
                </a:moveTo>
                <a:lnTo>
                  <a:pt x="713" y="1054"/>
                </a:lnTo>
                <a:lnTo>
                  <a:pt x="705" y="1035"/>
                </a:lnTo>
                <a:lnTo>
                  <a:pt x="724" y="1030"/>
                </a:lnTo>
                <a:lnTo>
                  <a:pt x="724" y="1032"/>
                </a:lnTo>
                <a:close/>
                <a:moveTo>
                  <a:pt x="719" y="1067"/>
                </a:moveTo>
                <a:lnTo>
                  <a:pt x="719" y="1070"/>
                </a:lnTo>
                <a:lnTo>
                  <a:pt x="719" y="1067"/>
                </a:lnTo>
                <a:lnTo>
                  <a:pt x="719" y="1067"/>
                </a:lnTo>
                <a:close/>
                <a:moveTo>
                  <a:pt x="721" y="1225"/>
                </a:moveTo>
                <a:lnTo>
                  <a:pt x="719" y="1249"/>
                </a:lnTo>
                <a:lnTo>
                  <a:pt x="716" y="1252"/>
                </a:lnTo>
                <a:lnTo>
                  <a:pt x="721" y="1225"/>
                </a:lnTo>
                <a:close/>
                <a:moveTo>
                  <a:pt x="716" y="1575"/>
                </a:moveTo>
                <a:lnTo>
                  <a:pt x="719" y="1570"/>
                </a:lnTo>
                <a:lnTo>
                  <a:pt x="729" y="1591"/>
                </a:lnTo>
                <a:lnTo>
                  <a:pt x="729" y="1594"/>
                </a:lnTo>
                <a:lnTo>
                  <a:pt x="724" y="1605"/>
                </a:lnTo>
                <a:lnTo>
                  <a:pt x="713" y="1613"/>
                </a:lnTo>
                <a:lnTo>
                  <a:pt x="716" y="1575"/>
                </a:lnTo>
                <a:close/>
                <a:moveTo>
                  <a:pt x="724" y="1634"/>
                </a:moveTo>
                <a:lnTo>
                  <a:pt x="721" y="1656"/>
                </a:lnTo>
                <a:lnTo>
                  <a:pt x="711" y="1685"/>
                </a:lnTo>
                <a:lnTo>
                  <a:pt x="711" y="1661"/>
                </a:lnTo>
                <a:lnTo>
                  <a:pt x="724" y="1634"/>
                </a:lnTo>
                <a:close/>
                <a:moveTo>
                  <a:pt x="713" y="1709"/>
                </a:moveTo>
                <a:lnTo>
                  <a:pt x="713" y="1714"/>
                </a:lnTo>
                <a:lnTo>
                  <a:pt x="713" y="1712"/>
                </a:lnTo>
                <a:lnTo>
                  <a:pt x="713" y="1709"/>
                </a:lnTo>
                <a:close/>
                <a:moveTo>
                  <a:pt x="729" y="1760"/>
                </a:moveTo>
                <a:lnTo>
                  <a:pt x="764" y="1811"/>
                </a:lnTo>
                <a:lnTo>
                  <a:pt x="716" y="1869"/>
                </a:lnTo>
                <a:lnTo>
                  <a:pt x="711" y="1861"/>
                </a:lnTo>
                <a:lnTo>
                  <a:pt x="729" y="1760"/>
                </a:lnTo>
                <a:close/>
                <a:moveTo>
                  <a:pt x="772" y="1821"/>
                </a:moveTo>
                <a:lnTo>
                  <a:pt x="810" y="1880"/>
                </a:lnTo>
                <a:lnTo>
                  <a:pt x="767" y="1936"/>
                </a:lnTo>
                <a:lnTo>
                  <a:pt x="721" y="1878"/>
                </a:lnTo>
                <a:lnTo>
                  <a:pt x="772" y="1821"/>
                </a:lnTo>
                <a:close/>
                <a:moveTo>
                  <a:pt x="780" y="1813"/>
                </a:moveTo>
                <a:lnTo>
                  <a:pt x="823" y="1760"/>
                </a:lnTo>
                <a:lnTo>
                  <a:pt x="855" y="1816"/>
                </a:lnTo>
                <a:lnTo>
                  <a:pt x="818" y="1869"/>
                </a:lnTo>
                <a:lnTo>
                  <a:pt x="780" y="1813"/>
                </a:lnTo>
                <a:close/>
                <a:moveTo>
                  <a:pt x="834" y="1752"/>
                </a:moveTo>
                <a:lnTo>
                  <a:pt x="876" y="1701"/>
                </a:lnTo>
                <a:lnTo>
                  <a:pt x="900" y="1757"/>
                </a:lnTo>
                <a:lnTo>
                  <a:pt x="863" y="1805"/>
                </a:lnTo>
                <a:lnTo>
                  <a:pt x="834" y="1752"/>
                </a:lnTo>
                <a:close/>
                <a:moveTo>
                  <a:pt x="826" y="1741"/>
                </a:moveTo>
                <a:lnTo>
                  <a:pt x="793" y="1680"/>
                </a:lnTo>
                <a:lnTo>
                  <a:pt x="842" y="1631"/>
                </a:lnTo>
                <a:lnTo>
                  <a:pt x="871" y="1690"/>
                </a:lnTo>
                <a:lnTo>
                  <a:pt x="826" y="1741"/>
                </a:lnTo>
                <a:close/>
                <a:moveTo>
                  <a:pt x="785" y="1669"/>
                </a:moveTo>
                <a:lnTo>
                  <a:pt x="759" y="1618"/>
                </a:lnTo>
                <a:lnTo>
                  <a:pt x="769" y="1583"/>
                </a:lnTo>
                <a:lnTo>
                  <a:pt x="807" y="1551"/>
                </a:lnTo>
                <a:lnTo>
                  <a:pt x="836" y="1618"/>
                </a:lnTo>
                <a:lnTo>
                  <a:pt x="785" y="1669"/>
                </a:lnTo>
                <a:close/>
                <a:moveTo>
                  <a:pt x="793" y="1495"/>
                </a:moveTo>
                <a:lnTo>
                  <a:pt x="799" y="1479"/>
                </a:lnTo>
                <a:lnTo>
                  <a:pt x="812" y="1436"/>
                </a:lnTo>
                <a:lnTo>
                  <a:pt x="836" y="1418"/>
                </a:lnTo>
                <a:lnTo>
                  <a:pt x="863" y="1487"/>
                </a:lnTo>
                <a:lnTo>
                  <a:pt x="810" y="1533"/>
                </a:lnTo>
                <a:lnTo>
                  <a:pt x="793" y="1495"/>
                </a:lnTo>
                <a:close/>
                <a:moveTo>
                  <a:pt x="820" y="1415"/>
                </a:moveTo>
                <a:lnTo>
                  <a:pt x="828" y="1399"/>
                </a:lnTo>
                <a:lnTo>
                  <a:pt x="834" y="1407"/>
                </a:lnTo>
                <a:lnTo>
                  <a:pt x="820" y="1415"/>
                </a:lnTo>
                <a:close/>
                <a:moveTo>
                  <a:pt x="820" y="1337"/>
                </a:moveTo>
                <a:lnTo>
                  <a:pt x="828" y="1324"/>
                </a:lnTo>
                <a:lnTo>
                  <a:pt x="823" y="1345"/>
                </a:lnTo>
                <a:lnTo>
                  <a:pt x="820" y="1337"/>
                </a:lnTo>
                <a:close/>
                <a:moveTo>
                  <a:pt x="820" y="1313"/>
                </a:moveTo>
                <a:lnTo>
                  <a:pt x="820" y="1313"/>
                </a:lnTo>
                <a:lnTo>
                  <a:pt x="823" y="1295"/>
                </a:lnTo>
                <a:lnTo>
                  <a:pt x="844" y="1265"/>
                </a:lnTo>
                <a:lnTo>
                  <a:pt x="839" y="1284"/>
                </a:lnTo>
                <a:lnTo>
                  <a:pt x="820" y="1313"/>
                </a:lnTo>
                <a:close/>
                <a:moveTo>
                  <a:pt x="868" y="1075"/>
                </a:moveTo>
                <a:lnTo>
                  <a:pt x="887" y="974"/>
                </a:lnTo>
                <a:lnTo>
                  <a:pt x="930" y="958"/>
                </a:lnTo>
                <a:lnTo>
                  <a:pt x="900" y="1059"/>
                </a:lnTo>
                <a:lnTo>
                  <a:pt x="868" y="1075"/>
                </a:lnTo>
                <a:close/>
                <a:moveTo>
                  <a:pt x="943" y="955"/>
                </a:moveTo>
                <a:lnTo>
                  <a:pt x="978" y="942"/>
                </a:lnTo>
                <a:lnTo>
                  <a:pt x="940" y="1043"/>
                </a:lnTo>
                <a:lnTo>
                  <a:pt x="916" y="1054"/>
                </a:lnTo>
                <a:lnTo>
                  <a:pt x="943" y="955"/>
                </a:lnTo>
                <a:close/>
                <a:moveTo>
                  <a:pt x="1042" y="920"/>
                </a:moveTo>
                <a:lnTo>
                  <a:pt x="1058" y="915"/>
                </a:lnTo>
                <a:lnTo>
                  <a:pt x="1002" y="1016"/>
                </a:lnTo>
                <a:lnTo>
                  <a:pt x="999" y="1016"/>
                </a:lnTo>
                <a:lnTo>
                  <a:pt x="1042" y="920"/>
                </a:lnTo>
                <a:close/>
                <a:moveTo>
                  <a:pt x="1074" y="909"/>
                </a:moveTo>
                <a:lnTo>
                  <a:pt x="1079" y="907"/>
                </a:lnTo>
                <a:lnTo>
                  <a:pt x="1053" y="947"/>
                </a:lnTo>
                <a:lnTo>
                  <a:pt x="1074" y="909"/>
                </a:lnTo>
                <a:close/>
                <a:moveTo>
                  <a:pt x="1098" y="899"/>
                </a:moveTo>
                <a:lnTo>
                  <a:pt x="1103" y="899"/>
                </a:lnTo>
                <a:lnTo>
                  <a:pt x="1071" y="942"/>
                </a:lnTo>
                <a:lnTo>
                  <a:pt x="1098" y="899"/>
                </a:lnTo>
                <a:close/>
                <a:moveTo>
                  <a:pt x="1090" y="891"/>
                </a:moveTo>
                <a:lnTo>
                  <a:pt x="1082" y="893"/>
                </a:lnTo>
                <a:lnTo>
                  <a:pt x="1133" y="800"/>
                </a:lnTo>
                <a:lnTo>
                  <a:pt x="1149" y="794"/>
                </a:lnTo>
                <a:lnTo>
                  <a:pt x="1090" y="891"/>
                </a:lnTo>
                <a:close/>
                <a:moveTo>
                  <a:pt x="1168" y="789"/>
                </a:moveTo>
                <a:lnTo>
                  <a:pt x="1189" y="784"/>
                </a:lnTo>
                <a:lnTo>
                  <a:pt x="1117" y="880"/>
                </a:lnTo>
                <a:lnTo>
                  <a:pt x="1109" y="883"/>
                </a:lnTo>
                <a:lnTo>
                  <a:pt x="1168" y="789"/>
                </a:lnTo>
                <a:close/>
                <a:moveTo>
                  <a:pt x="1178" y="776"/>
                </a:moveTo>
                <a:lnTo>
                  <a:pt x="1232" y="688"/>
                </a:lnTo>
                <a:lnTo>
                  <a:pt x="1264" y="679"/>
                </a:lnTo>
                <a:lnTo>
                  <a:pt x="1200" y="768"/>
                </a:lnTo>
                <a:lnTo>
                  <a:pt x="1178" y="776"/>
                </a:lnTo>
                <a:close/>
                <a:moveTo>
                  <a:pt x="1282" y="677"/>
                </a:moveTo>
                <a:lnTo>
                  <a:pt x="1648" y="607"/>
                </a:lnTo>
                <a:lnTo>
                  <a:pt x="1624" y="655"/>
                </a:lnTo>
                <a:lnTo>
                  <a:pt x="1218" y="762"/>
                </a:lnTo>
                <a:lnTo>
                  <a:pt x="1282" y="677"/>
                </a:lnTo>
                <a:close/>
                <a:moveTo>
                  <a:pt x="1665" y="605"/>
                </a:moveTo>
                <a:lnTo>
                  <a:pt x="1718" y="597"/>
                </a:lnTo>
                <a:lnTo>
                  <a:pt x="1691" y="637"/>
                </a:lnTo>
                <a:lnTo>
                  <a:pt x="1640" y="650"/>
                </a:lnTo>
                <a:lnTo>
                  <a:pt x="1665" y="605"/>
                </a:lnTo>
                <a:close/>
                <a:moveTo>
                  <a:pt x="1673" y="591"/>
                </a:moveTo>
                <a:lnTo>
                  <a:pt x="1699" y="540"/>
                </a:lnTo>
                <a:lnTo>
                  <a:pt x="1755" y="535"/>
                </a:lnTo>
                <a:lnTo>
                  <a:pt x="1726" y="581"/>
                </a:lnTo>
                <a:lnTo>
                  <a:pt x="1673" y="591"/>
                </a:lnTo>
                <a:close/>
                <a:moveTo>
                  <a:pt x="1771" y="532"/>
                </a:moveTo>
                <a:lnTo>
                  <a:pt x="1814" y="530"/>
                </a:lnTo>
                <a:lnTo>
                  <a:pt x="1785" y="570"/>
                </a:lnTo>
                <a:lnTo>
                  <a:pt x="1742" y="578"/>
                </a:lnTo>
                <a:lnTo>
                  <a:pt x="1771" y="532"/>
                </a:lnTo>
                <a:close/>
                <a:moveTo>
                  <a:pt x="1779" y="519"/>
                </a:moveTo>
                <a:lnTo>
                  <a:pt x="1806" y="476"/>
                </a:lnTo>
                <a:lnTo>
                  <a:pt x="1854" y="476"/>
                </a:lnTo>
                <a:lnTo>
                  <a:pt x="1825" y="516"/>
                </a:lnTo>
                <a:lnTo>
                  <a:pt x="1779" y="519"/>
                </a:lnTo>
                <a:close/>
                <a:moveTo>
                  <a:pt x="1870" y="474"/>
                </a:moveTo>
                <a:lnTo>
                  <a:pt x="1926" y="474"/>
                </a:lnTo>
                <a:lnTo>
                  <a:pt x="1897" y="508"/>
                </a:lnTo>
                <a:lnTo>
                  <a:pt x="1841" y="514"/>
                </a:lnTo>
                <a:lnTo>
                  <a:pt x="1870" y="474"/>
                </a:lnTo>
                <a:close/>
                <a:moveTo>
                  <a:pt x="1878" y="463"/>
                </a:moveTo>
                <a:lnTo>
                  <a:pt x="1982" y="324"/>
                </a:lnTo>
                <a:lnTo>
                  <a:pt x="2071" y="308"/>
                </a:lnTo>
                <a:lnTo>
                  <a:pt x="1937" y="460"/>
                </a:lnTo>
                <a:lnTo>
                  <a:pt x="1878" y="463"/>
                </a:lnTo>
                <a:close/>
                <a:moveTo>
                  <a:pt x="2089" y="302"/>
                </a:moveTo>
                <a:lnTo>
                  <a:pt x="2178" y="286"/>
                </a:lnTo>
                <a:lnTo>
                  <a:pt x="2007" y="458"/>
                </a:lnTo>
                <a:lnTo>
                  <a:pt x="1953" y="460"/>
                </a:lnTo>
                <a:lnTo>
                  <a:pt x="2089" y="302"/>
                </a:lnTo>
                <a:close/>
                <a:moveTo>
                  <a:pt x="2103" y="289"/>
                </a:moveTo>
                <a:lnTo>
                  <a:pt x="2127" y="262"/>
                </a:lnTo>
                <a:lnTo>
                  <a:pt x="2212" y="254"/>
                </a:lnTo>
                <a:lnTo>
                  <a:pt x="2194" y="273"/>
                </a:lnTo>
                <a:lnTo>
                  <a:pt x="2103" y="289"/>
                </a:lnTo>
                <a:close/>
                <a:moveTo>
                  <a:pt x="2137" y="249"/>
                </a:moveTo>
                <a:lnTo>
                  <a:pt x="2159" y="222"/>
                </a:lnTo>
                <a:lnTo>
                  <a:pt x="2244" y="220"/>
                </a:lnTo>
                <a:lnTo>
                  <a:pt x="2226" y="238"/>
                </a:lnTo>
                <a:lnTo>
                  <a:pt x="2137" y="249"/>
                </a:lnTo>
                <a:close/>
                <a:moveTo>
                  <a:pt x="2231" y="252"/>
                </a:moveTo>
                <a:lnTo>
                  <a:pt x="2319" y="241"/>
                </a:lnTo>
                <a:lnTo>
                  <a:pt x="2308" y="252"/>
                </a:lnTo>
                <a:lnTo>
                  <a:pt x="2215" y="268"/>
                </a:lnTo>
                <a:lnTo>
                  <a:pt x="2231" y="252"/>
                </a:lnTo>
                <a:close/>
                <a:moveTo>
                  <a:pt x="2276" y="206"/>
                </a:moveTo>
                <a:lnTo>
                  <a:pt x="2300" y="182"/>
                </a:lnTo>
                <a:lnTo>
                  <a:pt x="2383" y="187"/>
                </a:lnTo>
                <a:lnTo>
                  <a:pt x="2362" y="204"/>
                </a:lnTo>
                <a:lnTo>
                  <a:pt x="2276" y="206"/>
                </a:lnTo>
                <a:close/>
                <a:moveTo>
                  <a:pt x="2258" y="206"/>
                </a:moveTo>
                <a:lnTo>
                  <a:pt x="2172" y="209"/>
                </a:lnTo>
                <a:lnTo>
                  <a:pt x="2199" y="179"/>
                </a:lnTo>
                <a:lnTo>
                  <a:pt x="2284" y="182"/>
                </a:lnTo>
                <a:lnTo>
                  <a:pt x="2258" y="206"/>
                </a:lnTo>
                <a:close/>
                <a:moveTo>
                  <a:pt x="2153" y="212"/>
                </a:moveTo>
                <a:lnTo>
                  <a:pt x="2065" y="214"/>
                </a:lnTo>
                <a:lnTo>
                  <a:pt x="2092" y="174"/>
                </a:lnTo>
                <a:lnTo>
                  <a:pt x="2183" y="179"/>
                </a:lnTo>
                <a:lnTo>
                  <a:pt x="2153" y="212"/>
                </a:lnTo>
                <a:close/>
                <a:moveTo>
                  <a:pt x="2143" y="222"/>
                </a:moveTo>
                <a:lnTo>
                  <a:pt x="2119" y="252"/>
                </a:lnTo>
                <a:lnTo>
                  <a:pt x="2031" y="260"/>
                </a:lnTo>
                <a:lnTo>
                  <a:pt x="2055" y="225"/>
                </a:lnTo>
                <a:lnTo>
                  <a:pt x="2143" y="222"/>
                </a:lnTo>
                <a:close/>
                <a:moveTo>
                  <a:pt x="2012" y="262"/>
                </a:moveTo>
                <a:lnTo>
                  <a:pt x="1940" y="270"/>
                </a:lnTo>
                <a:lnTo>
                  <a:pt x="1964" y="230"/>
                </a:lnTo>
                <a:lnTo>
                  <a:pt x="2039" y="228"/>
                </a:lnTo>
                <a:lnTo>
                  <a:pt x="2012" y="262"/>
                </a:lnTo>
                <a:close/>
                <a:moveTo>
                  <a:pt x="1924" y="273"/>
                </a:moveTo>
                <a:lnTo>
                  <a:pt x="1838" y="281"/>
                </a:lnTo>
                <a:lnTo>
                  <a:pt x="1865" y="233"/>
                </a:lnTo>
                <a:lnTo>
                  <a:pt x="1950" y="230"/>
                </a:lnTo>
                <a:lnTo>
                  <a:pt x="1924" y="273"/>
                </a:lnTo>
                <a:close/>
                <a:moveTo>
                  <a:pt x="1822" y="284"/>
                </a:moveTo>
                <a:lnTo>
                  <a:pt x="1555" y="313"/>
                </a:lnTo>
                <a:lnTo>
                  <a:pt x="1608" y="241"/>
                </a:lnTo>
                <a:lnTo>
                  <a:pt x="1849" y="233"/>
                </a:lnTo>
                <a:lnTo>
                  <a:pt x="1822" y="284"/>
                </a:lnTo>
                <a:close/>
                <a:moveTo>
                  <a:pt x="1539" y="313"/>
                </a:moveTo>
                <a:lnTo>
                  <a:pt x="1464" y="321"/>
                </a:lnTo>
                <a:lnTo>
                  <a:pt x="1515" y="244"/>
                </a:lnTo>
                <a:lnTo>
                  <a:pt x="1592" y="241"/>
                </a:lnTo>
                <a:lnTo>
                  <a:pt x="1539" y="313"/>
                </a:lnTo>
                <a:close/>
                <a:moveTo>
                  <a:pt x="1448" y="324"/>
                </a:moveTo>
                <a:lnTo>
                  <a:pt x="1384" y="332"/>
                </a:lnTo>
                <a:lnTo>
                  <a:pt x="1429" y="246"/>
                </a:lnTo>
                <a:lnTo>
                  <a:pt x="1499" y="246"/>
                </a:lnTo>
                <a:lnTo>
                  <a:pt x="1448" y="324"/>
                </a:lnTo>
                <a:close/>
                <a:moveTo>
                  <a:pt x="1368" y="332"/>
                </a:moveTo>
                <a:lnTo>
                  <a:pt x="1298" y="340"/>
                </a:lnTo>
                <a:lnTo>
                  <a:pt x="1339" y="252"/>
                </a:lnTo>
                <a:lnTo>
                  <a:pt x="1413" y="249"/>
                </a:lnTo>
                <a:lnTo>
                  <a:pt x="1368" y="332"/>
                </a:lnTo>
                <a:close/>
                <a:moveTo>
                  <a:pt x="1285" y="343"/>
                </a:moveTo>
                <a:lnTo>
                  <a:pt x="1202" y="351"/>
                </a:lnTo>
                <a:lnTo>
                  <a:pt x="1237" y="254"/>
                </a:lnTo>
                <a:lnTo>
                  <a:pt x="1325" y="252"/>
                </a:lnTo>
                <a:lnTo>
                  <a:pt x="1285" y="343"/>
                </a:lnTo>
                <a:close/>
                <a:moveTo>
                  <a:pt x="1189" y="353"/>
                </a:moveTo>
                <a:lnTo>
                  <a:pt x="1157" y="356"/>
                </a:lnTo>
                <a:lnTo>
                  <a:pt x="1221" y="262"/>
                </a:lnTo>
                <a:lnTo>
                  <a:pt x="1189" y="353"/>
                </a:lnTo>
                <a:close/>
                <a:moveTo>
                  <a:pt x="1141" y="359"/>
                </a:moveTo>
                <a:lnTo>
                  <a:pt x="1127" y="359"/>
                </a:lnTo>
                <a:lnTo>
                  <a:pt x="1189" y="257"/>
                </a:lnTo>
                <a:lnTo>
                  <a:pt x="1213" y="254"/>
                </a:lnTo>
                <a:lnTo>
                  <a:pt x="1141" y="359"/>
                </a:lnTo>
                <a:close/>
                <a:moveTo>
                  <a:pt x="1133" y="372"/>
                </a:moveTo>
                <a:lnTo>
                  <a:pt x="1085" y="442"/>
                </a:lnTo>
                <a:lnTo>
                  <a:pt x="1087" y="428"/>
                </a:lnTo>
                <a:lnTo>
                  <a:pt x="1119" y="372"/>
                </a:lnTo>
                <a:lnTo>
                  <a:pt x="1133" y="372"/>
                </a:lnTo>
                <a:close/>
                <a:moveTo>
                  <a:pt x="1101" y="383"/>
                </a:moveTo>
                <a:lnTo>
                  <a:pt x="1103" y="375"/>
                </a:lnTo>
                <a:lnTo>
                  <a:pt x="1106" y="375"/>
                </a:lnTo>
                <a:lnTo>
                  <a:pt x="1101" y="383"/>
                </a:lnTo>
                <a:close/>
                <a:moveTo>
                  <a:pt x="1093" y="364"/>
                </a:moveTo>
                <a:lnTo>
                  <a:pt x="1085" y="364"/>
                </a:lnTo>
                <a:lnTo>
                  <a:pt x="1103" y="324"/>
                </a:lnTo>
                <a:lnTo>
                  <a:pt x="1093" y="364"/>
                </a:lnTo>
                <a:close/>
                <a:moveTo>
                  <a:pt x="1090" y="375"/>
                </a:moveTo>
                <a:lnTo>
                  <a:pt x="1077" y="423"/>
                </a:lnTo>
                <a:lnTo>
                  <a:pt x="1042" y="484"/>
                </a:lnTo>
                <a:lnTo>
                  <a:pt x="1026" y="487"/>
                </a:lnTo>
                <a:lnTo>
                  <a:pt x="1079" y="377"/>
                </a:lnTo>
                <a:lnTo>
                  <a:pt x="1090" y="375"/>
                </a:lnTo>
                <a:close/>
                <a:moveTo>
                  <a:pt x="1010" y="490"/>
                </a:moveTo>
                <a:lnTo>
                  <a:pt x="989" y="495"/>
                </a:lnTo>
                <a:lnTo>
                  <a:pt x="1034" y="383"/>
                </a:lnTo>
                <a:lnTo>
                  <a:pt x="1066" y="377"/>
                </a:lnTo>
                <a:lnTo>
                  <a:pt x="1010" y="490"/>
                </a:lnTo>
                <a:close/>
                <a:moveTo>
                  <a:pt x="989" y="463"/>
                </a:moveTo>
                <a:lnTo>
                  <a:pt x="1005" y="385"/>
                </a:lnTo>
                <a:lnTo>
                  <a:pt x="1021" y="383"/>
                </a:lnTo>
                <a:lnTo>
                  <a:pt x="989" y="463"/>
                </a:lnTo>
                <a:close/>
                <a:moveTo>
                  <a:pt x="970" y="495"/>
                </a:moveTo>
                <a:lnTo>
                  <a:pt x="938" y="498"/>
                </a:lnTo>
                <a:lnTo>
                  <a:pt x="973" y="388"/>
                </a:lnTo>
                <a:lnTo>
                  <a:pt x="991" y="385"/>
                </a:lnTo>
                <a:lnTo>
                  <a:pt x="970" y="495"/>
                </a:lnTo>
                <a:close/>
                <a:moveTo>
                  <a:pt x="924" y="498"/>
                </a:moveTo>
                <a:lnTo>
                  <a:pt x="890" y="500"/>
                </a:lnTo>
                <a:lnTo>
                  <a:pt x="914" y="393"/>
                </a:lnTo>
                <a:lnTo>
                  <a:pt x="959" y="391"/>
                </a:lnTo>
                <a:lnTo>
                  <a:pt x="924" y="498"/>
                </a:lnTo>
                <a:close/>
                <a:moveTo>
                  <a:pt x="900" y="511"/>
                </a:moveTo>
                <a:lnTo>
                  <a:pt x="887" y="514"/>
                </a:lnTo>
                <a:lnTo>
                  <a:pt x="887" y="511"/>
                </a:lnTo>
                <a:lnTo>
                  <a:pt x="900" y="511"/>
                </a:lnTo>
                <a:close/>
                <a:moveTo>
                  <a:pt x="879" y="500"/>
                </a:moveTo>
                <a:lnTo>
                  <a:pt x="876" y="500"/>
                </a:lnTo>
                <a:lnTo>
                  <a:pt x="887" y="399"/>
                </a:lnTo>
                <a:lnTo>
                  <a:pt x="903" y="396"/>
                </a:lnTo>
                <a:lnTo>
                  <a:pt x="879" y="500"/>
                </a:lnTo>
                <a:close/>
                <a:moveTo>
                  <a:pt x="882" y="634"/>
                </a:moveTo>
                <a:lnTo>
                  <a:pt x="847" y="746"/>
                </a:lnTo>
                <a:lnTo>
                  <a:pt x="844" y="746"/>
                </a:lnTo>
                <a:lnTo>
                  <a:pt x="858" y="637"/>
                </a:lnTo>
                <a:lnTo>
                  <a:pt x="882" y="634"/>
                </a:lnTo>
                <a:close/>
                <a:moveTo>
                  <a:pt x="820" y="752"/>
                </a:moveTo>
                <a:lnTo>
                  <a:pt x="780" y="760"/>
                </a:lnTo>
                <a:lnTo>
                  <a:pt x="796" y="642"/>
                </a:lnTo>
                <a:lnTo>
                  <a:pt x="847" y="637"/>
                </a:lnTo>
                <a:lnTo>
                  <a:pt x="820" y="752"/>
                </a:lnTo>
                <a:close/>
                <a:moveTo>
                  <a:pt x="815" y="765"/>
                </a:moveTo>
                <a:lnTo>
                  <a:pt x="791" y="872"/>
                </a:lnTo>
                <a:lnTo>
                  <a:pt x="788" y="877"/>
                </a:lnTo>
                <a:lnTo>
                  <a:pt x="772" y="883"/>
                </a:lnTo>
                <a:lnTo>
                  <a:pt x="764" y="859"/>
                </a:lnTo>
                <a:lnTo>
                  <a:pt x="777" y="773"/>
                </a:lnTo>
                <a:lnTo>
                  <a:pt x="815" y="765"/>
                </a:lnTo>
                <a:close/>
                <a:moveTo>
                  <a:pt x="777" y="893"/>
                </a:moveTo>
                <a:lnTo>
                  <a:pt x="775" y="896"/>
                </a:lnTo>
                <a:lnTo>
                  <a:pt x="775" y="893"/>
                </a:lnTo>
                <a:lnTo>
                  <a:pt x="777" y="893"/>
                </a:lnTo>
                <a:close/>
                <a:moveTo>
                  <a:pt x="756" y="832"/>
                </a:moveTo>
                <a:lnTo>
                  <a:pt x="753" y="821"/>
                </a:lnTo>
                <a:lnTo>
                  <a:pt x="756" y="776"/>
                </a:lnTo>
                <a:lnTo>
                  <a:pt x="764" y="776"/>
                </a:lnTo>
                <a:lnTo>
                  <a:pt x="756" y="832"/>
                </a:lnTo>
                <a:close/>
                <a:moveTo>
                  <a:pt x="759" y="885"/>
                </a:moveTo>
                <a:lnTo>
                  <a:pt x="759" y="885"/>
                </a:lnTo>
                <a:lnTo>
                  <a:pt x="759" y="885"/>
                </a:lnTo>
                <a:lnTo>
                  <a:pt x="759" y="885"/>
                </a:lnTo>
                <a:close/>
                <a:moveTo>
                  <a:pt x="756" y="899"/>
                </a:moveTo>
                <a:lnTo>
                  <a:pt x="764" y="899"/>
                </a:lnTo>
                <a:lnTo>
                  <a:pt x="767" y="909"/>
                </a:lnTo>
                <a:lnTo>
                  <a:pt x="753" y="928"/>
                </a:lnTo>
                <a:lnTo>
                  <a:pt x="756" y="899"/>
                </a:lnTo>
                <a:close/>
                <a:moveTo>
                  <a:pt x="745" y="1067"/>
                </a:moveTo>
                <a:lnTo>
                  <a:pt x="743" y="1086"/>
                </a:lnTo>
                <a:lnTo>
                  <a:pt x="740" y="1091"/>
                </a:lnTo>
                <a:lnTo>
                  <a:pt x="740" y="1078"/>
                </a:lnTo>
                <a:lnTo>
                  <a:pt x="745" y="1067"/>
                </a:lnTo>
                <a:close/>
                <a:moveTo>
                  <a:pt x="764" y="1228"/>
                </a:moveTo>
                <a:lnTo>
                  <a:pt x="732" y="1244"/>
                </a:lnTo>
                <a:lnTo>
                  <a:pt x="737" y="1161"/>
                </a:lnTo>
                <a:lnTo>
                  <a:pt x="737" y="1155"/>
                </a:lnTo>
                <a:lnTo>
                  <a:pt x="764" y="1228"/>
                </a:lnTo>
                <a:close/>
                <a:moveTo>
                  <a:pt x="727" y="1016"/>
                </a:moveTo>
                <a:lnTo>
                  <a:pt x="705" y="1024"/>
                </a:lnTo>
                <a:lnTo>
                  <a:pt x="705" y="1022"/>
                </a:lnTo>
                <a:lnTo>
                  <a:pt x="732" y="982"/>
                </a:lnTo>
                <a:lnTo>
                  <a:pt x="727" y="1016"/>
                </a:lnTo>
                <a:close/>
                <a:moveTo>
                  <a:pt x="711" y="1081"/>
                </a:moveTo>
                <a:lnTo>
                  <a:pt x="713" y="1094"/>
                </a:lnTo>
                <a:lnTo>
                  <a:pt x="713" y="1107"/>
                </a:lnTo>
                <a:lnTo>
                  <a:pt x="695" y="1145"/>
                </a:lnTo>
                <a:lnTo>
                  <a:pt x="697" y="1102"/>
                </a:lnTo>
                <a:lnTo>
                  <a:pt x="711" y="1081"/>
                </a:lnTo>
                <a:close/>
                <a:moveTo>
                  <a:pt x="700" y="1075"/>
                </a:moveTo>
                <a:lnTo>
                  <a:pt x="703" y="1059"/>
                </a:lnTo>
                <a:lnTo>
                  <a:pt x="705" y="1067"/>
                </a:lnTo>
                <a:lnTo>
                  <a:pt x="700" y="1075"/>
                </a:lnTo>
                <a:close/>
                <a:moveTo>
                  <a:pt x="700" y="1161"/>
                </a:moveTo>
                <a:lnTo>
                  <a:pt x="705" y="1158"/>
                </a:lnTo>
                <a:lnTo>
                  <a:pt x="700" y="1196"/>
                </a:lnTo>
                <a:lnTo>
                  <a:pt x="689" y="1220"/>
                </a:lnTo>
                <a:lnTo>
                  <a:pt x="692" y="1177"/>
                </a:lnTo>
                <a:lnTo>
                  <a:pt x="700" y="1161"/>
                </a:lnTo>
                <a:close/>
                <a:moveTo>
                  <a:pt x="689" y="1249"/>
                </a:moveTo>
                <a:lnTo>
                  <a:pt x="687" y="1265"/>
                </a:lnTo>
                <a:lnTo>
                  <a:pt x="684" y="1262"/>
                </a:lnTo>
                <a:lnTo>
                  <a:pt x="684" y="1262"/>
                </a:lnTo>
                <a:lnTo>
                  <a:pt x="689" y="1249"/>
                </a:lnTo>
                <a:close/>
                <a:moveTo>
                  <a:pt x="700" y="1321"/>
                </a:moveTo>
                <a:lnTo>
                  <a:pt x="713" y="1356"/>
                </a:lnTo>
                <a:lnTo>
                  <a:pt x="713" y="1380"/>
                </a:lnTo>
                <a:lnTo>
                  <a:pt x="681" y="1402"/>
                </a:lnTo>
                <a:lnTo>
                  <a:pt x="700" y="1321"/>
                </a:lnTo>
                <a:close/>
                <a:moveTo>
                  <a:pt x="713" y="1393"/>
                </a:moveTo>
                <a:lnTo>
                  <a:pt x="711" y="1423"/>
                </a:lnTo>
                <a:lnTo>
                  <a:pt x="679" y="1468"/>
                </a:lnTo>
                <a:lnTo>
                  <a:pt x="679" y="1418"/>
                </a:lnTo>
                <a:lnTo>
                  <a:pt x="713" y="1393"/>
                </a:lnTo>
                <a:close/>
                <a:moveTo>
                  <a:pt x="679" y="1910"/>
                </a:moveTo>
                <a:lnTo>
                  <a:pt x="679" y="1910"/>
                </a:lnTo>
                <a:lnTo>
                  <a:pt x="679" y="1910"/>
                </a:lnTo>
                <a:lnTo>
                  <a:pt x="679" y="1910"/>
                </a:lnTo>
                <a:close/>
                <a:moveTo>
                  <a:pt x="679" y="1928"/>
                </a:moveTo>
                <a:lnTo>
                  <a:pt x="679" y="1955"/>
                </a:lnTo>
                <a:lnTo>
                  <a:pt x="676" y="1968"/>
                </a:lnTo>
                <a:lnTo>
                  <a:pt x="673" y="1963"/>
                </a:lnTo>
                <a:lnTo>
                  <a:pt x="671" y="1936"/>
                </a:lnTo>
                <a:lnTo>
                  <a:pt x="679" y="1928"/>
                </a:lnTo>
                <a:close/>
                <a:moveTo>
                  <a:pt x="668" y="2209"/>
                </a:moveTo>
                <a:lnTo>
                  <a:pt x="665" y="2206"/>
                </a:lnTo>
                <a:lnTo>
                  <a:pt x="665" y="2198"/>
                </a:lnTo>
                <a:lnTo>
                  <a:pt x="668" y="2209"/>
                </a:lnTo>
                <a:close/>
                <a:moveTo>
                  <a:pt x="668" y="2241"/>
                </a:moveTo>
                <a:lnTo>
                  <a:pt x="671" y="2244"/>
                </a:lnTo>
                <a:lnTo>
                  <a:pt x="671" y="2244"/>
                </a:lnTo>
                <a:lnTo>
                  <a:pt x="665" y="2252"/>
                </a:lnTo>
                <a:lnTo>
                  <a:pt x="663" y="2241"/>
                </a:lnTo>
                <a:lnTo>
                  <a:pt x="663" y="2236"/>
                </a:lnTo>
                <a:lnTo>
                  <a:pt x="668" y="2241"/>
                </a:lnTo>
                <a:close/>
                <a:moveTo>
                  <a:pt x="671" y="2265"/>
                </a:moveTo>
                <a:lnTo>
                  <a:pt x="671" y="2273"/>
                </a:lnTo>
                <a:lnTo>
                  <a:pt x="668" y="2268"/>
                </a:lnTo>
                <a:lnTo>
                  <a:pt x="671" y="2265"/>
                </a:lnTo>
                <a:close/>
                <a:moveTo>
                  <a:pt x="660" y="1827"/>
                </a:moveTo>
                <a:lnTo>
                  <a:pt x="660" y="1816"/>
                </a:lnTo>
                <a:lnTo>
                  <a:pt x="663" y="1819"/>
                </a:lnTo>
                <a:lnTo>
                  <a:pt x="660" y="1827"/>
                </a:lnTo>
                <a:close/>
                <a:moveTo>
                  <a:pt x="671" y="2482"/>
                </a:moveTo>
                <a:lnTo>
                  <a:pt x="687" y="2490"/>
                </a:lnTo>
                <a:lnTo>
                  <a:pt x="695" y="2613"/>
                </a:lnTo>
                <a:lnTo>
                  <a:pt x="665" y="2597"/>
                </a:lnTo>
                <a:lnTo>
                  <a:pt x="671" y="2482"/>
                </a:lnTo>
                <a:close/>
                <a:moveTo>
                  <a:pt x="695" y="2006"/>
                </a:moveTo>
                <a:lnTo>
                  <a:pt x="705" y="2017"/>
                </a:lnTo>
                <a:lnTo>
                  <a:pt x="695" y="2035"/>
                </a:lnTo>
                <a:lnTo>
                  <a:pt x="695" y="2006"/>
                </a:lnTo>
                <a:close/>
                <a:moveTo>
                  <a:pt x="695" y="1990"/>
                </a:moveTo>
                <a:lnTo>
                  <a:pt x="697" y="1942"/>
                </a:lnTo>
                <a:lnTo>
                  <a:pt x="703" y="1899"/>
                </a:lnTo>
                <a:lnTo>
                  <a:pt x="713" y="1888"/>
                </a:lnTo>
                <a:lnTo>
                  <a:pt x="759" y="1947"/>
                </a:lnTo>
                <a:lnTo>
                  <a:pt x="713" y="2009"/>
                </a:lnTo>
                <a:lnTo>
                  <a:pt x="695" y="1990"/>
                </a:lnTo>
                <a:close/>
                <a:moveTo>
                  <a:pt x="775" y="1944"/>
                </a:moveTo>
                <a:lnTo>
                  <a:pt x="818" y="1891"/>
                </a:lnTo>
                <a:lnTo>
                  <a:pt x="858" y="1950"/>
                </a:lnTo>
                <a:lnTo>
                  <a:pt x="820" y="2006"/>
                </a:lnTo>
                <a:lnTo>
                  <a:pt x="775" y="1944"/>
                </a:lnTo>
                <a:close/>
                <a:moveTo>
                  <a:pt x="823" y="1880"/>
                </a:moveTo>
                <a:lnTo>
                  <a:pt x="863" y="1829"/>
                </a:lnTo>
                <a:lnTo>
                  <a:pt x="895" y="1888"/>
                </a:lnTo>
                <a:lnTo>
                  <a:pt x="863" y="1939"/>
                </a:lnTo>
                <a:lnTo>
                  <a:pt x="823" y="1880"/>
                </a:lnTo>
                <a:close/>
                <a:moveTo>
                  <a:pt x="871" y="1819"/>
                </a:moveTo>
                <a:lnTo>
                  <a:pt x="906" y="1768"/>
                </a:lnTo>
                <a:lnTo>
                  <a:pt x="935" y="1829"/>
                </a:lnTo>
                <a:lnTo>
                  <a:pt x="903" y="1878"/>
                </a:lnTo>
                <a:lnTo>
                  <a:pt x="871" y="1819"/>
                </a:lnTo>
                <a:close/>
                <a:moveTo>
                  <a:pt x="914" y="1757"/>
                </a:moveTo>
                <a:lnTo>
                  <a:pt x="948" y="1712"/>
                </a:lnTo>
                <a:lnTo>
                  <a:pt x="970" y="1771"/>
                </a:lnTo>
                <a:lnTo>
                  <a:pt x="943" y="1816"/>
                </a:lnTo>
                <a:lnTo>
                  <a:pt x="914" y="1757"/>
                </a:lnTo>
                <a:close/>
                <a:moveTo>
                  <a:pt x="908" y="1744"/>
                </a:moveTo>
                <a:lnTo>
                  <a:pt x="884" y="1690"/>
                </a:lnTo>
                <a:lnTo>
                  <a:pt x="922" y="1648"/>
                </a:lnTo>
                <a:lnTo>
                  <a:pt x="943" y="1698"/>
                </a:lnTo>
                <a:lnTo>
                  <a:pt x="908" y="1744"/>
                </a:lnTo>
                <a:close/>
                <a:moveTo>
                  <a:pt x="879" y="1680"/>
                </a:moveTo>
                <a:lnTo>
                  <a:pt x="852" y="1621"/>
                </a:lnTo>
                <a:lnTo>
                  <a:pt x="898" y="1578"/>
                </a:lnTo>
                <a:lnTo>
                  <a:pt x="919" y="1634"/>
                </a:lnTo>
                <a:lnTo>
                  <a:pt x="879" y="1680"/>
                </a:lnTo>
                <a:close/>
                <a:moveTo>
                  <a:pt x="847" y="1610"/>
                </a:moveTo>
                <a:lnTo>
                  <a:pt x="815" y="1543"/>
                </a:lnTo>
                <a:lnTo>
                  <a:pt x="868" y="1498"/>
                </a:lnTo>
                <a:lnTo>
                  <a:pt x="892" y="1565"/>
                </a:lnTo>
                <a:lnTo>
                  <a:pt x="847" y="1610"/>
                </a:lnTo>
                <a:close/>
                <a:moveTo>
                  <a:pt x="847" y="1412"/>
                </a:moveTo>
                <a:lnTo>
                  <a:pt x="903" y="1372"/>
                </a:lnTo>
                <a:lnTo>
                  <a:pt x="922" y="1436"/>
                </a:lnTo>
                <a:lnTo>
                  <a:pt x="874" y="1479"/>
                </a:lnTo>
                <a:lnTo>
                  <a:pt x="847" y="1412"/>
                </a:lnTo>
                <a:close/>
                <a:moveTo>
                  <a:pt x="842" y="1399"/>
                </a:moveTo>
                <a:lnTo>
                  <a:pt x="836" y="1383"/>
                </a:lnTo>
                <a:lnTo>
                  <a:pt x="876" y="1292"/>
                </a:lnTo>
                <a:lnTo>
                  <a:pt x="879" y="1292"/>
                </a:lnTo>
                <a:lnTo>
                  <a:pt x="898" y="1359"/>
                </a:lnTo>
                <a:lnTo>
                  <a:pt x="842" y="1399"/>
                </a:lnTo>
                <a:close/>
                <a:moveTo>
                  <a:pt x="874" y="1228"/>
                </a:moveTo>
                <a:lnTo>
                  <a:pt x="876" y="1222"/>
                </a:lnTo>
                <a:lnTo>
                  <a:pt x="876" y="1225"/>
                </a:lnTo>
                <a:lnTo>
                  <a:pt x="874" y="1230"/>
                </a:lnTo>
                <a:lnTo>
                  <a:pt x="874" y="1228"/>
                </a:lnTo>
                <a:close/>
                <a:moveTo>
                  <a:pt x="884" y="1164"/>
                </a:moveTo>
                <a:lnTo>
                  <a:pt x="911" y="1067"/>
                </a:lnTo>
                <a:lnTo>
                  <a:pt x="935" y="1057"/>
                </a:lnTo>
                <a:lnTo>
                  <a:pt x="900" y="1155"/>
                </a:lnTo>
                <a:lnTo>
                  <a:pt x="884" y="1164"/>
                </a:lnTo>
                <a:close/>
                <a:moveTo>
                  <a:pt x="951" y="1051"/>
                </a:moveTo>
                <a:lnTo>
                  <a:pt x="975" y="1041"/>
                </a:lnTo>
                <a:lnTo>
                  <a:pt x="943" y="1113"/>
                </a:lnTo>
                <a:lnTo>
                  <a:pt x="919" y="1145"/>
                </a:lnTo>
                <a:lnTo>
                  <a:pt x="916" y="1147"/>
                </a:lnTo>
                <a:lnTo>
                  <a:pt x="951" y="1051"/>
                </a:lnTo>
                <a:close/>
                <a:moveTo>
                  <a:pt x="975" y="1091"/>
                </a:moveTo>
                <a:lnTo>
                  <a:pt x="983" y="1078"/>
                </a:lnTo>
                <a:lnTo>
                  <a:pt x="1029" y="1016"/>
                </a:lnTo>
                <a:lnTo>
                  <a:pt x="1552" y="789"/>
                </a:lnTo>
                <a:lnTo>
                  <a:pt x="1534" y="821"/>
                </a:lnTo>
                <a:lnTo>
                  <a:pt x="956" y="1126"/>
                </a:lnTo>
                <a:lnTo>
                  <a:pt x="975" y="1091"/>
                </a:lnTo>
                <a:close/>
                <a:moveTo>
                  <a:pt x="1045" y="998"/>
                </a:moveTo>
                <a:lnTo>
                  <a:pt x="1122" y="891"/>
                </a:lnTo>
                <a:lnTo>
                  <a:pt x="1584" y="730"/>
                </a:lnTo>
                <a:lnTo>
                  <a:pt x="1560" y="773"/>
                </a:lnTo>
                <a:lnTo>
                  <a:pt x="1045" y="998"/>
                </a:lnTo>
                <a:close/>
                <a:moveTo>
                  <a:pt x="1135" y="875"/>
                </a:moveTo>
                <a:lnTo>
                  <a:pt x="1208" y="778"/>
                </a:lnTo>
                <a:lnTo>
                  <a:pt x="1616" y="669"/>
                </a:lnTo>
                <a:lnTo>
                  <a:pt x="1592" y="714"/>
                </a:lnTo>
                <a:lnTo>
                  <a:pt x="1135" y="875"/>
                </a:lnTo>
                <a:close/>
                <a:moveTo>
                  <a:pt x="1632" y="666"/>
                </a:moveTo>
                <a:lnTo>
                  <a:pt x="1681" y="653"/>
                </a:lnTo>
                <a:lnTo>
                  <a:pt x="1656" y="693"/>
                </a:lnTo>
                <a:lnTo>
                  <a:pt x="1608" y="709"/>
                </a:lnTo>
                <a:lnTo>
                  <a:pt x="1632" y="666"/>
                </a:lnTo>
                <a:close/>
                <a:moveTo>
                  <a:pt x="1699" y="647"/>
                </a:moveTo>
                <a:lnTo>
                  <a:pt x="1734" y="639"/>
                </a:lnTo>
                <a:lnTo>
                  <a:pt x="1705" y="677"/>
                </a:lnTo>
                <a:lnTo>
                  <a:pt x="1675" y="688"/>
                </a:lnTo>
                <a:lnTo>
                  <a:pt x="1699" y="647"/>
                </a:lnTo>
                <a:close/>
                <a:moveTo>
                  <a:pt x="1707" y="631"/>
                </a:moveTo>
                <a:lnTo>
                  <a:pt x="1734" y="591"/>
                </a:lnTo>
                <a:lnTo>
                  <a:pt x="1774" y="586"/>
                </a:lnTo>
                <a:lnTo>
                  <a:pt x="1745" y="623"/>
                </a:lnTo>
                <a:lnTo>
                  <a:pt x="1707" y="631"/>
                </a:lnTo>
                <a:close/>
                <a:moveTo>
                  <a:pt x="1790" y="581"/>
                </a:moveTo>
                <a:lnTo>
                  <a:pt x="1841" y="573"/>
                </a:lnTo>
                <a:lnTo>
                  <a:pt x="1811" y="605"/>
                </a:lnTo>
                <a:lnTo>
                  <a:pt x="1763" y="618"/>
                </a:lnTo>
                <a:lnTo>
                  <a:pt x="1790" y="581"/>
                </a:lnTo>
                <a:close/>
                <a:moveTo>
                  <a:pt x="1801" y="567"/>
                </a:moveTo>
                <a:lnTo>
                  <a:pt x="1830" y="527"/>
                </a:lnTo>
                <a:lnTo>
                  <a:pt x="1886" y="522"/>
                </a:lnTo>
                <a:lnTo>
                  <a:pt x="1854" y="556"/>
                </a:lnTo>
                <a:lnTo>
                  <a:pt x="1801" y="567"/>
                </a:lnTo>
                <a:close/>
                <a:moveTo>
                  <a:pt x="1902" y="519"/>
                </a:moveTo>
                <a:lnTo>
                  <a:pt x="1950" y="514"/>
                </a:lnTo>
                <a:lnTo>
                  <a:pt x="1918" y="546"/>
                </a:lnTo>
                <a:lnTo>
                  <a:pt x="1873" y="554"/>
                </a:lnTo>
                <a:lnTo>
                  <a:pt x="1902" y="519"/>
                </a:lnTo>
                <a:close/>
                <a:moveTo>
                  <a:pt x="1916" y="506"/>
                </a:moveTo>
                <a:lnTo>
                  <a:pt x="1942" y="471"/>
                </a:lnTo>
                <a:lnTo>
                  <a:pt x="1993" y="471"/>
                </a:lnTo>
                <a:lnTo>
                  <a:pt x="1964" y="500"/>
                </a:lnTo>
                <a:lnTo>
                  <a:pt x="1916" y="506"/>
                </a:lnTo>
                <a:close/>
                <a:moveTo>
                  <a:pt x="2012" y="468"/>
                </a:moveTo>
                <a:lnTo>
                  <a:pt x="2055" y="468"/>
                </a:lnTo>
                <a:lnTo>
                  <a:pt x="2025" y="492"/>
                </a:lnTo>
                <a:lnTo>
                  <a:pt x="1982" y="498"/>
                </a:lnTo>
                <a:lnTo>
                  <a:pt x="2012" y="468"/>
                </a:lnTo>
                <a:close/>
                <a:moveTo>
                  <a:pt x="2023" y="458"/>
                </a:moveTo>
                <a:lnTo>
                  <a:pt x="2199" y="284"/>
                </a:lnTo>
                <a:lnTo>
                  <a:pt x="2290" y="268"/>
                </a:lnTo>
                <a:lnTo>
                  <a:pt x="2068" y="455"/>
                </a:lnTo>
                <a:lnTo>
                  <a:pt x="2023" y="458"/>
                </a:lnTo>
                <a:close/>
                <a:moveTo>
                  <a:pt x="2314" y="262"/>
                </a:moveTo>
                <a:lnTo>
                  <a:pt x="2418" y="244"/>
                </a:lnTo>
                <a:lnTo>
                  <a:pt x="2132" y="452"/>
                </a:lnTo>
                <a:lnTo>
                  <a:pt x="2089" y="455"/>
                </a:lnTo>
                <a:lnTo>
                  <a:pt x="2314" y="262"/>
                </a:lnTo>
                <a:close/>
                <a:moveTo>
                  <a:pt x="2357" y="225"/>
                </a:moveTo>
                <a:lnTo>
                  <a:pt x="2367" y="214"/>
                </a:lnTo>
                <a:lnTo>
                  <a:pt x="2461" y="212"/>
                </a:lnTo>
                <a:lnTo>
                  <a:pt x="2458" y="214"/>
                </a:lnTo>
                <a:lnTo>
                  <a:pt x="2357" y="225"/>
                </a:lnTo>
                <a:close/>
                <a:moveTo>
                  <a:pt x="2383" y="204"/>
                </a:moveTo>
                <a:lnTo>
                  <a:pt x="2402" y="187"/>
                </a:lnTo>
                <a:lnTo>
                  <a:pt x="2490" y="190"/>
                </a:lnTo>
                <a:lnTo>
                  <a:pt x="2477" y="201"/>
                </a:lnTo>
                <a:lnTo>
                  <a:pt x="2383" y="204"/>
                </a:lnTo>
                <a:close/>
                <a:moveTo>
                  <a:pt x="2415" y="174"/>
                </a:moveTo>
                <a:lnTo>
                  <a:pt x="2445" y="150"/>
                </a:lnTo>
                <a:lnTo>
                  <a:pt x="2530" y="161"/>
                </a:lnTo>
                <a:lnTo>
                  <a:pt x="2506" y="179"/>
                </a:lnTo>
                <a:lnTo>
                  <a:pt x="2415" y="174"/>
                </a:lnTo>
                <a:close/>
                <a:moveTo>
                  <a:pt x="2509" y="190"/>
                </a:moveTo>
                <a:lnTo>
                  <a:pt x="2608" y="195"/>
                </a:lnTo>
                <a:lnTo>
                  <a:pt x="2608" y="195"/>
                </a:lnTo>
                <a:lnTo>
                  <a:pt x="2498" y="198"/>
                </a:lnTo>
                <a:lnTo>
                  <a:pt x="2509" y="190"/>
                </a:lnTo>
                <a:close/>
                <a:moveTo>
                  <a:pt x="2525" y="179"/>
                </a:moveTo>
                <a:lnTo>
                  <a:pt x="2549" y="163"/>
                </a:lnTo>
                <a:lnTo>
                  <a:pt x="2645" y="174"/>
                </a:lnTo>
                <a:lnTo>
                  <a:pt x="2626" y="185"/>
                </a:lnTo>
                <a:lnTo>
                  <a:pt x="2525" y="179"/>
                </a:lnTo>
                <a:close/>
                <a:moveTo>
                  <a:pt x="2546" y="150"/>
                </a:moveTo>
                <a:lnTo>
                  <a:pt x="2455" y="139"/>
                </a:lnTo>
                <a:lnTo>
                  <a:pt x="2482" y="118"/>
                </a:lnTo>
                <a:lnTo>
                  <a:pt x="2568" y="134"/>
                </a:lnTo>
                <a:lnTo>
                  <a:pt x="2546" y="150"/>
                </a:lnTo>
                <a:close/>
                <a:moveTo>
                  <a:pt x="2439" y="137"/>
                </a:moveTo>
                <a:lnTo>
                  <a:pt x="2354" y="129"/>
                </a:lnTo>
                <a:lnTo>
                  <a:pt x="2383" y="99"/>
                </a:lnTo>
                <a:lnTo>
                  <a:pt x="2466" y="115"/>
                </a:lnTo>
                <a:lnTo>
                  <a:pt x="2439" y="137"/>
                </a:lnTo>
                <a:close/>
                <a:moveTo>
                  <a:pt x="2429" y="147"/>
                </a:moveTo>
                <a:lnTo>
                  <a:pt x="2397" y="174"/>
                </a:lnTo>
                <a:lnTo>
                  <a:pt x="2311" y="171"/>
                </a:lnTo>
                <a:lnTo>
                  <a:pt x="2343" y="139"/>
                </a:lnTo>
                <a:lnTo>
                  <a:pt x="2429" y="147"/>
                </a:lnTo>
                <a:close/>
                <a:moveTo>
                  <a:pt x="2295" y="171"/>
                </a:moveTo>
                <a:lnTo>
                  <a:pt x="2207" y="166"/>
                </a:lnTo>
                <a:lnTo>
                  <a:pt x="2242" y="129"/>
                </a:lnTo>
                <a:lnTo>
                  <a:pt x="2330" y="137"/>
                </a:lnTo>
                <a:lnTo>
                  <a:pt x="2295" y="171"/>
                </a:lnTo>
                <a:close/>
                <a:moveTo>
                  <a:pt x="2194" y="166"/>
                </a:moveTo>
                <a:lnTo>
                  <a:pt x="2103" y="163"/>
                </a:lnTo>
                <a:lnTo>
                  <a:pt x="2137" y="115"/>
                </a:lnTo>
                <a:lnTo>
                  <a:pt x="2228" y="126"/>
                </a:lnTo>
                <a:lnTo>
                  <a:pt x="2194" y="166"/>
                </a:lnTo>
                <a:close/>
                <a:moveTo>
                  <a:pt x="2087" y="163"/>
                </a:moveTo>
                <a:lnTo>
                  <a:pt x="2009" y="161"/>
                </a:lnTo>
                <a:lnTo>
                  <a:pt x="2044" y="105"/>
                </a:lnTo>
                <a:lnTo>
                  <a:pt x="2124" y="115"/>
                </a:lnTo>
                <a:lnTo>
                  <a:pt x="2087" y="163"/>
                </a:lnTo>
                <a:close/>
                <a:moveTo>
                  <a:pt x="2079" y="174"/>
                </a:moveTo>
                <a:lnTo>
                  <a:pt x="2049" y="214"/>
                </a:lnTo>
                <a:lnTo>
                  <a:pt x="1972" y="217"/>
                </a:lnTo>
                <a:lnTo>
                  <a:pt x="2001" y="171"/>
                </a:lnTo>
                <a:lnTo>
                  <a:pt x="2079" y="174"/>
                </a:lnTo>
                <a:close/>
                <a:moveTo>
                  <a:pt x="1958" y="217"/>
                </a:moveTo>
                <a:lnTo>
                  <a:pt x="1870" y="220"/>
                </a:lnTo>
                <a:lnTo>
                  <a:pt x="1900" y="166"/>
                </a:lnTo>
                <a:lnTo>
                  <a:pt x="1988" y="171"/>
                </a:lnTo>
                <a:lnTo>
                  <a:pt x="1958" y="217"/>
                </a:lnTo>
                <a:close/>
                <a:moveTo>
                  <a:pt x="1857" y="220"/>
                </a:moveTo>
                <a:lnTo>
                  <a:pt x="1616" y="230"/>
                </a:lnTo>
                <a:lnTo>
                  <a:pt x="1670" y="158"/>
                </a:lnTo>
                <a:lnTo>
                  <a:pt x="1886" y="166"/>
                </a:lnTo>
                <a:lnTo>
                  <a:pt x="1857" y="220"/>
                </a:lnTo>
                <a:close/>
                <a:moveTo>
                  <a:pt x="1600" y="230"/>
                </a:moveTo>
                <a:lnTo>
                  <a:pt x="1523" y="233"/>
                </a:lnTo>
                <a:lnTo>
                  <a:pt x="1571" y="155"/>
                </a:lnTo>
                <a:lnTo>
                  <a:pt x="1654" y="158"/>
                </a:lnTo>
                <a:lnTo>
                  <a:pt x="1600" y="230"/>
                </a:lnTo>
                <a:close/>
                <a:moveTo>
                  <a:pt x="1507" y="233"/>
                </a:moveTo>
                <a:lnTo>
                  <a:pt x="1435" y="236"/>
                </a:lnTo>
                <a:lnTo>
                  <a:pt x="1480" y="150"/>
                </a:lnTo>
                <a:lnTo>
                  <a:pt x="1558" y="153"/>
                </a:lnTo>
                <a:lnTo>
                  <a:pt x="1507" y="233"/>
                </a:lnTo>
                <a:close/>
                <a:moveTo>
                  <a:pt x="1421" y="236"/>
                </a:moveTo>
                <a:lnTo>
                  <a:pt x="1344" y="238"/>
                </a:lnTo>
                <a:lnTo>
                  <a:pt x="1387" y="147"/>
                </a:lnTo>
                <a:lnTo>
                  <a:pt x="1467" y="150"/>
                </a:lnTo>
                <a:lnTo>
                  <a:pt x="1421" y="236"/>
                </a:lnTo>
                <a:close/>
                <a:moveTo>
                  <a:pt x="1331" y="238"/>
                </a:moveTo>
                <a:lnTo>
                  <a:pt x="1242" y="241"/>
                </a:lnTo>
                <a:lnTo>
                  <a:pt x="1250" y="222"/>
                </a:lnTo>
                <a:lnTo>
                  <a:pt x="1301" y="145"/>
                </a:lnTo>
                <a:lnTo>
                  <a:pt x="1373" y="147"/>
                </a:lnTo>
                <a:lnTo>
                  <a:pt x="1331" y="238"/>
                </a:lnTo>
                <a:close/>
                <a:moveTo>
                  <a:pt x="1266" y="177"/>
                </a:moveTo>
                <a:lnTo>
                  <a:pt x="1277" y="142"/>
                </a:lnTo>
                <a:lnTo>
                  <a:pt x="1288" y="142"/>
                </a:lnTo>
                <a:lnTo>
                  <a:pt x="1266" y="177"/>
                </a:lnTo>
                <a:close/>
                <a:moveTo>
                  <a:pt x="1269" y="131"/>
                </a:moveTo>
                <a:lnTo>
                  <a:pt x="1261" y="129"/>
                </a:lnTo>
                <a:lnTo>
                  <a:pt x="1282" y="91"/>
                </a:lnTo>
                <a:lnTo>
                  <a:pt x="1269" y="131"/>
                </a:lnTo>
                <a:close/>
                <a:moveTo>
                  <a:pt x="1264" y="142"/>
                </a:moveTo>
                <a:lnTo>
                  <a:pt x="1237" y="217"/>
                </a:lnTo>
                <a:lnTo>
                  <a:pt x="1221" y="244"/>
                </a:lnTo>
                <a:lnTo>
                  <a:pt x="1194" y="244"/>
                </a:lnTo>
                <a:lnTo>
                  <a:pt x="1253" y="142"/>
                </a:lnTo>
                <a:lnTo>
                  <a:pt x="1264" y="142"/>
                </a:lnTo>
                <a:close/>
                <a:moveTo>
                  <a:pt x="1173" y="257"/>
                </a:moveTo>
                <a:lnTo>
                  <a:pt x="1114" y="361"/>
                </a:lnTo>
                <a:lnTo>
                  <a:pt x="1106" y="361"/>
                </a:lnTo>
                <a:lnTo>
                  <a:pt x="1133" y="265"/>
                </a:lnTo>
                <a:lnTo>
                  <a:pt x="1135" y="257"/>
                </a:lnTo>
                <a:lnTo>
                  <a:pt x="1173" y="257"/>
                </a:lnTo>
                <a:close/>
                <a:moveTo>
                  <a:pt x="1122" y="260"/>
                </a:moveTo>
                <a:lnTo>
                  <a:pt x="1071" y="367"/>
                </a:lnTo>
                <a:lnTo>
                  <a:pt x="1039" y="369"/>
                </a:lnTo>
                <a:lnTo>
                  <a:pt x="1082" y="260"/>
                </a:lnTo>
                <a:lnTo>
                  <a:pt x="1122" y="257"/>
                </a:lnTo>
                <a:lnTo>
                  <a:pt x="1122" y="260"/>
                </a:lnTo>
                <a:close/>
                <a:moveTo>
                  <a:pt x="1026" y="369"/>
                </a:moveTo>
                <a:lnTo>
                  <a:pt x="1007" y="372"/>
                </a:lnTo>
                <a:lnTo>
                  <a:pt x="1029" y="262"/>
                </a:lnTo>
                <a:lnTo>
                  <a:pt x="1069" y="260"/>
                </a:lnTo>
                <a:lnTo>
                  <a:pt x="1026" y="369"/>
                </a:lnTo>
                <a:close/>
                <a:moveTo>
                  <a:pt x="1018" y="249"/>
                </a:moveTo>
                <a:lnTo>
                  <a:pt x="1015" y="249"/>
                </a:lnTo>
                <a:lnTo>
                  <a:pt x="1023" y="222"/>
                </a:lnTo>
                <a:lnTo>
                  <a:pt x="1018" y="249"/>
                </a:lnTo>
                <a:close/>
                <a:moveTo>
                  <a:pt x="1015" y="262"/>
                </a:moveTo>
                <a:lnTo>
                  <a:pt x="994" y="375"/>
                </a:lnTo>
                <a:lnTo>
                  <a:pt x="975" y="375"/>
                </a:lnTo>
                <a:lnTo>
                  <a:pt x="1013" y="262"/>
                </a:lnTo>
                <a:lnTo>
                  <a:pt x="1015" y="262"/>
                </a:lnTo>
                <a:close/>
                <a:moveTo>
                  <a:pt x="962" y="377"/>
                </a:moveTo>
                <a:lnTo>
                  <a:pt x="916" y="383"/>
                </a:lnTo>
                <a:lnTo>
                  <a:pt x="946" y="265"/>
                </a:lnTo>
                <a:lnTo>
                  <a:pt x="999" y="262"/>
                </a:lnTo>
                <a:lnTo>
                  <a:pt x="962" y="377"/>
                </a:lnTo>
                <a:close/>
                <a:moveTo>
                  <a:pt x="906" y="383"/>
                </a:moveTo>
                <a:lnTo>
                  <a:pt x="890" y="385"/>
                </a:lnTo>
                <a:lnTo>
                  <a:pt x="903" y="265"/>
                </a:lnTo>
                <a:lnTo>
                  <a:pt x="932" y="265"/>
                </a:lnTo>
                <a:lnTo>
                  <a:pt x="906" y="383"/>
                </a:lnTo>
                <a:close/>
                <a:moveTo>
                  <a:pt x="876" y="385"/>
                </a:moveTo>
                <a:lnTo>
                  <a:pt x="836" y="391"/>
                </a:lnTo>
                <a:lnTo>
                  <a:pt x="855" y="268"/>
                </a:lnTo>
                <a:lnTo>
                  <a:pt x="892" y="265"/>
                </a:lnTo>
                <a:lnTo>
                  <a:pt x="876" y="385"/>
                </a:lnTo>
                <a:close/>
                <a:moveTo>
                  <a:pt x="876" y="399"/>
                </a:moveTo>
                <a:lnTo>
                  <a:pt x="863" y="500"/>
                </a:lnTo>
                <a:lnTo>
                  <a:pt x="820" y="503"/>
                </a:lnTo>
                <a:lnTo>
                  <a:pt x="836" y="404"/>
                </a:lnTo>
                <a:lnTo>
                  <a:pt x="876" y="399"/>
                </a:lnTo>
                <a:close/>
                <a:moveTo>
                  <a:pt x="863" y="511"/>
                </a:moveTo>
                <a:lnTo>
                  <a:pt x="860" y="519"/>
                </a:lnTo>
                <a:lnTo>
                  <a:pt x="815" y="527"/>
                </a:lnTo>
                <a:lnTo>
                  <a:pt x="818" y="514"/>
                </a:lnTo>
                <a:lnTo>
                  <a:pt x="863" y="511"/>
                </a:lnTo>
                <a:close/>
                <a:moveTo>
                  <a:pt x="860" y="530"/>
                </a:moveTo>
                <a:lnTo>
                  <a:pt x="847" y="626"/>
                </a:lnTo>
                <a:lnTo>
                  <a:pt x="799" y="631"/>
                </a:lnTo>
                <a:lnTo>
                  <a:pt x="815" y="540"/>
                </a:lnTo>
                <a:lnTo>
                  <a:pt x="860" y="530"/>
                </a:lnTo>
                <a:close/>
                <a:moveTo>
                  <a:pt x="804" y="530"/>
                </a:moveTo>
                <a:lnTo>
                  <a:pt x="767" y="535"/>
                </a:lnTo>
                <a:lnTo>
                  <a:pt x="767" y="516"/>
                </a:lnTo>
                <a:lnTo>
                  <a:pt x="804" y="514"/>
                </a:lnTo>
                <a:lnTo>
                  <a:pt x="804" y="530"/>
                </a:lnTo>
                <a:close/>
                <a:moveTo>
                  <a:pt x="802" y="540"/>
                </a:moveTo>
                <a:lnTo>
                  <a:pt x="788" y="631"/>
                </a:lnTo>
                <a:lnTo>
                  <a:pt x="761" y="634"/>
                </a:lnTo>
                <a:lnTo>
                  <a:pt x="767" y="548"/>
                </a:lnTo>
                <a:lnTo>
                  <a:pt x="802" y="540"/>
                </a:lnTo>
                <a:close/>
                <a:moveTo>
                  <a:pt x="785" y="645"/>
                </a:moveTo>
                <a:lnTo>
                  <a:pt x="767" y="762"/>
                </a:lnTo>
                <a:lnTo>
                  <a:pt x="756" y="765"/>
                </a:lnTo>
                <a:lnTo>
                  <a:pt x="761" y="647"/>
                </a:lnTo>
                <a:lnTo>
                  <a:pt x="785" y="645"/>
                </a:lnTo>
                <a:close/>
                <a:moveTo>
                  <a:pt x="756" y="503"/>
                </a:moveTo>
                <a:lnTo>
                  <a:pt x="748" y="506"/>
                </a:lnTo>
                <a:lnTo>
                  <a:pt x="753" y="412"/>
                </a:lnTo>
                <a:lnTo>
                  <a:pt x="761" y="412"/>
                </a:lnTo>
                <a:lnTo>
                  <a:pt x="756" y="503"/>
                </a:lnTo>
                <a:close/>
                <a:moveTo>
                  <a:pt x="756" y="516"/>
                </a:moveTo>
                <a:lnTo>
                  <a:pt x="753" y="538"/>
                </a:lnTo>
                <a:lnTo>
                  <a:pt x="745" y="540"/>
                </a:lnTo>
                <a:lnTo>
                  <a:pt x="745" y="516"/>
                </a:lnTo>
                <a:lnTo>
                  <a:pt x="756" y="516"/>
                </a:lnTo>
                <a:close/>
                <a:moveTo>
                  <a:pt x="753" y="551"/>
                </a:moveTo>
                <a:lnTo>
                  <a:pt x="751" y="637"/>
                </a:lnTo>
                <a:lnTo>
                  <a:pt x="737" y="637"/>
                </a:lnTo>
                <a:lnTo>
                  <a:pt x="743" y="551"/>
                </a:lnTo>
                <a:lnTo>
                  <a:pt x="753" y="551"/>
                </a:lnTo>
                <a:close/>
                <a:moveTo>
                  <a:pt x="748" y="647"/>
                </a:moveTo>
                <a:lnTo>
                  <a:pt x="743" y="768"/>
                </a:lnTo>
                <a:lnTo>
                  <a:pt x="737" y="768"/>
                </a:lnTo>
                <a:lnTo>
                  <a:pt x="729" y="736"/>
                </a:lnTo>
                <a:lnTo>
                  <a:pt x="735" y="650"/>
                </a:lnTo>
                <a:lnTo>
                  <a:pt x="748" y="647"/>
                </a:lnTo>
                <a:close/>
                <a:moveTo>
                  <a:pt x="732" y="543"/>
                </a:moveTo>
                <a:lnTo>
                  <a:pt x="673" y="554"/>
                </a:lnTo>
                <a:lnTo>
                  <a:pt x="665" y="519"/>
                </a:lnTo>
                <a:lnTo>
                  <a:pt x="735" y="516"/>
                </a:lnTo>
                <a:lnTo>
                  <a:pt x="732" y="543"/>
                </a:lnTo>
                <a:close/>
                <a:moveTo>
                  <a:pt x="732" y="554"/>
                </a:moveTo>
                <a:lnTo>
                  <a:pt x="724" y="639"/>
                </a:lnTo>
                <a:lnTo>
                  <a:pt x="700" y="642"/>
                </a:lnTo>
                <a:lnTo>
                  <a:pt x="679" y="565"/>
                </a:lnTo>
                <a:lnTo>
                  <a:pt x="732" y="554"/>
                </a:lnTo>
                <a:close/>
                <a:moveTo>
                  <a:pt x="724" y="650"/>
                </a:moveTo>
                <a:lnTo>
                  <a:pt x="719" y="704"/>
                </a:lnTo>
                <a:lnTo>
                  <a:pt x="703" y="653"/>
                </a:lnTo>
                <a:lnTo>
                  <a:pt x="724" y="650"/>
                </a:lnTo>
                <a:close/>
                <a:moveTo>
                  <a:pt x="724" y="781"/>
                </a:moveTo>
                <a:lnTo>
                  <a:pt x="729" y="781"/>
                </a:lnTo>
                <a:lnTo>
                  <a:pt x="740" y="821"/>
                </a:lnTo>
                <a:lnTo>
                  <a:pt x="737" y="891"/>
                </a:lnTo>
                <a:lnTo>
                  <a:pt x="716" y="899"/>
                </a:lnTo>
                <a:lnTo>
                  <a:pt x="724" y="781"/>
                </a:lnTo>
                <a:close/>
                <a:moveTo>
                  <a:pt x="737" y="904"/>
                </a:moveTo>
                <a:lnTo>
                  <a:pt x="735" y="958"/>
                </a:lnTo>
                <a:lnTo>
                  <a:pt x="708" y="998"/>
                </a:lnTo>
                <a:lnTo>
                  <a:pt x="713" y="909"/>
                </a:lnTo>
                <a:lnTo>
                  <a:pt x="737" y="904"/>
                </a:lnTo>
                <a:close/>
                <a:moveTo>
                  <a:pt x="703" y="901"/>
                </a:moveTo>
                <a:lnTo>
                  <a:pt x="665" y="912"/>
                </a:lnTo>
                <a:lnTo>
                  <a:pt x="663" y="794"/>
                </a:lnTo>
                <a:lnTo>
                  <a:pt x="713" y="784"/>
                </a:lnTo>
                <a:lnTo>
                  <a:pt x="703" y="901"/>
                </a:lnTo>
                <a:close/>
                <a:moveTo>
                  <a:pt x="665" y="1506"/>
                </a:moveTo>
                <a:lnTo>
                  <a:pt x="668" y="1503"/>
                </a:lnTo>
                <a:lnTo>
                  <a:pt x="668" y="1527"/>
                </a:lnTo>
                <a:lnTo>
                  <a:pt x="663" y="1530"/>
                </a:lnTo>
                <a:lnTo>
                  <a:pt x="665" y="1506"/>
                </a:lnTo>
                <a:close/>
                <a:moveTo>
                  <a:pt x="668" y="1543"/>
                </a:moveTo>
                <a:lnTo>
                  <a:pt x="668" y="1551"/>
                </a:lnTo>
                <a:lnTo>
                  <a:pt x="660" y="1565"/>
                </a:lnTo>
                <a:lnTo>
                  <a:pt x="663" y="1546"/>
                </a:lnTo>
                <a:lnTo>
                  <a:pt x="668" y="1543"/>
                </a:lnTo>
                <a:close/>
                <a:moveTo>
                  <a:pt x="668" y="1073"/>
                </a:moveTo>
                <a:lnTo>
                  <a:pt x="692" y="1041"/>
                </a:lnTo>
                <a:lnTo>
                  <a:pt x="692" y="1041"/>
                </a:lnTo>
                <a:lnTo>
                  <a:pt x="687" y="1099"/>
                </a:lnTo>
                <a:lnTo>
                  <a:pt x="671" y="1126"/>
                </a:lnTo>
                <a:lnTo>
                  <a:pt x="668" y="1073"/>
                </a:lnTo>
                <a:close/>
                <a:moveTo>
                  <a:pt x="684" y="1126"/>
                </a:moveTo>
                <a:lnTo>
                  <a:pt x="681" y="1155"/>
                </a:lnTo>
                <a:lnTo>
                  <a:pt x="671" y="1161"/>
                </a:lnTo>
                <a:lnTo>
                  <a:pt x="671" y="1150"/>
                </a:lnTo>
                <a:lnTo>
                  <a:pt x="684" y="1126"/>
                </a:lnTo>
                <a:close/>
                <a:moveTo>
                  <a:pt x="681" y="1169"/>
                </a:moveTo>
                <a:lnTo>
                  <a:pt x="681" y="1174"/>
                </a:lnTo>
                <a:lnTo>
                  <a:pt x="673" y="1190"/>
                </a:lnTo>
                <a:lnTo>
                  <a:pt x="671" y="1172"/>
                </a:lnTo>
                <a:lnTo>
                  <a:pt x="681" y="1169"/>
                </a:lnTo>
                <a:close/>
                <a:moveTo>
                  <a:pt x="679" y="1206"/>
                </a:moveTo>
                <a:lnTo>
                  <a:pt x="676" y="1241"/>
                </a:lnTo>
                <a:lnTo>
                  <a:pt x="673" y="1238"/>
                </a:lnTo>
                <a:lnTo>
                  <a:pt x="673" y="1217"/>
                </a:lnTo>
                <a:lnTo>
                  <a:pt x="679" y="1206"/>
                </a:lnTo>
                <a:close/>
                <a:moveTo>
                  <a:pt x="676" y="1781"/>
                </a:moveTo>
                <a:lnTo>
                  <a:pt x="660" y="1797"/>
                </a:lnTo>
                <a:lnTo>
                  <a:pt x="657" y="1795"/>
                </a:lnTo>
                <a:lnTo>
                  <a:pt x="657" y="1787"/>
                </a:lnTo>
                <a:lnTo>
                  <a:pt x="673" y="1746"/>
                </a:lnTo>
                <a:lnTo>
                  <a:pt x="676" y="1781"/>
                </a:lnTo>
                <a:close/>
                <a:moveTo>
                  <a:pt x="657" y="2065"/>
                </a:moveTo>
                <a:lnTo>
                  <a:pt x="655" y="2059"/>
                </a:lnTo>
                <a:lnTo>
                  <a:pt x="652" y="2038"/>
                </a:lnTo>
                <a:lnTo>
                  <a:pt x="652" y="2019"/>
                </a:lnTo>
                <a:lnTo>
                  <a:pt x="655" y="2035"/>
                </a:lnTo>
                <a:lnTo>
                  <a:pt x="657" y="2065"/>
                </a:lnTo>
                <a:close/>
                <a:moveTo>
                  <a:pt x="652" y="401"/>
                </a:moveTo>
                <a:lnTo>
                  <a:pt x="649" y="273"/>
                </a:lnTo>
                <a:lnTo>
                  <a:pt x="652" y="273"/>
                </a:lnTo>
                <a:lnTo>
                  <a:pt x="652" y="401"/>
                </a:lnTo>
                <a:close/>
                <a:moveTo>
                  <a:pt x="649" y="765"/>
                </a:moveTo>
                <a:lnTo>
                  <a:pt x="649" y="784"/>
                </a:lnTo>
                <a:lnTo>
                  <a:pt x="614" y="792"/>
                </a:lnTo>
                <a:lnTo>
                  <a:pt x="577" y="696"/>
                </a:lnTo>
                <a:lnTo>
                  <a:pt x="574" y="669"/>
                </a:lnTo>
                <a:lnTo>
                  <a:pt x="647" y="661"/>
                </a:lnTo>
                <a:lnTo>
                  <a:pt x="649" y="765"/>
                </a:lnTo>
                <a:close/>
                <a:moveTo>
                  <a:pt x="609" y="1423"/>
                </a:moveTo>
                <a:lnTo>
                  <a:pt x="596" y="1452"/>
                </a:lnTo>
                <a:lnTo>
                  <a:pt x="593" y="1455"/>
                </a:lnTo>
                <a:lnTo>
                  <a:pt x="585" y="1399"/>
                </a:lnTo>
                <a:lnTo>
                  <a:pt x="601" y="1364"/>
                </a:lnTo>
                <a:lnTo>
                  <a:pt x="609" y="1423"/>
                </a:lnTo>
                <a:close/>
                <a:moveTo>
                  <a:pt x="606" y="1121"/>
                </a:moveTo>
                <a:lnTo>
                  <a:pt x="612" y="1137"/>
                </a:lnTo>
                <a:lnTo>
                  <a:pt x="606" y="1142"/>
                </a:lnTo>
                <a:lnTo>
                  <a:pt x="606" y="1121"/>
                </a:lnTo>
                <a:close/>
                <a:moveTo>
                  <a:pt x="617" y="1712"/>
                </a:moveTo>
                <a:lnTo>
                  <a:pt x="617" y="1714"/>
                </a:lnTo>
                <a:lnTo>
                  <a:pt x="614" y="1738"/>
                </a:lnTo>
                <a:lnTo>
                  <a:pt x="604" y="1725"/>
                </a:lnTo>
                <a:lnTo>
                  <a:pt x="606" y="1722"/>
                </a:lnTo>
                <a:lnTo>
                  <a:pt x="617" y="1712"/>
                </a:lnTo>
                <a:close/>
                <a:moveTo>
                  <a:pt x="609" y="1704"/>
                </a:moveTo>
                <a:lnTo>
                  <a:pt x="614" y="1688"/>
                </a:lnTo>
                <a:lnTo>
                  <a:pt x="614" y="1698"/>
                </a:lnTo>
                <a:lnTo>
                  <a:pt x="609" y="1704"/>
                </a:lnTo>
                <a:close/>
                <a:moveTo>
                  <a:pt x="617" y="1934"/>
                </a:moveTo>
                <a:lnTo>
                  <a:pt x="612" y="1915"/>
                </a:lnTo>
                <a:lnTo>
                  <a:pt x="620" y="1920"/>
                </a:lnTo>
                <a:lnTo>
                  <a:pt x="620" y="1923"/>
                </a:lnTo>
                <a:lnTo>
                  <a:pt x="617" y="1934"/>
                </a:lnTo>
                <a:close/>
                <a:moveTo>
                  <a:pt x="620" y="2065"/>
                </a:moveTo>
                <a:lnTo>
                  <a:pt x="622" y="2070"/>
                </a:lnTo>
                <a:lnTo>
                  <a:pt x="620" y="2075"/>
                </a:lnTo>
                <a:lnTo>
                  <a:pt x="620" y="2073"/>
                </a:lnTo>
                <a:lnTo>
                  <a:pt x="620" y="2065"/>
                </a:lnTo>
                <a:close/>
                <a:moveTo>
                  <a:pt x="620" y="2134"/>
                </a:moveTo>
                <a:lnTo>
                  <a:pt x="614" y="2140"/>
                </a:lnTo>
                <a:lnTo>
                  <a:pt x="617" y="2132"/>
                </a:lnTo>
                <a:lnTo>
                  <a:pt x="620" y="2134"/>
                </a:lnTo>
                <a:close/>
                <a:moveTo>
                  <a:pt x="604" y="1987"/>
                </a:moveTo>
                <a:lnTo>
                  <a:pt x="590" y="1958"/>
                </a:lnTo>
                <a:lnTo>
                  <a:pt x="598" y="1918"/>
                </a:lnTo>
                <a:lnTo>
                  <a:pt x="598" y="1915"/>
                </a:lnTo>
                <a:lnTo>
                  <a:pt x="612" y="1958"/>
                </a:lnTo>
                <a:lnTo>
                  <a:pt x="604" y="1987"/>
                </a:lnTo>
                <a:close/>
                <a:moveTo>
                  <a:pt x="612" y="2003"/>
                </a:moveTo>
                <a:lnTo>
                  <a:pt x="612" y="2011"/>
                </a:lnTo>
                <a:lnTo>
                  <a:pt x="609" y="2006"/>
                </a:lnTo>
                <a:lnTo>
                  <a:pt x="612" y="2003"/>
                </a:lnTo>
                <a:close/>
                <a:moveTo>
                  <a:pt x="590" y="2289"/>
                </a:moveTo>
                <a:lnTo>
                  <a:pt x="577" y="2279"/>
                </a:lnTo>
                <a:lnTo>
                  <a:pt x="596" y="2209"/>
                </a:lnTo>
                <a:lnTo>
                  <a:pt x="590" y="2289"/>
                </a:lnTo>
                <a:close/>
                <a:moveTo>
                  <a:pt x="593" y="2386"/>
                </a:moveTo>
                <a:lnTo>
                  <a:pt x="593" y="2391"/>
                </a:lnTo>
                <a:lnTo>
                  <a:pt x="593" y="2388"/>
                </a:lnTo>
                <a:lnTo>
                  <a:pt x="593" y="2386"/>
                </a:lnTo>
                <a:close/>
                <a:moveTo>
                  <a:pt x="580" y="2412"/>
                </a:moveTo>
                <a:lnTo>
                  <a:pt x="577" y="2412"/>
                </a:lnTo>
                <a:lnTo>
                  <a:pt x="580" y="2410"/>
                </a:lnTo>
                <a:lnTo>
                  <a:pt x="580" y="2412"/>
                </a:lnTo>
                <a:close/>
                <a:moveTo>
                  <a:pt x="596" y="2575"/>
                </a:moveTo>
                <a:lnTo>
                  <a:pt x="574" y="2613"/>
                </a:lnTo>
                <a:lnTo>
                  <a:pt x="580" y="2567"/>
                </a:lnTo>
                <a:lnTo>
                  <a:pt x="596" y="2575"/>
                </a:lnTo>
                <a:close/>
                <a:moveTo>
                  <a:pt x="566" y="2404"/>
                </a:moveTo>
                <a:lnTo>
                  <a:pt x="545" y="2391"/>
                </a:lnTo>
                <a:lnTo>
                  <a:pt x="572" y="2292"/>
                </a:lnTo>
                <a:lnTo>
                  <a:pt x="588" y="2303"/>
                </a:lnTo>
                <a:lnTo>
                  <a:pt x="582" y="2383"/>
                </a:lnTo>
                <a:lnTo>
                  <a:pt x="566" y="2404"/>
                </a:lnTo>
                <a:close/>
                <a:moveTo>
                  <a:pt x="280" y="2559"/>
                </a:moveTo>
                <a:lnTo>
                  <a:pt x="206" y="2527"/>
                </a:lnTo>
                <a:lnTo>
                  <a:pt x="267" y="2410"/>
                </a:lnTo>
                <a:lnTo>
                  <a:pt x="318" y="2436"/>
                </a:lnTo>
                <a:lnTo>
                  <a:pt x="280" y="2559"/>
                </a:lnTo>
                <a:close/>
                <a:moveTo>
                  <a:pt x="291" y="2575"/>
                </a:moveTo>
                <a:lnTo>
                  <a:pt x="286" y="2581"/>
                </a:lnTo>
                <a:lnTo>
                  <a:pt x="286" y="2581"/>
                </a:lnTo>
                <a:lnTo>
                  <a:pt x="289" y="2575"/>
                </a:lnTo>
                <a:lnTo>
                  <a:pt x="291" y="2575"/>
                </a:lnTo>
                <a:close/>
                <a:moveTo>
                  <a:pt x="278" y="2570"/>
                </a:moveTo>
                <a:lnTo>
                  <a:pt x="275" y="2575"/>
                </a:lnTo>
                <a:lnTo>
                  <a:pt x="214" y="2543"/>
                </a:lnTo>
                <a:lnTo>
                  <a:pt x="278" y="2570"/>
                </a:lnTo>
                <a:close/>
                <a:moveTo>
                  <a:pt x="294" y="786"/>
                </a:moveTo>
                <a:lnTo>
                  <a:pt x="272" y="701"/>
                </a:lnTo>
                <a:lnTo>
                  <a:pt x="361" y="693"/>
                </a:lnTo>
                <a:lnTo>
                  <a:pt x="393" y="832"/>
                </a:lnTo>
                <a:lnTo>
                  <a:pt x="326" y="845"/>
                </a:lnTo>
                <a:lnTo>
                  <a:pt x="294" y="786"/>
                </a:lnTo>
                <a:close/>
                <a:moveTo>
                  <a:pt x="305" y="877"/>
                </a:moveTo>
                <a:lnTo>
                  <a:pt x="299" y="861"/>
                </a:lnTo>
                <a:lnTo>
                  <a:pt x="299" y="861"/>
                </a:lnTo>
                <a:lnTo>
                  <a:pt x="305" y="877"/>
                </a:lnTo>
                <a:close/>
                <a:moveTo>
                  <a:pt x="297" y="851"/>
                </a:moveTo>
                <a:lnTo>
                  <a:pt x="297" y="851"/>
                </a:lnTo>
                <a:lnTo>
                  <a:pt x="275" y="776"/>
                </a:lnTo>
                <a:lnTo>
                  <a:pt x="283" y="792"/>
                </a:lnTo>
                <a:lnTo>
                  <a:pt x="297" y="851"/>
                </a:lnTo>
                <a:close/>
                <a:moveTo>
                  <a:pt x="203" y="538"/>
                </a:moveTo>
                <a:lnTo>
                  <a:pt x="219" y="535"/>
                </a:lnTo>
                <a:lnTo>
                  <a:pt x="243" y="631"/>
                </a:lnTo>
                <a:lnTo>
                  <a:pt x="232" y="634"/>
                </a:lnTo>
                <a:lnTo>
                  <a:pt x="203" y="538"/>
                </a:lnTo>
                <a:close/>
                <a:moveTo>
                  <a:pt x="232" y="674"/>
                </a:moveTo>
                <a:lnTo>
                  <a:pt x="216" y="650"/>
                </a:lnTo>
                <a:lnTo>
                  <a:pt x="224" y="647"/>
                </a:lnTo>
                <a:lnTo>
                  <a:pt x="232" y="674"/>
                </a:lnTo>
                <a:close/>
                <a:moveTo>
                  <a:pt x="545" y="803"/>
                </a:moveTo>
                <a:lnTo>
                  <a:pt x="502" y="813"/>
                </a:lnTo>
                <a:lnTo>
                  <a:pt x="481" y="679"/>
                </a:lnTo>
                <a:lnTo>
                  <a:pt x="534" y="671"/>
                </a:lnTo>
                <a:lnTo>
                  <a:pt x="545" y="803"/>
                </a:lnTo>
                <a:close/>
                <a:moveTo>
                  <a:pt x="532" y="524"/>
                </a:moveTo>
                <a:lnTo>
                  <a:pt x="553" y="524"/>
                </a:lnTo>
                <a:lnTo>
                  <a:pt x="556" y="575"/>
                </a:lnTo>
                <a:lnTo>
                  <a:pt x="537" y="578"/>
                </a:lnTo>
                <a:lnTo>
                  <a:pt x="532" y="524"/>
                </a:lnTo>
                <a:close/>
                <a:moveTo>
                  <a:pt x="542" y="634"/>
                </a:moveTo>
                <a:lnTo>
                  <a:pt x="550" y="658"/>
                </a:lnTo>
                <a:lnTo>
                  <a:pt x="545" y="658"/>
                </a:lnTo>
                <a:lnTo>
                  <a:pt x="542" y="634"/>
                </a:lnTo>
                <a:close/>
                <a:moveTo>
                  <a:pt x="590" y="1057"/>
                </a:moveTo>
                <a:lnTo>
                  <a:pt x="582" y="1043"/>
                </a:lnTo>
                <a:lnTo>
                  <a:pt x="572" y="950"/>
                </a:lnTo>
                <a:lnTo>
                  <a:pt x="582" y="947"/>
                </a:lnTo>
                <a:lnTo>
                  <a:pt x="590" y="1057"/>
                </a:lnTo>
                <a:close/>
                <a:moveTo>
                  <a:pt x="580" y="736"/>
                </a:moveTo>
                <a:lnTo>
                  <a:pt x="601" y="794"/>
                </a:lnTo>
                <a:lnTo>
                  <a:pt x="585" y="797"/>
                </a:lnTo>
                <a:lnTo>
                  <a:pt x="580" y="736"/>
                </a:lnTo>
                <a:close/>
                <a:moveTo>
                  <a:pt x="590" y="1319"/>
                </a:moveTo>
                <a:lnTo>
                  <a:pt x="582" y="1303"/>
                </a:lnTo>
                <a:lnTo>
                  <a:pt x="593" y="1284"/>
                </a:lnTo>
                <a:lnTo>
                  <a:pt x="596" y="1313"/>
                </a:lnTo>
                <a:lnTo>
                  <a:pt x="590" y="1319"/>
                </a:lnTo>
                <a:close/>
                <a:moveTo>
                  <a:pt x="598" y="1327"/>
                </a:moveTo>
                <a:lnTo>
                  <a:pt x="598" y="1332"/>
                </a:lnTo>
                <a:lnTo>
                  <a:pt x="596" y="1329"/>
                </a:lnTo>
                <a:lnTo>
                  <a:pt x="598" y="1327"/>
                </a:lnTo>
                <a:close/>
                <a:moveTo>
                  <a:pt x="593" y="1776"/>
                </a:moveTo>
                <a:lnTo>
                  <a:pt x="593" y="1779"/>
                </a:lnTo>
                <a:lnTo>
                  <a:pt x="593" y="1781"/>
                </a:lnTo>
                <a:lnTo>
                  <a:pt x="593" y="1776"/>
                </a:lnTo>
                <a:close/>
                <a:moveTo>
                  <a:pt x="593" y="1693"/>
                </a:moveTo>
                <a:lnTo>
                  <a:pt x="604" y="1674"/>
                </a:lnTo>
                <a:lnTo>
                  <a:pt x="596" y="1709"/>
                </a:lnTo>
                <a:lnTo>
                  <a:pt x="593" y="1693"/>
                </a:lnTo>
                <a:close/>
                <a:moveTo>
                  <a:pt x="596" y="1797"/>
                </a:moveTo>
                <a:lnTo>
                  <a:pt x="601" y="1819"/>
                </a:lnTo>
                <a:lnTo>
                  <a:pt x="596" y="1856"/>
                </a:lnTo>
                <a:lnTo>
                  <a:pt x="585" y="1821"/>
                </a:lnTo>
                <a:lnTo>
                  <a:pt x="596" y="1797"/>
                </a:lnTo>
                <a:close/>
                <a:moveTo>
                  <a:pt x="387" y="1613"/>
                </a:moveTo>
                <a:lnTo>
                  <a:pt x="382" y="1599"/>
                </a:lnTo>
                <a:lnTo>
                  <a:pt x="403" y="1589"/>
                </a:lnTo>
                <a:lnTo>
                  <a:pt x="387" y="1613"/>
                </a:lnTo>
                <a:close/>
                <a:moveTo>
                  <a:pt x="393" y="1653"/>
                </a:moveTo>
                <a:lnTo>
                  <a:pt x="385" y="1642"/>
                </a:lnTo>
                <a:lnTo>
                  <a:pt x="387" y="1640"/>
                </a:lnTo>
                <a:lnTo>
                  <a:pt x="393" y="1653"/>
                </a:lnTo>
                <a:close/>
                <a:moveTo>
                  <a:pt x="374" y="621"/>
                </a:moveTo>
                <a:lnTo>
                  <a:pt x="398" y="677"/>
                </a:lnTo>
                <a:lnTo>
                  <a:pt x="371" y="679"/>
                </a:lnTo>
                <a:lnTo>
                  <a:pt x="358" y="623"/>
                </a:lnTo>
                <a:lnTo>
                  <a:pt x="374" y="621"/>
                </a:lnTo>
                <a:close/>
                <a:moveTo>
                  <a:pt x="355" y="613"/>
                </a:moveTo>
                <a:lnTo>
                  <a:pt x="345" y="562"/>
                </a:lnTo>
                <a:lnTo>
                  <a:pt x="369" y="610"/>
                </a:lnTo>
                <a:lnTo>
                  <a:pt x="355" y="613"/>
                </a:lnTo>
                <a:close/>
                <a:moveTo>
                  <a:pt x="393" y="637"/>
                </a:moveTo>
                <a:lnTo>
                  <a:pt x="385" y="618"/>
                </a:lnTo>
                <a:lnTo>
                  <a:pt x="390" y="618"/>
                </a:lnTo>
                <a:lnTo>
                  <a:pt x="393" y="637"/>
                </a:lnTo>
                <a:close/>
                <a:moveTo>
                  <a:pt x="387" y="530"/>
                </a:moveTo>
                <a:lnTo>
                  <a:pt x="449" y="527"/>
                </a:lnTo>
                <a:lnTo>
                  <a:pt x="457" y="591"/>
                </a:lnTo>
                <a:lnTo>
                  <a:pt x="401" y="602"/>
                </a:lnTo>
                <a:lnTo>
                  <a:pt x="387" y="530"/>
                </a:lnTo>
                <a:close/>
                <a:moveTo>
                  <a:pt x="403" y="688"/>
                </a:moveTo>
                <a:lnTo>
                  <a:pt x="427" y="827"/>
                </a:lnTo>
                <a:lnTo>
                  <a:pt x="403" y="829"/>
                </a:lnTo>
                <a:lnTo>
                  <a:pt x="374" y="690"/>
                </a:lnTo>
                <a:lnTo>
                  <a:pt x="403" y="688"/>
                </a:lnTo>
                <a:close/>
                <a:moveTo>
                  <a:pt x="502" y="896"/>
                </a:moveTo>
                <a:lnTo>
                  <a:pt x="510" y="952"/>
                </a:lnTo>
                <a:lnTo>
                  <a:pt x="462" y="966"/>
                </a:lnTo>
                <a:lnTo>
                  <a:pt x="441" y="835"/>
                </a:lnTo>
                <a:lnTo>
                  <a:pt x="470" y="829"/>
                </a:lnTo>
                <a:lnTo>
                  <a:pt x="502" y="896"/>
                </a:lnTo>
                <a:close/>
                <a:moveTo>
                  <a:pt x="484" y="827"/>
                </a:moveTo>
                <a:lnTo>
                  <a:pt x="492" y="827"/>
                </a:lnTo>
                <a:lnTo>
                  <a:pt x="494" y="856"/>
                </a:lnTo>
                <a:lnTo>
                  <a:pt x="484" y="827"/>
                </a:lnTo>
                <a:close/>
                <a:moveTo>
                  <a:pt x="529" y="1086"/>
                </a:moveTo>
                <a:lnTo>
                  <a:pt x="486" y="1099"/>
                </a:lnTo>
                <a:lnTo>
                  <a:pt x="465" y="976"/>
                </a:lnTo>
                <a:lnTo>
                  <a:pt x="510" y="966"/>
                </a:lnTo>
                <a:lnTo>
                  <a:pt x="529" y="1086"/>
                </a:lnTo>
                <a:close/>
                <a:moveTo>
                  <a:pt x="518" y="934"/>
                </a:moveTo>
                <a:lnTo>
                  <a:pt x="526" y="950"/>
                </a:lnTo>
                <a:lnTo>
                  <a:pt x="521" y="950"/>
                </a:lnTo>
                <a:lnTo>
                  <a:pt x="518" y="934"/>
                </a:lnTo>
                <a:close/>
                <a:moveTo>
                  <a:pt x="574" y="1420"/>
                </a:moveTo>
                <a:lnTo>
                  <a:pt x="582" y="1463"/>
                </a:lnTo>
                <a:lnTo>
                  <a:pt x="558" y="1476"/>
                </a:lnTo>
                <a:lnTo>
                  <a:pt x="553" y="1468"/>
                </a:lnTo>
                <a:lnTo>
                  <a:pt x="574" y="1420"/>
                </a:lnTo>
                <a:close/>
                <a:moveTo>
                  <a:pt x="574" y="1319"/>
                </a:moveTo>
                <a:lnTo>
                  <a:pt x="574" y="1316"/>
                </a:lnTo>
                <a:lnTo>
                  <a:pt x="580" y="1324"/>
                </a:lnTo>
                <a:lnTo>
                  <a:pt x="574" y="1327"/>
                </a:lnTo>
                <a:lnTo>
                  <a:pt x="574" y="1319"/>
                </a:lnTo>
                <a:close/>
                <a:moveTo>
                  <a:pt x="580" y="1878"/>
                </a:moveTo>
                <a:lnTo>
                  <a:pt x="572" y="1883"/>
                </a:lnTo>
                <a:lnTo>
                  <a:pt x="569" y="1878"/>
                </a:lnTo>
                <a:lnTo>
                  <a:pt x="572" y="1869"/>
                </a:lnTo>
                <a:lnTo>
                  <a:pt x="580" y="1878"/>
                </a:lnTo>
                <a:close/>
                <a:moveTo>
                  <a:pt x="574" y="1853"/>
                </a:moveTo>
                <a:lnTo>
                  <a:pt x="577" y="1840"/>
                </a:lnTo>
                <a:lnTo>
                  <a:pt x="585" y="1867"/>
                </a:lnTo>
                <a:lnTo>
                  <a:pt x="574" y="1853"/>
                </a:lnTo>
                <a:close/>
                <a:moveTo>
                  <a:pt x="524" y="2241"/>
                </a:moveTo>
                <a:lnTo>
                  <a:pt x="545" y="2185"/>
                </a:lnTo>
                <a:lnTo>
                  <a:pt x="534" y="2249"/>
                </a:lnTo>
                <a:lnTo>
                  <a:pt x="534" y="2249"/>
                </a:lnTo>
                <a:lnTo>
                  <a:pt x="524" y="2241"/>
                </a:lnTo>
                <a:close/>
                <a:moveTo>
                  <a:pt x="526" y="2260"/>
                </a:moveTo>
                <a:lnTo>
                  <a:pt x="508" y="2281"/>
                </a:lnTo>
                <a:lnTo>
                  <a:pt x="518" y="2255"/>
                </a:lnTo>
                <a:lnTo>
                  <a:pt x="526" y="2260"/>
                </a:lnTo>
                <a:close/>
                <a:moveTo>
                  <a:pt x="513" y="2236"/>
                </a:moveTo>
                <a:lnTo>
                  <a:pt x="489" y="2220"/>
                </a:lnTo>
                <a:lnTo>
                  <a:pt x="513" y="2118"/>
                </a:lnTo>
                <a:lnTo>
                  <a:pt x="516" y="2116"/>
                </a:lnTo>
                <a:lnTo>
                  <a:pt x="548" y="2142"/>
                </a:lnTo>
                <a:lnTo>
                  <a:pt x="513" y="2236"/>
                </a:lnTo>
                <a:close/>
                <a:moveTo>
                  <a:pt x="337" y="2281"/>
                </a:moveTo>
                <a:lnTo>
                  <a:pt x="350" y="2289"/>
                </a:lnTo>
                <a:lnTo>
                  <a:pt x="307" y="2337"/>
                </a:lnTo>
                <a:lnTo>
                  <a:pt x="337" y="2281"/>
                </a:lnTo>
                <a:close/>
                <a:moveTo>
                  <a:pt x="331" y="2265"/>
                </a:moveTo>
                <a:lnTo>
                  <a:pt x="297" y="2244"/>
                </a:lnTo>
                <a:lnTo>
                  <a:pt x="342" y="2129"/>
                </a:lnTo>
                <a:lnTo>
                  <a:pt x="387" y="2161"/>
                </a:lnTo>
                <a:lnTo>
                  <a:pt x="331" y="2265"/>
                </a:lnTo>
                <a:close/>
                <a:moveTo>
                  <a:pt x="342" y="2271"/>
                </a:moveTo>
                <a:lnTo>
                  <a:pt x="398" y="2169"/>
                </a:lnTo>
                <a:lnTo>
                  <a:pt x="401" y="2172"/>
                </a:lnTo>
                <a:lnTo>
                  <a:pt x="374" y="2260"/>
                </a:lnTo>
                <a:lnTo>
                  <a:pt x="358" y="2279"/>
                </a:lnTo>
                <a:lnTo>
                  <a:pt x="342" y="2271"/>
                </a:lnTo>
                <a:close/>
                <a:moveTo>
                  <a:pt x="411" y="2180"/>
                </a:moveTo>
                <a:lnTo>
                  <a:pt x="433" y="2193"/>
                </a:lnTo>
                <a:lnTo>
                  <a:pt x="393" y="2239"/>
                </a:lnTo>
                <a:lnTo>
                  <a:pt x="411" y="2180"/>
                </a:lnTo>
                <a:close/>
                <a:moveTo>
                  <a:pt x="403" y="2158"/>
                </a:moveTo>
                <a:lnTo>
                  <a:pt x="409" y="2145"/>
                </a:lnTo>
                <a:lnTo>
                  <a:pt x="406" y="2158"/>
                </a:lnTo>
                <a:lnTo>
                  <a:pt x="403" y="2158"/>
                </a:lnTo>
                <a:close/>
                <a:moveTo>
                  <a:pt x="411" y="1845"/>
                </a:moveTo>
                <a:lnTo>
                  <a:pt x="457" y="1787"/>
                </a:lnTo>
                <a:lnTo>
                  <a:pt x="460" y="1797"/>
                </a:lnTo>
                <a:lnTo>
                  <a:pt x="441" y="1848"/>
                </a:lnTo>
                <a:lnTo>
                  <a:pt x="427" y="1859"/>
                </a:lnTo>
                <a:lnTo>
                  <a:pt x="411" y="1845"/>
                </a:lnTo>
                <a:close/>
                <a:moveTo>
                  <a:pt x="417" y="1867"/>
                </a:moveTo>
                <a:lnTo>
                  <a:pt x="358" y="1918"/>
                </a:lnTo>
                <a:lnTo>
                  <a:pt x="403" y="1856"/>
                </a:lnTo>
                <a:lnTo>
                  <a:pt x="417" y="1867"/>
                </a:lnTo>
                <a:close/>
                <a:moveTo>
                  <a:pt x="438" y="1046"/>
                </a:moveTo>
                <a:lnTo>
                  <a:pt x="409" y="992"/>
                </a:lnTo>
                <a:lnTo>
                  <a:pt x="425" y="987"/>
                </a:lnTo>
                <a:lnTo>
                  <a:pt x="438" y="1046"/>
                </a:lnTo>
                <a:close/>
                <a:moveTo>
                  <a:pt x="406" y="843"/>
                </a:moveTo>
                <a:lnTo>
                  <a:pt x="427" y="837"/>
                </a:lnTo>
                <a:lnTo>
                  <a:pt x="451" y="968"/>
                </a:lnTo>
                <a:lnTo>
                  <a:pt x="435" y="974"/>
                </a:lnTo>
                <a:lnTo>
                  <a:pt x="406" y="843"/>
                </a:lnTo>
                <a:close/>
                <a:moveTo>
                  <a:pt x="438" y="984"/>
                </a:moveTo>
                <a:lnTo>
                  <a:pt x="454" y="979"/>
                </a:lnTo>
                <a:lnTo>
                  <a:pt x="476" y="1105"/>
                </a:lnTo>
                <a:lnTo>
                  <a:pt x="473" y="1105"/>
                </a:lnTo>
                <a:lnTo>
                  <a:pt x="460" y="1083"/>
                </a:lnTo>
                <a:lnTo>
                  <a:pt x="438" y="984"/>
                </a:lnTo>
                <a:close/>
                <a:moveTo>
                  <a:pt x="484" y="1150"/>
                </a:moveTo>
                <a:lnTo>
                  <a:pt x="500" y="1236"/>
                </a:lnTo>
                <a:lnTo>
                  <a:pt x="494" y="1238"/>
                </a:lnTo>
                <a:lnTo>
                  <a:pt x="468" y="1123"/>
                </a:lnTo>
                <a:lnTo>
                  <a:pt x="484" y="1150"/>
                </a:lnTo>
                <a:close/>
                <a:moveTo>
                  <a:pt x="529" y="1452"/>
                </a:moveTo>
                <a:lnTo>
                  <a:pt x="534" y="1479"/>
                </a:lnTo>
                <a:lnTo>
                  <a:pt x="524" y="1498"/>
                </a:lnTo>
                <a:lnTo>
                  <a:pt x="494" y="1517"/>
                </a:lnTo>
                <a:lnTo>
                  <a:pt x="481" y="1476"/>
                </a:lnTo>
                <a:lnTo>
                  <a:pt x="510" y="1426"/>
                </a:lnTo>
                <a:lnTo>
                  <a:pt x="529" y="1452"/>
                </a:lnTo>
                <a:close/>
                <a:moveTo>
                  <a:pt x="521" y="1367"/>
                </a:moveTo>
                <a:lnTo>
                  <a:pt x="521" y="1367"/>
                </a:lnTo>
                <a:lnTo>
                  <a:pt x="521" y="1369"/>
                </a:lnTo>
                <a:lnTo>
                  <a:pt x="521" y="1367"/>
                </a:lnTo>
                <a:close/>
                <a:moveTo>
                  <a:pt x="529" y="1626"/>
                </a:moveTo>
                <a:lnTo>
                  <a:pt x="526" y="1626"/>
                </a:lnTo>
                <a:lnTo>
                  <a:pt x="508" y="1559"/>
                </a:lnTo>
                <a:lnTo>
                  <a:pt x="534" y="1506"/>
                </a:lnTo>
                <a:lnTo>
                  <a:pt x="540" y="1503"/>
                </a:lnTo>
                <a:lnTo>
                  <a:pt x="553" y="1565"/>
                </a:lnTo>
                <a:lnTo>
                  <a:pt x="529" y="1626"/>
                </a:lnTo>
                <a:close/>
                <a:moveTo>
                  <a:pt x="558" y="1586"/>
                </a:moveTo>
                <a:lnTo>
                  <a:pt x="561" y="1605"/>
                </a:lnTo>
                <a:lnTo>
                  <a:pt x="545" y="1618"/>
                </a:lnTo>
                <a:lnTo>
                  <a:pt x="558" y="1586"/>
                </a:lnTo>
                <a:close/>
                <a:moveTo>
                  <a:pt x="542" y="1722"/>
                </a:moveTo>
                <a:lnTo>
                  <a:pt x="537" y="1744"/>
                </a:lnTo>
                <a:lnTo>
                  <a:pt x="524" y="1696"/>
                </a:lnTo>
                <a:lnTo>
                  <a:pt x="532" y="1685"/>
                </a:lnTo>
                <a:lnTo>
                  <a:pt x="542" y="1722"/>
                </a:lnTo>
                <a:close/>
                <a:moveTo>
                  <a:pt x="540" y="1672"/>
                </a:moveTo>
                <a:lnTo>
                  <a:pt x="545" y="1669"/>
                </a:lnTo>
                <a:lnTo>
                  <a:pt x="556" y="1682"/>
                </a:lnTo>
                <a:lnTo>
                  <a:pt x="548" y="1701"/>
                </a:lnTo>
                <a:lnTo>
                  <a:pt x="540" y="1672"/>
                </a:lnTo>
                <a:close/>
                <a:moveTo>
                  <a:pt x="550" y="1883"/>
                </a:moveTo>
                <a:lnTo>
                  <a:pt x="553" y="1891"/>
                </a:lnTo>
                <a:lnTo>
                  <a:pt x="550" y="1904"/>
                </a:lnTo>
                <a:lnTo>
                  <a:pt x="532" y="1923"/>
                </a:lnTo>
                <a:lnTo>
                  <a:pt x="532" y="1920"/>
                </a:lnTo>
                <a:lnTo>
                  <a:pt x="550" y="1883"/>
                </a:lnTo>
                <a:close/>
                <a:moveTo>
                  <a:pt x="548" y="1843"/>
                </a:moveTo>
                <a:lnTo>
                  <a:pt x="548" y="1843"/>
                </a:lnTo>
                <a:lnTo>
                  <a:pt x="548" y="1843"/>
                </a:lnTo>
                <a:lnTo>
                  <a:pt x="548" y="1843"/>
                </a:lnTo>
                <a:close/>
                <a:moveTo>
                  <a:pt x="457" y="1554"/>
                </a:moveTo>
                <a:lnTo>
                  <a:pt x="481" y="1586"/>
                </a:lnTo>
                <a:lnTo>
                  <a:pt x="465" y="1621"/>
                </a:lnTo>
                <a:lnTo>
                  <a:pt x="443" y="1565"/>
                </a:lnTo>
                <a:lnTo>
                  <a:pt x="457" y="1554"/>
                </a:lnTo>
                <a:close/>
                <a:moveTo>
                  <a:pt x="438" y="1551"/>
                </a:moveTo>
                <a:lnTo>
                  <a:pt x="446" y="1541"/>
                </a:lnTo>
                <a:lnTo>
                  <a:pt x="449" y="1546"/>
                </a:lnTo>
                <a:lnTo>
                  <a:pt x="438" y="1551"/>
                </a:lnTo>
                <a:close/>
                <a:moveTo>
                  <a:pt x="489" y="1372"/>
                </a:moveTo>
                <a:lnTo>
                  <a:pt x="478" y="1356"/>
                </a:lnTo>
                <a:lnTo>
                  <a:pt x="500" y="1324"/>
                </a:lnTo>
                <a:lnTo>
                  <a:pt x="508" y="1361"/>
                </a:lnTo>
                <a:lnTo>
                  <a:pt x="489" y="1372"/>
                </a:lnTo>
                <a:close/>
                <a:moveTo>
                  <a:pt x="510" y="1375"/>
                </a:moveTo>
                <a:lnTo>
                  <a:pt x="516" y="1393"/>
                </a:lnTo>
                <a:lnTo>
                  <a:pt x="510" y="1404"/>
                </a:lnTo>
                <a:lnTo>
                  <a:pt x="494" y="1383"/>
                </a:lnTo>
                <a:lnTo>
                  <a:pt x="510" y="1375"/>
                </a:lnTo>
                <a:close/>
                <a:moveTo>
                  <a:pt x="478" y="1377"/>
                </a:moveTo>
                <a:lnTo>
                  <a:pt x="457" y="1388"/>
                </a:lnTo>
                <a:lnTo>
                  <a:pt x="457" y="1388"/>
                </a:lnTo>
                <a:lnTo>
                  <a:pt x="470" y="1367"/>
                </a:lnTo>
                <a:lnTo>
                  <a:pt x="478" y="1377"/>
                </a:lnTo>
                <a:close/>
                <a:moveTo>
                  <a:pt x="484" y="1388"/>
                </a:moveTo>
                <a:lnTo>
                  <a:pt x="502" y="1415"/>
                </a:lnTo>
                <a:lnTo>
                  <a:pt x="478" y="1460"/>
                </a:lnTo>
                <a:lnTo>
                  <a:pt x="460" y="1402"/>
                </a:lnTo>
                <a:lnTo>
                  <a:pt x="484" y="1388"/>
                </a:lnTo>
                <a:close/>
                <a:moveTo>
                  <a:pt x="486" y="1602"/>
                </a:moveTo>
                <a:lnTo>
                  <a:pt x="500" y="1650"/>
                </a:lnTo>
                <a:lnTo>
                  <a:pt x="481" y="1666"/>
                </a:lnTo>
                <a:lnTo>
                  <a:pt x="470" y="1637"/>
                </a:lnTo>
                <a:lnTo>
                  <a:pt x="486" y="1602"/>
                </a:lnTo>
                <a:close/>
                <a:moveTo>
                  <a:pt x="484" y="1538"/>
                </a:moveTo>
                <a:lnTo>
                  <a:pt x="486" y="1535"/>
                </a:lnTo>
                <a:lnTo>
                  <a:pt x="494" y="1559"/>
                </a:lnTo>
                <a:lnTo>
                  <a:pt x="492" y="1567"/>
                </a:lnTo>
                <a:lnTo>
                  <a:pt x="484" y="1538"/>
                </a:lnTo>
                <a:close/>
                <a:moveTo>
                  <a:pt x="500" y="1575"/>
                </a:moveTo>
                <a:lnTo>
                  <a:pt x="505" y="1599"/>
                </a:lnTo>
                <a:lnTo>
                  <a:pt x="497" y="1586"/>
                </a:lnTo>
                <a:lnTo>
                  <a:pt x="494" y="1583"/>
                </a:lnTo>
                <a:lnTo>
                  <a:pt x="500" y="1575"/>
                </a:lnTo>
                <a:close/>
                <a:moveTo>
                  <a:pt x="497" y="1530"/>
                </a:moveTo>
                <a:lnTo>
                  <a:pt x="513" y="1519"/>
                </a:lnTo>
                <a:lnTo>
                  <a:pt x="502" y="1543"/>
                </a:lnTo>
                <a:lnTo>
                  <a:pt x="497" y="1530"/>
                </a:lnTo>
                <a:close/>
                <a:moveTo>
                  <a:pt x="529" y="1765"/>
                </a:moveTo>
                <a:lnTo>
                  <a:pt x="526" y="1776"/>
                </a:lnTo>
                <a:lnTo>
                  <a:pt x="524" y="1776"/>
                </a:lnTo>
                <a:lnTo>
                  <a:pt x="502" y="1722"/>
                </a:lnTo>
                <a:lnTo>
                  <a:pt x="516" y="1709"/>
                </a:lnTo>
                <a:lnTo>
                  <a:pt x="529" y="1765"/>
                </a:lnTo>
                <a:close/>
                <a:moveTo>
                  <a:pt x="521" y="1680"/>
                </a:moveTo>
                <a:lnTo>
                  <a:pt x="526" y="1666"/>
                </a:lnTo>
                <a:lnTo>
                  <a:pt x="526" y="1672"/>
                </a:lnTo>
                <a:lnTo>
                  <a:pt x="521" y="1680"/>
                </a:lnTo>
                <a:lnTo>
                  <a:pt x="521" y="1680"/>
                </a:lnTo>
                <a:close/>
                <a:moveTo>
                  <a:pt x="505" y="1808"/>
                </a:moveTo>
                <a:lnTo>
                  <a:pt x="497" y="1824"/>
                </a:lnTo>
                <a:lnTo>
                  <a:pt x="494" y="1819"/>
                </a:lnTo>
                <a:lnTo>
                  <a:pt x="505" y="1808"/>
                </a:lnTo>
                <a:close/>
                <a:moveTo>
                  <a:pt x="489" y="1805"/>
                </a:moveTo>
                <a:lnTo>
                  <a:pt x="481" y="1779"/>
                </a:lnTo>
                <a:lnTo>
                  <a:pt x="484" y="1771"/>
                </a:lnTo>
                <a:lnTo>
                  <a:pt x="505" y="1795"/>
                </a:lnTo>
                <a:lnTo>
                  <a:pt x="489" y="1805"/>
                </a:lnTo>
                <a:close/>
                <a:moveTo>
                  <a:pt x="502" y="1845"/>
                </a:moveTo>
                <a:lnTo>
                  <a:pt x="500" y="1837"/>
                </a:lnTo>
                <a:lnTo>
                  <a:pt x="510" y="1821"/>
                </a:lnTo>
                <a:lnTo>
                  <a:pt x="502" y="1845"/>
                </a:lnTo>
                <a:close/>
                <a:moveTo>
                  <a:pt x="508" y="1899"/>
                </a:moveTo>
                <a:lnTo>
                  <a:pt x="516" y="1923"/>
                </a:lnTo>
                <a:lnTo>
                  <a:pt x="508" y="1939"/>
                </a:lnTo>
                <a:lnTo>
                  <a:pt x="492" y="1923"/>
                </a:lnTo>
                <a:lnTo>
                  <a:pt x="502" y="1888"/>
                </a:lnTo>
                <a:lnTo>
                  <a:pt x="508" y="1899"/>
                </a:lnTo>
                <a:close/>
                <a:moveTo>
                  <a:pt x="489" y="1757"/>
                </a:moveTo>
                <a:lnTo>
                  <a:pt x="497" y="1738"/>
                </a:lnTo>
                <a:lnTo>
                  <a:pt x="513" y="1787"/>
                </a:lnTo>
                <a:lnTo>
                  <a:pt x="513" y="1787"/>
                </a:lnTo>
                <a:lnTo>
                  <a:pt x="489" y="1757"/>
                </a:lnTo>
                <a:close/>
                <a:moveTo>
                  <a:pt x="486" y="1677"/>
                </a:moveTo>
                <a:lnTo>
                  <a:pt x="502" y="1664"/>
                </a:lnTo>
                <a:lnTo>
                  <a:pt x="508" y="1680"/>
                </a:lnTo>
                <a:lnTo>
                  <a:pt x="497" y="1706"/>
                </a:lnTo>
                <a:lnTo>
                  <a:pt x="486" y="1677"/>
                </a:lnTo>
                <a:close/>
                <a:moveTo>
                  <a:pt x="513" y="1656"/>
                </a:moveTo>
                <a:lnTo>
                  <a:pt x="518" y="1653"/>
                </a:lnTo>
                <a:lnTo>
                  <a:pt x="516" y="1661"/>
                </a:lnTo>
                <a:lnTo>
                  <a:pt x="513" y="1656"/>
                </a:lnTo>
                <a:close/>
                <a:moveTo>
                  <a:pt x="510" y="1642"/>
                </a:moveTo>
                <a:lnTo>
                  <a:pt x="502" y="1615"/>
                </a:lnTo>
                <a:lnTo>
                  <a:pt x="516" y="1631"/>
                </a:lnTo>
                <a:lnTo>
                  <a:pt x="518" y="1637"/>
                </a:lnTo>
                <a:lnTo>
                  <a:pt x="510" y="1642"/>
                </a:lnTo>
                <a:close/>
                <a:moveTo>
                  <a:pt x="473" y="1492"/>
                </a:moveTo>
                <a:lnTo>
                  <a:pt x="473" y="1490"/>
                </a:lnTo>
                <a:lnTo>
                  <a:pt x="484" y="1525"/>
                </a:lnTo>
                <a:lnTo>
                  <a:pt x="481" y="1525"/>
                </a:lnTo>
                <a:lnTo>
                  <a:pt x="473" y="1492"/>
                </a:lnTo>
                <a:close/>
                <a:moveTo>
                  <a:pt x="478" y="1562"/>
                </a:moveTo>
                <a:lnTo>
                  <a:pt x="468" y="1549"/>
                </a:lnTo>
                <a:lnTo>
                  <a:pt x="473" y="1543"/>
                </a:lnTo>
                <a:lnTo>
                  <a:pt x="478" y="1562"/>
                </a:lnTo>
                <a:close/>
                <a:moveTo>
                  <a:pt x="470" y="1474"/>
                </a:moveTo>
                <a:lnTo>
                  <a:pt x="468" y="1476"/>
                </a:lnTo>
                <a:lnTo>
                  <a:pt x="460" y="1444"/>
                </a:lnTo>
                <a:lnTo>
                  <a:pt x="470" y="1474"/>
                </a:lnTo>
                <a:close/>
                <a:moveTo>
                  <a:pt x="465" y="1508"/>
                </a:moveTo>
                <a:lnTo>
                  <a:pt x="470" y="1533"/>
                </a:lnTo>
                <a:lnTo>
                  <a:pt x="460" y="1538"/>
                </a:lnTo>
                <a:lnTo>
                  <a:pt x="451" y="1527"/>
                </a:lnTo>
                <a:lnTo>
                  <a:pt x="465" y="1508"/>
                </a:lnTo>
                <a:close/>
                <a:moveTo>
                  <a:pt x="470" y="1672"/>
                </a:moveTo>
                <a:lnTo>
                  <a:pt x="451" y="1688"/>
                </a:lnTo>
                <a:lnTo>
                  <a:pt x="449" y="1682"/>
                </a:lnTo>
                <a:lnTo>
                  <a:pt x="462" y="1653"/>
                </a:lnTo>
                <a:lnTo>
                  <a:pt x="470" y="1672"/>
                </a:lnTo>
                <a:close/>
                <a:moveTo>
                  <a:pt x="476" y="1685"/>
                </a:moveTo>
                <a:lnTo>
                  <a:pt x="489" y="1722"/>
                </a:lnTo>
                <a:lnTo>
                  <a:pt x="473" y="1741"/>
                </a:lnTo>
                <a:lnTo>
                  <a:pt x="465" y="1733"/>
                </a:lnTo>
                <a:lnTo>
                  <a:pt x="454" y="1698"/>
                </a:lnTo>
                <a:lnTo>
                  <a:pt x="476" y="1685"/>
                </a:lnTo>
                <a:close/>
                <a:moveTo>
                  <a:pt x="476" y="1797"/>
                </a:moveTo>
                <a:lnTo>
                  <a:pt x="473" y="1797"/>
                </a:lnTo>
                <a:lnTo>
                  <a:pt x="473" y="1795"/>
                </a:lnTo>
                <a:lnTo>
                  <a:pt x="476" y="1797"/>
                </a:lnTo>
                <a:close/>
                <a:moveTo>
                  <a:pt x="468" y="1773"/>
                </a:moveTo>
                <a:lnTo>
                  <a:pt x="468" y="1779"/>
                </a:lnTo>
                <a:lnTo>
                  <a:pt x="468" y="1781"/>
                </a:lnTo>
                <a:lnTo>
                  <a:pt x="465" y="1776"/>
                </a:lnTo>
                <a:lnTo>
                  <a:pt x="468" y="1773"/>
                </a:lnTo>
                <a:close/>
                <a:moveTo>
                  <a:pt x="468" y="1811"/>
                </a:moveTo>
                <a:lnTo>
                  <a:pt x="473" y="1821"/>
                </a:lnTo>
                <a:lnTo>
                  <a:pt x="460" y="1832"/>
                </a:lnTo>
                <a:lnTo>
                  <a:pt x="468" y="1811"/>
                </a:lnTo>
                <a:close/>
                <a:moveTo>
                  <a:pt x="478" y="1832"/>
                </a:moveTo>
                <a:lnTo>
                  <a:pt x="484" y="1843"/>
                </a:lnTo>
                <a:lnTo>
                  <a:pt x="454" y="1888"/>
                </a:lnTo>
                <a:lnTo>
                  <a:pt x="443" y="1875"/>
                </a:lnTo>
                <a:lnTo>
                  <a:pt x="451" y="1856"/>
                </a:lnTo>
                <a:lnTo>
                  <a:pt x="478" y="1832"/>
                </a:lnTo>
                <a:close/>
                <a:moveTo>
                  <a:pt x="489" y="1856"/>
                </a:moveTo>
                <a:lnTo>
                  <a:pt x="497" y="1872"/>
                </a:lnTo>
                <a:lnTo>
                  <a:pt x="484" y="1915"/>
                </a:lnTo>
                <a:lnTo>
                  <a:pt x="465" y="1896"/>
                </a:lnTo>
                <a:lnTo>
                  <a:pt x="489" y="1856"/>
                </a:lnTo>
                <a:close/>
                <a:moveTo>
                  <a:pt x="489" y="1936"/>
                </a:moveTo>
                <a:lnTo>
                  <a:pt x="502" y="1950"/>
                </a:lnTo>
                <a:lnTo>
                  <a:pt x="497" y="1958"/>
                </a:lnTo>
                <a:lnTo>
                  <a:pt x="476" y="1979"/>
                </a:lnTo>
                <a:lnTo>
                  <a:pt x="489" y="1936"/>
                </a:lnTo>
                <a:close/>
                <a:moveTo>
                  <a:pt x="478" y="1993"/>
                </a:moveTo>
                <a:lnTo>
                  <a:pt x="460" y="2027"/>
                </a:lnTo>
                <a:lnTo>
                  <a:pt x="468" y="2003"/>
                </a:lnTo>
                <a:lnTo>
                  <a:pt x="478" y="1993"/>
                </a:lnTo>
                <a:close/>
                <a:moveTo>
                  <a:pt x="508" y="1966"/>
                </a:moveTo>
                <a:lnTo>
                  <a:pt x="513" y="1960"/>
                </a:lnTo>
                <a:lnTo>
                  <a:pt x="534" y="1979"/>
                </a:lnTo>
                <a:lnTo>
                  <a:pt x="508" y="2094"/>
                </a:lnTo>
                <a:lnTo>
                  <a:pt x="460" y="2054"/>
                </a:lnTo>
                <a:lnTo>
                  <a:pt x="508" y="1966"/>
                </a:lnTo>
                <a:close/>
                <a:moveTo>
                  <a:pt x="521" y="1950"/>
                </a:moveTo>
                <a:lnTo>
                  <a:pt x="524" y="1947"/>
                </a:lnTo>
                <a:lnTo>
                  <a:pt x="529" y="1958"/>
                </a:lnTo>
                <a:lnTo>
                  <a:pt x="521" y="1950"/>
                </a:lnTo>
                <a:close/>
                <a:moveTo>
                  <a:pt x="542" y="1998"/>
                </a:moveTo>
                <a:lnTo>
                  <a:pt x="545" y="2009"/>
                </a:lnTo>
                <a:lnTo>
                  <a:pt x="532" y="2035"/>
                </a:lnTo>
                <a:lnTo>
                  <a:pt x="542" y="1998"/>
                </a:lnTo>
                <a:close/>
                <a:moveTo>
                  <a:pt x="542" y="1942"/>
                </a:moveTo>
                <a:lnTo>
                  <a:pt x="537" y="1934"/>
                </a:lnTo>
                <a:lnTo>
                  <a:pt x="545" y="1926"/>
                </a:lnTo>
                <a:lnTo>
                  <a:pt x="542" y="1942"/>
                </a:lnTo>
                <a:close/>
                <a:moveTo>
                  <a:pt x="524" y="1904"/>
                </a:moveTo>
                <a:lnTo>
                  <a:pt x="518" y="1894"/>
                </a:lnTo>
                <a:lnTo>
                  <a:pt x="510" y="1867"/>
                </a:lnTo>
                <a:lnTo>
                  <a:pt x="526" y="1816"/>
                </a:lnTo>
                <a:lnTo>
                  <a:pt x="526" y="1819"/>
                </a:lnTo>
                <a:lnTo>
                  <a:pt x="545" y="1867"/>
                </a:lnTo>
                <a:lnTo>
                  <a:pt x="524" y="1904"/>
                </a:lnTo>
                <a:close/>
                <a:moveTo>
                  <a:pt x="532" y="1797"/>
                </a:moveTo>
                <a:lnTo>
                  <a:pt x="534" y="1787"/>
                </a:lnTo>
                <a:lnTo>
                  <a:pt x="542" y="1819"/>
                </a:lnTo>
                <a:lnTo>
                  <a:pt x="537" y="1811"/>
                </a:lnTo>
                <a:lnTo>
                  <a:pt x="532" y="1797"/>
                </a:lnTo>
                <a:close/>
                <a:moveTo>
                  <a:pt x="537" y="1658"/>
                </a:moveTo>
                <a:lnTo>
                  <a:pt x="537" y="1656"/>
                </a:lnTo>
                <a:lnTo>
                  <a:pt x="537" y="1658"/>
                </a:lnTo>
                <a:lnTo>
                  <a:pt x="537" y="1658"/>
                </a:lnTo>
                <a:close/>
                <a:moveTo>
                  <a:pt x="532" y="1361"/>
                </a:moveTo>
                <a:lnTo>
                  <a:pt x="534" y="1361"/>
                </a:lnTo>
                <a:lnTo>
                  <a:pt x="534" y="1364"/>
                </a:lnTo>
                <a:lnTo>
                  <a:pt x="532" y="1361"/>
                </a:lnTo>
                <a:close/>
                <a:moveTo>
                  <a:pt x="518" y="1415"/>
                </a:moveTo>
                <a:lnTo>
                  <a:pt x="518" y="1412"/>
                </a:lnTo>
                <a:lnTo>
                  <a:pt x="521" y="1420"/>
                </a:lnTo>
                <a:lnTo>
                  <a:pt x="518" y="1415"/>
                </a:lnTo>
                <a:close/>
                <a:moveTo>
                  <a:pt x="518" y="1356"/>
                </a:moveTo>
                <a:lnTo>
                  <a:pt x="508" y="1308"/>
                </a:lnTo>
                <a:lnTo>
                  <a:pt x="510" y="1305"/>
                </a:lnTo>
                <a:lnTo>
                  <a:pt x="518" y="1356"/>
                </a:lnTo>
                <a:lnTo>
                  <a:pt x="518" y="1356"/>
                </a:lnTo>
                <a:close/>
                <a:moveTo>
                  <a:pt x="518" y="1276"/>
                </a:moveTo>
                <a:lnTo>
                  <a:pt x="513" y="1241"/>
                </a:lnTo>
                <a:lnTo>
                  <a:pt x="529" y="1233"/>
                </a:lnTo>
                <a:lnTo>
                  <a:pt x="537" y="1246"/>
                </a:lnTo>
                <a:lnTo>
                  <a:pt x="518" y="1276"/>
                </a:lnTo>
                <a:close/>
                <a:moveTo>
                  <a:pt x="510" y="1230"/>
                </a:moveTo>
                <a:lnTo>
                  <a:pt x="502" y="1182"/>
                </a:lnTo>
                <a:lnTo>
                  <a:pt x="524" y="1222"/>
                </a:lnTo>
                <a:lnTo>
                  <a:pt x="510" y="1230"/>
                </a:lnTo>
                <a:close/>
                <a:moveTo>
                  <a:pt x="508" y="1289"/>
                </a:moveTo>
                <a:lnTo>
                  <a:pt x="505" y="1292"/>
                </a:lnTo>
                <a:lnTo>
                  <a:pt x="497" y="1249"/>
                </a:lnTo>
                <a:lnTo>
                  <a:pt x="500" y="1246"/>
                </a:lnTo>
                <a:lnTo>
                  <a:pt x="508" y="1289"/>
                </a:lnTo>
                <a:close/>
                <a:moveTo>
                  <a:pt x="497" y="1305"/>
                </a:moveTo>
                <a:lnTo>
                  <a:pt x="470" y="1343"/>
                </a:lnTo>
                <a:lnTo>
                  <a:pt x="427" y="1279"/>
                </a:lnTo>
                <a:lnTo>
                  <a:pt x="484" y="1254"/>
                </a:lnTo>
                <a:lnTo>
                  <a:pt x="497" y="1305"/>
                </a:lnTo>
                <a:close/>
                <a:moveTo>
                  <a:pt x="462" y="1353"/>
                </a:moveTo>
                <a:lnTo>
                  <a:pt x="451" y="1372"/>
                </a:lnTo>
                <a:lnTo>
                  <a:pt x="433" y="1308"/>
                </a:lnTo>
                <a:lnTo>
                  <a:pt x="462" y="1353"/>
                </a:lnTo>
                <a:close/>
                <a:moveTo>
                  <a:pt x="438" y="1412"/>
                </a:moveTo>
                <a:lnTo>
                  <a:pt x="460" y="1490"/>
                </a:lnTo>
                <a:lnTo>
                  <a:pt x="443" y="1519"/>
                </a:lnTo>
                <a:lnTo>
                  <a:pt x="406" y="1471"/>
                </a:lnTo>
                <a:lnTo>
                  <a:pt x="403" y="1463"/>
                </a:lnTo>
                <a:lnTo>
                  <a:pt x="438" y="1412"/>
                </a:lnTo>
                <a:lnTo>
                  <a:pt x="438" y="1412"/>
                </a:lnTo>
                <a:close/>
                <a:moveTo>
                  <a:pt x="438" y="1530"/>
                </a:moveTo>
                <a:lnTo>
                  <a:pt x="433" y="1538"/>
                </a:lnTo>
                <a:lnTo>
                  <a:pt x="422" y="1508"/>
                </a:lnTo>
                <a:lnTo>
                  <a:pt x="438" y="1530"/>
                </a:lnTo>
                <a:close/>
                <a:moveTo>
                  <a:pt x="398" y="1450"/>
                </a:moveTo>
                <a:lnTo>
                  <a:pt x="393" y="1436"/>
                </a:lnTo>
                <a:lnTo>
                  <a:pt x="417" y="1423"/>
                </a:lnTo>
                <a:lnTo>
                  <a:pt x="398" y="1450"/>
                </a:lnTo>
                <a:close/>
                <a:moveTo>
                  <a:pt x="395" y="1476"/>
                </a:moveTo>
                <a:lnTo>
                  <a:pt x="395" y="1476"/>
                </a:lnTo>
                <a:lnTo>
                  <a:pt x="425" y="1551"/>
                </a:lnTo>
                <a:lnTo>
                  <a:pt x="417" y="1565"/>
                </a:lnTo>
                <a:lnTo>
                  <a:pt x="411" y="1570"/>
                </a:lnTo>
                <a:lnTo>
                  <a:pt x="385" y="1490"/>
                </a:lnTo>
                <a:lnTo>
                  <a:pt x="395" y="1476"/>
                </a:lnTo>
                <a:close/>
                <a:moveTo>
                  <a:pt x="425" y="1573"/>
                </a:moveTo>
                <a:lnTo>
                  <a:pt x="433" y="1570"/>
                </a:lnTo>
                <a:lnTo>
                  <a:pt x="457" y="1637"/>
                </a:lnTo>
                <a:lnTo>
                  <a:pt x="443" y="1666"/>
                </a:lnTo>
                <a:lnTo>
                  <a:pt x="417" y="1589"/>
                </a:lnTo>
                <a:lnTo>
                  <a:pt x="425" y="1573"/>
                </a:lnTo>
                <a:close/>
                <a:moveTo>
                  <a:pt x="446" y="1712"/>
                </a:moveTo>
                <a:lnTo>
                  <a:pt x="443" y="1709"/>
                </a:lnTo>
                <a:lnTo>
                  <a:pt x="443" y="1706"/>
                </a:lnTo>
                <a:lnTo>
                  <a:pt x="446" y="1712"/>
                </a:lnTo>
                <a:close/>
                <a:moveTo>
                  <a:pt x="454" y="1738"/>
                </a:moveTo>
                <a:lnTo>
                  <a:pt x="462" y="1760"/>
                </a:lnTo>
                <a:lnTo>
                  <a:pt x="460" y="1763"/>
                </a:lnTo>
                <a:lnTo>
                  <a:pt x="438" y="1722"/>
                </a:lnTo>
                <a:lnTo>
                  <a:pt x="454" y="1738"/>
                </a:lnTo>
                <a:close/>
                <a:moveTo>
                  <a:pt x="449" y="1896"/>
                </a:moveTo>
                <a:lnTo>
                  <a:pt x="409" y="1958"/>
                </a:lnTo>
                <a:lnTo>
                  <a:pt x="438" y="1888"/>
                </a:lnTo>
                <a:lnTo>
                  <a:pt x="449" y="1896"/>
                </a:lnTo>
                <a:close/>
                <a:moveTo>
                  <a:pt x="457" y="1907"/>
                </a:moveTo>
                <a:lnTo>
                  <a:pt x="478" y="1926"/>
                </a:lnTo>
                <a:lnTo>
                  <a:pt x="457" y="1998"/>
                </a:lnTo>
                <a:lnTo>
                  <a:pt x="427" y="2027"/>
                </a:lnTo>
                <a:lnTo>
                  <a:pt x="395" y="2003"/>
                </a:lnTo>
                <a:lnTo>
                  <a:pt x="457" y="1907"/>
                </a:lnTo>
                <a:close/>
                <a:moveTo>
                  <a:pt x="449" y="2022"/>
                </a:moveTo>
                <a:lnTo>
                  <a:pt x="443" y="2041"/>
                </a:lnTo>
                <a:lnTo>
                  <a:pt x="435" y="2035"/>
                </a:lnTo>
                <a:lnTo>
                  <a:pt x="449" y="2022"/>
                </a:lnTo>
                <a:close/>
                <a:moveTo>
                  <a:pt x="454" y="2065"/>
                </a:moveTo>
                <a:lnTo>
                  <a:pt x="502" y="2105"/>
                </a:lnTo>
                <a:lnTo>
                  <a:pt x="494" y="2124"/>
                </a:lnTo>
                <a:lnTo>
                  <a:pt x="441" y="2185"/>
                </a:lnTo>
                <a:lnTo>
                  <a:pt x="417" y="2166"/>
                </a:lnTo>
                <a:lnTo>
                  <a:pt x="441" y="2089"/>
                </a:lnTo>
                <a:lnTo>
                  <a:pt x="454" y="2065"/>
                </a:lnTo>
                <a:close/>
                <a:moveTo>
                  <a:pt x="476" y="2161"/>
                </a:moveTo>
                <a:lnTo>
                  <a:pt x="460" y="2198"/>
                </a:lnTo>
                <a:lnTo>
                  <a:pt x="451" y="2190"/>
                </a:lnTo>
                <a:lnTo>
                  <a:pt x="476" y="2161"/>
                </a:lnTo>
                <a:close/>
                <a:moveTo>
                  <a:pt x="385" y="2265"/>
                </a:moveTo>
                <a:lnTo>
                  <a:pt x="443" y="2201"/>
                </a:lnTo>
                <a:lnTo>
                  <a:pt x="454" y="2209"/>
                </a:lnTo>
                <a:lnTo>
                  <a:pt x="409" y="2311"/>
                </a:lnTo>
                <a:lnTo>
                  <a:pt x="377" y="2292"/>
                </a:lnTo>
                <a:lnTo>
                  <a:pt x="385" y="2265"/>
                </a:lnTo>
                <a:close/>
                <a:moveTo>
                  <a:pt x="465" y="2217"/>
                </a:moveTo>
                <a:lnTo>
                  <a:pt x="476" y="2222"/>
                </a:lnTo>
                <a:lnTo>
                  <a:pt x="451" y="2335"/>
                </a:lnTo>
                <a:lnTo>
                  <a:pt x="419" y="2316"/>
                </a:lnTo>
                <a:lnTo>
                  <a:pt x="465" y="2217"/>
                </a:lnTo>
                <a:close/>
                <a:moveTo>
                  <a:pt x="470" y="2204"/>
                </a:moveTo>
                <a:lnTo>
                  <a:pt x="492" y="2156"/>
                </a:lnTo>
                <a:lnTo>
                  <a:pt x="478" y="2212"/>
                </a:lnTo>
                <a:lnTo>
                  <a:pt x="470" y="2204"/>
                </a:lnTo>
                <a:close/>
                <a:moveTo>
                  <a:pt x="550" y="2025"/>
                </a:moveTo>
                <a:lnTo>
                  <a:pt x="558" y="2049"/>
                </a:lnTo>
                <a:lnTo>
                  <a:pt x="521" y="2091"/>
                </a:lnTo>
                <a:lnTo>
                  <a:pt x="550" y="2025"/>
                </a:lnTo>
                <a:close/>
                <a:moveTo>
                  <a:pt x="550" y="1960"/>
                </a:moveTo>
                <a:lnTo>
                  <a:pt x="561" y="1912"/>
                </a:lnTo>
                <a:lnTo>
                  <a:pt x="574" y="1944"/>
                </a:lnTo>
                <a:lnTo>
                  <a:pt x="558" y="1976"/>
                </a:lnTo>
                <a:lnTo>
                  <a:pt x="550" y="1960"/>
                </a:lnTo>
                <a:close/>
                <a:moveTo>
                  <a:pt x="569" y="1821"/>
                </a:moveTo>
                <a:lnTo>
                  <a:pt x="561" y="1837"/>
                </a:lnTo>
                <a:lnTo>
                  <a:pt x="558" y="1837"/>
                </a:lnTo>
                <a:lnTo>
                  <a:pt x="545" y="1776"/>
                </a:lnTo>
                <a:lnTo>
                  <a:pt x="556" y="1765"/>
                </a:lnTo>
                <a:lnTo>
                  <a:pt x="572" y="1816"/>
                </a:lnTo>
                <a:lnTo>
                  <a:pt x="569" y="1821"/>
                </a:lnTo>
                <a:close/>
                <a:moveTo>
                  <a:pt x="556" y="1722"/>
                </a:moveTo>
                <a:lnTo>
                  <a:pt x="564" y="1693"/>
                </a:lnTo>
                <a:lnTo>
                  <a:pt x="572" y="1704"/>
                </a:lnTo>
                <a:lnTo>
                  <a:pt x="556" y="1728"/>
                </a:lnTo>
                <a:lnTo>
                  <a:pt x="556" y="1722"/>
                </a:lnTo>
                <a:close/>
                <a:moveTo>
                  <a:pt x="569" y="1680"/>
                </a:moveTo>
                <a:lnTo>
                  <a:pt x="574" y="1664"/>
                </a:lnTo>
                <a:lnTo>
                  <a:pt x="580" y="1693"/>
                </a:lnTo>
                <a:lnTo>
                  <a:pt x="580" y="1693"/>
                </a:lnTo>
                <a:lnTo>
                  <a:pt x="569" y="1680"/>
                </a:lnTo>
                <a:close/>
                <a:moveTo>
                  <a:pt x="558" y="1666"/>
                </a:moveTo>
                <a:lnTo>
                  <a:pt x="553" y="1658"/>
                </a:lnTo>
                <a:lnTo>
                  <a:pt x="569" y="1637"/>
                </a:lnTo>
                <a:lnTo>
                  <a:pt x="569" y="1640"/>
                </a:lnTo>
                <a:lnTo>
                  <a:pt x="558" y="1666"/>
                </a:lnTo>
                <a:close/>
                <a:moveTo>
                  <a:pt x="545" y="1648"/>
                </a:moveTo>
                <a:lnTo>
                  <a:pt x="537" y="1640"/>
                </a:lnTo>
                <a:lnTo>
                  <a:pt x="564" y="1618"/>
                </a:lnTo>
                <a:lnTo>
                  <a:pt x="564" y="1621"/>
                </a:lnTo>
                <a:lnTo>
                  <a:pt x="545" y="1648"/>
                </a:lnTo>
                <a:close/>
                <a:moveTo>
                  <a:pt x="564" y="1535"/>
                </a:moveTo>
                <a:lnTo>
                  <a:pt x="556" y="1498"/>
                </a:lnTo>
                <a:lnTo>
                  <a:pt x="572" y="1519"/>
                </a:lnTo>
                <a:lnTo>
                  <a:pt x="564" y="1535"/>
                </a:lnTo>
                <a:close/>
                <a:moveTo>
                  <a:pt x="548" y="1447"/>
                </a:moveTo>
                <a:lnTo>
                  <a:pt x="537" y="1383"/>
                </a:lnTo>
                <a:lnTo>
                  <a:pt x="556" y="1351"/>
                </a:lnTo>
                <a:lnTo>
                  <a:pt x="564" y="1345"/>
                </a:lnTo>
                <a:lnTo>
                  <a:pt x="572" y="1399"/>
                </a:lnTo>
                <a:lnTo>
                  <a:pt x="548" y="1447"/>
                </a:lnTo>
                <a:close/>
                <a:moveTo>
                  <a:pt x="545" y="1343"/>
                </a:moveTo>
                <a:lnTo>
                  <a:pt x="532" y="1351"/>
                </a:lnTo>
                <a:lnTo>
                  <a:pt x="521" y="1292"/>
                </a:lnTo>
                <a:lnTo>
                  <a:pt x="542" y="1257"/>
                </a:lnTo>
                <a:lnTo>
                  <a:pt x="556" y="1281"/>
                </a:lnTo>
                <a:lnTo>
                  <a:pt x="561" y="1316"/>
                </a:lnTo>
                <a:lnTo>
                  <a:pt x="545" y="1343"/>
                </a:lnTo>
                <a:close/>
                <a:moveTo>
                  <a:pt x="545" y="1236"/>
                </a:moveTo>
                <a:lnTo>
                  <a:pt x="542" y="1230"/>
                </a:lnTo>
                <a:lnTo>
                  <a:pt x="548" y="1228"/>
                </a:lnTo>
                <a:lnTo>
                  <a:pt x="548" y="1230"/>
                </a:lnTo>
                <a:lnTo>
                  <a:pt x="545" y="1236"/>
                </a:lnTo>
                <a:close/>
                <a:moveTo>
                  <a:pt x="534" y="1220"/>
                </a:moveTo>
                <a:lnTo>
                  <a:pt x="494" y="1147"/>
                </a:lnTo>
                <a:lnTo>
                  <a:pt x="489" y="1113"/>
                </a:lnTo>
                <a:lnTo>
                  <a:pt x="529" y="1097"/>
                </a:lnTo>
                <a:lnTo>
                  <a:pt x="545" y="1214"/>
                </a:lnTo>
                <a:lnTo>
                  <a:pt x="534" y="1220"/>
                </a:lnTo>
                <a:close/>
                <a:moveTo>
                  <a:pt x="438" y="824"/>
                </a:moveTo>
                <a:lnTo>
                  <a:pt x="422" y="725"/>
                </a:lnTo>
                <a:lnTo>
                  <a:pt x="465" y="819"/>
                </a:lnTo>
                <a:lnTo>
                  <a:pt x="438" y="824"/>
                </a:lnTo>
                <a:close/>
                <a:moveTo>
                  <a:pt x="422" y="976"/>
                </a:moveTo>
                <a:lnTo>
                  <a:pt x="403" y="982"/>
                </a:lnTo>
                <a:lnTo>
                  <a:pt x="334" y="856"/>
                </a:lnTo>
                <a:lnTo>
                  <a:pt x="395" y="845"/>
                </a:lnTo>
                <a:lnTo>
                  <a:pt x="422" y="976"/>
                </a:lnTo>
                <a:close/>
                <a:moveTo>
                  <a:pt x="449" y="1086"/>
                </a:moveTo>
                <a:lnTo>
                  <a:pt x="454" y="1110"/>
                </a:lnTo>
                <a:lnTo>
                  <a:pt x="382" y="1137"/>
                </a:lnTo>
                <a:lnTo>
                  <a:pt x="350" y="1008"/>
                </a:lnTo>
                <a:lnTo>
                  <a:pt x="395" y="995"/>
                </a:lnTo>
                <a:lnTo>
                  <a:pt x="449" y="1086"/>
                </a:lnTo>
                <a:close/>
                <a:moveTo>
                  <a:pt x="377" y="1164"/>
                </a:moveTo>
                <a:lnTo>
                  <a:pt x="393" y="1225"/>
                </a:lnTo>
                <a:lnTo>
                  <a:pt x="350" y="1161"/>
                </a:lnTo>
                <a:lnTo>
                  <a:pt x="374" y="1153"/>
                </a:lnTo>
                <a:lnTo>
                  <a:pt x="377" y="1164"/>
                </a:lnTo>
                <a:close/>
                <a:moveTo>
                  <a:pt x="387" y="1158"/>
                </a:moveTo>
                <a:lnTo>
                  <a:pt x="385" y="1147"/>
                </a:lnTo>
                <a:lnTo>
                  <a:pt x="457" y="1123"/>
                </a:lnTo>
                <a:lnTo>
                  <a:pt x="481" y="1241"/>
                </a:lnTo>
                <a:lnTo>
                  <a:pt x="419" y="1268"/>
                </a:lnTo>
                <a:lnTo>
                  <a:pt x="419" y="1268"/>
                </a:lnTo>
                <a:lnTo>
                  <a:pt x="387" y="1158"/>
                </a:lnTo>
                <a:close/>
                <a:moveTo>
                  <a:pt x="435" y="1396"/>
                </a:moveTo>
                <a:lnTo>
                  <a:pt x="430" y="1402"/>
                </a:lnTo>
                <a:lnTo>
                  <a:pt x="390" y="1423"/>
                </a:lnTo>
                <a:lnTo>
                  <a:pt x="347" y="1313"/>
                </a:lnTo>
                <a:lnTo>
                  <a:pt x="409" y="1287"/>
                </a:lnTo>
                <a:lnTo>
                  <a:pt x="435" y="1396"/>
                </a:lnTo>
                <a:close/>
                <a:moveTo>
                  <a:pt x="379" y="1428"/>
                </a:moveTo>
                <a:lnTo>
                  <a:pt x="377" y="1431"/>
                </a:lnTo>
                <a:lnTo>
                  <a:pt x="355" y="1404"/>
                </a:lnTo>
                <a:lnTo>
                  <a:pt x="329" y="1321"/>
                </a:lnTo>
                <a:lnTo>
                  <a:pt x="337" y="1319"/>
                </a:lnTo>
                <a:lnTo>
                  <a:pt x="379" y="1428"/>
                </a:lnTo>
                <a:close/>
                <a:moveTo>
                  <a:pt x="374" y="1447"/>
                </a:moveTo>
                <a:lnTo>
                  <a:pt x="387" y="1466"/>
                </a:lnTo>
                <a:lnTo>
                  <a:pt x="379" y="1476"/>
                </a:lnTo>
                <a:lnTo>
                  <a:pt x="371" y="1447"/>
                </a:lnTo>
                <a:lnTo>
                  <a:pt x="374" y="1447"/>
                </a:lnTo>
                <a:close/>
                <a:moveTo>
                  <a:pt x="401" y="1575"/>
                </a:moveTo>
                <a:lnTo>
                  <a:pt x="377" y="1589"/>
                </a:lnTo>
                <a:lnTo>
                  <a:pt x="353" y="1538"/>
                </a:lnTo>
                <a:lnTo>
                  <a:pt x="377" y="1503"/>
                </a:lnTo>
                <a:lnTo>
                  <a:pt x="401" y="1575"/>
                </a:lnTo>
                <a:close/>
                <a:moveTo>
                  <a:pt x="409" y="1602"/>
                </a:moveTo>
                <a:lnTo>
                  <a:pt x="435" y="1680"/>
                </a:lnTo>
                <a:lnTo>
                  <a:pt x="430" y="1693"/>
                </a:lnTo>
                <a:lnTo>
                  <a:pt x="422" y="1682"/>
                </a:lnTo>
                <a:lnTo>
                  <a:pt x="395" y="1626"/>
                </a:lnTo>
                <a:lnTo>
                  <a:pt x="409" y="1602"/>
                </a:lnTo>
                <a:close/>
                <a:moveTo>
                  <a:pt x="427" y="1725"/>
                </a:moveTo>
                <a:lnTo>
                  <a:pt x="451" y="1773"/>
                </a:lnTo>
                <a:lnTo>
                  <a:pt x="403" y="1837"/>
                </a:lnTo>
                <a:lnTo>
                  <a:pt x="382" y="1819"/>
                </a:lnTo>
                <a:lnTo>
                  <a:pt x="427" y="1725"/>
                </a:lnTo>
                <a:close/>
                <a:moveTo>
                  <a:pt x="374" y="1808"/>
                </a:moveTo>
                <a:lnTo>
                  <a:pt x="345" y="1781"/>
                </a:lnTo>
                <a:lnTo>
                  <a:pt x="411" y="1730"/>
                </a:lnTo>
                <a:lnTo>
                  <a:pt x="374" y="1808"/>
                </a:lnTo>
                <a:close/>
                <a:moveTo>
                  <a:pt x="377" y="1829"/>
                </a:moveTo>
                <a:lnTo>
                  <a:pt x="395" y="1848"/>
                </a:lnTo>
                <a:lnTo>
                  <a:pt x="323" y="1942"/>
                </a:lnTo>
                <a:lnTo>
                  <a:pt x="323" y="1942"/>
                </a:lnTo>
                <a:lnTo>
                  <a:pt x="377" y="1829"/>
                </a:lnTo>
                <a:close/>
                <a:moveTo>
                  <a:pt x="425" y="1875"/>
                </a:moveTo>
                <a:lnTo>
                  <a:pt x="427" y="1878"/>
                </a:lnTo>
                <a:lnTo>
                  <a:pt x="385" y="1993"/>
                </a:lnTo>
                <a:lnTo>
                  <a:pt x="337" y="1952"/>
                </a:lnTo>
                <a:lnTo>
                  <a:pt x="425" y="1875"/>
                </a:lnTo>
                <a:close/>
                <a:moveTo>
                  <a:pt x="387" y="2017"/>
                </a:moveTo>
                <a:lnTo>
                  <a:pt x="390" y="2011"/>
                </a:lnTo>
                <a:lnTo>
                  <a:pt x="419" y="2035"/>
                </a:lnTo>
                <a:lnTo>
                  <a:pt x="353" y="2099"/>
                </a:lnTo>
                <a:lnTo>
                  <a:pt x="387" y="2017"/>
                </a:lnTo>
                <a:close/>
                <a:moveTo>
                  <a:pt x="427" y="2043"/>
                </a:moveTo>
                <a:lnTo>
                  <a:pt x="438" y="2054"/>
                </a:lnTo>
                <a:lnTo>
                  <a:pt x="430" y="2083"/>
                </a:lnTo>
                <a:lnTo>
                  <a:pt x="393" y="2150"/>
                </a:lnTo>
                <a:lnTo>
                  <a:pt x="350" y="2121"/>
                </a:lnTo>
                <a:lnTo>
                  <a:pt x="427" y="2043"/>
                </a:lnTo>
                <a:close/>
                <a:moveTo>
                  <a:pt x="337" y="2110"/>
                </a:moveTo>
                <a:lnTo>
                  <a:pt x="331" y="2105"/>
                </a:lnTo>
                <a:lnTo>
                  <a:pt x="353" y="2070"/>
                </a:lnTo>
                <a:lnTo>
                  <a:pt x="337" y="2110"/>
                </a:lnTo>
                <a:close/>
                <a:moveTo>
                  <a:pt x="331" y="2121"/>
                </a:moveTo>
                <a:lnTo>
                  <a:pt x="299" y="2153"/>
                </a:lnTo>
                <a:lnTo>
                  <a:pt x="323" y="2116"/>
                </a:lnTo>
                <a:lnTo>
                  <a:pt x="331" y="2121"/>
                </a:lnTo>
                <a:close/>
                <a:moveTo>
                  <a:pt x="321" y="2150"/>
                </a:moveTo>
                <a:lnTo>
                  <a:pt x="286" y="2236"/>
                </a:lnTo>
                <a:lnTo>
                  <a:pt x="256" y="2220"/>
                </a:lnTo>
                <a:lnTo>
                  <a:pt x="270" y="2198"/>
                </a:lnTo>
                <a:lnTo>
                  <a:pt x="321" y="2150"/>
                </a:lnTo>
                <a:close/>
                <a:moveTo>
                  <a:pt x="291" y="2255"/>
                </a:moveTo>
                <a:lnTo>
                  <a:pt x="326" y="2276"/>
                </a:lnTo>
                <a:lnTo>
                  <a:pt x="270" y="2380"/>
                </a:lnTo>
                <a:lnTo>
                  <a:pt x="259" y="2394"/>
                </a:lnTo>
                <a:lnTo>
                  <a:pt x="240" y="2383"/>
                </a:lnTo>
                <a:lnTo>
                  <a:pt x="291" y="2255"/>
                </a:lnTo>
                <a:close/>
                <a:moveTo>
                  <a:pt x="280" y="2386"/>
                </a:moveTo>
                <a:lnTo>
                  <a:pt x="361" y="2295"/>
                </a:lnTo>
                <a:lnTo>
                  <a:pt x="363" y="2297"/>
                </a:lnTo>
                <a:lnTo>
                  <a:pt x="323" y="2426"/>
                </a:lnTo>
                <a:lnTo>
                  <a:pt x="272" y="2399"/>
                </a:lnTo>
                <a:lnTo>
                  <a:pt x="280" y="2386"/>
                </a:lnTo>
                <a:close/>
                <a:moveTo>
                  <a:pt x="374" y="2303"/>
                </a:moveTo>
                <a:lnTo>
                  <a:pt x="406" y="2321"/>
                </a:lnTo>
                <a:lnTo>
                  <a:pt x="353" y="2439"/>
                </a:lnTo>
                <a:lnTo>
                  <a:pt x="334" y="2431"/>
                </a:lnTo>
                <a:lnTo>
                  <a:pt x="374" y="2303"/>
                </a:lnTo>
                <a:close/>
                <a:moveTo>
                  <a:pt x="358" y="2458"/>
                </a:moveTo>
                <a:lnTo>
                  <a:pt x="374" y="2463"/>
                </a:lnTo>
                <a:lnTo>
                  <a:pt x="329" y="2527"/>
                </a:lnTo>
                <a:lnTo>
                  <a:pt x="358" y="2458"/>
                </a:lnTo>
                <a:close/>
                <a:moveTo>
                  <a:pt x="385" y="2469"/>
                </a:moveTo>
                <a:lnTo>
                  <a:pt x="414" y="2485"/>
                </a:lnTo>
                <a:lnTo>
                  <a:pt x="401" y="2546"/>
                </a:lnTo>
                <a:lnTo>
                  <a:pt x="382" y="2600"/>
                </a:lnTo>
                <a:lnTo>
                  <a:pt x="310" y="2570"/>
                </a:lnTo>
                <a:lnTo>
                  <a:pt x="385" y="2469"/>
                </a:lnTo>
                <a:close/>
                <a:moveTo>
                  <a:pt x="393" y="2460"/>
                </a:moveTo>
                <a:lnTo>
                  <a:pt x="435" y="2402"/>
                </a:lnTo>
                <a:lnTo>
                  <a:pt x="419" y="2474"/>
                </a:lnTo>
                <a:lnTo>
                  <a:pt x="393" y="2460"/>
                </a:lnTo>
                <a:close/>
                <a:moveTo>
                  <a:pt x="382" y="2455"/>
                </a:moveTo>
                <a:lnTo>
                  <a:pt x="363" y="2444"/>
                </a:lnTo>
                <a:lnTo>
                  <a:pt x="414" y="2329"/>
                </a:lnTo>
                <a:lnTo>
                  <a:pt x="446" y="2348"/>
                </a:lnTo>
                <a:lnTo>
                  <a:pt x="441" y="2372"/>
                </a:lnTo>
                <a:lnTo>
                  <a:pt x="382" y="2455"/>
                </a:lnTo>
                <a:close/>
                <a:moveTo>
                  <a:pt x="451" y="2378"/>
                </a:moveTo>
                <a:lnTo>
                  <a:pt x="468" y="2359"/>
                </a:lnTo>
                <a:lnTo>
                  <a:pt x="468" y="2359"/>
                </a:lnTo>
                <a:lnTo>
                  <a:pt x="435" y="2450"/>
                </a:lnTo>
                <a:lnTo>
                  <a:pt x="451" y="2378"/>
                </a:lnTo>
                <a:close/>
                <a:moveTo>
                  <a:pt x="465" y="2343"/>
                </a:moveTo>
                <a:lnTo>
                  <a:pt x="462" y="2343"/>
                </a:lnTo>
                <a:lnTo>
                  <a:pt x="486" y="2231"/>
                </a:lnTo>
                <a:lnTo>
                  <a:pt x="508" y="2247"/>
                </a:lnTo>
                <a:lnTo>
                  <a:pt x="484" y="2316"/>
                </a:lnTo>
                <a:lnTo>
                  <a:pt x="465" y="2343"/>
                </a:lnTo>
                <a:close/>
                <a:moveTo>
                  <a:pt x="494" y="2321"/>
                </a:moveTo>
                <a:lnTo>
                  <a:pt x="529" y="2273"/>
                </a:lnTo>
                <a:lnTo>
                  <a:pt x="513" y="2372"/>
                </a:lnTo>
                <a:lnTo>
                  <a:pt x="484" y="2354"/>
                </a:lnTo>
                <a:lnTo>
                  <a:pt x="494" y="2321"/>
                </a:lnTo>
                <a:close/>
                <a:moveTo>
                  <a:pt x="542" y="2271"/>
                </a:moveTo>
                <a:lnTo>
                  <a:pt x="561" y="2284"/>
                </a:lnTo>
                <a:lnTo>
                  <a:pt x="534" y="2386"/>
                </a:lnTo>
                <a:lnTo>
                  <a:pt x="526" y="2380"/>
                </a:lnTo>
                <a:lnTo>
                  <a:pt x="542" y="2271"/>
                </a:lnTo>
                <a:close/>
                <a:moveTo>
                  <a:pt x="545" y="2257"/>
                </a:moveTo>
                <a:lnTo>
                  <a:pt x="545" y="2255"/>
                </a:lnTo>
                <a:lnTo>
                  <a:pt x="585" y="2198"/>
                </a:lnTo>
                <a:lnTo>
                  <a:pt x="566" y="2273"/>
                </a:lnTo>
                <a:lnTo>
                  <a:pt x="545" y="2257"/>
                </a:lnTo>
                <a:close/>
                <a:moveTo>
                  <a:pt x="550" y="2228"/>
                </a:moveTo>
                <a:lnTo>
                  <a:pt x="561" y="2153"/>
                </a:lnTo>
                <a:lnTo>
                  <a:pt x="588" y="2177"/>
                </a:lnTo>
                <a:lnTo>
                  <a:pt x="550" y="2228"/>
                </a:lnTo>
                <a:close/>
                <a:moveTo>
                  <a:pt x="553" y="2121"/>
                </a:moveTo>
                <a:lnTo>
                  <a:pt x="550" y="2129"/>
                </a:lnTo>
                <a:lnTo>
                  <a:pt x="524" y="2107"/>
                </a:lnTo>
                <a:lnTo>
                  <a:pt x="564" y="2062"/>
                </a:lnTo>
                <a:lnTo>
                  <a:pt x="564" y="2062"/>
                </a:lnTo>
                <a:lnTo>
                  <a:pt x="553" y="2121"/>
                </a:lnTo>
                <a:close/>
                <a:moveTo>
                  <a:pt x="558" y="2009"/>
                </a:moveTo>
                <a:lnTo>
                  <a:pt x="558" y="2006"/>
                </a:lnTo>
                <a:lnTo>
                  <a:pt x="569" y="2027"/>
                </a:lnTo>
                <a:lnTo>
                  <a:pt x="566" y="2038"/>
                </a:lnTo>
                <a:lnTo>
                  <a:pt x="558" y="2009"/>
                </a:lnTo>
                <a:close/>
                <a:moveTo>
                  <a:pt x="566" y="1995"/>
                </a:moveTo>
                <a:lnTo>
                  <a:pt x="566" y="1993"/>
                </a:lnTo>
                <a:lnTo>
                  <a:pt x="580" y="1960"/>
                </a:lnTo>
                <a:lnTo>
                  <a:pt x="580" y="1963"/>
                </a:lnTo>
                <a:lnTo>
                  <a:pt x="572" y="2001"/>
                </a:lnTo>
                <a:lnTo>
                  <a:pt x="566" y="1995"/>
                </a:lnTo>
                <a:close/>
                <a:moveTo>
                  <a:pt x="577" y="2046"/>
                </a:moveTo>
                <a:lnTo>
                  <a:pt x="580" y="2051"/>
                </a:lnTo>
                <a:lnTo>
                  <a:pt x="574" y="2062"/>
                </a:lnTo>
                <a:lnTo>
                  <a:pt x="574" y="2062"/>
                </a:lnTo>
                <a:lnTo>
                  <a:pt x="577" y="2046"/>
                </a:lnTo>
                <a:close/>
                <a:moveTo>
                  <a:pt x="574" y="1896"/>
                </a:moveTo>
                <a:lnTo>
                  <a:pt x="588" y="1886"/>
                </a:lnTo>
                <a:lnTo>
                  <a:pt x="590" y="1888"/>
                </a:lnTo>
                <a:lnTo>
                  <a:pt x="585" y="1915"/>
                </a:lnTo>
                <a:lnTo>
                  <a:pt x="582" y="1926"/>
                </a:lnTo>
                <a:lnTo>
                  <a:pt x="574" y="1896"/>
                </a:lnTo>
                <a:close/>
                <a:moveTo>
                  <a:pt x="585" y="1993"/>
                </a:moveTo>
                <a:lnTo>
                  <a:pt x="590" y="2011"/>
                </a:lnTo>
                <a:lnTo>
                  <a:pt x="588" y="2014"/>
                </a:lnTo>
                <a:lnTo>
                  <a:pt x="582" y="2011"/>
                </a:lnTo>
                <a:lnTo>
                  <a:pt x="585" y="1993"/>
                </a:lnTo>
                <a:close/>
                <a:moveTo>
                  <a:pt x="577" y="1795"/>
                </a:moveTo>
                <a:lnTo>
                  <a:pt x="566" y="1757"/>
                </a:lnTo>
                <a:lnTo>
                  <a:pt x="588" y="1738"/>
                </a:lnTo>
                <a:lnTo>
                  <a:pt x="588" y="1744"/>
                </a:lnTo>
                <a:lnTo>
                  <a:pt x="577" y="1795"/>
                </a:lnTo>
                <a:close/>
                <a:moveTo>
                  <a:pt x="561" y="1744"/>
                </a:moveTo>
                <a:lnTo>
                  <a:pt x="561" y="1741"/>
                </a:lnTo>
                <a:lnTo>
                  <a:pt x="580" y="1714"/>
                </a:lnTo>
                <a:lnTo>
                  <a:pt x="582" y="1717"/>
                </a:lnTo>
                <a:lnTo>
                  <a:pt x="585" y="1725"/>
                </a:lnTo>
                <a:lnTo>
                  <a:pt x="561" y="1744"/>
                </a:lnTo>
                <a:close/>
                <a:moveTo>
                  <a:pt x="574" y="1597"/>
                </a:moveTo>
                <a:lnTo>
                  <a:pt x="566" y="1559"/>
                </a:lnTo>
                <a:lnTo>
                  <a:pt x="580" y="1530"/>
                </a:lnTo>
                <a:lnTo>
                  <a:pt x="596" y="1554"/>
                </a:lnTo>
                <a:lnTo>
                  <a:pt x="596" y="1554"/>
                </a:lnTo>
                <a:lnTo>
                  <a:pt x="585" y="1589"/>
                </a:lnTo>
                <a:lnTo>
                  <a:pt x="574" y="1597"/>
                </a:lnTo>
                <a:close/>
                <a:moveTo>
                  <a:pt x="585" y="1517"/>
                </a:moveTo>
                <a:lnTo>
                  <a:pt x="588" y="1508"/>
                </a:lnTo>
                <a:lnTo>
                  <a:pt x="590" y="1527"/>
                </a:lnTo>
                <a:lnTo>
                  <a:pt x="585" y="1517"/>
                </a:lnTo>
                <a:close/>
                <a:moveTo>
                  <a:pt x="577" y="1503"/>
                </a:moveTo>
                <a:lnTo>
                  <a:pt x="564" y="1487"/>
                </a:lnTo>
                <a:lnTo>
                  <a:pt x="582" y="1476"/>
                </a:lnTo>
                <a:lnTo>
                  <a:pt x="585" y="1484"/>
                </a:lnTo>
                <a:lnTo>
                  <a:pt x="577" y="1503"/>
                </a:lnTo>
                <a:close/>
                <a:moveTo>
                  <a:pt x="582" y="1377"/>
                </a:moveTo>
                <a:lnTo>
                  <a:pt x="577" y="1340"/>
                </a:lnTo>
                <a:lnTo>
                  <a:pt x="585" y="1335"/>
                </a:lnTo>
                <a:lnTo>
                  <a:pt x="596" y="1351"/>
                </a:lnTo>
                <a:lnTo>
                  <a:pt x="582" y="1377"/>
                </a:lnTo>
                <a:close/>
                <a:moveTo>
                  <a:pt x="574" y="1292"/>
                </a:moveTo>
                <a:lnTo>
                  <a:pt x="566" y="1276"/>
                </a:lnTo>
                <a:lnTo>
                  <a:pt x="561" y="1233"/>
                </a:lnTo>
                <a:lnTo>
                  <a:pt x="572" y="1217"/>
                </a:lnTo>
                <a:lnTo>
                  <a:pt x="588" y="1209"/>
                </a:lnTo>
                <a:lnTo>
                  <a:pt x="593" y="1262"/>
                </a:lnTo>
                <a:lnTo>
                  <a:pt x="574" y="1292"/>
                </a:lnTo>
                <a:close/>
                <a:moveTo>
                  <a:pt x="585" y="1198"/>
                </a:moveTo>
                <a:lnTo>
                  <a:pt x="585" y="1196"/>
                </a:lnTo>
                <a:lnTo>
                  <a:pt x="585" y="1196"/>
                </a:lnTo>
                <a:lnTo>
                  <a:pt x="585" y="1198"/>
                </a:lnTo>
                <a:close/>
                <a:moveTo>
                  <a:pt x="574" y="1083"/>
                </a:moveTo>
                <a:lnTo>
                  <a:pt x="582" y="1177"/>
                </a:lnTo>
                <a:lnTo>
                  <a:pt x="564" y="1206"/>
                </a:lnTo>
                <a:lnTo>
                  <a:pt x="558" y="1209"/>
                </a:lnTo>
                <a:lnTo>
                  <a:pt x="542" y="1094"/>
                </a:lnTo>
                <a:lnTo>
                  <a:pt x="574" y="1083"/>
                </a:lnTo>
                <a:close/>
                <a:moveTo>
                  <a:pt x="540" y="1081"/>
                </a:moveTo>
                <a:lnTo>
                  <a:pt x="524" y="963"/>
                </a:lnTo>
                <a:lnTo>
                  <a:pt x="532" y="960"/>
                </a:lnTo>
                <a:lnTo>
                  <a:pt x="569" y="1046"/>
                </a:lnTo>
                <a:lnTo>
                  <a:pt x="572" y="1070"/>
                </a:lnTo>
                <a:lnTo>
                  <a:pt x="540" y="1081"/>
                </a:lnTo>
                <a:close/>
                <a:moveTo>
                  <a:pt x="542" y="958"/>
                </a:moveTo>
                <a:lnTo>
                  <a:pt x="561" y="952"/>
                </a:lnTo>
                <a:lnTo>
                  <a:pt x="566" y="1008"/>
                </a:lnTo>
                <a:lnTo>
                  <a:pt x="542" y="958"/>
                </a:lnTo>
                <a:close/>
                <a:moveTo>
                  <a:pt x="537" y="944"/>
                </a:moveTo>
                <a:lnTo>
                  <a:pt x="513" y="893"/>
                </a:lnTo>
                <a:lnTo>
                  <a:pt x="502" y="824"/>
                </a:lnTo>
                <a:lnTo>
                  <a:pt x="548" y="816"/>
                </a:lnTo>
                <a:lnTo>
                  <a:pt x="561" y="939"/>
                </a:lnTo>
                <a:lnTo>
                  <a:pt x="537" y="944"/>
                </a:lnTo>
                <a:close/>
                <a:moveTo>
                  <a:pt x="489" y="813"/>
                </a:moveTo>
                <a:lnTo>
                  <a:pt x="478" y="816"/>
                </a:lnTo>
                <a:lnTo>
                  <a:pt x="417" y="685"/>
                </a:lnTo>
                <a:lnTo>
                  <a:pt x="470" y="679"/>
                </a:lnTo>
                <a:lnTo>
                  <a:pt x="489" y="813"/>
                </a:lnTo>
                <a:close/>
                <a:moveTo>
                  <a:pt x="411" y="674"/>
                </a:moveTo>
                <a:lnTo>
                  <a:pt x="401" y="615"/>
                </a:lnTo>
                <a:lnTo>
                  <a:pt x="460" y="605"/>
                </a:lnTo>
                <a:lnTo>
                  <a:pt x="468" y="669"/>
                </a:lnTo>
                <a:lnTo>
                  <a:pt x="411" y="674"/>
                </a:lnTo>
                <a:close/>
                <a:moveTo>
                  <a:pt x="460" y="516"/>
                </a:moveTo>
                <a:lnTo>
                  <a:pt x="449" y="444"/>
                </a:lnTo>
                <a:lnTo>
                  <a:pt x="470" y="444"/>
                </a:lnTo>
                <a:lnTo>
                  <a:pt x="497" y="514"/>
                </a:lnTo>
                <a:lnTo>
                  <a:pt x="460" y="516"/>
                </a:lnTo>
                <a:close/>
                <a:moveTo>
                  <a:pt x="446" y="433"/>
                </a:moveTo>
                <a:lnTo>
                  <a:pt x="435" y="356"/>
                </a:lnTo>
                <a:lnTo>
                  <a:pt x="465" y="431"/>
                </a:lnTo>
                <a:lnTo>
                  <a:pt x="446" y="433"/>
                </a:lnTo>
                <a:close/>
                <a:moveTo>
                  <a:pt x="438" y="447"/>
                </a:moveTo>
                <a:lnTo>
                  <a:pt x="446" y="516"/>
                </a:lnTo>
                <a:lnTo>
                  <a:pt x="385" y="519"/>
                </a:lnTo>
                <a:lnTo>
                  <a:pt x="374" y="455"/>
                </a:lnTo>
                <a:lnTo>
                  <a:pt x="438" y="447"/>
                </a:lnTo>
                <a:close/>
                <a:moveTo>
                  <a:pt x="374" y="530"/>
                </a:moveTo>
                <a:lnTo>
                  <a:pt x="387" y="605"/>
                </a:lnTo>
                <a:lnTo>
                  <a:pt x="379" y="607"/>
                </a:lnTo>
                <a:lnTo>
                  <a:pt x="345" y="532"/>
                </a:lnTo>
                <a:lnTo>
                  <a:pt x="374" y="530"/>
                </a:lnTo>
                <a:close/>
                <a:moveTo>
                  <a:pt x="339" y="519"/>
                </a:moveTo>
                <a:lnTo>
                  <a:pt x="334" y="506"/>
                </a:lnTo>
                <a:lnTo>
                  <a:pt x="323" y="460"/>
                </a:lnTo>
                <a:lnTo>
                  <a:pt x="361" y="455"/>
                </a:lnTo>
                <a:lnTo>
                  <a:pt x="371" y="519"/>
                </a:lnTo>
                <a:lnTo>
                  <a:pt x="339" y="519"/>
                </a:lnTo>
                <a:close/>
                <a:moveTo>
                  <a:pt x="345" y="613"/>
                </a:moveTo>
                <a:lnTo>
                  <a:pt x="254" y="631"/>
                </a:lnTo>
                <a:lnTo>
                  <a:pt x="230" y="535"/>
                </a:lnTo>
                <a:lnTo>
                  <a:pt x="326" y="532"/>
                </a:lnTo>
                <a:lnTo>
                  <a:pt x="345" y="613"/>
                </a:lnTo>
                <a:close/>
                <a:moveTo>
                  <a:pt x="323" y="519"/>
                </a:moveTo>
                <a:lnTo>
                  <a:pt x="227" y="524"/>
                </a:lnTo>
                <a:lnTo>
                  <a:pt x="214" y="471"/>
                </a:lnTo>
                <a:lnTo>
                  <a:pt x="299" y="463"/>
                </a:lnTo>
                <a:lnTo>
                  <a:pt x="321" y="511"/>
                </a:lnTo>
                <a:lnTo>
                  <a:pt x="323" y="519"/>
                </a:lnTo>
                <a:close/>
                <a:moveTo>
                  <a:pt x="216" y="524"/>
                </a:moveTo>
                <a:lnTo>
                  <a:pt x="200" y="524"/>
                </a:lnTo>
                <a:lnTo>
                  <a:pt x="184" y="474"/>
                </a:lnTo>
                <a:lnTo>
                  <a:pt x="203" y="474"/>
                </a:lnTo>
                <a:lnTo>
                  <a:pt x="216" y="524"/>
                </a:lnTo>
                <a:close/>
                <a:moveTo>
                  <a:pt x="246" y="645"/>
                </a:moveTo>
                <a:lnTo>
                  <a:pt x="256" y="690"/>
                </a:lnTo>
                <a:lnTo>
                  <a:pt x="248" y="693"/>
                </a:lnTo>
                <a:lnTo>
                  <a:pt x="235" y="645"/>
                </a:lnTo>
                <a:lnTo>
                  <a:pt x="246" y="645"/>
                </a:lnTo>
                <a:close/>
                <a:moveTo>
                  <a:pt x="259" y="704"/>
                </a:moveTo>
                <a:lnTo>
                  <a:pt x="270" y="746"/>
                </a:lnTo>
                <a:lnTo>
                  <a:pt x="259" y="722"/>
                </a:lnTo>
                <a:lnTo>
                  <a:pt x="254" y="704"/>
                </a:lnTo>
                <a:lnTo>
                  <a:pt x="259" y="704"/>
                </a:lnTo>
                <a:close/>
                <a:moveTo>
                  <a:pt x="270" y="690"/>
                </a:moveTo>
                <a:lnTo>
                  <a:pt x="256" y="642"/>
                </a:lnTo>
                <a:lnTo>
                  <a:pt x="347" y="626"/>
                </a:lnTo>
                <a:lnTo>
                  <a:pt x="358" y="679"/>
                </a:lnTo>
                <a:lnTo>
                  <a:pt x="270" y="690"/>
                </a:lnTo>
                <a:close/>
                <a:moveTo>
                  <a:pt x="315" y="848"/>
                </a:moveTo>
                <a:lnTo>
                  <a:pt x="310" y="848"/>
                </a:lnTo>
                <a:lnTo>
                  <a:pt x="305" y="832"/>
                </a:lnTo>
                <a:lnTo>
                  <a:pt x="315" y="848"/>
                </a:lnTo>
                <a:close/>
                <a:moveTo>
                  <a:pt x="321" y="859"/>
                </a:moveTo>
                <a:lnTo>
                  <a:pt x="390" y="984"/>
                </a:lnTo>
                <a:lnTo>
                  <a:pt x="347" y="995"/>
                </a:lnTo>
                <a:lnTo>
                  <a:pt x="313" y="859"/>
                </a:lnTo>
                <a:lnTo>
                  <a:pt x="321" y="859"/>
                </a:lnTo>
                <a:close/>
                <a:moveTo>
                  <a:pt x="369" y="1139"/>
                </a:moveTo>
                <a:lnTo>
                  <a:pt x="342" y="1150"/>
                </a:lnTo>
                <a:lnTo>
                  <a:pt x="264" y="1030"/>
                </a:lnTo>
                <a:lnTo>
                  <a:pt x="331" y="1014"/>
                </a:lnTo>
                <a:lnTo>
                  <a:pt x="369" y="1139"/>
                </a:lnTo>
                <a:close/>
                <a:moveTo>
                  <a:pt x="401" y="1262"/>
                </a:moveTo>
                <a:lnTo>
                  <a:pt x="406" y="1276"/>
                </a:lnTo>
                <a:lnTo>
                  <a:pt x="342" y="1303"/>
                </a:lnTo>
                <a:lnTo>
                  <a:pt x="297" y="1180"/>
                </a:lnTo>
                <a:lnTo>
                  <a:pt x="337" y="1164"/>
                </a:lnTo>
                <a:lnTo>
                  <a:pt x="401" y="1262"/>
                </a:lnTo>
                <a:close/>
                <a:moveTo>
                  <a:pt x="331" y="1308"/>
                </a:moveTo>
                <a:lnTo>
                  <a:pt x="326" y="1311"/>
                </a:lnTo>
                <a:lnTo>
                  <a:pt x="283" y="1182"/>
                </a:lnTo>
                <a:lnTo>
                  <a:pt x="286" y="1182"/>
                </a:lnTo>
                <a:lnTo>
                  <a:pt x="331" y="1308"/>
                </a:lnTo>
                <a:close/>
                <a:moveTo>
                  <a:pt x="334" y="1377"/>
                </a:moveTo>
                <a:lnTo>
                  <a:pt x="302" y="1335"/>
                </a:lnTo>
                <a:lnTo>
                  <a:pt x="318" y="1327"/>
                </a:lnTo>
                <a:lnTo>
                  <a:pt x="334" y="1377"/>
                </a:lnTo>
                <a:close/>
                <a:moveTo>
                  <a:pt x="345" y="1412"/>
                </a:moveTo>
                <a:lnTo>
                  <a:pt x="355" y="1442"/>
                </a:lnTo>
                <a:lnTo>
                  <a:pt x="318" y="1460"/>
                </a:lnTo>
                <a:lnTo>
                  <a:pt x="264" y="1351"/>
                </a:lnTo>
                <a:lnTo>
                  <a:pt x="289" y="1340"/>
                </a:lnTo>
                <a:lnTo>
                  <a:pt x="345" y="1412"/>
                </a:lnTo>
                <a:close/>
                <a:moveTo>
                  <a:pt x="361" y="1452"/>
                </a:moveTo>
                <a:lnTo>
                  <a:pt x="371" y="1490"/>
                </a:lnTo>
                <a:lnTo>
                  <a:pt x="347" y="1525"/>
                </a:lnTo>
                <a:lnTo>
                  <a:pt x="323" y="1474"/>
                </a:lnTo>
                <a:lnTo>
                  <a:pt x="361" y="1452"/>
                </a:lnTo>
                <a:close/>
                <a:moveTo>
                  <a:pt x="366" y="1597"/>
                </a:moveTo>
                <a:lnTo>
                  <a:pt x="353" y="1605"/>
                </a:lnTo>
                <a:lnTo>
                  <a:pt x="326" y="1578"/>
                </a:lnTo>
                <a:lnTo>
                  <a:pt x="345" y="1549"/>
                </a:lnTo>
                <a:lnTo>
                  <a:pt x="366" y="1597"/>
                </a:lnTo>
                <a:close/>
                <a:moveTo>
                  <a:pt x="371" y="1607"/>
                </a:moveTo>
                <a:lnTo>
                  <a:pt x="382" y="1626"/>
                </a:lnTo>
                <a:lnTo>
                  <a:pt x="377" y="1634"/>
                </a:lnTo>
                <a:lnTo>
                  <a:pt x="361" y="1615"/>
                </a:lnTo>
                <a:lnTo>
                  <a:pt x="371" y="1607"/>
                </a:lnTo>
                <a:close/>
                <a:moveTo>
                  <a:pt x="379" y="1656"/>
                </a:moveTo>
                <a:lnTo>
                  <a:pt x="411" y="1690"/>
                </a:lnTo>
                <a:lnTo>
                  <a:pt x="419" y="1709"/>
                </a:lnTo>
                <a:lnTo>
                  <a:pt x="334" y="1773"/>
                </a:lnTo>
                <a:lnTo>
                  <a:pt x="321" y="1757"/>
                </a:lnTo>
                <a:lnTo>
                  <a:pt x="379" y="1656"/>
                </a:lnTo>
                <a:close/>
                <a:moveTo>
                  <a:pt x="326" y="1779"/>
                </a:moveTo>
                <a:lnTo>
                  <a:pt x="294" y="1803"/>
                </a:lnTo>
                <a:lnTo>
                  <a:pt x="313" y="1768"/>
                </a:lnTo>
                <a:lnTo>
                  <a:pt x="326" y="1779"/>
                </a:lnTo>
                <a:close/>
                <a:moveTo>
                  <a:pt x="334" y="1787"/>
                </a:moveTo>
                <a:lnTo>
                  <a:pt x="369" y="1821"/>
                </a:lnTo>
                <a:lnTo>
                  <a:pt x="313" y="1934"/>
                </a:lnTo>
                <a:lnTo>
                  <a:pt x="248" y="1880"/>
                </a:lnTo>
                <a:lnTo>
                  <a:pt x="278" y="1829"/>
                </a:lnTo>
                <a:lnTo>
                  <a:pt x="334" y="1787"/>
                </a:lnTo>
                <a:close/>
                <a:moveTo>
                  <a:pt x="326" y="1963"/>
                </a:moveTo>
                <a:lnTo>
                  <a:pt x="326" y="1960"/>
                </a:lnTo>
                <a:lnTo>
                  <a:pt x="379" y="2003"/>
                </a:lnTo>
                <a:lnTo>
                  <a:pt x="377" y="2011"/>
                </a:lnTo>
                <a:lnTo>
                  <a:pt x="321" y="2099"/>
                </a:lnTo>
                <a:lnTo>
                  <a:pt x="264" y="2059"/>
                </a:lnTo>
                <a:lnTo>
                  <a:pt x="291" y="2009"/>
                </a:lnTo>
                <a:lnTo>
                  <a:pt x="326" y="1963"/>
                </a:lnTo>
                <a:close/>
                <a:moveTo>
                  <a:pt x="280" y="2003"/>
                </a:moveTo>
                <a:lnTo>
                  <a:pt x="246" y="2046"/>
                </a:lnTo>
                <a:lnTo>
                  <a:pt x="235" y="2038"/>
                </a:lnTo>
                <a:lnTo>
                  <a:pt x="280" y="2001"/>
                </a:lnTo>
                <a:lnTo>
                  <a:pt x="280" y="2003"/>
                </a:lnTo>
                <a:close/>
                <a:moveTo>
                  <a:pt x="313" y="2107"/>
                </a:moveTo>
                <a:lnTo>
                  <a:pt x="262" y="2190"/>
                </a:lnTo>
                <a:lnTo>
                  <a:pt x="243" y="2209"/>
                </a:lnTo>
                <a:lnTo>
                  <a:pt x="203" y="2188"/>
                </a:lnTo>
                <a:lnTo>
                  <a:pt x="259" y="2070"/>
                </a:lnTo>
                <a:lnTo>
                  <a:pt x="313" y="2107"/>
                </a:lnTo>
                <a:close/>
                <a:moveTo>
                  <a:pt x="251" y="2231"/>
                </a:moveTo>
                <a:lnTo>
                  <a:pt x="283" y="2249"/>
                </a:lnTo>
                <a:lnTo>
                  <a:pt x="230" y="2378"/>
                </a:lnTo>
                <a:lnTo>
                  <a:pt x="174" y="2351"/>
                </a:lnTo>
                <a:lnTo>
                  <a:pt x="251" y="2231"/>
                </a:lnTo>
                <a:close/>
                <a:moveTo>
                  <a:pt x="238" y="2396"/>
                </a:moveTo>
                <a:lnTo>
                  <a:pt x="251" y="2402"/>
                </a:lnTo>
                <a:lnTo>
                  <a:pt x="219" y="2439"/>
                </a:lnTo>
                <a:lnTo>
                  <a:pt x="238" y="2396"/>
                </a:lnTo>
                <a:close/>
                <a:moveTo>
                  <a:pt x="243" y="2428"/>
                </a:moveTo>
                <a:lnTo>
                  <a:pt x="195" y="2522"/>
                </a:lnTo>
                <a:lnTo>
                  <a:pt x="187" y="2519"/>
                </a:lnTo>
                <a:lnTo>
                  <a:pt x="206" y="2471"/>
                </a:lnTo>
                <a:lnTo>
                  <a:pt x="243" y="2428"/>
                </a:lnTo>
                <a:close/>
                <a:moveTo>
                  <a:pt x="329" y="2442"/>
                </a:moveTo>
                <a:lnTo>
                  <a:pt x="347" y="2452"/>
                </a:lnTo>
                <a:lnTo>
                  <a:pt x="297" y="2565"/>
                </a:lnTo>
                <a:lnTo>
                  <a:pt x="291" y="2562"/>
                </a:lnTo>
                <a:lnTo>
                  <a:pt x="329" y="2442"/>
                </a:lnTo>
                <a:close/>
                <a:moveTo>
                  <a:pt x="302" y="2581"/>
                </a:moveTo>
                <a:lnTo>
                  <a:pt x="377" y="2610"/>
                </a:lnTo>
                <a:lnTo>
                  <a:pt x="374" y="2624"/>
                </a:lnTo>
                <a:lnTo>
                  <a:pt x="299" y="2586"/>
                </a:lnTo>
                <a:lnTo>
                  <a:pt x="302" y="2581"/>
                </a:lnTo>
                <a:close/>
                <a:moveTo>
                  <a:pt x="390" y="2645"/>
                </a:moveTo>
                <a:lnTo>
                  <a:pt x="409" y="2656"/>
                </a:lnTo>
                <a:lnTo>
                  <a:pt x="377" y="2707"/>
                </a:lnTo>
                <a:lnTo>
                  <a:pt x="390" y="2645"/>
                </a:lnTo>
                <a:close/>
                <a:moveTo>
                  <a:pt x="393" y="2634"/>
                </a:moveTo>
                <a:lnTo>
                  <a:pt x="395" y="2618"/>
                </a:lnTo>
                <a:lnTo>
                  <a:pt x="425" y="2632"/>
                </a:lnTo>
                <a:lnTo>
                  <a:pt x="417" y="2645"/>
                </a:lnTo>
                <a:lnTo>
                  <a:pt x="393" y="2634"/>
                </a:lnTo>
                <a:close/>
                <a:moveTo>
                  <a:pt x="398" y="2608"/>
                </a:moveTo>
                <a:lnTo>
                  <a:pt x="411" y="2551"/>
                </a:lnTo>
                <a:lnTo>
                  <a:pt x="433" y="2495"/>
                </a:lnTo>
                <a:lnTo>
                  <a:pt x="492" y="2522"/>
                </a:lnTo>
                <a:lnTo>
                  <a:pt x="492" y="2527"/>
                </a:lnTo>
                <a:lnTo>
                  <a:pt x="430" y="2621"/>
                </a:lnTo>
                <a:lnTo>
                  <a:pt x="398" y="2608"/>
                </a:lnTo>
                <a:close/>
                <a:moveTo>
                  <a:pt x="438" y="2482"/>
                </a:moveTo>
                <a:lnTo>
                  <a:pt x="478" y="2367"/>
                </a:lnTo>
                <a:lnTo>
                  <a:pt x="513" y="2386"/>
                </a:lnTo>
                <a:lnTo>
                  <a:pt x="492" y="2511"/>
                </a:lnTo>
                <a:lnTo>
                  <a:pt x="438" y="2482"/>
                </a:lnTo>
                <a:close/>
                <a:moveTo>
                  <a:pt x="524" y="2394"/>
                </a:moveTo>
                <a:lnTo>
                  <a:pt x="532" y="2396"/>
                </a:lnTo>
                <a:lnTo>
                  <a:pt x="513" y="2466"/>
                </a:lnTo>
                <a:lnTo>
                  <a:pt x="524" y="2394"/>
                </a:lnTo>
                <a:close/>
                <a:moveTo>
                  <a:pt x="542" y="2404"/>
                </a:moveTo>
                <a:lnTo>
                  <a:pt x="561" y="2415"/>
                </a:lnTo>
                <a:lnTo>
                  <a:pt x="521" y="2479"/>
                </a:lnTo>
                <a:lnTo>
                  <a:pt x="542" y="2404"/>
                </a:lnTo>
                <a:close/>
                <a:moveTo>
                  <a:pt x="596" y="2166"/>
                </a:moveTo>
                <a:lnTo>
                  <a:pt x="564" y="2140"/>
                </a:lnTo>
                <a:lnTo>
                  <a:pt x="566" y="2126"/>
                </a:lnTo>
                <a:lnTo>
                  <a:pt x="574" y="2099"/>
                </a:lnTo>
                <a:lnTo>
                  <a:pt x="596" y="2161"/>
                </a:lnTo>
                <a:lnTo>
                  <a:pt x="596" y="2166"/>
                </a:lnTo>
                <a:close/>
                <a:moveTo>
                  <a:pt x="582" y="2081"/>
                </a:moveTo>
                <a:lnTo>
                  <a:pt x="588" y="2067"/>
                </a:lnTo>
                <a:lnTo>
                  <a:pt x="604" y="2105"/>
                </a:lnTo>
                <a:lnTo>
                  <a:pt x="601" y="2140"/>
                </a:lnTo>
                <a:lnTo>
                  <a:pt x="582" y="2081"/>
                </a:lnTo>
                <a:close/>
                <a:moveTo>
                  <a:pt x="593" y="2051"/>
                </a:moveTo>
                <a:lnTo>
                  <a:pt x="596" y="2041"/>
                </a:lnTo>
                <a:lnTo>
                  <a:pt x="598" y="2041"/>
                </a:lnTo>
                <a:lnTo>
                  <a:pt x="606" y="2073"/>
                </a:lnTo>
                <a:lnTo>
                  <a:pt x="606" y="2081"/>
                </a:lnTo>
                <a:lnTo>
                  <a:pt x="593" y="2051"/>
                </a:lnTo>
                <a:close/>
                <a:moveTo>
                  <a:pt x="606" y="1755"/>
                </a:moveTo>
                <a:lnTo>
                  <a:pt x="604" y="1746"/>
                </a:lnTo>
                <a:lnTo>
                  <a:pt x="609" y="1749"/>
                </a:lnTo>
                <a:lnTo>
                  <a:pt x="606" y="1755"/>
                </a:lnTo>
                <a:close/>
                <a:moveTo>
                  <a:pt x="609" y="1864"/>
                </a:moveTo>
                <a:lnTo>
                  <a:pt x="609" y="1864"/>
                </a:lnTo>
                <a:lnTo>
                  <a:pt x="604" y="1872"/>
                </a:lnTo>
                <a:lnTo>
                  <a:pt x="606" y="1867"/>
                </a:lnTo>
                <a:lnTo>
                  <a:pt x="609" y="1864"/>
                </a:lnTo>
                <a:close/>
                <a:moveTo>
                  <a:pt x="609" y="1894"/>
                </a:moveTo>
                <a:lnTo>
                  <a:pt x="612" y="1886"/>
                </a:lnTo>
                <a:lnTo>
                  <a:pt x="614" y="1899"/>
                </a:lnTo>
                <a:lnTo>
                  <a:pt x="609" y="1894"/>
                </a:lnTo>
                <a:close/>
                <a:moveTo>
                  <a:pt x="590" y="1677"/>
                </a:moveTo>
                <a:lnTo>
                  <a:pt x="585" y="1653"/>
                </a:lnTo>
                <a:lnTo>
                  <a:pt x="582" y="1637"/>
                </a:lnTo>
                <a:lnTo>
                  <a:pt x="590" y="1605"/>
                </a:lnTo>
                <a:lnTo>
                  <a:pt x="601" y="1594"/>
                </a:lnTo>
                <a:lnTo>
                  <a:pt x="606" y="1648"/>
                </a:lnTo>
                <a:lnTo>
                  <a:pt x="590" y="1677"/>
                </a:lnTo>
                <a:close/>
                <a:moveTo>
                  <a:pt x="598" y="1204"/>
                </a:moveTo>
                <a:lnTo>
                  <a:pt x="598" y="1204"/>
                </a:lnTo>
                <a:lnTo>
                  <a:pt x="601" y="1236"/>
                </a:lnTo>
                <a:lnTo>
                  <a:pt x="598" y="1204"/>
                </a:lnTo>
                <a:close/>
                <a:moveTo>
                  <a:pt x="596" y="1193"/>
                </a:moveTo>
                <a:lnTo>
                  <a:pt x="596" y="1182"/>
                </a:lnTo>
                <a:lnTo>
                  <a:pt x="598" y="1180"/>
                </a:lnTo>
                <a:lnTo>
                  <a:pt x="598" y="1190"/>
                </a:lnTo>
                <a:lnTo>
                  <a:pt x="596" y="1193"/>
                </a:lnTo>
                <a:close/>
                <a:moveTo>
                  <a:pt x="593" y="1164"/>
                </a:moveTo>
                <a:lnTo>
                  <a:pt x="585" y="1078"/>
                </a:lnTo>
                <a:lnTo>
                  <a:pt x="590" y="1091"/>
                </a:lnTo>
                <a:lnTo>
                  <a:pt x="596" y="1158"/>
                </a:lnTo>
                <a:lnTo>
                  <a:pt x="593" y="1164"/>
                </a:lnTo>
                <a:close/>
                <a:moveTo>
                  <a:pt x="585" y="808"/>
                </a:moveTo>
                <a:lnTo>
                  <a:pt x="606" y="805"/>
                </a:lnTo>
                <a:lnTo>
                  <a:pt x="647" y="915"/>
                </a:lnTo>
                <a:lnTo>
                  <a:pt x="593" y="931"/>
                </a:lnTo>
                <a:lnTo>
                  <a:pt x="585" y="808"/>
                </a:lnTo>
                <a:close/>
                <a:moveTo>
                  <a:pt x="580" y="934"/>
                </a:moveTo>
                <a:lnTo>
                  <a:pt x="572" y="936"/>
                </a:lnTo>
                <a:lnTo>
                  <a:pt x="558" y="813"/>
                </a:lnTo>
                <a:lnTo>
                  <a:pt x="572" y="811"/>
                </a:lnTo>
                <a:lnTo>
                  <a:pt x="580" y="934"/>
                </a:lnTo>
                <a:close/>
                <a:moveTo>
                  <a:pt x="558" y="803"/>
                </a:moveTo>
                <a:lnTo>
                  <a:pt x="545" y="671"/>
                </a:lnTo>
                <a:lnTo>
                  <a:pt x="556" y="669"/>
                </a:lnTo>
                <a:lnTo>
                  <a:pt x="566" y="698"/>
                </a:lnTo>
                <a:lnTo>
                  <a:pt x="572" y="800"/>
                </a:lnTo>
                <a:lnTo>
                  <a:pt x="558" y="803"/>
                </a:lnTo>
                <a:close/>
                <a:moveTo>
                  <a:pt x="537" y="591"/>
                </a:moveTo>
                <a:lnTo>
                  <a:pt x="558" y="586"/>
                </a:lnTo>
                <a:lnTo>
                  <a:pt x="561" y="655"/>
                </a:lnTo>
                <a:lnTo>
                  <a:pt x="537" y="591"/>
                </a:lnTo>
                <a:close/>
                <a:moveTo>
                  <a:pt x="548" y="278"/>
                </a:moveTo>
                <a:lnTo>
                  <a:pt x="580" y="276"/>
                </a:lnTo>
                <a:lnTo>
                  <a:pt x="620" y="415"/>
                </a:lnTo>
                <a:lnTo>
                  <a:pt x="558" y="420"/>
                </a:lnTo>
                <a:lnTo>
                  <a:pt x="548" y="278"/>
                </a:lnTo>
                <a:close/>
                <a:moveTo>
                  <a:pt x="553" y="511"/>
                </a:moveTo>
                <a:lnTo>
                  <a:pt x="529" y="514"/>
                </a:lnTo>
                <a:lnTo>
                  <a:pt x="521" y="436"/>
                </a:lnTo>
                <a:lnTo>
                  <a:pt x="548" y="433"/>
                </a:lnTo>
                <a:lnTo>
                  <a:pt x="553" y="511"/>
                </a:lnTo>
                <a:close/>
                <a:moveTo>
                  <a:pt x="526" y="591"/>
                </a:moveTo>
                <a:lnTo>
                  <a:pt x="532" y="661"/>
                </a:lnTo>
                <a:lnTo>
                  <a:pt x="481" y="666"/>
                </a:lnTo>
                <a:lnTo>
                  <a:pt x="470" y="602"/>
                </a:lnTo>
                <a:lnTo>
                  <a:pt x="526" y="591"/>
                </a:lnTo>
                <a:close/>
                <a:moveTo>
                  <a:pt x="470" y="591"/>
                </a:moveTo>
                <a:lnTo>
                  <a:pt x="460" y="527"/>
                </a:lnTo>
                <a:lnTo>
                  <a:pt x="500" y="527"/>
                </a:lnTo>
                <a:lnTo>
                  <a:pt x="521" y="581"/>
                </a:lnTo>
                <a:lnTo>
                  <a:pt x="470" y="591"/>
                </a:lnTo>
                <a:close/>
                <a:moveTo>
                  <a:pt x="513" y="524"/>
                </a:moveTo>
                <a:lnTo>
                  <a:pt x="518" y="524"/>
                </a:lnTo>
                <a:lnTo>
                  <a:pt x="521" y="543"/>
                </a:lnTo>
                <a:lnTo>
                  <a:pt x="513" y="524"/>
                </a:lnTo>
                <a:close/>
                <a:moveTo>
                  <a:pt x="508" y="514"/>
                </a:moveTo>
                <a:lnTo>
                  <a:pt x="481" y="442"/>
                </a:lnTo>
                <a:lnTo>
                  <a:pt x="510" y="439"/>
                </a:lnTo>
                <a:lnTo>
                  <a:pt x="518" y="514"/>
                </a:lnTo>
                <a:lnTo>
                  <a:pt x="508" y="514"/>
                </a:lnTo>
                <a:close/>
                <a:moveTo>
                  <a:pt x="478" y="431"/>
                </a:moveTo>
                <a:lnTo>
                  <a:pt x="427" y="300"/>
                </a:lnTo>
                <a:lnTo>
                  <a:pt x="425" y="281"/>
                </a:lnTo>
                <a:lnTo>
                  <a:pt x="494" y="278"/>
                </a:lnTo>
                <a:lnTo>
                  <a:pt x="508" y="425"/>
                </a:lnTo>
                <a:lnTo>
                  <a:pt x="478" y="431"/>
                </a:lnTo>
                <a:close/>
                <a:moveTo>
                  <a:pt x="435" y="433"/>
                </a:moveTo>
                <a:lnTo>
                  <a:pt x="371" y="442"/>
                </a:lnTo>
                <a:lnTo>
                  <a:pt x="345" y="284"/>
                </a:lnTo>
                <a:lnTo>
                  <a:pt x="409" y="281"/>
                </a:lnTo>
                <a:lnTo>
                  <a:pt x="417" y="302"/>
                </a:lnTo>
                <a:lnTo>
                  <a:pt x="435" y="433"/>
                </a:lnTo>
                <a:close/>
                <a:moveTo>
                  <a:pt x="358" y="444"/>
                </a:moveTo>
                <a:lnTo>
                  <a:pt x="321" y="447"/>
                </a:lnTo>
                <a:lnTo>
                  <a:pt x="286" y="286"/>
                </a:lnTo>
                <a:lnTo>
                  <a:pt x="331" y="284"/>
                </a:lnTo>
                <a:lnTo>
                  <a:pt x="358" y="444"/>
                </a:lnTo>
                <a:close/>
                <a:moveTo>
                  <a:pt x="307" y="450"/>
                </a:moveTo>
                <a:lnTo>
                  <a:pt x="307" y="450"/>
                </a:lnTo>
                <a:lnTo>
                  <a:pt x="232" y="289"/>
                </a:lnTo>
                <a:lnTo>
                  <a:pt x="272" y="286"/>
                </a:lnTo>
                <a:lnTo>
                  <a:pt x="307" y="450"/>
                </a:lnTo>
                <a:close/>
                <a:moveTo>
                  <a:pt x="294" y="450"/>
                </a:moveTo>
                <a:lnTo>
                  <a:pt x="211" y="460"/>
                </a:lnTo>
                <a:lnTo>
                  <a:pt x="168" y="292"/>
                </a:lnTo>
                <a:lnTo>
                  <a:pt x="219" y="289"/>
                </a:lnTo>
                <a:lnTo>
                  <a:pt x="294" y="450"/>
                </a:lnTo>
                <a:close/>
                <a:moveTo>
                  <a:pt x="198" y="460"/>
                </a:moveTo>
                <a:lnTo>
                  <a:pt x="182" y="463"/>
                </a:lnTo>
                <a:lnTo>
                  <a:pt x="131" y="292"/>
                </a:lnTo>
                <a:lnTo>
                  <a:pt x="155" y="292"/>
                </a:lnTo>
                <a:lnTo>
                  <a:pt x="198" y="460"/>
                </a:lnTo>
                <a:close/>
                <a:moveTo>
                  <a:pt x="187" y="524"/>
                </a:moveTo>
                <a:lnTo>
                  <a:pt x="150" y="527"/>
                </a:lnTo>
                <a:lnTo>
                  <a:pt x="123" y="482"/>
                </a:lnTo>
                <a:lnTo>
                  <a:pt x="171" y="476"/>
                </a:lnTo>
                <a:lnTo>
                  <a:pt x="187" y="524"/>
                </a:lnTo>
                <a:close/>
                <a:moveTo>
                  <a:pt x="190" y="538"/>
                </a:moveTo>
                <a:lnTo>
                  <a:pt x="219" y="637"/>
                </a:lnTo>
                <a:lnTo>
                  <a:pt x="211" y="639"/>
                </a:lnTo>
                <a:lnTo>
                  <a:pt x="155" y="538"/>
                </a:lnTo>
                <a:lnTo>
                  <a:pt x="190" y="538"/>
                </a:lnTo>
                <a:close/>
                <a:moveTo>
                  <a:pt x="230" y="696"/>
                </a:moveTo>
                <a:lnTo>
                  <a:pt x="123" y="706"/>
                </a:lnTo>
                <a:lnTo>
                  <a:pt x="112" y="669"/>
                </a:lnTo>
                <a:lnTo>
                  <a:pt x="206" y="653"/>
                </a:lnTo>
                <a:lnTo>
                  <a:pt x="230" y="696"/>
                </a:lnTo>
                <a:close/>
                <a:moveTo>
                  <a:pt x="289" y="864"/>
                </a:moveTo>
                <a:lnTo>
                  <a:pt x="329" y="1000"/>
                </a:lnTo>
                <a:lnTo>
                  <a:pt x="256" y="1019"/>
                </a:lnTo>
                <a:lnTo>
                  <a:pt x="208" y="947"/>
                </a:lnTo>
                <a:lnTo>
                  <a:pt x="184" y="883"/>
                </a:lnTo>
                <a:lnTo>
                  <a:pt x="289" y="864"/>
                </a:lnTo>
                <a:close/>
                <a:moveTo>
                  <a:pt x="246" y="1024"/>
                </a:moveTo>
                <a:lnTo>
                  <a:pt x="238" y="1024"/>
                </a:lnTo>
                <a:lnTo>
                  <a:pt x="227" y="1000"/>
                </a:lnTo>
                <a:lnTo>
                  <a:pt x="246" y="1024"/>
                </a:lnTo>
                <a:close/>
                <a:moveTo>
                  <a:pt x="251" y="1035"/>
                </a:moveTo>
                <a:lnTo>
                  <a:pt x="331" y="1153"/>
                </a:lnTo>
                <a:lnTo>
                  <a:pt x="291" y="1166"/>
                </a:lnTo>
                <a:lnTo>
                  <a:pt x="243" y="1038"/>
                </a:lnTo>
                <a:lnTo>
                  <a:pt x="251" y="1035"/>
                </a:lnTo>
                <a:close/>
                <a:moveTo>
                  <a:pt x="280" y="1172"/>
                </a:moveTo>
                <a:lnTo>
                  <a:pt x="278" y="1172"/>
                </a:lnTo>
                <a:lnTo>
                  <a:pt x="262" y="1121"/>
                </a:lnTo>
                <a:lnTo>
                  <a:pt x="280" y="1172"/>
                </a:lnTo>
                <a:close/>
                <a:moveTo>
                  <a:pt x="313" y="1316"/>
                </a:moveTo>
                <a:lnTo>
                  <a:pt x="294" y="1324"/>
                </a:lnTo>
                <a:lnTo>
                  <a:pt x="206" y="1209"/>
                </a:lnTo>
                <a:lnTo>
                  <a:pt x="270" y="1188"/>
                </a:lnTo>
                <a:lnTo>
                  <a:pt x="313" y="1316"/>
                </a:lnTo>
                <a:close/>
                <a:moveTo>
                  <a:pt x="283" y="1329"/>
                </a:moveTo>
                <a:lnTo>
                  <a:pt x="259" y="1337"/>
                </a:lnTo>
                <a:lnTo>
                  <a:pt x="216" y="1244"/>
                </a:lnTo>
                <a:lnTo>
                  <a:pt x="283" y="1329"/>
                </a:lnTo>
                <a:close/>
                <a:moveTo>
                  <a:pt x="307" y="1468"/>
                </a:moveTo>
                <a:lnTo>
                  <a:pt x="251" y="1495"/>
                </a:lnTo>
                <a:lnTo>
                  <a:pt x="160" y="1393"/>
                </a:lnTo>
                <a:lnTo>
                  <a:pt x="254" y="1353"/>
                </a:lnTo>
                <a:lnTo>
                  <a:pt x="307" y="1468"/>
                </a:lnTo>
                <a:close/>
                <a:moveTo>
                  <a:pt x="313" y="1479"/>
                </a:moveTo>
                <a:lnTo>
                  <a:pt x="339" y="1535"/>
                </a:lnTo>
                <a:lnTo>
                  <a:pt x="318" y="1567"/>
                </a:lnTo>
                <a:lnTo>
                  <a:pt x="262" y="1506"/>
                </a:lnTo>
                <a:lnTo>
                  <a:pt x="313" y="1479"/>
                </a:lnTo>
                <a:close/>
                <a:moveTo>
                  <a:pt x="318" y="1589"/>
                </a:moveTo>
                <a:lnTo>
                  <a:pt x="342" y="1613"/>
                </a:lnTo>
                <a:lnTo>
                  <a:pt x="272" y="1656"/>
                </a:lnTo>
                <a:lnTo>
                  <a:pt x="318" y="1589"/>
                </a:lnTo>
                <a:close/>
                <a:moveTo>
                  <a:pt x="350" y="1621"/>
                </a:moveTo>
                <a:lnTo>
                  <a:pt x="371" y="1645"/>
                </a:lnTo>
                <a:lnTo>
                  <a:pt x="310" y="1749"/>
                </a:lnTo>
                <a:lnTo>
                  <a:pt x="248" y="1690"/>
                </a:lnTo>
                <a:lnTo>
                  <a:pt x="256" y="1680"/>
                </a:lnTo>
                <a:lnTo>
                  <a:pt x="350" y="1621"/>
                </a:lnTo>
                <a:close/>
                <a:moveTo>
                  <a:pt x="305" y="1760"/>
                </a:moveTo>
                <a:lnTo>
                  <a:pt x="270" y="1821"/>
                </a:lnTo>
                <a:lnTo>
                  <a:pt x="219" y="1856"/>
                </a:lnTo>
                <a:lnTo>
                  <a:pt x="166" y="1813"/>
                </a:lnTo>
                <a:lnTo>
                  <a:pt x="243" y="1701"/>
                </a:lnTo>
                <a:lnTo>
                  <a:pt x="305" y="1760"/>
                </a:lnTo>
                <a:close/>
                <a:moveTo>
                  <a:pt x="254" y="1845"/>
                </a:moveTo>
                <a:lnTo>
                  <a:pt x="238" y="1872"/>
                </a:lnTo>
                <a:lnTo>
                  <a:pt x="230" y="1864"/>
                </a:lnTo>
                <a:lnTo>
                  <a:pt x="254" y="1845"/>
                </a:lnTo>
                <a:close/>
                <a:moveTo>
                  <a:pt x="243" y="1891"/>
                </a:moveTo>
                <a:lnTo>
                  <a:pt x="307" y="1944"/>
                </a:lnTo>
                <a:lnTo>
                  <a:pt x="294" y="1974"/>
                </a:lnTo>
                <a:lnTo>
                  <a:pt x="224" y="2033"/>
                </a:lnTo>
                <a:lnTo>
                  <a:pt x="179" y="1998"/>
                </a:lnTo>
                <a:lnTo>
                  <a:pt x="243" y="1891"/>
                </a:lnTo>
                <a:close/>
                <a:moveTo>
                  <a:pt x="227" y="2046"/>
                </a:moveTo>
                <a:lnTo>
                  <a:pt x="240" y="2057"/>
                </a:lnTo>
                <a:lnTo>
                  <a:pt x="160" y="2161"/>
                </a:lnTo>
                <a:lnTo>
                  <a:pt x="120" y="2137"/>
                </a:lnTo>
                <a:lnTo>
                  <a:pt x="227" y="2046"/>
                </a:lnTo>
                <a:close/>
                <a:moveTo>
                  <a:pt x="248" y="2065"/>
                </a:moveTo>
                <a:lnTo>
                  <a:pt x="251" y="2065"/>
                </a:lnTo>
                <a:lnTo>
                  <a:pt x="195" y="2180"/>
                </a:lnTo>
                <a:lnTo>
                  <a:pt x="171" y="2169"/>
                </a:lnTo>
                <a:lnTo>
                  <a:pt x="248" y="2065"/>
                </a:lnTo>
                <a:close/>
                <a:moveTo>
                  <a:pt x="198" y="2198"/>
                </a:moveTo>
                <a:lnTo>
                  <a:pt x="232" y="2220"/>
                </a:lnTo>
                <a:lnTo>
                  <a:pt x="147" y="2305"/>
                </a:lnTo>
                <a:lnTo>
                  <a:pt x="198" y="2198"/>
                </a:lnTo>
                <a:close/>
                <a:moveTo>
                  <a:pt x="232" y="2239"/>
                </a:moveTo>
                <a:lnTo>
                  <a:pt x="163" y="2345"/>
                </a:lnTo>
                <a:lnTo>
                  <a:pt x="136" y="2332"/>
                </a:lnTo>
                <a:lnTo>
                  <a:pt x="232" y="2239"/>
                </a:lnTo>
                <a:close/>
                <a:moveTo>
                  <a:pt x="168" y="2362"/>
                </a:moveTo>
                <a:lnTo>
                  <a:pt x="227" y="2391"/>
                </a:lnTo>
                <a:lnTo>
                  <a:pt x="195" y="2466"/>
                </a:lnTo>
                <a:lnTo>
                  <a:pt x="160" y="2509"/>
                </a:lnTo>
                <a:lnTo>
                  <a:pt x="91" y="2479"/>
                </a:lnTo>
                <a:lnTo>
                  <a:pt x="168" y="2362"/>
                </a:lnTo>
                <a:close/>
                <a:moveTo>
                  <a:pt x="182" y="2498"/>
                </a:moveTo>
                <a:lnTo>
                  <a:pt x="176" y="2514"/>
                </a:lnTo>
                <a:lnTo>
                  <a:pt x="171" y="2514"/>
                </a:lnTo>
                <a:lnTo>
                  <a:pt x="182" y="2498"/>
                </a:lnTo>
                <a:close/>
                <a:moveTo>
                  <a:pt x="179" y="2541"/>
                </a:moveTo>
                <a:lnTo>
                  <a:pt x="184" y="2541"/>
                </a:lnTo>
                <a:lnTo>
                  <a:pt x="166" y="2575"/>
                </a:lnTo>
                <a:lnTo>
                  <a:pt x="179" y="2541"/>
                </a:lnTo>
                <a:close/>
                <a:moveTo>
                  <a:pt x="211" y="2704"/>
                </a:moveTo>
                <a:lnTo>
                  <a:pt x="232" y="2709"/>
                </a:lnTo>
                <a:lnTo>
                  <a:pt x="230" y="2717"/>
                </a:lnTo>
                <a:lnTo>
                  <a:pt x="206" y="2709"/>
                </a:lnTo>
                <a:lnTo>
                  <a:pt x="211" y="2704"/>
                </a:lnTo>
                <a:close/>
                <a:moveTo>
                  <a:pt x="219" y="2693"/>
                </a:moveTo>
                <a:lnTo>
                  <a:pt x="254" y="2645"/>
                </a:lnTo>
                <a:lnTo>
                  <a:pt x="238" y="2698"/>
                </a:lnTo>
                <a:lnTo>
                  <a:pt x="219" y="2693"/>
                </a:lnTo>
                <a:close/>
                <a:moveTo>
                  <a:pt x="246" y="2715"/>
                </a:moveTo>
                <a:lnTo>
                  <a:pt x="331" y="2741"/>
                </a:lnTo>
                <a:lnTo>
                  <a:pt x="326" y="2757"/>
                </a:lnTo>
                <a:lnTo>
                  <a:pt x="243" y="2723"/>
                </a:lnTo>
                <a:lnTo>
                  <a:pt x="246" y="2715"/>
                </a:lnTo>
                <a:close/>
                <a:moveTo>
                  <a:pt x="342" y="2747"/>
                </a:moveTo>
                <a:lnTo>
                  <a:pt x="350" y="2749"/>
                </a:lnTo>
                <a:lnTo>
                  <a:pt x="339" y="2763"/>
                </a:lnTo>
                <a:lnTo>
                  <a:pt x="337" y="2763"/>
                </a:lnTo>
                <a:lnTo>
                  <a:pt x="342" y="2747"/>
                </a:lnTo>
                <a:close/>
                <a:moveTo>
                  <a:pt x="347" y="2736"/>
                </a:moveTo>
                <a:lnTo>
                  <a:pt x="377" y="2648"/>
                </a:lnTo>
                <a:lnTo>
                  <a:pt x="355" y="2736"/>
                </a:lnTo>
                <a:lnTo>
                  <a:pt x="355" y="2739"/>
                </a:lnTo>
                <a:lnTo>
                  <a:pt x="347" y="2736"/>
                </a:lnTo>
                <a:close/>
                <a:moveTo>
                  <a:pt x="366" y="2755"/>
                </a:moveTo>
                <a:lnTo>
                  <a:pt x="427" y="2773"/>
                </a:lnTo>
                <a:lnTo>
                  <a:pt x="419" y="2797"/>
                </a:lnTo>
                <a:lnTo>
                  <a:pt x="361" y="2771"/>
                </a:lnTo>
                <a:lnTo>
                  <a:pt x="366" y="2755"/>
                </a:lnTo>
                <a:close/>
                <a:moveTo>
                  <a:pt x="369" y="2741"/>
                </a:moveTo>
                <a:lnTo>
                  <a:pt x="419" y="2661"/>
                </a:lnTo>
                <a:lnTo>
                  <a:pt x="454" y="2677"/>
                </a:lnTo>
                <a:lnTo>
                  <a:pt x="430" y="2763"/>
                </a:lnTo>
                <a:lnTo>
                  <a:pt x="369" y="2741"/>
                </a:lnTo>
                <a:close/>
                <a:moveTo>
                  <a:pt x="427" y="2650"/>
                </a:moveTo>
                <a:lnTo>
                  <a:pt x="435" y="2634"/>
                </a:lnTo>
                <a:lnTo>
                  <a:pt x="462" y="2645"/>
                </a:lnTo>
                <a:lnTo>
                  <a:pt x="457" y="2664"/>
                </a:lnTo>
                <a:lnTo>
                  <a:pt x="427" y="2650"/>
                </a:lnTo>
                <a:close/>
                <a:moveTo>
                  <a:pt x="443" y="2626"/>
                </a:moveTo>
                <a:lnTo>
                  <a:pt x="486" y="2557"/>
                </a:lnTo>
                <a:lnTo>
                  <a:pt x="484" y="2567"/>
                </a:lnTo>
                <a:lnTo>
                  <a:pt x="465" y="2634"/>
                </a:lnTo>
                <a:lnTo>
                  <a:pt x="443" y="2626"/>
                </a:lnTo>
                <a:close/>
                <a:moveTo>
                  <a:pt x="478" y="2677"/>
                </a:moveTo>
                <a:lnTo>
                  <a:pt x="484" y="2656"/>
                </a:lnTo>
                <a:lnTo>
                  <a:pt x="537" y="2677"/>
                </a:lnTo>
                <a:lnTo>
                  <a:pt x="534" y="2690"/>
                </a:lnTo>
                <a:lnTo>
                  <a:pt x="529" y="2701"/>
                </a:lnTo>
                <a:lnTo>
                  <a:pt x="478" y="2677"/>
                </a:lnTo>
                <a:close/>
                <a:moveTo>
                  <a:pt x="524" y="2712"/>
                </a:moveTo>
                <a:lnTo>
                  <a:pt x="486" y="2781"/>
                </a:lnTo>
                <a:lnTo>
                  <a:pt x="465" y="2773"/>
                </a:lnTo>
                <a:lnTo>
                  <a:pt x="478" y="2688"/>
                </a:lnTo>
                <a:lnTo>
                  <a:pt x="524" y="2712"/>
                </a:lnTo>
                <a:close/>
                <a:moveTo>
                  <a:pt x="484" y="2642"/>
                </a:moveTo>
                <a:lnTo>
                  <a:pt x="497" y="2570"/>
                </a:lnTo>
                <a:lnTo>
                  <a:pt x="508" y="2530"/>
                </a:lnTo>
                <a:lnTo>
                  <a:pt x="561" y="2557"/>
                </a:lnTo>
                <a:lnTo>
                  <a:pt x="540" y="2664"/>
                </a:lnTo>
                <a:lnTo>
                  <a:pt x="484" y="2642"/>
                </a:lnTo>
                <a:close/>
                <a:moveTo>
                  <a:pt x="561" y="2546"/>
                </a:moveTo>
                <a:lnTo>
                  <a:pt x="510" y="2519"/>
                </a:lnTo>
                <a:lnTo>
                  <a:pt x="510" y="2519"/>
                </a:lnTo>
                <a:lnTo>
                  <a:pt x="572" y="2423"/>
                </a:lnTo>
                <a:lnTo>
                  <a:pt x="577" y="2426"/>
                </a:lnTo>
                <a:lnTo>
                  <a:pt x="572" y="2495"/>
                </a:lnTo>
                <a:lnTo>
                  <a:pt x="561" y="2546"/>
                </a:lnTo>
                <a:close/>
                <a:moveTo>
                  <a:pt x="569" y="2690"/>
                </a:moveTo>
                <a:lnTo>
                  <a:pt x="593" y="2701"/>
                </a:lnTo>
                <a:lnTo>
                  <a:pt x="588" y="2731"/>
                </a:lnTo>
                <a:lnTo>
                  <a:pt x="566" y="2720"/>
                </a:lnTo>
                <a:lnTo>
                  <a:pt x="569" y="2690"/>
                </a:lnTo>
                <a:close/>
                <a:moveTo>
                  <a:pt x="569" y="2677"/>
                </a:moveTo>
                <a:lnTo>
                  <a:pt x="572" y="2645"/>
                </a:lnTo>
                <a:lnTo>
                  <a:pt x="606" y="2581"/>
                </a:lnTo>
                <a:lnTo>
                  <a:pt x="606" y="2581"/>
                </a:lnTo>
                <a:lnTo>
                  <a:pt x="593" y="2688"/>
                </a:lnTo>
                <a:lnTo>
                  <a:pt x="569" y="2677"/>
                </a:lnTo>
                <a:close/>
                <a:moveTo>
                  <a:pt x="601" y="2565"/>
                </a:moveTo>
                <a:lnTo>
                  <a:pt x="580" y="2554"/>
                </a:lnTo>
                <a:lnTo>
                  <a:pt x="585" y="2498"/>
                </a:lnTo>
                <a:lnTo>
                  <a:pt x="596" y="2436"/>
                </a:lnTo>
                <a:lnTo>
                  <a:pt x="622" y="2452"/>
                </a:lnTo>
                <a:lnTo>
                  <a:pt x="612" y="2546"/>
                </a:lnTo>
                <a:lnTo>
                  <a:pt x="601" y="2565"/>
                </a:lnTo>
                <a:close/>
                <a:moveTo>
                  <a:pt x="596" y="2362"/>
                </a:moveTo>
                <a:lnTo>
                  <a:pt x="598" y="2311"/>
                </a:lnTo>
                <a:lnTo>
                  <a:pt x="606" y="2316"/>
                </a:lnTo>
                <a:lnTo>
                  <a:pt x="601" y="2354"/>
                </a:lnTo>
                <a:lnTo>
                  <a:pt x="596" y="2362"/>
                </a:lnTo>
                <a:close/>
                <a:moveTo>
                  <a:pt x="631" y="2118"/>
                </a:moveTo>
                <a:lnTo>
                  <a:pt x="625" y="2099"/>
                </a:lnTo>
                <a:lnTo>
                  <a:pt x="628" y="2089"/>
                </a:lnTo>
                <a:lnTo>
                  <a:pt x="636" y="2110"/>
                </a:lnTo>
                <a:lnTo>
                  <a:pt x="631" y="2118"/>
                </a:lnTo>
                <a:close/>
                <a:moveTo>
                  <a:pt x="633" y="1939"/>
                </a:moveTo>
                <a:lnTo>
                  <a:pt x="633" y="1939"/>
                </a:lnTo>
                <a:lnTo>
                  <a:pt x="633" y="1939"/>
                </a:lnTo>
                <a:lnTo>
                  <a:pt x="639" y="1955"/>
                </a:lnTo>
                <a:lnTo>
                  <a:pt x="639" y="1958"/>
                </a:lnTo>
                <a:lnTo>
                  <a:pt x="633" y="1939"/>
                </a:lnTo>
                <a:lnTo>
                  <a:pt x="633" y="1939"/>
                </a:lnTo>
                <a:close/>
                <a:moveTo>
                  <a:pt x="633" y="1744"/>
                </a:moveTo>
                <a:lnTo>
                  <a:pt x="633" y="1730"/>
                </a:lnTo>
                <a:lnTo>
                  <a:pt x="633" y="1728"/>
                </a:lnTo>
                <a:lnTo>
                  <a:pt x="636" y="1730"/>
                </a:lnTo>
                <a:lnTo>
                  <a:pt x="633" y="1744"/>
                </a:lnTo>
                <a:close/>
                <a:moveTo>
                  <a:pt x="631" y="1709"/>
                </a:moveTo>
                <a:lnTo>
                  <a:pt x="633" y="1701"/>
                </a:lnTo>
                <a:lnTo>
                  <a:pt x="633" y="1698"/>
                </a:lnTo>
                <a:lnTo>
                  <a:pt x="633" y="1704"/>
                </a:lnTo>
                <a:lnTo>
                  <a:pt x="631" y="1709"/>
                </a:lnTo>
                <a:close/>
                <a:moveTo>
                  <a:pt x="633" y="2027"/>
                </a:moveTo>
                <a:lnTo>
                  <a:pt x="628" y="2051"/>
                </a:lnTo>
                <a:lnTo>
                  <a:pt x="622" y="2038"/>
                </a:lnTo>
                <a:lnTo>
                  <a:pt x="625" y="1998"/>
                </a:lnTo>
                <a:lnTo>
                  <a:pt x="633" y="2027"/>
                </a:lnTo>
                <a:close/>
                <a:moveTo>
                  <a:pt x="628" y="1821"/>
                </a:moveTo>
                <a:lnTo>
                  <a:pt x="622" y="1832"/>
                </a:lnTo>
                <a:lnTo>
                  <a:pt x="617" y="1800"/>
                </a:lnTo>
                <a:lnTo>
                  <a:pt x="622" y="1768"/>
                </a:lnTo>
                <a:lnTo>
                  <a:pt x="625" y="1773"/>
                </a:lnTo>
                <a:lnTo>
                  <a:pt x="631" y="1797"/>
                </a:lnTo>
                <a:lnTo>
                  <a:pt x="628" y="1821"/>
                </a:lnTo>
                <a:close/>
                <a:moveTo>
                  <a:pt x="628" y="1434"/>
                </a:moveTo>
                <a:lnTo>
                  <a:pt x="625" y="1412"/>
                </a:lnTo>
                <a:lnTo>
                  <a:pt x="628" y="1410"/>
                </a:lnTo>
                <a:lnTo>
                  <a:pt x="636" y="1423"/>
                </a:lnTo>
                <a:lnTo>
                  <a:pt x="633" y="1428"/>
                </a:lnTo>
                <a:lnTo>
                  <a:pt x="628" y="1434"/>
                </a:lnTo>
                <a:close/>
                <a:moveTo>
                  <a:pt x="628" y="1447"/>
                </a:moveTo>
                <a:lnTo>
                  <a:pt x="628" y="1450"/>
                </a:lnTo>
                <a:lnTo>
                  <a:pt x="628" y="1447"/>
                </a:lnTo>
                <a:lnTo>
                  <a:pt x="628" y="1447"/>
                </a:lnTo>
                <a:close/>
                <a:moveTo>
                  <a:pt x="628" y="1637"/>
                </a:moveTo>
                <a:lnTo>
                  <a:pt x="628" y="1642"/>
                </a:lnTo>
                <a:lnTo>
                  <a:pt x="622" y="1674"/>
                </a:lnTo>
                <a:lnTo>
                  <a:pt x="620" y="1656"/>
                </a:lnTo>
                <a:lnTo>
                  <a:pt x="622" y="1645"/>
                </a:lnTo>
                <a:lnTo>
                  <a:pt x="628" y="1637"/>
                </a:lnTo>
                <a:close/>
                <a:moveTo>
                  <a:pt x="617" y="1621"/>
                </a:moveTo>
                <a:lnTo>
                  <a:pt x="612" y="1583"/>
                </a:lnTo>
                <a:lnTo>
                  <a:pt x="614" y="1583"/>
                </a:lnTo>
                <a:lnTo>
                  <a:pt x="622" y="1597"/>
                </a:lnTo>
                <a:lnTo>
                  <a:pt x="617" y="1621"/>
                </a:lnTo>
                <a:close/>
                <a:moveTo>
                  <a:pt x="612" y="1557"/>
                </a:moveTo>
                <a:lnTo>
                  <a:pt x="609" y="1551"/>
                </a:lnTo>
                <a:lnTo>
                  <a:pt x="617" y="1522"/>
                </a:lnTo>
                <a:lnTo>
                  <a:pt x="620" y="1546"/>
                </a:lnTo>
                <a:lnTo>
                  <a:pt x="612" y="1557"/>
                </a:lnTo>
                <a:close/>
                <a:moveTo>
                  <a:pt x="604" y="1527"/>
                </a:moveTo>
                <a:lnTo>
                  <a:pt x="596" y="1484"/>
                </a:lnTo>
                <a:lnTo>
                  <a:pt x="606" y="1460"/>
                </a:lnTo>
                <a:lnTo>
                  <a:pt x="612" y="1458"/>
                </a:lnTo>
                <a:lnTo>
                  <a:pt x="614" y="1490"/>
                </a:lnTo>
                <a:lnTo>
                  <a:pt x="604" y="1527"/>
                </a:lnTo>
                <a:close/>
                <a:moveTo>
                  <a:pt x="612" y="1198"/>
                </a:moveTo>
                <a:lnTo>
                  <a:pt x="633" y="1188"/>
                </a:lnTo>
                <a:lnTo>
                  <a:pt x="612" y="1225"/>
                </a:lnTo>
                <a:lnTo>
                  <a:pt x="612" y="1198"/>
                </a:lnTo>
                <a:close/>
                <a:moveTo>
                  <a:pt x="609" y="1185"/>
                </a:moveTo>
                <a:lnTo>
                  <a:pt x="609" y="1164"/>
                </a:lnTo>
                <a:lnTo>
                  <a:pt x="617" y="1147"/>
                </a:lnTo>
                <a:lnTo>
                  <a:pt x="631" y="1177"/>
                </a:lnTo>
                <a:lnTo>
                  <a:pt x="609" y="1185"/>
                </a:lnTo>
                <a:close/>
                <a:moveTo>
                  <a:pt x="604" y="1089"/>
                </a:moveTo>
                <a:lnTo>
                  <a:pt x="604" y="1073"/>
                </a:lnTo>
                <a:lnTo>
                  <a:pt x="647" y="1057"/>
                </a:lnTo>
                <a:lnTo>
                  <a:pt x="647" y="1086"/>
                </a:lnTo>
                <a:lnTo>
                  <a:pt x="620" y="1123"/>
                </a:lnTo>
                <a:lnTo>
                  <a:pt x="604" y="1089"/>
                </a:lnTo>
                <a:close/>
                <a:moveTo>
                  <a:pt x="601" y="1059"/>
                </a:moveTo>
                <a:lnTo>
                  <a:pt x="593" y="942"/>
                </a:lnTo>
                <a:lnTo>
                  <a:pt x="647" y="928"/>
                </a:lnTo>
                <a:lnTo>
                  <a:pt x="647" y="1043"/>
                </a:lnTo>
                <a:lnTo>
                  <a:pt x="601" y="1059"/>
                </a:lnTo>
                <a:close/>
                <a:moveTo>
                  <a:pt x="617" y="803"/>
                </a:moveTo>
                <a:lnTo>
                  <a:pt x="649" y="797"/>
                </a:lnTo>
                <a:lnTo>
                  <a:pt x="649" y="883"/>
                </a:lnTo>
                <a:lnTo>
                  <a:pt x="617" y="803"/>
                </a:lnTo>
                <a:close/>
                <a:moveTo>
                  <a:pt x="649" y="2469"/>
                </a:moveTo>
                <a:lnTo>
                  <a:pt x="652" y="2471"/>
                </a:lnTo>
                <a:lnTo>
                  <a:pt x="649" y="2477"/>
                </a:lnTo>
                <a:lnTo>
                  <a:pt x="649" y="2469"/>
                </a:lnTo>
                <a:close/>
                <a:moveTo>
                  <a:pt x="649" y="2455"/>
                </a:moveTo>
                <a:lnTo>
                  <a:pt x="649" y="2345"/>
                </a:lnTo>
                <a:lnTo>
                  <a:pt x="660" y="2354"/>
                </a:lnTo>
                <a:lnTo>
                  <a:pt x="665" y="2370"/>
                </a:lnTo>
                <a:lnTo>
                  <a:pt x="660" y="2452"/>
                </a:lnTo>
                <a:lnTo>
                  <a:pt x="657" y="2460"/>
                </a:lnTo>
                <a:lnTo>
                  <a:pt x="649" y="2455"/>
                </a:lnTo>
                <a:close/>
                <a:moveTo>
                  <a:pt x="695" y="2054"/>
                </a:moveTo>
                <a:lnTo>
                  <a:pt x="713" y="2027"/>
                </a:lnTo>
                <a:lnTo>
                  <a:pt x="769" y="2089"/>
                </a:lnTo>
                <a:lnTo>
                  <a:pt x="729" y="2150"/>
                </a:lnTo>
                <a:lnTo>
                  <a:pt x="695" y="2118"/>
                </a:lnTo>
                <a:lnTo>
                  <a:pt x="695" y="2054"/>
                </a:lnTo>
                <a:close/>
                <a:moveTo>
                  <a:pt x="732" y="2169"/>
                </a:moveTo>
                <a:lnTo>
                  <a:pt x="785" y="2220"/>
                </a:lnTo>
                <a:lnTo>
                  <a:pt x="748" y="2292"/>
                </a:lnTo>
                <a:lnTo>
                  <a:pt x="719" y="2268"/>
                </a:lnTo>
                <a:lnTo>
                  <a:pt x="705" y="2209"/>
                </a:lnTo>
                <a:lnTo>
                  <a:pt x="732" y="2169"/>
                </a:lnTo>
                <a:close/>
                <a:moveTo>
                  <a:pt x="743" y="2303"/>
                </a:moveTo>
                <a:lnTo>
                  <a:pt x="732" y="2319"/>
                </a:lnTo>
                <a:lnTo>
                  <a:pt x="724" y="2287"/>
                </a:lnTo>
                <a:lnTo>
                  <a:pt x="743" y="2303"/>
                </a:lnTo>
                <a:close/>
                <a:moveTo>
                  <a:pt x="724" y="2362"/>
                </a:moveTo>
                <a:lnTo>
                  <a:pt x="729" y="2372"/>
                </a:lnTo>
                <a:lnTo>
                  <a:pt x="732" y="2391"/>
                </a:lnTo>
                <a:lnTo>
                  <a:pt x="724" y="2386"/>
                </a:lnTo>
                <a:lnTo>
                  <a:pt x="721" y="2364"/>
                </a:lnTo>
                <a:lnTo>
                  <a:pt x="724" y="2362"/>
                </a:lnTo>
                <a:close/>
                <a:moveTo>
                  <a:pt x="767" y="2538"/>
                </a:moveTo>
                <a:lnTo>
                  <a:pt x="793" y="2661"/>
                </a:lnTo>
                <a:lnTo>
                  <a:pt x="772" y="2650"/>
                </a:lnTo>
                <a:lnTo>
                  <a:pt x="756" y="2605"/>
                </a:lnTo>
                <a:lnTo>
                  <a:pt x="745" y="2527"/>
                </a:lnTo>
                <a:lnTo>
                  <a:pt x="767" y="2538"/>
                </a:lnTo>
                <a:close/>
                <a:moveTo>
                  <a:pt x="783" y="2765"/>
                </a:moveTo>
                <a:lnTo>
                  <a:pt x="780" y="2765"/>
                </a:lnTo>
                <a:lnTo>
                  <a:pt x="777" y="2752"/>
                </a:lnTo>
                <a:lnTo>
                  <a:pt x="775" y="2741"/>
                </a:lnTo>
                <a:lnTo>
                  <a:pt x="783" y="2765"/>
                </a:lnTo>
                <a:close/>
                <a:moveTo>
                  <a:pt x="847" y="2701"/>
                </a:moveTo>
                <a:lnTo>
                  <a:pt x="866" y="2712"/>
                </a:lnTo>
                <a:lnTo>
                  <a:pt x="906" y="2816"/>
                </a:lnTo>
                <a:lnTo>
                  <a:pt x="876" y="2805"/>
                </a:lnTo>
                <a:lnTo>
                  <a:pt x="847" y="2701"/>
                </a:lnTo>
                <a:close/>
                <a:moveTo>
                  <a:pt x="842" y="2685"/>
                </a:moveTo>
                <a:lnTo>
                  <a:pt x="804" y="2562"/>
                </a:lnTo>
                <a:lnTo>
                  <a:pt x="810" y="2565"/>
                </a:lnTo>
                <a:lnTo>
                  <a:pt x="858" y="2696"/>
                </a:lnTo>
                <a:lnTo>
                  <a:pt x="842" y="2685"/>
                </a:lnTo>
                <a:close/>
                <a:moveTo>
                  <a:pt x="777" y="2530"/>
                </a:moveTo>
                <a:lnTo>
                  <a:pt x="759" y="2444"/>
                </a:lnTo>
                <a:lnTo>
                  <a:pt x="785" y="2535"/>
                </a:lnTo>
                <a:lnTo>
                  <a:pt x="777" y="2530"/>
                </a:lnTo>
                <a:close/>
                <a:moveTo>
                  <a:pt x="756" y="2300"/>
                </a:moveTo>
                <a:lnTo>
                  <a:pt x="793" y="2231"/>
                </a:lnTo>
                <a:lnTo>
                  <a:pt x="1296" y="2712"/>
                </a:lnTo>
                <a:lnTo>
                  <a:pt x="1309" y="2755"/>
                </a:lnTo>
                <a:lnTo>
                  <a:pt x="756" y="2300"/>
                </a:lnTo>
                <a:close/>
                <a:moveTo>
                  <a:pt x="802" y="2217"/>
                </a:moveTo>
                <a:lnTo>
                  <a:pt x="834" y="2158"/>
                </a:lnTo>
                <a:lnTo>
                  <a:pt x="1280" y="2656"/>
                </a:lnTo>
                <a:lnTo>
                  <a:pt x="1290" y="2688"/>
                </a:lnTo>
                <a:lnTo>
                  <a:pt x="802" y="2217"/>
                </a:lnTo>
                <a:close/>
                <a:moveTo>
                  <a:pt x="831" y="2137"/>
                </a:moveTo>
                <a:lnTo>
                  <a:pt x="785" y="2086"/>
                </a:lnTo>
                <a:lnTo>
                  <a:pt x="823" y="2027"/>
                </a:lnTo>
                <a:lnTo>
                  <a:pt x="863" y="2078"/>
                </a:lnTo>
                <a:lnTo>
                  <a:pt x="831" y="2137"/>
                </a:lnTo>
                <a:close/>
                <a:moveTo>
                  <a:pt x="828" y="2017"/>
                </a:moveTo>
                <a:lnTo>
                  <a:pt x="863" y="1963"/>
                </a:lnTo>
                <a:lnTo>
                  <a:pt x="898" y="2011"/>
                </a:lnTo>
                <a:lnTo>
                  <a:pt x="868" y="2067"/>
                </a:lnTo>
                <a:lnTo>
                  <a:pt x="828" y="2017"/>
                </a:lnTo>
                <a:close/>
                <a:moveTo>
                  <a:pt x="871" y="1950"/>
                </a:moveTo>
                <a:lnTo>
                  <a:pt x="903" y="1902"/>
                </a:lnTo>
                <a:lnTo>
                  <a:pt x="930" y="1950"/>
                </a:lnTo>
                <a:lnTo>
                  <a:pt x="903" y="2001"/>
                </a:lnTo>
                <a:lnTo>
                  <a:pt x="871" y="1950"/>
                </a:lnTo>
                <a:close/>
                <a:moveTo>
                  <a:pt x="908" y="1888"/>
                </a:moveTo>
                <a:lnTo>
                  <a:pt x="940" y="1840"/>
                </a:lnTo>
                <a:lnTo>
                  <a:pt x="962" y="1888"/>
                </a:lnTo>
                <a:lnTo>
                  <a:pt x="938" y="1939"/>
                </a:lnTo>
                <a:lnTo>
                  <a:pt x="908" y="1888"/>
                </a:lnTo>
                <a:close/>
                <a:moveTo>
                  <a:pt x="948" y="1829"/>
                </a:moveTo>
                <a:lnTo>
                  <a:pt x="975" y="1787"/>
                </a:lnTo>
                <a:lnTo>
                  <a:pt x="994" y="1832"/>
                </a:lnTo>
                <a:lnTo>
                  <a:pt x="970" y="1875"/>
                </a:lnTo>
                <a:lnTo>
                  <a:pt x="948" y="1829"/>
                </a:lnTo>
                <a:close/>
                <a:moveTo>
                  <a:pt x="983" y="1773"/>
                </a:moveTo>
                <a:lnTo>
                  <a:pt x="1010" y="1733"/>
                </a:lnTo>
                <a:lnTo>
                  <a:pt x="1023" y="1779"/>
                </a:lnTo>
                <a:lnTo>
                  <a:pt x="1002" y="1819"/>
                </a:lnTo>
                <a:lnTo>
                  <a:pt x="983" y="1773"/>
                </a:lnTo>
                <a:close/>
                <a:moveTo>
                  <a:pt x="978" y="1760"/>
                </a:moveTo>
                <a:lnTo>
                  <a:pt x="956" y="1701"/>
                </a:lnTo>
                <a:lnTo>
                  <a:pt x="989" y="1661"/>
                </a:lnTo>
                <a:lnTo>
                  <a:pt x="1005" y="1717"/>
                </a:lnTo>
                <a:lnTo>
                  <a:pt x="978" y="1760"/>
                </a:lnTo>
                <a:close/>
                <a:moveTo>
                  <a:pt x="951" y="1688"/>
                </a:moveTo>
                <a:lnTo>
                  <a:pt x="932" y="1637"/>
                </a:lnTo>
                <a:lnTo>
                  <a:pt x="967" y="1594"/>
                </a:lnTo>
                <a:lnTo>
                  <a:pt x="983" y="1645"/>
                </a:lnTo>
                <a:lnTo>
                  <a:pt x="951" y="1688"/>
                </a:lnTo>
                <a:close/>
                <a:moveTo>
                  <a:pt x="927" y="1623"/>
                </a:moveTo>
                <a:lnTo>
                  <a:pt x="906" y="1567"/>
                </a:lnTo>
                <a:lnTo>
                  <a:pt x="948" y="1527"/>
                </a:lnTo>
                <a:lnTo>
                  <a:pt x="964" y="1581"/>
                </a:lnTo>
                <a:lnTo>
                  <a:pt x="927" y="1623"/>
                </a:lnTo>
                <a:close/>
                <a:moveTo>
                  <a:pt x="900" y="1557"/>
                </a:moveTo>
                <a:lnTo>
                  <a:pt x="876" y="1490"/>
                </a:lnTo>
                <a:lnTo>
                  <a:pt x="924" y="1450"/>
                </a:lnTo>
                <a:lnTo>
                  <a:pt x="943" y="1514"/>
                </a:lnTo>
                <a:lnTo>
                  <a:pt x="900" y="1557"/>
                </a:lnTo>
                <a:close/>
                <a:moveTo>
                  <a:pt x="914" y="1364"/>
                </a:moveTo>
                <a:lnTo>
                  <a:pt x="1459" y="963"/>
                </a:lnTo>
                <a:lnTo>
                  <a:pt x="1445" y="990"/>
                </a:lnTo>
                <a:lnTo>
                  <a:pt x="932" y="1428"/>
                </a:lnTo>
                <a:lnTo>
                  <a:pt x="914" y="1364"/>
                </a:lnTo>
                <a:close/>
                <a:moveTo>
                  <a:pt x="908" y="1351"/>
                </a:moveTo>
                <a:lnTo>
                  <a:pt x="890" y="1284"/>
                </a:lnTo>
                <a:lnTo>
                  <a:pt x="1488" y="909"/>
                </a:lnTo>
                <a:lnTo>
                  <a:pt x="1472" y="936"/>
                </a:lnTo>
                <a:lnTo>
                  <a:pt x="908" y="1351"/>
                </a:lnTo>
                <a:close/>
                <a:moveTo>
                  <a:pt x="884" y="1273"/>
                </a:moveTo>
                <a:lnTo>
                  <a:pt x="884" y="1270"/>
                </a:lnTo>
                <a:lnTo>
                  <a:pt x="916" y="1201"/>
                </a:lnTo>
                <a:lnTo>
                  <a:pt x="946" y="1145"/>
                </a:lnTo>
                <a:lnTo>
                  <a:pt x="1526" y="840"/>
                </a:lnTo>
                <a:lnTo>
                  <a:pt x="1499" y="888"/>
                </a:lnTo>
                <a:lnTo>
                  <a:pt x="884" y="1273"/>
                </a:lnTo>
                <a:close/>
                <a:moveTo>
                  <a:pt x="1544" y="829"/>
                </a:moveTo>
                <a:lnTo>
                  <a:pt x="1582" y="811"/>
                </a:lnTo>
                <a:lnTo>
                  <a:pt x="1552" y="856"/>
                </a:lnTo>
                <a:lnTo>
                  <a:pt x="1520" y="877"/>
                </a:lnTo>
                <a:lnTo>
                  <a:pt x="1544" y="829"/>
                </a:lnTo>
                <a:close/>
                <a:moveTo>
                  <a:pt x="1555" y="811"/>
                </a:moveTo>
                <a:lnTo>
                  <a:pt x="1568" y="781"/>
                </a:lnTo>
                <a:lnTo>
                  <a:pt x="1611" y="765"/>
                </a:lnTo>
                <a:lnTo>
                  <a:pt x="1595" y="789"/>
                </a:lnTo>
                <a:lnTo>
                  <a:pt x="1555" y="811"/>
                </a:lnTo>
                <a:close/>
                <a:moveTo>
                  <a:pt x="1579" y="765"/>
                </a:moveTo>
                <a:lnTo>
                  <a:pt x="1600" y="725"/>
                </a:lnTo>
                <a:lnTo>
                  <a:pt x="1646" y="709"/>
                </a:lnTo>
                <a:lnTo>
                  <a:pt x="1622" y="746"/>
                </a:lnTo>
                <a:lnTo>
                  <a:pt x="1579" y="765"/>
                </a:lnTo>
                <a:close/>
                <a:moveTo>
                  <a:pt x="1630" y="754"/>
                </a:moveTo>
                <a:lnTo>
                  <a:pt x="1654" y="746"/>
                </a:lnTo>
                <a:lnTo>
                  <a:pt x="1638" y="768"/>
                </a:lnTo>
                <a:lnTo>
                  <a:pt x="1616" y="778"/>
                </a:lnTo>
                <a:lnTo>
                  <a:pt x="1630" y="754"/>
                </a:lnTo>
                <a:close/>
                <a:moveTo>
                  <a:pt x="1643" y="738"/>
                </a:moveTo>
                <a:lnTo>
                  <a:pt x="1665" y="704"/>
                </a:lnTo>
                <a:lnTo>
                  <a:pt x="1691" y="693"/>
                </a:lnTo>
                <a:lnTo>
                  <a:pt x="1667" y="725"/>
                </a:lnTo>
                <a:lnTo>
                  <a:pt x="1643" y="738"/>
                </a:lnTo>
                <a:close/>
                <a:moveTo>
                  <a:pt x="1675" y="736"/>
                </a:moveTo>
                <a:lnTo>
                  <a:pt x="1713" y="720"/>
                </a:lnTo>
                <a:lnTo>
                  <a:pt x="1699" y="736"/>
                </a:lnTo>
                <a:lnTo>
                  <a:pt x="1662" y="754"/>
                </a:lnTo>
                <a:lnTo>
                  <a:pt x="1675" y="736"/>
                </a:lnTo>
                <a:close/>
                <a:moveTo>
                  <a:pt x="1691" y="717"/>
                </a:moveTo>
                <a:lnTo>
                  <a:pt x="1713" y="685"/>
                </a:lnTo>
                <a:lnTo>
                  <a:pt x="1755" y="671"/>
                </a:lnTo>
                <a:lnTo>
                  <a:pt x="1731" y="698"/>
                </a:lnTo>
                <a:lnTo>
                  <a:pt x="1691" y="717"/>
                </a:lnTo>
                <a:close/>
                <a:moveTo>
                  <a:pt x="1726" y="669"/>
                </a:moveTo>
                <a:lnTo>
                  <a:pt x="1753" y="634"/>
                </a:lnTo>
                <a:lnTo>
                  <a:pt x="1798" y="621"/>
                </a:lnTo>
                <a:lnTo>
                  <a:pt x="1769" y="653"/>
                </a:lnTo>
                <a:lnTo>
                  <a:pt x="1726" y="669"/>
                </a:lnTo>
                <a:close/>
                <a:moveTo>
                  <a:pt x="1819" y="615"/>
                </a:moveTo>
                <a:lnTo>
                  <a:pt x="1857" y="605"/>
                </a:lnTo>
                <a:lnTo>
                  <a:pt x="1830" y="631"/>
                </a:lnTo>
                <a:lnTo>
                  <a:pt x="1793" y="645"/>
                </a:lnTo>
                <a:lnTo>
                  <a:pt x="1819" y="615"/>
                </a:lnTo>
                <a:close/>
                <a:moveTo>
                  <a:pt x="1833" y="599"/>
                </a:moveTo>
                <a:lnTo>
                  <a:pt x="1860" y="570"/>
                </a:lnTo>
                <a:lnTo>
                  <a:pt x="1902" y="562"/>
                </a:lnTo>
                <a:lnTo>
                  <a:pt x="1876" y="589"/>
                </a:lnTo>
                <a:lnTo>
                  <a:pt x="1833" y="599"/>
                </a:lnTo>
                <a:close/>
                <a:moveTo>
                  <a:pt x="1924" y="556"/>
                </a:moveTo>
                <a:lnTo>
                  <a:pt x="1958" y="551"/>
                </a:lnTo>
                <a:lnTo>
                  <a:pt x="1932" y="573"/>
                </a:lnTo>
                <a:lnTo>
                  <a:pt x="1897" y="581"/>
                </a:lnTo>
                <a:lnTo>
                  <a:pt x="1924" y="556"/>
                </a:lnTo>
                <a:close/>
                <a:moveTo>
                  <a:pt x="1940" y="540"/>
                </a:moveTo>
                <a:lnTo>
                  <a:pt x="1969" y="511"/>
                </a:lnTo>
                <a:lnTo>
                  <a:pt x="2009" y="506"/>
                </a:lnTo>
                <a:lnTo>
                  <a:pt x="1977" y="535"/>
                </a:lnTo>
                <a:lnTo>
                  <a:pt x="1940" y="540"/>
                </a:lnTo>
                <a:close/>
                <a:moveTo>
                  <a:pt x="2031" y="506"/>
                </a:moveTo>
                <a:lnTo>
                  <a:pt x="2068" y="500"/>
                </a:lnTo>
                <a:lnTo>
                  <a:pt x="2039" y="522"/>
                </a:lnTo>
                <a:lnTo>
                  <a:pt x="2001" y="530"/>
                </a:lnTo>
                <a:lnTo>
                  <a:pt x="2031" y="506"/>
                </a:lnTo>
                <a:close/>
                <a:moveTo>
                  <a:pt x="2047" y="490"/>
                </a:moveTo>
                <a:lnTo>
                  <a:pt x="2073" y="468"/>
                </a:lnTo>
                <a:lnTo>
                  <a:pt x="2116" y="466"/>
                </a:lnTo>
                <a:lnTo>
                  <a:pt x="2087" y="487"/>
                </a:lnTo>
                <a:lnTo>
                  <a:pt x="2047" y="490"/>
                </a:lnTo>
                <a:close/>
                <a:moveTo>
                  <a:pt x="2137" y="466"/>
                </a:moveTo>
                <a:lnTo>
                  <a:pt x="2180" y="463"/>
                </a:lnTo>
                <a:lnTo>
                  <a:pt x="2156" y="479"/>
                </a:lnTo>
                <a:lnTo>
                  <a:pt x="2113" y="484"/>
                </a:lnTo>
                <a:lnTo>
                  <a:pt x="2137" y="466"/>
                </a:lnTo>
                <a:close/>
                <a:moveTo>
                  <a:pt x="2608" y="209"/>
                </a:moveTo>
                <a:lnTo>
                  <a:pt x="2642" y="206"/>
                </a:lnTo>
                <a:lnTo>
                  <a:pt x="2709" y="204"/>
                </a:lnTo>
                <a:lnTo>
                  <a:pt x="2244" y="450"/>
                </a:lnTo>
                <a:lnTo>
                  <a:pt x="2226" y="450"/>
                </a:lnTo>
                <a:lnTo>
                  <a:pt x="2608" y="209"/>
                </a:lnTo>
                <a:close/>
                <a:moveTo>
                  <a:pt x="2736" y="204"/>
                </a:moveTo>
                <a:lnTo>
                  <a:pt x="2773" y="201"/>
                </a:lnTo>
                <a:lnTo>
                  <a:pt x="2864" y="206"/>
                </a:lnTo>
                <a:lnTo>
                  <a:pt x="2311" y="447"/>
                </a:lnTo>
                <a:lnTo>
                  <a:pt x="2271" y="447"/>
                </a:lnTo>
                <a:lnTo>
                  <a:pt x="2736" y="204"/>
                </a:lnTo>
                <a:close/>
                <a:moveTo>
                  <a:pt x="2835" y="174"/>
                </a:moveTo>
                <a:lnTo>
                  <a:pt x="2816" y="169"/>
                </a:lnTo>
                <a:lnTo>
                  <a:pt x="2859" y="161"/>
                </a:lnTo>
                <a:lnTo>
                  <a:pt x="2883" y="169"/>
                </a:lnTo>
                <a:lnTo>
                  <a:pt x="2835" y="174"/>
                </a:lnTo>
                <a:close/>
                <a:moveTo>
                  <a:pt x="2915" y="177"/>
                </a:moveTo>
                <a:lnTo>
                  <a:pt x="2926" y="179"/>
                </a:lnTo>
                <a:lnTo>
                  <a:pt x="2912" y="185"/>
                </a:lnTo>
                <a:lnTo>
                  <a:pt x="2902" y="185"/>
                </a:lnTo>
                <a:lnTo>
                  <a:pt x="2878" y="179"/>
                </a:lnTo>
                <a:lnTo>
                  <a:pt x="2915" y="177"/>
                </a:lnTo>
                <a:close/>
                <a:moveTo>
                  <a:pt x="2915" y="163"/>
                </a:moveTo>
                <a:lnTo>
                  <a:pt x="2888" y="155"/>
                </a:lnTo>
                <a:lnTo>
                  <a:pt x="2934" y="147"/>
                </a:lnTo>
                <a:lnTo>
                  <a:pt x="2963" y="158"/>
                </a:lnTo>
                <a:lnTo>
                  <a:pt x="2915" y="163"/>
                </a:lnTo>
                <a:close/>
                <a:moveTo>
                  <a:pt x="2984" y="182"/>
                </a:moveTo>
                <a:lnTo>
                  <a:pt x="2960" y="177"/>
                </a:lnTo>
                <a:lnTo>
                  <a:pt x="2976" y="169"/>
                </a:lnTo>
                <a:lnTo>
                  <a:pt x="2990" y="169"/>
                </a:lnTo>
                <a:lnTo>
                  <a:pt x="3027" y="182"/>
                </a:lnTo>
                <a:lnTo>
                  <a:pt x="2984" y="182"/>
                </a:lnTo>
                <a:close/>
                <a:moveTo>
                  <a:pt x="2998" y="198"/>
                </a:moveTo>
                <a:lnTo>
                  <a:pt x="2963" y="198"/>
                </a:lnTo>
                <a:lnTo>
                  <a:pt x="2955" y="195"/>
                </a:lnTo>
                <a:lnTo>
                  <a:pt x="2984" y="195"/>
                </a:lnTo>
                <a:lnTo>
                  <a:pt x="2998" y="198"/>
                </a:lnTo>
                <a:close/>
                <a:moveTo>
                  <a:pt x="3059" y="193"/>
                </a:moveTo>
                <a:lnTo>
                  <a:pt x="3078" y="198"/>
                </a:lnTo>
                <a:lnTo>
                  <a:pt x="3070" y="201"/>
                </a:lnTo>
                <a:lnTo>
                  <a:pt x="3051" y="201"/>
                </a:lnTo>
                <a:lnTo>
                  <a:pt x="3024" y="193"/>
                </a:lnTo>
                <a:lnTo>
                  <a:pt x="3059" y="193"/>
                </a:lnTo>
                <a:close/>
                <a:moveTo>
                  <a:pt x="3062" y="179"/>
                </a:moveTo>
                <a:lnTo>
                  <a:pt x="3019" y="166"/>
                </a:lnTo>
                <a:lnTo>
                  <a:pt x="3057" y="161"/>
                </a:lnTo>
                <a:lnTo>
                  <a:pt x="3099" y="179"/>
                </a:lnTo>
                <a:lnTo>
                  <a:pt x="3062" y="179"/>
                </a:lnTo>
                <a:close/>
                <a:moveTo>
                  <a:pt x="3099" y="190"/>
                </a:moveTo>
                <a:lnTo>
                  <a:pt x="3097" y="193"/>
                </a:lnTo>
                <a:lnTo>
                  <a:pt x="3091" y="190"/>
                </a:lnTo>
                <a:lnTo>
                  <a:pt x="3099" y="190"/>
                </a:lnTo>
                <a:close/>
                <a:moveTo>
                  <a:pt x="3081" y="158"/>
                </a:moveTo>
                <a:lnTo>
                  <a:pt x="3094" y="158"/>
                </a:lnTo>
                <a:lnTo>
                  <a:pt x="3105" y="169"/>
                </a:lnTo>
                <a:lnTo>
                  <a:pt x="3081" y="158"/>
                </a:lnTo>
                <a:close/>
                <a:moveTo>
                  <a:pt x="3091" y="137"/>
                </a:moveTo>
                <a:lnTo>
                  <a:pt x="3102" y="145"/>
                </a:lnTo>
                <a:lnTo>
                  <a:pt x="3097" y="145"/>
                </a:lnTo>
                <a:lnTo>
                  <a:pt x="3091" y="137"/>
                </a:lnTo>
                <a:close/>
                <a:moveTo>
                  <a:pt x="3086" y="121"/>
                </a:moveTo>
                <a:lnTo>
                  <a:pt x="3094" y="118"/>
                </a:lnTo>
                <a:lnTo>
                  <a:pt x="3123" y="113"/>
                </a:lnTo>
                <a:lnTo>
                  <a:pt x="3147" y="139"/>
                </a:lnTo>
                <a:lnTo>
                  <a:pt x="3123" y="142"/>
                </a:lnTo>
                <a:lnTo>
                  <a:pt x="3086" y="121"/>
                </a:lnTo>
                <a:close/>
                <a:moveTo>
                  <a:pt x="4045" y="252"/>
                </a:moveTo>
                <a:lnTo>
                  <a:pt x="4058" y="265"/>
                </a:lnTo>
                <a:lnTo>
                  <a:pt x="4058" y="265"/>
                </a:lnTo>
                <a:lnTo>
                  <a:pt x="3970" y="273"/>
                </a:lnTo>
                <a:lnTo>
                  <a:pt x="3965" y="249"/>
                </a:lnTo>
                <a:lnTo>
                  <a:pt x="4045" y="252"/>
                </a:lnTo>
                <a:close/>
                <a:moveTo>
                  <a:pt x="4045" y="201"/>
                </a:moveTo>
                <a:lnTo>
                  <a:pt x="4056" y="209"/>
                </a:lnTo>
                <a:lnTo>
                  <a:pt x="4056" y="214"/>
                </a:lnTo>
                <a:lnTo>
                  <a:pt x="4045" y="201"/>
                </a:lnTo>
                <a:close/>
                <a:moveTo>
                  <a:pt x="4034" y="677"/>
                </a:moveTo>
                <a:lnTo>
                  <a:pt x="4034" y="671"/>
                </a:lnTo>
                <a:lnTo>
                  <a:pt x="4099" y="712"/>
                </a:lnTo>
                <a:lnTo>
                  <a:pt x="4099" y="722"/>
                </a:lnTo>
                <a:lnTo>
                  <a:pt x="4034" y="677"/>
                </a:lnTo>
                <a:close/>
                <a:moveTo>
                  <a:pt x="4101" y="738"/>
                </a:moveTo>
                <a:lnTo>
                  <a:pt x="4101" y="754"/>
                </a:lnTo>
                <a:lnTo>
                  <a:pt x="4088" y="741"/>
                </a:lnTo>
                <a:lnTo>
                  <a:pt x="4056" y="706"/>
                </a:lnTo>
                <a:lnTo>
                  <a:pt x="4101" y="738"/>
                </a:lnTo>
                <a:close/>
                <a:moveTo>
                  <a:pt x="4032" y="655"/>
                </a:moveTo>
                <a:lnTo>
                  <a:pt x="4029" y="631"/>
                </a:lnTo>
                <a:lnTo>
                  <a:pt x="4093" y="666"/>
                </a:lnTo>
                <a:lnTo>
                  <a:pt x="4096" y="696"/>
                </a:lnTo>
                <a:lnTo>
                  <a:pt x="4032" y="655"/>
                </a:lnTo>
                <a:close/>
                <a:moveTo>
                  <a:pt x="4026" y="618"/>
                </a:moveTo>
                <a:lnTo>
                  <a:pt x="4021" y="581"/>
                </a:lnTo>
                <a:lnTo>
                  <a:pt x="4088" y="610"/>
                </a:lnTo>
                <a:lnTo>
                  <a:pt x="4093" y="653"/>
                </a:lnTo>
                <a:lnTo>
                  <a:pt x="4026" y="618"/>
                </a:lnTo>
                <a:close/>
                <a:moveTo>
                  <a:pt x="3941" y="573"/>
                </a:moveTo>
                <a:lnTo>
                  <a:pt x="3933" y="543"/>
                </a:lnTo>
                <a:lnTo>
                  <a:pt x="4008" y="575"/>
                </a:lnTo>
                <a:lnTo>
                  <a:pt x="4013" y="610"/>
                </a:lnTo>
                <a:lnTo>
                  <a:pt x="3941" y="573"/>
                </a:lnTo>
                <a:close/>
                <a:moveTo>
                  <a:pt x="3954" y="607"/>
                </a:moveTo>
                <a:lnTo>
                  <a:pt x="3946" y="602"/>
                </a:lnTo>
                <a:lnTo>
                  <a:pt x="3946" y="597"/>
                </a:lnTo>
                <a:lnTo>
                  <a:pt x="3954" y="607"/>
                </a:lnTo>
                <a:close/>
                <a:moveTo>
                  <a:pt x="3866" y="532"/>
                </a:moveTo>
                <a:lnTo>
                  <a:pt x="3850" y="516"/>
                </a:lnTo>
                <a:lnTo>
                  <a:pt x="3845" y="503"/>
                </a:lnTo>
                <a:lnTo>
                  <a:pt x="3877" y="516"/>
                </a:lnTo>
                <a:lnTo>
                  <a:pt x="3909" y="556"/>
                </a:lnTo>
                <a:lnTo>
                  <a:pt x="3866" y="532"/>
                </a:lnTo>
                <a:close/>
                <a:moveTo>
                  <a:pt x="3871" y="556"/>
                </a:moveTo>
                <a:lnTo>
                  <a:pt x="3869" y="554"/>
                </a:lnTo>
                <a:lnTo>
                  <a:pt x="3861" y="548"/>
                </a:lnTo>
                <a:lnTo>
                  <a:pt x="3858" y="546"/>
                </a:lnTo>
                <a:lnTo>
                  <a:pt x="3858" y="543"/>
                </a:lnTo>
                <a:lnTo>
                  <a:pt x="3861" y="543"/>
                </a:lnTo>
                <a:lnTo>
                  <a:pt x="3871" y="556"/>
                </a:lnTo>
                <a:close/>
                <a:moveTo>
                  <a:pt x="3826" y="439"/>
                </a:moveTo>
                <a:lnTo>
                  <a:pt x="3818" y="417"/>
                </a:lnTo>
                <a:lnTo>
                  <a:pt x="3896" y="439"/>
                </a:lnTo>
                <a:lnTo>
                  <a:pt x="3904" y="474"/>
                </a:lnTo>
                <a:lnTo>
                  <a:pt x="3834" y="450"/>
                </a:lnTo>
                <a:lnTo>
                  <a:pt x="3826" y="439"/>
                </a:lnTo>
                <a:close/>
                <a:moveTo>
                  <a:pt x="3831" y="498"/>
                </a:moveTo>
                <a:lnTo>
                  <a:pt x="3831" y="498"/>
                </a:lnTo>
                <a:lnTo>
                  <a:pt x="3831" y="498"/>
                </a:lnTo>
                <a:lnTo>
                  <a:pt x="3831" y="498"/>
                </a:lnTo>
                <a:close/>
                <a:moveTo>
                  <a:pt x="3802" y="369"/>
                </a:moveTo>
                <a:lnTo>
                  <a:pt x="3882" y="385"/>
                </a:lnTo>
                <a:lnTo>
                  <a:pt x="3885" y="388"/>
                </a:lnTo>
                <a:lnTo>
                  <a:pt x="3810" y="391"/>
                </a:lnTo>
                <a:lnTo>
                  <a:pt x="3802" y="369"/>
                </a:lnTo>
                <a:close/>
                <a:moveTo>
                  <a:pt x="3805" y="417"/>
                </a:moveTo>
                <a:lnTo>
                  <a:pt x="3802" y="415"/>
                </a:lnTo>
                <a:lnTo>
                  <a:pt x="3805" y="415"/>
                </a:lnTo>
                <a:lnTo>
                  <a:pt x="3805" y="417"/>
                </a:lnTo>
                <a:close/>
                <a:moveTo>
                  <a:pt x="3374" y="244"/>
                </a:moveTo>
                <a:lnTo>
                  <a:pt x="3342" y="225"/>
                </a:lnTo>
                <a:lnTo>
                  <a:pt x="3401" y="228"/>
                </a:lnTo>
                <a:lnTo>
                  <a:pt x="3415" y="249"/>
                </a:lnTo>
                <a:lnTo>
                  <a:pt x="3374" y="244"/>
                </a:lnTo>
                <a:close/>
                <a:moveTo>
                  <a:pt x="3391" y="268"/>
                </a:moveTo>
                <a:lnTo>
                  <a:pt x="3377" y="270"/>
                </a:lnTo>
                <a:lnTo>
                  <a:pt x="3364" y="254"/>
                </a:lnTo>
                <a:lnTo>
                  <a:pt x="3369" y="257"/>
                </a:lnTo>
                <a:lnTo>
                  <a:pt x="3391" y="268"/>
                </a:lnTo>
                <a:close/>
                <a:moveTo>
                  <a:pt x="3284" y="246"/>
                </a:moveTo>
                <a:lnTo>
                  <a:pt x="3300" y="246"/>
                </a:lnTo>
                <a:lnTo>
                  <a:pt x="3337" y="268"/>
                </a:lnTo>
                <a:lnTo>
                  <a:pt x="3332" y="268"/>
                </a:lnTo>
                <a:lnTo>
                  <a:pt x="3284" y="246"/>
                </a:lnTo>
                <a:close/>
                <a:moveTo>
                  <a:pt x="3313" y="284"/>
                </a:moveTo>
                <a:lnTo>
                  <a:pt x="3302" y="284"/>
                </a:lnTo>
                <a:lnTo>
                  <a:pt x="3294" y="278"/>
                </a:lnTo>
                <a:lnTo>
                  <a:pt x="3313" y="284"/>
                </a:lnTo>
                <a:close/>
                <a:moveTo>
                  <a:pt x="3220" y="161"/>
                </a:moveTo>
                <a:lnTo>
                  <a:pt x="3238" y="174"/>
                </a:lnTo>
                <a:lnTo>
                  <a:pt x="3198" y="174"/>
                </a:lnTo>
                <a:lnTo>
                  <a:pt x="3195" y="171"/>
                </a:lnTo>
                <a:lnTo>
                  <a:pt x="3220" y="161"/>
                </a:lnTo>
                <a:close/>
                <a:moveTo>
                  <a:pt x="3185" y="161"/>
                </a:moveTo>
                <a:lnTo>
                  <a:pt x="3174" y="147"/>
                </a:lnTo>
                <a:lnTo>
                  <a:pt x="3195" y="145"/>
                </a:lnTo>
                <a:lnTo>
                  <a:pt x="3206" y="153"/>
                </a:lnTo>
                <a:lnTo>
                  <a:pt x="3185" y="161"/>
                </a:lnTo>
                <a:close/>
                <a:moveTo>
                  <a:pt x="3214" y="145"/>
                </a:moveTo>
                <a:lnTo>
                  <a:pt x="3244" y="139"/>
                </a:lnTo>
                <a:lnTo>
                  <a:pt x="3222" y="147"/>
                </a:lnTo>
                <a:lnTo>
                  <a:pt x="3214" y="145"/>
                </a:lnTo>
                <a:close/>
                <a:moveTo>
                  <a:pt x="3236" y="155"/>
                </a:moveTo>
                <a:lnTo>
                  <a:pt x="3262" y="147"/>
                </a:lnTo>
                <a:lnTo>
                  <a:pt x="3281" y="171"/>
                </a:lnTo>
                <a:lnTo>
                  <a:pt x="3260" y="174"/>
                </a:lnTo>
                <a:lnTo>
                  <a:pt x="3236" y="155"/>
                </a:lnTo>
                <a:close/>
                <a:moveTo>
                  <a:pt x="3249" y="115"/>
                </a:moveTo>
                <a:lnTo>
                  <a:pt x="3265" y="126"/>
                </a:lnTo>
                <a:lnTo>
                  <a:pt x="3260" y="126"/>
                </a:lnTo>
                <a:lnTo>
                  <a:pt x="3249" y="115"/>
                </a:lnTo>
                <a:close/>
                <a:moveTo>
                  <a:pt x="3369" y="201"/>
                </a:moveTo>
                <a:lnTo>
                  <a:pt x="3385" y="214"/>
                </a:lnTo>
                <a:lnTo>
                  <a:pt x="3332" y="212"/>
                </a:lnTo>
                <a:lnTo>
                  <a:pt x="3369" y="201"/>
                </a:lnTo>
                <a:close/>
                <a:moveTo>
                  <a:pt x="3361" y="182"/>
                </a:moveTo>
                <a:lnTo>
                  <a:pt x="3369" y="182"/>
                </a:lnTo>
                <a:lnTo>
                  <a:pt x="3374" y="187"/>
                </a:lnTo>
                <a:lnTo>
                  <a:pt x="3372" y="187"/>
                </a:lnTo>
                <a:lnTo>
                  <a:pt x="3361" y="182"/>
                </a:lnTo>
                <a:close/>
                <a:moveTo>
                  <a:pt x="4072" y="420"/>
                </a:moveTo>
                <a:lnTo>
                  <a:pt x="4077" y="476"/>
                </a:lnTo>
                <a:lnTo>
                  <a:pt x="4000" y="455"/>
                </a:lnTo>
                <a:lnTo>
                  <a:pt x="3992" y="404"/>
                </a:lnTo>
                <a:lnTo>
                  <a:pt x="4072" y="420"/>
                </a:lnTo>
                <a:close/>
                <a:moveTo>
                  <a:pt x="4005" y="396"/>
                </a:moveTo>
                <a:lnTo>
                  <a:pt x="4069" y="393"/>
                </a:lnTo>
                <a:lnTo>
                  <a:pt x="4072" y="407"/>
                </a:lnTo>
                <a:lnTo>
                  <a:pt x="4005" y="396"/>
                </a:lnTo>
                <a:close/>
                <a:moveTo>
                  <a:pt x="3994" y="506"/>
                </a:moveTo>
                <a:lnTo>
                  <a:pt x="3917" y="479"/>
                </a:lnTo>
                <a:lnTo>
                  <a:pt x="3909" y="442"/>
                </a:lnTo>
                <a:lnTo>
                  <a:pt x="3989" y="463"/>
                </a:lnTo>
                <a:lnTo>
                  <a:pt x="3994" y="506"/>
                </a:lnTo>
                <a:close/>
                <a:moveTo>
                  <a:pt x="3920" y="535"/>
                </a:moveTo>
                <a:lnTo>
                  <a:pt x="3922" y="551"/>
                </a:lnTo>
                <a:lnTo>
                  <a:pt x="3904" y="530"/>
                </a:lnTo>
                <a:lnTo>
                  <a:pt x="3920" y="535"/>
                </a:lnTo>
                <a:close/>
                <a:moveTo>
                  <a:pt x="3885" y="508"/>
                </a:moveTo>
                <a:lnTo>
                  <a:pt x="3850" y="468"/>
                </a:lnTo>
                <a:lnTo>
                  <a:pt x="3909" y="490"/>
                </a:lnTo>
                <a:lnTo>
                  <a:pt x="3914" y="522"/>
                </a:lnTo>
                <a:lnTo>
                  <a:pt x="3885" y="508"/>
                </a:lnTo>
                <a:close/>
                <a:moveTo>
                  <a:pt x="3906" y="428"/>
                </a:moveTo>
                <a:lnTo>
                  <a:pt x="3898" y="399"/>
                </a:lnTo>
                <a:lnTo>
                  <a:pt x="3952" y="396"/>
                </a:lnTo>
                <a:lnTo>
                  <a:pt x="3978" y="401"/>
                </a:lnTo>
                <a:lnTo>
                  <a:pt x="3986" y="452"/>
                </a:lnTo>
                <a:lnTo>
                  <a:pt x="3906" y="428"/>
                </a:lnTo>
                <a:close/>
                <a:moveTo>
                  <a:pt x="3952" y="385"/>
                </a:moveTo>
                <a:lnTo>
                  <a:pt x="3893" y="375"/>
                </a:lnTo>
                <a:lnTo>
                  <a:pt x="3879" y="313"/>
                </a:lnTo>
                <a:lnTo>
                  <a:pt x="3965" y="324"/>
                </a:lnTo>
                <a:lnTo>
                  <a:pt x="3976" y="385"/>
                </a:lnTo>
                <a:lnTo>
                  <a:pt x="3952" y="385"/>
                </a:lnTo>
                <a:close/>
                <a:moveTo>
                  <a:pt x="3898" y="388"/>
                </a:moveTo>
                <a:lnTo>
                  <a:pt x="3896" y="388"/>
                </a:lnTo>
                <a:lnTo>
                  <a:pt x="3896" y="388"/>
                </a:lnTo>
                <a:lnTo>
                  <a:pt x="3898" y="388"/>
                </a:lnTo>
                <a:close/>
                <a:moveTo>
                  <a:pt x="3874" y="300"/>
                </a:moveTo>
                <a:lnTo>
                  <a:pt x="3874" y="297"/>
                </a:lnTo>
                <a:lnTo>
                  <a:pt x="3960" y="286"/>
                </a:lnTo>
                <a:lnTo>
                  <a:pt x="3965" y="310"/>
                </a:lnTo>
                <a:lnTo>
                  <a:pt x="3874" y="300"/>
                </a:lnTo>
                <a:close/>
                <a:moveTo>
                  <a:pt x="3871" y="286"/>
                </a:moveTo>
                <a:lnTo>
                  <a:pt x="3861" y="244"/>
                </a:lnTo>
                <a:lnTo>
                  <a:pt x="3954" y="249"/>
                </a:lnTo>
                <a:lnTo>
                  <a:pt x="3960" y="276"/>
                </a:lnTo>
                <a:lnTo>
                  <a:pt x="3871" y="286"/>
                </a:lnTo>
                <a:close/>
                <a:moveTo>
                  <a:pt x="3863" y="300"/>
                </a:moveTo>
                <a:lnTo>
                  <a:pt x="3863" y="300"/>
                </a:lnTo>
                <a:lnTo>
                  <a:pt x="3858" y="300"/>
                </a:lnTo>
                <a:lnTo>
                  <a:pt x="3863" y="300"/>
                </a:lnTo>
                <a:close/>
                <a:moveTo>
                  <a:pt x="3805" y="292"/>
                </a:moveTo>
                <a:lnTo>
                  <a:pt x="3778" y="289"/>
                </a:lnTo>
                <a:lnTo>
                  <a:pt x="3762" y="241"/>
                </a:lnTo>
                <a:lnTo>
                  <a:pt x="3850" y="244"/>
                </a:lnTo>
                <a:lnTo>
                  <a:pt x="3861" y="286"/>
                </a:lnTo>
                <a:lnTo>
                  <a:pt x="3805" y="292"/>
                </a:lnTo>
                <a:close/>
                <a:moveTo>
                  <a:pt x="3698" y="292"/>
                </a:moveTo>
                <a:lnTo>
                  <a:pt x="3751" y="300"/>
                </a:lnTo>
                <a:lnTo>
                  <a:pt x="3708" y="305"/>
                </a:lnTo>
                <a:lnTo>
                  <a:pt x="3698" y="292"/>
                </a:lnTo>
                <a:close/>
                <a:moveTo>
                  <a:pt x="3703" y="337"/>
                </a:moveTo>
                <a:lnTo>
                  <a:pt x="3663" y="329"/>
                </a:lnTo>
                <a:lnTo>
                  <a:pt x="3655" y="321"/>
                </a:lnTo>
                <a:lnTo>
                  <a:pt x="3695" y="318"/>
                </a:lnTo>
                <a:lnTo>
                  <a:pt x="3703" y="337"/>
                </a:lnTo>
                <a:close/>
                <a:moveTo>
                  <a:pt x="3770" y="308"/>
                </a:moveTo>
                <a:lnTo>
                  <a:pt x="3786" y="353"/>
                </a:lnTo>
                <a:lnTo>
                  <a:pt x="3743" y="345"/>
                </a:lnTo>
                <a:lnTo>
                  <a:pt x="3716" y="316"/>
                </a:lnTo>
                <a:lnTo>
                  <a:pt x="3770" y="308"/>
                </a:lnTo>
                <a:close/>
                <a:moveTo>
                  <a:pt x="3765" y="289"/>
                </a:moveTo>
                <a:lnTo>
                  <a:pt x="3692" y="281"/>
                </a:lnTo>
                <a:lnTo>
                  <a:pt x="3674" y="238"/>
                </a:lnTo>
                <a:lnTo>
                  <a:pt x="3749" y="241"/>
                </a:lnTo>
                <a:lnTo>
                  <a:pt x="3765" y="289"/>
                </a:lnTo>
                <a:close/>
                <a:moveTo>
                  <a:pt x="3679" y="292"/>
                </a:moveTo>
                <a:lnTo>
                  <a:pt x="3687" y="297"/>
                </a:lnTo>
                <a:lnTo>
                  <a:pt x="3690" y="305"/>
                </a:lnTo>
                <a:lnTo>
                  <a:pt x="3644" y="310"/>
                </a:lnTo>
                <a:lnTo>
                  <a:pt x="3615" y="284"/>
                </a:lnTo>
                <a:lnTo>
                  <a:pt x="3679" y="292"/>
                </a:lnTo>
                <a:close/>
                <a:moveTo>
                  <a:pt x="3642" y="327"/>
                </a:moveTo>
                <a:lnTo>
                  <a:pt x="3634" y="324"/>
                </a:lnTo>
                <a:lnTo>
                  <a:pt x="3639" y="324"/>
                </a:lnTo>
                <a:lnTo>
                  <a:pt x="3642" y="327"/>
                </a:lnTo>
                <a:close/>
                <a:moveTo>
                  <a:pt x="3620" y="313"/>
                </a:moveTo>
                <a:lnTo>
                  <a:pt x="3612" y="297"/>
                </a:lnTo>
                <a:lnTo>
                  <a:pt x="3628" y="313"/>
                </a:lnTo>
                <a:lnTo>
                  <a:pt x="3620" y="313"/>
                </a:lnTo>
                <a:close/>
                <a:moveTo>
                  <a:pt x="3620" y="343"/>
                </a:moveTo>
                <a:lnTo>
                  <a:pt x="3610" y="332"/>
                </a:lnTo>
                <a:lnTo>
                  <a:pt x="3618" y="335"/>
                </a:lnTo>
                <a:lnTo>
                  <a:pt x="3620" y="343"/>
                </a:lnTo>
                <a:close/>
                <a:moveTo>
                  <a:pt x="3668" y="278"/>
                </a:moveTo>
                <a:lnTo>
                  <a:pt x="3602" y="270"/>
                </a:lnTo>
                <a:lnTo>
                  <a:pt x="3596" y="262"/>
                </a:lnTo>
                <a:lnTo>
                  <a:pt x="3586" y="244"/>
                </a:lnTo>
                <a:lnTo>
                  <a:pt x="3628" y="236"/>
                </a:lnTo>
                <a:lnTo>
                  <a:pt x="3631" y="236"/>
                </a:lnTo>
                <a:lnTo>
                  <a:pt x="3668" y="278"/>
                </a:lnTo>
                <a:close/>
                <a:moveTo>
                  <a:pt x="3650" y="236"/>
                </a:moveTo>
                <a:lnTo>
                  <a:pt x="3660" y="236"/>
                </a:lnTo>
                <a:lnTo>
                  <a:pt x="3671" y="262"/>
                </a:lnTo>
                <a:lnTo>
                  <a:pt x="3650" y="236"/>
                </a:lnTo>
                <a:close/>
                <a:moveTo>
                  <a:pt x="3575" y="222"/>
                </a:moveTo>
                <a:lnTo>
                  <a:pt x="3551" y="174"/>
                </a:lnTo>
                <a:lnTo>
                  <a:pt x="3578" y="174"/>
                </a:lnTo>
                <a:lnTo>
                  <a:pt x="3620" y="222"/>
                </a:lnTo>
                <a:lnTo>
                  <a:pt x="3575" y="222"/>
                </a:lnTo>
                <a:close/>
                <a:moveTo>
                  <a:pt x="3431" y="273"/>
                </a:moveTo>
                <a:lnTo>
                  <a:pt x="3441" y="286"/>
                </a:lnTo>
                <a:lnTo>
                  <a:pt x="3423" y="273"/>
                </a:lnTo>
                <a:lnTo>
                  <a:pt x="3431" y="273"/>
                </a:lnTo>
                <a:close/>
                <a:moveTo>
                  <a:pt x="3407" y="265"/>
                </a:moveTo>
                <a:lnTo>
                  <a:pt x="3399" y="260"/>
                </a:lnTo>
                <a:lnTo>
                  <a:pt x="3423" y="262"/>
                </a:lnTo>
                <a:lnTo>
                  <a:pt x="3407" y="265"/>
                </a:lnTo>
                <a:close/>
                <a:moveTo>
                  <a:pt x="3428" y="244"/>
                </a:moveTo>
                <a:lnTo>
                  <a:pt x="3436" y="252"/>
                </a:lnTo>
                <a:lnTo>
                  <a:pt x="3431" y="252"/>
                </a:lnTo>
                <a:lnTo>
                  <a:pt x="3428" y="244"/>
                </a:lnTo>
                <a:close/>
                <a:moveTo>
                  <a:pt x="3425" y="228"/>
                </a:moveTo>
                <a:lnTo>
                  <a:pt x="3471" y="230"/>
                </a:lnTo>
                <a:lnTo>
                  <a:pt x="3492" y="249"/>
                </a:lnTo>
                <a:lnTo>
                  <a:pt x="3463" y="254"/>
                </a:lnTo>
                <a:lnTo>
                  <a:pt x="3460" y="254"/>
                </a:lnTo>
                <a:lnTo>
                  <a:pt x="3425" y="228"/>
                </a:lnTo>
                <a:close/>
                <a:moveTo>
                  <a:pt x="3489" y="230"/>
                </a:moveTo>
                <a:lnTo>
                  <a:pt x="3489" y="230"/>
                </a:lnTo>
                <a:lnTo>
                  <a:pt x="3489" y="230"/>
                </a:lnTo>
                <a:lnTo>
                  <a:pt x="3489" y="230"/>
                </a:lnTo>
                <a:close/>
                <a:moveTo>
                  <a:pt x="3513" y="273"/>
                </a:moveTo>
                <a:lnTo>
                  <a:pt x="3535" y="305"/>
                </a:lnTo>
                <a:lnTo>
                  <a:pt x="3529" y="305"/>
                </a:lnTo>
                <a:lnTo>
                  <a:pt x="3481" y="268"/>
                </a:lnTo>
                <a:lnTo>
                  <a:pt x="3513" y="273"/>
                </a:lnTo>
                <a:close/>
                <a:moveTo>
                  <a:pt x="3503" y="230"/>
                </a:moveTo>
                <a:lnTo>
                  <a:pt x="3545" y="233"/>
                </a:lnTo>
                <a:lnTo>
                  <a:pt x="3551" y="238"/>
                </a:lnTo>
                <a:lnTo>
                  <a:pt x="3513" y="246"/>
                </a:lnTo>
                <a:lnTo>
                  <a:pt x="3503" y="230"/>
                </a:lnTo>
                <a:close/>
                <a:moveTo>
                  <a:pt x="3505" y="260"/>
                </a:moveTo>
                <a:lnTo>
                  <a:pt x="3505" y="260"/>
                </a:lnTo>
                <a:lnTo>
                  <a:pt x="3505" y="260"/>
                </a:lnTo>
                <a:lnTo>
                  <a:pt x="3505" y="260"/>
                </a:lnTo>
                <a:close/>
                <a:moveTo>
                  <a:pt x="3527" y="262"/>
                </a:moveTo>
                <a:lnTo>
                  <a:pt x="3519" y="257"/>
                </a:lnTo>
                <a:lnTo>
                  <a:pt x="3562" y="249"/>
                </a:lnTo>
                <a:lnTo>
                  <a:pt x="3583" y="268"/>
                </a:lnTo>
                <a:lnTo>
                  <a:pt x="3527" y="262"/>
                </a:lnTo>
                <a:close/>
                <a:moveTo>
                  <a:pt x="3564" y="233"/>
                </a:moveTo>
                <a:lnTo>
                  <a:pt x="3567" y="233"/>
                </a:lnTo>
                <a:lnTo>
                  <a:pt x="3567" y="236"/>
                </a:lnTo>
                <a:lnTo>
                  <a:pt x="3567" y="236"/>
                </a:lnTo>
                <a:lnTo>
                  <a:pt x="3564" y="233"/>
                </a:lnTo>
                <a:close/>
                <a:moveTo>
                  <a:pt x="3545" y="163"/>
                </a:moveTo>
                <a:lnTo>
                  <a:pt x="3543" y="155"/>
                </a:lnTo>
                <a:lnTo>
                  <a:pt x="3559" y="150"/>
                </a:lnTo>
                <a:lnTo>
                  <a:pt x="3570" y="163"/>
                </a:lnTo>
                <a:lnTo>
                  <a:pt x="3545" y="163"/>
                </a:lnTo>
                <a:close/>
                <a:moveTo>
                  <a:pt x="3562" y="220"/>
                </a:moveTo>
                <a:lnTo>
                  <a:pt x="3551" y="220"/>
                </a:lnTo>
                <a:lnTo>
                  <a:pt x="3508" y="177"/>
                </a:lnTo>
                <a:lnTo>
                  <a:pt x="3537" y="177"/>
                </a:lnTo>
                <a:lnTo>
                  <a:pt x="3562" y="220"/>
                </a:lnTo>
                <a:close/>
                <a:moveTo>
                  <a:pt x="3508" y="163"/>
                </a:moveTo>
                <a:lnTo>
                  <a:pt x="3529" y="158"/>
                </a:lnTo>
                <a:lnTo>
                  <a:pt x="3532" y="163"/>
                </a:lnTo>
                <a:lnTo>
                  <a:pt x="3508" y="163"/>
                </a:lnTo>
                <a:close/>
                <a:moveTo>
                  <a:pt x="3535" y="220"/>
                </a:moveTo>
                <a:lnTo>
                  <a:pt x="3497" y="217"/>
                </a:lnTo>
                <a:lnTo>
                  <a:pt x="3473" y="177"/>
                </a:lnTo>
                <a:lnTo>
                  <a:pt x="3492" y="177"/>
                </a:lnTo>
                <a:lnTo>
                  <a:pt x="3535" y="220"/>
                </a:lnTo>
                <a:close/>
                <a:moveTo>
                  <a:pt x="3481" y="217"/>
                </a:moveTo>
                <a:lnTo>
                  <a:pt x="3473" y="217"/>
                </a:lnTo>
                <a:lnTo>
                  <a:pt x="3436" y="185"/>
                </a:lnTo>
                <a:lnTo>
                  <a:pt x="3455" y="179"/>
                </a:lnTo>
                <a:lnTo>
                  <a:pt x="3460" y="179"/>
                </a:lnTo>
                <a:lnTo>
                  <a:pt x="3481" y="217"/>
                </a:lnTo>
                <a:close/>
                <a:moveTo>
                  <a:pt x="3455" y="217"/>
                </a:moveTo>
                <a:lnTo>
                  <a:pt x="3407" y="214"/>
                </a:lnTo>
                <a:lnTo>
                  <a:pt x="3407" y="214"/>
                </a:lnTo>
                <a:lnTo>
                  <a:pt x="3393" y="195"/>
                </a:lnTo>
                <a:lnTo>
                  <a:pt x="3423" y="187"/>
                </a:lnTo>
                <a:lnTo>
                  <a:pt x="3455" y="217"/>
                </a:lnTo>
                <a:close/>
                <a:moveTo>
                  <a:pt x="3385" y="185"/>
                </a:moveTo>
                <a:lnTo>
                  <a:pt x="3383" y="182"/>
                </a:lnTo>
                <a:lnTo>
                  <a:pt x="3401" y="179"/>
                </a:lnTo>
                <a:lnTo>
                  <a:pt x="3385" y="185"/>
                </a:lnTo>
                <a:close/>
                <a:moveTo>
                  <a:pt x="3321" y="201"/>
                </a:moveTo>
                <a:lnTo>
                  <a:pt x="3305" y="182"/>
                </a:lnTo>
                <a:lnTo>
                  <a:pt x="3342" y="182"/>
                </a:lnTo>
                <a:lnTo>
                  <a:pt x="3356" y="193"/>
                </a:lnTo>
                <a:lnTo>
                  <a:pt x="3321" y="201"/>
                </a:lnTo>
                <a:close/>
                <a:moveTo>
                  <a:pt x="3297" y="171"/>
                </a:moveTo>
                <a:lnTo>
                  <a:pt x="3273" y="142"/>
                </a:lnTo>
                <a:lnTo>
                  <a:pt x="3284" y="139"/>
                </a:lnTo>
                <a:lnTo>
                  <a:pt x="3326" y="171"/>
                </a:lnTo>
                <a:lnTo>
                  <a:pt x="3297" y="171"/>
                </a:lnTo>
                <a:close/>
                <a:moveTo>
                  <a:pt x="3292" y="185"/>
                </a:moveTo>
                <a:lnTo>
                  <a:pt x="3302" y="201"/>
                </a:lnTo>
                <a:lnTo>
                  <a:pt x="3278" y="185"/>
                </a:lnTo>
                <a:lnTo>
                  <a:pt x="3292" y="185"/>
                </a:lnTo>
                <a:close/>
                <a:moveTo>
                  <a:pt x="3318" y="222"/>
                </a:moveTo>
                <a:lnTo>
                  <a:pt x="3326" y="228"/>
                </a:lnTo>
                <a:lnTo>
                  <a:pt x="3337" y="241"/>
                </a:lnTo>
                <a:lnTo>
                  <a:pt x="3302" y="236"/>
                </a:lnTo>
                <a:lnTo>
                  <a:pt x="3281" y="225"/>
                </a:lnTo>
                <a:lnTo>
                  <a:pt x="3292" y="222"/>
                </a:lnTo>
                <a:lnTo>
                  <a:pt x="3318" y="222"/>
                </a:lnTo>
                <a:close/>
                <a:moveTo>
                  <a:pt x="3332" y="252"/>
                </a:moveTo>
                <a:lnTo>
                  <a:pt x="3348" y="254"/>
                </a:lnTo>
                <a:lnTo>
                  <a:pt x="3356" y="265"/>
                </a:lnTo>
                <a:lnTo>
                  <a:pt x="3332" y="252"/>
                </a:lnTo>
                <a:close/>
                <a:moveTo>
                  <a:pt x="3407" y="278"/>
                </a:moveTo>
                <a:lnTo>
                  <a:pt x="3415" y="284"/>
                </a:lnTo>
                <a:lnTo>
                  <a:pt x="3396" y="278"/>
                </a:lnTo>
                <a:lnTo>
                  <a:pt x="3407" y="278"/>
                </a:lnTo>
                <a:close/>
                <a:moveTo>
                  <a:pt x="3415" y="316"/>
                </a:moveTo>
                <a:lnTo>
                  <a:pt x="3452" y="332"/>
                </a:lnTo>
                <a:lnTo>
                  <a:pt x="3428" y="335"/>
                </a:lnTo>
                <a:lnTo>
                  <a:pt x="3412" y="316"/>
                </a:lnTo>
                <a:lnTo>
                  <a:pt x="3415" y="316"/>
                </a:lnTo>
                <a:close/>
                <a:moveTo>
                  <a:pt x="3425" y="300"/>
                </a:moveTo>
                <a:lnTo>
                  <a:pt x="3415" y="294"/>
                </a:lnTo>
                <a:lnTo>
                  <a:pt x="3441" y="300"/>
                </a:lnTo>
                <a:lnTo>
                  <a:pt x="3455" y="308"/>
                </a:lnTo>
                <a:lnTo>
                  <a:pt x="3425" y="300"/>
                </a:lnTo>
                <a:close/>
                <a:moveTo>
                  <a:pt x="3444" y="270"/>
                </a:moveTo>
                <a:lnTo>
                  <a:pt x="3460" y="268"/>
                </a:lnTo>
                <a:lnTo>
                  <a:pt x="3503" y="300"/>
                </a:lnTo>
                <a:lnTo>
                  <a:pt x="3460" y="292"/>
                </a:lnTo>
                <a:lnTo>
                  <a:pt x="3444" y="270"/>
                </a:lnTo>
                <a:close/>
                <a:moveTo>
                  <a:pt x="3524" y="316"/>
                </a:moveTo>
                <a:lnTo>
                  <a:pt x="3535" y="324"/>
                </a:lnTo>
                <a:lnTo>
                  <a:pt x="3519" y="324"/>
                </a:lnTo>
                <a:lnTo>
                  <a:pt x="3495" y="318"/>
                </a:lnTo>
                <a:lnTo>
                  <a:pt x="3473" y="308"/>
                </a:lnTo>
                <a:lnTo>
                  <a:pt x="3524" y="316"/>
                </a:lnTo>
                <a:close/>
                <a:moveTo>
                  <a:pt x="3559" y="348"/>
                </a:moveTo>
                <a:lnTo>
                  <a:pt x="3564" y="356"/>
                </a:lnTo>
                <a:lnTo>
                  <a:pt x="3537" y="348"/>
                </a:lnTo>
                <a:lnTo>
                  <a:pt x="3529" y="340"/>
                </a:lnTo>
                <a:lnTo>
                  <a:pt x="3559" y="348"/>
                </a:lnTo>
                <a:close/>
                <a:moveTo>
                  <a:pt x="3551" y="308"/>
                </a:moveTo>
                <a:lnTo>
                  <a:pt x="3537" y="286"/>
                </a:lnTo>
                <a:lnTo>
                  <a:pt x="3567" y="313"/>
                </a:lnTo>
                <a:lnTo>
                  <a:pt x="3551" y="308"/>
                </a:lnTo>
                <a:close/>
                <a:moveTo>
                  <a:pt x="3543" y="276"/>
                </a:moveTo>
                <a:lnTo>
                  <a:pt x="3591" y="281"/>
                </a:lnTo>
                <a:lnTo>
                  <a:pt x="3607" y="316"/>
                </a:lnTo>
                <a:lnTo>
                  <a:pt x="3594" y="316"/>
                </a:lnTo>
                <a:lnTo>
                  <a:pt x="3591" y="316"/>
                </a:lnTo>
                <a:lnTo>
                  <a:pt x="3543" y="276"/>
                </a:lnTo>
                <a:close/>
                <a:moveTo>
                  <a:pt x="3588" y="329"/>
                </a:moveTo>
                <a:lnTo>
                  <a:pt x="3612" y="351"/>
                </a:lnTo>
                <a:lnTo>
                  <a:pt x="3580" y="343"/>
                </a:lnTo>
                <a:lnTo>
                  <a:pt x="3567" y="332"/>
                </a:lnTo>
                <a:lnTo>
                  <a:pt x="3588" y="329"/>
                </a:lnTo>
                <a:close/>
                <a:moveTo>
                  <a:pt x="3634" y="369"/>
                </a:moveTo>
                <a:lnTo>
                  <a:pt x="3634" y="369"/>
                </a:lnTo>
                <a:lnTo>
                  <a:pt x="3642" y="383"/>
                </a:lnTo>
                <a:lnTo>
                  <a:pt x="3631" y="380"/>
                </a:lnTo>
                <a:lnTo>
                  <a:pt x="3607" y="361"/>
                </a:lnTo>
                <a:lnTo>
                  <a:pt x="3634" y="369"/>
                </a:lnTo>
                <a:close/>
                <a:moveTo>
                  <a:pt x="3631" y="337"/>
                </a:moveTo>
                <a:lnTo>
                  <a:pt x="3655" y="340"/>
                </a:lnTo>
                <a:lnTo>
                  <a:pt x="3684" y="369"/>
                </a:lnTo>
                <a:lnTo>
                  <a:pt x="3642" y="359"/>
                </a:lnTo>
                <a:lnTo>
                  <a:pt x="3631" y="337"/>
                </a:lnTo>
                <a:close/>
                <a:moveTo>
                  <a:pt x="3676" y="345"/>
                </a:moveTo>
                <a:lnTo>
                  <a:pt x="3708" y="351"/>
                </a:lnTo>
                <a:lnTo>
                  <a:pt x="3719" y="380"/>
                </a:lnTo>
                <a:lnTo>
                  <a:pt x="3708" y="377"/>
                </a:lnTo>
                <a:lnTo>
                  <a:pt x="3676" y="345"/>
                </a:lnTo>
                <a:close/>
                <a:moveTo>
                  <a:pt x="3716" y="340"/>
                </a:moveTo>
                <a:lnTo>
                  <a:pt x="3711" y="327"/>
                </a:lnTo>
                <a:lnTo>
                  <a:pt x="3725" y="343"/>
                </a:lnTo>
                <a:lnTo>
                  <a:pt x="3716" y="340"/>
                </a:lnTo>
                <a:close/>
                <a:moveTo>
                  <a:pt x="3738" y="356"/>
                </a:moveTo>
                <a:lnTo>
                  <a:pt x="3767" y="393"/>
                </a:lnTo>
                <a:lnTo>
                  <a:pt x="3767" y="393"/>
                </a:lnTo>
                <a:lnTo>
                  <a:pt x="3733" y="383"/>
                </a:lnTo>
                <a:lnTo>
                  <a:pt x="3722" y="353"/>
                </a:lnTo>
                <a:lnTo>
                  <a:pt x="3738" y="356"/>
                </a:lnTo>
                <a:close/>
                <a:moveTo>
                  <a:pt x="3757" y="361"/>
                </a:moveTo>
                <a:lnTo>
                  <a:pt x="3789" y="367"/>
                </a:lnTo>
                <a:lnTo>
                  <a:pt x="3797" y="391"/>
                </a:lnTo>
                <a:lnTo>
                  <a:pt x="3783" y="391"/>
                </a:lnTo>
                <a:lnTo>
                  <a:pt x="3757" y="361"/>
                </a:lnTo>
                <a:close/>
                <a:moveTo>
                  <a:pt x="3783" y="308"/>
                </a:moveTo>
                <a:lnTo>
                  <a:pt x="3805" y="305"/>
                </a:lnTo>
                <a:lnTo>
                  <a:pt x="3866" y="313"/>
                </a:lnTo>
                <a:lnTo>
                  <a:pt x="3879" y="372"/>
                </a:lnTo>
                <a:lnTo>
                  <a:pt x="3799" y="356"/>
                </a:lnTo>
                <a:lnTo>
                  <a:pt x="3783" y="308"/>
                </a:lnTo>
                <a:close/>
                <a:moveTo>
                  <a:pt x="3887" y="399"/>
                </a:moveTo>
                <a:lnTo>
                  <a:pt x="3893" y="425"/>
                </a:lnTo>
                <a:lnTo>
                  <a:pt x="3815" y="404"/>
                </a:lnTo>
                <a:lnTo>
                  <a:pt x="3813" y="401"/>
                </a:lnTo>
                <a:lnTo>
                  <a:pt x="3887" y="399"/>
                </a:lnTo>
                <a:close/>
                <a:moveTo>
                  <a:pt x="3818" y="458"/>
                </a:moveTo>
                <a:lnTo>
                  <a:pt x="3826" y="482"/>
                </a:lnTo>
                <a:lnTo>
                  <a:pt x="3807" y="474"/>
                </a:lnTo>
                <a:lnTo>
                  <a:pt x="3775" y="442"/>
                </a:lnTo>
                <a:lnTo>
                  <a:pt x="3818" y="458"/>
                </a:lnTo>
                <a:close/>
                <a:moveTo>
                  <a:pt x="3858" y="495"/>
                </a:moveTo>
                <a:lnTo>
                  <a:pt x="3842" y="490"/>
                </a:lnTo>
                <a:lnTo>
                  <a:pt x="3834" y="468"/>
                </a:lnTo>
                <a:lnTo>
                  <a:pt x="3858" y="495"/>
                </a:lnTo>
                <a:close/>
                <a:moveTo>
                  <a:pt x="3930" y="581"/>
                </a:moveTo>
                <a:lnTo>
                  <a:pt x="3933" y="594"/>
                </a:lnTo>
                <a:lnTo>
                  <a:pt x="3920" y="586"/>
                </a:lnTo>
                <a:lnTo>
                  <a:pt x="3896" y="562"/>
                </a:lnTo>
                <a:lnTo>
                  <a:pt x="3930" y="581"/>
                </a:lnTo>
                <a:close/>
                <a:moveTo>
                  <a:pt x="3930" y="527"/>
                </a:moveTo>
                <a:lnTo>
                  <a:pt x="3922" y="492"/>
                </a:lnTo>
                <a:lnTo>
                  <a:pt x="3997" y="519"/>
                </a:lnTo>
                <a:lnTo>
                  <a:pt x="4005" y="559"/>
                </a:lnTo>
                <a:lnTo>
                  <a:pt x="3930" y="527"/>
                </a:lnTo>
                <a:close/>
                <a:moveTo>
                  <a:pt x="4016" y="626"/>
                </a:moveTo>
                <a:lnTo>
                  <a:pt x="4018" y="647"/>
                </a:lnTo>
                <a:lnTo>
                  <a:pt x="3989" y="629"/>
                </a:lnTo>
                <a:lnTo>
                  <a:pt x="3962" y="597"/>
                </a:lnTo>
                <a:lnTo>
                  <a:pt x="4016" y="626"/>
                </a:lnTo>
                <a:close/>
                <a:moveTo>
                  <a:pt x="4021" y="663"/>
                </a:moveTo>
                <a:lnTo>
                  <a:pt x="4021" y="666"/>
                </a:lnTo>
                <a:lnTo>
                  <a:pt x="4021" y="666"/>
                </a:lnTo>
                <a:lnTo>
                  <a:pt x="4016" y="661"/>
                </a:lnTo>
                <a:lnTo>
                  <a:pt x="4021" y="663"/>
                </a:lnTo>
                <a:close/>
                <a:moveTo>
                  <a:pt x="4013" y="674"/>
                </a:moveTo>
                <a:lnTo>
                  <a:pt x="4024" y="688"/>
                </a:lnTo>
                <a:lnTo>
                  <a:pt x="4010" y="674"/>
                </a:lnTo>
                <a:lnTo>
                  <a:pt x="3997" y="663"/>
                </a:lnTo>
                <a:lnTo>
                  <a:pt x="4013" y="674"/>
                </a:lnTo>
                <a:close/>
                <a:moveTo>
                  <a:pt x="4018" y="565"/>
                </a:moveTo>
                <a:lnTo>
                  <a:pt x="4010" y="524"/>
                </a:lnTo>
                <a:lnTo>
                  <a:pt x="4085" y="551"/>
                </a:lnTo>
                <a:lnTo>
                  <a:pt x="4088" y="597"/>
                </a:lnTo>
                <a:lnTo>
                  <a:pt x="4018" y="565"/>
                </a:lnTo>
                <a:close/>
                <a:moveTo>
                  <a:pt x="4008" y="511"/>
                </a:moveTo>
                <a:lnTo>
                  <a:pt x="4002" y="468"/>
                </a:lnTo>
                <a:lnTo>
                  <a:pt x="4080" y="487"/>
                </a:lnTo>
                <a:lnTo>
                  <a:pt x="4083" y="538"/>
                </a:lnTo>
                <a:lnTo>
                  <a:pt x="4008" y="511"/>
                </a:lnTo>
                <a:close/>
                <a:moveTo>
                  <a:pt x="4077" y="337"/>
                </a:moveTo>
                <a:lnTo>
                  <a:pt x="4136" y="343"/>
                </a:lnTo>
                <a:lnTo>
                  <a:pt x="4165" y="372"/>
                </a:lnTo>
                <a:lnTo>
                  <a:pt x="4168" y="377"/>
                </a:lnTo>
                <a:lnTo>
                  <a:pt x="4083" y="380"/>
                </a:lnTo>
                <a:lnTo>
                  <a:pt x="4077" y="337"/>
                </a:lnTo>
                <a:close/>
                <a:moveTo>
                  <a:pt x="4149" y="332"/>
                </a:moveTo>
                <a:lnTo>
                  <a:pt x="4141" y="324"/>
                </a:lnTo>
                <a:lnTo>
                  <a:pt x="4117" y="294"/>
                </a:lnTo>
                <a:lnTo>
                  <a:pt x="4168" y="335"/>
                </a:lnTo>
                <a:lnTo>
                  <a:pt x="4149" y="332"/>
                </a:lnTo>
                <a:close/>
                <a:moveTo>
                  <a:pt x="4125" y="329"/>
                </a:moveTo>
                <a:lnTo>
                  <a:pt x="4077" y="324"/>
                </a:lnTo>
                <a:lnTo>
                  <a:pt x="4072" y="276"/>
                </a:lnTo>
                <a:lnTo>
                  <a:pt x="4093" y="297"/>
                </a:lnTo>
                <a:lnTo>
                  <a:pt x="4125" y="329"/>
                </a:lnTo>
                <a:close/>
                <a:moveTo>
                  <a:pt x="4085" y="254"/>
                </a:moveTo>
                <a:lnTo>
                  <a:pt x="4120" y="254"/>
                </a:lnTo>
                <a:lnTo>
                  <a:pt x="4125" y="257"/>
                </a:lnTo>
                <a:lnTo>
                  <a:pt x="4096" y="260"/>
                </a:lnTo>
                <a:lnTo>
                  <a:pt x="4085" y="254"/>
                </a:lnTo>
                <a:close/>
                <a:moveTo>
                  <a:pt x="4075" y="241"/>
                </a:moveTo>
                <a:lnTo>
                  <a:pt x="4069" y="233"/>
                </a:lnTo>
                <a:lnTo>
                  <a:pt x="4066" y="217"/>
                </a:lnTo>
                <a:lnTo>
                  <a:pt x="4101" y="241"/>
                </a:lnTo>
                <a:lnTo>
                  <a:pt x="4075" y="241"/>
                </a:lnTo>
                <a:close/>
                <a:moveTo>
                  <a:pt x="4069" y="380"/>
                </a:moveTo>
                <a:lnTo>
                  <a:pt x="3989" y="383"/>
                </a:lnTo>
                <a:lnTo>
                  <a:pt x="3978" y="324"/>
                </a:lnTo>
                <a:lnTo>
                  <a:pt x="4066" y="335"/>
                </a:lnTo>
                <a:lnTo>
                  <a:pt x="4069" y="380"/>
                </a:lnTo>
                <a:close/>
                <a:moveTo>
                  <a:pt x="3976" y="313"/>
                </a:moveTo>
                <a:lnTo>
                  <a:pt x="3973" y="286"/>
                </a:lnTo>
                <a:lnTo>
                  <a:pt x="4061" y="276"/>
                </a:lnTo>
                <a:lnTo>
                  <a:pt x="4064" y="324"/>
                </a:lnTo>
                <a:lnTo>
                  <a:pt x="3976" y="313"/>
                </a:lnTo>
                <a:close/>
                <a:moveTo>
                  <a:pt x="4058" y="118"/>
                </a:moveTo>
                <a:lnTo>
                  <a:pt x="4096" y="134"/>
                </a:lnTo>
                <a:lnTo>
                  <a:pt x="4061" y="142"/>
                </a:lnTo>
                <a:lnTo>
                  <a:pt x="4058" y="118"/>
                </a:lnTo>
                <a:close/>
                <a:moveTo>
                  <a:pt x="4002" y="147"/>
                </a:moveTo>
                <a:lnTo>
                  <a:pt x="3989" y="131"/>
                </a:lnTo>
                <a:lnTo>
                  <a:pt x="4016" y="147"/>
                </a:lnTo>
                <a:lnTo>
                  <a:pt x="4002" y="147"/>
                </a:lnTo>
                <a:close/>
                <a:moveTo>
                  <a:pt x="4010" y="179"/>
                </a:moveTo>
                <a:lnTo>
                  <a:pt x="4040" y="217"/>
                </a:lnTo>
                <a:lnTo>
                  <a:pt x="4026" y="206"/>
                </a:lnTo>
                <a:lnTo>
                  <a:pt x="3992" y="166"/>
                </a:lnTo>
                <a:lnTo>
                  <a:pt x="3994" y="166"/>
                </a:lnTo>
                <a:lnTo>
                  <a:pt x="4010" y="179"/>
                </a:lnTo>
                <a:close/>
                <a:moveTo>
                  <a:pt x="4032" y="238"/>
                </a:moveTo>
                <a:lnTo>
                  <a:pt x="3965" y="236"/>
                </a:lnTo>
                <a:lnTo>
                  <a:pt x="3954" y="174"/>
                </a:lnTo>
                <a:lnTo>
                  <a:pt x="3962" y="174"/>
                </a:lnTo>
                <a:lnTo>
                  <a:pt x="4032" y="238"/>
                </a:lnTo>
                <a:close/>
                <a:moveTo>
                  <a:pt x="3949" y="142"/>
                </a:moveTo>
                <a:lnTo>
                  <a:pt x="3949" y="139"/>
                </a:lnTo>
                <a:lnTo>
                  <a:pt x="3957" y="150"/>
                </a:lnTo>
                <a:lnTo>
                  <a:pt x="3957" y="150"/>
                </a:lnTo>
                <a:lnTo>
                  <a:pt x="3949" y="142"/>
                </a:lnTo>
                <a:close/>
                <a:moveTo>
                  <a:pt x="3949" y="123"/>
                </a:moveTo>
                <a:lnTo>
                  <a:pt x="3944" y="118"/>
                </a:lnTo>
                <a:lnTo>
                  <a:pt x="3944" y="105"/>
                </a:lnTo>
                <a:lnTo>
                  <a:pt x="3960" y="115"/>
                </a:lnTo>
                <a:lnTo>
                  <a:pt x="3984" y="147"/>
                </a:lnTo>
                <a:lnTo>
                  <a:pt x="3949" y="123"/>
                </a:lnTo>
                <a:close/>
                <a:moveTo>
                  <a:pt x="3952" y="236"/>
                </a:moveTo>
                <a:lnTo>
                  <a:pt x="3858" y="233"/>
                </a:lnTo>
                <a:lnTo>
                  <a:pt x="3850" y="193"/>
                </a:lnTo>
                <a:lnTo>
                  <a:pt x="3944" y="177"/>
                </a:lnTo>
                <a:lnTo>
                  <a:pt x="3952" y="236"/>
                </a:lnTo>
                <a:close/>
                <a:moveTo>
                  <a:pt x="3847" y="182"/>
                </a:moveTo>
                <a:lnTo>
                  <a:pt x="3842" y="166"/>
                </a:lnTo>
                <a:lnTo>
                  <a:pt x="3941" y="161"/>
                </a:lnTo>
                <a:lnTo>
                  <a:pt x="3941" y="163"/>
                </a:lnTo>
                <a:lnTo>
                  <a:pt x="3847" y="182"/>
                </a:lnTo>
                <a:close/>
                <a:moveTo>
                  <a:pt x="3847" y="233"/>
                </a:moveTo>
                <a:lnTo>
                  <a:pt x="3757" y="228"/>
                </a:lnTo>
                <a:lnTo>
                  <a:pt x="3754" y="212"/>
                </a:lnTo>
                <a:lnTo>
                  <a:pt x="3837" y="195"/>
                </a:lnTo>
                <a:lnTo>
                  <a:pt x="3847" y="233"/>
                </a:lnTo>
                <a:close/>
                <a:moveTo>
                  <a:pt x="3749" y="201"/>
                </a:moveTo>
                <a:lnTo>
                  <a:pt x="3738" y="169"/>
                </a:lnTo>
                <a:lnTo>
                  <a:pt x="3831" y="166"/>
                </a:lnTo>
                <a:lnTo>
                  <a:pt x="3834" y="185"/>
                </a:lnTo>
                <a:lnTo>
                  <a:pt x="3749" y="201"/>
                </a:lnTo>
                <a:close/>
                <a:moveTo>
                  <a:pt x="3741" y="214"/>
                </a:moveTo>
                <a:lnTo>
                  <a:pt x="3746" y="228"/>
                </a:lnTo>
                <a:lnTo>
                  <a:pt x="3682" y="225"/>
                </a:lnTo>
                <a:lnTo>
                  <a:pt x="3741" y="214"/>
                </a:lnTo>
                <a:close/>
                <a:moveTo>
                  <a:pt x="3666" y="217"/>
                </a:moveTo>
                <a:lnTo>
                  <a:pt x="3647" y="171"/>
                </a:lnTo>
                <a:lnTo>
                  <a:pt x="3727" y="169"/>
                </a:lnTo>
                <a:lnTo>
                  <a:pt x="3738" y="204"/>
                </a:lnTo>
                <a:lnTo>
                  <a:pt x="3666" y="217"/>
                </a:lnTo>
                <a:close/>
                <a:moveTo>
                  <a:pt x="3655" y="220"/>
                </a:moveTo>
                <a:lnTo>
                  <a:pt x="3636" y="222"/>
                </a:lnTo>
                <a:lnTo>
                  <a:pt x="3594" y="174"/>
                </a:lnTo>
                <a:lnTo>
                  <a:pt x="3636" y="171"/>
                </a:lnTo>
                <a:lnTo>
                  <a:pt x="3655" y="220"/>
                </a:lnTo>
                <a:close/>
                <a:moveTo>
                  <a:pt x="3586" y="161"/>
                </a:moveTo>
                <a:lnTo>
                  <a:pt x="3572" y="147"/>
                </a:lnTo>
                <a:lnTo>
                  <a:pt x="3620" y="134"/>
                </a:lnTo>
                <a:lnTo>
                  <a:pt x="3631" y="161"/>
                </a:lnTo>
                <a:lnTo>
                  <a:pt x="3586" y="161"/>
                </a:lnTo>
                <a:close/>
                <a:moveTo>
                  <a:pt x="3564" y="137"/>
                </a:moveTo>
                <a:lnTo>
                  <a:pt x="3537" y="107"/>
                </a:lnTo>
                <a:lnTo>
                  <a:pt x="3607" y="102"/>
                </a:lnTo>
                <a:lnTo>
                  <a:pt x="3615" y="123"/>
                </a:lnTo>
                <a:lnTo>
                  <a:pt x="3564" y="137"/>
                </a:lnTo>
                <a:close/>
                <a:moveTo>
                  <a:pt x="3551" y="142"/>
                </a:moveTo>
                <a:lnTo>
                  <a:pt x="3537" y="145"/>
                </a:lnTo>
                <a:lnTo>
                  <a:pt x="3519" y="110"/>
                </a:lnTo>
                <a:lnTo>
                  <a:pt x="3524" y="110"/>
                </a:lnTo>
                <a:lnTo>
                  <a:pt x="3551" y="142"/>
                </a:lnTo>
                <a:close/>
                <a:moveTo>
                  <a:pt x="3524" y="147"/>
                </a:moveTo>
                <a:lnTo>
                  <a:pt x="3489" y="158"/>
                </a:lnTo>
                <a:lnTo>
                  <a:pt x="3449" y="118"/>
                </a:lnTo>
                <a:lnTo>
                  <a:pt x="3508" y="113"/>
                </a:lnTo>
                <a:lnTo>
                  <a:pt x="3524" y="147"/>
                </a:lnTo>
                <a:close/>
                <a:moveTo>
                  <a:pt x="3476" y="161"/>
                </a:moveTo>
                <a:lnTo>
                  <a:pt x="3465" y="163"/>
                </a:lnTo>
                <a:lnTo>
                  <a:pt x="3447" y="134"/>
                </a:lnTo>
                <a:lnTo>
                  <a:pt x="3476" y="161"/>
                </a:lnTo>
                <a:close/>
                <a:moveTo>
                  <a:pt x="3452" y="166"/>
                </a:moveTo>
                <a:lnTo>
                  <a:pt x="3417" y="169"/>
                </a:lnTo>
                <a:lnTo>
                  <a:pt x="3369" y="126"/>
                </a:lnTo>
                <a:lnTo>
                  <a:pt x="3425" y="121"/>
                </a:lnTo>
                <a:lnTo>
                  <a:pt x="3452" y="166"/>
                </a:lnTo>
                <a:close/>
                <a:moveTo>
                  <a:pt x="3356" y="115"/>
                </a:moveTo>
                <a:lnTo>
                  <a:pt x="3356" y="115"/>
                </a:lnTo>
                <a:lnTo>
                  <a:pt x="3409" y="97"/>
                </a:lnTo>
                <a:lnTo>
                  <a:pt x="3415" y="99"/>
                </a:lnTo>
                <a:lnTo>
                  <a:pt x="3420" y="110"/>
                </a:lnTo>
                <a:lnTo>
                  <a:pt x="3356" y="115"/>
                </a:lnTo>
                <a:close/>
                <a:moveTo>
                  <a:pt x="3399" y="169"/>
                </a:moveTo>
                <a:lnTo>
                  <a:pt x="3374" y="169"/>
                </a:lnTo>
                <a:lnTo>
                  <a:pt x="3348" y="129"/>
                </a:lnTo>
                <a:lnTo>
                  <a:pt x="3353" y="129"/>
                </a:lnTo>
                <a:lnTo>
                  <a:pt x="3399" y="169"/>
                </a:lnTo>
                <a:close/>
                <a:moveTo>
                  <a:pt x="3361" y="169"/>
                </a:moveTo>
                <a:lnTo>
                  <a:pt x="3348" y="169"/>
                </a:lnTo>
                <a:lnTo>
                  <a:pt x="3297" y="134"/>
                </a:lnTo>
                <a:lnTo>
                  <a:pt x="3300" y="134"/>
                </a:lnTo>
                <a:lnTo>
                  <a:pt x="3334" y="131"/>
                </a:lnTo>
                <a:lnTo>
                  <a:pt x="3361" y="169"/>
                </a:lnTo>
                <a:close/>
                <a:moveTo>
                  <a:pt x="3297" y="123"/>
                </a:moveTo>
                <a:lnTo>
                  <a:pt x="3284" y="123"/>
                </a:lnTo>
                <a:lnTo>
                  <a:pt x="3238" y="91"/>
                </a:lnTo>
                <a:lnTo>
                  <a:pt x="3297" y="80"/>
                </a:lnTo>
                <a:lnTo>
                  <a:pt x="3302" y="86"/>
                </a:lnTo>
                <a:lnTo>
                  <a:pt x="3321" y="113"/>
                </a:lnTo>
                <a:lnTo>
                  <a:pt x="3297" y="123"/>
                </a:lnTo>
                <a:close/>
                <a:moveTo>
                  <a:pt x="3246" y="129"/>
                </a:moveTo>
                <a:lnTo>
                  <a:pt x="3198" y="134"/>
                </a:lnTo>
                <a:lnTo>
                  <a:pt x="3155" y="107"/>
                </a:lnTo>
                <a:lnTo>
                  <a:pt x="3220" y="94"/>
                </a:lnTo>
                <a:lnTo>
                  <a:pt x="3246" y="129"/>
                </a:lnTo>
                <a:close/>
                <a:moveTo>
                  <a:pt x="3179" y="137"/>
                </a:moveTo>
                <a:lnTo>
                  <a:pt x="3163" y="137"/>
                </a:lnTo>
                <a:lnTo>
                  <a:pt x="3137" y="110"/>
                </a:lnTo>
                <a:lnTo>
                  <a:pt x="3137" y="110"/>
                </a:lnTo>
                <a:lnTo>
                  <a:pt x="3179" y="137"/>
                </a:lnTo>
                <a:close/>
                <a:moveTo>
                  <a:pt x="3171" y="166"/>
                </a:moveTo>
                <a:lnTo>
                  <a:pt x="3171" y="166"/>
                </a:lnTo>
                <a:lnTo>
                  <a:pt x="3142" y="153"/>
                </a:lnTo>
                <a:lnTo>
                  <a:pt x="3158" y="150"/>
                </a:lnTo>
                <a:lnTo>
                  <a:pt x="3171" y="166"/>
                </a:lnTo>
                <a:close/>
                <a:moveTo>
                  <a:pt x="3209" y="187"/>
                </a:moveTo>
                <a:lnTo>
                  <a:pt x="3257" y="185"/>
                </a:lnTo>
                <a:lnTo>
                  <a:pt x="3294" y="209"/>
                </a:lnTo>
                <a:lnTo>
                  <a:pt x="3292" y="209"/>
                </a:lnTo>
                <a:lnTo>
                  <a:pt x="3249" y="209"/>
                </a:lnTo>
                <a:lnTo>
                  <a:pt x="3209" y="187"/>
                </a:lnTo>
                <a:close/>
                <a:moveTo>
                  <a:pt x="3270" y="233"/>
                </a:moveTo>
                <a:lnTo>
                  <a:pt x="3260" y="230"/>
                </a:lnTo>
                <a:lnTo>
                  <a:pt x="3265" y="230"/>
                </a:lnTo>
                <a:lnTo>
                  <a:pt x="3270" y="233"/>
                </a:lnTo>
                <a:close/>
                <a:moveTo>
                  <a:pt x="3244" y="222"/>
                </a:moveTo>
                <a:lnTo>
                  <a:pt x="3241" y="220"/>
                </a:lnTo>
                <a:lnTo>
                  <a:pt x="3246" y="220"/>
                </a:lnTo>
                <a:lnTo>
                  <a:pt x="3249" y="222"/>
                </a:lnTo>
                <a:lnTo>
                  <a:pt x="3244" y="222"/>
                </a:lnTo>
                <a:close/>
                <a:moveTo>
                  <a:pt x="3246" y="244"/>
                </a:moveTo>
                <a:lnTo>
                  <a:pt x="3233" y="241"/>
                </a:lnTo>
                <a:lnTo>
                  <a:pt x="3244" y="241"/>
                </a:lnTo>
                <a:lnTo>
                  <a:pt x="3244" y="241"/>
                </a:lnTo>
                <a:lnTo>
                  <a:pt x="3246" y="244"/>
                </a:lnTo>
                <a:close/>
                <a:moveTo>
                  <a:pt x="3225" y="220"/>
                </a:moveTo>
                <a:lnTo>
                  <a:pt x="3222" y="220"/>
                </a:lnTo>
                <a:lnTo>
                  <a:pt x="3222" y="220"/>
                </a:lnTo>
                <a:lnTo>
                  <a:pt x="3225" y="220"/>
                </a:lnTo>
                <a:close/>
                <a:moveTo>
                  <a:pt x="3222" y="260"/>
                </a:moveTo>
                <a:lnTo>
                  <a:pt x="3273" y="273"/>
                </a:lnTo>
                <a:lnTo>
                  <a:pt x="3286" y="286"/>
                </a:lnTo>
                <a:lnTo>
                  <a:pt x="3260" y="292"/>
                </a:lnTo>
                <a:lnTo>
                  <a:pt x="3222" y="260"/>
                </a:lnTo>
                <a:lnTo>
                  <a:pt x="3222" y="260"/>
                </a:lnTo>
                <a:close/>
                <a:moveTo>
                  <a:pt x="3297" y="297"/>
                </a:moveTo>
                <a:lnTo>
                  <a:pt x="3340" y="345"/>
                </a:lnTo>
                <a:lnTo>
                  <a:pt x="3318" y="348"/>
                </a:lnTo>
                <a:lnTo>
                  <a:pt x="3270" y="302"/>
                </a:lnTo>
                <a:lnTo>
                  <a:pt x="3297" y="297"/>
                </a:lnTo>
                <a:close/>
                <a:moveTo>
                  <a:pt x="3310" y="294"/>
                </a:moveTo>
                <a:lnTo>
                  <a:pt x="3340" y="289"/>
                </a:lnTo>
                <a:lnTo>
                  <a:pt x="3391" y="308"/>
                </a:lnTo>
                <a:lnTo>
                  <a:pt x="3415" y="337"/>
                </a:lnTo>
                <a:lnTo>
                  <a:pt x="3356" y="343"/>
                </a:lnTo>
                <a:lnTo>
                  <a:pt x="3310" y="294"/>
                </a:lnTo>
                <a:close/>
                <a:moveTo>
                  <a:pt x="3423" y="348"/>
                </a:moveTo>
                <a:lnTo>
                  <a:pt x="3468" y="404"/>
                </a:lnTo>
                <a:lnTo>
                  <a:pt x="3415" y="404"/>
                </a:lnTo>
                <a:lnTo>
                  <a:pt x="3366" y="353"/>
                </a:lnTo>
                <a:lnTo>
                  <a:pt x="3423" y="348"/>
                </a:lnTo>
                <a:close/>
                <a:moveTo>
                  <a:pt x="3439" y="345"/>
                </a:moveTo>
                <a:lnTo>
                  <a:pt x="3473" y="343"/>
                </a:lnTo>
                <a:lnTo>
                  <a:pt x="3481" y="345"/>
                </a:lnTo>
                <a:lnTo>
                  <a:pt x="3521" y="401"/>
                </a:lnTo>
                <a:lnTo>
                  <a:pt x="3484" y="401"/>
                </a:lnTo>
                <a:lnTo>
                  <a:pt x="3439" y="345"/>
                </a:lnTo>
                <a:close/>
                <a:moveTo>
                  <a:pt x="3529" y="412"/>
                </a:moveTo>
                <a:lnTo>
                  <a:pt x="3751" y="733"/>
                </a:lnTo>
                <a:lnTo>
                  <a:pt x="3492" y="415"/>
                </a:lnTo>
                <a:lnTo>
                  <a:pt x="3529" y="412"/>
                </a:lnTo>
                <a:close/>
                <a:moveTo>
                  <a:pt x="3505" y="356"/>
                </a:moveTo>
                <a:lnTo>
                  <a:pt x="3586" y="399"/>
                </a:lnTo>
                <a:lnTo>
                  <a:pt x="3535" y="401"/>
                </a:lnTo>
                <a:lnTo>
                  <a:pt x="3505" y="356"/>
                </a:lnTo>
                <a:close/>
                <a:moveTo>
                  <a:pt x="3580" y="361"/>
                </a:moveTo>
                <a:lnTo>
                  <a:pt x="3578" y="353"/>
                </a:lnTo>
                <a:lnTo>
                  <a:pt x="3591" y="367"/>
                </a:lnTo>
                <a:lnTo>
                  <a:pt x="3580" y="361"/>
                </a:lnTo>
                <a:close/>
                <a:moveTo>
                  <a:pt x="3626" y="391"/>
                </a:moveTo>
                <a:lnTo>
                  <a:pt x="3636" y="396"/>
                </a:lnTo>
                <a:lnTo>
                  <a:pt x="3631" y="396"/>
                </a:lnTo>
                <a:lnTo>
                  <a:pt x="3591" y="380"/>
                </a:lnTo>
                <a:lnTo>
                  <a:pt x="3591" y="380"/>
                </a:lnTo>
                <a:lnTo>
                  <a:pt x="3591" y="377"/>
                </a:lnTo>
                <a:lnTo>
                  <a:pt x="3626" y="391"/>
                </a:lnTo>
                <a:close/>
                <a:moveTo>
                  <a:pt x="3668" y="442"/>
                </a:moveTo>
                <a:lnTo>
                  <a:pt x="3671" y="444"/>
                </a:lnTo>
                <a:lnTo>
                  <a:pt x="3877" y="859"/>
                </a:lnTo>
                <a:lnTo>
                  <a:pt x="3871" y="856"/>
                </a:lnTo>
                <a:lnTo>
                  <a:pt x="3610" y="412"/>
                </a:lnTo>
                <a:lnTo>
                  <a:pt x="3668" y="442"/>
                </a:lnTo>
                <a:close/>
                <a:moveTo>
                  <a:pt x="3671" y="407"/>
                </a:moveTo>
                <a:lnTo>
                  <a:pt x="3676" y="407"/>
                </a:lnTo>
                <a:lnTo>
                  <a:pt x="3679" y="409"/>
                </a:lnTo>
                <a:lnTo>
                  <a:pt x="3703" y="428"/>
                </a:lnTo>
                <a:lnTo>
                  <a:pt x="3692" y="423"/>
                </a:lnTo>
                <a:lnTo>
                  <a:pt x="3671" y="407"/>
                </a:lnTo>
                <a:close/>
                <a:moveTo>
                  <a:pt x="3676" y="431"/>
                </a:moveTo>
                <a:lnTo>
                  <a:pt x="3687" y="433"/>
                </a:lnTo>
                <a:lnTo>
                  <a:pt x="3703" y="447"/>
                </a:lnTo>
                <a:lnTo>
                  <a:pt x="3679" y="433"/>
                </a:lnTo>
                <a:lnTo>
                  <a:pt x="3676" y="431"/>
                </a:lnTo>
                <a:close/>
                <a:moveTo>
                  <a:pt x="3682" y="396"/>
                </a:moveTo>
                <a:lnTo>
                  <a:pt x="3660" y="375"/>
                </a:lnTo>
                <a:lnTo>
                  <a:pt x="3703" y="388"/>
                </a:lnTo>
                <a:lnTo>
                  <a:pt x="3708" y="393"/>
                </a:lnTo>
                <a:lnTo>
                  <a:pt x="3682" y="396"/>
                </a:lnTo>
                <a:close/>
                <a:moveTo>
                  <a:pt x="3722" y="407"/>
                </a:moveTo>
                <a:lnTo>
                  <a:pt x="3730" y="412"/>
                </a:lnTo>
                <a:lnTo>
                  <a:pt x="3708" y="407"/>
                </a:lnTo>
                <a:lnTo>
                  <a:pt x="3722" y="407"/>
                </a:lnTo>
                <a:close/>
                <a:moveTo>
                  <a:pt x="3738" y="431"/>
                </a:moveTo>
                <a:lnTo>
                  <a:pt x="3746" y="447"/>
                </a:lnTo>
                <a:lnTo>
                  <a:pt x="3741" y="444"/>
                </a:lnTo>
                <a:lnTo>
                  <a:pt x="3711" y="420"/>
                </a:lnTo>
                <a:lnTo>
                  <a:pt x="3738" y="431"/>
                </a:lnTo>
                <a:close/>
                <a:moveTo>
                  <a:pt x="3746" y="412"/>
                </a:moveTo>
                <a:lnTo>
                  <a:pt x="3743" y="404"/>
                </a:lnTo>
                <a:lnTo>
                  <a:pt x="3767" y="404"/>
                </a:lnTo>
                <a:lnTo>
                  <a:pt x="3783" y="409"/>
                </a:lnTo>
                <a:lnTo>
                  <a:pt x="3810" y="442"/>
                </a:lnTo>
                <a:lnTo>
                  <a:pt x="3757" y="423"/>
                </a:lnTo>
                <a:lnTo>
                  <a:pt x="3746" y="412"/>
                </a:lnTo>
                <a:close/>
                <a:moveTo>
                  <a:pt x="3775" y="460"/>
                </a:moveTo>
                <a:lnTo>
                  <a:pt x="3762" y="455"/>
                </a:lnTo>
                <a:lnTo>
                  <a:pt x="3757" y="442"/>
                </a:lnTo>
                <a:lnTo>
                  <a:pt x="3775" y="460"/>
                </a:lnTo>
                <a:close/>
                <a:moveTo>
                  <a:pt x="3799" y="484"/>
                </a:moveTo>
                <a:lnTo>
                  <a:pt x="3831" y="514"/>
                </a:lnTo>
                <a:lnTo>
                  <a:pt x="3807" y="503"/>
                </a:lnTo>
                <a:lnTo>
                  <a:pt x="3773" y="471"/>
                </a:lnTo>
                <a:lnTo>
                  <a:pt x="3799" y="484"/>
                </a:lnTo>
                <a:close/>
                <a:moveTo>
                  <a:pt x="3850" y="556"/>
                </a:moveTo>
                <a:lnTo>
                  <a:pt x="3976" y="952"/>
                </a:lnTo>
                <a:lnTo>
                  <a:pt x="3954" y="931"/>
                </a:lnTo>
                <a:lnTo>
                  <a:pt x="3786" y="516"/>
                </a:lnTo>
                <a:lnTo>
                  <a:pt x="3850" y="556"/>
                </a:lnTo>
                <a:close/>
                <a:moveTo>
                  <a:pt x="3866" y="567"/>
                </a:moveTo>
                <a:lnTo>
                  <a:pt x="3941" y="634"/>
                </a:lnTo>
                <a:lnTo>
                  <a:pt x="4029" y="1000"/>
                </a:lnTo>
                <a:lnTo>
                  <a:pt x="3994" y="968"/>
                </a:lnTo>
                <a:lnTo>
                  <a:pt x="3866" y="567"/>
                </a:lnTo>
                <a:close/>
                <a:moveTo>
                  <a:pt x="4034" y="1022"/>
                </a:moveTo>
                <a:lnTo>
                  <a:pt x="4048" y="1083"/>
                </a:lnTo>
                <a:lnTo>
                  <a:pt x="4021" y="1051"/>
                </a:lnTo>
                <a:lnTo>
                  <a:pt x="4002" y="992"/>
                </a:lnTo>
                <a:lnTo>
                  <a:pt x="4034" y="1022"/>
                </a:lnTo>
                <a:close/>
                <a:moveTo>
                  <a:pt x="4045" y="1016"/>
                </a:moveTo>
                <a:lnTo>
                  <a:pt x="3957" y="647"/>
                </a:lnTo>
                <a:lnTo>
                  <a:pt x="4002" y="685"/>
                </a:lnTo>
                <a:lnTo>
                  <a:pt x="4029" y="712"/>
                </a:lnTo>
                <a:lnTo>
                  <a:pt x="4083" y="1051"/>
                </a:lnTo>
                <a:lnTo>
                  <a:pt x="4045" y="1016"/>
                </a:lnTo>
                <a:close/>
                <a:moveTo>
                  <a:pt x="4088" y="1070"/>
                </a:moveTo>
                <a:lnTo>
                  <a:pt x="4096" y="1134"/>
                </a:lnTo>
                <a:lnTo>
                  <a:pt x="4066" y="1099"/>
                </a:lnTo>
                <a:lnTo>
                  <a:pt x="4050" y="1038"/>
                </a:lnTo>
                <a:lnTo>
                  <a:pt x="4088" y="1070"/>
                </a:lnTo>
                <a:close/>
                <a:moveTo>
                  <a:pt x="4042" y="725"/>
                </a:moveTo>
                <a:lnTo>
                  <a:pt x="4104" y="786"/>
                </a:lnTo>
                <a:lnTo>
                  <a:pt x="4131" y="1094"/>
                </a:lnTo>
                <a:lnTo>
                  <a:pt x="4099" y="1065"/>
                </a:lnTo>
                <a:lnTo>
                  <a:pt x="4042" y="725"/>
                </a:lnTo>
                <a:close/>
                <a:moveTo>
                  <a:pt x="4139" y="1196"/>
                </a:moveTo>
                <a:lnTo>
                  <a:pt x="4141" y="1217"/>
                </a:lnTo>
                <a:lnTo>
                  <a:pt x="4117" y="1188"/>
                </a:lnTo>
                <a:lnTo>
                  <a:pt x="4115" y="1172"/>
                </a:lnTo>
                <a:lnTo>
                  <a:pt x="4139" y="1196"/>
                </a:lnTo>
                <a:close/>
                <a:moveTo>
                  <a:pt x="4144" y="1238"/>
                </a:moveTo>
                <a:lnTo>
                  <a:pt x="4147" y="1287"/>
                </a:lnTo>
                <a:lnTo>
                  <a:pt x="4131" y="1260"/>
                </a:lnTo>
                <a:lnTo>
                  <a:pt x="4123" y="1212"/>
                </a:lnTo>
                <a:lnTo>
                  <a:pt x="4144" y="1238"/>
                </a:lnTo>
                <a:close/>
                <a:moveTo>
                  <a:pt x="4147" y="1123"/>
                </a:moveTo>
                <a:lnTo>
                  <a:pt x="4189" y="1166"/>
                </a:lnTo>
                <a:lnTo>
                  <a:pt x="4192" y="1233"/>
                </a:lnTo>
                <a:lnTo>
                  <a:pt x="4152" y="1190"/>
                </a:lnTo>
                <a:lnTo>
                  <a:pt x="4147" y="1123"/>
                </a:lnTo>
                <a:close/>
                <a:moveTo>
                  <a:pt x="4334" y="262"/>
                </a:moveTo>
                <a:lnTo>
                  <a:pt x="4331" y="318"/>
                </a:lnTo>
                <a:lnTo>
                  <a:pt x="4310" y="305"/>
                </a:lnTo>
                <a:lnTo>
                  <a:pt x="4312" y="262"/>
                </a:lnTo>
                <a:lnTo>
                  <a:pt x="4334" y="262"/>
                </a:lnTo>
                <a:close/>
                <a:moveTo>
                  <a:pt x="4312" y="249"/>
                </a:moveTo>
                <a:lnTo>
                  <a:pt x="4312" y="249"/>
                </a:lnTo>
                <a:lnTo>
                  <a:pt x="4323" y="246"/>
                </a:lnTo>
                <a:lnTo>
                  <a:pt x="4331" y="252"/>
                </a:lnTo>
                <a:lnTo>
                  <a:pt x="4312" y="249"/>
                </a:lnTo>
                <a:close/>
                <a:moveTo>
                  <a:pt x="4467" y="145"/>
                </a:moveTo>
                <a:lnTo>
                  <a:pt x="4489" y="142"/>
                </a:lnTo>
                <a:lnTo>
                  <a:pt x="4478" y="212"/>
                </a:lnTo>
                <a:lnTo>
                  <a:pt x="4457" y="204"/>
                </a:lnTo>
                <a:lnTo>
                  <a:pt x="4467" y="145"/>
                </a:lnTo>
                <a:close/>
                <a:moveTo>
                  <a:pt x="4459" y="102"/>
                </a:moveTo>
                <a:lnTo>
                  <a:pt x="4414" y="89"/>
                </a:lnTo>
                <a:lnTo>
                  <a:pt x="4462" y="78"/>
                </a:lnTo>
                <a:lnTo>
                  <a:pt x="4459" y="102"/>
                </a:lnTo>
                <a:close/>
                <a:moveTo>
                  <a:pt x="4542" y="142"/>
                </a:moveTo>
                <a:lnTo>
                  <a:pt x="4598" y="158"/>
                </a:lnTo>
                <a:lnTo>
                  <a:pt x="4590" y="204"/>
                </a:lnTo>
                <a:lnTo>
                  <a:pt x="4489" y="217"/>
                </a:lnTo>
                <a:lnTo>
                  <a:pt x="4499" y="142"/>
                </a:lnTo>
                <a:lnTo>
                  <a:pt x="4542" y="142"/>
                </a:lnTo>
                <a:close/>
                <a:moveTo>
                  <a:pt x="4502" y="131"/>
                </a:moveTo>
                <a:lnTo>
                  <a:pt x="4502" y="129"/>
                </a:lnTo>
                <a:lnTo>
                  <a:pt x="4510" y="131"/>
                </a:lnTo>
                <a:lnTo>
                  <a:pt x="4502" y="131"/>
                </a:lnTo>
                <a:close/>
                <a:moveTo>
                  <a:pt x="5101" y="452"/>
                </a:moveTo>
                <a:lnTo>
                  <a:pt x="5101" y="455"/>
                </a:lnTo>
                <a:lnTo>
                  <a:pt x="5095" y="460"/>
                </a:lnTo>
                <a:lnTo>
                  <a:pt x="5095" y="460"/>
                </a:lnTo>
                <a:lnTo>
                  <a:pt x="5082" y="450"/>
                </a:lnTo>
                <a:lnTo>
                  <a:pt x="5101" y="452"/>
                </a:lnTo>
                <a:close/>
                <a:moveTo>
                  <a:pt x="5098" y="417"/>
                </a:moveTo>
                <a:lnTo>
                  <a:pt x="5114" y="425"/>
                </a:lnTo>
                <a:lnTo>
                  <a:pt x="5106" y="439"/>
                </a:lnTo>
                <a:lnTo>
                  <a:pt x="5098" y="417"/>
                </a:lnTo>
                <a:close/>
                <a:moveTo>
                  <a:pt x="5028" y="471"/>
                </a:moveTo>
                <a:lnTo>
                  <a:pt x="5071" y="514"/>
                </a:lnTo>
                <a:lnTo>
                  <a:pt x="5063" y="530"/>
                </a:lnTo>
                <a:lnTo>
                  <a:pt x="5058" y="524"/>
                </a:lnTo>
                <a:lnTo>
                  <a:pt x="5028" y="471"/>
                </a:lnTo>
                <a:close/>
                <a:moveTo>
                  <a:pt x="5055" y="546"/>
                </a:moveTo>
                <a:lnTo>
                  <a:pt x="5055" y="546"/>
                </a:lnTo>
                <a:lnTo>
                  <a:pt x="5044" y="532"/>
                </a:lnTo>
                <a:lnTo>
                  <a:pt x="5031" y="514"/>
                </a:lnTo>
                <a:lnTo>
                  <a:pt x="5047" y="530"/>
                </a:lnTo>
                <a:lnTo>
                  <a:pt x="5055" y="546"/>
                </a:lnTo>
                <a:close/>
                <a:moveTo>
                  <a:pt x="4943" y="375"/>
                </a:moveTo>
                <a:lnTo>
                  <a:pt x="4930" y="364"/>
                </a:lnTo>
                <a:lnTo>
                  <a:pt x="4930" y="361"/>
                </a:lnTo>
                <a:lnTo>
                  <a:pt x="4948" y="361"/>
                </a:lnTo>
                <a:lnTo>
                  <a:pt x="4943" y="375"/>
                </a:lnTo>
                <a:close/>
                <a:moveTo>
                  <a:pt x="4943" y="423"/>
                </a:moveTo>
                <a:lnTo>
                  <a:pt x="4938" y="423"/>
                </a:lnTo>
                <a:lnTo>
                  <a:pt x="4938" y="417"/>
                </a:lnTo>
                <a:lnTo>
                  <a:pt x="4943" y="423"/>
                </a:lnTo>
                <a:close/>
                <a:moveTo>
                  <a:pt x="4938" y="803"/>
                </a:moveTo>
                <a:lnTo>
                  <a:pt x="4823" y="722"/>
                </a:lnTo>
                <a:lnTo>
                  <a:pt x="4833" y="690"/>
                </a:lnTo>
                <a:lnTo>
                  <a:pt x="4972" y="728"/>
                </a:lnTo>
                <a:lnTo>
                  <a:pt x="4938" y="803"/>
                </a:lnTo>
                <a:close/>
                <a:moveTo>
                  <a:pt x="4940" y="819"/>
                </a:moveTo>
                <a:lnTo>
                  <a:pt x="4991" y="853"/>
                </a:lnTo>
                <a:lnTo>
                  <a:pt x="4935" y="835"/>
                </a:lnTo>
                <a:lnTo>
                  <a:pt x="4940" y="819"/>
                </a:lnTo>
                <a:close/>
                <a:moveTo>
                  <a:pt x="4959" y="1089"/>
                </a:moveTo>
                <a:lnTo>
                  <a:pt x="4860" y="995"/>
                </a:lnTo>
                <a:lnTo>
                  <a:pt x="4879" y="955"/>
                </a:lnTo>
                <a:lnTo>
                  <a:pt x="5004" y="1008"/>
                </a:lnTo>
                <a:lnTo>
                  <a:pt x="4959" y="1089"/>
                </a:lnTo>
                <a:close/>
                <a:moveTo>
                  <a:pt x="4964" y="1107"/>
                </a:moveTo>
                <a:lnTo>
                  <a:pt x="4972" y="1115"/>
                </a:lnTo>
                <a:lnTo>
                  <a:pt x="4962" y="1110"/>
                </a:lnTo>
                <a:lnTo>
                  <a:pt x="4964" y="1107"/>
                </a:lnTo>
                <a:close/>
                <a:moveTo>
                  <a:pt x="4852" y="2525"/>
                </a:moveTo>
                <a:lnTo>
                  <a:pt x="4796" y="2431"/>
                </a:lnTo>
                <a:lnTo>
                  <a:pt x="4881" y="2370"/>
                </a:lnTo>
                <a:lnTo>
                  <a:pt x="4951" y="2466"/>
                </a:lnTo>
                <a:lnTo>
                  <a:pt x="4852" y="2525"/>
                </a:lnTo>
                <a:close/>
                <a:moveTo>
                  <a:pt x="4956" y="2477"/>
                </a:moveTo>
                <a:lnTo>
                  <a:pt x="4988" y="2522"/>
                </a:lnTo>
                <a:lnTo>
                  <a:pt x="4889" y="2589"/>
                </a:lnTo>
                <a:lnTo>
                  <a:pt x="4857" y="2535"/>
                </a:lnTo>
                <a:lnTo>
                  <a:pt x="4956" y="2477"/>
                </a:lnTo>
                <a:close/>
                <a:moveTo>
                  <a:pt x="4235" y="1725"/>
                </a:moveTo>
                <a:lnTo>
                  <a:pt x="4221" y="1682"/>
                </a:lnTo>
                <a:lnTo>
                  <a:pt x="4224" y="1634"/>
                </a:lnTo>
                <a:lnTo>
                  <a:pt x="4237" y="1669"/>
                </a:lnTo>
                <a:lnTo>
                  <a:pt x="4235" y="1725"/>
                </a:lnTo>
                <a:close/>
                <a:moveTo>
                  <a:pt x="4237" y="1899"/>
                </a:moveTo>
                <a:lnTo>
                  <a:pt x="4235" y="1910"/>
                </a:lnTo>
                <a:lnTo>
                  <a:pt x="4235" y="1910"/>
                </a:lnTo>
                <a:lnTo>
                  <a:pt x="4237" y="1899"/>
                </a:lnTo>
                <a:close/>
                <a:moveTo>
                  <a:pt x="4203" y="1265"/>
                </a:moveTo>
                <a:lnTo>
                  <a:pt x="4235" y="1297"/>
                </a:lnTo>
                <a:lnTo>
                  <a:pt x="4232" y="1329"/>
                </a:lnTo>
                <a:lnTo>
                  <a:pt x="4203" y="1295"/>
                </a:lnTo>
                <a:lnTo>
                  <a:pt x="4203" y="1265"/>
                </a:lnTo>
                <a:close/>
                <a:moveTo>
                  <a:pt x="4203" y="2359"/>
                </a:moveTo>
                <a:lnTo>
                  <a:pt x="4203" y="2359"/>
                </a:lnTo>
                <a:lnTo>
                  <a:pt x="4203" y="2359"/>
                </a:lnTo>
                <a:lnTo>
                  <a:pt x="4203" y="2359"/>
                </a:lnTo>
                <a:close/>
                <a:moveTo>
                  <a:pt x="4256" y="455"/>
                </a:moveTo>
                <a:lnTo>
                  <a:pt x="4267" y="458"/>
                </a:lnTo>
                <a:lnTo>
                  <a:pt x="4286" y="476"/>
                </a:lnTo>
                <a:lnTo>
                  <a:pt x="4286" y="487"/>
                </a:lnTo>
                <a:lnTo>
                  <a:pt x="4256" y="455"/>
                </a:lnTo>
                <a:close/>
                <a:moveTo>
                  <a:pt x="4286" y="503"/>
                </a:moveTo>
                <a:lnTo>
                  <a:pt x="4286" y="506"/>
                </a:lnTo>
                <a:lnTo>
                  <a:pt x="4275" y="490"/>
                </a:lnTo>
                <a:lnTo>
                  <a:pt x="4286" y="503"/>
                </a:lnTo>
                <a:close/>
                <a:moveTo>
                  <a:pt x="4211" y="388"/>
                </a:moveTo>
                <a:lnTo>
                  <a:pt x="4232" y="388"/>
                </a:lnTo>
                <a:lnTo>
                  <a:pt x="4288" y="433"/>
                </a:lnTo>
                <a:lnTo>
                  <a:pt x="4288" y="450"/>
                </a:lnTo>
                <a:lnTo>
                  <a:pt x="4272" y="447"/>
                </a:lnTo>
                <a:lnTo>
                  <a:pt x="4211" y="388"/>
                </a:lnTo>
                <a:close/>
                <a:moveTo>
                  <a:pt x="4251" y="442"/>
                </a:moveTo>
                <a:lnTo>
                  <a:pt x="4243" y="442"/>
                </a:lnTo>
                <a:lnTo>
                  <a:pt x="4213" y="407"/>
                </a:lnTo>
                <a:lnTo>
                  <a:pt x="4251" y="442"/>
                </a:lnTo>
                <a:close/>
                <a:moveTo>
                  <a:pt x="4892" y="273"/>
                </a:moveTo>
                <a:lnTo>
                  <a:pt x="4868" y="273"/>
                </a:lnTo>
                <a:lnTo>
                  <a:pt x="4849" y="241"/>
                </a:lnTo>
                <a:lnTo>
                  <a:pt x="4892" y="273"/>
                </a:lnTo>
                <a:close/>
                <a:moveTo>
                  <a:pt x="4879" y="249"/>
                </a:moveTo>
                <a:lnTo>
                  <a:pt x="4887" y="252"/>
                </a:lnTo>
                <a:lnTo>
                  <a:pt x="4889" y="257"/>
                </a:lnTo>
                <a:lnTo>
                  <a:pt x="4879" y="249"/>
                </a:lnTo>
                <a:close/>
                <a:moveTo>
                  <a:pt x="4999" y="345"/>
                </a:moveTo>
                <a:lnTo>
                  <a:pt x="4964" y="348"/>
                </a:lnTo>
                <a:lnTo>
                  <a:pt x="4972" y="329"/>
                </a:lnTo>
                <a:lnTo>
                  <a:pt x="4999" y="345"/>
                </a:lnTo>
                <a:close/>
                <a:moveTo>
                  <a:pt x="4978" y="316"/>
                </a:moveTo>
                <a:lnTo>
                  <a:pt x="4980" y="308"/>
                </a:lnTo>
                <a:lnTo>
                  <a:pt x="4988" y="327"/>
                </a:lnTo>
                <a:lnTo>
                  <a:pt x="4978" y="316"/>
                </a:lnTo>
                <a:close/>
                <a:moveTo>
                  <a:pt x="5004" y="359"/>
                </a:moveTo>
                <a:lnTo>
                  <a:pt x="5028" y="407"/>
                </a:lnTo>
                <a:lnTo>
                  <a:pt x="4970" y="359"/>
                </a:lnTo>
                <a:lnTo>
                  <a:pt x="5004" y="359"/>
                </a:lnTo>
                <a:close/>
                <a:moveTo>
                  <a:pt x="4967" y="310"/>
                </a:moveTo>
                <a:lnTo>
                  <a:pt x="4935" y="286"/>
                </a:lnTo>
                <a:lnTo>
                  <a:pt x="4972" y="289"/>
                </a:lnTo>
                <a:lnTo>
                  <a:pt x="4972" y="292"/>
                </a:lnTo>
                <a:lnTo>
                  <a:pt x="4967" y="310"/>
                </a:lnTo>
                <a:close/>
                <a:moveTo>
                  <a:pt x="4916" y="273"/>
                </a:moveTo>
                <a:lnTo>
                  <a:pt x="4913" y="273"/>
                </a:lnTo>
                <a:lnTo>
                  <a:pt x="4903" y="257"/>
                </a:lnTo>
                <a:lnTo>
                  <a:pt x="4964" y="276"/>
                </a:lnTo>
                <a:lnTo>
                  <a:pt x="4964" y="276"/>
                </a:lnTo>
                <a:lnTo>
                  <a:pt x="4916" y="273"/>
                </a:lnTo>
                <a:close/>
                <a:moveTo>
                  <a:pt x="4908" y="286"/>
                </a:moveTo>
                <a:lnTo>
                  <a:pt x="4930" y="327"/>
                </a:lnTo>
                <a:lnTo>
                  <a:pt x="4879" y="284"/>
                </a:lnTo>
                <a:lnTo>
                  <a:pt x="4908" y="286"/>
                </a:lnTo>
                <a:close/>
                <a:moveTo>
                  <a:pt x="4900" y="316"/>
                </a:moveTo>
                <a:lnTo>
                  <a:pt x="4938" y="348"/>
                </a:lnTo>
                <a:lnTo>
                  <a:pt x="4921" y="348"/>
                </a:lnTo>
                <a:lnTo>
                  <a:pt x="4900" y="316"/>
                </a:lnTo>
                <a:close/>
                <a:moveTo>
                  <a:pt x="4905" y="377"/>
                </a:moveTo>
                <a:lnTo>
                  <a:pt x="4916" y="388"/>
                </a:lnTo>
                <a:lnTo>
                  <a:pt x="4855" y="364"/>
                </a:lnTo>
                <a:lnTo>
                  <a:pt x="4895" y="361"/>
                </a:lnTo>
                <a:lnTo>
                  <a:pt x="4905" y="377"/>
                </a:lnTo>
                <a:close/>
                <a:moveTo>
                  <a:pt x="4857" y="284"/>
                </a:moveTo>
                <a:lnTo>
                  <a:pt x="4868" y="292"/>
                </a:lnTo>
                <a:lnTo>
                  <a:pt x="4889" y="324"/>
                </a:lnTo>
                <a:lnTo>
                  <a:pt x="4855" y="292"/>
                </a:lnTo>
                <a:lnTo>
                  <a:pt x="4849" y="284"/>
                </a:lnTo>
                <a:lnTo>
                  <a:pt x="4857" y="284"/>
                </a:lnTo>
                <a:close/>
                <a:moveTo>
                  <a:pt x="4884" y="351"/>
                </a:moveTo>
                <a:lnTo>
                  <a:pt x="4828" y="353"/>
                </a:lnTo>
                <a:lnTo>
                  <a:pt x="4785" y="337"/>
                </a:lnTo>
                <a:lnTo>
                  <a:pt x="4801" y="281"/>
                </a:lnTo>
                <a:lnTo>
                  <a:pt x="4820" y="281"/>
                </a:lnTo>
                <a:lnTo>
                  <a:pt x="4884" y="351"/>
                </a:lnTo>
                <a:close/>
                <a:moveTo>
                  <a:pt x="4799" y="353"/>
                </a:moveTo>
                <a:lnTo>
                  <a:pt x="4780" y="353"/>
                </a:lnTo>
                <a:lnTo>
                  <a:pt x="4783" y="348"/>
                </a:lnTo>
                <a:lnTo>
                  <a:pt x="4799" y="353"/>
                </a:lnTo>
                <a:close/>
                <a:moveTo>
                  <a:pt x="4807" y="225"/>
                </a:moveTo>
                <a:lnTo>
                  <a:pt x="4804" y="225"/>
                </a:lnTo>
                <a:lnTo>
                  <a:pt x="4807" y="225"/>
                </a:lnTo>
                <a:lnTo>
                  <a:pt x="4807" y="225"/>
                </a:lnTo>
                <a:close/>
                <a:moveTo>
                  <a:pt x="4807" y="268"/>
                </a:moveTo>
                <a:lnTo>
                  <a:pt x="4809" y="270"/>
                </a:lnTo>
                <a:lnTo>
                  <a:pt x="4807" y="270"/>
                </a:lnTo>
                <a:lnTo>
                  <a:pt x="4807" y="268"/>
                </a:lnTo>
                <a:close/>
                <a:moveTo>
                  <a:pt x="4815" y="193"/>
                </a:moveTo>
                <a:lnTo>
                  <a:pt x="4817" y="190"/>
                </a:lnTo>
                <a:lnTo>
                  <a:pt x="4815" y="193"/>
                </a:lnTo>
                <a:lnTo>
                  <a:pt x="4815" y="193"/>
                </a:lnTo>
                <a:close/>
                <a:moveTo>
                  <a:pt x="4831" y="262"/>
                </a:moveTo>
                <a:lnTo>
                  <a:pt x="4844" y="270"/>
                </a:lnTo>
                <a:lnTo>
                  <a:pt x="4839" y="270"/>
                </a:lnTo>
                <a:lnTo>
                  <a:pt x="4831" y="262"/>
                </a:lnTo>
                <a:close/>
                <a:moveTo>
                  <a:pt x="4817" y="233"/>
                </a:moveTo>
                <a:lnTo>
                  <a:pt x="4817" y="228"/>
                </a:lnTo>
                <a:lnTo>
                  <a:pt x="4828" y="233"/>
                </a:lnTo>
                <a:lnTo>
                  <a:pt x="4844" y="257"/>
                </a:lnTo>
                <a:lnTo>
                  <a:pt x="4817" y="233"/>
                </a:lnTo>
                <a:close/>
                <a:moveTo>
                  <a:pt x="4807" y="179"/>
                </a:moveTo>
                <a:lnTo>
                  <a:pt x="4775" y="134"/>
                </a:lnTo>
                <a:lnTo>
                  <a:pt x="4820" y="131"/>
                </a:lnTo>
                <a:lnTo>
                  <a:pt x="4828" y="150"/>
                </a:lnTo>
                <a:lnTo>
                  <a:pt x="4820" y="179"/>
                </a:lnTo>
                <a:lnTo>
                  <a:pt x="4807" y="179"/>
                </a:lnTo>
                <a:close/>
                <a:moveTo>
                  <a:pt x="4801" y="193"/>
                </a:moveTo>
                <a:lnTo>
                  <a:pt x="4801" y="195"/>
                </a:lnTo>
                <a:lnTo>
                  <a:pt x="4801" y="193"/>
                </a:lnTo>
                <a:lnTo>
                  <a:pt x="4801" y="193"/>
                </a:lnTo>
                <a:close/>
                <a:moveTo>
                  <a:pt x="4807" y="212"/>
                </a:moveTo>
                <a:lnTo>
                  <a:pt x="4788" y="206"/>
                </a:lnTo>
                <a:lnTo>
                  <a:pt x="4780" y="195"/>
                </a:lnTo>
                <a:lnTo>
                  <a:pt x="4783" y="195"/>
                </a:lnTo>
                <a:lnTo>
                  <a:pt x="4807" y="212"/>
                </a:lnTo>
                <a:close/>
                <a:moveTo>
                  <a:pt x="4788" y="228"/>
                </a:moveTo>
                <a:lnTo>
                  <a:pt x="4796" y="236"/>
                </a:lnTo>
                <a:lnTo>
                  <a:pt x="4785" y="225"/>
                </a:lnTo>
                <a:lnTo>
                  <a:pt x="4780" y="220"/>
                </a:lnTo>
                <a:lnTo>
                  <a:pt x="4788" y="228"/>
                </a:lnTo>
                <a:close/>
                <a:moveTo>
                  <a:pt x="4796" y="257"/>
                </a:moveTo>
                <a:lnTo>
                  <a:pt x="4793" y="270"/>
                </a:lnTo>
                <a:lnTo>
                  <a:pt x="4644" y="262"/>
                </a:lnTo>
                <a:lnTo>
                  <a:pt x="4654" y="209"/>
                </a:lnTo>
                <a:lnTo>
                  <a:pt x="4732" y="201"/>
                </a:lnTo>
                <a:lnTo>
                  <a:pt x="4748" y="206"/>
                </a:lnTo>
                <a:lnTo>
                  <a:pt x="4777" y="233"/>
                </a:lnTo>
                <a:lnTo>
                  <a:pt x="4796" y="257"/>
                </a:lnTo>
                <a:close/>
                <a:moveTo>
                  <a:pt x="4791" y="281"/>
                </a:moveTo>
                <a:lnTo>
                  <a:pt x="4775" y="332"/>
                </a:lnTo>
                <a:lnTo>
                  <a:pt x="4638" y="278"/>
                </a:lnTo>
                <a:lnTo>
                  <a:pt x="4641" y="276"/>
                </a:lnTo>
                <a:lnTo>
                  <a:pt x="4791" y="281"/>
                </a:lnTo>
                <a:close/>
                <a:moveTo>
                  <a:pt x="4248" y="1522"/>
                </a:moveTo>
                <a:lnTo>
                  <a:pt x="4246" y="1581"/>
                </a:lnTo>
                <a:lnTo>
                  <a:pt x="4229" y="1551"/>
                </a:lnTo>
                <a:lnTo>
                  <a:pt x="4235" y="1498"/>
                </a:lnTo>
                <a:lnTo>
                  <a:pt x="4248" y="1522"/>
                </a:lnTo>
                <a:close/>
                <a:moveTo>
                  <a:pt x="4235" y="1476"/>
                </a:moveTo>
                <a:lnTo>
                  <a:pt x="4237" y="1436"/>
                </a:lnTo>
                <a:lnTo>
                  <a:pt x="4254" y="1460"/>
                </a:lnTo>
                <a:lnTo>
                  <a:pt x="4251" y="1500"/>
                </a:lnTo>
                <a:lnTo>
                  <a:pt x="4235" y="1476"/>
                </a:lnTo>
                <a:close/>
                <a:moveTo>
                  <a:pt x="4246" y="1733"/>
                </a:moveTo>
                <a:lnTo>
                  <a:pt x="4251" y="1698"/>
                </a:lnTo>
                <a:lnTo>
                  <a:pt x="4262" y="1725"/>
                </a:lnTo>
                <a:lnTo>
                  <a:pt x="4262" y="1728"/>
                </a:lnTo>
                <a:lnTo>
                  <a:pt x="4251" y="1776"/>
                </a:lnTo>
                <a:lnTo>
                  <a:pt x="4246" y="1755"/>
                </a:lnTo>
                <a:lnTo>
                  <a:pt x="4246" y="1733"/>
                </a:lnTo>
                <a:close/>
                <a:moveTo>
                  <a:pt x="4259" y="1637"/>
                </a:moveTo>
                <a:lnTo>
                  <a:pt x="4270" y="1661"/>
                </a:lnTo>
                <a:lnTo>
                  <a:pt x="4264" y="1701"/>
                </a:lnTo>
                <a:lnTo>
                  <a:pt x="4254" y="1674"/>
                </a:lnTo>
                <a:lnTo>
                  <a:pt x="4259" y="1637"/>
                </a:lnTo>
                <a:close/>
                <a:moveTo>
                  <a:pt x="4259" y="1559"/>
                </a:moveTo>
                <a:lnTo>
                  <a:pt x="4259" y="1541"/>
                </a:lnTo>
                <a:lnTo>
                  <a:pt x="4262" y="1543"/>
                </a:lnTo>
                <a:lnTo>
                  <a:pt x="4259" y="1559"/>
                </a:lnTo>
                <a:close/>
                <a:moveTo>
                  <a:pt x="4320" y="634"/>
                </a:moveTo>
                <a:lnTo>
                  <a:pt x="4384" y="655"/>
                </a:lnTo>
                <a:lnTo>
                  <a:pt x="4374" y="722"/>
                </a:lnTo>
                <a:lnTo>
                  <a:pt x="4318" y="696"/>
                </a:lnTo>
                <a:lnTo>
                  <a:pt x="4320" y="634"/>
                </a:lnTo>
                <a:close/>
                <a:moveTo>
                  <a:pt x="4318" y="490"/>
                </a:moveTo>
                <a:lnTo>
                  <a:pt x="4299" y="471"/>
                </a:lnTo>
                <a:lnTo>
                  <a:pt x="4299" y="463"/>
                </a:lnTo>
                <a:lnTo>
                  <a:pt x="4320" y="468"/>
                </a:lnTo>
                <a:lnTo>
                  <a:pt x="4318" y="490"/>
                </a:lnTo>
                <a:close/>
                <a:moveTo>
                  <a:pt x="4326" y="554"/>
                </a:moveTo>
                <a:lnTo>
                  <a:pt x="4334" y="556"/>
                </a:lnTo>
                <a:lnTo>
                  <a:pt x="4390" y="615"/>
                </a:lnTo>
                <a:lnTo>
                  <a:pt x="4387" y="634"/>
                </a:lnTo>
                <a:lnTo>
                  <a:pt x="4326" y="556"/>
                </a:lnTo>
                <a:lnTo>
                  <a:pt x="4326" y="554"/>
                </a:lnTo>
                <a:close/>
                <a:moveTo>
                  <a:pt x="4312" y="372"/>
                </a:moveTo>
                <a:lnTo>
                  <a:pt x="4307" y="367"/>
                </a:lnTo>
                <a:lnTo>
                  <a:pt x="4307" y="361"/>
                </a:lnTo>
                <a:lnTo>
                  <a:pt x="4328" y="364"/>
                </a:lnTo>
                <a:lnTo>
                  <a:pt x="4326" y="372"/>
                </a:lnTo>
                <a:lnTo>
                  <a:pt x="4312" y="372"/>
                </a:lnTo>
                <a:close/>
                <a:moveTo>
                  <a:pt x="4425" y="669"/>
                </a:moveTo>
                <a:lnTo>
                  <a:pt x="4446" y="677"/>
                </a:lnTo>
                <a:lnTo>
                  <a:pt x="4481" y="714"/>
                </a:lnTo>
                <a:lnTo>
                  <a:pt x="4473" y="744"/>
                </a:lnTo>
                <a:lnTo>
                  <a:pt x="4425" y="679"/>
                </a:lnTo>
                <a:lnTo>
                  <a:pt x="4425" y="669"/>
                </a:lnTo>
                <a:close/>
                <a:moveTo>
                  <a:pt x="4414" y="578"/>
                </a:moveTo>
                <a:lnTo>
                  <a:pt x="4425" y="581"/>
                </a:lnTo>
                <a:lnTo>
                  <a:pt x="4425" y="589"/>
                </a:lnTo>
                <a:lnTo>
                  <a:pt x="4414" y="578"/>
                </a:lnTo>
                <a:close/>
                <a:moveTo>
                  <a:pt x="4427" y="658"/>
                </a:moveTo>
                <a:lnTo>
                  <a:pt x="4427" y="655"/>
                </a:lnTo>
                <a:lnTo>
                  <a:pt x="4427" y="658"/>
                </a:lnTo>
                <a:lnTo>
                  <a:pt x="4427" y="658"/>
                </a:lnTo>
                <a:close/>
                <a:moveTo>
                  <a:pt x="4561" y="391"/>
                </a:moveTo>
                <a:lnTo>
                  <a:pt x="4601" y="396"/>
                </a:lnTo>
                <a:lnTo>
                  <a:pt x="4585" y="466"/>
                </a:lnTo>
                <a:lnTo>
                  <a:pt x="4550" y="447"/>
                </a:lnTo>
                <a:lnTo>
                  <a:pt x="4561" y="391"/>
                </a:lnTo>
                <a:close/>
                <a:moveTo>
                  <a:pt x="4531" y="375"/>
                </a:moveTo>
                <a:lnTo>
                  <a:pt x="4553" y="375"/>
                </a:lnTo>
                <a:lnTo>
                  <a:pt x="4553" y="377"/>
                </a:lnTo>
                <a:lnTo>
                  <a:pt x="4531" y="375"/>
                </a:lnTo>
                <a:close/>
                <a:moveTo>
                  <a:pt x="4563" y="380"/>
                </a:moveTo>
                <a:lnTo>
                  <a:pt x="4566" y="375"/>
                </a:lnTo>
                <a:lnTo>
                  <a:pt x="4582" y="375"/>
                </a:lnTo>
                <a:lnTo>
                  <a:pt x="4604" y="383"/>
                </a:lnTo>
                <a:lnTo>
                  <a:pt x="4563" y="380"/>
                </a:lnTo>
                <a:close/>
                <a:moveTo>
                  <a:pt x="4772" y="819"/>
                </a:moveTo>
                <a:lnTo>
                  <a:pt x="4748" y="883"/>
                </a:lnTo>
                <a:lnTo>
                  <a:pt x="4734" y="877"/>
                </a:lnTo>
                <a:lnTo>
                  <a:pt x="4649" y="797"/>
                </a:lnTo>
                <a:lnTo>
                  <a:pt x="4662" y="752"/>
                </a:lnTo>
                <a:lnTo>
                  <a:pt x="4708" y="768"/>
                </a:lnTo>
                <a:lnTo>
                  <a:pt x="4772" y="819"/>
                </a:lnTo>
                <a:close/>
                <a:moveTo>
                  <a:pt x="4740" y="778"/>
                </a:moveTo>
                <a:lnTo>
                  <a:pt x="4780" y="794"/>
                </a:lnTo>
                <a:lnTo>
                  <a:pt x="4775" y="808"/>
                </a:lnTo>
                <a:lnTo>
                  <a:pt x="4740" y="778"/>
                </a:lnTo>
                <a:close/>
                <a:moveTo>
                  <a:pt x="4414" y="752"/>
                </a:moveTo>
                <a:lnTo>
                  <a:pt x="4467" y="776"/>
                </a:lnTo>
                <a:lnTo>
                  <a:pt x="4451" y="843"/>
                </a:lnTo>
                <a:lnTo>
                  <a:pt x="4403" y="816"/>
                </a:lnTo>
                <a:lnTo>
                  <a:pt x="4414" y="752"/>
                </a:lnTo>
                <a:close/>
                <a:moveTo>
                  <a:pt x="4411" y="663"/>
                </a:moveTo>
                <a:lnTo>
                  <a:pt x="4414" y="666"/>
                </a:lnTo>
                <a:lnTo>
                  <a:pt x="4414" y="666"/>
                </a:lnTo>
                <a:lnTo>
                  <a:pt x="4411" y="663"/>
                </a:lnTo>
                <a:close/>
                <a:moveTo>
                  <a:pt x="4638" y="789"/>
                </a:moveTo>
                <a:lnTo>
                  <a:pt x="4563" y="717"/>
                </a:lnTo>
                <a:lnTo>
                  <a:pt x="4649" y="749"/>
                </a:lnTo>
                <a:lnTo>
                  <a:pt x="4638" y="789"/>
                </a:lnTo>
                <a:close/>
                <a:moveTo>
                  <a:pt x="4644" y="811"/>
                </a:moveTo>
                <a:lnTo>
                  <a:pt x="4702" y="864"/>
                </a:lnTo>
                <a:lnTo>
                  <a:pt x="4636" y="835"/>
                </a:lnTo>
                <a:lnTo>
                  <a:pt x="4644" y="811"/>
                </a:lnTo>
                <a:close/>
                <a:moveTo>
                  <a:pt x="4582" y="824"/>
                </a:moveTo>
                <a:lnTo>
                  <a:pt x="4617" y="861"/>
                </a:lnTo>
                <a:lnTo>
                  <a:pt x="4604" y="907"/>
                </a:lnTo>
                <a:lnTo>
                  <a:pt x="4523" y="805"/>
                </a:lnTo>
                <a:lnTo>
                  <a:pt x="4523" y="800"/>
                </a:lnTo>
                <a:lnTo>
                  <a:pt x="4582" y="824"/>
                </a:lnTo>
                <a:close/>
                <a:moveTo>
                  <a:pt x="4526" y="786"/>
                </a:moveTo>
                <a:lnTo>
                  <a:pt x="4531" y="770"/>
                </a:lnTo>
                <a:lnTo>
                  <a:pt x="4561" y="803"/>
                </a:lnTo>
                <a:lnTo>
                  <a:pt x="4526" y="786"/>
                </a:lnTo>
                <a:close/>
                <a:moveTo>
                  <a:pt x="4609" y="837"/>
                </a:moveTo>
                <a:lnTo>
                  <a:pt x="4622" y="843"/>
                </a:lnTo>
                <a:lnTo>
                  <a:pt x="4620" y="848"/>
                </a:lnTo>
                <a:lnTo>
                  <a:pt x="4609" y="837"/>
                </a:lnTo>
                <a:close/>
                <a:moveTo>
                  <a:pt x="4553" y="1073"/>
                </a:moveTo>
                <a:lnTo>
                  <a:pt x="4537" y="1126"/>
                </a:lnTo>
                <a:lnTo>
                  <a:pt x="4465" y="1065"/>
                </a:lnTo>
                <a:lnTo>
                  <a:pt x="4478" y="1016"/>
                </a:lnTo>
                <a:lnTo>
                  <a:pt x="4553" y="1073"/>
                </a:lnTo>
                <a:close/>
                <a:moveTo>
                  <a:pt x="4481" y="1003"/>
                </a:moveTo>
                <a:lnTo>
                  <a:pt x="4489" y="958"/>
                </a:lnTo>
                <a:lnTo>
                  <a:pt x="4571" y="1008"/>
                </a:lnTo>
                <a:lnTo>
                  <a:pt x="4558" y="1059"/>
                </a:lnTo>
                <a:lnTo>
                  <a:pt x="4481" y="1003"/>
                </a:lnTo>
                <a:close/>
                <a:moveTo>
                  <a:pt x="4534" y="1139"/>
                </a:moveTo>
                <a:lnTo>
                  <a:pt x="4521" y="1182"/>
                </a:lnTo>
                <a:lnTo>
                  <a:pt x="4454" y="1118"/>
                </a:lnTo>
                <a:lnTo>
                  <a:pt x="4462" y="1078"/>
                </a:lnTo>
                <a:lnTo>
                  <a:pt x="4534" y="1139"/>
                </a:lnTo>
                <a:close/>
                <a:moveTo>
                  <a:pt x="4523" y="1471"/>
                </a:moveTo>
                <a:lnTo>
                  <a:pt x="4491" y="1554"/>
                </a:lnTo>
                <a:lnTo>
                  <a:pt x="4438" y="1498"/>
                </a:lnTo>
                <a:lnTo>
                  <a:pt x="4465" y="1415"/>
                </a:lnTo>
                <a:lnTo>
                  <a:pt x="4523" y="1471"/>
                </a:lnTo>
                <a:close/>
                <a:moveTo>
                  <a:pt x="4467" y="1404"/>
                </a:moveTo>
                <a:lnTo>
                  <a:pt x="4513" y="1252"/>
                </a:lnTo>
                <a:lnTo>
                  <a:pt x="4577" y="1327"/>
                </a:lnTo>
                <a:lnTo>
                  <a:pt x="4526" y="1458"/>
                </a:lnTo>
                <a:lnTo>
                  <a:pt x="4467" y="1404"/>
                </a:lnTo>
                <a:close/>
                <a:moveTo>
                  <a:pt x="4494" y="1575"/>
                </a:moveTo>
                <a:lnTo>
                  <a:pt x="4547" y="1631"/>
                </a:lnTo>
                <a:lnTo>
                  <a:pt x="4521" y="1685"/>
                </a:lnTo>
                <a:lnTo>
                  <a:pt x="4475" y="1629"/>
                </a:lnTo>
                <a:lnTo>
                  <a:pt x="4494" y="1575"/>
                </a:lnTo>
                <a:close/>
                <a:moveTo>
                  <a:pt x="4486" y="1565"/>
                </a:moveTo>
                <a:lnTo>
                  <a:pt x="4465" y="1618"/>
                </a:lnTo>
                <a:lnTo>
                  <a:pt x="4419" y="1562"/>
                </a:lnTo>
                <a:lnTo>
                  <a:pt x="4435" y="1511"/>
                </a:lnTo>
                <a:lnTo>
                  <a:pt x="4486" y="1565"/>
                </a:lnTo>
                <a:close/>
                <a:moveTo>
                  <a:pt x="4462" y="1631"/>
                </a:moveTo>
                <a:lnTo>
                  <a:pt x="4435" y="1701"/>
                </a:lnTo>
                <a:lnTo>
                  <a:pt x="4395" y="1645"/>
                </a:lnTo>
                <a:lnTo>
                  <a:pt x="4417" y="1575"/>
                </a:lnTo>
                <a:lnTo>
                  <a:pt x="4462" y="1631"/>
                </a:lnTo>
                <a:close/>
                <a:moveTo>
                  <a:pt x="4470" y="1642"/>
                </a:moveTo>
                <a:lnTo>
                  <a:pt x="4515" y="1698"/>
                </a:lnTo>
                <a:lnTo>
                  <a:pt x="4481" y="1768"/>
                </a:lnTo>
                <a:lnTo>
                  <a:pt x="4443" y="1712"/>
                </a:lnTo>
                <a:lnTo>
                  <a:pt x="4470" y="1642"/>
                </a:lnTo>
                <a:close/>
                <a:moveTo>
                  <a:pt x="4523" y="1709"/>
                </a:moveTo>
                <a:lnTo>
                  <a:pt x="4574" y="1773"/>
                </a:lnTo>
                <a:lnTo>
                  <a:pt x="4534" y="1845"/>
                </a:lnTo>
                <a:lnTo>
                  <a:pt x="4489" y="1781"/>
                </a:lnTo>
                <a:lnTo>
                  <a:pt x="4523" y="1709"/>
                </a:lnTo>
                <a:close/>
                <a:moveTo>
                  <a:pt x="4529" y="1696"/>
                </a:moveTo>
                <a:lnTo>
                  <a:pt x="4555" y="1640"/>
                </a:lnTo>
                <a:lnTo>
                  <a:pt x="4614" y="1704"/>
                </a:lnTo>
                <a:lnTo>
                  <a:pt x="4582" y="1760"/>
                </a:lnTo>
                <a:lnTo>
                  <a:pt x="4529" y="1696"/>
                </a:lnTo>
                <a:close/>
                <a:moveTo>
                  <a:pt x="4553" y="1618"/>
                </a:moveTo>
                <a:lnTo>
                  <a:pt x="4499" y="1562"/>
                </a:lnTo>
                <a:lnTo>
                  <a:pt x="4531" y="1479"/>
                </a:lnTo>
                <a:lnTo>
                  <a:pt x="4593" y="1535"/>
                </a:lnTo>
                <a:lnTo>
                  <a:pt x="4553" y="1618"/>
                </a:lnTo>
                <a:close/>
                <a:moveTo>
                  <a:pt x="4537" y="1466"/>
                </a:moveTo>
                <a:lnTo>
                  <a:pt x="4588" y="1335"/>
                </a:lnTo>
                <a:lnTo>
                  <a:pt x="4649" y="1410"/>
                </a:lnTo>
                <a:lnTo>
                  <a:pt x="4598" y="1522"/>
                </a:lnTo>
                <a:lnTo>
                  <a:pt x="4537" y="1466"/>
                </a:lnTo>
                <a:close/>
                <a:moveTo>
                  <a:pt x="4582" y="1313"/>
                </a:moveTo>
                <a:lnTo>
                  <a:pt x="4518" y="1236"/>
                </a:lnTo>
                <a:lnTo>
                  <a:pt x="4526" y="1206"/>
                </a:lnTo>
                <a:lnTo>
                  <a:pt x="4596" y="1276"/>
                </a:lnTo>
                <a:lnTo>
                  <a:pt x="4582" y="1313"/>
                </a:lnTo>
                <a:close/>
                <a:moveTo>
                  <a:pt x="4515" y="1196"/>
                </a:moveTo>
                <a:lnTo>
                  <a:pt x="4507" y="1225"/>
                </a:lnTo>
                <a:lnTo>
                  <a:pt x="4446" y="1155"/>
                </a:lnTo>
                <a:lnTo>
                  <a:pt x="4451" y="1131"/>
                </a:lnTo>
                <a:lnTo>
                  <a:pt x="4515" y="1196"/>
                </a:lnTo>
                <a:close/>
                <a:moveTo>
                  <a:pt x="4443" y="1107"/>
                </a:moveTo>
                <a:lnTo>
                  <a:pt x="4414" y="1078"/>
                </a:lnTo>
                <a:lnTo>
                  <a:pt x="4422" y="1043"/>
                </a:lnTo>
                <a:lnTo>
                  <a:pt x="4451" y="1070"/>
                </a:lnTo>
                <a:lnTo>
                  <a:pt x="4443" y="1107"/>
                </a:lnTo>
                <a:close/>
                <a:moveTo>
                  <a:pt x="4502" y="1241"/>
                </a:moveTo>
                <a:lnTo>
                  <a:pt x="4457" y="1393"/>
                </a:lnTo>
                <a:lnTo>
                  <a:pt x="4403" y="1345"/>
                </a:lnTo>
                <a:lnTo>
                  <a:pt x="4443" y="1172"/>
                </a:lnTo>
                <a:lnTo>
                  <a:pt x="4502" y="1241"/>
                </a:lnTo>
                <a:close/>
                <a:moveTo>
                  <a:pt x="4454" y="1407"/>
                </a:moveTo>
                <a:lnTo>
                  <a:pt x="4430" y="1487"/>
                </a:lnTo>
                <a:lnTo>
                  <a:pt x="4384" y="1439"/>
                </a:lnTo>
                <a:lnTo>
                  <a:pt x="4400" y="1359"/>
                </a:lnTo>
                <a:lnTo>
                  <a:pt x="4454" y="1407"/>
                </a:lnTo>
                <a:close/>
                <a:moveTo>
                  <a:pt x="4425" y="1500"/>
                </a:moveTo>
                <a:lnTo>
                  <a:pt x="4411" y="1549"/>
                </a:lnTo>
                <a:lnTo>
                  <a:pt x="4371" y="1500"/>
                </a:lnTo>
                <a:lnTo>
                  <a:pt x="4382" y="1452"/>
                </a:lnTo>
                <a:lnTo>
                  <a:pt x="4425" y="1500"/>
                </a:lnTo>
                <a:close/>
                <a:moveTo>
                  <a:pt x="4406" y="1565"/>
                </a:moveTo>
                <a:lnTo>
                  <a:pt x="4387" y="1631"/>
                </a:lnTo>
                <a:lnTo>
                  <a:pt x="4352" y="1583"/>
                </a:lnTo>
                <a:lnTo>
                  <a:pt x="4366" y="1514"/>
                </a:lnTo>
                <a:lnTo>
                  <a:pt x="4406" y="1565"/>
                </a:lnTo>
                <a:close/>
                <a:moveTo>
                  <a:pt x="4390" y="1658"/>
                </a:moveTo>
                <a:lnTo>
                  <a:pt x="4430" y="1714"/>
                </a:lnTo>
                <a:lnTo>
                  <a:pt x="4408" y="1771"/>
                </a:lnTo>
                <a:lnTo>
                  <a:pt x="4374" y="1712"/>
                </a:lnTo>
                <a:lnTo>
                  <a:pt x="4390" y="1658"/>
                </a:lnTo>
                <a:close/>
                <a:moveTo>
                  <a:pt x="4403" y="1784"/>
                </a:moveTo>
                <a:lnTo>
                  <a:pt x="4376" y="1851"/>
                </a:lnTo>
                <a:lnTo>
                  <a:pt x="4350" y="1795"/>
                </a:lnTo>
                <a:lnTo>
                  <a:pt x="4371" y="1728"/>
                </a:lnTo>
                <a:lnTo>
                  <a:pt x="4403" y="1784"/>
                </a:lnTo>
                <a:close/>
                <a:moveTo>
                  <a:pt x="4411" y="1797"/>
                </a:moveTo>
                <a:lnTo>
                  <a:pt x="4443" y="1851"/>
                </a:lnTo>
                <a:lnTo>
                  <a:pt x="4411" y="1918"/>
                </a:lnTo>
                <a:lnTo>
                  <a:pt x="4384" y="1864"/>
                </a:lnTo>
                <a:lnTo>
                  <a:pt x="4411" y="1797"/>
                </a:lnTo>
                <a:close/>
                <a:moveTo>
                  <a:pt x="4417" y="1784"/>
                </a:moveTo>
                <a:lnTo>
                  <a:pt x="4438" y="1725"/>
                </a:lnTo>
                <a:lnTo>
                  <a:pt x="4475" y="1781"/>
                </a:lnTo>
                <a:lnTo>
                  <a:pt x="4449" y="1837"/>
                </a:lnTo>
                <a:lnTo>
                  <a:pt x="4417" y="1784"/>
                </a:lnTo>
                <a:close/>
                <a:moveTo>
                  <a:pt x="4483" y="1792"/>
                </a:moveTo>
                <a:lnTo>
                  <a:pt x="4526" y="1856"/>
                </a:lnTo>
                <a:lnTo>
                  <a:pt x="4494" y="1915"/>
                </a:lnTo>
                <a:lnTo>
                  <a:pt x="4457" y="1851"/>
                </a:lnTo>
                <a:lnTo>
                  <a:pt x="4483" y="1792"/>
                </a:lnTo>
                <a:close/>
                <a:moveTo>
                  <a:pt x="4534" y="1867"/>
                </a:moveTo>
                <a:lnTo>
                  <a:pt x="4574" y="1926"/>
                </a:lnTo>
                <a:lnTo>
                  <a:pt x="4534" y="1984"/>
                </a:lnTo>
                <a:lnTo>
                  <a:pt x="4502" y="1928"/>
                </a:lnTo>
                <a:lnTo>
                  <a:pt x="4534" y="1867"/>
                </a:lnTo>
                <a:close/>
                <a:moveTo>
                  <a:pt x="4542" y="1856"/>
                </a:moveTo>
                <a:lnTo>
                  <a:pt x="4582" y="1781"/>
                </a:lnTo>
                <a:lnTo>
                  <a:pt x="4630" y="1840"/>
                </a:lnTo>
                <a:lnTo>
                  <a:pt x="4582" y="1915"/>
                </a:lnTo>
                <a:lnTo>
                  <a:pt x="4542" y="1856"/>
                </a:lnTo>
                <a:close/>
                <a:moveTo>
                  <a:pt x="4590" y="1771"/>
                </a:moveTo>
                <a:lnTo>
                  <a:pt x="4622" y="1712"/>
                </a:lnTo>
                <a:lnTo>
                  <a:pt x="4678" y="1771"/>
                </a:lnTo>
                <a:lnTo>
                  <a:pt x="4638" y="1829"/>
                </a:lnTo>
                <a:lnTo>
                  <a:pt x="4590" y="1771"/>
                </a:lnTo>
                <a:close/>
                <a:moveTo>
                  <a:pt x="4620" y="1690"/>
                </a:moveTo>
                <a:lnTo>
                  <a:pt x="4561" y="1629"/>
                </a:lnTo>
                <a:lnTo>
                  <a:pt x="4601" y="1543"/>
                </a:lnTo>
                <a:lnTo>
                  <a:pt x="4668" y="1605"/>
                </a:lnTo>
                <a:lnTo>
                  <a:pt x="4620" y="1690"/>
                </a:lnTo>
                <a:close/>
                <a:moveTo>
                  <a:pt x="4606" y="1533"/>
                </a:moveTo>
                <a:lnTo>
                  <a:pt x="4660" y="1420"/>
                </a:lnTo>
                <a:lnTo>
                  <a:pt x="4729" y="1500"/>
                </a:lnTo>
                <a:lnTo>
                  <a:pt x="4676" y="1594"/>
                </a:lnTo>
                <a:lnTo>
                  <a:pt x="4606" y="1533"/>
                </a:lnTo>
                <a:close/>
                <a:moveTo>
                  <a:pt x="4657" y="1396"/>
                </a:moveTo>
                <a:lnTo>
                  <a:pt x="4590" y="1324"/>
                </a:lnTo>
                <a:lnTo>
                  <a:pt x="4606" y="1284"/>
                </a:lnTo>
                <a:lnTo>
                  <a:pt x="4676" y="1353"/>
                </a:lnTo>
                <a:lnTo>
                  <a:pt x="4657" y="1396"/>
                </a:lnTo>
                <a:close/>
                <a:moveTo>
                  <a:pt x="4601" y="1262"/>
                </a:moveTo>
                <a:lnTo>
                  <a:pt x="4531" y="1193"/>
                </a:lnTo>
                <a:lnTo>
                  <a:pt x="4542" y="1147"/>
                </a:lnTo>
                <a:lnTo>
                  <a:pt x="4620" y="1214"/>
                </a:lnTo>
                <a:lnTo>
                  <a:pt x="4601" y="1262"/>
                </a:lnTo>
                <a:close/>
                <a:moveTo>
                  <a:pt x="4547" y="1134"/>
                </a:moveTo>
                <a:lnTo>
                  <a:pt x="4563" y="1081"/>
                </a:lnTo>
                <a:lnTo>
                  <a:pt x="4649" y="1142"/>
                </a:lnTo>
                <a:lnTo>
                  <a:pt x="4625" y="1201"/>
                </a:lnTo>
                <a:lnTo>
                  <a:pt x="4547" y="1134"/>
                </a:lnTo>
                <a:close/>
                <a:moveTo>
                  <a:pt x="4569" y="1067"/>
                </a:moveTo>
                <a:lnTo>
                  <a:pt x="4582" y="1014"/>
                </a:lnTo>
                <a:lnTo>
                  <a:pt x="4676" y="1073"/>
                </a:lnTo>
                <a:lnTo>
                  <a:pt x="4652" y="1129"/>
                </a:lnTo>
                <a:lnTo>
                  <a:pt x="4569" y="1067"/>
                </a:lnTo>
                <a:close/>
                <a:moveTo>
                  <a:pt x="4588" y="1003"/>
                </a:moveTo>
                <a:lnTo>
                  <a:pt x="4606" y="936"/>
                </a:lnTo>
                <a:lnTo>
                  <a:pt x="4617" y="942"/>
                </a:lnTo>
                <a:lnTo>
                  <a:pt x="4689" y="1035"/>
                </a:lnTo>
                <a:lnTo>
                  <a:pt x="4678" y="1062"/>
                </a:lnTo>
                <a:lnTo>
                  <a:pt x="4588" y="1003"/>
                </a:lnTo>
                <a:close/>
                <a:moveTo>
                  <a:pt x="4598" y="917"/>
                </a:moveTo>
                <a:lnTo>
                  <a:pt x="4510" y="872"/>
                </a:lnTo>
                <a:lnTo>
                  <a:pt x="4521" y="821"/>
                </a:lnTo>
                <a:lnTo>
                  <a:pt x="4598" y="917"/>
                </a:lnTo>
                <a:close/>
                <a:moveTo>
                  <a:pt x="4596" y="931"/>
                </a:moveTo>
                <a:lnTo>
                  <a:pt x="4577" y="995"/>
                </a:lnTo>
                <a:lnTo>
                  <a:pt x="4494" y="944"/>
                </a:lnTo>
                <a:lnTo>
                  <a:pt x="4507" y="883"/>
                </a:lnTo>
                <a:lnTo>
                  <a:pt x="4596" y="931"/>
                </a:lnTo>
                <a:close/>
                <a:moveTo>
                  <a:pt x="4481" y="936"/>
                </a:moveTo>
                <a:lnTo>
                  <a:pt x="4449" y="917"/>
                </a:lnTo>
                <a:lnTo>
                  <a:pt x="4462" y="859"/>
                </a:lnTo>
                <a:lnTo>
                  <a:pt x="4494" y="877"/>
                </a:lnTo>
                <a:lnTo>
                  <a:pt x="4481" y="936"/>
                </a:lnTo>
                <a:close/>
                <a:moveTo>
                  <a:pt x="4478" y="950"/>
                </a:moveTo>
                <a:lnTo>
                  <a:pt x="4470" y="995"/>
                </a:lnTo>
                <a:lnTo>
                  <a:pt x="4438" y="971"/>
                </a:lnTo>
                <a:lnTo>
                  <a:pt x="4446" y="928"/>
                </a:lnTo>
                <a:lnTo>
                  <a:pt x="4478" y="950"/>
                </a:lnTo>
                <a:close/>
                <a:moveTo>
                  <a:pt x="4467" y="1008"/>
                </a:moveTo>
                <a:lnTo>
                  <a:pt x="4457" y="1057"/>
                </a:lnTo>
                <a:lnTo>
                  <a:pt x="4425" y="1030"/>
                </a:lnTo>
                <a:lnTo>
                  <a:pt x="4435" y="984"/>
                </a:lnTo>
                <a:lnTo>
                  <a:pt x="4467" y="1008"/>
                </a:lnTo>
                <a:close/>
                <a:moveTo>
                  <a:pt x="4427" y="963"/>
                </a:moveTo>
                <a:lnTo>
                  <a:pt x="4387" y="934"/>
                </a:lnTo>
                <a:lnTo>
                  <a:pt x="4392" y="896"/>
                </a:lnTo>
                <a:lnTo>
                  <a:pt x="4435" y="923"/>
                </a:lnTo>
                <a:lnTo>
                  <a:pt x="4427" y="963"/>
                </a:lnTo>
                <a:close/>
                <a:moveTo>
                  <a:pt x="4425" y="976"/>
                </a:moveTo>
                <a:lnTo>
                  <a:pt x="4414" y="1022"/>
                </a:lnTo>
                <a:lnTo>
                  <a:pt x="4379" y="992"/>
                </a:lnTo>
                <a:lnTo>
                  <a:pt x="4384" y="947"/>
                </a:lnTo>
                <a:lnTo>
                  <a:pt x="4425" y="976"/>
                </a:lnTo>
                <a:close/>
                <a:moveTo>
                  <a:pt x="4441" y="1121"/>
                </a:moveTo>
                <a:lnTo>
                  <a:pt x="4435" y="1145"/>
                </a:lnTo>
                <a:lnTo>
                  <a:pt x="4406" y="1110"/>
                </a:lnTo>
                <a:lnTo>
                  <a:pt x="4411" y="1091"/>
                </a:lnTo>
                <a:lnTo>
                  <a:pt x="4441" y="1121"/>
                </a:lnTo>
                <a:close/>
                <a:moveTo>
                  <a:pt x="4433" y="1158"/>
                </a:moveTo>
                <a:lnTo>
                  <a:pt x="4395" y="1337"/>
                </a:lnTo>
                <a:lnTo>
                  <a:pt x="4363" y="1308"/>
                </a:lnTo>
                <a:lnTo>
                  <a:pt x="4403" y="1126"/>
                </a:lnTo>
                <a:lnTo>
                  <a:pt x="4433" y="1158"/>
                </a:lnTo>
                <a:close/>
                <a:moveTo>
                  <a:pt x="4390" y="1351"/>
                </a:moveTo>
                <a:lnTo>
                  <a:pt x="4374" y="1428"/>
                </a:lnTo>
                <a:lnTo>
                  <a:pt x="4344" y="1399"/>
                </a:lnTo>
                <a:lnTo>
                  <a:pt x="4360" y="1321"/>
                </a:lnTo>
                <a:lnTo>
                  <a:pt x="4390" y="1351"/>
                </a:lnTo>
                <a:close/>
                <a:moveTo>
                  <a:pt x="4371" y="1442"/>
                </a:moveTo>
                <a:lnTo>
                  <a:pt x="4360" y="1487"/>
                </a:lnTo>
                <a:lnTo>
                  <a:pt x="4334" y="1452"/>
                </a:lnTo>
                <a:lnTo>
                  <a:pt x="4342" y="1412"/>
                </a:lnTo>
                <a:lnTo>
                  <a:pt x="4371" y="1442"/>
                </a:lnTo>
                <a:close/>
                <a:moveTo>
                  <a:pt x="4358" y="1503"/>
                </a:moveTo>
                <a:lnTo>
                  <a:pt x="4342" y="1567"/>
                </a:lnTo>
                <a:lnTo>
                  <a:pt x="4315" y="1530"/>
                </a:lnTo>
                <a:lnTo>
                  <a:pt x="4328" y="1468"/>
                </a:lnTo>
                <a:lnTo>
                  <a:pt x="4358" y="1503"/>
                </a:lnTo>
                <a:close/>
                <a:moveTo>
                  <a:pt x="4350" y="1599"/>
                </a:moveTo>
                <a:lnTo>
                  <a:pt x="4382" y="1648"/>
                </a:lnTo>
                <a:lnTo>
                  <a:pt x="4366" y="1698"/>
                </a:lnTo>
                <a:lnTo>
                  <a:pt x="4336" y="1650"/>
                </a:lnTo>
                <a:lnTo>
                  <a:pt x="4350" y="1599"/>
                </a:lnTo>
                <a:close/>
                <a:moveTo>
                  <a:pt x="4360" y="1714"/>
                </a:moveTo>
                <a:lnTo>
                  <a:pt x="4342" y="1779"/>
                </a:lnTo>
                <a:lnTo>
                  <a:pt x="4320" y="1733"/>
                </a:lnTo>
                <a:lnTo>
                  <a:pt x="4334" y="1666"/>
                </a:lnTo>
                <a:lnTo>
                  <a:pt x="4360" y="1714"/>
                </a:lnTo>
                <a:close/>
                <a:moveTo>
                  <a:pt x="4336" y="1797"/>
                </a:moveTo>
                <a:lnTo>
                  <a:pt x="4323" y="1845"/>
                </a:lnTo>
                <a:lnTo>
                  <a:pt x="4304" y="1800"/>
                </a:lnTo>
                <a:lnTo>
                  <a:pt x="4315" y="1752"/>
                </a:lnTo>
                <a:lnTo>
                  <a:pt x="4336" y="1797"/>
                </a:lnTo>
                <a:close/>
                <a:moveTo>
                  <a:pt x="4344" y="1813"/>
                </a:moveTo>
                <a:lnTo>
                  <a:pt x="4371" y="1864"/>
                </a:lnTo>
                <a:lnTo>
                  <a:pt x="4352" y="1918"/>
                </a:lnTo>
                <a:lnTo>
                  <a:pt x="4331" y="1864"/>
                </a:lnTo>
                <a:lnTo>
                  <a:pt x="4344" y="1813"/>
                </a:lnTo>
                <a:close/>
                <a:moveTo>
                  <a:pt x="4379" y="1880"/>
                </a:moveTo>
                <a:lnTo>
                  <a:pt x="4403" y="1934"/>
                </a:lnTo>
                <a:lnTo>
                  <a:pt x="4379" y="1987"/>
                </a:lnTo>
                <a:lnTo>
                  <a:pt x="4358" y="1934"/>
                </a:lnTo>
                <a:lnTo>
                  <a:pt x="4379" y="1880"/>
                </a:lnTo>
                <a:close/>
                <a:moveTo>
                  <a:pt x="4411" y="1947"/>
                </a:moveTo>
                <a:lnTo>
                  <a:pt x="4441" y="2009"/>
                </a:lnTo>
                <a:lnTo>
                  <a:pt x="4411" y="2065"/>
                </a:lnTo>
                <a:lnTo>
                  <a:pt x="4384" y="2001"/>
                </a:lnTo>
                <a:lnTo>
                  <a:pt x="4411" y="1947"/>
                </a:lnTo>
                <a:close/>
                <a:moveTo>
                  <a:pt x="4417" y="1934"/>
                </a:moveTo>
                <a:lnTo>
                  <a:pt x="4449" y="1864"/>
                </a:lnTo>
                <a:lnTo>
                  <a:pt x="4486" y="1928"/>
                </a:lnTo>
                <a:lnTo>
                  <a:pt x="4449" y="1995"/>
                </a:lnTo>
                <a:lnTo>
                  <a:pt x="4417" y="1934"/>
                </a:lnTo>
                <a:close/>
                <a:moveTo>
                  <a:pt x="4494" y="1939"/>
                </a:moveTo>
                <a:lnTo>
                  <a:pt x="4526" y="1995"/>
                </a:lnTo>
                <a:lnTo>
                  <a:pt x="4483" y="2062"/>
                </a:lnTo>
                <a:lnTo>
                  <a:pt x="4457" y="2009"/>
                </a:lnTo>
                <a:lnTo>
                  <a:pt x="4494" y="1939"/>
                </a:lnTo>
                <a:close/>
                <a:moveTo>
                  <a:pt x="4534" y="2009"/>
                </a:moveTo>
                <a:lnTo>
                  <a:pt x="4574" y="2078"/>
                </a:lnTo>
                <a:lnTo>
                  <a:pt x="4523" y="2145"/>
                </a:lnTo>
                <a:lnTo>
                  <a:pt x="4489" y="2075"/>
                </a:lnTo>
                <a:lnTo>
                  <a:pt x="4534" y="2009"/>
                </a:lnTo>
                <a:close/>
                <a:moveTo>
                  <a:pt x="4542" y="1998"/>
                </a:moveTo>
                <a:lnTo>
                  <a:pt x="4582" y="1936"/>
                </a:lnTo>
                <a:lnTo>
                  <a:pt x="4630" y="2006"/>
                </a:lnTo>
                <a:lnTo>
                  <a:pt x="4582" y="2067"/>
                </a:lnTo>
                <a:lnTo>
                  <a:pt x="4542" y="1998"/>
                </a:lnTo>
                <a:close/>
                <a:moveTo>
                  <a:pt x="4590" y="1926"/>
                </a:moveTo>
                <a:lnTo>
                  <a:pt x="4638" y="1851"/>
                </a:lnTo>
                <a:lnTo>
                  <a:pt x="4697" y="1923"/>
                </a:lnTo>
                <a:lnTo>
                  <a:pt x="4638" y="1995"/>
                </a:lnTo>
                <a:lnTo>
                  <a:pt x="4590" y="1926"/>
                </a:lnTo>
                <a:close/>
                <a:moveTo>
                  <a:pt x="4705" y="1931"/>
                </a:moveTo>
                <a:lnTo>
                  <a:pt x="4756" y="1995"/>
                </a:lnTo>
                <a:lnTo>
                  <a:pt x="4689" y="2070"/>
                </a:lnTo>
                <a:lnTo>
                  <a:pt x="4646" y="2006"/>
                </a:lnTo>
                <a:lnTo>
                  <a:pt x="4705" y="1931"/>
                </a:lnTo>
                <a:close/>
                <a:moveTo>
                  <a:pt x="4705" y="1912"/>
                </a:moveTo>
                <a:lnTo>
                  <a:pt x="4646" y="1840"/>
                </a:lnTo>
                <a:lnTo>
                  <a:pt x="4686" y="1779"/>
                </a:lnTo>
                <a:lnTo>
                  <a:pt x="4753" y="1851"/>
                </a:lnTo>
                <a:lnTo>
                  <a:pt x="4705" y="1912"/>
                </a:lnTo>
                <a:close/>
                <a:moveTo>
                  <a:pt x="4684" y="1760"/>
                </a:moveTo>
                <a:lnTo>
                  <a:pt x="4628" y="1701"/>
                </a:lnTo>
                <a:lnTo>
                  <a:pt x="4678" y="1613"/>
                </a:lnTo>
                <a:lnTo>
                  <a:pt x="4742" y="1672"/>
                </a:lnTo>
                <a:lnTo>
                  <a:pt x="4684" y="1760"/>
                </a:lnTo>
                <a:close/>
                <a:moveTo>
                  <a:pt x="4684" y="1602"/>
                </a:moveTo>
                <a:lnTo>
                  <a:pt x="4737" y="1508"/>
                </a:lnTo>
                <a:lnTo>
                  <a:pt x="4801" y="1583"/>
                </a:lnTo>
                <a:lnTo>
                  <a:pt x="4750" y="1664"/>
                </a:lnTo>
                <a:lnTo>
                  <a:pt x="4684" y="1602"/>
                </a:lnTo>
                <a:close/>
                <a:moveTo>
                  <a:pt x="4734" y="1487"/>
                </a:moveTo>
                <a:lnTo>
                  <a:pt x="4665" y="1407"/>
                </a:lnTo>
                <a:lnTo>
                  <a:pt x="4686" y="1364"/>
                </a:lnTo>
                <a:lnTo>
                  <a:pt x="4761" y="1439"/>
                </a:lnTo>
                <a:lnTo>
                  <a:pt x="4734" y="1487"/>
                </a:lnTo>
                <a:close/>
                <a:moveTo>
                  <a:pt x="4681" y="1343"/>
                </a:moveTo>
                <a:lnTo>
                  <a:pt x="4612" y="1273"/>
                </a:lnTo>
                <a:lnTo>
                  <a:pt x="4630" y="1222"/>
                </a:lnTo>
                <a:lnTo>
                  <a:pt x="4708" y="1289"/>
                </a:lnTo>
                <a:lnTo>
                  <a:pt x="4681" y="1343"/>
                </a:lnTo>
                <a:close/>
                <a:moveTo>
                  <a:pt x="4636" y="1209"/>
                </a:moveTo>
                <a:lnTo>
                  <a:pt x="4657" y="1147"/>
                </a:lnTo>
                <a:lnTo>
                  <a:pt x="4742" y="1212"/>
                </a:lnTo>
                <a:lnTo>
                  <a:pt x="4713" y="1276"/>
                </a:lnTo>
                <a:lnTo>
                  <a:pt x="4636" y="1209"/>
                </a:lnTo>
                <a:close/>
                <a:moveTo>
                  <a:pt x="4662" y="1137"/>
                </a:moveTo>
                <a:lnTo>
                  <a:pt x="4684" y="1078"/>
                </a:lnTo>
                <a:lnTo>
                  <a:pt x="4764" y="1129"/>
                </a:lnTo>
                <a:lnTo>
                  <a:pt x="4775" y="1142"/>
                </a:lnTo>
                <a:lnTo>
                  <a:pt x="4748" y="1201"/>
                </a:lnTo>
                <a:lnTo>
                  <a:pt x="4662" y="1137"/>
                </a:lnTo>
                <a:close/>
                <a:moveTo>
                  <a:pt x="4689" y="1067"/>
                </a:moveTo>
                <a:lnTo>
                  <a:pt x="4697" y="1046"/>
                </a:lnTo>
                <a:lnTo>
                  <a:pt x="4742" y="1099"/>
                </a:lnTo>
                <a:lnTo>
                  <a:pt x="4689" y="1067"/>
                </a:lnTo>
                <a:close/>
                <a:moveTo>
                  <a:pt x="4694" y="1022"/>
                </a:moveTo>
                <a:lnTo>
                  <a:pt x="4644" y="955"/>
                </a:lnTo>
                <a:lnTo>
                  <a:pt x="4705" y="990"/>
                </a:lnTo>
                <a:lnTo>
                  <a:pt x="4694" y="1022"/>
                </a:lnTo>
                <a:close/>
                <a:moveTo>
                  <a:pt x="4625" y="931"/>
                </a:moveTo>
                <a:lnTo>
                  <a:pt x="4612" y="917"/>
                </a:lnTo>
                <a:lnTo>
                  <a:pt x="4625" y="872"/>
                </a:lnTo>
                <a:lnTo>
                  <a:pt x="4713" y="968"/>
                </a:lnTo>
                <a:lnTo>
                  <a:pt x="4710" y="979"/>
                </a:lnTo>
                <a:lnTo>
                  <a:pt x="4625" y="931"/>
                </a:lnTo>
                <a:close/>
                <a:moveTo>
                  <a:pt x="4625" y="829"/>
                </a:moveTo>
                <a:lnTo>
                  <a:pt x="4590" y="816"/>
                </a:lnTo>
                <a:lnTo>
                  <a:pt x="4534" y="754"/>
                </a:lnTo>
                <a:lnTo>
                  <a:pt x="4542" y="714"/>
                </a:lnTo>
                <a:lnTo>
                  <a:pt x="4636" y="800"/>
                </a:lnTo>
                <a:lnTo>
                  <a:pt x="4625" y="829"/>
                </a:lnTo>
                <a:close/>
                <a:moveTo>
                  <a:pt x="4547" y="698"/>
                </a:moveTo>
                <a:lnTo>
                  <a:pt x="4558" y="647"/>
                </a:lnTo>
                <a:lnTo>
                  <a:pt x="4657" y="728"/>
                </a:lnTo>
                <a:lnTo>
                  <a:pt x="4654" y="736"/>
                </a:lnTo>
                <a:lnTo>
                  <a:pt x="4547" y="698"/>
                </a:lnTo>
                <a:close/>
                <a:moveTo>
                  <a:pt x="4550" y="626"/>
                </a:moveTo>
                <a:lnTo>
                  <a:pt x="4529" y="607"/>
                </a:lnTo>
                <a:lnTo>
                  <a:pt x="4553" y="615"/>
                </a:lnTo>
                <a:lnTo>
                  <a:pt x="4550" y="626"/>
                </a:lnTo>
                <a:close/>
                <a:moveTo>
                  <a:pt x="4547" y="639"/>
                </a:moveTo>
                <a:lnTo>
                  <a:pt x="4537" y="693"/>
                </a:lnTo>
                <a:lnTo>
                  <a:pt x="4502" y="661"/>
                </a:lnTo>
                <a:lnTo>
                  <a:pt x="4513" y="613"/>
                </a:lnTo>
                <a:lnTo>
                  <a:pt x="4547" y="639"/>
                </a:lnTo>
                <a:close/>
                <a:moveTo>
                  <a:pt x="4513" y="688"/>
                </a:moveTo>
                <a:lnTo>
                  <a:pt x="4499" y="682"/>
                </a:lnTo>
                <a:lnTo>
                  <a:pt x="4499" y="677"/>
                </a:lnTo>
                <a:lnTo>
                  <a:pt x="4513" y="688"/>
                </a:lnTo>
                <a:close/>
                <a:moveTo>
                  <a:pt x="4531" y="706"/>
                </a:moveTo>
                <a:lnTo>
                  <a:pt x="4523" y="744"/>
                </a:lnTo>
                <a:lnTo>
                  <a:pt x="4494" y="712"/>
                </a:lnTo>
                <a:lnTo>
                  <a:pt x="4497" y="696"/>
                </a:lnTo>
                <a:lnTo>
                  <a:pt x="4531" y="706"/>
                </a:lnTo>
                <a:close/>
                <a:moveTo>
                  <a:pt x="4521" y="760"/>
                </a:moveTo>
                <a:lnTo>
                  <a:pt x="4515" y="784"/>
                </a:lnTo>
                <a:lnTo>
                  <a:pt x="4499" y="776"/>
                </a:lnTo>
                <a:lnTo>
                  <a:pt x="4483" y="754"/>
                </a:lnTo>
                <a:lnTo>
                  <a:pt x="4489" y="725"/>
                </a:lnTo>
                <a:lnTo>
                  <a:pt x="4521" y="760"/>
                </a:lnTo>
                <a:close/>
                <a:moveTo>
                  <a:pt x="4483" y="701"/>
                </a:moveTo>
                <a:lnTo>
                  <a:pt x="4470" y="685"/>
                </a:lnTo>
                <a:lnTo>
                  <a:pt x="4486" y="690"/>
                </a:lnTo>
                <a:lnTo>
                  <a:pt x="4483" y="701"/>
                </a:lnTo>
                <a:close/>
                <a:moveTo>
                  <a:pt x="4491" y="786"/>
                </a:moveTo>
                <a:lnTo>
                  <a:pt x="4510" y="808"/>
                </a:lnTo>
                <a:lnTo>
                  <a:pt x="4497" y="867"/>
                </a:lnTo>
                <a:lnTo>
                  <a:pt x="4465" y="848"/>
                </a:lnTo>
                <a:lnTo>
                  <a:pt x="4478" y="778"/>
                </a:lnTo>
                <a:lnTo>
                  <a:pt x="4491" y="786"/>
                </a:lnTo>
                <a:close/>
                <a:moveTo>
                  <a:pt x="4449" y="853"/>
                </a:moveTo>
                <a:lnTo>
                  <a:pt x="4438" y="909"/>
                </a:lnTo>
                <a:lnTo>
                  <a:pt x="4395" y="883"/>
                </a:lnTo>
                <a:lnTo>
                  <a:pt x="4403" y="829"/>
                </a:lnTo>
                <a:lnTo>
                  <a:pt x="4449" y="853"/>
                </a:lnTo>
                <a:close/>
                <a:moveTo>
                  <a:pt x="4392" y="811"/>
                </a:moveTo>
                <a:lnTo>
                  <a:pt x="4376" y="800"/>
                </a:lnTo>
                <a:lnTo>
                  <a:pt x="4384" y="738"/>
                </a:lnTo>
                <a:lnTo>
                  <a:pt x="4400" y="746"/>
                </a:lnTo>
                <a:lnTo>
                  <a:pt x="4392" y="811"/>
                </a:lnTo>
                <a:close/>
                <a:moveTo>
                  <a:pt x="4390" y="824"/>
                </a:moveTo>
                <a:lnTo>
                  <a:pt x="4384" y="875"/>
                </a:lnTo>
                <a:lnTo>
                  <a:pt x="4366" y="864"/>
                </a:lnTo>
                <a:lnTo>
                  <a:pt x="4374" y="813"/>
                </a:lnTo>
                <a:lnTo>
                  <a:pt x="4390" y="824"/>
                </a:lnTo>
                <a:close/>
                <a:moveTo>
                  <a:pt x="4382" y="888"/>
                </a:moveTo>
                <a:lnTo>
                  <a:pt x="4376" y="926"/>
                </a:lnTo>
                <a:lnTo>
                  <a:pt x="4360" y="915"/>
                </a:lnTo>
                <a:lnTo>
                  <a:pt x="4366" y="877"/>
                </a:lnTo>
                <a:lnTo>
                  <a:pt x="4382" y="888"/>
                </a:lnTo>
                <a:close/>
                <a:moveTo>
                  <a:pt x="4376" y="1006"/>
                </a:moveTo>
                <a:lnTo>
                  <a:pt x="4411" y="1035"/>
                </a:lnTo>
                <a:lnTo>
                  <a:pt x="4403" y="1067"/>
                </a:lnTo>
                <a:lnTo>
                  <a:pt x="4374" y="1035"/>
                </a:lnTo>
                <a:lnTo>
                  <a:pt x="4376" y="1006"/>
                </a:lnTo>
                <a:close/>
                <a:moveTo>
                  <a:pt x="4400" y="1081"/>
                </a:moveTo>
                <a:lnTo>
                  <a:pt x="4398" y="1099"/>
                </a:lnTo>
                <a:lnTo>
                  <a:pt x="4368" y="1065"/>
                </a:lnTo>
                <a:lnTo>
                  <a:pt x="4371" y="1051"/>
                </a:lnTo>
                <a:lnTo>
                  <a:pt x="4400" y="1081"/>
                </a:lnTo>
                <a:close/>
                <a:moveTo>
                  <a:pt x="4392" y="1113"/>
                </a:moveTo>
                <a:lnTo>
                  <a:pt x="4352" y="1300"/>
                </a:lnTo>
                <a:lnTo>
                  <a:pt x="4336" y="1284"/>
                </a:lnTo>
                <a:lnTo>
                  <a:pt x="4366" y="1081"/>
                </a:lnTo>
                <a:lnTo>
                  <a:pt x="4392" y="1113"/>
                </a:lnTo>
                <a:close/>
                <a:moveTo>
                  <a:pt x="4350" y="1313"/>
                </a:moveTo>
                <a:lnTo>
                  <a:pt x="4334" y="1388"/>
                </a:lnTo>
                <a:lnTo>
                  <a:pt x="4323" y="1375"/>
                </a:lnTo>
                <a:lnTo>
                  <a:pt x="4334" y="1297"/>
                </a:lnTo>
                <a:lnTo>
                  <a:pt x="4350" y="1313"/>
                </a:lnTo>
                <a:close/>
                <a:moveTo>
                  <a:pt x="4331" y="1402"/>
                </a:moveTo>
                <a:lnTo>
                  <a:pt x="4323" y="1442"/>
                </a:lnTo>
                <a:lnTo>
                  <a:pt x="4315" y="1431"/>
                </a:lnTo>
                <a:lnTo>
                  <a:pt x="4320" y="1391"/>
                </a:lnTo>
                <a:lnTo>
                  <a:pt x="4331" y="1402"/>
                </a:lnTo>
                <a:close/>
                <a:moveTo>
                  <a:pt x="4320" y="1458"/>
                </a:moveTo>
                <a:lnTo>
                  <a:pt x="4307" y="1517"/>
                </a:lnTo>
                <a:lnTo>
                  <a:pt x="4304" y="1511"/>
                </a:lnTo>
                <a:lnTo>
                  <a:pt x="4312" y="1450"/>
                </a:lnTo>
                <a:lnTo>
                  <a:pt x="4320" y="1458"/>
                </a:lnTo>
                <a:close/>
                <a:moveTo>
                  <a:pt x="4312" y="1546"/>
                </a:moveTo>
                <a:lnTo>
                  <a:pt x="4339" y="1583"/>
                </a:lnTo>
                <a:lnTo>
                  <a:pt x="4328" y="1634"/>
                </a:lnTo>
                <a:lnTo>
                  <a:pt x="4304" y="1591"/>
                </a:lnTo>
                <a:lnTo>
                  <a:pt x="4312" y="1546"/>
                </a:lnTo>
                <a:close/>
                <a:moveTo>
                  <a:pt x="4296" y="1559"/>
                </a:moveTo>
                <a:lnTo>
                  <a:pt x="4302" y="1530"/>
                </a:lnTo>
                <a:lnTo>
                  <a:pt x="4304" y="1533"/>
                </a:lnTo>
                <a:lnTo>
                  <a:pt x="4296" y="1559"/>
                </a:lnTo>
                <a:close/>
                <a:moveTo>
                  <a:pt x="4299" y="1607"/>
                </a:moveTo>
                <a:lnTo>
                  <a:pt x="4326" y="1650"/>
                </a:lnTo>
                <a:lnTo>
                  <a:pt x="4310" y="1714"/>
                </a:lnTo>
                <a:lnTo>
                  <a:pt x="4286" y="1666"/>
                </a:lnTo>
                <a:lnTo>
                  <a:pt x="4299" y="1607"/>
                </a:lnTo>
                <a:close/>
                <a:moveTo>
                  <a:pt x="4307" y="1733"/>
                </a:moveTo>
                <a:lnTo>
                  <a:pt x="4296" y="1781"/>
                </a:lnTo>
                <a:lnTo>
                  <a:pt x="4275" y="1725"/>
                </a:lnTo>
                <a:lnTo>
                  <a:pt x="4283" y="1685"/>
                </a:lnTo>
                <a:lnTo>
                  <a:pt x="4307" y="1733"/>
                </a:lnTo>
                <a:close/>
                <a:moveTo>
                  <a:pt x="4291" y="1800"/>
                </a:moveTo>
                <a:lnTo>
                  <a:pt x="4278" y="1861"/>
                </a:lnTo>
                <a:lnTo>
                  <a:pt x="4262" y="1808"/>
                </a:lnTo>
                <a:lnTo>
                  <a:pt x="4270" y="1749"/>
                </a:lnTo>
                <a:lnTo>
                  <a:pt x="4291" y="1800"/>
                </a:lnTo>
                <a:close/>
                <a:moveTo>
                  <a:pt x="4299" y="1821"/>
                </a:moveTo>
                <a:lnTo>
                  <a:pt x="4318" y="1864"/>
                </a:lnTo>
                <a:lnTo>
                  <a:pt x="4299" y="1926"/>
                </a:lnTo>
                <a:lnTo>
                  <a:pt x="4286" y="1883"/>
                </a:lnTo>
                <a:lnTo>
                  <a:pt x="4299" y="1821"/>
                </a:lnTo>
                <a:close/>
                <a:moveTo>
                  <a:pt x="4323" y="1883"/>
                </a:moveTo>
                <a:lnTo>
                  <a:pt x="4344" y="1934"/>
                </a:lnTo>
                <a:lnTo>
                  <a:pt x="4320" y="1995"/>
                </a:lnTo>
                <a:lnTo>
                  <a:pt x="4304" y="1944"/>
                </a:lnTo>
                <a:lnTo>
                  <a:pt x="4323" y="1883"/>
                </a:lnTo>
                <a:close/>
                <a:moveTo>
                  <a:pt x="4352" y="1950"/>
                </a:moveTo>
                <a:lnTo>
                  <a:pt x="4371" y="2001"/>
                </a:lnTo>
                <a:lnTo>
                  <a:pt x="4342" y="2062"/>
                </a:lnTo>
                <a:lnTo>
                  <a:pt x="4328" y="2014"/>
                </a:lnTo>
                <a:lnTo>
                  <a:pt x="4352" y="1950"/>
                </a:lnTo>
                <a:close/>
                <a:moveTo>
                  <a:pt x="4379" y="2017"/>
                </a:moveTo>
                <a:lnTo>
                  <a:pt x="4403" y="2078"/>
                </a:lnTo>
                <a:lnTo>
                  <a:pt x="4368" y="2140"/>
                </a:lnTo>
                <a:lnTo>
                  <a:pt x="4347" y="2081"/>
                </a:lnTo>
                <a:lnTo>
                  <a:pt x="4379" y="2017"/>
                </a:lnTo>
                <a:close/>
                <a:moveTo>
                  <a:pt x="4408" y="2091"/>
                </a:moveTo>
                <a:lnTo>
                  <a:pt x="4430" y="2142"/>
                </a:lnTo>
                <a:lnTo>
                  <a:pt x="4387" y="2204"/>
                </a:lnTo>
                <a:lnTo>
                  <a:pt x="4371" y="2156"/>
                </a:lnTo>
                <a:lnTo>
                  <a:pt x="4408" y="2091"/>
                </a:lnTo>
                <a:close/>
                <a:moveTo>
                  <a:pt x="4417" y="2078"/>
                </a:moveTo>
                <a:lnTo>
                  <a:pt x="4449" y="2022"/>
                </a:lnTo>
                <a:lnTo>
                  <a:pt x="4475" y="2075"/>
                </a:lnTo>
                <a:lnTo>
                  <a:pt x="4438" y="2132"/>
                </a:lnTo>
                <a:lnTo>
                  <a:pt x="4417" y="2078"/>
                </a:lnTo>
                <a:close/>
                <a:moveTo>
                  <a:pt x="4481" y="2089"/>
                </a:moveTo>
                <a:lnTo>
                  <a:pt x="4515" y="2156"/>
                </a:lnTo>
                <a:lnTo>
                  <a:pt x="4470" y="2212"/>
                </a:lnTo>
                <a:lnTo>
                  <a:pt x="4443" y="2145"/>
                </a:lnTo>
                <a:lnTo>
                  <a:pt x="4481" y="2089"/>
                </a:lnTo>
                <a:close/>
                <a:moveTo>
                  <a:pt x="4521" y="2169"/>
                </a:moveTo>
                <a:lnTo>
                  <a:pt x="4547" y="2225"/>
                </a:lnTo>
                <a:lnTo>
                  <a:pt x="4497" y="2281"/>
                </a:lnTo>
                <a:lnTo>
                  <a:pt x="4475" y="2225"/>
                </a:lnTo>
                <a:lnTo>
                  <a:pt x="4521" y="2169"/>
                </a:lnTo>
                <a:close/>
                <a:moveTo>
                  <a:pt x="4529" y="2158"/>
                </a:moveTo>
                <a:lnTo>
                  <a:pt x="4582" y="2089"/>
                </a:lnTo>
                <a:lnTo>
                  <a:pt x="4617" y="2150"/>
                </a:lnTo>
                <a:lnTo>
                  <a:pt x="4558" y="2214"/>
                </a:lnTo>
                <a:lnTo>
                  <a:pt x="4529" y="2158"/>
                </a:lnTo>
                <a:close/>
                <a:moveTo>
                  <a:pt x="4590" y="2078"/>
                </a:moveTo>
                <a:lnTo>
                  <a:pt x="4638" y="2017"/>
                </a:lnTo>
                <a:lnTo>
                  <a:pt x="4681" y="2078"/>
                </a:lnTo>
                <a:lnTo>
                  <a:pt x="4625" y="2140"/>
                </a:lnTo>
                <a:lnTo>
                  <a:pt x="4590" y="2078"/>
                </a:lnTo>
                <a:close/>
                <a:moveTo>
                  <a:pt x="4689" y="2089"/>
                </a:moveTo>
                <a:lnTo>
                  <a:pt x="4745" y="2169"/>
                </a:lnTo>
                <a:lnTo>
                  <a:pt x="4678" y="2231"/>
                </a:lnTo>
                <a:lnTo>
                  <a:pt x="4633" y="2150"/>
                </a:lnTo>
                <a:lnTo>
                  <a:pt x="4689" y="2089"/>
                </a:lnTo>
                <a:close/>
                <a:moveTo>
                  <a:pt x="4697" y="2078"/>
                </a:moveTo>
                <a:lnTo>
                  <a:pt x="4764" y="2006"/>
                </a:lnTo>
                <a:lnTo>
                  <a:pt x="4831" y="2089"/>
                </a:lnTo>
                <a:lnTo>
                  <a:pt x="4753" y="2161"/>
                </a:lnTo>
                <a:lnTo>
                  <a:pt x="4697" y="2078"/>
                </a:lnTo>
                <a:close/>
                <a:moveTo>
                  <a:pt x="4710" y="1923"/>
                </a:moveTo>
                <a:lnTo>
                  <a:pt x="4761" y="1859"/>
                </a:lnTo>
                <a:lnTo>
                  <a:pt x="4820" y="1923"/>
                </a:lnTo>
                <a:lnTo>
                  <a:pt x="4764" y="1987"/>
                </a:lnTo>
                <a:lnTo>
                  <a:pt x="4710" y="1923"/>
                </a:lnTo>
                <a:close/>
                <a:moveTo>
                  <a:pt x="4759" y="1840"/>
                </a:moveTo>
                <a:lnTo>
                  <a:pt x="4692" y="1768"/>
                </a:lnTo>
                <a:lnTo>
                  <a:pt x="4750" y="1682"/>
                </a:lnTo>
                <a:lnTo>
                  <a:pt x="4828" y="1752"/>
                </a:lnTo>
                <a:lnTo>
                  <a:pt x="4759" y="1840"/>
                </a:lnTo>
                <a:close/>
                <a:moveTo>
                  <a:pt x="4759" y="1672"/>
                </a:moveTo>
                <a:lnTo>
                  <a:pt x="4809" y="1594"/>
                </a:lnTo>
                <a:lnTo>
                  <a:pt x="4884" y="1680"/>
                </a:lnTo>
                <a:lnTo>
                  <a:pt x="4836" y="1741"/>
                </a:lnTo>
                <a:lnTo>
                  <a:pt x="4759" y="1672"/>
                </a:lnTo>
                <a:close/>
                <a:moveTo>
                  <a:pt x="4809" y="1573"/>
                </a:moveTo>
                <a:lnTo>
                  <a:pt x="4742" y="1498"/>
                </a:lnTo>
                <a:lnTo>
                  <a:pt x="4772" y="1450"/>
                </a:lnTo>
                <a:lnTo>
                  <a:pt x="4844" y="1522"/>
                </a:lnTo>
                <a:lnTo>
                  <a:pt x="4809" y="1573"/>
                </a:lnTo>
                <a:close/>
                <a:moveTo>
                  <a:pt x="4769" y="1428"/>
                </a:moveTo>
                <a:lnTo>
                  <a:pt x="4692" y="1351"/>
                </a:lnTo>
                <a:lnTo>
                  <a:pt x="4716" y="1297"/>
                </a:lnTo>
                <a:lnTo>
                  <a:pt x="4801" y="1369"/>
                </a:lnTo>
                <a:lnTo>
                  <a:pt x="4769" y="1428"/>
                </a:lnTo>
                <a:close/>
                <a:moveTo>
                  <a:pt x="4721" y="1284"/>
                </a:moveTo>
                <a:lnTo>
                  <a:pt x="4753" y="1220"/>
                </a:lnTo>
                <a:lnTo>
                  <a:pt x="4847" y="1289"/>
                </a:lnTo>
                <a:lnTo>
                  <a:pt x="4807" y="1359"/>
                </a:lnTo>
                <a:lnTo>
                  <a:pt x="4721" y="1284"/>
                </a:lnTo>
                <a:close/>
                <a:moveTo>
                  <a:pt x="4759" y="1206"/>
                </a:moveTo>
                <a:lnTo>
                  <a:pt x="4785" y="1153"/>
                </a:lnTo>
                <a:lnTo>
                  <a:pt x="4865" y="1257"/>
                </a:lnTo>
                <a:lnTo>
                  <a:pt x="4855" y="1279"/>
                </a:lnTo>
                <a:lnTo>
                  <a:pt x="4759" y="1206"/>
                </a:lnTo>
                <a:close/>
                <a:moveTo>
                  <a:pt x="4783" y="1126"/>
                </a:moveTo>
                <a:lnTo>
                  <a:pt x="4772" y="1118"/>
                </a:lnTo>
                <a:lnTo>
                  <a:pt x="4702" y="1032"/>
                </a:lnTo>
                <a:lnTo>
                  <a:pt x="4716" y="995"/>
                </a:lnTo>
                <a:lnTo>
                  <a:pt x="4761" y="1016"/>
                </a:lnTo>
                <a:lnTo>
                  <a:pt x="4809" y="1070"/>
                </a:lnTo>
                <a:lnTo>
                  <a:pt x="4783" y="1126"/>
                </a:lnTo>
                <a:close/>
                <a:moveTo>
                  <a:pt x="4721" y="984"/>
                </a:moveTo>
                <a:lnTo>
                  <a:pt x="4724" y="979"/>
                </a:lnTo>
                <a:lnTo>
                  <a:pt x="4734" y="990"/>
                </a:lnTo>
                <a:lnTo>
                  <a:pt x="4721" y="984"/>
                </a:lnTo>
                <a:close/>
                <a:moveTo>
                  <a:pt x="4718" y="955"/>
                </a:moveTo>
                <a:lnTo>
                  <a:pt x="4630" y="859"/>
                </a:lnTo>
                <a:lnTo>
                  <a:pt x="4633" y="848"/>
                </a:lnTo>
                <a:lnTo>
                  <a:pt x="4729" y="888"/>
                </a:lnTo>
                <a:lnTo>
                  <a:pt x="4740" y="899"/>
                </a:lnTo>
                <a:lnTo>
                  <a:pt x="4718" y="955"/>
                </a:lnTo>
                <a:close/>
                <a:moveTo>
                  <a:pt x="4665" y="741"/>
                </a:moveTo>
                <a:lnTo>
                  <a:pt x="4668" y="736"/>
                </a:lnTo>
                <a:lnTo>
                  <a:pt x="4678" y="746"/>
                </a:lnTo>
                <a:lnTo>
                  <a:pt x="4665" y="741"/>
                </a:lnTo>
                <a:close/>
                <a:moveTo>
                  <a:pt x="4660" y="714"/>
                </a:moveTo>
                <a:lnTo>
                  <a:pt x="4561" y="634"/>
                </a:lnTo>
                <a:lnTo>
                  <a:pt x="4563" y="618"/>
                </a:lnTo>
                <a:lnTo>
                  <a:pt x="4678" y="650"/>
                </a:lnTo>
                <a:lnTo>
                  <a:pt x="4660" y="714"/>
                </a:lnTo>
                <a:close/>
                <a:moveTo>
                  <a:pt x="4566" y="607"/>
                </a:moveTo>
                <a:lnTo>
                  <a:pt x="4577" y="567"/>
                </a:lnTo>
                <a:lnTo>
                  <a:pt x="4673" y="634"/>
                </a:lnTo>
                <a:lnTo>
                  <a:pt x="4566" y="607"/>
                </a:lnTo>
                <a:close/>
                <a:moveTo>
                  <a:pt x="4579" y="554"/>
                </a:moveTo>
                <a:lnTo>
                  <a:pt x="4588" y="519"/>
                </a:lnTo>
                <a:lnTo>
                  <a:pt x="4681" y="535"/>
                </a:lnTo>
                <a:lnTo>
                  <a:pt x="4708" y="554"/>
                </a:lnTo>
                <a:lnTo>
                  <a:pt x="4686" y="629"/>
                </a:lnTo>
                <a:lnTo>
                  <a:pt x="4579" y="554"/>
                </a:lnTo>
                <a:close/>
                <a:moveTo>
                  <a:pt x="4590" y="506"/>
                </a:moveTo>
                <a:lnTo>
                  <a:pt x="4593" y="484"/>
                </a:lnTo>
                <a:lnTo>
                  <a:pt x="4649" y="516"/>
                </a:lnTo>
                <a:lnTo>
                  <a:pt x="4590" y="506"/>
                </a:lnTo>
                <a:close/>
                <a:moveTo>
                  <a:pt x="4582" y="479"/>
                </a:moveTo>
                <a:lnTo>
                  <a:pt x="4577" y="503"/>
                </a:lnTo>
                <a:lnTo>
                  <a:pt x="4539" y="498"/>
                </a:lnTo>
                <a:lnTo>
                  <a:pt x="4547" y="458"/>
                </a:lnTo>
                <a:lnTo>
                  <a:pt x="4582" y="479"/>
                </a:lnTo>
                <a:close/>
                <a:moveTo>
                  <a:pt x="4574" y="516"/>
                </a:moveTo>
                <a:lnTo>
                  <a:pt x="4569" y="548"/>
                </a:lnTo>
                <a:lnTo>
                  <a:pt x="4534" y="524"/>
                </a:lnTo>
                <a:lnTo>
                  <a:pt x="4537" y="508"/>
                </a:lnTo>
                <a:lnTo>
                  <a:pt x="4574" y="516"/>
                </a:lnTo>
                <a:close/>
                <a:moveTo>
                  <a:pt x="4566" y="559"/>
                </a:moveTo>
                <a:lnTo>
                  <a:pt x="4555" y="602"/>
                </a:lnTo>
                <a:lnTo>
                  <a:pt x="4518" y="594"/>
                </a:lnTo>
                <a:lnTo>
                  <a:pt x="4531" y="538"/>
                </a:lnTo>
                <a:lnTo>
                  <a:pt x="4566" y="559"/>
                </a:lnTo>
                <a:close/>
                <a:moveTo>
                  <a:pt x="4523" y="516"/>
                </a:moveTo>
                <a:lnTo>
                  <a:pt x="4502" y="503"/>
                </a:lnTo>
                <a:lnTo>
                  <a:pt x="4523" y="506"/>
                </a:lnTo>
                <a:lnTo>
                  <a:pt x="4523" y="516"/>
                </a:lnTo>
                <a:close/>
                <a:moveTo>
                  <a:pt x="4521" y="530"/>
                </a:moveTo>
                <a:lnTo>
                  <a:pt x="4507" y="591"/>
                </a:lnTo>
                <a:lnTo>
                  <a:pt x="4505" y="589"/>
                </a:lnTo>
                <a:lnTo>
                  <a:pt x="4443" y="540"/>
                </a:lnTo>
                <a:lnTo>
                  <a:pt x="4451" y="492"/>
                </a:lnTo>
                <a:lnTo>
                  <a:pt x="4473" y="495"/>
                </a:lnTo>
                <a:lnTo>
                  <a:pt x="4521" y="530"/>
                </a:lnTo>
                <a:close/>
                <a:moveTo>
                  <a:pt x="4475" y="581"/>
                </a:moveTo>
                <a:lnTo>
                  <a:pt x="4438" y="573"/>
                </a:lnTo>
                <a:lnTo>
                  <a:pt x="4441" y="554"/>
                </a:lnTo>
                <a:lnTo>
                  <a:pt x="4475" y="581"/>
                </a:lnTo>
                <a:close/>
                <a:moveTo>
                  <a:pt x="4499" y="602"/>
                </a:moveTo>
                <a:lnTo>
                  <a:pt x="4505" y="605"/>
                </a:lnTo>
                <a:lnTo>
                  <a:pt x="4494" y="653"/>
                </a:lnTo>
                <a:lnTo>
                  <a:pt x="4435" y="599"/>
                </a:lnTo>
                <a:lnTo>
                  <a:pt x="4438" y="583"/>
                </a:lnTo>
                <a:lnTo>
                  <a:pt x="4499" y="602"/>
                </a:lnTo>
                <a:close/>
                <a:moveTo>
                  <a:pt x="4491" y="666"/>
                </a:moveTo>
                <a:lnTo>
                  <a:pt x="4489" y="679"/>
                </a:lnTo>
                <a:lnTo>
                  <a:pt x="4451" y="666"/>
                </a:lnTo>
                <a:lnTo>
                  <a:pt x="4430" y="642"/>
                </a:lnTo>
                <a:lnTo>
                  <a:pt x="4433" y="613"/>
                </a:lnTo>
                <a:lnTo>
                  <a:pt x="4491" y="666"/>
                </a:lnTo>
                <a:close/>
                <a:moveTo>
                  <a:pt x="4470" y="757"/>
                </a:moveTo>
                <a:lnTo>
                  <a:pt x="4470" y="762"/>
                </a:lnTo>
                <a:lnTo>
                  <a:pt x="4414" y="738"/>
                </a:lnTo>
                <a:lnTo>
                  <a:pt x="4422" y="696"/>
                </a:lnTo>
                <a:lnTo>
                  <a:pt x="4470" y="757"/>
                </a:lnTo>
                <a:close/>
                <a:moveTo>
                  <a:pt x="4414" y="653"/>
                </a:moveTo>
                <a:lnTo>
                  <a:pt x="4398" y="647"/>
                </a:lnTo>
                <a:lnTo>
                  <a:pt x="4398" y="645"/>
                </a:lnTo>
                <a:lnTo>
                  <a:pt x="4400" y="626"/>
                </a:lnTo>
                <a:lnTo>
                  <a:pt x="4417" y="645"/>
                </a:lnTo>
                <a:lnTo>
                  <a:pt x="4414" y="653"/>
                </a:lnTo>
                <a:close/>
                <a:moveTo>
                  <a:pt x="4411" y="682"/>
                </a:moveTo>
                <a:lnTo>
                  <a:pt x="4403" y="733"/>
                </a:lnTo>
                <a:lnTo>
                  <a:pt x="4384" y="725"/>
                </a:lnTo>
                <a:lnTo>
                  <a:pt x="4395" y="663"/>
                </a:lnTo>
                <a:lnTo>
                  <a:pt x="4411" y="682"/>
                </a:lnTo>
                <a:close/>
                <a:moveTo>
                  <a:pt x="4390" y="599"/>
                </a:moveTo>
                <a:lnTo>
                  <a:pt x="4355" y="562"/>
                </a:lnTo>
                <a:lnTo>
                  <a:pt x="4387" y="570"/>
                </a:lnTo>
                <a:lnTo>
                  <a:pt x="4395" y="575"/>
                </a:lnTo>
                <a:lnTo>
                  <a:pt x="4390" y="599"/>
                </a:lnTo>
                <a:close/>
                <a:moveTo>
                  <a:pt x="4376" y="639"/>
                </a:moveTo>
                <a:lnTo>
                  <a:pt x="4323" y="621"/>
                </a:lnTo>
                <a:lnTo>
                  <a:pt x="4326" y="575"/>
                </a:lnTo>
                <a:lnTo>
                  <a:pt x="4376" y="639"/>
                </a:lnTo>
                <a:close/>
                <a:moveTo>
                  <a:pt x="4371" y="733"/>
                </a:moveTo>
                <a:lnTo>
                  <a:pt x="4363" y="794"/>
                </a:lnTo>
                <a:lnTo>
                  <a:pt x="4312" y="768"/>
                </a:lnTo>
                <a:lnTo>
                  <a:pt x="4315" y="709"/>
                </a:lnTo>
                <a:lnTo>
                  <a:pt x="4371" y="733"/>
                </a:lnTo>
                <a:close/>
                <a:moveTo>
                  <a:pt x="4363" y="808"/>
                </a:moveTo>
                <a:lnTo>
                  <a:pt x="4355" y="859"/>
                </a:lnTo>
                <a:lnTo>
                  <a:pt x="4307" y="829"/>
                </a:lnTo>
                <a:lnTo>
                  <a:pt x="4310" y="781"/>
                </a:lnTo>
                <a:lnTo>
                  <a:pt x="4363" y="808"/>
                </a:lnTo>
                <a:close/>
                <a:moveTo>
                  <a:pt x="4358" y="928"/>
                </a:moveTo>
                <a:lnTo>
                  <a:pt x="4374" y="939"/>
                </a:lnTo>
                <a:lnTo>
                  <a:pt x="4368" y="982"/>
                </a:lnTo>
                <a:lnTo>
                  <a:pt x="4352" y="968"/>
                </a:lnTo>
                <a:lnTo>
                  <a:pt x="4358" y="928"/>
                </a:lnTo>
                <a:close/>
                <a:moveTo>
                  <a:pt x="4366" y="995"/>
                </a:moveTo>
                <a:lnTo>
                  <a:pt x="4363" y="1024"/>
                </a:lnTo>
                <a:lnTo>
                  <a:pt x="4347" y="1008"/>
                </a:lnTo>
                <a:lnTo>
                  <a:pt x="4350" y="982"/>
                </a:lnTo>
                <a:lnTo>
                  <a:pt x="4366" y="995"/>
                </a:lnTo>
                <a:close/>
                <a:moveTo>
                  <a:pt x="4360" y="1041"/>
                </a:moveTo>
                <a:lnTo>
                  <a:pt x="4358" y="1054"/>
                </a:lnTo>
                <a:lnTo>
                  <a:pt x="4342" y="1035"/>
                </a:lnTo>
                <a:lnTo>
                  <a:pt x="4344" y="1024"/>
                </a:lnTo>
                <a:lnTo>
                  <a:pt x="4360" y="1041"/>
                </a:lnTo>
                <a:close/>
                <a:moveTo>
                  <a:pt x="4355" y="1070"/>
                </a:moveTo>
                <a:lnTo>
                  <a:pt x="4326" y="1273"/>
                </a:lnTo>
                <a:lnTo>
                  <a:pt x="4312" y="1260"/>
                </a:lnTo>
                <a:lnTo>
                  <a:pt x="4342" y="1051"/>
                </a:lnTo>
                <a:lnTo>
                  <a:pt x="4355" y="1070"/>
                </a:lnTo>
                <a:close/>
                <a:moveTo>
                  <a:pt x="4323" y="1289"/>
                </a:moveTo>
                <a:lnTo>
                  <a:pt x="4312" y="1364"/>
                </a:lnTo>
                <a:lnTo>
                  <a:pt x="4299" y="1348"/>
                </a:lnTo>
                <a:lnTo>
                  <a:pt x="4310" y="1276"/>
                </a:lnTo>
                <a:lnTo>
                  <a:pt x="4323" y="1289"/>
                </a:lnTo>
                <a:close/>
                <a:moveTo>
                  <a:pt x="4312" y="1380"/>
                </a:moveTo>
                <a:lnTo>
                  <a:pt x="4304" y="1420"/>
                </a:lnTo>
                <a:lnTo>
                  <a:pt x="4291" y="1402"/>
                </a:lnTo>
                <a:lnTo>
                  <a:pt x="4296" y="1364"/>
                </a:lnTo>
                <a:lnTo>
                  <a:pt x="4312" y="1380"/>
                </a:lnTo>
                <a:close/>
                <a:moveTo>
                  <a:pt x="4304" y="1436"/>
                </a:moveTo>
                <a:lnTo>
                  <a:pt x="4294" y="1498"/>
                </a:lnTo>
                <a:lnTo>
                  <a:pt x="4280" y="1479"/>
                </a:lnTo>
                <a:lnTo>
                  <a:pt x="4288" y="1420"/>
                </a:lnTo>
                <a:lnTo>
                  <a:pt x="4304" y="1436"/>
                </a:lnTo>
                <a:close/>
                <a:moveTo>
                  <a:pt x="4291" y="1517"/>
                </a:moveTo>
                <a:lnTo>
                  <a:pt x="4286" y="1559"/>
                </a:lnTo>
                <a:lnTo>
                  <a:pt x="4272" y="1541"/>
                </a:lnTo>
                <a:lnTo>
                  <a:pt x="4278" y="1498"/>
                </a:lnTo>
                <a:lnTo>
                  <a:pt x="4291" y="1517"/>
                </a:lnTo>
                <a:close/>
                <a:moveTo>
                  <a:pt x="4283" y="1581"/>
                </a:moveTo>
                <a:lnTo>
                  <a:pt x="4275" y="1640"/>
                </a:lnTo>
                <a:lnTo>
                  <a:pt x="4262" y="1618"/>
                </a:lnTo>
                <a:lnTo>
                  <a:pt x="4270" y="1559"/>
                </a:lnTo>
                <a:lnTo>
                  <a:pt x="4283" y="1581"/>
                </a:lnTo>
                <a:close/>
                <a:moveTo>
                  <a:pt x="4264" y="1522"/>
                </a:moveTo>
                <a:lnTo>
                  <a:pt x="4262" y="1519"/>
                </a:lnTo>
                <a:lnTo>
                  <a:pt x="4264" y="1476"/>
                </a:lnTo>
                <a:lnTo>
                  <a:pt x="4270" y="1482"/>
                </a:lnTo>
                <a:lnTo>
                  <a:pt x="4264" y="1522"/>
                </a:lnTo>
                <a:close/>
                <a:moveTo>
                  <a:pt x="4259" y="1837"/>
                </a:moveTo>
                <a:lnTo>
                  <a:pt x="4272" y="1886"/>
                </a:lnTo>
                <a:lnTo>
                  <a:pt x="4264" y="1931"/>
                </a:lnTo>
                <a:lnTo>
                  <a:pt x="4251" y="1880"/>
                </a:lnTo>
                <a:lnTo>
                  <a:pt x="4259" y="1837"/>
                </a:lnTo>
                <a:close/>
                <a:moveTo>
                  <a:pt x="4280" y="1907"/>
                </a:moveTo>
                <a:lnTo>
                  <a:pt x="4294" y="1944"/>
                </a:lnTo>
                <a:lnTo>
                  <a:pt x="4278" y="1993"/>
                </a:lnTo>
                <a:lnTo>
                  <a:pt x="4270" y="1958"/>
                </a:lnTo>
                <a:lnTo>
                  <a:pt x="4280" y="1907"/>
                </a:lnTo>
                <a:close/>
                <a:moveTo>
                  <a:pt x="4299" y="1966"/>
                </a:moveTo>
                <a:lnTo>
                  <a:pt x="4315" y="2014"/>
                </a:lnTo>
                <a:lnTo>
                  <a:pt x="4296" y="2065"/>
                </a:lnTo>
                <a:lnTo>
                  <a:pt x="4283" y="2017"/>
                </a:lnTo>
                <a:lnTo>
                  <a:pt x="4299" y="1966"/>
                </a:lnTo>
                <a:close/>
                <a:moveTo>
                  <a:pt x="4320" y="2033"/>
                </a:moveTo>
                <a:lnTo>
                  <a:pt x="4336" y="2078"/>
                </a:lnTo>
                <a:lnTo>
                  <a:pt x="4312" y="2132"/>
                </a:lnTo>
                <a:lnTo>
                  <a:pt x="4299" y="2083"/>
                </a:lnTo>
                <a:lnTo>
                  <a:pt x="4320" y="2033"/>
                </a:lnTo>
                <a:close/>
                <a:moveTo>
                  <a:pt x="4342" y="2097"/>
                </a:moveTo>
                <a:lnTo>
                  <a:pt x="4360" y="2156"/>
                </a:lnTo>
                <a:lnTo>
                  <a:pt x="4328" y="2206"/>
                </a:lnTo>
                <a:lnTo>
                  <a:pt x="4315" y="2150"/>
                </a:lnTo>
                <a:lnTo>
                  <a:pt x="4342" y="2097"/>
                </a:lnTo>
                <a:close/>
                <a:moveTo>
                  <a:pt x="4363" y="2169"/>
                </a:moveTo>
                <a:lnTo>
                  <a:pt x="4379" y="2217"/>
                </a:lnTo>
                <a:lnTo>
                  <a:pt x="4344" y="2271"/>
                </a:lnTo>
                <a:lnTo>
                  <a:pt x="4334" y="2225"/>
                </a:lnTo>
                <a:lnTo>
                  <a:pt x="4363" y="2169"/>
                </a:lnTo>
                <a:close/>
                <a:moveTo>
                  <a:pt x="4384" y="2233"/>
                </a:moveTo>
                <a:lnTo>
                  <a:pt x="4406" y="2297"/>
                </a:lnTo>
                <a:lnTo>
                  <a:pt x="4363" y="2351"/>
                </a:lnTo>
                <a:lnTo>
                  <a:pt x="4347" y="2287"/>
                </a:lnTo>
                <a:lnTo>
                  <a:pt x="4384" y="2233"/>
                </a:lnTo>
                <a:close/>
                <a:moveTo>
                  <a:pt x="4392" y="2220"/>
                </a:moveTo>
                <a:lnTo>
                  <a:pt x="4435" y="2156"/>
                </a:lnTo>
                <a:lnTo>
                  <a:pt x="4462" y="2222"/>
                </a:lnTo>
                <a:lnTo>
                  <a:pt x="4414" y="2284"/>
                </a:lnTo>
                <a:lnTo>
                  <a:pt x="4392" y="2220"/>
                </a:lnTo>
                <a:close/>
                <a:moveTo>
                  <a:pt x="4467" y="2236"/>
                </a:moveTo>
                <a:lnTo>
                  <a:pt x="4489" y="2289"/>
                </a:lnTo>
                <a:lnTo>
                  <a:pt x="4435" y="2351"/>
                </a:lnTo>
                <a:lnTo>
                  <a:pt x="4419" y="2300"/>
                </a:lnTo>
                <a:lnTo>
                  <a:pt x="4467" y="2236"/>
                </a:lnTo>
                <a:close/>
                <a:moveTo>
                  <a:pt x="4494" y="2303"/>
                </a:moveTo>
                <a:lnTo>
                  <a:pt x="4523" y="2378"/>
                </a:lnTo>
                <a:lnTo>
                  <a:pt x="4462" y="2436"/>
                </a:lnTo>
                <a:lnTo>
                  <a:pt x="4438" y="2364"/>
                </a:lnTo>
                <a:lnTo>
                  <a:pt x="4494" y="2303"/>
                </a:lnTo>
                <a:close/>
                <a:moveTo>
                  <a:pt x="4502" y="2292"/>
                </a:moveTo>
                <a:lnTo>
                  <a:pt x="4553" y="2236"/>
                </a:lnTo>
                <a:lnTo>
                  <a:pt x="4593" y="2313"/>
                </a:lnTo>
                <a:lnTo>
                  <a:pt x="4534" y="2370"/>
                </a:lnTo>
                <a:lnTo>
                  <a:pt x="4502" y="2292"/>
                </a:lnTo>
                <a:close/>
                <a:moveTo>
                  <a:pt x="4563" y="2228"/>
                </a:moveTo>
                <a:lnTo>
                  <a:pt x="4622" y="2161"/>
                </a:lnTo>
                <a:lnTo>
                  <a:pt x="4670" y="2239"/>
                </a:lnTo>
                <a:lnTo>
                  <a:pt x="4601" y="2305"/>
                </a:lnTo>
                <a:lnTo>
                  <a:pt x="4563" y="2228"/>
                </a:lnTo>
                <a:close/>
                <a:moveTo>
                  <a:pt x="4676" y="2249"/>
                </a:moveTo>
                <a:lnTo>
                  <a:pt x="4724" y="2329"/>
                </a:lnTo>
                <a:lnTo>
                  <a:pt x="4646" y="2394"/>
                </a:lnTo>
                <a:lnTo>
                  <a:pt x="4606" y="2316"/>
                </a:lnTo>
                <a:lnTo>
                  <a:pt x="4676" y="2249"/>
                </a:lnTo>
                <a:close/>
                <a:moveTo>
                  <a:pt x="4686" y="2241"/>
                </a:moveTo>
                <a:lnTo>
                  <a:pt x="4750" y="2180"/>
                </a:lnTo>
                <a:lnTo>
                  <a:pt x="4807" y="2263"/>
                </a:lnTo>
                <a:lnTo>
                  <a:pt x="4732" y="2324"/>
                </a:lnTo>
                <a:lnTo>
                  <a:pt x="4686" y="2241"/>
                </a:lnTo>
                <a:close/>
                <a:moveTo>
                  <a:pt x="4815" y="2271"/>
                </a:moveTo>
                <a:lnTo>
                  <a:pt x="4876" y="2359"/>
                </a:lnTo>
                <a:lnTo>
                  <a:pt x="4791" y="2420"/>
                </a:lnTo>
                <a:lnTo>
                  <a:pt x="4740" y="2332"/>
                </a:lnTo>
                <a:lnTo>
                  <a:pt x="4815" y="2271"/>
                </a:lnTo>
                <a:close/>
                <a:moveTo>
                  <a:pt x="4759" y="2172"/>
                </a:moveTo>
                <a:lnTo>
                  <a:pt x="4839" y="2097"/>
                </a:lnTo>
                <a:lnTo>
                  <a:pt x="4905" y="2182"/>
                </a:lnTo>
                <a:lnTo>
                  <a:pt x="4817" y="2255"/>
                </a:lnTo>
                <a:lnTo>
                  <a:pt x="4759" y="2172"/>
                </a:lnTo>
                <a:close/>
                <a:moveTo>
                  <a:pt x="4772" y="1995"/>
                </a:moveTo>
                <a:lnTo>
                  <a:pt x="4831" y="1931"/>
                </a:lnTo>
                <a:lnTo>
                  <a:pt x="4905" y="2014"/>
                </a:lnTo>
                <a:lnTo>
                  <a:pt x="4839" y="2078"/>
                </a:lnTo>
                <a:lnTo>
                  <a:pt x="4772" y="1995"/>
                </a:lnTo>
                <a:close/>
                <a:moveTo>
                  <a:pt x="4828" y="1915"/>
                </a:moveTo>
                <a:lnTo>
                  <a:pt x="4769" y="1848"/>
                </a:lnTo>
                <a:lnTo>
                  <a:pt x="4839" y="1760"/>
                </a:lnTo>
                <a:lnTo>
                  <a:pt x="4908" y="1827"/>
                </a:lnTo>
                <a:lnTo>
                  <a:pt x="4828" y="1915"/>
                </a:lnTo>
                <a:close/>
                <a:moveTo>
                  <a:pt x="4844" y="1752"/>
                </a:moveTo>
                <a:lnTo>
                  <a:pt x="4892" y="1690"/>
                </a:lnTo>
                <a:lnTo>
                  <a:pt x="4962" y="1768"/>
                </a:lnTo>
                <a:lnTo>
                  <a:pt x="4916" y="1816"/>
                </a:lnTo>
                <a:lnTo>
                  <a:pt x="4844" y="1752"/>
                </a:lnTo>
                <a:close/>
                <a:moveTo>
                  <a:pt x="4892" y="1669"/>
                </a:moveTo>
                <a:lnTo>
                  <a:pt x="4817" y="1583"/>
                </a:lnTo>
                <a:lnTo>
                  <a:pt x="4852" y="1530"/>
                </a:lnTo>
                <a:lnTo>
                  <a:pt x="4938" y="1613"/>
                </a:lnTo>
                <a:lnTo>
                  <a:pt x="4892" y="1669"/>
                </a:lnTo>
                <a:close/>
                <a:moveTo>
                  <a:pt x="4849" y="1511"/>
                </a:moveTo>
                <a:lnTo>
                  <a:pt x="4777" y="1439"/>
                </a:lnTo>
                <a:lnTo>
                  <a:pt x="4812" y="1377"/>
                </a:lnTo>
                <a:lnTo>
                  <a:pt x="4892" y="1447"/>
                </a:lnTo>
                <a:lnTo>
                  <a:pt x="4849" y="1511"/>
                </a:lnTo>
                <a:close/>
                <a:moveTo>
                  <a:pt x="4817" y="1367"/>
                </a:moveTo>
                <a:lnTo>
                  <a:pt x="4857" y="1295"/>
                </a:lnTo>
                <a:lnTo>
                  <a:pt x="4948" y="1361"/>
                </a:lnTo>
                <a:lnTo>
                  <a:pt x="4900" y="1436"/>
                </a:lnTo>
                <a:lnTo>
                  <a:pt x="4817" y="1367"/>
                </a:lnTo>
                <a:close/>
                <a:moveTo>
                  <a:pt x="4863" y="1284"/>
                </a:moveTo>
                <a:lnTo>
                  <a:pt x="4873" y="1268"/>
                </a:lnTo>
                <a:lnTo>
                  <a:pt x="4921" y="1327"/>
                </a:lnTo>
                <a:lnTo>
                  <a:pt x="4863" y="1284"/>
                </a:lnTo>
                <a:close/>
                <a:moveTo>
                  <a:pt x="4871" y="1244"/>
                </a:moveTo>
                <a:lnTo>
                  <a:pt x="4796" y="1147"/>
                </a:lnTo>
                <a:lnTo>
                  <a:pt x="4892" y="1209"/>
                </a:lnTo>
                <a:lnTo>
                  <a:pt x="4871" y="1244"/>
                </a:lnTo>
                <a:close/>
                <a:moveTo>
                  <a:pt x="4793" y="1131"/>
                </a:moveTo>
                <a:lnTo>
                  <a:pt x="4817" y="1081"/>
                </a:lnTo>
                <a:lnTo>
                  <a:pt x="4908" y="1180"/>
                </a:lnTo>
                <a:lnTo>
                  <a:pt x="4897" y="1198"/>
                </a:lnTo>
                <a:lnTo>
                  <a:pt x="4793" y="1131"/>
                </a:lnTo>
                <a:close/>
                <a:moveTo>
                  <a:pt x="4815" y="1059"/>
                </a:moveTo>
                <a:lnTo>
                  <a:pt x="4793" y="1035"/>
                </a:lnTo>
                <a:lnTo>
                  <a:pt x="4820" y="1049"/>
                </a:lnTo>
                <a:lnTo>
                  <a:pt x="4815" y="1059"/>
                </a:lnTo>
                <a:close/>
                <a:moveTo>
                  <a:pt x="4767" y="1008"/>
                </a:moveTo>
                <a:lnTo>
                  <a:pt x="4729" y="966"/>
                </a:lnTo>
                <a:lnTo>
                  <a:pt x="4750" y="909"/>
                </a:lnTo>
                <a:lnTo>
                  <a:pt x="4844" y="998"/>
                </a:lnTo>
                <a:lnTo>
                  <a:pt x="4825" y="1038"/>
                </a:lnTo>
                <a:lnTo>
                  <a:pt x="4767" y="1008"/>
                </a:lnTo>
                <a:close/>
                <a:moveTo>
                  <a:pt x="4761" y="904"/>
                </a:moveTo>
                <a:lnTo>
                  <a:pt x="4868" y="950"/>
                </a:lnTo>
                <a:lnTo>
                  <a:pt x="4849" y="984"/>
                </a:lnTo>
                <a:lnTo>
                  <a:pt x="4761" y="904"/>
                </a:lnTo>
                <a:close/>
                <a:moveTo>
                  <a:pt x="4759" y="888"/>
                </a:moveTo>
                <a:lnTo>
                  <a:pt x="4780" y="827"/>
                </a:lnTo>
                <a:lnTo>
                  <a:pt x="4884" y="912"/>
                </a:lnTo>
                <a:lnTo>
                  <a:pt x="4873" y="939"/>
                </a:lnTo>
                <a:lnTo>
                  <a:pt x="4759" y="888"/>
                </a:lnTo>
                <a:close/>
                <a:moveTo>
                  <a:pt x="4713" y="757"/>
                </a:moveTo>
                <a:lnTo>
                  <a:pt x="4670" y="722"/>
                </a:lnTo>
                <a:lnTo>
                  <a:pt x="4692" y="653"/>
                </a:lnTo>
                <a:lnTo>
                  <a:pt x="4702" y="655"/>
                </a:lnTo>
                <a:lnTo>
                  <a:pt x="4807" y="728"/>
                </a:lnTo>
                <a:lnTo>
                  <a:pt x="4785" y="781"/>
                </a:lnTo>
                <a:lnTo>
                  <a:pt x="4713" y="757"/>
                </a:lnTo>
                <a:close/>
                <a:moveTo>
                  <a:pt x="4737" y="663"/>
                </a:moveTo>
                <a:lnTo>
                  <a:pt x="4823" y="688"/>
                </a:lnTo>
                <a:lnTo>
                  <a:pt x="4812" y="714"/>
                </a:lnTo>
                <a:lnTo>
                  <a:pt x="4737" y="663"/>
                </a:lnTo>
                <a:close/>
                <a:moveTo>
                  <a:pt x="4708" y="645"/>
                </a:moveTo>
                <a:lnTo>
                  <a:pt x="4697" y="637"/>
                </a:lnTo>
                <a:lnTo>
                  <a:pt x="4718" y="559"/>
                </a:lnTo>
                <a:lnTo>
                  <a:pt x="4844" y="631"/>
                </a:lnTo>
                <a:lnTo>
                  <a:pt x="4825" y="677"/>
                </a:lnTo>
                <a:lnTo>
                  <a:pt x="4708" y="645"/>
                </a:lnTo>
                <a:close/>
                <a:moveTo>
                  <a:pt x="4716" y="530"/>
                </a:moveTo>
                <a:lnTo>
                  <a:pt x="4684" y="524"/>
                </a:lnTo>
                <a:lnTo>
                  <a:pt x="4596" y="474"/>
                </a:lnTo>
                <a:lnTo>
                  <a:pt x="4614" y="396"/>
                </a:lnTo>
                <a:lnTo>
                  <a:pt x="4636" y="399"/>
                </a:lnTo>
                <a:lnTo>
                  <a:pt x="4740" y="450"/>
                </a:lnTo>
                <a:lnTo>
                  <a:pt x="4716" y="530"/>
                </a:lnTo>
                <a:close/>
                <a:moveTo>
                  <a:pt x="4670" y="404"/>
                </a:moveTo>
                <a:lnTo>
                  <a:pt x="4750" y="412"/>
                </a:lnTo>
                <a:lnTo>
                  <a:pt x="4742" y="439"/>
                </a:lnTo>
                <a:lnTo>
                  <a:pt x="4670" y="404"/>
                </a:lnTo>
                <a:close/>
                <a:moveTo>
                  <a:pt x="4638" y="388"/>
                </a:moveTo>
                <a:lnTo>
                  <a:pt x="4617" y="377"/>
                </a:lnTo>
                <a:lnTo>
                  <a:pt x="4620" y="372"/>
                </a:lnTo>
                <a:lnTo>
                  <a:pt x="4764" y="367"/>
                </a:lnTo>
                <a:lnTo>
                  <a:pt x="4753" y="401"/>
                </a:lnTo>
                <a:lnTo>
                  <a:pt x="4638" y="388"/>
                </a:lnTo>
                <a:close/>
                <a:moveTo>
                  <a:pt x="4622" y="361"/>
                </a:moveTo>
                <a:lnTo>
                  <a:pt x="4636" y="289"/>
                </a:lnTo>
                <a:lnTo>
                  <a:pt x="4772" y="343"/>
                </a:lnTo>
                <a:lnTo>
                  <a:pt x="4767" y="356"/>
                </a:lnTo>
                <a:lnTo>
                  <a:pt x="4622" y="361"/>
                </a:lnTo>
                <a:close/>
                <a:moveTo>
                  <a:pt x="4630" y="262"/>
                </a:moveTo>
                <a:lnTo>
                  <a:pt x="4601" y="262"/>
                </a:lnTo>
                <a:lnTo>
                  <a:pt x="4590" y="257"/>
                </a:lnTo>
                <a:lnTo>
                  <a:pt x="4598" y="217"/>
                </a:lnTo>
                <a:lnTo>
                  <a:pt x="4641" y="212"/>
                </a:lnTo>
                <a:lnTo>
                  <a:pt x="4630" y="262"/>
                </a:lnTo>
                <a:close/>
                <a:moveTo>
                  <a:pt x="4598" y="273"/>
                </a:moveTo>
                <a:lnTo>
                  <a:pt x="4625" y="284"/>
                </a:lnTo>
                <a:lnTo>
                  <a:pt x="4609" y="361"/>
                </a:lnTo>
                <a:lnTo>
                  <a:pt x="4585" y="361"/>
                </a:lnTo>
                <a:lnTo>
                  <a:pt x="4569" y="353"/>
                </a:lnTo>
                <a:lnTo>
                  <a:pt x="4588" y="273"/>
                </a:lnTo>
                <a:lnTo>
                  <a:pt x="4598" y="273"/>
                </a:lnTo>
                <a:close/>
                <a:moveTo>
                  <a:pt x="4579" y="254"/>
                </a:moveTo>
                <a:lnTo>
                  <a:pt x="4510" y="225"/>
                </a:lnTo>
                <a:lnTo>
                  <a:pt x="4588" y="217"/>
                </a:lnTo>
                <a:lnTo>
                  <a:pt x="4579" y="254"/>
                </a:lnTo>
                <a:close/>
                <a:moveTo>
                  <a:pt x="4563" y="260"/>
                </a:moveTo>
                <a:lnTo>
                  <a:pt x="4483" y="257"/>
                </a:lnTo>
                <a:lnTo>
                  <a:pt x="4489" y="230"/>
                </a:lnTo>
                <a:lnTo>
                  <a:pt x="4563" y="260"/>
                </a:lnTo>
                <a:close/>
                <a:moveTo>
                  <a:pt x="4574" y="273"/>
                </a:moveTo>
                <a:lnTo>
                  <a:pt x="4558" y="348"/>
                </a:lnTo>
                <a:lnTo>
                  <a:pt x="4475" y="308"/>
                </a:lnTo>
                <a:lnTo>
                  <a:pt x="4483" y="268"/>
                </a:lnTo>
                <a:lnTo>
                  <a:pt x="4574" y="273"/>
                </a:lnTo>
                <a:close/>
                <a:moveTo>
                  <a:pt x="4555" y="361"/>
                </a:moveTo>
                <a:lnTo>
                  <a:pt x="4555" y="364"/>
                </a:lnTo>
                <a:lnTo>
                  <a:pt x="4467" y="367"/>
                </a:lnTo>
                <a:lnTo>
                  <a:pt x="4475" y="321"/>
                </a:lnTo>
                <a:lnTo>
                  <a:pt x="4555" y="361"/>
                </a:lnTo>
                <a:close/>
                <a:moveTo>
                  <a:pt x="4550" y="391"/>
                </a:moveTo>
                <a:lnTo>
                  <a:pt x="4539" y="439"/>
                </a:lnTo>
                <a:lnTo>
                  <a:pt x="4465" y="396"/>
                </a:lnTo>
                <a:lnTo>
                  <a:pt x="4467" y="380"/>
                </a:lnTo>
                <a:lnTo>
                  <a:pt x="4550" y="391"/>
                </a:lnTo>
                <a:close/>
                <a:moveTo>
                  <a:pt x="4537" y="452"/>
                </a:moveTo>
                <a:lnTo>
                  <a:pt x="4526" y="495"/>
                </a:lnTo>
                <a:lnTo>
                  <a:pt x="4475" y="484"/>
                </a:lnTo>
                <a:lnTo>
                  <a:pt x="4454" y="468"/>
                </a:lnTo>
                <a:lnTo>
                  <a:pt x="4462" y="409"/>
                </a:lnTo>
                <a:lnTo>
                  <a:pt x="4537" y="452"/>
                </a:lnTo>
                <a:close/>
                <a:moveTo>
                  <a:pt x="4454" y="388"/>
                </a:moveTo>
                <a:lnTo>
                  <a:pt x="4435" y="380"/>
                </a:lnTo>
                <a:lnTo>
                  <a:pt x="4451" y="380"/>
                </a:lnTo>
                <a:lnTo>
                  <a:pt x="4454" y="380"/>
                </a:lnTo>
                <a:lnTo>
                  <a:pt x="4454" y="388"/>
                </a:lnTo>
                <a:close/>
                <a:moveTo>
                  <a:pt x="4451" y="401"/>
                </a:moveTo>
                <a:lnTo>
                  <a:pt x="4443" y="460"/>
                </a:lnTo>
                <a:lnTo>
                  <a:pt x="4425" y="450"/>
                </a:lnTo>
                <a:lnTo>
                  <a:pt x="4433" y="391"/>
                </a:lnTo>
                <a:lnTo>
                  <a:pt x="4451" y="401"/>
                </a:lnTo>
                <a:close/>
                <a:moveTo>
                  <a:pt x="4441" y="474"/>
                </a:moveTo>
                <a:lnTo>
                  <a:pt x="4441" y="479"/>
                </a:lnTo>
                <a:lnTo>
                  <a:pt x="4419" y="474"/>
                </a:lnTo>
                <a:lnTo>
                  <a:pt x="4422" y="463"/>
                </a:lnTo>
                <a:lnTo>
                  <a:pt x="4441" y="474"/>
                </a:lnTo>
                <a:close/>
                <a:moveTo>
                  <a:pt x="4438" y="490"/>
                </a:moveTo>
                <a:lnTo>
                  <a:pt x="4433" y="532"/>
                </a:lnTo>
                <a:lnTo>
                  <a:pt x="4414" y="516"/>
                </a:lnTo>
                <a:lnTo>
                  <a:pt x="4419" y="487"/>
                </a:lnTo>
                <a:lnTo>
                  <a:pt x="4438" y="490"/>
                </a:lnTo>
                <a:close/>
                <a:moveTo>
                  <a:pt x="4430" y="546"/>
                </a:moveTo>
                <a:lnTo>
                  <a:pt x="4427" y="570"/>
                </a:lnTo>
                <a:lnTo>
                  <a:pt x="4408" y="565"/>
                </a:lnTo>
                <a:lnTo>
                  <a:pt x="4414" y="532"/>
                </a:lnTo>
                <a:lnTo>
                  <a:pt x="4430" y="546"/>
                </a:lnTo>
                <a:close/>
                <a:moveTo>
                  <a:pt x="4422" y="602"/>
                </a:moveTo>
                <a:lnTo>
                  <a:pt x="4419" y="629"/>
                </a:lnTo>
                <a:lnTo>
                  <a:pt x="4400" y="613"/>
                </a:lnTo>
                <a:lnTo>
                  <a:pt x="4406" y="586"/>
                </a:lnTo>
                <a:lnTo>
                  <a:pt x="4422" y="602"/>
                </a:lnTo>
                <a:close/>
                <a:moveTo>
                  <a:pt x="4403" y="508"/>
                </a:moveTo>
                <a:lnTo>
                  <a:pt x="4363" y="476"/>
                </a:lnTo>
                <a:lnTo>
                  <a:pt x="4406" y="484"/>
                </a:lnTo>
                <a:lnTo>
                  <a:pt x="4403" y="508"/>
                </a:lnTo>
                <a:close/>
                <a:moveTo>
                  <a:pt x="4400" y="522"/>
                </a:moveTo>
                <a:lnTo>
                  <a:pt x="4395" y="562"/>
                </a:lnTo>
                <a:lnTo>
                  <a:pt x="4395" y="559"/>
                </a:lnTo>
                <a:lnTo>
                  <a:pt x="4331" y="500"/>
                </a:lnTo>
                <a:lnTo>
                  <a:pt x="4331" y="471"/>
                </a:lnTo>
                <a:lnTo>
                  <a:pt x="4336" y="471"/>
                </a:lnTo>
                <a:lnTo>
                  <a:pt x="4400" y="522"/>
                </a:lnTo>
                <a:close/>
                <a:moveTo>
                  <a:pt x="4368" y="554"/>
                </a:moveTo>
                <a:lnTo>
                  <a:pt x="4342" y="546"/>
                </a:lnTo>
                <a:lnTo>
                  <a:pt x="4328" y="532"/>
                </a:lnTo>
                <a:lnTo>
                  <a:pt x="4328" y="516"/>
                </a:lnTo>
                <a:lnTo>
                  <a:pt x="4368" y="554"/>
                </a:lnTo>
                <a:close/>
                <a:moveTo>
                  <a:pt x="4328" y="353"/>
                </a:moveTo>
                <a:lnTo>
                  <a:pt x="4307" y="351"/>
                </a:lnTo>
                <a:lnTo>
                  <a:pt x="4310" y="318"/>
                </a:lnTo>
                <a:lnTo>
                  <a:pt x="4328" y="332"/>
                </a:lnTo>
                <a:lnTo>
                  <a:pt x="4328" y="353"/>
                </a:lnTo>
                <a:close/>
                <a:moveTo>
                  <a:pt x="4302" y="222"/>
                </a:moveTo>
                <a:lnTo>
                  <a:pt x="4192" y="169"/>
                </a:lnTo>
                <a:lnTo>
                  <a:pt x="4192" y="153"/>
                </a:lnTo>
                <a:lnTo>
                  <a:pt x="4288" y="150"/>
                </a:lnTo>
                <a:lnTo>
                  <a:pt x="4307" y="158"/>
                </a:lnTo>
                <a:lnTo>
                  <a:pt x="4302" y="222"/>
                </a:lnTo>
                <a:close/>
                <a:moveTo>
                  <a:pt x="4304" y="385"/>
                </a:moveTo>
                <a:lnTo>
                  <a:pt x="4310" y="385"/>
                </a:lnTo>
                <a:lnTo>
                  <a:pt x="4326" y="396"/>
                </a:lnTo>
                <a:lnTo>
                  <a:pt x="4323" y="442"/>
                </a:lnTo>
                <a:lnTo>
                  <a:pt x="4302" y="428"/>
                </a:lnTo>
                <a:lnTo>
                  <a:pt x="4304" y="385"/>
                </a:lnTo>
                <a:close/>
                <a:moveTo>
                  <a:pt x="4318" y="455"/>
                </a:moveTo>
                <a:lnTo>
                  <a:pt x="4302" y="452"/>
                </a:lnTo>
                <a:lnTo>
                  <a:pt x="4302" y="442"/>
                </a:lnTo>
                <a:lnTo>
                  <a:pt x="4318" y="455"/>
                </a:lnTo>
                <a:close/>
                <a:moveTo>
                  <a:pt x="4302" y="249"/>
                </a:moveTo>
                <a:lnTo>
                  <a:pt x="4299" y="249"/>
                </a:lnTo>
                <a:lnTo>
                  <a:pt x="4302" y="249"/>
                </a:lnTo>
                <a:lnTo>
                  <a:pt x="4302" y="249"/>
                </a:lnTo>
                <a:close/>
                <a:moveTo>
                  <a:pt x="4302" y="262"/>
                </a:moveTo>
                <a:lnTo>
                  <a:pt x="4299" y="300"/>
                </a:lnTo>
                <a:lnTo>
                  <a:pt x="4229" y="260"/>
                </a:lnTo>
                <a:lnTo>
                  <a:pt x="4302" y="262"/>
                </a:lnTo>
                <a:close/>
                <a:moveTo>
                  <a:pt x="4299" y="487"/>
                </a:moveTo>
                <a:lnTo>
                  <a:pt x="4318" y="506"/>
                </a:lnTo>
                <a:lnTo>
                  <a:pt x="4318" y="519"/>
                </a:lnTo>
                <a:lnTo>
                  <a:pt x="4296" y="498"/>
                </a:lnTo>
                <a:lnTo>
                  <a:pt x="4299" y="487"/>
                </a:lnTo>
                <a:close/>
                <a:moveTo>
                  <a:pt x="4315" y="535"/>
                </a:moveTo>
                <a:lnTo>
                  <a:pt x="4315" y="538"/>
                </a:lnTo>
                <a:lnTo>
                  <a:pt x="4310" y="538"/>
                </a:lnTo>
                <a:lnTo>
                  <a:pt x="4296" y="519"/>
                </a:lnTo>
                <a:lnTo>
                  <a:pt x="4296" y="516"/>
                </a:lnTo>
                <a:lnTo>
                  <a:pt x="4315" y="535"/>
                </a:lnTo>
                <a:close/>
                <a:moveTo>
                  <a:pt x="4304" y="548"/>
                </a:moveTo>
                <a:lnTo>
                  <a:pt x="4315" y="562"/>
                </a:lnTo>
                <a:lnTo>
                  <a:pt x="4310" y="615"/>
                </a:lnTo>
                <a:lnTo>
                  <a:pt x="4291" y="610"/>
                </a:lnTo>
                <a:lnTo>
                  <a:pt x="4294" y="546"/>
                </a:lnTo>
                <a:lnTo>
                  <a:pt x="4304" y="548"/>
                </a:lnTo>
                <a:close/>
                <a:moveTo>
                  <a:pt x="4291" y="417"/>
                </a:moveTo>
                <a:lnTo>
                  <a:pt x="4251" y="385"/>
                </a:lnTo>
                <a:lnTo>
                  <a:pt x="4294" y="385"/>
                </a:lnTo>
                <a:lnTo>
                  <a:pt x="4291" y="417"/>
                </a:lnTo>
                <a:close/>
                <a:moveTo>
                  <a:pt x="4237" y="375"/>
                </a:moveTo>
                <a:lnTo>
                  <a:pt x="4208" y="351"/>
                </a:lnTo>
                <a:lnTo>
                  <a:pt x="4272" y="359"/>
                </a:lnTo>
                <a:lnTo>
                  <a:pt x="4291" y="372"/>
                </a:lnTo>
                <a:lnTo>
                  <a:pt x="4237" y="375"/>
                </a:lnTo>
                <a:close/>
                <a:moveTo>
                  <a:pt x="4288" y="621"/>
                </a:moveTo>
                <a:lnTo>
                  <a:pt x="4310" y="629"/>
                </a:lnTo>
                <a:lnTo>
                  <a:pt x="4304" y="690"/>
                </a:lnTo>
                <a:lnTo>
                  <a:pt x="4286" y="682"/>
                </a:lnTo>
                <a:lnTo>
                  <a:pt x="4288" y="621"/>
                </a:lnTo>
                <a:close/>
                <a:moveTo>
                  <a:pt x="4307" y="843"/>
                </a:moveTo>
                <a:lnTo>
                  <a:pt x="4352" y="872"/>
                </a:lnTo>
                <a:lnTo>
                  <a:pt x="4350" y="907"/>
                </a:lnTo>
                <a:lnTo>
                  <a:pt x="4304" y="875"/>
                </a:lnTo>
                <a:lnTo>
                  <a:pt x="4307" y="843"/>
                </a:lnTo>
                <a:close/>
                <a:moveTo>
                  <a:pt x="4347" y="920"/>
                </a:moveTo>
                <a:lnTo>
                  <a:pt x="4342" y="960"/>
                </a:lnTo>
                <a:lnTo>
                  <a:pt x="4302" y="926"/>
                </a:lnTo>
                <a:lnTo>
                  <a:pt x="4304" y="888"/>
                </a:lnTo>
                <a:lnTo>
                  <a:pt x="4347" y="920"/>
                </a:lnTo>
                <a:close/>
                <a:moveTo>
                  <a:pt x="4339" y="974"/>
                </a:moveTo>
                <a:lnTo>
                  <a:pt x="4336" y="998"/>
                </a:lnTo>
                <a:lnTo>
                  <a:pt x="4299" y="963"/>
                </a:lnTo>
                <a:lnTo>
                  <a:pt x="4299" y="939"/>
                </a:lnTo>
                <a:lnTo>
                  <a:pt x="4339" y="974"/>
                </a:lnTo>
                <a:close/>
                <a:moveTo>
                  <a:pt x="4334" y="1014"/>
                </a:moveTo>
                <a:lnTo>
                  <a:pt x="4331" y="1024"/>
                </a:lnTo>
                <a:lnTo>
                  <a:pt x="4296" y="984"/>
                </a:lnTo>
                <a:lnTo>
                  <a:pt x="4296" y="979"/>
                </a:lnTo>
                <a:lnTo>
                  <a:pt x="4334" y="1014"/>
                </a:lnTo>
                <a:close/>
                <a:moveTo>
                  <a:pt x="4331" y="1041"/>
                </a:moveTo>
                <a:lnTo>
                  <a:pt x="4302" y="1249"/>
                </a:lnTo>
                <a:lnTo>
                  <a:pt x="4280" y="1230"/>
                </a:lnTo>
                <a:lnTo>
                  <a:pt x="4296" y="1000"/>
                </a:lnTo>
                <a:lnTo>
                  <a:pt x="4331" y="1041"/>
                </a:lnTo>
                <a:close/>
                <a:moveTo>
                  <a:pt x="4299" y="1265"/>
                </a:moveTo>
                <a:lnTo>
                  <a:pt x="4288" y="1337"/>
                </a:lnTo>
                <a:lnTo>
                  <a:pt x="4275" y="1321"/>
                </a:lnTo>
                <a:lnTo>
                  <a:pt x="4280" y="1246"/>
                </a:lnTo>
                <a:lnTo>
                  <a:pt x="4299" y="1265"/>
                </a:lnTo>
                <a:close/>
                <a:moveTo>
                  <a:pt x="4286" y="1353"/>
                </a:moveTo>
                <a:lnTo>
                  <a:pt x="4280" y="1391"/>
                </a:lnTo>
                <a:lnTo>
                  <a:pt x="4270" y="1377"/>
                </a:lnTo>
                <a:lnTo>
                  <a:pt x="4272" y="1340"/>
                </a:lnTo>
                <a:lnTo>
                  <a:pt x="4286" y="1353"/>
                </a:lnTo>
                <a:close/>
                <a:moveTo>
                  <a:pt x="4280" y="1407"/>
                </a:moveTo>
                <a:lnTo>
                  <a:pt x="4272" y="1466"/>
                </a:lnTo>
                <a:lnTo>
                  <a:pt x="4264" y="1455"/>
                </a:lnTo>
                <a:lnTo>
                  <a:pt x="4270" y="1393"/>
                </a:lnTo>
                <a:lnTo>
                  <a:pt x="4280" y="1407"/>
                </a:lnTo>
                <a:close/>
                <a:moveTo>
                  <a:pt x="4262" y="1311"/>
                </a:moveTo>
                <a:lnTo>
                  <a:pt x="4246" y="1292"/>
                </a:lnTo>
                <a:lnTo>
                  <a:pt x="4251" y="1222"/>
                </a:lnTo>
                <a:lnTo>
                  <a:pt x="4267" y="1236"/>
                </a:lnTo>
                <a:lnTo>
                  <a:pt x="4262" y="1311"/>
                </a:lnTo>
                <a:close/>
                <a:moveTo>
                  <a:pt x="4262" y="1327"/>
                </a:moveTo>
                <a:lnTo>
                  <a:pt x="4259" y="1361"/>
                </a:lnTo>
                <a:lnTo>
                  <a:pt x="4243" y="1343"/>
                </a:lnTo>
                <a:lnTo>
                  <a:pt x="4246" y="1311"/>
                </a:lnTo>
                <a:lnTo>
                  <a:pt x="4262" y="1327"/>
                </a:lnTo>
                <a:close/>
                <a:moveTo>
                  <a:pt x="4259" y="1380"/>
                </a:moveTo>
                <a:lnTo>
                  <a:pt x="4254" y="1439"/>
                </a:lnTo>
                <a:lnTo>
                  <a:pt x="4237" y="1418"/>
                </a:lnTo>
                <a:lnTo>
                  <a:pt x="4243" y="1361"/>
                </a:lnTo>
                <a:lnTo>
                  <a:pt x="4259" y="1380"/>
                </a:lnTo>
                <a:close/>
                <a:moveTo>
                  <a:pt x="4235" y="1281"/>
                </a:moveTo>
                <a:lnTo>
                  <a:pt x="4203" y="1246"/>
                </a:lnTo>
                <a:lnTo>
                  <a:pt x="4203" y="1177"/>
                </a:lnTo>
                <a:lnTo>
                  <a:pt x="4240" y="1212"/>
                </a:lnTo>
                <a:lnTo>
                  <a:pt x="4235" y="1281"/>
                </a:lnTo>
                <a:close/>
                <a:moveTo>
                  <a:pt x="4232" y="1348"/>
                </a:moveTo>
                <a:lnTo>
                  <a:pt x="4227" y="1402"/>
                </a:lnTo>
                <a:lnTo>
                  <a:pt x="4205" y="1369"/>
                </a:lnTo>
                <a:lnTo>
                  <a:pt x="4203" y="1313"/>
                </a:lnTo>
                <a:lnTo>
                  <a:pt x="4232" y="1348"/>
                </a:lnTo>
                <a:close/>
                <a:moveTo>
                  <a:pt x="4227" y="1420"/>
                </a:moveTo>
                <a:lnTo>
                  <a:pt x="4224" y="1458"/>
                </a:lnTo>
                <a:lnTo>
                  <a:pt x="4205" y="1426"/>
                </a:lnTo>
                <a:lnTo>
                  <a:pt x="4205" y="1391"/>
                </a:lnTo>
                <a:lnTo>
                  <a:pt x="4227" y="1420"/>
                </a:lnTo>
                <a:close/>
                <a:moveTo>
                  <a:pt x="4224" y="1479"/>
                </a:moveTo>
                <a:lnTo>
                  <a:pt x="4219" y="1530"/>
                </a:lnTo>
                <a:lnTo>
                  <a:pt x="4205" y="1503"/>
                </a:lnTo>
                <a:lnTo>
                  <a:pt x="4205" y="1450"/>
                </a:lnTo>
                <a:lnTo>
                  <a:pt x="4224" y="1479"/>
                </a:lnTo>
                <a:close/>
                <a:moveTo>
                  <a:pt x="4227" y="1607"/>
                </a:moveTo>
                <a:lnTo>
                  <a:pt x="4229" y="1575"/>
                </a:lnTo>
                <a:lnTo>
                  <a:pt x="4243" y="1605"/>
                </a:lnTo>
                <a:lnTo>
                  <a:pt x="4240" y="1642"/>
                </a:lnTo>
                <a:lnTo>
                  <a:pt x="4227" y="1607"/>
                </a:lnTo>
                <a:close/>
                <a:moveTo>
                  <a:pt x="4243" y="1787"/>
                </a:moveTo>
                <a:lnTo>
                  <a:pt x="4246" y="1800"/>
                </a:lnTo>
                <a:lnTo>
                  <a:pt x="4240" y="1827"/>
                </a:lnTo>
                <a:lnTo>
                  <a:pt x="4243" y="1787"/>
                </a:lnTo>
                <a:close/>
                <a:moveTo>
                  <a:pt x="4246" y="1912"/>
                </a:moveTo>
                <a:lnTo>
                  <a:pt x="4256" y="1958"/>
                </a:lnTo>
                <a:lnTo>
                  <a:pt x="4248" y="1995"/>
                </a:lnTo>
                <a:lnTo>
                  <a:pt x="4240" y="1950"/>
                </a:lnTo>
                <a:lnTo>
                  <a:pt x="4246" y="1912"/>
                </a:lnTo>
                <a:close/>
                <a:moveTo>
                  <a:pt x="4264" y="1984"/>
                </a:moveTo>
                <a:lnTo>
                  <a:pt x="4272" y="2017"/>
                </a:lnTo>
                <a:lnTo>
                  <a:pt x="4259" y="2059"/>
                </a:lnTo>
                <a:lnTo>
                  <a:pt x="4254" y="2027"/>
                </a:lnTo>
                <a:lnTo>
                  <a:pt x="4264" y="1984"/>
                </a:lnTo>
                <a:close/>
                <a:moveTo>
                  <a:pt x="4278" y="2041"/>
                </a:moveTo>
                <a:lnTo>
                  <a:pt x="4288" y="2083"/>
                </a:lnTo>
                <a:lnTo>
                  <a:pt x="4270" y="2129"/>
                </a:lnTo>
                <a:lnTo>
                  <a:pt x="4264" y="2086"/>
                </a:lnTo>
                <a:lnTo>
                  <a:pt x="4278" y="2041"/>
                </a:lnTo>
                <a:close/>
                <a:moveTo>
                  <a:pt x="4294" y="2105"/>
                </a:moveTo>
                <a:lnTo>
                  <a:pt x="4302" y="2148"/>
                </a:lnTo>
                <a:lnTo>
                  <a:pt x="4280" y="2196"/>
                </a:lnTo>
                <a:lnTo>
                  <a:pt x="4275" y="2153"/>
                </a:lnTo>
                <a:lnTo>
                  <a:pt x="4294" y="2105"/>
                </a:lnTo>
                <a:close/>
                <a:moveTo>
                  <a:pt x="4307" y="2166"/>
                </a:moveTo>
                <a:lnTo>
                  <a:pt x="4320" y="2222"/>
                </a:lnTo>
                <a:lnTo>
                  <a:pt x="4294" y="2271"/>
                </a:lnTo>
                <a:lnTo>
                  <a:pt x="4286" y="2214"/>
                </a:lnTo>
                <a:lnTo>
                  <a:pt x="4307" y="2166"/>
                </a:lnTo>
                <a:close/>
                <a:moveTo>
                  <a:pt x="4326" y="2241"/>
                </a:moveTo>
                <a:lnTo>
                  <a:pt x="4336" y="2284"/>
                </a:lnTo>
                <a:lnTo>
                  <a:pt x="4304" y="2332"/>
                </a:lnTo>
                <a:lnTo>
                  <a:pt x="4296" y="2289"/>
                </a:lnTo>
                <a:lnTo>
                  <a:pt x="4326" y="2241"/>
                </a:lnTo>
                <a:close/>
                <a:moveTo>
                  <a:pt x="4339" y="2300"/>
                </a:moveTo>
                <a:lnTo>
                  <a:pt x="4352" y="2362"/>
                </a:lnTo>
                <a:lnTo>
                  <a:pt x="4315" y="2410"/>
                </a:lnTo>
                <a:lnTo>
                  <a:pt x="4307" y="2348"/>
                </a:lnTo>
                <a:lnTo>
                  <a:pt x="4339" y="2300"/>
                </a:lnTo>
                <a:close/>
                <a:moveTo>
                  <a:pt x="4358" y="2378"/>
                </a:moveTo>
                <a:lnTo>
                  <a:pt x="4368" y="2423"/>
                </a:lnTo>
                <a:lnTo>
                  <a:pt x="4326" y="2471"/>
                </a:lnTo>
                <a:lnTo>
                  <a:pt x="4318" y="2426"/>
                </a:lnTo>
                <a:lnTo>
                  <a:pt x="4358" y="2378"/>
                </a:lnTo>
                <a:close/>
                <a:moveTo>
                  <a:pt x="4366" y="2364"/>
                </a:moveTo>
                <a:lnTo>
                  <a:pt x="4408" y="2311"/>
                </a:lnTo>
                <a:lnTo>
                  <a:pt x="4425" y="2362"/>
                </a:lnTo>
                <a:lnTo>
                  <a:pt x="4379" y="2412"/>
                </a:lnTo>
                <a:lnTo>
                  <a:pt x="4366" y="2364"/>
                </a:lnTo>
                <a:close/>
                <a:moveTo>
                  <a:pt x="4430" y="2375"/>
                </a:moveTo>
                <a:lnTo>
                  <a:pt x="4451" y="2447"/>
                </a:lnTo>
                <a:lnTo>
                  <a:pt x="4398" y="2498"/>
                </a:lnTo>
                <a:lnTo>
                  <a:pt x="4382" y="2426"/>
                </a:lnTo>
                <a:lnTo>
                  <a:pt x="4430" y="2375"/>
                </a:lnTo>
                <a:close/>
                <a:moveTo>
                  <a:pt x="4457" y="2460"/>
                </a:moveTo>
                <a:lnTo>
                  <a:pt x="4478" y="2530"/>
                </a:lnTo>
                <a:lnTo>
                  <a:pt x="4419" y="2581"/>
                </a:lnTo>
                <a:lnTo>
                  <a:pt x="4400" y="2511"/>
                </a:lnTo>
                <a:lnTo>
                  <a:pt x="4457" y="2460"/>
                </a:lnTo>
                <a:close/>
                <a:moveTo>
                  <a:pt x="4467" y="2450"/>
                </a:moveTo>
                <a:lnTo>
                  <a:pt x="4529" y="2391"/>
                </a:lnTo>
                <a:lnTo>
                  <a:pt x="4558" y="2466"/>
                </a:lnTo>
                <a:lnTo>
                  <a:pt x="4489" y="2522"/>
                </a:lnTo>
                <a:lnTo>
                  <a:pt x="4467" y="2450"/>
                </a:lnTo>
                <a:close/>
                <a:moveTo>
                  <a:pt x="4539" y="2383"/>
                </a:moveTo>
                <a:lnTo>
                  <a:pt x="4598" y="2324"/>
                </a:lnTo>
                <a:lnTo>
                  <a:pt x="4636" y="2402"/>
                </a:lnTo>
                <a:lnTo>
                  <a:pt x="4569" y="2458"/>
                </a:lnTo>
                <a:lnTo>
                  <a:pt x="4539" y="2383"/>
                </a:lnTo>
                <a:close/>
                <a:moveTo>
                  <a:pt x="4641" y="2412"/>
                </a:moveTo>
                <a:lnTo>
                  <a:pt x="4681" y="2495"/>
                </a:lnTo>
                <a:lnTo>
                  <a:pt x="4606" y="2549"/>
                </a:lnTo>
                <a:lnTo>
                  <a:pt x="4574" y="2469"/>
                </a:lnTo>
                <a:lnTo>
                  <a:pt x="4641" y="2412"/>
                </a:lnTo>
                <a:close/>
                <a:moveTo>
                  <a:pt x="4652" y="2404"/>
                </a:moveTo>
                <a:lnTo>
                  <a:pt x="4729" y="2340"/>
                </a:lnTo>
                <a:lnTo>
                  <a:pt x="4780" y="2426"/>
                </a:lnTo>
                <a:lnTo>
                  <a:pt x="4692" y="2487"/>
                </a:lnTo>
                <a:lnTo>
                  <a:pt x="4652" y="2404"/>
                </a:lnTo>
                <a:close/>
                <a:moveTo>
                  <a:pt x="4785" y="2436"/>
                </a:moveTo>
                <a:lnTo>
                  <a:pt x="4841" y="2533"/>
                </a:lnTo>
                <a:lnTo>
                  <a:pt x="4742" y="2592"/>
                </a:lnTo>
                <a:lnTo>
                  <a:pt x="4697" y="2498"/>
                </a:lnTo>
                <a:lnTo>
                  <a:pt x="4785" y="2436"/>
                </a:lnTo>
                <a:close/>
                <a:moveTo>
                  <a:pt x="4823" y="2265"/>
                </a:moveTo>
                <a:lnTo>
                  <a:pt x="4913" y="2190"/>
                </a:lnTo>
                <a:lnTo>
                  <a:pt x="4986" y="2281"/>
                </a:lnTo>
                <a:lnTo>
                  <a:pt x="4884" y="2354"/>
                </a:lnTo>
                <a:lnTo>
                  <a:pt x="4823" y="2265"/>
                </a:lnTo>
                <a:close/>
                <a:moveTo>
                  <a:pt x="4847" y="2089"/>
                </a:moveTo>
                <a:lnTo>
                  <a:pt x="4913" y="2022"/>
                </a:lnTo>
                <a:lnTo>
                  <a:pt x="4994" y="2107"/>
                </a:lnTo>
                <a:lnTo>
                  <a:pt x="4916" y="2174"/>
                </a:lnTo>
                <a:lnTo>
                  <a:pt x="4847" y="2089"/>
                </a:lnTo>
                <a:close/>
                <a:moveTo>
                  <a:pt x="4839" y="1923"/>
                </a:moveTo>
                <a:lnTo>
                  <a:pt x="4919" y="1835"/>
                </a:lnTo>
                <a:lnTo>
                  <a:pt x="5010" y="1918"/>
                </a:lnTo>
                <a:lnTo>
                  <a:pt x="4916" y="2006"/>
                </a:lnTo>
                <a:lnTo>
                  <a:pt x="4839" y="1923"/>
                </a:lnTo>
                <a:close/>
                <a:moveTo>
                  <a:pt x="4927" y="1824"/>
                </a:moveTo>
                <a:lnTo>
                  <a:pt x="4970" y="1779"/>
                </a:lnTo>
                <a:lnTo>
                  <a:pt x="5052" y="1875"/>
                </a:lnTo>
                <a:lnTo>
                  <a:pt x="5018" y="1910"/>
                </a:lnTo>
                <a:lnTo>
                  <a:pt x="4927" y="1824"/>
                </a:lnTo>
                <a:close/>
                <a:moveTo>
                  <a:pt x="4900" y="1680"/>
                </a:moveTo>
                <a:lnTo>
                  <a:pt x="4946" y="1621"/>
                </a:lnTo>
                <a:lnTo>
                  <a:pt x="5023" y="1698"/>
                </a:lnTo>
                <a:lnTo>
                  <a:pt x="4970" y="1760"/>
                </a:lnTo>
                <a:lnTo>
                  <a:pt x="4900" y="1680"/>
                </a:lnTo>
                <a:close/>
                <a:moveTo>
                  <a:pt x="4943" y="1605"/>
                </a:moveTo>
                <a:lnTo>
                  <a:pt x="4860" y="1519"/>
                </a:lnTo>
                <a:lnTo>
                  <a:pt x="4903" y="1455"/>
                </a:lnTo>
                <a:lnTo>
                  <a:pt x="4996" y="1535"/>
                </a:lnTo>
                <a:lnTo>
                  <a:pt x="4943" y="1605"/>
                </a:lnTo>
                <a:close/>
                <a:moveTo>
                  <a:pt x="4908" y="1444"/>
                </a:moveTo>
                <a:lnTo>
                  <a:pt x="4956" y="1372"/>
                </a:lnTo>
                <a:lnTo>
                  <a:pt x="5042" y="1479"/>
                </a:lnTo>
                <a:lnTo>
                  <a:pt x="5004" y="1527"/>
                </a:lnTo>
                <a:lnTo>
                  <a:pt x="4908" y="1444"/>
                </a:lnTo>
                <a:close/>
                <a:moveTo>
                  <a:pt x="4956" y="1351"/>
                </a:moveTo>
                <a:lnTo>
                  <a:pt x="4881" y="1254"/>
                </a:lnTo>
                <a:lnTo>
                  <a:pt x="4903" y="1214"/>
                </a:lnTo>
                <a:lnTo>
                  <a:pt x="4996" y="1273"/>
                </a:lnTo>
                <a:lnTo>
                  <a:pt x="5004" y="1281"/>
                </a:lnTo>
                <a:lnTo>
                  <a:pt x="4956" y="1351"/>
                </a:lnTo>
                <a:close/>
                <a:moveTo>
                  <a:pt x="4908" y="1204"/>
                </a:moveTo>
                <a:lnTo>
                  <a:pt x="4919" y="1188"/>
                </a:lnTo>
                <a:lnTo>
                  <a:pt x="4967" y="1241"/>
                </a:lnTo>
                <a:lnTo>
                  <a:pt x="4908" y="1204"/>
                </a:lnTo>
                <a:close/>
                <a:moveTo>
                  <a:pt x="4916" y="1169"/>
                </a:moveTo>
                <a:lnTo>
                  <a:pt x="4823" y="1070"/>
                </a:lnTo>
                <a:lnTo>
                  <a:pt x="4831" y="1054"/>
                </a:lnTo>
                <a:lnTo>
                  <a:pt x="4946" y="1115"/>
                </a:lnTo>
                <a:lnTo>
                  <a:pt x="4916" y="1169"/>
                </a:lnTo>
                <a:close/>
                <a:moveTo>
                  <a:pt x="4836" y="1043"/>
                </a:moveTo>
                <a:lnTo>
                  <a:pt x="4855" y="1006"/>
                </a:lnTo>
                <a:lnTo>
                  <a:pt x="4954" y="1099"/>
                </a:lnTo>
                <a:lnTo>
                  <a:pt x="4951" y="1105"/>
                </a:lnTo>
                <a:lnTo>
                  <a:pt x="4836" y="1043"/>
                </a:lnTo>
                <a:close/>
                <a:moveTo>
                  <a:pt x="4884" y="942"/>
                </a:moveTo>
                <a:lnTo>
                  <a:pt x="4895" y="917"/>
                </a:lnTo>
                <a:lnTo>
                  <a:pt x="4972" y="982"/>
                </a:lnTo>
                <a:lnTo>
                  <a:pt x="4884" y="942"/>
                </a:lnTo>
                <a:close/>
                <a:moveTo>
                  <a:pt x="4889" y="899"/>
                </a:moveTo>
                <a:lnTo>
                  <a:pt x="4785" y="816"/>
                </a:lnTo>
                <a:lnTo>
                  <a:pt x="4793" y="797"/>
                </a:lnTo>
                <a:lnTo>
                  <a:pt x="4916" y="843"/>
                </a:lnTo>
                <a:lnTo>
                  <a:pt x="4889" y="899"/>
                </a:lnTo>
                <a:close/>
                <a:moveTo>
                  <a:pt x="4796" y="786"/>
                </a:moveTo>
                <a:lnTo>
                  <a:pt x="4817" y="733"/>
                </a:lnTo>
                <a:lnTo>
                  <a:pt x="4932" y="813"/>
                </a:lnTo>
                <a:lnTo>
                  <a:pt x="4921" y="829"/>
                </a:lnTo>
                <a:lnTo>
                  <a:pt x="4796" y="786"/>
                </a:lnTo>
                <a:close/>
                <a:moveTo>
                  <a:pt x="4839" y="679"/>
                </a:moveTo>
                <a:lnTo>
                  <a:pt x="4855" y="637"/>
                </a:lnTo>
                <a:lnTo>
                  <a:pt x="4978" y="712"/>
                </a:lnTo>
                <a:lnTo>
                  <a:pt x="4978" y="717"/>
                </a:lnTo>
                <a:lnTo>
                  <a:pt x="4839" y="679"/>
                </a:lnTo>
                <a:close/>
                <a:moveTo>
                  <a:pt x="4847" y="621"/>
                </a:moveTo>
                <a:lnTo>
                  <a:pt x="4724" y="546"/>
                </a:lnTo>
                <a:lnTo>
                  <a:pt x="4724" y="543"/>
                </a:lnTo>
                <a:lnTo>
                  <a:pt x="4865" y="573"/>
                </a:lnTo>
                <a:lnTo>
                  <a:pt x="4847" y="621"/>
                </a:lnTo>
                <a:close/>
                <a:moveTo>
                  <a:pt x="4726" y="532"/>
                </a:moveTo>
                <a:lnTo>
                  <a:pt x="4750" y="455"/>
                </a:lnTo>
                <a:lnTo>
                  <a:pt x="4884" y="522"/>
                </a:lnTo>
                <a:lnTo>
                  <a:pt x="4871" y="559"/>
                </a:lnTo>
                <a:lnTo>
                  <a:pt x="4726" y="532"/>
                </a:lnTo>
                <a:close/>
                <a:moveTo>
                  <a:pt x="4895" y="527"/>
                </a:moveTo>
                <a:lnTo>
                  <a:pt x="5020" y="589"/>
                </a:lnTo>
                <a:lnTo>
                  <a:pt x="4881" y="562"/>
                </a:lnTo>
                <a:lnTo>
                  <a:pt x="4895" y="527"/>
                </a:lnTo>
                <a:close/>
                <a:moveTo>
                  <a:pt x="4889" y="511"/>
                </a:moveTo>
                <a:lnTo>
                  <a:pt x="4753" y="444"/>
                </a:lnTo>
                <a:lnTo>
                  <a:pt x="4761" y="415"/>
                </a:lnTo>
                <a:lnTo>
                  <a:pt x="4919" y="431"/>
                </a:lnTo>
                <a:lnTo>
                  <a:pt x="4889" y="511"/>
                </a:lnTo>
                <a:close/>
                <a:moveTo>
                  <a:pt x="4767" y="401"/>
                </a:moveTo>
                <a:lnTo>
                  <a:pt x="4777" y="367"/>
                </a:lnTo>
                <a:lnTo>
                  <a:pt x="4825" y="364"/>
                </a:lnTo>
                <a:lnTo>
                  <a:pt x="4930" y="407"/>
                </a:lnTo>
                <a:lnTo>
                  <a:pt x="4924" y="420"/>
                </a:lnTo>
                <a:lnTo>
                  <a:pt x="4767" y="401"/>
                </a:lnTo>
                <a:close/>
                <a:moveTo>
                  <a:pt x="4916" y="369"/>
                </a:moveTo>
                <a:lnTo>
                  <a:pt x="4911" y="361"/>
                </a:lnTo>
                <a:lnTo>
                  <a:pt x="4911" y="361"/>
                </a:lnTo>
                <a:lnTo>
                  <a:pt x="4921" y="372"/>
                </a:lnTo>
                <a:lnTo>
                  <a:pt x="4930" y="385"/>
                </a:lnTo>
                <a:lnTo>
                  <a:pt x="4916" y="369"/>
                </a:lnTo>
                <a:close/>
                <a:moveTo>
                  <a:pt x="4927" y="297"/>
                </a:moveTo>
                <a:lnTo>
                  <a:pt x="4962" y="321"/>
                </a:lnTo>
                <a:lnTo>
                  <a:pt x="4954" y="343"/>
                </a:lnTo>
                <a:lnTo>
                  <a:pt x="4927" y="297"/>
                </a:lnTo>
                <a:close/>
                <a:moveTo>
                  <a:pt x="4956" y="372"/>
                </a:moveTo>
                <a:lnTo>
                  <a:pt x="4975" y="407"/>
                </a:lnTo>
                <a:lnTo>
                  <a:pt x="4951" y="383"/>
                </a:lnTo>
                <a:lnTo>
                  <a:pt x="4956" y="372"/>
                </a:lnTo>
                <a:close/>
                <a:moveTo>
                  <a:pt x="4978" y="425"/>
                </a:moveTo>
                <a:lnTo>
                  <a:pt x="4972" y="425"/>
                </a:lnTo>
                <a:lnTo>
                  <a:pt x="4972" y="423"/>
                </a:lnTo>
                <a:lnTo>
                  <a:pt x="4978" y="425"/>
                </a:lnTo>
                <a:close/>
                <a:moveTo>
                  <a:pt x="4972" y="377"/>
                </a:moveTo>
                <a:lnTo>
                  <a:pt x="5039" y="431"/>
                </a:lnTo>
                <a:lnTo>
                  <a:pt x="5042" y="433"/>
                </a:lnTo>
                <a:lnTo>
                  <a:pt x="5023" y="431"/>
                </a:lnTo>
                <a:lnTo>
                  <a:pt x="4999" y="423"/>
                </a:lnTo>
                <a:lnTo>
                  <a:pt x="4972" y="377"/>
                </a:lnTo>
                <a:close/>
                <a:moveTo>
                  <a:pt x="4994" y="442"/>
                </a:moveTo>
                <a:lnTo>
                  <a:pt x="4996" y="442"/>
                </a:lnTo>
                <a:lnTo>
                  <a:pt x="5020" y="482"/>
                </a:lnTo>
                <a:lnTo>
                  <a:pt x="4986" y="447"/>
                </a:lnTo>
                <a:lnTo>
                  <a:pt x="4983" y="439"/>
                </a:lnTo>
                <a:lnTo>
                  <a:pt x="4994" y="442"/>
                </a:lnTo>
                <a:close/>
                <a:moveTo>
                  <a:pt x="5015" y="442"/>
                </a:moveTo>
                <a:lnTo>
                  <a:pt x="5020" y="444"/>
                </a:lnTo>
                <a:lnTo>
                  <a:pt x="5052" y="455"/>
                </a:lnTo>
                <a:lnTo>
                  <a:pt x="5071" y="495"/>
                </a:lnTo>
                <a:lnTo>
                  <a:pt x="5015" y="442"/>
                </a:lnTo>
                <a:close/>
                <a:moveTo>
                  <a:pt x="5068" y="463"/>
                </a:moveTo>
                <a:lnTo>
                  <a:pt x="5087" y="471"/>
                </a:lnTo>
                <a:lnTo>
                  <a:pt x="5090" y="474"/>
                </a:lnTo>
                <a:lnTo>
                  <a:pt x="5082" y="492"/>
                </a:lnTo>
                <a:lnTo>
                  <a:pt x="5068" y="463"/>
                </a:lnTo>
                <a:close/>
                <a:moveTo>
                  <a:pt x="5066" y="436"/>
                </a:moveTo>
                <a:lnTo>
                  <a:pt x="5050" y="423"/>
                </a:lnTo>
                <a:lnTo>
                  <a:pt x="5020" y="361"/>
                </a:lnTo>
                <a:lnTo>
                  <a:pt x="5079" y="404"/>
                </a:lnTo>
                <a:lnTo>
                  <a:pt x="5095" y="439"/>
                </a:lnTo>
                <a:lnTo>
                  <a:pt x="5066" y="436"/>
                </a:lnTo>
                <a:close/>
                <a:moveTo>
                  <a:pt x="5034" y="356"/>
                </a:moveTo>
                <a:lnTo>
                  <a:pt x="5060" y="356"/>
                </a:lnTo>
                <a:lnTo>
                  <a:pt x="5071" y="383"/>
                </a:lnTo>
                <a:lnTo>
                  <a:pt x="5034" y="356"/>
                </a:lnTo>
                <a:close/>
                <a:moveTo>
                  <a:pt x="5018" y="345"/>
                </a:moveTo>
                <a:lnTo>
                  <a:pt x="5010" y="340"/>
                </a:lnTo>
                <a:lnTo>
                  <a:pt x="4986" y="292"/>
                </a:lnTo>
                <a:lnTo>
                  <a:pt x="4988" y="289"/>
                </a:lnTo>
                <a:lnTo>
                  <a:pt x="5010" y="289"/>
                </a:lnTo>
                <a:lnTo>
                  <a:pt x="5039" y="300"/>
                </a:lnTo>
                <a:lnTo>
                  <a:pt x="5058" y="345"/>
                </a:lnTo>
                <a:lnTo>
                  <a:pt x="5018" y="345"/>
                </a:lnTo>
                <a:close/>
                <a:moveTo>
                  <a:pt x="5012" y="278"/>
                </a:moveTo>
                <a:lnTo>
                  <a:pt x="4994" y="273"/>
                </a:lnTo>
                <a:lnTo>
                  <a:pt x="5012" y="228"/>
                </a:lnTo>
                <a:lnTo>
                  <a:pt x="5031" y="278"/>
                </a:lnTo>
                <a:lnTo>
                  <a:pt x="5012" y="278"/>
                </a:lnTo>
                <a:close/>
                <a:moveTo>
                  <a:pt x="5010" y="193"/>
                </a:moveTo>
                <a:lnTo>
                  <a:pt x="5002" y="171"/>
                </a:lnTo>
                <a:lnTo>
                  <a:pt x="5020" y="169"/>
                </a:lnTo>
                <a:lnTo>
                  <a:pt x="5010" y="193"/>
                </a:lnTo>
                <a:close/>
                <a:moveTo>
                  <a:pt x="5004" y="209"/>
                </a:moveTo>
                <a:lnTo>
                  <a:pt x="4983" y="268"/>
                </a:lnTo>
                <a:lnTo>
                  <a:pt x="4975" y="265"/>
                </a:lnTo>
                <a:lnTo>
                  <a:pt x="4932" y="179"/>
                </a:lnTo>
                <a:lnTo>
                  <a:pt x="4988" y="171"/>
                </a:lnTo>
                <a:lnTo>
                  <a:pt x="5004" y="209"/>
                </a:lnTo>
                <a:close/>
                <a:moveTo>
                  <a:pt x="4959" y="260"/>
                </a:moveTo>
                <a:lnTo>
                  <a:pt x="4895" y="241"/>
                </a:lnTo>
                <a:lnTo>
                  <a:pt x="4863" y="185"/>
                </a:lnTo>
                <a:lnTo>
                  <a:pt x="4919" y="179"/>
                </a:lnTo>
                <a:lnTo>
                  <a:pt x="4959" y="260"/>
                </a:lnTo>
                <a:close/>
                <a:moveTo>
                  <a:pt x="4879" y="236"/>
                </a:moveTo>
                <a:lnTo>
                  <a:pt x="4847" y="225"/>
                </a:lnTo>
                <a:lnTo>
                  <a:pt x="4831" y="214"/>
                </a:lnTo>
                <a:lnTo>
                  <a:pt x="4825" y="206"/>
                </a:lnTo>
                <a:lnTo>
                  <a:pt x="4828" y="190"/>
                </a:lnTo>
                <a:lnTo>
                  <a:pt x="4852" y="187"/>
                </a:lnTo>
                <a:lnTo>
                  <a:pt x="4879" y="236"/>
                </a:lnTo>
                <a:close/>
                <a:moveTo>
                  <a:pt x="4833" y="177"/>
                </a:moveTo>
                <a:lnTo>
                  <a:pt x="4836" y="163"/>
                </a:lnTo>
                <a:lnTo>
                  <a:pt x="4844" y="177"/>
                </a:lnTo>
                <a:lnTo>
                  <a:pt x="4833" y="177"/>
                </a:lnTo>
                <a:close/>
                <a:moveTo>
                  <a:pt x="4833" y="131"/>
                </a:moveTo>
                <a:lnTo>
                  <a:pt x="4833" y="131"/>
                </a:lnTo>
                <a:lnTo>
                  <a:pt x="4833" y="134"/>
                </a:lnTo>
                <a:lnTo>
                  <a:pt x="4833" y="131"/>
                </a:lnTo>
                <a:close/>
                <a:moveTo>
                  <a:pt x="4825" y="121"/>
                </a:moveTo>
                <a:lnTo>
                  <a:pt x="4804" y="80"/>
                </a:lnTo>
                <a:lnTo>
                  <a:pt x="4847" y="89"/>
                </a:lnTo>
                <a:lnTo>
                  <a:pt x="4839" y="118"/>
                </a:lnTo>
                <a:lnTo>
                  <a:pt x="4825" y="121"/>
                </a:lnTo>
                <a:close/>
                <a:moveTo>
                  <a:pt x="4812" y="121"/>
                </a:moveTo>
                <a:lnTo>
                  <a:pt x="4767" y="121"/>
                </a:lnTo>
                <a:lnTo>
                  <a:pt x="4726" y="62"/>
                </a:lnTo>
                <a:lnTo>
                  <a:pt x="4788" y="75"/>
                </a:lnTo>
                <a:lnTo>
                  <a:pt x="4812" y="121"/>
                </a:lnTo>
                <a:close/>
                <a:moveTo>
                  <a:pt x="4793" y="182"/>
                </a:moveTo>
                <a:lnTo>
                  <a:pt x="4785" y="182"/>
                </a:lnTo>
                <a:lnTo>
                  <a:pt x="4750" y="158"/>
                </a:lnTo>
                <a:lnTo>
                  <a:pt x="4732" y="134"/>
                </a:lnTo>
                <a:lnTo>
                  <a:pt x="4761" y="134"/>
                </a:lnTo>
                <a:lnTo>
                  <a:pt x="4793" y="182"/>
                </a:lnTo>
                <a:close/>
                <a:moveTo>
                  <a:pt x="4742" y="166"/>
                </a:moveTo>
                <a:lnTo>
                  <a:pt x="4756" y="185"/>
                </a:lnTo>
                <a:lnTo>
                  <a:pt x="4724" y="158"/>
                </a:lnTo>
                <a:lnTo>
                  <a:pt x="4713" y="147"/>
                </a:lnTo>
                <a:lnTo>
                  <a:pt x="4742" y="166"/>
                </a:lnTo>
                <a:close/>
                <a:moveTo>
                  <a:pt x="4726" y="187"/>
                </a:moveTo>
                <a:lnTo>
                  <a:pt x="4665" y="166"/>
                </a:lnTo>
                <a:lnTo>
                  <a:pt x="4670" y="137"/>
                </a:lnTo>
                <a:lnTo>
                  <a:pt x="4673" y="137"/>
                </a:lnTo>
                <a:lnTo>
                  <a:pt x="4726" y="187"/>
                </a:lnTo>
                <a:close/>
                <a:moveTo>
                  <a:pt x="4702" y="193"/>
                </a:moveTo>
                <a:lnTo>
                  <a:pt x="4657" y="198"/>
                </a:lnTo>
                <a:lnTo>
                  <a:pt x="4662" y="179"/>
                </a:lnTo>
                <a:lnTo>
                  <a:pt x="4702" y="193"/>
                </a:lnTo>
                <a:close/>
                <a:moveTo>
                  <a:pt x="4652" y="163"/>
                </a:moveTo>
                <a:lnTo>
                  <a:pt x="4614" y="150"/>
                </a:lnTo>
                <a:lnTo>
                  <a:pt x="4617" y="139"/>
                </a:lnTo>
                <a:lnTo>
                  <a:pt x="4657" y="137"/>
                </a:lnTo>
                <a:lnTo>
                  <a:pt x="4652" y="163"/>
                </a:lnTo>
                <a:close/>
                <a:moveTo>
                  <a:pt x="4649" y="174"/>
                </a:moveTo>
                <a:lnTo>
                  <a:pt x="4644" y="198"/>
                </a:lnTo>
                <a:lnTo>
                  <a:pt x="4601" y="204"/>
                </a:lnTo>
                <a:lnTo>
                  <a:pt x="4612" y="163"/>
                </a:lnTo>
                <a:lnTo>
                  <a:pt x="4649" y="174"/>
                </a:lnTo>
                <a:close/>
                <a:moveTo>
                  <a:pt x="4601" y="147"/>
                </a:moveTo>
                <a:lnTo>
                  <a:pt x="4579" y="139"/>
                </a:lnTo>
                <a:lnTo>
                  <a:pt x="4604" y="139"/>
                </a:lnTo>
                <a:lnTo>
                  <a:pt x="4601" y="147"/>
                </a:lnTo>
                <a:close/>
                <a:moveTo>
                  <a:pt x="4489" y="131"/>
                </a:moveTo>
                <a:lnTo>
                  <a:pt x="4467" y="131"/>
                </a:lnTo>
                <a:lnTo>
                  <a:pt x="4470" y="118"/>
                </a:lnTo>
                <a:lnTo>
                  <a:pt x="4491" y="123"/>
                </a:lnTo>
                <a:lnTo>
                  <a:pt x="4489" y="131"/>
                </a:lnTo>
                <a:close/>
                <a:moveTo>
                  <a:pt x="4462" y="220"/>
                </a:moveTo>
                <a:lnTo>
                  <a:pt x="4457" y="220"/>
                </a:lnTo>
                <a:lnTo>
                  <a:pt x="4457" y="217"/>
                </a:lnTo>
                <a:lnTo>
                  <a:pt x="4462" y="220"/>
                </a:lnTo>
                <a:close/>
                <a:moveTo>
                  <a:pt x="4475" y="230"/>
                </a:moveTo>
                <a:lnTo>
                  <a:pt x="4473" y="257"/>
                </a:lnTo>
                <a:lnTo>
                  <a:pt x="4451" y="254"/>
                </a:lnTo>
                <a:lnTo>
                  <a:pt x="4454" y="233"/>
                </a:lnTo>
                <a:lnTo>
                  <a:pt x="4475" y="230"/>
                </a:lnTo>
                <a:close/>
                <a:moveTo>
                  <a:pt x="4470" y="268"/>
                </a:moveTo>
                <a:lnTo>
                  <a:pt x="4465" y="302"/>
                </a:lnTo>
                <a:lnTo>
                  <a:pt x="4446" y="294"/>
                </a:lnTo>
                <a:lnTo>
                  <a:pt x="4449" y="268"/>
                </a:lnTo>
                <a:lnTo>
                  <a:pt x="4470" y="268"/>
                </a:lnTo>
                <a:close/>
                <a:moveTo>
                  <a:pt x="4465" y="316"/>
                </a:moveTo>
                <a:lnTo>
                  <a:pt x="4457" y="367"/>
                </a:lnTo>
                <a:lnTo>
                  <a:pt x="4451" y="367"/>
                </a:lnTo>
                <a:lnTo>
                  <a:pt x="4435" y="364"/>
                </a:lnTo>
                <a:lnTo>
                  <a:pt x="4443" y="305"/>
                </a:lnTo>
                <a:lnTo>
                  <a:pt x="4465" y="316"/>
                </a:lnTo>
                <a:close/>
                <a:moveTo>
                  <a:pt x="4435" y="286"/>
                </a:moveTo>
                <a:lnTo>
                  <a:pt x="4387" y="265"/>
                </a:lnTo>
                <a:lnTo>
                  <a:pt x="4438" y="268"/>
                </a:lnTo>
                <a:lnTo>
                  <a:pt x="4435" y="286"/>
                </a:lnTo>
                <a:close/>
                <a:moveTo>
                  <a:pt x="4438" y="254"/>
                </a:moveTo>
                <a:lnTo>
                  <a:pt x="4360" y="252"/>
                </a:lnTo>
                <a:lnTo>
                  <a:pt x="4347" y="246"/>
                </a:lnTo>
                <a:lnTo>
                  <a:pt x="4347" y="244"/>
                </a:lnTo>
                <a:lnTo>
                  <a:pt x="4441" y="233"/>
                </a:lnTo>
                <a:lnTo>
                  <a:pt x="4438" y="254"/>
                </a:lnTo>
                <a:close/>
                <a:moveTo>
                  <a:pt x="4358" y="265"/>
                </a:moveTo>
                <a:lnTo>
                  <a:pt x="4433" y="300"/>
                </a:lnTo>
                <a:lnTo>
                  <a:pt x="4425" y="364"/>
                </a:lnTo>
                <a:lnTo>
                  <a:pt x="4406" y="361"/>
                </a:lnTo>
                <a:lnTo>
                  <a:pt x="4342" y="324"/>
                </a:lnTo>
                <a:lnTo>
                  <a:pt x="4347" y="262"/>
                </a:lnTo>
                <a:lnTo>
                  <a:pt x="4358" y="265"/>
                </a:lnTo>
                <a:close/>
                <a:moveTo>
                  <a:pt x="4376" y="359"/>
                </a:moveTo>
                <a:lnTo>
                  <a:pt x="4339" y="353"/>
                </a:lnTo>
                <a:lnTo>
                  <a:pt x="4342" y="337"/>
                </a:lnTo>
                <a:lnTo>
                  <a:pt x="4376" y="359"/>
                </a:lnTo>
                <a:close/>
                <a:moveTo>
                  <a:pt x="4371" y="369"/>
                </a:moveTo>
                <a:lnTo>
                  <a:pt x="4339" y="372"/>
                </a:lnTo>
                <a:lnTo>
                  <a:pt x="4339" y="367"/>
                </a:lnTo>
                <a:lnTo>
                  <a:pt x="4371" y="369"/>
                </a:lnTo>
                <a:close/>
                <a:moveTo>
                  <a:pt x="4414" y="380"/>
                </a:moveTo>
                <a:lnTo>
                  <a:pt x="4422" y="385"/>
                </a:lnTo>
                <a:lnTo>
                  <a:pt x="4414" y="442"/>
                </a:lnTo>
                <a:lnTo>
                  <a:pt x="4336" y="388"/>
                </a:lnTo>
                <a:lnTo>
                  <a:pt x="4339" y="383"/>
                </a:lnTo>
                <a:lnTo>
                  <a:pt x="4414" y="380"/>
                </a:lnTo>
                <a:close/>
                <a:moveTo>
                  <a:pt x="4411" y="455"/>
                </a:moveTo>
                <a:lnTo>
                  <a:pt x="4408" y="471"/>
                </a:lnTo>
                <a:lnTo>
                  <a:pt x="4342" y="460"/>
                </a:lnTo>
                <a:lnTo>
                  <a:pt x="4334" y="452"/>
                </a:lnTo>
                <a:lnTo>
                  <a:pt x="4336" y="404"/>
                </a:lnTo>
                <a:lnTo>
                  <a:pt x="4411" y="455"/>
                </a:lnTo>
                <a:close/>
                <a:moveTo>
                  <a:pt x="4310" y="137"/>
                </a:moveTo>
                <a:lnTo>
                  <a:pt x="4291" y="137"/>
                </a:lnTo>
                <a:lnTo>
                  <a:pt x="4246" y="118"/>
                </a:lnTo>
                <a:lnTo>
                  <a:pt x="4310" y="107"/>
                </a:lnTo>
                <a:lnTo>
                  <a:pt x="4310" y="137"/>
                </a:lnTo>
                <a:close/>
                <a:moveTo>
                  <a:pt x="4262" y="139"/>
                </a:moveTo>
                <a:lnTo>
                  <a:pt x="4192" y="142"/>
                </a:lnTo>
                <a:lnTo>
                  <a:pt x="4192" y="129"/>
                </a:lnTo>
                <a:lnTo>
                  <a:pt x="4224" y="123"/>
                </a:lnTo>
                <a:lnTo>
                  <a:pt x="4262" y="139"/>
                </a:lnTo>
                <a:close/>
                <a:moveTo>
                  <a:pt x="4192" y="118"/>
                </a:moveTo>
                <a:lnTo>
                  <a:pt x="4189" y="110"/>
                </a:lnTo>
                <a:lnTo>
                  <a:pt x="4203" y="115"/>
                </a:lnTo>
                <a:lnTo>
                  <a:pt x="4192" y="118"/>
                </a:lnTo>
                <a:close/>
                <a:moveTo>
                  <a:pt x="4192" y="1252"/>
                </a:moveTo>
                <a:lnTo>
                  <a:pt x="4192" y="1279"/>
                </a:lnTo>
                <a:lnTo>
                  <a:pt x="4155" y="1233"/>
                </a:lnTo>
                <a:lnTo>
                  <a:pt x="4152" y="1212"/>
                </a:lnTo>
                <a:lnTo>
                  <a:pt x="4192" y="1252"/>
                </a:lnTo>
                <a:close/>
                <a:moveTo>
                  <a:pt x="4192" y="182"/>
                </a:moveTo>
                <a:lnTo>
                  <a:pt x="4302" y="236"/>
                </a:lnTo>
                <a:lnTo>
                  <a:pt x="4302" y="238"/>
                </a:lnTo>
                <a:lnTo>
                  <a:pt x="4219" y="246"/>
                </a:lnTo>
                <a:lnTo>
                  <a:pt x="4208" y="246"/>
                </a:lnTo>
                <a:lnTo>
                  <a:pt x="4192" y="236"/>
                </a:lnTo>
                <a:lnTo>
                  <a:pt x="4192" y="182"/>
                </a:lnTo>
                <a:close/>
                <a:moveTo>
                  <a:pt x="4208" y="260"/>
                </a:moveTo>
                <a:lnTo>
                  <a:pt x="4296" y="313"/>
                </a:lnTo>
                <a:lnTo>
                  <a:pt x="4294" y="348"/>
                </a:lnTo>
                <a:lnTo>
                  <a:pt x="4275" y="348"/>
                </a:lnTo>
                <a:lnTo>
                  <a:pt x="4192" y="289"/>
                </a:lnTo>
                <a:lnTo>
                  <a:pt x="4192" y="262"/>
                </a:lnTo>
                <a:lnTo>
                  <a:pt x="4208" y="260"/>
                </a:lnTo>
                <a:close/>
                <a:moveTo>
                  <a:pt x="4251" y="343"/>
                </a:moveTo>
                <a:lnTo>
                  <a:pt x="4192" y="337"/>
                </a:lnTo>
                <a:lnTo>
                  <a:pt x="4192" y="305"/>
                </a:lnTo>
                <a:lnTo>
                  <a:pt x="4251" y="343"/>
                </a:lnTo>
                <a:close/>
                <a:moveTo>
                  <a:pt x="4219" y="375"/>
                </a:moveTo>
                <a:lnTo>
                  <a:pt x="4197" y="377"/>
                </a:lnTo>
                <a:lnTo>
                  <a:pt x="4195" y="372"/>
                </a:lnTo>
                <a:lnTo>
                  <a:pt x="4195" y="356"/>
                </a:lnTo>
                <a:lnTo>
                  <a:pt x="4219" y="375"/>
                </a:lnTo>
                <a:close/>
                <a:moveTo>
                  <a:pt x="4213" y="436"/>
                </a:moveTo>
                <a:lnTo>
                  <a:pt x="4195" y="431"/>
                </a:lnTo>
                <a:lnTo>
                  <a:pt x="4195" y="409"/>
                </a:lnTo>
                <a:lnTo>
                  <a:pt x="4213" y="436"/>
                </a:lnTo>
                <a:close/>
                <a:moveTo>
                  <a:pt x="4224" y="450"/>
                </a:moveTo>
                <a:lnTo>
                  <a:pt x="4283" y="522"/>
                </a:lnTo>
                <a:lnTo>
                  <a:pt x="4283" y="530"/>
                </a:lnTo>
                <a:lnTo>
                  <a:pt x="4195" y="506"/>
                </a:lnTo>
                <a:lnTo>
                  <a:pt x="4195" y="444"/>
                </a:lnTo>
                <a:lnTo>
                  <a:pt x="4224" y="450"/>
                </a:lnTo>
                <a:close/>
                <a:moveTo>
                  <a:pt x="4286" y="696"/>
                </a:moveTo>
                <a:lnTo>
                  <a:pt x="4304" y="704"/>
                </a:lnTo>
                <a:lnTo>
                  <a:pt x="4299" y="762"/>
                </a:lnTo>
                <a:lnTo>
                  <a:pt x="4280" y="752"/>
                </a:lnTo>
                <a:lnTo>
                  <a:pt x="4286" y="696"/>
                </a:lnTo>
                <a:close/>
                <a:moveTo>
                  <a:pt x="4299" y="776"/>
                </a:moveTo>
                <a:lnTo>
                  <a:pt x="4296" y="821"/>
                </a:lnTo>
                <a:lnTo>
                  <a:pt x="4278" y="811"/>
                </a:lnTo>
                <a:lnTo>
                  <a:pt x="4280" y="765"/>
                </a:lnTo>
                <a:lnTo>
                  <a:pt x="4299" y="776"/>
                </a:lnTo>
                <a:close/>
                <a:moveTo>
                  <a:pt x="4296" y="835"/>
                </a:moveTo>
                <a:lnTo>
                  <a:pt x="4294" y="864"/>
                </a:lnTo>
                <a:lnTo>
                  <a:pt x="4275" y="853"/>
                </a:lnTo>
                <a:lnTo>
                  <a:pt x="4278" y="824"/>
                </a:lnTo>
                <a:lnTo>
                  <a:pt x="4296" y="835"/>
                </a:lnTo>
                <a:close/>
                <a:moveTo>
                  <a:pt x="4291" y="880"/>
                </a:moveTo>
                <a:lnTo>
                  <a:pt x="4291" y="915"/>
                </a:lnTo>
                <a:lnTo>
                  <a:pt x="4272" y="899"/>
                </a:lnTo>
                <a:lnTo>
                  <a:pt x="4275" y="867"/>
                </a:lnTo>
                <a:lnTo>
                  <a:pt x="4291" y="880"/>
                </a:lnTo>
                <a:close/>
                <a:moveTo>
                  <a:pt x="4288" y="931"/>
                </a:moveTo>
                <a:lnTo>
                  <a:pt x="4288" y="950"/>
                </a:lnTo>
                <a:lnTo>
                  <a:pt x="4270" y="934"/>
                </a:lnTo>
                <a:lnTo>
                  <a:pt x="4270" y="915"/>
                </a:lnTo>
                <a:lnTo>
                  <a:pt x="4288" y="931"/>
                </a:lnTo>
                <a:close/>
                <a:moveTo>
                  <a:pt x="4286" y="966"/>
                </a:moveTo>
                <a:lnTo>
                  <a:pt x="4286" y="971"/>
                </a:lnTo>
                <a:lnTo>
                  <a:pt x="4270" y="950"/>
                </a:lnTo>
                <a:lnTo>
                  <a:pt x="4270" y="950"/>
                </a:lnTo>
                <a:lnTo>
                  <a:pt x="4286" y="966"/>
                </a:lnTo>
                <a:close/>
                <a:moveTo>
                  <a:pt x="4286" y="987"/>
                </a:moveTo>
                <a:lnTo>
                  <a:pt x="4270" y="1222"/>
                </a:lnTo>
                <a:lnTo>
                  <a:pt x="4254" y="1206"/>
                </a:lnTo>
                <a:lnTo>
                  <a:pt x="4267" y="968"/>
                </a:lnTo>
                <a:lnTo>
                  <a:pt x="4286" y="987"/>
                </a:lnTo>
                <a:close/>
                <a:moveTo>
                  <a:pt x="4264" y="843"/>
                </a:moveTo>
                <a:lnTo>
                  <a:pt x="4197" y="794"/>
                </a:lnTo>
                <a:lnTo>
                  <a:pt x="4197" y="773"/>
                </a:lnTo>
                <a:lnTo>
                  <a:pt x="4264" y="816"/>
                </a:lnTo>
                <a:lnTo>
                  <a:pt x="4264" y="843"/>
                </a:lnTo>
                <a:close/>
                <a:moveTo>
                  <a:pt x="4262" y="859"/>
                </a:moveTo>
                <a:lnTo>
                  <a:pt x="4262" y="891"/>
                </a:lnTo>
                <a:lnTo>
                  <a:pt x="4200" y="837"/>
                </a:lnTo>
                <a:lnTo>
                  <a:pt x="4197" y="811"/>
                </a:lnTo>
                <a:lnTo>
                  <a:pt x="4262" y="859"/>
                </a:lnTo>
                <a:close/>
                <a:moveTo>
                  <a:pt x="4259" y="904"/>
                </a:moveTo>
                <a:lnTo>
                  <a:pt x="4259" y="923"/>
                </a:lnTo>
                <a:lnTo>
                  <a:pt x="4200" y="864"/>
                </a:lnTo>
                <a:lnTo>
                  <a:pt x="4200" y="853"/>
                </a:lnTo>
                <a:lnTo>
                  <a:pt x="4259" y="904"/>
                </a:lnTo>
                <a:close/>
                <a:moveTo>
                  <a:pt x="4256" y="955"/>
                </a:moveTo>
                <a:lnTo>
                  <a:pt x="4240" y="1196"/>
                </a:lnTo>
                <a:lnTo>
                  <a:pt x="4203" y="1161"/>
                </a:lnTo>
                <a:lnTo>
                  <a:pt x="4200" y="891"/>
                </a:lnTo>
                <a:lnTo>
                  <a:pt x="4256" y="955"/>
                </a:lnTo>
                <a:close/>
                <a:moveTo>
                  <a:pt x="4203" y="2386"/>
                </a:moveTo>
                <a:lnTo>
                  <a:pt x="4205" y="2428"/>
                </a:lnTo>
                <a:lnTo>
                  <a:pt x="4197" y="2439"/>
                </a:lnTo>
                <a:lnTo>
                  <a:pt x="4200" y="2394"/>
                </a:lnTo>
                <a:lnTo>
                  <a:pt x="4203" y="2386"/>
                </a:lnTo>
                <a:close/>
                <a:moveTo>
                  <a:pt x="4205" y="2452"/>
                </a:moveTo>
                <a:lnTo>
                  <a:pt x="4205" y="2479"/>
                </a:lnTo>
                <a:lnTo>
                  <a:pt x="4195" y="2495"/>
                </a:lnTo>
                <a:lnTo>
                  <a:pt x="4197" y="2469"/>
                </a:lnTo>
                <a:lnTo>
                  <a:pt x="4205" y="2452"/>
                </a:lnTo>
                <a:close/>
                <a:moveTo>
                  <a:pt x="4205" y="2501"/>
                </a:moveTo>
                <a:lnTo>
                  <a:pt x="4205" y="2551"/>
                </a:lnTo>
                <a:lnTo>
                  <a:pt x="4189" y="2573"/>
                </a:lnTo>
                <a:lnTo>
                  <a:pt x="4192" y="2519"/>
                </a:lnTo>
                <a:lnTo>
                  <a:pt x="4205" y="2501"/>
                </a:lnTo>
                <a:close/>
                <a:moveTo>
                  <a:pt x="4205" y="2573"/>
                </a:moveTo>
                <a:lnTo>
                  <a:pt x="4205" y="2602"/>
                </a:lnTo>
                <a:lnTo>
                  <a:pt x="4187" y="2626"/>
                </a:lnTo>
                <a:lnTo>
                  <a:pt x="4187" y="2594"/>
                </a:lnTo>
                <a:lnTo>
                  <a:pt x="4205" y="2573"/>
                </a:lnTo>
                <a:close/>
                <a:moveTo>
                  <a:pt x="4184" y="2466"/>
                </a:moveTo>
                <a:lnTo>
                  <a:pt x="4171" y="2490"/>
                </a:lnTo>
                <a:lnTo>
                  <a:pt x="4173" y="2452"/>
                </a:lnTo>
                <a:lnTo>
                  <a:pt x="4187" y="2423"/>
                </a:lnTo>
                <a:lnTo>
                  <a:pt x="4184" y="2466"/>
                </a:lnTo>
                <a:close/>
                <a:moveTo>
                  <a:pt x="4181" y="2493"/>
                </a:moveTo>
                <a:lnTo>
                  <a:pt x="4181" y="2517"/>
                </a:lnTo>
                <a:lnTo>
                  <a:pt x="4168" y="2535"/>
                </a:lnTo>
                <a:lnTo>
                  <a:pt x="4168" y="2517"/>
                </a:lnTo>
                <a:lnTo>
                  <a:pt x="4181" y="2493"/>
                </a:lnTo>
                <a:close/>
                <a:moveTo>
                  <a:pt x="4179" y="2725"/>
                </a:moveTo>
                <a:lnTo>
                  <a:pt x="4208" y="2698"/>
                </a:lnTo>
                <a:lnTo>
                  <a:pt x="4208" y="2752"/>
                </a:lnTo>
                <a:lnTo>
                  <a:pt x="4176" y="2779"/>
                </a:lnTo>
                <a:lnTo>
                  <a:pt x="4179" y="2725"/>
                </a:lnTo>
                <a:close/>
                <a:moveTo>
                  <a:pt x="4179" y="2707"/>
                </a:moveTo>
                <a:lnTo>
                  <a:pt x="4184" y="2645"/>
                </a:lnTo>
                <a:lnTo>
                  <a:pt x="4205" y="2621"/>
                </a:lnTo>
                <a:lnTo>
                  <a:pt x="4208" y="2680"/>
                </a:lnTo>
                <a:lnTo>
                  <a:pt x="4179" y="2707"/>
                </a:lnTo>
                <a:close/>
                <a:moveTo>
                  <a:pt x="4205" y="1530"/>
                </a:moveTo>
                <a:lnTo>
                  <a:pt x="4219" y="1554"/>
                </a:lnTo>
                <a:lnTo>
                  <a:pt x="4216" y="1581"/>
                </a:lnTo>
                <a:lnTo>
                  <a:pt x="4208" y="1559"/>
                </a:lnTo>
                <a:lnTo>
                  <a:pt x="4205" y="1530"/>
                </a:lnTo>
                <a:close/>
                <a:moveTo>
                  <a:pt x="4216" y="1781"/>
                </a:moveTo>
                <a:lnTo>
                  <a:pt x="4224" y="1813"/>
                </a:lnTo>
                <a:lnTo>
                  <a:pt x="4221" y="1824"/>
                </a:lnTo>
                <a:lnTo>
                  <a:pt x="4216" y="1789"/>
                </a:lnTo>
                <a:lnTo>
                  <a:pt x="4216" y="1781"/>
                </a:lnTo>
                <a:close/>
                <a:moveTo>
                  <a:pt x="4221" y="1907"/>
                </a:moveTo>
                <a:lnTo>
                  <a:pt x="4221" y="1910"/>
                </a:lnTo>
                <a:lnTo>
                  <a:pt x="4221" y="1915"/>
                </a:lnTo>
                <a:lnTo>
                  <a:pt x="4221" y="1907"/>
                </a:lnTo>
                <a:lnTo>
                  <a:pt x="4221" y="1907"/>
                </a:lnTo>
                <a:close/>
                <a:moveTo>
                  <a:pt x="4219" y="2124"/>
                </a:moveTo>
                <a:lnTo>
                  <a:pt x="4219" y="2126"/>
                </a:lnTo>
                <a:lnTo>
                  <a:pt x="4219" y="2132"/>
                </a:lnTo>
                <a:lnTo>
                  <a:pt x="4219" y="2124"/>
                </a:lnTo>
                <a:close/>
                <a:moveTo>
                  <a:pt x="4224" y="2169"/>
                </a:moveTo>
                <a:lnTo>
                  <a:pt x="4224" y="2177"/>
                </a:lnTo>
                <a:lnTo>
                  <a:pt x="4213" y="2206"/>
                </a:lnTo>
                <a:lnTo>
                  <a:pt x="4224" y="2169"/>
                </a:lnTo>
                <a:close/>
                <a:moveTo>
                  <a:pt x="4219" y="1741"/>
                </a:moveTo>
                <a:lnTo>
                  <a:pt x="4219" y="1717"/>
                </a:lnTo>
                <a:lnTo>
                  <a:pt x="4232" y="1752"/>
                </a:lnTo>
                <a:lnTo>
                  <a:pt x="4227" y="1779"/>
                </a:lnTo>
                <a:lnTo>
                  <a:pt x="4219" y="1741"/>
                </a:lnTo>
                <a:close/>
                <a:moveTo>
                  <a:pt x="4235" y="1990"/>
                </a:moveTo>
                <a:lnTo>
                  <a:pt x="4243" y="2027"/>
                </a:lnTo>
                <a:lnTo>
                  <a:pt x="4229" y="2089"/>
                </a:lnTo>
                <a:lnTo>
                  <a:pt x="4227" y="2059"/>
                </a:lnTo>
                <a:lnTo>
                  <a:pt x="4235" y="1990"/>
                </a:lnTo>
                <a:close/>
                <a:moveTo>
                  <a:pt x="4248" y="2059"/>
                </a:moveTo>
                <a:lnTo>
                  <a:pt x="4251" y="2086"/>
                </a:lnTo>
                <a:lnTo>
                  <a:pt x="4232" y="2145"/>
                </a:lnTo>
                <a:lnTo>
                  <a:pt x="4232" y="2129"/>
                </a:lnTo>
                <a:lnTo>
                  <a:pt x="4248" y="2059"/>
                </a:lnTo>
                <a:close/>
                <a:moveTo>
                  <a:pt x="4256" y="2113"/>
                </a:moveTo>
                <a:lnTo>
                  <a:pt x="4262" y="2150"/>
                </a:lnTo>
                <a:lnTo>
                  <a:pt x="4240" y="2209"/>
                </a:lnTo>
                <a:lnTo>
                  <a:pt x="4237" y="2177"/>
                </a:lnTo>
                <a:lnTo>
                  <a:pt x="4256" y="2113"/>
                </a:lnTo>
                <a:close/>
                <a:moveTo>
                  <a:pt x="4264" y="2174"/>
                </a:moveTo>
                <a:lnTo>
                  <a:pt x="4272" y="2214"/>
                </a:lnTo>
                <a:lnTo>
                  <a:pt x="4246" y="2273"/>
                </a:lnTo>
                <a:lnTo>
                  <a:pt x="4240" y="2239"/>
                </a:lnTo>
                <a:lnTo>
                  <a:pt x="4264" y="2174"/>
                </a:lnTo>
                <a:close/>
                <a:moveTo>
                  <a:pt x="4275" y="2236"/>
                </a:moveTo>
                <a:lnTo>
                  <a:pt x="4283" y="2289"/>
                </a:lnTo>
                <a:lnTo>
                  <a:pt x="4251" y="2345"/>
                </a:lnTo>
                <a:lnTo>
                  <a:pt x="4246" y="2297"/>
                </a:lnTo>
                <a:lnTo>
                  <a:pt x="4275" y="2236"/>
                </a:lnTo>
                <a:close/>
                <a:moveTo>
                  <a:pt x="4288" y="2308"/>
                </a:moveTo>
                <a:lnTo>
                  <a:pt x="4294" y="2345"/>
                </a:lnTo>
                <a:lnTo>
                  <a:pt x="4256" y="2404"/>
                </a:lnTo>
                <a:lnTo>
                  <a:pt x="4254" y="2367"/>
                </a:lnTo>
                <a:lnTo>
                  <a:pt x="4288" y="2308"/>
                </a:lnTo>
                <a:close/>
                <a:moveTo>
                  <a:pt x="4296" y="2364"/>
                </a:moveTo>
                <a:lnTo>
                  <a:pt x="4307" y="2423"/>
                </a:lnTo>
                <a:lnTo>
                  <a:pt x="4262" y="2479"/>
                </a:lnTo>
                <a:lnTo>
                  <a:pt x="4256" y="2423"/>
                </a:lnTo>
                <a:lnTo>
                  <a:pt x="4296" y="2364"/>
                </a:lnTo>
                <a:close/>
                <a:moveTo>
                  <a:pt x="4310" y="2439"/>
                </a:moveTo>
                <a:lnTo>
                  <a:pt x="4315" y="2482"/>
                </a:lnTo>
                <a:lnTo>
                  <a:pt x="4267" y="2535"/>
                </a:lnTo>
                <a:lnTo>
                  <a:pt x="4264" y="2498"/>
                </a:lnTo>
                <a:lnTo>
                  <a:pt x="4310" y="2439"/>
                </a:lnTo>
                <a:close/>
                <a:moveTo>
                  <a:pt x="4318" y="2498"/>
                </a:moveTo>
                <a:lnTo>
                  <a:pt x="4328" y="2565"/>
                </a:lnTo>
                <a:lnTo>
                  <a:pt x="4275" y="2618"/>
                </a:lnTo>
                <a:lnTo>
                  <a:pt x="4270" y="2551"/>
                </a:lnTo>
                <a:lnTo>
                  <a:pt x="4318" y="2498"/>
                </a:lnTo>
                <a:close/>
                <a:moveTo>
                  <a:pt x="4331" y="2581"/>
                </a:moveTo>
                <a:lnTo>
                  <a:pt x="4342" y="2642"/>
                </a:lnTo>
                <a:lnTo>
                  <a:pt x="4280" y="2693"/>
                </a:lnTo>
                <a:lnTo>
                  <a:pt x="4275" y="2632"/>
                </a:lnTo>
                <a:lnTo>
                  <a:pt x="4331" y="2581"/>
                </a:lnTo>
                <a:close/>
                <a:moveTo>
                  <a:pt x="4339" y="2554"/>
                </a:moveTo>
                <a:lnTo>
                  <a:pt x="4328" y="2485"/>
                </a:lnTo>
                <a:lnTo>
                  <a:pt x="4371" y="2436"/>
                </a:lnTo>
                <a:lnTo>
                  <a:pt x="4387" y="2509"/>
                </a:lnTo>
                <a:lnTo>
                  <a:pt x="4339" y="2554"/>
                </a:lnTo>
                <a:close/>
                <a:moveTo>
                  <a:pt x="4392" y="2522"/>
                </a:moveTo>
                <a:lnTo>
                  <a:pt x="4408" y="2589"/>
                </a:lnTo>
                <a:lnTo>
                  <a:pt x="4352" y="2634"/>
                </a:lnTo>
                <a:lnTo>
                  <a:pt x="4342" y="2570"/>
                </a:lnTo>
                <a:lnTo>
                  <a:pt x="4392" y="2522"/>
                </a:lnTo>
                <a:close/>
                <a:moveTo>
                  <a:pt x="4411" y="2602"/>
                </a:moveTo>
                <a:lnTo>
                  <a:pt x="4427" y="2674"/>
                </a:lnTo>
                <a:lnTo>
                  <a:pt x="4366" y="2717"/>
                </a:lnTo>
                <a:lnTo>
                  <a:pt x="4355" y="2648"/>
                </a:lnTo>
                <a:lnTo>
                  <a:pt x="4411" y="2602"/>
                </a:lnTo>
                <a:close/>
                <a:moveTo>
                  <a:pt x="4422" y="2594"/>
                </a:moveTo>
                <a:lnTo>
                  <a:pt x="4483" y="2543"/>
                </a:lnTo>
                <a:lnTo>
                  <a:pt x="4507" y="2618"/>
                </a:lnTo>
                <a:lnTo>
                  <a:pt x="4438" y="2666"/>
                </a:lnTo>
                <a:lnTo>
                  <a:pt x="4422" y="2594"/>
                </a:lnTo>
                <a:close/>
                <a:moveTo>
                  <a:pt x="4494" y="2535"/>
                </a:moveTo>
                <a:lnTo>
                  <a:pt x="4563" y="2477"/>
                </a:lnTo>
                <a:lnTo>
                  <a:pt x="4596" y="2557"/>
                </a:lnTo>
                <a:lnTo>
                  <a:pt x="4518" y="2610"/>
                </a:lnTo>
                <a:lnTo>
                  <a:pt x="4494" y="2535"/>
                </a:lnTo>
                <a:close/>
                <a:moveTo>
                  <a:pt x="4601" y="2567"/>
                </a:moveTo>
                <a:lnTo>
                  <a:pt x="4636" y="2653"/>
                </a:lnTo>
                <a:lnTo>
                  <a:pt x="4547" y="2707"/>
                </a:lnTo>
                <a:lnTo>
                  <a:pt x="4521" y="2624"/>
                </a:lnTo>
                <a:lnTo>
                  <a:pt x="4601" y="2567"/>
                </a:lnTo>
                <a:close/>
                <a:moveTo>
                  <a:pt x="4612" y="2559"/>
                </a:moveTo>
                <a:lnTo>
                  <a:pt x="4686" y="2506"/>
                </a:lnTo>
                <a:lnTo>
                  <a:pt x="4732" y="2597"/>
                </a:lnTo>
                <a:lnTo>
                  <a:pt x="4646" y="2648"/>
                </a:lnTo>
                <a:lnTo>
                  <a:pt x="4612" y="2559"/>
                </a:lnTo>
                <a:close/>
                <a:moveTo>
                  <a:pt x="4737" y="2608"/>
                </a:moveTo>
                <a:lnTo>
                  <a:pt x="4767" y="2666"/>
                </a:lnTo>
                <a:lnTo>
                  <a:pt x="4678" y="2725"/>
                </a:lnTo>
                <a:lnTo>
                  <a:pt x="4652" y="2658"/>
                </a:lnTo>
                <a:lnTo>
                  <a:pt x="4737" y="2608"/>
                </a:lnTo>
                <a:close/>
                <a:moveTo>
                  <a:pt x="4748" y="2602"/>
                </a:moveTo>
                <a:lnTo>
                  <a:pt x="4847" y="2541"/>
                </a:lnTo>
                <a:lnTo>
                  <a:pt x="4879" y="2594"/>
                </a:lnTo>
                <a:lnTo>
                  <a:pt x="4777" y="2661"/>
                </a:lnTo>
                <a:lnTo>
                  <a:pt x="4748" y="2602"/>
                </a:lnTo>
                <a:close/>
                <a:moveTo>
                  <a:pt x="4884" y="2605"/>
                </a:moveTo>
                <a:lnTo>
                  <a:pt x="4930" y="2682"/>
                </a:lnTo>
                <a:lnTo>
                  <a:pt x="4817" y="2744"/>
                </a:lnTo>
                <a:lnTo>
                  <a:pt x="4783" y="2672"/>
                </a:lnTo>
                <a:lnTo>
                  <a:pt x="4884" y="2605"/>
                </a:lnTo>
                <a:close/>
                <a:moveTo>
                  <a:pt x="5114" y="2439"/>
                </a:moveTo>
                <a:lnTo>
                  <a:pt x="4999" y="2517"/>
                </a:lnTo>
                <a:lnTo>
                  <a:pt x="4967" y="2471"/>
                </a:lnTo>
                <a:lnTo>
                  <a:pt x="5084" y="2402"/>
                </a:lnTo>
                <a:lnTo>
                  <a:pt x="5114" y="2439"/>
                </a:lnTo>
                <a:close/>
                <a:moveTo>
                  <a:pt x="5076" y="2391"/>
                </a:moveTo>
                <a:lnTo>
                  <a:pt x="4959" y="2460"/>
                </a:lnTo>
                <a:lnTo>
                  <a:pt x="4892" y="2362"/>
                </a:lnTo>
                <a:lnTo>
                  <a:pt x="4994" y="2289"/>
                </a:lnTo>
                <a:lnTo>
                  <a:pt x="5076" y="2391"/>
                </a:lnTo>
                <a:close/>
                <a:moveTo>
                  <a:pt x="5090" y="2209"/>
                </a:moveTo>
                <a:lnTo>
                  <a:pt x="4996" y="2273"/>
                </a:lnTo>
                <a:lnTo>
                  <a:pt x="4921" y="2182"/>
                </a:lnTo>
                <a:lnTo>
                  <a:pt x="5004" y="2118"/>
                </a:lnTo>
                <a:lnTo>
                  <a:pt x="5090" y="2209"/>
                </a:lnTo>
                <a:close/>
                <a:moveTo>
                  <a:pt x="5004" y="2102"/>
                </a:moveTo>
                <a:lnTo>
                  <a:pt x="4924" y="2014"/>
                </a:lnTo>
                <a:lnTo>
                  <a:pt x="5018" y="1926"/>
                </a:lnTo>
                <a:lnTo>
                  <a:pt x="5111" y="2011"/>
                </a:lnTo>
                <a:lnTo>
                  <a:pt x="5004" y="2102"/>
                </a:lnTo>
                <a:close/>
                <a:moveTo>
                  <a:pt x="5149" y="1984"/>
                </a:moveTo>
                <a:lnTo>
                  <a:pt x="5122" y="2006"/>
                </a:lnTo>
                <a:lnTo>
                  <a:pt x="5026" y="1918"/>
                </a:lnTo>
                <a:lnTo>
                  <a:pt x="5060" y="1883"/>
                </a:lnTo>
                <a:lnTo>
                  <a:pt x="5149" y="1984"/>
                </a:lnTo>
                <a:close/>
                <a:moveTo>
                  <a:pt x="5127" y="1803"/>
                </a:moveTo>
                <a:lnTo>
                  <a:pt x="5063" y="1867"/>
                </a:lnTo>
                <a:lnTo>
                  <a:pt x="4978" y="1768"/>
                </a:lnTo>
                <a:lnTo>
                  <a:pt x="5031" y="1709"/>
                </a:lnTo>
                <a:lnTo>
                  <a:pt x="5127" y="1803"/>
                </a:lnTo>
                <a:close/>
                <a:moveTo>
                  <a:pt x="5031" y="1690"/>
                </a:moveTo>
                <a:lnTo>
                  <a:pt x="4954" y="1613"/>
                </a:lnTo>
                <a:lnTo>
                  <a:pt x="5007" y="1543"/>
                </a:lnTo>
                <a:lnTo>
                  <a:pt x="5095" y="1621"/>
                </a:lnTo>
                <a:lnTo>
                  <a:pt x="5031" y="1690"/>
                </a:lnTo>
                <a:close/>
                <a:moveTo>
                  <a:pt x="5127" y="1586"/>
                </a:moveTo>
                <a:lnTo>
                  <a:pt x="5103" y="1613"/>
                </a:lnTo>
                <a:lnTo>
                  <a:pt x="5012" y="1535"/>
                </a:lnTo>
                <a:lnTo>
                  <a:pt x="5050" y="1487"/>
                </a:lnTo>
                <a:lnTo>
                  <a:pt x="5127" y="1586"/>
                </a:lnTo>
                <a:close/>
                <a:moveTo>
                  <a:pt x="5050" y="1468"/>
                </a:moveTo>
                <a:lnTo>
                  <a:pt x="4988" y="1391"/>
                </a:lnTo>
                <a:lnTo>
                  <a:pt x="5066" y="1447"/>
                </a:lnTo>
                <a:lnTo>
                  <a:pt x="5050" y="1468"/>
                </a:lnTo>
                <a:close/>
                <a:moveTo>
                  <a:pt x="5133" y="1359"/>
                </a:moveTo>
                <a:lnTo>
                  <a:pt x="5114" y="1383"/>
                </a:lnTo>
                <a:lnTo>
                  <a:pt x="5036" y="1300"/>
                </a:lnTo>
                <a:lnTo>
                  <a:pt x="5133" y="1359"/>
                </a:lnTo>
                <a:close/>
                <a:moveTo>
                  <a:pt x="5109" y="1393"/>
                </a:moveTo>
                <a:lnTo>
                  <a:pt x="5074" y="1439"/>
                </a:lnTo>
                <a:lnTo>
                  <a:pt x="4967" y="1359"/>
                </a:lnTo>
                <a:lnTo>
                  <a:pt x="5012" y="1289"/>
                </a:lnTo>
                <a:lnTo>
                  <a:pt x="5109" y="1393"/>
                </a:lnTo>
                <a:close/>
                <a:moveTo>
                  <a:pt x="5012" y="1268"/>
                </a:moveTo>
                <a:lnTo>
                  <a:pt x="5004" y="1265"/>
                </a:lnTo>
                <a:lnTo>
                  <a:pt x="4924" y="1177"/>
                </a:lnTo>
                <a:lnTo>
                  <a:pt x="4956" y="1121"/>
                </a:lnTo>
                <a:lnTo>
                  <a:pt x="5004" y="1147"/>
                </a:lnTo>
                <a:lnTo>
                  <a:pt x="5060" y="1198"/>
                </a:lnTo>
                <a:lnTo>
                  <a:pt x="5012" y="1268"/>
                </a:lnTo>
                <a:close/>
                <a:moveTo>
                  <a:pt x="5066" y="1188"/>
                </a:moveTo>
                <a:lnTo>
                  <a:pt x="5044" y="1169"/>
                </a:lnTo>
                <a:lnTo>
                  <a:pt x="5071" y="1182"/>
                </a:lnTo>
                <a:lnTo>
                  <a:pt x="5066" y="1188"/>
                </a:lnTo>
                <a:close/>
                <a:moveTo>
                  <a:pt x="5143" y="1070"/>
                </a:moveTo>
                <a:lnTo>
                  <a:pt x="5130" y="1091"/>
                </a:lnTo>
                <a:lnTo>
                  <a:pt x="5050" y="1030"/>
                </a:lnTo>
                <a:lnTo>
                  <a:pt x="5143" y="1070"/>
                </a:lnTo>
                <a:close/>
                <a:moveTo>
                  <a:pt x="5122" y="1102"/>
                </a:moveTo>
                <a:lnTo>
                  <a:pt x="5076" y="1172"/>
                </a:lnTo>
                <a:lnTo>
                  <a:pt x="5012" y="1137"/>
                </a:lnTo>
                <a:lnTo>
                  <a:pt x="4970" y="1097"/>
                </a:lnTo>
                <a:lnTo>
                  <a:pt x="5015" y="1016"/>
                </a:lnTo>
                <a:lnTo>
                  <a:pt x="5122" y="1102"/>
                </a:lnTo>
                <a:close/>
                <a:moveTo>
                  <a:pt x="5012" y="998"/>
                </a:moveTo>
                <a:lnTo>
                  <a:pt x="4900" y="907"/>
                </a:lnTo>
                <a:lnTo>
                  <a:pt x="4930" y="845"/>
                </a:lnTo>
                <a:lnTo>
                  <a:pt x="5031" y="880"/>
                </a:lnTo>
                <a:lnTo>
                  <a:pt x="5063" y="904"/>
                </a:lnTo>
                <a:lnTo>
                  <a:pt x="5012" y="998"/>
                </a:lnTo>
                <a:close/>
                <a:moveTo>
                  <a:pt x="5138" y="773"/>
                </a:moveTo>
                <a:lnTo>
                  <a:pt x="5130" y="786"/>
                </a:lnTo>
                <a:lnTo>
                  <a:pt x="5082" y="757"/>
                </a:lnTo>
                <a:lnTo>
                  <a:pt x="5138" y="773"/>
                </a:lnTo>
                <a:close/>
                <a:moveTo>
                  <a:pt x="5125" y="797"/>
                </a:moveTo>
                <a:lnTo>
                  <a:pt x="5076" y="883"/>
                </a:lnTo>
                <a:lnTo>
                  <a:pt x="5036" y="869"/>
                </a:lnTo>
                <a:lnTo>
                  <a:pt x="4946" y="808"/>
                </a:lnTo>
                <a:lnTo>
                  <a:pt x="4983" y="730"/>
                </a:lnTo>
                <a:lnTo>
                  <a:pt x="5036" y="744"/>
                </a:lnTo>
                <a:lnTo>
                  <a:pt x="5125" y="797"/>
                </a:lnTo>
                <a:close/>
                <a:moveTo>
                  <a:pt x="4999" y="722"/>
                </a:moveTo>
                <a:lnTo>
                  <a:pt x="4988" y="720"/>
                </a:lnTo>
                <a:lnTo>
                  <a:pt x="4988" y="717"/>
                </a:lnTo>
                <a:lnTo>
                  <a:pt x="4999" y="722"/>
                </a:lnTo>
                <a:close/>
                <a:moveTo>
                  <a:pt x="4983" y="701"/>
                </a:moveTo>
                <a:lnTo>
                  <a:pt x="4857" y="626"/>
                </a:lnTo>
                <a:lnTo>
                  <a:pt x="4879" y="573"/>
                </a:lnTo>
                <a:lnTo>
                  <a:pt x="5031" y="602"/>
                </a:lnTo>
                <a:lnTo>
                  <a:pt x="4983" y="701"/>
                </a:lnTo>
                <a:close/>
                <a:moveTo>
                  <a:pt x="5039" y="583"/>
                </a:moveTo>
                <a:lnTo>
                  <a:pt x="4900" y="516"/>
                </a:lnTo>
                <a:lnTo>
                  <a:pt x="4932" y="433"/>
                </a:lnTo>
                <a:lnTo>
                  <a:pt x="4954" y="436"/>
                </a:lnTo>
                <a:lnTo>
                  <a:pt x="5034" y="538"/>
                </a:lnTo>
                <a:lnTo>
                  <a:pt x="5050" y="562"/>
                </a:lnTo>
                <a:lnTo>
                  <a:pt x="5039" y="583"/>
                </a:lnTo>
                <a:close/>
                <a:moveTo>
                  <a:pt x="5066" y="597"/>
                </a:moveTo>
                <a:lnTo>
                  <a:pt x="5050" y="589"/>
                </a:lnTo>
                <a:lnTo>
                  <a:pt x="5058" y="573"/>
                </a:lnTo>
                <a:lnTo>
                  <a:pt x="5074" y="599"/>
                </a:lnTo>
                <a:lnTo>
                  <a:pt x="5066" y="597"/>
                </a:lnTo>
                <a:close/>
                <a:moveTo>
                  <a:pt x="5143" y="650"/>
                </a:moveTo>
                <a:lnTo>
                  <a:pt x="5157" y="674"/>
                </a:lnTo>
                <a:lnTo>
                  <a:pt x="5133" y="642"/>
                </a:lnTo>
                <a:lnTo>
                  <a:pt x="5143" y="650"/>
                </a:lnTo>
                <a:close/>
                <a:moveTo>
                  <a:pt x="5133" y="623"/>
                </a:moveTo>
                <a:lnTo>
                  <a:pt x="5135" y="631"/>
                </a:lnTo>
                <a:lnTo>
                  <a:pt x="5114" y="621"/>
                </a:lnTo>
                <a:lnTo>
                  <a:pt x="5111" y="618"/>
                </a:lnTo>
                <a:lnTo>
                  <a:pt x="5130" y="621"/>
                </a:lnTo>
                <a:lnTo>
                  <a:pt x="5133" y="623"/>
                </a:lnTo>
                <a:close/>
                <a:moveTo>
                  <a:pt x="5103" y="605"/>
                </a:moveTo>
                <a:lnTo>
                  <a:pt x="5084" y="573"/>
                </a:lnTo>
                <a:lnTo>
                  <a:pt x="5117" y="607"/>
                </a:lnTo>
                <a:lnTo>
                  <a:pt x="5103" y="605"/>
                </a:lnTo>
                <a:close/>
                <a:moveTo>
                  <a:pt x="5114" y="586"/>
                </a:moveTo>
                <a:lnTo>
                  <a:pt x="5071" y="540"/>
                </a:lnTo>
                <a:lnTo>
                  <a:pt x="5082" y="522"/>
                </a:lnTo>
                <a:lnTo>
                  <a:pt x="5084" y="527"/>
                </a:lnTo>
                <a:lnTo>
                  <a:pt x="5114" y="586"/>
                </a:lnTo>
                <a:close/>
                <a:moveTo>
                  <a:pt x="5114" y="492"/>
                </a:moveTo>
                <a:lnTo>
                  <a:pt x="5143" y="565"/>
                </a:lnTo>
                <a:lnTo>
                  <a:pt x="5095" y="519"/>
                </a:lnTo>
                <a:lnTo>
                  <a:pt x="5090" y="506"/>
                </a:lnTo>
                <a:lnTo>
                  <a:pt x="5101" y="482"/>
                </a:lnTo>
                <a:lnTo>
                  <a:pt x="5114" y="492"/>
                </a:lnTo>
                <a:close/>
                <a:moveTo>
                  <a:pt x="5138" y="444"/>
                </a:moveTo>
                <a:lnTo>
                  <a:pt x="5119" y="442"/>
                </a:lnTo>
                <a:lnTo>
                  <a:pt x="5122" y="433"/>
                </a:lnTo>
                <a:lnTo>
                  <a:pt x="5138" y="444"/>
                </a:lnTo>
                <a:close/>
                <a:moveTo>
                  <a:pt x="5154" y="337"/>
                </a:moveTo>
                <a:lnTo>
                  <a:pt x="5154" y="340"/>
                </a:lnTo>
                <a:lnTo>
                  <a:pt x="5149" y="340"/>
                </a:lnTo>
                <a:lnTo>
                  <a:pt x="5146" y="335"/>
                </a:lnTo>
                <a:lnTo>
                  <a:pt x="5154" y="337"/>
                </a:lnTo>
                <a:close/>
                <a:moveTo>
                  <a:pt x="5143" y="364"/>
                </a:moveTo>
                <a:lnTo>
                  <a:pt x="5117" y="415"/>
                </a:lnTo>
                <a:lnTo>
                  <a:pt x="5090" y="396"/>
                </a:lnTo>
                <a:lnTo>
                  <a:pt x="5074" y="356"/>
                </a:lnTo>
                <a:lnTo>
                  <a:pt x="5141" y="353"/>
                </a:lnTo>
                <a:lnTo>
                  <a:pt x="5143" y="364"/>
                </a:lnTo>
                <a:close/>
                <a:moveTo>
                  <a:pt x="5133" y="329"/>
                </a:moveTo>
                <a:lnTo>
                  <a:pt x="5135" y="340"/>
                </a:lnTo>
                <a:lnTo>
                  <a:pt x="5068" y="343"/>
                </a:lnTo>
                <a:lnTo>
                  <a:pt x="5055" y="305"/>
                </a:lnTo>
                <a:lnTo>
                  <a:pt x="5133" y="329"/>
                </a:lnTo>
                <a:close/>
                <a:moveTo>
                  <a:pt x="5127" y="316"/>
                </a:moveTo>
                <a:lnTo>
                  <a:pt x="5055" y="292"/>
                </a:lnTo>
                <a:lnTo>
                  <a:pt x="5122" y="294"/>
                </a:lnTo>
                <a:lnTo>
                  <a:pt x="5127" y="316"/>
                </a:lnTo>
                <a:close/>
                <a:moveTo>
                  <a:pt x="5092" y="147"/>
                </a:moveTo>
                <a:lnTo>
                  <a:pt x="5090" y="147"/>
                </a:lnTo>
                <a:lnTo>
                  <a:pt x="5090" y="147"/>
                </a:lnTo>
                <a:lnTo>
                  <a:pt x="5092" y="147"/>
                </a:lnTo>
                <a:close/>
                <a:moveTo>
                  <a:pt x="5060" y="97"/>
                </a:moveTo>
                <a:lnTo>
                  <a:pt x="5066" y="113"/>
                </a:lnTo>
                <a:lnTo>
                  <a:pt x="5055" y="113"/>
                </a:lnTo>
                <a:lnTo>
                  <a:pt x="5060" y="97"/>
                </a:lnTo>
                <a:close/>
                <a:moveTo>
                  <a:pt x="5050" y="123"/>
                </a:moveTo>
                <a:lnTo>
                  <a:pt x="5068" y="123"/>
                </a:lnTo>
                <a:lnTo>
                  <a:pt x="5071" y="131"/>
                </a:lnTo>
                <a:lnTo>
                  <a:pt x="5050" y="126"/>
                </a:lnTo>
                <a:lnTo>
                  <a:pt x="5050" y="123"/>
                </a:lnTo>
                <a:close/>
                <a:moveTo>
                  <a:pt x="5044" y="137"/>
                </a:moveTo>
                <a:lnTo>
                  <a:pt x="5076" y="145"/>
                </a:lnTo>
                <a:lnTo>
                  <a:pt x="5076" y="150"/>
                </a:lnTo>
                <a:lnTo>
                  <a:pt x="5039" y="155"/>
                </a:lnTo>
                <a:lnTo>
                  <a:pt x="5044" y="137"/>
                </a:lnTo>
                <a:close/>
                <a:moveTo>
                  <a:pt x="5082" y="161"/>
                </a:moveTo>
                <a:lnTo>
                  <a:pt x="5117" y="281"/>
                </a:lnTo>
                <a:lnTo>
                  <a:pt x="5044" y="278"/>
                </a:lnTo>
                <a:lnTo>
                  <a:pt x="5018" y="209"/>
                </a:lnTo>
                <a:lnTo>
                  <a:pt x="5034" y="166"/>
                </a:lnTo>
                <a:lnTo>
                  <a:pt x="5082" y="161"/>
                </a:lnTo>
                <a:close/>
                <a:moveTo>
                  <a:pt x="4996" y="126"/>
                </a:moveTo>
                <a:lnTo>
                  <a:pt x="5034" y="134"/>
                </a:lnTo>
                <a:lnTo>
                  <a:pt x="5026" y="155"/>
                </a:lnTo>
                <a:lnTo>
                  <a:pt x="4996" y="158"/>
                </a:lnTo>
                <a:lnTo>
                  <a:pt x="4986" y="126"/>
                </a:lnTo>
                <a:lnTo>
                  <a:pt x="4996" y="126"/>
                </a:lnTo>
                <a:close/>
                <a:moveTo>
                  <a:pt x="4972" y="126"/>
                </a:moveTo>
                <a:lnTo>
                  <a:pt x="4986" y="161"/>
                </a:lnTo>
                <a:lnTo>
                  <a:pt x="4927" y="166"/>
                </a:lnTo>
                <a:lnTo>
                  <a:pt x="4908" y="129"/>
                </a:lnTo>
                <a:lnTo>
                  <a:pt x="4972" y="126"/>
                </a:lnTo>
                <a:close/>
                <a:moveTo>
                  <a:pt x="4954" y="115"/>
                </a:moveTo>
                <a:lnTo>
                  <a:pt x="4903" y="118"/>
                </a:lnTo>
                <a:lnTo>
                  <a:pt x="4895" y="102"/>
                </a:lnTo>
                <a:lnTo>
                  <a:pt x="4954" y="115"/>
                </a:lnTo>
                <a:close/>
                <a:moveTo>
                  <a:pt x="4913" y="169"/>
                </a:moveTo>
                <a:lnTo>
                  <a:pt x="4857" y="174"/>
                </a:lnTo>
                <a:lnTo>
                  <a:pt x="4841" y="147"/>
                </a:lnTo>
                <a:lnTo>
                  <a:pt x="4847" y="131"/>
                </a:lnTo>
                <a:lnTo>
                  <a:pt x="4895" y="129"/>
                </a:lnTo>
                <a:lnTo>
                  <a:pt x="4913" y="169"/>
                </a:lnTo>
                <a:close/>
                <a:moveTo>
                  <a:pt x="4889" y="118"/>
                </a:moveTo>
                <a:lnTo>
                  <a:pt x="4849" y="118"/>
                </a:lnTo>
                <a:lnTo>
                  <a:pt x="4857" y="94"/>
                </a:lnTo>
                <a:lnTo>
                  <a:pt x="4879" y="97"/>
                </a:lnTo>
                <a:lnTo>
                  <a:pt x="4889" y="118"/>
                </a:lnTo>
                <a:close/>
                <a:moveTo>
                  <a:pt x="4873" y="83"/>
                </a:moveTo>
                <a:lnTo>
                  <a:pt x="4863" y="80"/>
                </a:lnTo>
                <a:lnTo>
                  <a:pt x="4865" y="67"/>
                </a:lnTo>
                <a:lnTo>
                  <a:pt x="4873" y="83"/>
                </a:lnTo>
                <a:close/>
                <a:moveTo>
                  <a:pt x="4873" y="0"/>
                </a:moveTo>
                <a:lnTo>
                  <a:pt x="4863" y="35"/>
                </a:lnTo>
                <a:lnTo>
                  <a:pt x="4849" y="6"/>
                </a:lnTo>
                <a:lnTo>
                  <a:pt x="4873" y="0"/>
                </a:lnTo>
                <a:close/>
                <a:moveTo>
                  <a:pt x="4836" y="8"/>
                </a:moveTo>
                <a:lnTo>
                  <a:pt x="4857" y="51"/>
                </a:lnTo>
                <a:lnTo>
                  <a:pt x="4849" y="78"/>
                </a:lnTo>
                <a:lnTo>
                  <a:pt x="4793" y="64"/>
                </a:lnTo>
                <a:lnTo>
                  <a:pt x="4769" y="22"/>
                </a:lnTo>
                <a:lnTo>
                  <a:pt x="4836" y="8"/>
                </a:lnTo>
                <a:close/>
                <a:moveTo>
                  <a:pt x="4756" y="24"/>
                </a:moveTo>
                <a:lnTo>
                  <a:pt x="4777" y="62"/>
                </a:lnTo>
                <a:lnTo>
                  <a:pt x="4718" y="46"/>
                </a:lnTo>
                <a:lnTo>
                  <a:pt x="4708" y="32"/>
                </a:lnTo>
                <a:lnTo>
                  <a:pt x="4756" y="24"/>
                </a:lnTo>
                <a:close/>
                <a:moveTo>
                  <a:pt x="4692" y="35"/>
                </a:moveTo>
                <a:lnTo>
                  <a:pt x="4694" y="35"/>
                </a:lnTo>
                <a:lnTo>
                  <a:pt x="4700" y="43"/>
                </a:lnTo>
                <a:lnTo>
                  <a:pt x="4692" y="40"/>
                </a:lnTo>
                <a:lnTo>
                  <a:pt x="4692" y="35"/>
                </a:lnTo>
                <a:close/>
                <a:moveTo>
                  <a:pt x="4689" y="51"/>
                </a:moveTo>
                <a:lnTo>
                  <a:pt x="4710" y="56"/>
                </a:lnTo>
                <a:lnTo>
                  <a:pt x="4753" y="121"/>
                </a:lnTo>
                <a:lnTo>
                  <a:pt x="4721" y="123"/>
                </a:lnTo>
                <a:lnTo>
                  <a:pt x="4684" y="75"/>
                </a:lnTo>
                <a:lnTo>
                  <a:pt x="4689" y="51"/>
                </a:lnTo>
                <a:close/>
                <a:moveTo>
                  <a:pt x="4708" y="123"/>
                </a:moveTo>
                <a:lnTo>
                  <a:pt x="4702" y="123"/>
                </a:lnTo>
                <a:lnTo>
                  <a:pt x="4678" y="107"/>
                </a:lnTo>
                <a:lnTo>
                  <a:pt x="4681" y="89"/>
                </a:lnTo>
                <a:lnTo>
                  <a:pt x="4708" y="123"/>
                </a:lnTo>
                <a:close/>
                <a:moveTo>
                  <a:pt x="4681" y="38"/>
                </a:moveTo>
                <a:lnTo>
                  <a:pt x="4681" y="38"/>
                </a:lnTo>
                <a:lnTo>
                  <a:pt x="4678" y="38"/>
                </a:lnTo>
                <a:lnTo>
                  <a:pt x="4681" y="38"/>
                </a:lnTo>
                <a:close/>
                <a:moveTo>
                  <a:pt x="4678" y="48"/>
                </a:moveTo>
                <a:lnTo>
                  <a:pt x="4676" y="62"/>
                </a:lnTo>
                <a:lnTo>
                  <a:pt x="4662" y="46"/>
                </a:lnTo>
                <a:lnTo>
                  <a:pt x="4678" y="48"/>
                </a:lnTo>
                <a:close/>
                <a:moveTo>
                  <a:pt x="4636" y="46"/>
                </a:moveTo>
                <a:lnTo>
                  <a:pt x="4644" y="43"/>
                </a:lnTo>
                <a:lnTo>
                  <a:pt x="4670" y="78"/>
                </a:lnTo>
                <a:lnTo>
                  <a:pt x="4668" y="97"/>
                </a:lnTo>
                <a:lnTo>
                  <a:pt x="4633" y="59"/>
                </a:lnTo>
                <a:lnTo>
                  <a:pt x="4636" y="46"/>
                </a:lnTo>
                <a:close/>
                <a:moveTo>
                  <a:pt x="4630" y="72"/>
                </a:moveTo>
                <a:lnTo>
                  <a:pt x="4630" y="75"/>
                </a:lnTo>
                <a:lnTo>
                  <a:pt x="4630" y="75"/>
                </a:lnTo>
                <a:lnTo>
                  <a:pt x="4630" y="72"/>
                </a:lnTo>
                <a:close/>
                <a:moveTo>
                  <a:pt x="4646" y="113"/>
                </a:moveTo>
                <a:lnTo>
                  <a:pt x="4660" y="123"/>
                </a:lnTo>
                <a:lnTo>
                  <a:pt x="4660" y="126"/>
                </a:lnTo>
                <a:lnTo>
                  <a:pt x="4620" y="126"/>
                </a:lnTo>
                <a:lnTo>
                  <a:pt x="4625" y="94"/>
                </a:lnTo>
                <a:lnTo>
                  <a:pt x="4646" y="113"/>
                </a:lnTo>
                <a:close/>
                <a:moveTo>
                  <a:pt x="4622" y="35"/>
                </a:moveTo>
                <a:lnTo>
                  <a:pt x="4614" y="38"/>
                </a:lnTo>
                <a:lnTo>
                  <a:pt x="4609" y="32"/>
                </a:lnTo>
                <a:lnTo>
                  <a:pt x="4622" y="35"/>
                </a:lnTo>
                <a:close/>
                <a:moveTo>
                  <a:pt x="4609" y="51"/>
                </a:moveTo>
                <a:lnTo>
                  <a:pt x="4620" y="62"/>
                </a:lnTo>
                <a:lnTo>
                  <a:pt x="4620" y="67"/>
                </a:lnTo>
                <a:lnTo>
                  <a:pt x="4609" y="59"/>
                </a:lnTo>
                <a:lnTo>
                  <a:pt x="4601" y="51"/>
                </a:lnTo>
                <a:lnTo>
                  <a:pt x="4609" y="51"/>
                </a:lnTo>
                <a:close/>
                <a:moveTo>
                  <a:pt x="4590" y="30"/>
                </a:moveTo>
                <a:lnTo>
                  <a:pt x="4601" y="40"/>
                </a:lnTo>
                <a:lnTo>
                  <a:pt x="4590" y="43"/>
                </a:lnTo>
                <a:lnTo>
                  <a:pt x="4574" y="24"/>
                </a:lnTo>
                <a:lnTo>
                  <a:pt x="4590" y="30"/>
                </a:lnTo>
                <a:close/>
                <a:moveTo>
                  <a:pt x="4518" y="11"/>
                </a:moveTo>
                <a:lnTo>
                  <a:pt x="4521" y="11"/>
                </a:lnTo>
                <a:lnTo>
                  <a:pt x="4550" y="32"/>
                </a:lnTo>
                <a:lnTo>
                  <a:pt x="4566" y="46"/>
                </a:lnTo>
                <a:lnTo>
                  <a:pt x="4513" y="56"/>
                </a:lnTo>
                <a:lnTo>
                  <a:pt x="4518" y="11"/>
                </a:lnTo>
                <a:close/>
                <a:moveTo>
                  <a:pt x="4579" y="56"/>
                </a:moveTo>
                <a:lnTo>
                  <a:pt x="4614" y="86"/>
                </a:lnTo>
                <a:lnTo>
                  <a:pt x="4606" y="126"/>
                </a:lnTo>
                <a:lnTo>
                  <a:pt x="4545" y="129"/>
                </a:lnTo>
                <a:lnTo>
                  <a:pt x="4505" y="115"/>
                </a:lnTo>
                <a:lnTo>
                  <a:pt x="4510" y="70"/>
                </a:lnTo>
                <a:lnTo>
                  <a:pt x="4579" y="56"/>
                </a:lnTo>
                <a:close/>
                <a:moveTo>
                  <a:pt x="4486" y="6"/>
                </a:moveTo>
                <a:lnTo>
                  <a:pt x="4489" y="6"/>
                </a:lnTo>
                <a:lnTo>
                  <a:pt x="4507" y="8"/>
                </a:lnTo>
                <a:lnTo>
                  <a:pt x="4499" y="59"/>
                </a:lnTo>
                <a:lnTo>
                  <a:pt x="4478" y="64"/>
                </a:lnTo>
                <a:lnTo>
                  <a:pt x="4486" y="6"/>
                </a:lnTo>
                <a:close/>
                <a:moveTo>
                  <a:pt x="4499" y="72"/>
                </a:moveTo>
                <a:lnTo>
                  <a:pt x="4491" y="113"/>
                </a:lnTo>
                <a:lnTo>
                  <a:pt x="4473" y="105"/>
                </a:lnTo>
                <a:lnTo>
                  <a:pt x="4475" y="75"/>
                </a:lnTo>
                <a:lnTo>
                  <a:pt x="4499" y="72"/>
                </a:lnTo>
                <a:close/>
                <a:moveTo>
                  <a:pt x="4363" y="19"/>
                </a:moveTo>
                <a:lnTo>
                  <a:pt x="4473" y="6"/>
                </a:lnTo>
                <a:lnTo>
                  <a:pt x="4465" y="64"/>
                </a:lnTo>
                <a:lnTo>
                  <a:pt x="4390" y="80"/>
                </a:lnTo>
                <a:lnTo>
                  <a:pt x="4360" y="70"/>
                </a:lnTo>
                <a:lnTo>
                  <a:pt x="4363" y="19"/>
                </a:lnTo>
                <a:close/>
                <a:moveTo>
                  <a:pt x="4358" y="83"/>
                </a:moveTo>
                <a:lnTo>
                  <a:pt x="4366" y="83"/>
                </a:lnTo>
                <a:lnTo>
                  <a:pt x="4358" y="86"/>
                </a:lnTo>
                <a:lnTo>
                  <a:pt x="4358" y="83"/>
                </a:lnTo>
                <a:close/>
                <a:moveTo>
                  <a:pt x="4358" y="99"/>
                </a:moveTo>
                <a:lnTo>
                  <a:pt x="4390" y="91"/>
                </a:lnTo>
                <a:lnTo>
                  <a:pt x="4459" y="115"/>
                </a:lnTo>
                <a:lnTo>
                  <a:pt x="4457" y="131"/>
                </a:lnTo>
                <a:lnTo>
                  <a:pt x="4355" y="137"/>
                </a:lnTo>
                <a:lnTo>
                  <a:pt x="4358" y="99"/>
                </a:lnTo>
                <a:close/>
                <a:moveTo>
                  <a:pt x="4355" y="147"/>
                </a:moveTo>
                <a:lnTo>
                  <a:pt x="4454" y="145"/>
                </a:lnTo>
                <a:lnTo>
                  <a:pt x="4446" y="201"/>
                </a:lnTo>
                <a:lnTo>
                  <a:pt x="4352" y="163"/>
                </a:lnTo>
                <a:lnTo>
                  <a:pt x="4355" y="147"/>
                </a:lnTo>
                <a:close/>
                <a:moveTo>
                  <a:pt x="4352" y="174"/>
                </a:moveTo>
                <a:lnTo>
                  <a:pt x="4443" y="212"/>
                </a:lnTo>
                <a:lnTo>
                  <a:pt x="4443" y="222"/>
                </a:lnTo>
                <a:lnTo>
                  <a:pt x="4347" y="233"/>
                </a:lnTo>
                <a:lnTo>
                  <a:pt x="4352" y="174"/>
                </a:lnTo>
                <a:close/>
                <a:moveTo>
                  <a:pt x="4328" y="22"/>
                </a:moveTo>
                <a:lnTo>
                  <a:pt x="4350" y="19"/>
                </a:lnTo>
                <a:lnTo>
                  <a:pt x="4347" y="67"/>
                </a:lnTo>
                <a:lnTo>
                  <a:pt x="4326" y="59"/>
                </a:lnTo>
                <a:lnTo>
                  <a:pt x="4328" y="22"/>
                </a:lnTo>
                <a:close/>
                <a:moveTo>
                  <a:pt x="4326" y="72"/>
                </a:moveTo>
                <a:lnTo>
                  <a:pt x="4347" y="78"/>
                </a:lnTo>
                <a:lnTo>
                  <a:pt x="4347" y="89"/>
                </a:lnTo>
                <a:lnTo>
                  <a:pt x="4323" y="91"/>
                </a:lnTo>
                <a:lnTo>
                  <a:pt x="4326" y="72"/>
                </a:lnTo>
                <a:close/>
                <a:moveTo>
                  <a:pt x="4323" y="105"/>
                </a:moveTo>
                <a:lnTo>
                  <a:pt x="4344" y="102"/>
                </a:lnTo>
                <a:lnTo>
                  <a:pt x="4342" y="137"/>
                </a:lnTo>
                <a:lnTo>
                  <a:pt x="4320" y="137"/>
                </a:lnTo>
                <a:lnTo>
                  <a:pt x="4323" y="105"/>
                </a:lnTo>
                <a:close/>
                <a:moveTo>
                  <a:pt x="4320" y="150"/>
                </a:moveTo>
                <a:lnTo>
                  <a:pt x="4342" y="147"/>
                </a:lnTo>
                <a:lnTo>
                  <a:pt x="4342" y="158"/>
                </a:lnTo>
                <a:lnTo>
                  <a:pt x="4320" y="150"/>
                </a:lnTo>
                <a:lnTo>
                  <a:pt x="4320" y="150"/>
                </a:lnTo>
                <a:close/>
                <a:moveTo>
                  <a:pt x="4318" y="161"/>
                </a:moveTo>
                <a:lnTo>
                  <a:pt x="4339" y="171"/>
                </a:lnTo>
                <a:lnTo>
                  <a:pt x="4336" y="233"/>
                </a:lnTo>
                <a:lnTo>
                  <a:pt x="4326" y="236"/>
                </a:lnTo>
                <a:lnTo>
                  <a:pt x="4315" y="230"/>
                </a:lnTo>
                <a:lnTo>
                  <a:pt x="4318" y="161"/>
                </a:lnTo>
                <a:close/>
                <a:moveTo>
                  <a:pt x="4315" y="24"/>
                </a:moveTo>
                <a:lnTo>
                  <a:pt x="4312" y="56"/>
                </a:lnTo>
                <a:lnTo>
                  <a:pt x="4240" y="32"/>
                </a:lnTo>
                <a:lnTo>
                  <a:pt x="4315" y="24"/>
                </a:lnTo>
                <a:close/>
                <a:moveTo>
                  <a:pt x="4211" y="35"/>
                </a:moveTo>
                <a:lnTo>
                  <a:pt x="4312" y="67"/>
                </a:lnTo>
                <a:lnTo>
                  <a:pt x="4312" y="94"/>
                </a:lnTo>
                <a:lnTo>
                  <a:pt x="4224" y="110"/>
                </a:lnTo>
                <a:lnTo>
                  <a:pt x="4189" y="97"/>
                </a:lnTo>
                <a:lnTo>
                  <a:pt x="4189" y="38"/>
                </a:lnTo>
                <a:lnTo>
                  <a:pt x="4211" y="35"/>
                </a:lnTo>
                <a:close/>
                <a:moveTo>
                  <a:pt x="4189" y="1147"/>
                </a:moveTo>
                <a:lnTo>
                  <a:pt x="4144" y="1107"/>
                </a:lnTo>
                <a:lnTo>
                  <a:pt x="4117" y="800"/>
                </a:lnTo>
                <a:lnTo>
                  <a:pt x="4144" y="827"/>
                </a:lnTo>
                <a:lnTo>
                  <a:pt x="4187" y="875"/>
                </a:lnTo>
                <a:lnTo>
                  <a:pt x="4189" y="1147"/>
                </a:lnTo>
                <a:close/>
                <a:moveTo>
                  <a:pt x="4187" y="851"/>
                </a:moveTo>
                <a:lnTo>
                  <a:pt x="4152" y="819"/>
                </a:lnTo>
                <a:lnTo>
                  <a:pt x="4141" y="803"/>
                </a:lnTo>
                <a:lnTo>
                  <a:pt x="4187" y="843"/>
                </a:lnTo>
                <a:lnTo>
                  <a:pt x="4187" y="851"/>
                </a:lnTo>
                <a:close/>
                <a:moveTo>
                  <a:pt x="4187" y="827"/>
                </a:moveTo>
                <a:lnTo>
                  <a:pt x="4115" y="765"/>
                </a:lnTo>
                <a:lnTo>
                  <a:pt x="4112" y="749"/>
                </a:lnTo>
                <a:lnTo>
                  <a:pt x="4187" y="803"/>
                </a:lnTo>
                <a:lnTo>
                  <a:pt x="4187" y="827"/>
                </a:lnTo>
                <a:close/>
                <a:moveTo>
                  <a:pt x="4187" y="786"/>
                </a:moveTo>
                <a:lnTo>
                  <a:pt x="4112" y="733"/>
                </a:lnTo>
                <a:lnTo>
                  <a:pt x="4112" y="720"/>
                </a:lnTo>
                <a:lnTo>
                  <a:pt x="4187" y="765"/>
                </a:lnTo>
                <a:lnTo>
                  <a:pt x="4187" y="786"/>
                </a:lnTo>
                <a:close/>
                <a:moveTo>
                  <a:pt x="4187" y="752"/>
                </a:moveTo>
                <a:lnTo>
                  <a:pt x="4109" y="704"/>
                </a:lnTo>
                <a:lnTo>
                  <a:pt x="4107" y="674"/>
                </a:lnTo>
                <a:lnTo>
                  <a:pt x="4184" y="714"/>
                </a:lnTo>
                <a:lnTo>
                  <a:pt x="4187" y="752"/>
                </a:lnTo>
                <a:close/>
                <a:moveTo>
                  <a:pt x="4184" y="701"/>
                </a:moveTo>
                <a:lnTo>
                  <a:pt x="4107" y="658"/>
                </a:lnTo>
                <a:lnTo>
                  <a:pt x="4101" y="615"/>
                </a:lnTo>
                <a:lnTo>
                  <a:pt x="4184" y="653"/>
                </a:lnTo>
                <a:lnTo>
                  <a:pt x="4184" y="701"/>
                </a:lnTo>
                <a:close/>
                <a:moveTo>
                  <a:pt x="4184" y="639"/>
                </a:moveTo>
                <a:lnTo>
                  <a:pt x="4101" y="602"/>
                </a:lnTo>
                <a:lnTo>
                  <a:pt x="4096" y="554"/>
                </a:lnTo>
                <a:lnTo>
                  <a:pt x="4184" y="586"/>
                </a:lnTo>
                <a:lnTo>
                  <a:pt x="4184" y="639"/>
                </a:lnTo>
                <a:close/>
                <a:moveTo>
                  <a:pt x="4184" y="573"/>
                </a:moveTo>
                <a:lnTo>
                  <a:pt x="4096" y="540"/>
                </a:lnTo>
                <a:lnTo>
                  <a:pt x="4091" y="492"/>
                </a:lnTo>
                <a:lnTo>
                  <a:pt x="4184" y="516"/>
                </a:lnTo>
                <a:lnTo>
                  <a:pt x="4184" y="573"/>
                </a:lnTo>
                <a:close/>
                <a:moveTo>
                  <a:pt x="4184" y="503"/>
                </a:moveTo>
                <a:lnTo>
                  <a:pt x="4091" y="479"/>
                </a:lnTo>
                <a:lnTo>
                  <a:pt x="4085" y="423"/>
                </a:lnTo>
                <a:lnTo>
                  <a:pt x="4181" y="442"/>
                </a:lnTo>
                <a:lnTo>
                  <a:pt x="4184" y="503"/>
                </a:lnTo>
                <a:close/>
                <a:moveTo>
                  <a:pt x="4181" y="428"/>
                </a:moveTo>
                <a:lnTo>
                  <a:pt x="4085" y="409"/>
                </a:lnTo>
                <a:lnTo>
                  <a:pt x="4083" y="393"/>
                </a:lnTo>
                <a:lnTo>
                  <a:pt x="4179" y="388"/>
                </a:lnTo>
                <a:lnTo>
                  <a:pt x="4181" y="393"/>
                </a:lnTo>
                <a:lnTo>
                  <a:pt x="4181" y="428"/>
                </a:lnTo>
                <a:close/>
                <a:moveTo>
                  <a:pt x="4181" y="361"/>
                </a:moveTo>
                <a:lnTo>
                  <a:pt x="4165" y="345"/>
                </a:lnTo>
                <a:lnTo>
                  <a:pt x="4181" y="348"/>
                </a:lnTo>
                <a:lnTo>
                  <a:pt x="4181" y="361"/>
                </a:lnTo>
                <a:close/>
                <a:moveTo>
                  <a:pt x="4181" y="329"/>
                </a:moveTo>
                <a:lnTo>
                  <a:pt x="4109" y="270"/>
                </a:lnTo>
                <a:lnTo>
                  <a:pt x="4139" y="268"/>
                </a:lnTo>
                <a:lnTo>
                  <a:pt x="4181" y="297"/>
                </a:lnTo>
                <a:lnTo>
                  <a:pt x="4181" y="329"/>
                </a:lnTo>
                <a:close/>
                <a:moveTo>
                  <a:pt x="4181" y="281"/>
                </a:moveTo>
                <a:lnTo>
                  <a:pt x="4157" y="265"/>
                </a:lnTo>
                <a:lnTo>
                  <a:pt x="4181" y="262"/>
                </a:lnTo>
                <a:lnTo>
                  <a:pt x="4181" y="281"/>
                </a:lnTo>
                <a:close/>
                <a:moveTo>
                  <a:pt x="4181" y="244"/>
                </a:moveTo>
                <a:lnTo>
                  <a:pt x="4125" y="244"/>
                </a:lnTo>
                <a:lnTo>
                  <a:pt x="4066" y="204"/>
                </a:lnTo>
                <a:lnTo>
                  <a:pt x="4064" y="177"/>
                </a:lnTo>
                <a:lnTo>
                  <a:pt x="4181" y="244"/>
                </a:lnTo>
                <a:lnTo>
                  <a:pt x="4181" y="244"/>
                </a:lnTo>
                <a:close/>
                <a:moveTo>
                  <a:pt x="4179" y="230"/>
                </a:moveTo>
                <a:lnTo>
                  <a:pt x="4064" y="161"/>
                </a:lnTo>
                <a:lnTo>
                  <a:pt x="4061" y="158"/>
                </a:lnTo>
                <a:lnTo>
                  <a:pt x="4136" y="155"/>
                </a:lnTo>
                <a:lnTo>
                  <a:pt x="4179" y="177"/>
                </a:lnTo>
                <a:lnTo>
                  <a:pt x="4179" y="230"/>
                </a:lnTo>
                <a:close/>
                <a:moveTo>
                  <a:pt x="4179" y="163"/>
                </a:moveTo>
                <a:lnTo>
                  <a:pt x="4163" y="155"/>
                </a:lnTo>
                <a:lnTo>
                  <a:pt x="4179" y="153"/>
                </a:lnTo>
                <a:lnTo>
                  <a:pt x="4179" y="163"/>
                </a:lnTo>
                <a:close/>
                <a:moveTo>
                  <a:pt x="4179" y="142"/>
                </a:moveTo>
                <a:lnTo>
                  <a:pt x="4139" y="142"/>
                </a:lnTo>
                <a:lnTo>
                  <a:pt x="4133" y="139"/>
                </a:lnTo>
                <a:lnTo>
                  <a:pt x="4179" y="131"/>
                </a:lnTo>
                <a:lnTo>
                  <a:pt x="4179" y="142"/>
                </a:lnTo>
                <a:close/>
                <a:moveTo>
                  <a:pt x="4179" y="121"/>
                </a:moveTo>
                <a:lnTo>
                  <a:pt x="4115" y="131"/>
                </a:lnTo>
                <a:lnTo>
                  <a:pt x="4058" y="105"/>
                </a:lnTo>
                <a:lnTo>
                  <a:pt x="4053" y="54"/>
                </a:lnTo>
                <a:lnTo>
                  <a:pt x="4179" y="105"/>
                </a:lnTo>
                <a:lnTo>
                  <a:pt x="4179" y="121"/>
                </a:lnTo>
                <a:close/>
                <a:moveTo>
                  <a:pt x="4179" y="91"/>
                </a:moveTo>
                <a:lnTo>
                  <a:pt x="4072" y="51"/>
                </a:lnTo>
                <a:lnTo>
                  <a:pt x="4179" y="38"/>
                </a:lnTo>
                <a:lnTo>
                  <a:pt x="4179" y="91"/>
                </a:lnTo>
                <a:close/>
                <a:moveTo>
                  <a:pt x="4112" y="3"/>
                </a:moveTo>
                <a:lnTo>
                  <a:pt x="4179" y="24"/>
                </a:lnTo>
                <a:lnTo>
                  <a:pt x="4179" y="27"/>
                </a:lnTo>
                <a:lnTo>
                  <a:pt x="4053" y="40"/>
                </a:lnTo>
                <a:lnTo>
                  <a:pt x="4050" y="19"/>
                </a:lnTo>
                <a:lnTo>
                  <a:pt x="4112" y="3"/>
                </a:lnTo>
                <a:close/>
                <a:moveTo>
                  <a:pt x="4050" y="169"/>
                </a:moveTo>
                <a:lnTo>
                  <a:pt x="4053" y="193"/>
                </a:lnTo>
                <a:lnTo>
                  <a:pt x="4018" y="169"/>
                </a:lnTo>
                <a:lnTo>
                  <a:pt x="4013" y="163"/>
                </a:lnTo>
                <a:lnTo>
                  <a:pt x="4034" y="158"/>
                </a:lnTo>
                <a:lnTo>
                  <a:pt x="4050" y="169"/>
                </a:lnTo>
                <a:close/>
                <a:moveTo>
                  <a:pt x="4048" y="145"/>
                </a:moveTo>
                <a:lnTo>
                  <a:pt x="4037" y="147"/>
                </a:lnTo>
                <a:lnTo>
                  <a:pt x="3968" y="105"/>
                </a:lnTo>
                <a:lnTo>
                  <a:pt x="3936" y="67"/>
                </a:lnTo>
                <a:lnTo>
                  <a:pt x="3936" y="64"/>
                </a:lnTo>
                <a:lnTo>
                  <a:pt x="3949" y="64"/>
                </a:lnTo>
                <a:lnTo>
                  <a:pt x="4045" y="110"/>
                </a:lnTo>
                <a:lnTo>
                  <a:pt x="4048" y="145"/>
                </a:lnTo>
                <a:close/>
                <a:moveTo>
                  <a:pt x="4045" y="97"/>
                </a:moveTo>
                <a:lnTo>
                  <a:pt x="3970" y="62"/>
                </a:lnTo>
                <a:lnTo>
                  <a:pt x="4042" y="54"/>
                </a:lnTo>
                <a:lnTo>
                  <a:pt x="4045" y="97"/>
                </a:lnTo>
                <a:close/>
                <a:moveTo>
                  <a:pt x="4040" y="22"/>
                </a:moveTo>
                <a:lnTo>
                  <a:pt x="4040" y="38"/>
                </a:lnTo>
                <a:lnTo>
                  <a:pt x="4018" y="27"/>
                </a:lnTo>
                <a:lnTo>
                  <a:pt x="4040" y="22"/>
                </a:lnTo>
                <a:close/>
                <a:moveTo>
                  <a:pt x="4024" y="43"/>
                </a:moveTo>
                <a:lnTo>
                  <a:pt x="3952" y="51"/>
                </a:lnTo>
                <a:lnTo>
                  <a:pt x="3944" y="48"/>
                </a:lnTo>
                <a:lnTo>
                  <a:pt x="4000" y="32"/>
                </a:lnTo>
                <a:lnTo>
                  <a:pt x="4024" y="43"/>
                </a:lnTo>
                <a:close/>
                <a:moveTo>
                  <a:pt x="3981" y="27"/>
                </a:moveTo>
                <a:lnTo>
                  <a:pt x="3933" y="38"/>
                </a:lnTo>
                <a:lnTo>
                  <a:pt x="3928" y="3"/>
                </a:lnTo>
                <a:lnTo>
                  <a:pt x="3981" y="27"/>
                </a:lnTo>
                <a:close/>
                <a:moveTo>
                  <a:pt x="3933" y="126"/>
                </a:moveTo>
                <a:lnTo>
                  <a:pt x="3936" y="131"/>
                </a:lnTo>
                <a:lnTo>
                  <a:pt x="3917" y="113"/>
                </a:lnTo>
                <a:lnTo>
                  <a:pt x="3933" y="126"/>
                </a:lnTo>
                <a:close/>
                <a:moveTo>
                  <a:pt x="3922" y="94"/>
                </a:moveTo>
                <a:lnTo>
                  <a:pt x="3930" y="97"/>
                </a:lnTo>
                <a:lnTo>
                  <a:pt x="3930" y="102"/>
                </a:lnTo>
                <a:lnTo>
                  <a:pt x="3922" y="94"/>
                </a:lnTo>
                <a:close/>
                <a:moveTo>
                  <a:pt x="3922" y="67"/>
                </a:moveTo>
                <a:lnTo>
                  <a:pt x="3925" y="72"/>
                </a:lnTo>
                <a:lnTo>
                  <a:pt x="3928" y="80"/>
                </a:lnTo>
                <a:lnTo>
                  <a:pt x="3904" y="67"/>
                </a:lnTo>
                <a:lnTo>
                  <a:pt x="3922" y="67"/>
                </a:lnTo>
                <a:close/>
                <a:moveTo>
                  <a:pt x="3904" y="91"/>
                </a:moveTo>
                <a:lnTo>
                  <a:pt x="3877" y="72"/>
                </a:lnTo>
                <a:lnTo>
                  <a:pt x="3885" y="70"/>
                </a:lnTo>
                <a:lnTo>
                  <a:pt x="3887" y="72"/>
                </a:lnTo>
                <a:lnTo>
                  <a:pt x="3904" y="91"/>
                </a:lnTo>
                <a:close/>
                <a:moveTo>
                  <a:pt x="3850" y="16"/>
                </a:moveTo>
                <a:lnTo>
                  <a:pt x="3901" y="40"/>
                </a:lnTo>
                <a:lnTo>
                  <a:pt x="3906" y="46"/>
                </a:lnTo>
                <a:lnTo>
                  <a:pt x="3885" y="51"/>
                </a:lnTo>
                <a:lnTo>
                  <a:pt x="3850" y="16"/>
                </a:lnTo>
                <a:close/>
                <a:moveTo>
                  <a:pt x="3861" y="56"/>
                </a:moveTo>
                <a:lnTo>
                  <a:pt x="3858" y="59"/>
                </a:lnTo>
                <a:lnTo>
                  <a:pt x="3855" y="56"/>
                </a:lnTo>
                <a:lnTo>
                  <a:pt x="3847" y="48"/>
                </a:lnTo>
                <a:lnTo>
                  <a:pt x="3861" y="56"/>
                </a:lnTo>
                <a:close/>
                <a:moveTo>
                  <a:pt x="3845" y="75"/>
                </a:moveTo>
                <a:lnTo>
                  <a:pt x="3930" y="145"/>
                </a:lnTo>
                <a:lnTo>
                  <a:pt x="3938" y="150"/>
                </a:lnTo>
                <a:lnTo>
                  <a:pt x="3839" y="153"/>
                </a:lnTo>
                <a:lnTo>
                  <a:pt x="3823" y="80"/>
                </a:lnTo>
                <a:lnTo>
                  <a:pt x="3842" y="75"/>
                </a:lnTo>
                <a:lnTo>
                  <a:pt x="3845" y="75"/>
                </a:lnTo>
                <a:close/>
                <a:moveTo>
                  <a:pt x="3831" y="64"/>
                </a:moveTo>
                <a:lnTo>
                  <a:pt x="3818" y="64"/>
                </a:lnTo>
                <a:lnTo>
                  <a:pt x="3815" y="51"/>
                </a:lnTo>
                <a:lnTo>
                  <a:pt x="3831" y="64"/>
                </a:lnTo>
                <a:close/>
                <a:moveTo>
                  <a:pt x="3810" y="83"/>
                </a:moveTo>
                <a:lnTo>
                  <a:pt x="3829" y="153"/>
                </a:lnTo>
                <a:lnTo>
                  <a:pt x="3735" y="158"/>
                </a:lnTo>
                <a:lnTo>
                  <a:pt x="3719" y="107"/>
                </a:lnTo>
                <a:lnTo>
                  <a:pt x="3810" y="83"/>
                </a:lnTo>
                <a:close/>
                <a:moveTo>
                  <a:pt x="3765" y="83"/>
                </a:moveTo>
                <a:lnTo>
                  <a:pt x="3716" y="97"/>
                </a:lnTo>
                <a:lnTo>
                  <a:pt x="3714" y="89"/>
                </a:lnTo>
                <a:lnTo>
                  <a:pt x="3765" y="83"/>
                </a:lnTo>
                <a:close/>
                <a:moveTo>
                  <a:pt x="3722" y="158"/>
                </a:moveTo>
                <a:lnTo>
                  <a:pt x="3644" y="161"/>
                </a:lnTo>
                <a:lnTo>
                  <a:pt x="3631" y="131"/>
                </a:lnTo>
                <a:lnTo>
                  <a:pt x="3708" y="110"/>
                </a:lnTo>
                <a:lnTo>
                  <a:pt x="3722" y="158"/>
                </a:lnTo>
                <a:close/>
                <a:moveTo>
                  <a:pt x="3703" y="99"/>
                </a:moveTo>
                <a:lnTo>
                  <a:pt x="3628" y="121"/>
                </a:lnTo>
                <a:lnTo>
                  <a:pt x="3620" y="99"/>
                </a:lnTo>
                <a:lnTo>
                  <a:pt x="3700" y="91"/>
                </a:lnTo>
                <a:lnTo>
                  <a:pt x="3703" y="99"/>
                </a:lnTo>
                <a:close/>
                <a:moveTo>
                  <a:pt x="3631" y="19"/>
                </a:moveTo>
                <a:lnTo>
                  <a:pt x="3676" y="11"/>
                </a:lnTo>
                <a:lnTo>
                  <a:pt x="3698" y="78"/>
                </a:lnTo>
                <a:lnTo>
                  <a:pt x="3615" y="89"/>
                </a:lnTo>
                <a:lnTo>
                  <a:pt x="3591" y="32"/>
                </a:lnTo>
                <a:lnTo>
                  <a:pt x="3631" y="19"/>
                </a:lnTo>
                <a:close/>
                <a:moveTo>
                  <a:pt x="3580" y="35"/>
                </a:moveTo>
                <a:lnTo>
                  <a:pt x="3602" y="89"/>
                </a:lnTo>
                <a:lnTo>
                  <a:pt x="3529" y="97"/>
                </a:lnTo>
                <a:lnTo>
                  <a:pt x="3500" y="64"/>
                </a:lnTo>
                <a:lnTo>
                  <a:pt x="3580" y="35"/>
                </a:lnTo>
                <a:close/>
                <a:moveTo>
                  <a:pt x="3551" y="32"/>
                </a:moveTo>
                <a:lnTo>
                  <a:pt x="3492" y="54"/>
                </a:lnTo>
                <a:lnTo>
                  <a:pt x="3487" y="46"/>
                </a:lnTo>
                <a:lnTo>
                  <a:pt x="3551" y="32"/>
                </a:lnTo>
                <a:close/>
                <a:moveTo>
                  <a:pt x="3487" y="70"/>
                </a:moveTo>
                <a:lnTo>
                  <a:pt x="3500" y="99"/>
                </a:lnTo>
                <a:lnTo>
                  <a:pt x="3439" y="107"/>
                </a:lnTo>
                <a:lnTo>
                  <a:pt x="3423" y="91"/>
                </a:lnTo>
                <a:lnTo>
                  <a:pt x="3423" y="91"/>
                </a:lnTo>
                <a:lnTo>
                  <a:pt x="3487" y="70"/>
                </a:lnTo>
                <a:close/>
                <a:moveTo>
                  <a:pt x="3471" y="48"/>
                </a:moveTo>
                <a:lnTo>
                  <a:pt x="3479" y="59"/>
                </a:lnTo>
                <a:lnTo>
                  <a:pt x="3417" y="80"/>
                </a:lnTo>
                <a:lnTo>
                  <a:pt x="3404" y="62"/>
                </a:lnTo>
                <a:lnTo>
                  <a:pt x="3471" y="48"/>
                </a:lnTo>
                <a:close/>
                <a:moveTo>
                  <a:pt x="3399" y="86"/>
                </a:moveTo>
                <a:lnTo>
                  <a:pt x="3345" y="105"/>
                </a:lnTo>
                <a:lnTo>
                  <a:pt x="3313" y="78"/>
                </a:lnTo>
                <a:lnTo>
                  <a:pt x="3313" y="78"/>
                </a:lnTo>
                <a:lnTo>
                  <a:pt x="3380" y="64"/>
                </a:lnTo>
                <a:lnTo>
                  <a:pt x="3399" y="86"/>
                </a:lnTo>
                <a:close/>
                <a:moveTo>
                  <a:pt x="3356" y="3"/>
                </a:moveTo>
                <a:lnTo>
                  <a:pt x="3385" y="51"/>
                </a:lnTo>
                <a:lnTo>
                  <a:pt x="3383" y="54"/>
                </a:lnTo>
                <a:lnTo>
                  <a:pt x="3340" y="11"/>
                </a:lnTo>
                <a:lnTo>
                  <a:pt x="3356" y="3"/>
                </a:lnTo>
                <a:close/>
                <a:moveTo>
                  <a:pt x="3329" y="16"/>
                </a:moveTo>
                <a:lnTo>
                  <a:pt x="3369" y="56"/>
                </a:lnTo>
                <a:lnTo>
                  <a:pt x="3305" y="67"/>
                </a:lnTo>
                <a:lnTo>
                  <a:pt x="3284" y="35"/>
                </a:lnTo>
                <a:lnTo>
                  <a:pt x="3329" y="16"/>
                </a:lnTo>
                <a:close/>
                <a:moveTo>
                  <a:pt x="3273" y="40"/>
                </a:moveTo>
                <a:lnTo>
                  <a:pt x="3276" y="48"/>
                </a:lnTo>
                <a:lnTo>
                  <a:pt x="3270" y="43"/>
                </a:lnTo>
                <a:lnTo>
                  <a:pt x="3273" y="40"/>
                </a:lnTo>
                <a:close/>
                <a:moveTo>
                  <a:pt x="3257" y="48"/>
                </a:moveTo>
                <a:lnTo>
                  <a:pt x="3284" y="70"/>
                </a:lnTo>
                <a:lnTo>
                  <a:pt x="3225" y="80"/>
                </a:lnTo>
                <a:lnTo>
                  <a:pt x="3220" y="78"/>
                </a:lnTo>
                <a:lnTo>
                  <a:pt x="3212" y="67"/>
                </a:lnTo>
                <a:lnTo>
                  <a:pt x="3257" y="48"/>
                </a:lnTo>
                <a:close/>
                <a:moveTo>
                  <a:pt x="3209" y="83"/>
                </a:moveTo>
                <a:lnTo>
                  <a:pt x="3145" y="97"/>
                </a:lnTo>
                <a:lnTo>
                  <a:pt x="3195" y="75"/>
                </a:lnTo>
                <a:lnTo>
                  <a:pt x="3209" y="83"/>
                </a:lnTo>
                <a:close/>
                <a:moveTo>
                  <a:pt x="3107" y="8"/>
                </a:moveTo>
                <a:lnTo>
                  <a:pt x="3185" y="67"/>
                </a:lnTo>
                <a:lnTo>
                  <a:pt x="3129" y="91"/>
                </a:lnTo>
                <a:lnTo>
                  <a:pt x="3105" y="75"/>
                </a:lnTo>
                <a:lnTo>
                  <a:pt x="3065" y="32"/>
                </a:lnTo>
                <a:lnTo>
                  <a:pt x="3107" y="8"/>
                </a:lnTo>
                <a:close/>
                <a:moveTo>
                  <a:pt x="3051" y="38"/>
                </a:moveTo>
                <a:lnTo>
                  <a:pt x="3065" y="48"/>
                </a:lnTo>
                <a:lnTo>
                  <a:pt x="3049" y="40"/>
                </a:lnTo>
                <a:lnTo>
                  <a:pt x="3051" y="38"/>
                </a:lnTo>
                <a:close/>
                <a:moveTo>
                  <a:pt x="3035" y="46"/>
                </a:moveTo>
                <a:lnTo>
                  <a:pt x="3097" y="83"/>
                </a:lnTo>
                <a:lnTo>
                  <a:pt x="3110" y="99"/>
                </a:lnTo>
                <a:lnTo>
                  <a:pt x="3091" y="107"/>
                </a:lnTo>
                <a:lnTo>
                  <a:pt x="3065" y="110"/>
                </a:lnTo>
                <a:lnTo>
                  <a:pt x="3057" y="105"/>
                </a:lnTo>
                <a:lnTo>
                  <a:pt x="3006" y="62"/>
                </a:lnTo>
                <a:lnTo>
                  <a:pt x="3035" y="46"/>
                </a:lnTo>
                <a:close/>
                <a:moveTo>
                  <a:pt x="2995" y="67"/>
                </a:moveTo>
                <a:lnTo>
                  <a:pt x="3014" y="83"/>
                </a:lnTo>
                <a:lnTo>
                  <a:pt x="2990" y="70"/>
                </a:lnTo>
                <a:lnTo>
                  <a:pt x="2995" y="67"/>
                </a:lnTo>
                <a:close/>
                <a:moveTo>
                  <a:pt x="2931" y="8"/>
                </a:moveTo>
                <a:lnTo>
                  <a:pt x="2987" y="59"/>
                </a:lnTo>
                <a:lnTo>
                  <a:pt x="2976" y="64"/>
                </a:lnTo>
                <a:lnTo>
                  <a:pt x="2904" y="24"/>
                </a:lnTo>
                <a:lnTo>
                  <a:pt x="2931" y="8"/>
                </a:lnTo>
                <a:close/>
                <a:moveTo>
                  <a:pt x="2891" y="32"/>
                </a:moveTo>
                <a:lnTo>
                  <a:pt x="2963" y="70"/>
                </a:lnTo>
                <a:lnTo>
                  <a:pt x="2926" y="91"/>
                </a:lnTo>
                <a:lnTo>
                  <a:pt x="2851" y="56"/>
                </a:lnTo>
                <a:lnTo>
                  <a:pt x="2891" y="32"/>
                </a:lnTo>
                <a:close/>
                <a:moveTo>
                  <a:pt x="2840" y="64"/>
                </a:moveTo>
                <a:lnTo>
                  <a:pt x="2912" y="97"/>
                </a:lnTo>
                <a:lnTo>
                  <a:pt x="2878" y="115"/>
                </a:lnTo>
                <a:lnTo>
                  <a:pt x="2800" y="89"/>
                </a:lnTo>
                <a:lnTo>
                  <a:pt x="2840" y="64"/>
                </a:lnTo>
                <a:close/>
                <a:moveTo>
                  <a:pt x="2741" y="22"/>
                </a:moveTo>
                <a:lnTo>
                  <a:pt x="2827" y="59"/>
                </a:lnTo>
                <a:lnTo>
                  <a:pt x="2787" y="83"/>
                </a:lnTo>
                <a:lnTo>
                  <a:pt x="2699" y="54"/>
                </a:lnTo>
                <a:lnTo>
                  <a:pt x="2741" y="22"/>
                </a:lnTo>
                <a:close/>
                <a:moveTo>
                  <a:pt x="2685" y="62"/>
                </a:moveTo>
                <a:lnTo>
                  <a:pt x="2773" y="91"/>
                </a:lnTo>
                <a:lnTo>
                  <a:pt x="2736" y="115"/>
                </a:lnTo>
                <a:lnTo>
                  <a:pt x="2645" y="91"/>
                </a:lnTo>
                <a:lnTo>
                  <a:pt x="2685" y="62"/>
                </a:lnTo>
                <a:close/>
                <a:moveTo>
                  <a:pt x="2589" y="27"/>
                </a:moveTo>
                <a:lnTo>
                  <a:pt x="2672" y="56"/>
                </a:lnTo>
                <a:lnTo>
                  <a:pt x="2632" y="89"/>
                </a:lnTo>
                <a:lnTo>
                  <a:pt x="2544" y="64"/>
                </a:lnTo>
                <a:lnTo>
                  <a:pt x="2589" y="27"/>
                </a:lnTo>
                <a:close/>
                <a:moveTo>
                  <a:pt x="2533" y="75"/>
                </a:moveTo>
                <a:lnTo>
                  <a:pt x="2618" y="97"/>
                </a:lnTo>
                <a:lnTo>
                  <a:pt x="2581" y="123"/>
                </a:lnTo>
                <a:lnTo>
                  <a:pt x="2493" y="107"/>
                </a:lnTo>
                <a:lnTo>
                  <a:pt x="2533" y="75"/>
                </a:lnTo>
                <a:close/>
                <a:moveTo>
                  <a:pt x="2437" y="48"/>
                </a:moveTo>
                <a:lnTo>
                  <a:pt x="2520" y="70"/>
                </a:lnTo>
                <a:lnTo>
                  <a:pt x="2479" y="105"/>
                </a:lnTo>
                <a:lnTo>
                  <a:pt x="2394" y="89"/>
                </a:lnTo>
                <a:lnTo>
                  <a:pt x="2437" y="48"/>
                </a:lnTo>
                <a:close/>
                <a:moveTo>
                  <a:pt x="2335" y="22"/>
                </a:moveTo>
                <a:lnTo>
                  <a:pt x="2423" y="43"/>
                </a:lnTo>
                <a:lnTo>
                  <a:pt x="2381" y="86"/>
                </a:lnTo>
                <a:lnTo>
                  <a:pt x="2292" y="70"/>
                </a:lnTo>
                <a:lnTo>
                  <a:pt x="2335" y="22"/>
                </a:lnTo>
                <a:close/>
                <a:moveTo>
                  <a:pt x="2284" y="80"/>
                </a:moveTo>
                <a:lnTo>
                  <a:pt x="2370" y="97"/>
                </a:lnTo>
                <a:lnTo>
                  <a:pt x="2340" y="126"/>
                </a:lnTo>
                <a:lnTo>
                  <a:pt x="2252" y="115"/>
                </a:lnTo>
                <a:lnTo>
                  <a:pt x="2284" y="80"/>
                </a:lnTo>
                <a:close/>
                <a:moveTo>
                  <a:pt x="2178" y="59"/>
                </a:moveTo>
                <a:lnTo>
                  <a:pt x="2271" y="78"/>
                </a:lnTo>
                <a:lnTo>
                  <a:pt x="2239" y="115"/>
                </a:lnTo>
                <a:lnTo>
                  <a:pt x="2145" y="105"/>
                </a:lnTo>
                <a:lnTo>
                  <a:pt x="2178" y="59"/>
                </a:lnTo>
                <a:close/>
                <a:moveTo>
                  <a:pt x="2084" y="43"/>
                </a:moveTo>
                <a:lnTo>
                  <a:pt x="2167" y="56"/>
                </a:lnTo>
                <a:lnTo>
                  <a:pt x="2132" y="102"/>
                </a:lnTo>
                <a:lnTo>
                  <a:pt x="2052" y="94"/>
                </a:lnTo>
                <a:lnTo>
                  <a:pt x="2084" y="43"/>
                </a:lnTo>
                <a:close/>
                <a:moveTo>
                  <a:pt x="1977" y="22"/>
                </a:moveTo>
                <a:lnTo>
                  <a:pt x="2071" y="40"/>
                </a:lnTo>
                <a:lnTo>
                  <a:pt x="2039" y="91"/>
                </a:lnTo>
                <a:lnTo>
                  <a:pt x="1945" y="80"/>
                </a:lnTo>
                <a:lnTo>
                  <a:pt x="1977" y="22"/>
                </a:lnTo>
                <a:close/>
                <a:moveTo>
                  <a:pt x="1940" y="94"/>
                </a:moveTo>
                <a:lnTo>
                  <a:pt x="2031" y="105"/>
                </a:lnTo>
                <a:lnTo>
                  <a:pt x="1996" y="158"/>
                </a:lnTo>
                <a:lnTo>
                  <a:pt x="1905" y="155"/>
                </a:lnTo>
                <a:lnTo>
                  <a:pt x="1940" y="94"/>
                </a:lnTo>
                <a:close/>
                <a:moveTo>
                  <a:pt x="1734" y="70"/>
                </a:moveTo>
                <a:lnTo>
                  <a:pt x="1926" y="91"/>
                </a:lnTo>
                <a:lnTo>
                  <a:pt x="1892" y="155"/>
                </a:lnTo>
                <a:lnTo>
                  <a:pt x="1678" y="147"/>
                </a:lnTo>
                <a:lnTo>
                  <a:pt x="1734" y="70"/>
                </a:lnTo>
                <a:close/>
                <a:moveTo>
                  <a:pt x="1632" y="59"/>
                </a:moveTo>
                <a:lnTo>
                  <a:pt x="1721" y="67"/>
                </a:lnTo>
                <a:lnTo>
                  <a:pt x="1665" y="145"/>
                </a:lnTo>
                <a:lnTo>
                  <a:pt x="1579" y="142"/>
                </a:lnTo>
                <a:lnTo>
                  <a:pt x="1632" y="59"/>
                </a:lnTo>
                <a:close/>
                <a:moveTo>
                  <a:pt x="1536" y="46"/>
                </a:moveTo>
                <a:lnTo>
                  <a:pt x="1619" y="56"/>
                </a:lnTo>
                <a:lnTo>
                  <a:pt x="1566" y="142"/>
                </a:lnTo>
                <a:lnTo>
                  <a:pt x="1485" y="139"/>
                </a:lnTo>
                <a:lnTo>
                  <a:pt x="1536" y="46"/>
                </a:lnTo>
                <a:close/>
                <a:moveTo>
                  <a:pt x="1435" y="35"/>
                </a:moveTo>
                <a:lnTo>
                  <a:pt x="1523" y="46"/>
                </a:lnTo>
                <a:lnTo>
                  <a:pt x="1472" y="139"/>
                </a:lnTo>
                <a:lnTo>
                  <a:pt x="1392" y="134"/>
                </a:lnTo>
                <a:lnTo>
                  <a:pt x="1435" y="35"/>
                </a:lnTo>
                <a:close/>
                <a:moveTo>
                  <a:pt x="1381" y="30"/>
                </a:moveTo>
                <a:lnTo>
                  <a:pt x="1421" y="35"/>
                </a:lnTo>
                <a:lnTo>
                  <a:pt x="1379" y="134"/>
                </a:lnTo>
                <a:lnTo>
                  <a:pt x="1309" y="131"/>
                </a:lnTo>
                <a:lnTo>
                  <a:pt x="1381" y="30"/>
                </a:lnTo>
                <a:close/>
                <a:moveTo>
                  <a:pt x="1317" y="32"/>
                </a:moveTo>
                <a:lnTo>
                  <a:pt x="1323" y="22"/>
                </a:lnTo>
                <a:lnTo>
                  <a:pt x="1365" y="27"/>
                </a:lnTo>
                <a:lnTo>
                  <a:pt x="1296" y="131"/>
                </a:lnTo>
                <a:lnTo>
                  <a:pt x="1282" y="131"/>
                </a:lnTo>
                <a:lnTo>
                  <a:pt x="1317" y="32"/>
                </a:lnTo>
                <a:close/>
                <a:moveTo>
                  <a:pt x="1253" y="16"/>
                </a:moveTo>
                <a:lnTo>
                  <a:pt x="1309" y="22"/>
                </a:lnTo>
                <a:lnTo>
                  <a:pt x="1306" y="27"/>
                </a:lnTo>
                <a:lnTo>
                  <a:pt x="1248" y="129"/>
                </a:lnTo>
                <a:lnTo>
                  <a:pt x="1200" y="129"/>
                </a:lnTo>
                <a:lnTo>
                  <a:pt x="1253" y="16"/>
                </a:lnTo>
                <a:close/>
                <a:moveTo>
                  <a:pt x="1242" y="14"/>
                </a:moveTo>
                <a:lnTo>
                  <a:pt x="1186" y="126"/>
                </a:lnTo>
                <a:lnTo>
                  <a:pt x="1173" y="126"/>
                </a:lnTo>
                <a:lnTo>
                  <a:pt x="1205" y="8"/>
                </a:lnTo>
                <a:lnTo>
                  <a:pt x="1242" y="14"/>
                </a:lnTo>
                <a:close/>
                <a:moveTo>
                  <a:pt x="1181" y="6"/>
                </a:moveTo>
                <a:lnTo>
                  <a:pt x="1192" y="8"/>
                </a:lnTo>
                <a:lnTo>
                  <a:pt x="1160" y="126"/>
                </a:lnTo>
                <a:lnTo>
                  <a:pt x="1135" y="126"/>
                </a:lnTo>
                <a:lnTo>
                  <a:pt x="1181" y="6"/>
                </a:lnTo>
                <a:close/>
                <a:moveTo>
                  <a:pt x="1130" y="137"/>
                </a:moveTo>
                <a:lnTo>
                  <a:pt x="1157" y="137"/>
                </a:lnTo>
                <a:lnTo>
                  <a:pt x="1127" y="246"/>
                </a:lnTo>
                <a:lnTo>
                  <a:pt x="1087" y="246"/>
                </a:lnTo>
                <a:lnTo>
                  <a:pt x="1130" y="137"/>
                </a:lnTo>
                <a:close/>
                <a:moveTo>
                  <a:pt x="1053" y="134"/>
                </a:moveTo>
                <a:lnTo>
                  <a:pt x="1117" y="137"/>
                </a:lnTo>
                <a:lnTo>
                  <a:pt x="1074" y="246"/>
                </a:lnTo>
                <a:lnTo>
                  <a:pt x="1031" y="249"/>
                </a:lnTo>
                <a:lnTo>
                  <a:pt x="1053" y="134"/>
                </a:lnTo>
                <a:close/>
                <a:moveTo>
                  <a:pt x="975" y="131"/>
                </a:moveTo>
                <a:lnTo>
                  <a:pt x="1039" y="134"/>
                </a:lnTo>
                <a:lnTo>
                  <a:pt x="1002" y="249"/>
                </a:lnTo>
                <a:lnTo>
                  <a:pt x="948" y="252"/>
                </a:lnTo>
                <a:lnTo>
                  <a:pt x="975" y="131"/>
                </a:lnTo>
                <a:close/>
                <a:moveTo>
                  <a:pt x="922" y="129"/>
                </a:moveTo>
                <a:lnTo>
                  <a:pt x="964" y="131"/>
                </a:lnTo>
                <a:lnTo>
                  <a:pt x="935" y="252"/>
                </a:lnTo>
                <a:lnTo>
                  <a:pt x="906" y="254"/>
                </a:lnTo>
                <a:lnTo>
                  <a:pt x="922" y="129"/>
                </a:lnTo>
                <a:close/>
                <a:moveTo>
                  <a:pt x="879" y="126"/>
                </a:moveTo>
                <a:lnTo>
                  <a:pt x="908" y="129"/>
                </a:lnTo>
                <a:lnTo>
                  <a:pt x="892" y="254"/>
                </a:lnTo>
                <a:lnTo>
                  <a:pt x="858" y="254"/>
                </a:lnTo>
                <a:lnTo>
                  <a:pt x="879" y="126"/>
                </a:lnTo>
                <a:close/>
                <a:moveTo>
                  <a:pt x="788" y="123"/>
                </a:moveTo>
                <a:lnTo>
                  <a:pt x="866" y="126"/>
                </a:lnTo>
                <a:lnTo>
                  <a:pt x="847" y="254"/>
                </a:lnTo>
                <a:lnTo>
                  <a:pt x="780" y="257"/>
                </a:lnTo>
                <a:lnTo>
                  <a:pt x="788" y="123"/>
                </a:lnTo>
                <a:close/>
                <a:moveTo>
                  <a:pt x="780" y="270"/>
                </a:moveTo>
                <a:lnTo>
                  <a:pt x="844" y="268"/>
                </a:lnTo>
                <a:lnTo>
                  <a:pt x="826" y="393"/>
                </a:lnTo>
                <a:lnTo>
                  <a:pt x="775" y="399"/>
                </a:lnTo>
                <a:lnTo>
                  <a:pt x="780" y="270"/>
                </a:lnTo>
                <a:close/>
                <a:moveTo>
                  <a:pt x="823" y="404"/>
                </a:moveTo>
                <a:lnTo>
                  <a:pt x="807" y="503"/>
                </a:lnTo>
                <a:lnTo>
                  <a:pt x="769" y="503"/>
                </a:lnTo>
                <a:lnTo>
                  <a:pt x="772" y="409"/>
                </a:lnTo>
                <a:lnTo>
                  <a:pt x="823" y="404"/>
                </a:lnTo>
                <a:close/>
                <a:moveTo>
                  <a:pt x="769" y="222"/>
                </a:moveTo>
                <a:lnTo>
                  <a:pt x="769" y="257"/>
                </a:lnTo>
                <a:lnTo>
                  <a:pt x="767" y="257"/>
                </a:lnTo>
                <a:lnTo>
                  <a:pt x="769" y="222"/>
                </a:lnTo>
                <a:close/>
                <a:moveTo>
                  <a:pt x="767" y="270"/>
                </a:moveTo>
                <a:lnTo>
                  <a:pt x="761" y="399"/>
                </a:lnTo>
                <a:lnTo>
                  <a:pt x="756" y="399"/>
                </a:lnTo>
                <a:lnTo>
                  <a:pt x="767" y="270"/>
                </a:lnTo>
                <a:lnTo>
                  <a:pt x="767" y="270"/>
                </a:lnTo>
                <a:close/>
                <a:moveTo>
                  <a:pt x="665" y="118"/>
                </a:moveTo>
                <a:lnTo>
                  <a:pt x="767" y="123"/>
                </a:lnTo>
                <a:lnTo>
                  <a:pt x="756" y="260"/>
                </a:lnTo>
                <a:lnTo>
                  <a:pt x="665" y="262"/>
                </a:lnTo>
                <a:lnTo>
                  <a:pt x="665" y="118"/>
                </a:lnTo>
                <a:close/>
                <a:moveTo>
                  <a:pt x="665" y="273"/>
                </a:moveTo>
                <a:lnTo>
                  <a:pt x="753" y="270"/>
                </a:lnTo>
                <a:lnTo>
                  <a:pt x="743" y="401"/>
                </a:lnTo>
                <a:lnTo>
                  <a:pt x="663" y="409"/>
                </a:lnTo>
                <a:lnTo>
                  <a:pt x="665" y="273"/>
                </a:lnTo>
                <a:close/>
                <a:moveTo>
                  <a:pt x="663" y="423"/>
                </a:moveTo>
                <a:lnTo>
                  <a:pt x="743" y="412"/>
                </a:lnTo>
                <a:lnTo>
                  <a:pt x="735" y="506"/>
                </a:lnTo>
                <a:lnTo>
                  <a:pt x="663" y="508"/>
                </a:lnTo>
                <a:lnTo>
                  <a:pt x="663" y="423"/>
                </a:lnTo>
                <a:close/>
                <a:moveTo>
                  <a:pt x="663" y="567"/>
                </a:moveTo>
                <a:lnTo>
                  <a:pt x="665" y="567"/>
                </a:lnTo>
                <a:lnTo>
                  <a:pt x="689" y="642"/>
                </a:lnTo>
                <a:lnTo>
                  <a:pt x="663" y="645"/>
                </a:lnTo>
                <a:lnTo>
                  <a:pt x="663" y="567"/>
                </a:lnTo>
                <a:close/>
                <a:moveTo>
                  <a:pt x="663" y="658"/>
                </a:moveTo>
                <a:lnTo>
                  <a:pt x="692" y="655"/>
                </a:lnTo>
                <a:lnTo>
                  <a:pt x="716" y="738"/>
                </a:lnTo>
                <a:lnTo>
                  <a:pt x="713" y="773"/>
                </a:lnTo>
                <a:lnTo>
                  <a:pt x="663" y="781"/>
                </a:lnTo>
                <a:lnTo>
                  <a:pt x="660" y="765"/>
                </a:lnTo>
                <a:lnTo>
                  <a:pt x="663" y="658"/>
                </a:lnTo>
                <a:close/>
                <a:moveTo>
                  <a:pt x="657" y="1131"/>
                </a:moveTo>
                <a:lnTo>
                  <a:pt x="660" y="1147"/>
                </a:lnTo>
                <a:lnTo>
                  <a:pt x="657" y="1147"/>
                </a:lnTo>
                <a:lnTo>
                  <a:pt x="657" y="1131"/>
                </a:lnTo>
                <a:close/>
                <a:moveTo>
                  <a:pt x="657" y="1180"/>
                </a:moveTo>
                <a:lnTo>
                  <a:pt x="660" y="1177"/>
                </a:lnTo>
                <a:lnTo>
                  <a:pt x="660" y="1212"/>
                </a:lnTo>
                <a:lnTo>
                  <a:pt x="657" y="1204"/>
                </a:lnTo>
                <a:lnTo>
                  <a:pt x="657" y="1180"/>
                </a:lnTo>
                <a:close/>
                <a:moveTo>
                  <a:pt x="657" y="1249"/>
                </a:moveTo>
                <a:lnTo>
                  <a:pt x="660" y="1241"/>
                </a:lnTo>
                <a:lnTo>
                  <a:pt x="663" y="1281"/>
                </a:lnTo>
                <a:lnTo>
                  <a:pt x="657" y="1284"/>
                </a:lnTo>
                <a:lnTo>
                  <a:pt x="657" y="1249"/>
                </a:lnTo>
                <a:close/>
                <a:moveTo>
                  <a:pt x="657" y="1297"/>
                </a:moveTo>
                <a:lnTo>
                  <a:pt x="660" y="1295"/>
                </a:lnTo>
                <a:lnTo>
                  <a:pt x="657" y="1300"/>
                </a:lnTo>
                <a:lnTo>
                  <a:pt x="657" y="1297"/>
                </a:lnTo>
                <a:close/>
                <a:moveTo>
                  <a:pt x="657" y="1335"/>
                </a:moveTo>
                <a:lnTo>
                  <a:pt x="663" y="1319"/>
                </a:lnTo>
                <a:lnTo>
                  <a:pt x="663" y="1335"/>
                </a:lnTo>
                <a:lnTo>
                  <a:pt x="657" y="1356"/>
                </a:lnTo>
                <a:lnTo>
                  <a:pt x="657" y="1335"/>
                </a:lnTo>
                <a:close/>
                <a:moveTo>
                  <a:pt x="657" y="1399"/>
                </a:moveTo>
                <a:lnTo>
                  <a:pt x="665" y="1372"/>
                </a:lnTo>
                <a:lnTo>
                  <a:pt x="660" y="1412"/>
                </a:lnTo>
                <a:lnTo>
                  <a:pt x="657" y="1415"/>
                </a:lnTo>
                <a:lnTo>
                  <a:pt x="657" y="1399"/>
                </a:lnTo>
                <a:close/>
                <a:moveTo>
                  <a:pt x="657" y="1431"/>
                </a:moveTo>
                <a:lnTo>
                  <a:pt x="660" y="1428"/>
                </a:lnTo>
                <a:lnTo>
                  <a:pt x="660" y="1439"/>
                </a:lnTo>
                <a:lnTo>
                  <a:pt x="657" y="1436"/>
                </a:lnTo>
                <a:lnTo>
                  <a:pt x="657" y="1431"/>
                </a:lnTo>
                <a:close/>
                <a:moveTo>
                  <a:pt x="657" y="1589"/>
                </a:moveTo>
                <a:lnTo>
                  <a:pt x="671" y="1573"/>
                </a:lnTo>
                <a:lnTo>
                  <a:pt x="671" y="1634"/>
                </a:lnTo>
                <a:lnTo>
                  <a:pt x="668" y="1642"/>
                </a:lnTo>
                <a:lnTo>
                  <a:pt x="655" y="1623"/>
                </a:lnTo>
                <a:lnTo>
                  <a:pt x="657" y="1589"/>
                </a:lnTo>
                <a:close/>
                <a:moveTo>
                  <a:pt x="655" y="1645"/>
                </a:moveTo>
                <a:lnTo>
                  <a:pt x="660" y="1653"/>
                </a:lnTo>
                <a:lnTo>
                  <a:pt x="655" y="1664"/>
                </a:lnTo>
                <a:lnTo>
                  <a:pt x="655" y="1645"/>
                </a:lnTo>
                <a:close/>
                <a:moveTo>
                  <a:pt x="655" y="1690"/>
                </a:moveTo>
                <a:lnTo>
                  <a:pt x="663" y="1674"/>
                </a:lnTo>
                <a:lnTo>
                  <a:pt x="671" y="1669"/>
                </a:lnTo>
                <a:lnTo>
                  <a:pt x="673" y="1672"/>
                </a:lnTo>
                <a:lnTo>
                  <a:pt x="673" y="1720"/>
                </a:lnTo>
                <a:lnTo>
                  <a:pt x="655" y="1763"/>
                </a:lnTo>
                <a:lnTo>
                  <a:pt x="655" y="1760"/>
                </a:lnTo>
                <a:lnTo>
                  <a:pt x="655" y="1690"/>
                </a:lnTo>
                <a:close/>
                <a:moveTo>
                  <a:pt x="655" y="118"/>
                </a:moveTo>
                <a:lnTo>
                  <a:pt x="652" y="262"/>
                </a:lnTo>
                <a:lnTo>
                  <a:pt x="649" y="262"/>
                </a:lnTo>
                <a:lnTo>
                  <a:pt x="644" y="118"/>
                </a:lnTo>
                <a:lnTo>
                  <a:pt x="655" y="118"/>
                </a:lnTo>
                <a:close/>
                <a:moveTo>
                  <a:pt x="647" y="647"/>
                </a:moveTo>
                <a:lnTo>
                  <a:pt x="574" y="655"/>
                </a:lnTo>
                <a:lnTo>
                  <a:pt x="569" y="583"/>
                </a:lnTo>
                <a:lnTo>
                  <a:pt x="644" y="570"/>
                </a:lnTo>
                <a:lnTo>
                  <a:pt x="647" y="647"/>
                </a:lnTo>
                <a:close/>
                <a:moveTo>
                  <a:pt x="644" y="559"/>
                </a:moveTo>
                <a:lnTo>
                  <a:pt x="569" y="573"/>
                </a:lnTo>
                <a:lnTo>
                  <a:pt x="566" y="524"/>
                </a:lnTo>
                <a:lnTo>
                  <a:pt x="644" y="522"/>
                </a:lnTo>
                <a:lnTo>
                  <a:pt x="644" y="559"/>
                </a:lnTo>
                <a:close/>
                <a:moveTo>
                  <a:pt x="641" y="487"/>
                </a:moveTo>
                <a:lnTo>
                  <a:pt x="641" y="508"/>
                </a:lnTo>
                <a:lnTo>
                  <a:pt x="564" y="511"/>
                </a:lnTo>
                <a:lnTo>
                  <a:pt x="558" y="433"/>
                </a:lnTo>
                <a:lnTo>
                  <a:pt x="625" y="425"/>
                </a:lnTo>
                <a:lnTo>
                  <a:pt x="641" y="487"/>
                </a:lnTo>
                <a:close/>
                <a:moveTo>
                  <a:pt x="641" y="439"/>
                </a:moveTo>
                <a:lnTo>
                  <a:pt x="636" y="425"/>
                </a:lnTo>
                <a:lnTo>
                  <a:pt x="641" y="425"/>
                </a:lnTo>
                <a:lnTo>
                  <a:pt x="641" y="439"/>
                </a:lnTo>
                <a:close/>
                <a:moveTo>
                  <a:pt x="641" y="412"/>
                </a:moveTo>
                <a:lnTo>
                  <a:pt x="633" y="412"/>
                </a:lnTo>
                <a:lnTo>
                  <a:pt x="593" y="276"/>
                </a:lnTo>
                <a:lnTo>
                  <a:pt x="636" y="276"/>
                </a:lnTo>
                <a:lnTo>
                  <a:pt x="641" y="412"/>
                </a:lnTo>
                <a:close/>
                <a:moveTo>
                  <a:pt x="633" y="118"/>
                </a:moveTo>
                <a:lnTo>
                  <a:pt x="636" y="262"/>
                </a:lnTo>
                <a:lnTo>
                  <a:pt x="590" y="265"/>
                </a:lnTo>
                <a:lnTo>
                  <a:pt x="545" y="113"/>
                </a:lnTo>
                <a:lnTo>
                  <a:pt x="633" y="118"/>
                </a:lnTo>
                <a:close/>
                <a:moveTo>
                  <a:pt x="577" y="265"/>
                </a:moveTo>
                <a:lnTo>
                  <a:pt x="548" y="265"/>
                </a:lnTo>
                <a:lnTo>
                  <a:pt x="540" y="139"/>
                </a:lnTo>
                <a:lnTo>
                  <a:pt x="577" y="265"/>
                </a:lnTo>
                <a:close/>
                <a:moveTo>
                  <a:pt x="548" y="423"/>
                </a:moveTo>
                <a:lnTo>
                  <a:pt x="521" y="425"/>
                </a:lnTo>
                <a:lnTo>
                  <a:pt x="505" y="278"/>
                </a:lnTo>
                <a:lnTo>
                  <a:pt x="537" y="278"/>
                </a:lnTo>
                <a:lnTo>
                  <a:pt x="548" y="423"/>
                </a:lnTo>
                <a:close/>
                <a:moveTo>
                  <a:pt x="526" y="113"/>
                </a:moveTo>
                <a:lnTo>
                  <a:pt x="537" y="265"/>
                </a:lnTo>
                <a:lnTo>
                  <a:pt x="505" y="268"/>
                </a:lnTo>
                <a:lnTo>
                  <a:pt x="489" y="113"/>
                </a:lnTo>
                <a:lnTo>
                  <a:pt x="526" y="113"/>
                </a:lnTo>
                <a:close/>
                <a:moveTo>
                  <a:pt x="478" y="110"/>
                </a:moveTo>
                <a:lnTo>
                  <a:pt x="492" y="268"/>
                </a:lnTo>
                <a:lnTo>
                  <a:pt x="425" y="270"/>
                </a:lnTo>
                <a:lnTo>
                  <a:pt x="401" y="107"/>
                </a:lnTo>
                <a:lnTo>
                  <a:pt x="478" y="110"/>
                </a:lnTo>
                <a:close/>
                <a:moveTo>
                  <a:pt x="390" y="107"/>
                </a:moveTo>
                <a:lnTo>
                  <a:pt x="409" y="249"/>
                </a:lnTo>
                <a:lnTo>
                  <a:pt x="355" y="107"/>
                </a:lnTo>
                <a:lnTo>
                  <a:pt x="390" y="107"/>
                </a:lnTo>
                <a:close/>
                <a:moveTo>
                  <a:pt x="342" y="105"/>
                </a:moveTo>
                <a:lnTo>
                  <a:pt x="403" y="270"/>
                </a:lnTo>
                <a:lnTo>
                  <a:pt x="342" y="273"/>
                </a:lnTo>
                <a:lnTo>
                  <a:pt x="313" y="105"/>
                </a:lnTo>
                <a:lnTo>
                  <a:pt x="342" y="105"/>
                </a:lnTo>
                <a:close/>
                <a:moveTo>
                  <a:pt x="299" y="105"/>
                </a:moveTo>
                <a:lnTo>
                  <a:pt x="329" y="273"/>
                </a:lnTo>
                <a:lnTo>
                  <a:pt x="283" y="276"/>
                </a:lnTo>
                <a:lnTo>
                  <a:pt x="246" y="102"/>
                </a:lnTo>
                <a:lnTo>
                  <a:pt x="299" y="105"/>
                </a:lnTo>
                <a:close/>
                <a:moveTo>
                  <a:pt x="232" y="102"/>
                </a:moveTo>
                <a:lnTo>
                  <a:pt x="270" y="276"/>
                </a:lnTo>
                <a:lnTo>
                  <a:pt x="227" y="276"/>
                </a:lnTo>
                <a:lnTo>
                  <a:pt x="144" y="99"/>
                </a:lnTo>
                <a:lnTo>
                  <a:pt x="232" y="102"/>
                </a:lnTo>
                <a:close/>
                <a:moveTo>
                  <a:pt x="214" y="276"/>
                </a:moveTo>
                <a:lnTo>
                  <a:pt x="166" y="278"/>
                </a:lnTo>
                <a:lnTo>
                  <a:pt x="120" y="97"/>
                </a:lnTo>
                <a:lnTo>
                  <a:pt x="128" y="97"/>
                </a:lnTo>
                <a:lnTo>
                  <a:pt x="214" y="276"/>
                </a:lnTo>
                <a:close/>
                <a:moveTo>
                  <a:pt x="123" y="86"/>
                </a:moveTo>
                <a:lnTo>
                  <a:pt x="118" y="86"/>
                </a:lnTo>
                <a:lnTo>
                  <a:pt x="107" y="51"/>
                </a:lnTo>
                <a:lnTo>
                  <a:pt x="123" y="86"/>
                </a:lnTo>
                <a:close/>
                <a:moveTo>
                  <a:pt x="40" y="83"/>
                </a:moveTo>
                <a:lnTo>
                  <a:pt x="51" y="64"/>
                </a:lnTo>
                <a:lnTo>
                  <a:pt x="56" y="83"/>
                </a:lnTo>
                <a:lnTo>
                  <a:pt x="40" y="83"/>
                </a:lnTo>
                <a:close/>
                <a:moveTo>
                  <a:pt x="59" y="48"/>
                </a:moveTo>
                <a:lnTo>
                  <a:pt x="83" y="3"/>
                </a:lnTo>
                <a:lnTo>
                  <a:pt x="83" y="0"/>
                </a:lnTo>
                <a:lnTo>
                  <a:pt x="104" y="83"/>
                </a:lnTo>
                <a:lnTo>
                  <a:pt x="69" y="83"/>
                </a:lnTo>
                <a:lnTo>
                  <a:pt x="59" y="48"/>
                </a:lnTo>
                <a:close/>
                <a:moveTo>
                  <a:pt x="72" y="97"/>
                </a:moveTo>
                <a:lnTo>
                  <a:pt x="107" y="97"/>
                </a:lnTo>
                <a:lnTo>
                  <a:pt x="152" y="278"/>
                </a:lnTo>
                <a:lnTo>
                  <a:pt x="126" y="281"/>
                </a:lnTo>
                <a:lnTo>
                  <a:pt x="72" y="97"/>
                </a:lnTo>
                <a:close/>
                <a:moveTo>
                  <a:pt x="19" y="294"/>
                </a:moveTo>
                <a:lnTo>
                  <a:pt x="118" y="292"/>
                </a:lnTo>
                <a:lnTo>
                  <a:pt x="168" y="463"/>
                </a:lnTo>
                <a:lnTo>
                  <a:pt x="118" y="468"/>
                </a:lnTo>
                <a:lnTo>
                  <a:pt x="19" y="294"/>
                </a:lnTo>
                <a:close/>
                <a:moveTo>
                  <a:pt x="51" y="530"/>
                </a:moveTo>
                <a:lnTo>
                  <a:pt x="35" y="490"/>
                </a:lnTo>
                <a:lnTo>
                  <a:pt x="37" y="490"/>
                </a:lnTo>
                <a:lnTo>
                  <a:pt x="51" y="530"/>
                </a:lnTo>
                <a:lnTo>
                  <a:pt x="51" y="530"/>
                </a:lnTo>
                <a:close/>
                <a:moveTo>
                  <a:pt x="56" y="543"/>
                </a:moveTo>
                <a:lnTo>
                  <a:pt x="56" y="543"/>
                </a:lnTo>
                <a:lnTo>
                  <a:pt x="64" y="562"/>
                </a:lnTo>
                <a:lnTo>
                  <a:pt x="56" y="543"/>
                </a:lnTo>
                <a:close/>
                <a:moveTo>
                  <a:pt x="51" y="490"/>
                </a:moveTo>
                <a:lnTo>
                  <a:pt x="109" y="482"/>
                </a:lnTo>
                <a:lnTo>
                  <a:pt x="136" y="527"/>
                </a:lnTo>
                <a:lnTo>
                  <a:pt x="64" y="530"/>
                </a:lnTo>
                <a:lnTo>
                  <a:pt x="51" y="490"/>
                </a:lnTo>
                <a:close/>
                <a:moveTo>
                  <a:pt x="69" y="543"/>
                </a:moveTo>
                <a:lnTo>
                  <a:pt x="142" y="540"/>
                </a:lnTo>
                <a:lnTo>
                  <a:pt x="198" y="639"/>
                </a:lnTo>
                <a:lnTo>
                  <a:pt x="107" y="658"/>
                </a:lnTo>
                <a:lnTo>
                  <a:pt x="69" y="543"/>
                </a:lnTo>
                <a:close/>
                <a:moveTo>
                  <a:pt x="35" y="682"/>
                </a:moveTo>
                <a:lnTo>
                  <a:pt x="91" y="671"/>
                </a:lnTo>
                <a:lnTo>
                  <a:pt x="104" y="709"/>
                </a:lnTo>
                <a:lnTo>
                  <a:pt x="53" y="714"/>
                </a:lnTo>
                <a:lnTo>
                  <a:pt x="35" y="682"/>
                </a:lnTo>
                <a:close/>
                <a:moveTo>
                  <a:pt x="61" y="725"/>
                </a:moveTo>
                <a:lnTo>
                  <a:pt x="109" y="720"/>
                </a:lnTo>
                <a:lnTo>
                  <a:pt x="158" y="843"/>
                </a:lnTo>
                <a:lnTo>
                  <a:pt x="166" y="875"/>
                </a:lnTo>
                <a:lnTo>
                  <a:pt x="160" y="875"/>
                </a:lnTo>
                <a:lnTo>
                  <a:pt x="61" y="725"/>
                </a:lnTo>
                <a:close/>
                <a:moveTo>
                  <a:pt x="59" y="907"/>
                </a:moveTo>
                <a:lnTo>
                  <a:pt x="155" y="888"/>
                </a:lnTo>
                <a:lnTo>
                  <a:pt x="187" y="939"/>
                </a:lnTo>
                <a:lnTo>
                  <a:pt x="219" y="1030"/>
                </a:lnTo>
                <a:lnTo>
                  <a:pt x="128" y="1054"/>
                </a:lnTo>
                <a:lnTo>
                  <a:pt x="59" y="907"/>
                </a:lnTo>
                <a:close/>
                <a:moveTo>
                  <a:pt x="101" y="1075"/>
                </a:moveTo>
                <a:lnTo>
                  <a:pt x="120" y="1070"/>
                </a:lnTo>
                <a:lnTo>
                  <a:pt x="158" y="1150"/>
                </a:lnTo>
                <a:lnTo>
                  <a:pt x="101" y="1075"/>
                </a:lnTo>
                <a:close/>
                <a:moveTo>
                  <a:pt x="134" y="1065"/>
                </a:moveTo>
                <a:lnTo>
                  <a:pt x="222" y="1043"/>
                </a:lnTo>
                <a:lnTo>
                  <a:pt x="267" y="1177"/>
                </a:lnTo>
                <a:lnTo>
                  <a:pt x="198" y="1201"/>
                </a:lnTo>
                <a:lnTo>
                  <a:pt x="192" y="1193"/>
                </a:lnTo>
                <a:lnTo>
                  <a:pt x="134" y="1065"/>
                </a:lnTo>
                <a:close/>
                <a:moveTo>
                  <a:pt x="45" y="1265"/>
                </a:moveTo>
                <a:lnTo>
                  <a:pt x="190" y="1217"/>
                </a:lnTo>
                <a:lnTo>
                  <a:pt x="248" y="1343"/>
                </a:lnTo>
                <a:lnTo>
                  <a:pt x="152" y="1385"/>
                </a:lnTo>
                <a:lnTo>
                  <a:pt x="45" y="1265"/>
                </a:lnTo>
                <a:close/>
                <a:moveTo>
                  <a:pt x="11" y="1460"/>
                </a:moveTo>
                <a:lnTo>
                  <a:pt x="150" y="1399"/>
                </a:lnTo>
                <a:lnTo>
                  <a:pt x="240" y="1500"/>
                </a:lnTo>
                <a:lnTo>
                  <a:pt x="120" y="1565"/>
                </a:lnTo>
                <a:lnTo>
                  <a:pt x="11" y="1460"/>
                </a:lnTo>
                <a:close/>
                <a:moveTo>
                  <a:pt x="128" y="1575"/>
                </a:moveTo>
                <a:lnTo>
                  <a:pt x="248" y="1511"/>
                </a:lnTo>
                <a:lnTo>
                  <a:pt x="310" y="1578"/>
                </a:lnTo>
                <a:lnTo>
                  <a:pt x="248" y="1672"/>
                </a:lnTo>
                <a:lnTo>
                  <a:pt x="238" y="1677"/>
                </a:lnTo>
                <a:lnTo>
                  <a:pt x="128" y="1575"/>
                </a:lnTo>
                <a:close/>
                <a:moveTo>
                  <a:pt x="115" y="1768"/>
                </a:moveTo>
                <a:lnTo>
                  <a:pt x="230" y="1696"/>
                </a:lnTo>
                <a:lnTo>
                  <a:pt x="158" y="1805"/>
                </a:lnTo>
                <a:lnTo>
                  <a:pt x="115" y="1768"/>
                </a:lnTo>
                <a:close/>
                <a:moveTo>
                  <a:pt x="51" y="1979"/>
                </a:moveTo>
                <a:lnTo>
                  <a:pt x="77" y="1942"/>
                </a:lnTo>
                <a:lnTo>
                  <a:pt x="91" y="1952"/>
                </a:lnTo>
                <a:lnTo>
                  <a:pt x="51" y="1979"/>
                </a:lnTo>
                <a:close/>
                <a:moveTo>
                  <a:pt x="101" y="1944"/>
                </a:moveTo>
                <a:lnTo>
                  <a:pt x="85" y="1931"/>
                </a:lnTo>
                <a:lnTo>
                  <a:pt x="160" y="1821"/>
                </a:lnTo>
                <a:lnTo>
                  <a:pt x="211" y="1864"/>
                </a:lnTo>
                <a:lnTo>
                  <a:pt x="101" y="1944"/>
                </a:lnTo>
                <a:close/>
                <a:moveTo>
                  <a:pt x="112" y="1950"/>
                </a:moveTo>
                <a:lnTo>
                  <a:pt x="219" y="1872"/>
                </a:lnTo>
                <a:lnTo>
                  <a:pt x="232" y="1883"/>
                </a:lnTo>
                <a:lnTo>
                  <a:pt x="168" y="1993"/>
                </a:lnTo>
                <a:lnTo>
                  <a:pt x="112" y="1950"/>
                </a:lnTo>
                <a:close/>
                <a:moveTo>
                  <a:pt x="174" y="2009"/>
                </a:moveTo>
                <a:lnTo>
                  <a:pt x="216" y="2041"/>
                </a:lnTo>
                <a:lnTo>
                  <a:pt x="109" y="2132"/>
                </a:lnTo>
                <a:lnTo>
                  <a:pt x="104" y="2129"/>
                </a:lnTo>
                <a:lnTo>
                  <a:pt x="174" y="2009"/>
                </a:lnTo>
                <a:close/>
                <a:moveTo>
                  <a:pt x="99" y="2137"/>
                </a:moveTo>
                <a:lnTo>
                  <a:pt x="101" y="2140"/>
                </a:lnTo>
                <a:lnTo>
                  <a:pt x="96" y="2142"/>
                </a:lnTo>
                <a:lnTo>
                  <a:pt x="99" y="2137"/>
                </a:lnTo>
                <a:close/>
                <a:moveTo>
                  <a:pt x="61" y="2295"/>
                </a:moveTo>
                <a:lnTo>
                  <a:pt x="21" y="2273"/>
                </a:lnTo>
                <a:lnTo>
                  <a:pt x="80" y="2172"/>
                </a:lnTo>
                <a:lnTo>
                  <a:pt x="112" y="2145"/>
                </a:lnTo>
                <a:lnTo>
                  <a:pt x="155" y="2172"/>
                </a:lnTo>
                <a:lnTo>
                  <a:pt x="61" y="2295"/>
                </a:lnTo>
                <a:close/>
                <a:moveTo>
                  <a:pt x="75" y="2300"/>
                </a:moveTo>
                <a:lnTo>
                  <a:pt x="166" y="2177"/>
                </a:lnTo>
                <a:lnTo>
                  <a:pt x="190" y="2193"/>
                </a:lnTo>
                <a:lnTo>
                  <a:pt x="123" y="2324"/>
                </a:lnTo>
                <a:lnTo>
                  <a:pt x="75" y="2300"/>
                </a:lnTo>
                <a:close/>
                <a:moveTo>
                  <a:pt x="128" y="2340"/>
                </a:moveTo>
                <a:lnTo>
                  <a:pt x="158" y="2356"/>
                </a:lnTo>
                <a:lnTo>
                  <a:pt x="80" y="2477"/>
                </a:lnTo>
                <a:lnTo>
                  <a:pt x="67" y="2471"/>
                </a:lnTo>
                <a:lnTo>
                  <a:pt x="128" y="2340"/>
                </a:lnTo>
                <a:close/>
                <a:moveTo>
                  <a:pt x="21" y="2447"/>
                </a:moveTo>
                <a:lnTo>
                  <a:pt x="107" y="2364"/>
                </a:lnTo>
                <a:lnTo>
                  <a:pt x="56" y="2466"/>
                </a:lnTo>
                <a:lnTo>
                  <a:pt x="21" y="2447"/>
                </a:lnTo>
                <a:close/>
                <a:moveTo>
                  <a:pt x="61" y="2482"/>
                </a:moveTo>
                <a:lnTo>
                  <a:pt x="72" y="2487"/>
                </a:lnTo>
                <a:lnTo>
                  <a:pt x="13" y="2578"/>
                </a:lnTo>
                <a:lnTo>
                  <a:pt x="61" y="2482"/>
                </a:lnTo>
                <a:close/>
                <a:moveTo>
                  <a:pt x="3" y="2621"/>
                </a:moveTo>
                <a:lnTo>
                  <a:pt x="85" y="2493"/>
                </a:lnTo>
                <a:lnTo>
                  <a:pt x="147" y="2522"/>
                </a:lnTo>
                <a:lnTo>
                  <a:pt x="48" y="2637"/>
                </a:lnTo>
                <a:lnTo>
                  <a:pt x="3" y="2621"/>
                </a:lnTo>
                <a:close/>
                <a:moveTo>
                  <a:pt x="59" y="2640"/>
                </a:moveTo>
                <a:lnTo>
                  <a:pt x="158" y="2530"/>
                </a:lnTo>
                <a:lnTo>
                  <a:pt x="168" y="2535"/>
                </a:lnTo>
                <a:lnTo>
                  <a:pt x="120" y="2661"/>
                </a:lnTo>
                <a:lnTo>
                  <a:pt x="59" y="2640"/>
                </a:lnTo>
                <a:close/>
                <a:moveTo>
                  <a:pt x="53" y="2824"/>
                </a:moveTo>
                <a:lnTo>
                  <a:pt x="53" y="2824"/>
                </a:lnTo>
                <a:lnTo>
                  <a:pt x="53" y="2824"/>
                </a:lnTo>
                <a:lnTo>
                  <a:pt x="53" y="2824"/>
                </a:lnTo>
                <a:close/>
                <a:moveTo>
                  <a:pt x="59" y="2811"/>
                </a:moveTo>
                <a:lnTo>
                  <a:pt x="53" y="2811"/>
                </a:lnTo>
                <a:lnTo>
                  <a:pt x="77" y="2765"/>
                </a:lnTo>
                <a:lnTo>
                  <a:pt x="59" y="2811"/>
                </a:lnTo>
                <a:close/>
                <a:moveTo>
                  <a:pt x="96" y="2838"/>
                </a:moveTo>
                <a:lnTo>
                  <a:pt x="67" y="2827"/>
                </a:lnTo>
                <a:lnTo>
                  <a:pt x="67" y="2827"/>
                </a:lnTo>
                <a:lnTo>
                  <a:pt x="99" y="2835"/>
                </a:lnTo>
                <a:lnTo>
                  <a:pt x="96" y="2838"/>
                </a:lnTo>
                <a:close/>
                <a:moveTo>
                  <a:pt x="69" y="2816"/>
                </a:moveTo>
                <a:lnTo>
                  <a:pt x="120" y="2688"/>
                </a:lnTo>
                <a:lnTo>
                  <a:pt x="187" y="2715"/>
                </a:lnTo>
                <a:lnTo>
                  <a:pt x="107" y="2824"/>
                </a:lnTo>
                <a:lnTo>
                  <a:pt x="69" y="2816"/>
                </a:lnTo>
                <a:close/>
                <a:moveTo>
                  <a:pt x="166" y="2859"/>
                </a:moveTo>
                <a:lnTo>
                  <a:pt x="107" y="2840"/>
                </a:lnTo>
                <a:lnTo>
                  <a:pt x="109" y="2838"/>
                </a:lnTo>
                <a:lnTo>
                  <a:pt x="168" y="2851"/>
                </a:lnTo>
                <a:lnTo>
                  <a:pt x="166" y="2859"/>
                </a:lnTo>
                <a:close/>
                <a:moveTo>
                  <a:pt x="118" y="2827"/>
                </a:moveTo>
                <a:lnTo>
                  <a:pt x="200" y="2720"/>
                </a:lnTo>
                <a:lnTo>
                  <a:pt x="224" y="2728"/>
                </a:lnTo>
                <a:lnTo>
                  <a:pt x="174" y="2840"/>
                </a:lnTo>
                <a:lnTo>
                  <a:pt x="118" y="2827"/>
                </a:lnTo>
                <a:close/>
                <a:moveTo>
                  <a:pt x="184" y="2867"/>
                </a:moveTo>
                <a:lnTo>
                  <a:pt x="176" y="2864"/>
                </a:lnTo>
                <a:lnTo>
                  <a:pt x="182" y="2856"/>
                </a:lnTo>
                <a:lnTo>
                  <a:pt x="187" y="2856"/>
                </a:lnTo>
                <a:lnTo>
                  <a:pt x="184" y="2867"/>
                </a:lnTo>
                <a:close/>
                <a:moveTo>
                  <a:pt x="192" y="2846"/>
                </a:moveTo>
                <a:lnTo>
                  <a:pt x="187" y="2843"/>
                </a:lnTo>
                <a:lnTo>
                  <a:pt x="203" y="2803"/>
                </a:lnTo>
                <a:lnTo>
                  <a:pt x="192" y="2846"/>
                </a:lnTo>
                <a:close/>
                <a:moveTo>
                  <a:pt x="259" y="2891"/>
                </a:moveTo>
                <a:lnTo>
                  <a:pt x="195" y="2870"/>
                </a:lnTo>
                <a:lnTo>
                  <a:pt x="200" y="2859"/>
                </a:lnTo>
                <a:lnTo>
                  <a:pt x="267" y="2878"/>
                </a:lnTo>
                <a:lnTo>
                  <a:pt x="259" y="2891"/>
                </a:lnTo>
                <a:close/>
                <a:moveTo>
                  <a:pt x="275" y="2896"/>
                </a:moveTo>
                <a:lnTo>
                  <a:pt x="272" y="2894"/>
                </a:lnTo>
                <a:lnTo>
                  <a:pt x="280" y="2880"/>
                </a:lnTo>
                <a:lnTo>
                  <a:pt x="280" y="2880"/>
                </a:lnTo>
                <a:lnTo>
                  <a:pt x="275" y="2896"/>
                </a:lnTo>
                <a:close/>
                <a:moveTo>
                  <a:pt x="275" y="2867"/>
                </a:moveTo>
                <a:lnTo>
                  <a:pt x="203" y="2848"/>
                </a:lnTo>
                <a:lnTo>
                  <a:pt x="238" y="2736"/>
                </a:lnTo>
                <a:lnTo>
                  <a:pt x="321" y="2768"/>
                </a:lnTo>
                <a:lnTo>
                  <a:pt x="302" y="2824"/>
                </a:lnTo>
                <a:lnTo>
                  <a:pt x="275" y="2867"/>
                </a:lnTo>
                <a:close/>
                <a:moveTo>
                  <a:pt x="323" y="2878"/>
                </a:moveTo>
                <a:lnTo>
                  <a:pt x="297" y="2872"/>
                </a:lnTo>
                <a:lnTo>
                  <a:pt x="313" y="2830"/>
                </a:lnTo>
                <a:lnTo>
                  <a:pt x="345" y="2779"/>
                </a:lnTo>
                <a:lnTo>
                  <a:pt x="347" y="2779"/>
                </a:lnTo>
                <a:lnTo>
                  <a:pt x="323" y="2878"/>
                </a:lnTo>
                <a:close/>
                <a:moveTo>
                  <a:pt x="337" y="2880"/>
                </a:moveTo>
                <a:lnTo>
                  <a:pt x="358" y="2784"/>
                </a:lnTo>
                <a:lnTo>
                  <a:pt x="417" y="2808"/>
                </a:lnTo>
                <a:lnTo>
                  <a:pt x="393" y="2896"/>
                </a:lnTo>
                <a:lnTo>
                  <a:pt x="337" y="2880"/>
                </a:lnTo>
                <a:close/>
                <a:moveTo>
                  <a:pt x="435" y="2872"/>
                </a:moveTo>
                <a:lnTo>
                  <a:pt x="419" y="2902"/>
                </a:lnTo>
                <a:lnTo>
                  <a:pt x="406" y="2899"/>
                </a:lnTo>
                <a:lnTo>
                  <a:pt x="427" y="2813"/>
                </a:lnTo>
                <a:lnTo>
                  <a:pt x="443" y="2819"/>
                </a:lnTo>
                <a:lnTo>
                  <a:pt x="435" y="2872"/>
                </a:lnTo>
                <a:close/>
                <a:moveTo>
                  <a:pt x="446" y="2808"/>
                </a:moveTo>
                <a:lnTo>
                  <a:pt x="433" y="2800"/>
                </a:lnTo>
                <a:lnTo>
                  <a:pt x="438" y="2779"/>
                </a:lnTo>
                <a:lnTo>
                  <a:pt x="451" y="2781"/>
                </a:lnTo>
                <a:lnTo>
                  <a:pt x="446" y="2808"/>
                </a:lnTo>
                <a:close/>
                <a:moveTo>
                  <a:pt x="441" y="2765"/>
                </a:moveTo>
                <a:lnTo>
                  <a:pt x="465" y="2682"/>
                </a:lnTo>
                <a:lnTo>
                  <a:pt x="465" y="2682"/>
                </a:lnTo>
                <a:lnTo>
                  <a:pt x="451" y="2771"/>
                </a:lnTo>
                <a:lnTo>
                  <a:pt x="441" y="2765"/>
                </a:lnTo>
                <a:close/>
                <a:moveTo>
                  <a:pt x="454" y="2840"/>
                </a:moveTo>
                <a:lnTo>
                  <a:pt x="457" y="2824"/>
                </a:lnTo>
                <a:lnTo>
                  <a:pt x="462" y="2827"/>
                </a:lnTo>
                <a:lnTo>
                  <a:pt x="454" y="2840"/>
                </a:lnTo>
                <a:close/>
                <a:moveTo>
                  <a:pt x="468" y="2816"/>
                </a:moveTo>
                <a:lnTo>
                  <a:pt x="457" y="2811"/>
                </a:lnTo>
                <a:lnTo>
                  <a:pt x="462" y="2784"/>
                </a:lnTo>
                <a:lnTo>
                  <a:pt x="481" y="2792"/>
                </a:lnTo>
                <a:lnTo>
                  <a:pt x="468" y="2816"/>
                </a:lnTo>
                <a:close/>
                <a:moveTo>
                  <a:pt x="505" y="2832"/>
                </a:moveTo>
                <a:lnTo>
                  <a:pt x="478" y="2819"/>
                </a:lnTo>
                <a:lnTo>
                  <a:pt x="492" y="2795"/>
                </a:lnTo>
                <a:lnTo>
                  <a:pt x="510" y="2803"/>
                </a:lnTo>
                <a:lnTo>
                  <a:pt x="505" y="2832"/>
                </a:lnTo>
                <a:close/>
                <a:moveTo>
                  <a:pt x="513" y="2789"/>
                </a:moveTo>
                <a:lnTo>
                  <a:pt x="497" y="2784"/>
                </a:lnTo>
                <a:lnTo>
                  <a:pt x="526" y="2733"/>
                </a:lnTo>
                <a:lnTo>
                  <a:pt x="513" y="2789"/>
                </a:lnTo>
                <a:close/>
                <a:moveTo>
                  <a:pt x="542" y="2846"/>
                </a:moveTo>
                <a:lnTo>
                  <a:pt x="516" y="2835"/>
                </a:lnTo>
                <a:lnTo>
                  <a:pt x="524" y="2805"/>
                </a:lnTo>
                <a:lnTo>
                  <a:pt x="545" y="2813"/>
                </a:lnTo>
                <a:lnTo>
                  <a:pt x="542" y="2846"/>
                </a:lnTo>
                <a:close/>
                <a:moveTo>
                  <a:pt x="548" y="2800"/>
                </a:moveTo>
                <a:lnTo>
                  <a:pt x="526" y="2795"/>
                </a:lnTo>
                <a:lnTo>
                  <a:pt x="540" y="2720"/>
                </a:lnTo>
                <a:lnTo>
                  <a:pt x="553" y="2728"/>
                </a:lnTo>
                <a:lnTo>
                  <a:pt x="548" y="2800"/>
                </a:lnTo>
                <a:close/>
                <a:moveTo>
                  <a:pt x="542" y="2707"/>
                </a:moveTo>
                <a:lnTo>
                  <a:pt x="545" y="2696"/>
                </a:lnTo>
                <a:lnTo>
                  <a:pt x="550" y="2682"/>
                </a:lnTo>
                <a:lnTo>
                  <a:pt x="556" y="2685"/>
                </a:lnTo>
                <a:lnTo>
                  <a:pt x="556" y="2715"/>
                </a:lnTo>
                <a:lnTo>
                  <a:pt x="542" y="2707"/>
                </a:lnTo>
                <a:close/>
                <a:moveTo>
                  <a:pt x="574" y="2859"/>
                </a:moveTo>
                <a:lnTo>
                  <a:pt x="556" y="2851"/>
                </a:lnTo>
                <a:lnTo>
                  <a:pt x="558" y="2816"/>
                </a:lnTo>
                <a:lnTo>
                  <a:pt x="577" y="2824"/>
                </a:lnTo>
                <a:lnTo>
                  <a:pt x="574" y="2859"/>
                </a:lnTo>
                <a:close/>
                <a:moveTo>
                  <a:pt x="580" y="2811"/>
                </a:moveTo>
                <a:lnTo>
                  <a:pt x="558" y="2805"/>
                </a:lnTo>
                <a:lnTo>
                  <a:pt x="564" y="2733"/>
                </a:lnTo>
                <a:lnTo>
                  <a:pt x="588" y="2744"/>
                </a:lnTo>
                <a:lnTo>
                  <a:pt x="580" y="2811"/>
                </a:lnTo>
                <a:close/>
                <a:moveTo>
                  <a:pt x="633" y="2883"/>
                </a:moveTo>
                <a:lnTo>
                  <a:pt x="585" y="2864"/>
                </a:lnTo>
                <a:lnTo>
                  <a:pt x="590" y="2827"/>
                </a:lnTo>
                <a:lnTo>
                  <a:pt x="633" y="2843"/>
                </a:lnTo>
                <a:lnTo>
                  <a:pt x="633" y="2883"/>
                </a:lnTo>
                <a:close/>
                <a:moveTo>
                  <a:pt x="633" y="2830"/>
                </a:moveTo>
                <a:lnTo>
                  <a:pt x="590" y="2816"/>
                </a:lnTo>
                <a:lnTo>
                  <a:pt x="598" y="2749"/>
                </a:lnTo>
                <a:lnTo>
                  <a:pt x="633" y="2768"/>
                </a:lnTo>
                <a:lnTo>
                  <a:pt x="633" y="2830"/>
                </a:lnTo>
                <a:close/>
                <a:moveTo>
                  <a:pt x="633" y="2755"/>
                </a:moveTo>
                <a:lnTo>
                  <a:pt x="601" y="2736"/>
                </a:lnTo>
                <a:lnTo>
                  <a:pt x="604" y="2704"/>
                </a:lnTo>
                <a:lnTo>
                  <a:pt x="633" y="2717"/>
                </a:lnTo>
                <a:lnTo>
                  <a:pt x="633" y="2755"/>
                </a:lnTo>
                <a:close/>
                <a:moveTo>
                  <a:pt x="633" y="2704"/>
                </a:moveTo>
                <a:lnTo>
                  <a:pt x="606" y="2693"/>
                </a:lnTo>
                <a:lnTo>
                  <a:pt x="620" y="2589"/>
                </a:lnTo>
                <a:lnTo>
                  <a:pt x="636" y="2597"/>
                </a:lnTo>
                <a:lnTo>
                  <a:pt x="633" y="2704"/>
                </a:lnTo>
                <a:close/>
                <a:moveTo>
                  <a:pt x="636" y="2583"/>
                </a:moveTo>
                <a:lnTo>
                  <a:pt x="620" y="2575"/>
                </a:lnTo>
                <a:lnTo>
                  <a:pt x="622" y="2549"/>
                </a:lnTo>
                <a:lnTo>
                  <a:pt x="636" y="2525"/>
                </a:lnTo>
                <a:lnTo>
                  <a:pt x="636" y="2583"/>
                </a:lnTo>
                <a:close/>
                <a:moveTo>
                  <a:pt x="636" y="2501"/>
                </a:moveTo>
                <a:lnTo>
                  <a:pt x="628" y="2517"/>
                </a:lnTo>
                <a:lnTo>
                  <a:pt x="633" y="2460"/>
                </a:lnTo>
                <a:lnTo>
                  <a:pt x="636" y="2460"/>
                </a:lnTo>
                <a:lnTo>
                  <a:pt x="636" y="2501"/>
                </a:lnTo>
                <a:close/>
                <a:moveTo>
                  <a:pt x="636" y="2447"/>
                </a:moveTo>
                <a:lnTo>
                  <a:pt x="636" y="2447"/>
                </a:lnTo>
                <a:lnTo>
                  <a:pt x="636" y="2442"/>
                </a:lnTo>
                <a:lnTo>
                  <a:pt x="636" y="2447"/>
                </a:lnTo>
                <a:close/>
                <a:moveTo>
                  <a:pt x="639" y="2337"/>
                </a:moveTo>
                <a:lnTo>
                  <a:pt x="625" y="2439"/>
                </a:lnTo>
                <a:lnTo>
                  <a:pt x="598" y="2423"/>
                </a:lnTo>
                <a:lnTo>
                  <a:pt x="612" y="2359"/>
                </a:lnTo>
                <a:lnTo>
                  <a:pt x="628" y="2332"/>
                </a:lnTo>
                <a:lnTo>
                  <a:pt x="639" y="2337"/>
                </a:lnTo>
                <a:lnTo>
                  <a:pt x="639" y="2337"/>
                </a:lnTo>
                <a:close/>
                <a:moveTo>
                  <a:pt x="639" y="2324"/>
                </a:moveTo>
                <a:lnTo>
                  <a:pt x="636" y="2321"/>
                </a:lnTo>
                <a:lnTo>
                  <a:pt x="639" y="2319"/>
                </a:lnTo>
                <a:lnTo>
                  <a:pt x="639" y="2324"/>
                </a:lnTo>
                <a:close/>
                <a:moveTo>
                  <a:pt x="639" y="2295"/>
                </a:moveTo>
                <a:lnTo>
                  <a:pt x="625" y="2313"/>
                </a:lnTo>
                <a:lnTo>
                  <a:pt x="620" y="2311"/>
                </a:lnTo>
                <a:lnTo>
                  <a:pt x="631" y="2265"/>
                </a:lnTo>
                <a:lnTo>
                  <a:pt x="639" y="2287"/>
                </a:lnTo>
                <a:lnTo>
                  <a:pt x="639" y="2295"/>
                </a:lnTo>
                <a:close/>
                <a:moveTo>
                  <a:pt x="639" y="2249"/>
                </a:moveTo>
                <a:lnTo>
                  <a:pt x="636" y="2241"/>
                </a:lnTo>
                <a:lnTo>
                  <a:pt x="639" y="2225"/>
                </a:lnTo>
                <a:lnTo>
                  <a:pt x="639" y="2249"/>
                </a:lnTo>
                <a:close/>
                <a:moveTo>
                  <a:pt x="639" y="2150"/>
                </a:moveTo>
                <a:lnTo>
                  <a:pt x="639" y="2148"/>
                </a:lnTo>
                <a:lnTo>
                  <a:pt x="633" y="2134"/>
                </a:lnTo>
                <a:lnTo>
                  <a:pt x="639" y="2129"/>
                </a:lnTo>
                <a:lnTo>
                  <a:pt x="639" y="2150"/>
                </a:lnTo>
                <a:close/>
                <a:moveTo>
                  <a:pt x="639" y="2083"/>
                </a:moveTo>
                <a:lnTo>
                  <a:pt x="639" y="2081"/>
                </a:lnTo>
                <a:lnTo>
                  <a:pt x="639" y="2081"/>
                </a:lnTo>
                <a:lnTo>
                  <a:pt x="639" y="2083"/>
                </a:lnTo>
                <a:close/>
                <a:moveTo>
                  <a:pt x="639" y="2065"/>
                </a:moveTo>
                <a:lnTo>
                  <a:pt x="636" y="2062"/>
                </a:lnTo>
                <a:lnTo>
                  <a:pt x="639" y="2051"/>
                </a:lnTo>
                <a:lnTo>
                  <a:pt x="639" y="2065"/>
                </a:lnTo>
                <a:close/>
                <a:moveTo>
                  <a:pt x="641" y="1880"/>
                </a:moveTo>
                <a:lnTo>
                  <a:pt x="636" y="1891"/>
                </a:lnTo>
                <a:lnTo>
                  <a:pt x="633" y="1883"/>
                </a:lnTo>
                <a:lnTo>
                  <a:pt x="636" y="1851"/>
                </a:lnTo>
                <a:lnTo>
                  <a:pt x="641" y="1878"/>
                </a:lnTo>
                <a:lnTo>
                  <a:pt x="641" y="1880"/>
                </a:lnTo>
                <a:close/>
                <a:moveTo>
                  <a:pt x="636" y="1586"/>
                </a:moveTo>
                <a:lnTo>
                  <a:pt x="639" y="1581"/>
                </a:lnTo>
                <a:lnTo>
                  <a:pt x="639" y="1589"/>
                </a:lnTo>
                <a:lnTo>
                  <a:pt x="636" y="1586"/>
                </a:lnTo>
                <a:close/>
                <a:moveTo>
                  <a:pt x="641" y="1637"/>
                </a:moveTo>
                <a:lnTo>
                  <a:pt x="641" y="1642"/>
                </a:lnTo>
                <a:lnTo>
                  <a:pt x="641" y="1640"/>
                </a:lnTo>
                <a:lnTo>
                  <a:pt x="641" y="1631"/>
                </a:lnTo>
                <a:lnTo>
                  <a:pt x="641" y="1637"/>
                </a:lnTo>
                <a:close/>
                <a:moveTo>
                  <a:pt x="644" y="1506"/>
                </a:moveTo>
                <a:lnTo>
                  <a:pt x="641" y="1519"/>
                </a:lnTo>
                <a:lnTo>
                  <a:pt x="633" y="1527"/>
                </a:lnTo>
                <a:lnTo>
                  <a:pt x="631" y="1482"/>
                </a:lnTo>
                <a:lnTo>
                  <a:pt x="644" y="1439"/>
                </a:lnTo>
                <a:lnTo>
                  <a:pt x="644" y="1439"/>
                </a:lnTo>
                <a:lnTo>
                  <a:pt x="644" y="1506"/>
                </a:lnTo>
                <a:close/>
                <a:moveTo>
                  <a:pt x="644" y="1396"/>
                </a:moveTo>
                <a:lnTo>
                  <a:pt x="641" y="1407"/>
                </a:lnTo>
                <a:lnTo>
                  <a:pt x="633" y="1393"/>
                </a:lnTo>
                <a:lnTo>
                  <a:pt x="644" y="1364"/>
                </a:lnTo>
                <a:lnTo>
                  <a:pt x="644" y="1396"/>
                </a:lnTo>
                <a:close/>
                <a:moveTo>
                  <a:pt x="644" y="1332"/>
                </a:moveTo>
                <a:lnTo>
                  <a:pt x="625" y="1380"/>
                </a:lnTo>
                <a:lnTo>
                  <a:pt x="622" y="1375"/>
                </a:lnTo>
                <a:lnTo>
                  <a:pt x="620" y="1327"/>
                </a:lnTo>
                <a:lnTo>
                  <a:pt x="628" y="1313"/>
                </a:lnTo>
                <a:lnTo>
                  <a:pt x="644" y="1303"/>
                </a:lnTo>
                <a:lnTo>
                  <a:pt x="644" y="1332"/>
                </a:lnTo>
                <a:close/>
                <a:moveTo>
                  <a:pt x="644" y="1289"/>
                </a:moveTo>
                <a:lnTo>
                  <a:pt x="636" y="1295"/>
                </a:lnTo>
                <a:lnTo>
                  <a:pt x="644" y="1276"/>
                </a:lnTo>
                <a:lnTo>
                  <a:pt x="644" y="1289"/>
                </a:lnTo>
                <a:close/>
                <a:moveTo>
                  <a:pt x="647" y="1246"/>
                </a:moveTo>
                <a:lnTo>
                  <a:pt x="617" y="1303"/>
                </a:lnTo>
                <a:lnTo>
                  <a:pt x="614" y="1246"/>
                </a:lnTo>
                <a:lnTo>
                  <a:pt x="641" y="1198"/>
                </a:lnTo>
                <a:lnTo>
                  <a:pt x="647" y="1206"/>
                </a:lnTo>
                <a:lnTo>
                  <a:pt x="647" y="1246"/>
                </a:lnTo>
                <a:close/>
                <a:moveTo>
                  <a:pt x="644" y="1172"/>
                </a:moveTo>
                <a:lnTo>
                  <a:pt x="644" y="1172"/>
                </a:lnTo>
                <a:lnTo>
                  <a:pt x="625" y="1137"/>
                </a:lnTo>
                <a:lnTo>
                  <a:pt x="647" y="1107"/>
                </a:lnTo>
                <a:lnTo>
                  <a:pt x="647" y="1169"/>
                </a:lnTo>
                <a:lnTo>
                  <a:pt x="644" y="1172"/>
                </a:lnTo>
                <a:close/>
                <a:moveTo>
                  <a:pt x="647" y="2755"/>
                </a:moveTo>
                <a:lnTo>
                  <a:pt x="647" y="2723"/>
                </a:lnTo>
                <a:lnTo>
                  <a:pt x="647" y="2723"/>
                </a:lnTo>
                <a:lnTo>
                  <a:pt x="647" y="2755"/>
                </a:lnTo>
                <a:close/>
                <a:moveTo>
                  <a:pt x="649" y="2709"/>
                </a:moveTo>
                <a:lnTo>
                  <a:pt x="647" y="2709"/>
                </a:lnTo>
                <a:lnTo>
                  <a:pt x="647" y="2602"/>
                </a:lnTo>
                <a:lnTo>
                  <a:pt x="655" y="2605"/>
                </a:lnTo>
                <a:lnTo>
                  <a:pt x="649" y="2709"/>
                </a:lnTo>
                <a:close/>
                <a:moveTo>
                  <a:pt x="647" y="2589"/>
                </a:moveTo>
                <a:lnTo>
                  <a:pt x="649" y="2503"/>
                </a:lnTo>
                <a:lnTo>
                  <a:pt x="660" y="2482"/>
                </a:lnTo>
                <a:lnTo>
                  <a:pt x="655" y="2592"/>
                </a:lnTo>
                <a:lnTo>
                  <a:pt x="647" y="2589"/>
                </a:lnTo>
                <a:close/>
                <a:moveTo>
                  <a:pt x="655" y="2835"/>
                </a:moveTo>
                <a:lnTo>
                  <a:pt x="657" y="2779"/>
                </a:lnTo>
                <a:lnTo>
                  <a:pt x="700" y="2800"/>
                </a:lnTo>
                <a:lnTo>
                  <a:pt x="703" y="2851"/>
                </a:lnTo>
                <a:lnTo>
                  <a:pt x="655" y="2835"/>
                </a:lnTo>
                <a:close/>
                <a:moveTo>
                  <a:pt x="703" y="2193"/>
                </a:moveTo>
                <a:lnTo>
                  <a:pt x="697" y="2169"/>
                </a:lnTo>
                <a:lnTo>
                  <a:pt x="697" y="2134"/>
                </a:lnTo>
                <a:lnTo>
                  <a:pt x="724" y="2161"/>
                </a:lnTo>
                <a:lnTo>
                  <a:pt x="703" y="2193"/>
                </a:lnTo>
                <a:close/>
                <a:moveTo>
                  <a:pt x="703" y="2404"/>
                </a:moveTo>
                <a:lnTo>
                  <a:pt x="703" y="2402"/>
                </a:lnTo>
                <a:lnTo>
                  <a:pt x="703" y="2399"/>
                </a:lnTo>
                <a:lnTo>
                  <a:pt x="705" y="2418"/>
                </a:lnTo>
                <a:lnTo>
                  <a:pt x="703" y="2404"/>
                </a:lnTo>
                <a:close/>
                <a:moveTo>
                  <a:pt x="705" y="2503"/>
                </a:moveTo>
                <a:lnTo>
                  <a:pt x="711" y="2506"/>
                </a:lnTo>
                <a:lnTo>
                  <a:pt x="719" y="2527"/>
                </a:lnTo>
                <a:lnTo>
                  <a:pt x="729" y="2629"/>
                </a:lnTo>
                <a:lnTo>
                  <a:pt x="708" y="2618"/>
                </a:lnTo>
                <a:lnTo>
                  <a:pt x="705" y="2503"/>
                </a:lnTo>
                <a:close/>
                <a:moveTo>
                  <a:pt x="711" y="2661"/>
                </a:moveTo>
                <a:lnTo>
                  <a:pt x="708" y="2634"/>
                </a:lnTo>
                <a:lnTo>
                  <a:pt x="729" y="2642"/>
                </a:lnTo>
                <a:lnTo>
                  <a:pt x="740" y="2749"/>
                </a:lnTo>
                <a:lnTo>
                  <a:pt x="716" y="2739"/>
                </a:lnTo>
                <a:lnTo>
                  <a:pt x="711" y="2661"/>
                </a:lnTo>
                <a:close/>
                <a:moveTo>
                  <a:pt x="716" y="2752"/>
                </a:moveTo>
                <a:lnTo>
                  <a:pt x="743" y="2763"/>
                </a:lnTo>
                <a:lnTo>
                  <a:pt x="745" y="2808"/>
                </a:lnTo>
                <a:lnTo>
                  <a:pt x="719" y="2795"/>
                </a:lnTo>
                <a:lnTo>
                  <a:pt x="716" y="2752"/>
                </a:lnTo>
                <a:close/>
                <a:moveTo>
                  <a:pt x="724" y="2859"/>
                </a:moveTo>
                <a:lnTo>
                  <a:pt x="719" y="2811"/>
                </a:lnTo>
                <a:lnTo>
                  <a:pt x="748" y="2824"/>
                </a:lnTo>
                <a:lnTo>
                  <a:pt x="751" y="2867"/>
                </a:lnTo>
                <a:lnTo>
                  <a:pt x="724" y="2859"/>
                </a:lnTo>
                <a:close/>
                <a:moveTo>
                  <a:pt x="753" y="2755"/>
                </a:moveTo>
                <a:lnTo>
                  <a:pt x="743" y="2650"/>
                </a:lnTo>
                <a:lnTo>
                  <a:pt x="748" y="2653"/>
                </a:lnTo>
                <a:lnTo>
                  <a:pt x="764" y="2752"/>
                </a:lnTo>
                <a:lnTo>
                  <a:pt x="767" y="2760"/>
                </a:lnTo>
                <a:lnTo>
                  <a:pt x="753" y="2755"/>
                </a:lnTo>
                <a:close/>
                <a:moveTo>
                  <a:pt x="753" y="2768"/>
                </a:moveTo>
                <a:lnTo>
                  <a:pt x="767" y="2773"/>
                </a:lnTo>
                <a:lnTo>
                  <a:pt x="775" y="2824"/>
                </a:lnTo>
                <a:lnTo>
                  <a:pt x="759" y="2816"/>
                </a:lnTo>
                <a:lnTo>
                  <a:pt x="753" y="2768"/>
                </a:lnTo>
                <a:close/>
                <a:moveTo>
                  <a:pt x="764" y="2872"/>
                </a:moveTo>
                <a:lnTo>
                  <a:pt x="761" y="2830"/>
                </a:lnTo>
                <a:lnTo>
                  <a:pt x="777" y="2838"/>
                </a:lnTo>
                <a:lnTo>
                  <a:pt x="783" y="2878"/>
                </a:lnTo>
                <a:lnTo>
                  <a:pt x="764" y="2872"/>
                </a:lnTo>
                <a:close/>
                <a:moveTo>
                  <a:pt x="783" y="2779"/>
                </a:moveTo>
                <a:lnTo>
                  <a:pt x="785" y="2779"/>
                </a:lnTo>
                <a:lnTo>
                  <a:pt x="799" y="2835"/>
                </a:lnTo>
                <a:lnTo>
                  <a:pt x="791" y="2832"/>
                </a:lnTo>
                <a:lnTo>
                  <a:pt x="783" y="2779"/>
                </a:lnTo>
                <a:close/>
                <a:moveTo>
                  <a:pt x="802" y="2883"/>
                </a:moveTo>
                <a:lnTo>
                  <a:pt x="793" y="2846"/>
                </a:lnTo>
                <a:lnTo>
                  <a:pt x="804" y="2851"/>
                </a:lnTo>
                <a:lnTo>
                  <a:pt x="812" y="2888"/>
                </a:lnTo>
                <a:lnTo>
                  <a:pt x="802" y="2883"/>
                </a:lnTo>
                <a:close/>
                <a:moveTo>
                  <a:pt x="815" y="2843"/>
                </a:moveTo>
                <a:lnTo>
                  <a:pt x="799" y="2787"/>
                </a:lnTo>
                <a:lnTo>
                  <a:pt x="804" y="2787"/>
                </a:lnTo>
                <a:lnTo>
                  <a:pt x="826" y="2848"/>
                </a:lnTo>
                <a:lnTo>
                  <a:pt x="815" y="2843"/>
                </a:lnTo>
                <a:close/>
                <a:moveTo>
                  <a:pt x="826" y="2891"/>
                </a:moveTo>
                <a:lnTo>
                  <a:pt x="818" y="2859"/>
                </a:lnTo>
                <a:lnTo>
                  <a:pt x="831" y="2864"/>
                </a:lnTo>
                <a:lnTo>
                  <a:pt x="842" y="2896"/>
                </a:lnTo>
                <a:lnTo>
                  <a:pt x="826" y="2891"/>
                </a:lnTo>
                <a:close/>
                <a:moveTo>
                  <a:pt x="850" y="2862"/>
                </a:moveTo>
                <a:lnTo>
                  <a:pt x="836" y="2800"/>
                </a:lnTo>
                <a:lnTo>
                  <a:pt x="868" y="2813"/>
                </a:lnTo>
                <a:lnTo>
                  <a:pt x="887" y="2880"/>
                </a:lnTo>
                <a:lnTo>
                  <a:pt x="850" y="2862"/>
                </a:lnTo>
                <a:close/>
                <a:moveTo>
                  <a:pt x="938" y="2904"/>
                </a:moveTo>
                <a:lnTo>
                  <a:pt x="900" y="2886"/>
                </a:lnTo>
                <a:lnTo>
                  <a:pt x="882" y="2819"/>
                </a:lnTo>
                <a:lnTo>
                  <a:pt x="911" y="2832"/>
                </a:lnTo>
                <a:lnTo>
                  <a:pt x="938" y="2904"/>
                </a:lnTo>
                <a:close/>
                <a:moveTo>
                  <a:pt x="943" y="2832"/>
                </a:moveTo>
                <a:lnTo>
                  <a:pt x="919" y="2821"/>
                </a:lnTo>
                <a:lnTo>
                  <a:pt x="882" y="2720"/>
                </a:lnTo>
                <a:lnTo>
                  <a:pt x="895" y="2728"/>
                </a:lnTo>
                <a:lnTo>
                  <a:pt x="943" y="2832"/>
                </a:lnTo>
                <a:close/>
                <a:moveTo>
                  <a:pt x="887" y="2709"/>
                </a:moveTo>
                <a:lnTo>
                  <a:pt x="874" y="2704"/>
                </a:lnTo>
                <a:lnTo>
                  <a:pt x="834" y="2597"/>
                </a:lnTo>
                <a:lnTo>
                  <a:pt x="887" y="2709"/>
                </a:lnTo>
                <a:close/>
                <a:moveTo>
                  <a:pt x="834" y="2565"/>
                </a:moveTo>
                <a:lnTo>
                  <a:pt x="777" y="2444"/>
                </a:lnTo>
                <a:lnTo>
                  <a:pt x="772" y="2434"/>
                </a:lnTo>
                <a:lnTo>
                  <a:pt x="1331" y="2830"/>
                </a:lnTo>
                <a:lnTo>
                  <a:pt x="1344" y="2872"/>
                </a:lnTo>
                <a:lnTo>
                  <a:pt x="834" y="2565"/>
                </a:lnTo>
                <a:close/>
                <a:moveTo>
                  <a:pt x="1360" y="2880"/>
                </a:moveTo>
                <a:lnTo>
                  <a:pt x="1347" y="2840"/>
                </a:lnTo>
                <a:lnTo>
                  <a:pt x="1381" y="2864"/>
                </a:lnTo>
                <a:lnTo>
                  <a:pt x="1397" y="2904"/>
                </a:lnTo>
                <a:lnTo>
                  <a:pt x="1360" y="2880"/>
                </a:lnTo>
                <a:close/>
                <a:moveTo>
                  <a:pt x="1464" y="2872"/>
                </a:moveTo>
                <a:lnTo>
                  <a:pt x="1480" y="2896"/>
                </a:lnTo>
                <a:lnTo>
                  <a:pt x="1464" y="2883"/>
                </a:lnTo>
                <a:lnTo>
                  <a:pt x="1451" y="2859"/>
                </a:lnTo>
                <a:lnTo>
                  <a:pt x="1464" y="2872"/>
                </a:lnTo>
                <a:close/>
                <a:moveTo>
                  <a:pt x="1432" y="2824"/>
                </a:moveTo>
                <a:lnTo>
                  <a:pt x="1432" y="2824"/>
                </a:lnTo>
                <a:lnTo>
                  <a:pt x="1432" y="2824"/>
                </a:lnTo>
                <a:lnTo>
                  <a:pt x="1432" y="2824"/>
                </a:lnTo>
                <a:close/>
                <a:moveTo>
                  <a:pt x="1421" y="2832"/>
                </a:moveTo>
                <a:lnTo>
                  <a:pt x="1440" y="2862"/>
                </a:lnTo>
                <a:lnTo>
                  <a:pt x="1421" y="2848"/>
                </a:lnTo>
                <a:lnTo>
                  <a:pt x="1408" y="2819"/>
                </a:lnTo>
                <a:lnTo>
                  <a:pt x="1421" y="2832"/>
                </a:lnTo>
                <a:close/>
                <a:moveTo>
                  <a:pt x="1413" y="2856"/>
                </a:moveTo>
                <a:lnTo>
                  <a:pt x="1424" y="2878"/>
                </a:lnTo>
                <a:lnTo>
                  <a:pt x="1392" y="2856"/>
                </a:lnTo>
                <a:lnTo>
                  <a:pt x="1381" y="2830"/>
                </a:lnTo>
                <a:lnTo>
                  <a:pt x="1413" y="2856"/>
                </a:lnTo>
                <a:close/>
                <a:moveTo>
                  <a:pt x="1395" y="2784"/>
                </a:moveTo>
                <a:lnTo>
                  <a:pt x="1403" y="2795"/>
                </a:lnTo>
                <a:lnTo>
                  <a:pt x="1395" y="2789"/>
                </a:lnTo>
                <a:lnTo>
                  <a:pt x="1389" y="2776"/>
                </a:lnTo>
                <a:lnTo>
                  <a:pt x="1395" y="2784"/>
                </a:lnTo>
                <a:close/>
                <a:moveTo>
                  <a:pt x="1400" y="2830"/>
                </a:moveTo>
                <a:lnTo>
                  <a:pt x="1373" y="2808"/>
                </a:lnTo>
                <a:lnTo>
                  <a:pt x="1360" y="2771"/>
                </a:lnTo>
                <a:lnTo>
                  <a:pt x="1384" y="2795"/>
                </a:lnTo>
                <a:lnTo>
                  <a:pt x="1400" y="2830"/>
                </a:lnTo>
                <a:close/>
                <a:moveTo>
                  <a:pt x="1363" y="2747"/>
                </a:moveTo>
                <a:lnTo>
                  <a:pt x="1371" y="2765"/>
                </a:lnTo>
                <a:lnTo>
                  <a:pt x="1349" y="2747"/>
                </a:lnTo>
                <a:lnTo>
                  <a:pt x="1341" y="2725"/>
                </a:lnTo>
                <a:lnTo>
                  <a:pt x="1363" y="2747"/>
                </a:lnTo>
                <a:close/>
                <a:moveTo>
                  <a:pt x="1336" y="2690"/>
                </a:moveTo>
                <a:lnTo>
                  <a:pt x="1344" y="2709"/>
                </a:lnTo>
                <a:lnTo>
                  <a:pt x="1331" y="2693"/>
                </a:lnTo>
                <a:lnTo>
                  <a:pt x="1323" y="2674"/>
                </a:lnTo>
                <a:lnTo>
                  <a:pt x="1336" y="2690"/>
                </a:lnTo>
                <a:close/>
                <a:moveTo>
                  <a:pt x="1320" y="2698"/>
                </a:moveTo>
                <a:lnTo>
                  <a:pt x="1331" y="2725"/>
                </a:lnTo>
                <a:lnTo>
                  <a:pt x="1306" y="2704"/>
                </a:lnTo>
                <a:lnTo>
                  <a:pt x="1298" y="2677"/>
                </a:lnTo>
                <a:lnTo>
                  <a:pt x="1320" y="2698"/>
                </a:lnTo>
                <a:close/>
                <a:moveTo>
                  <a:pt x="1309" y="2669"/>
                </a:moveTo>
                <a:lnTo>
                  <a:pt x="1290" y="2650"/>
                </a:lnTo>
                <a:lnTo>
                  <a:pt x="1282" y="2621"/>
                </a:lnTo>
                <a:lnTo>
                  <a:pt x="1298" y="2642"/>
                </a:lnTo>
                <a:lnTo>
                  <a:pt x="1309" y="2669"/>
                </a:lnTo>
                <a:close/>
                <a:moveTo>
                  <a:pt x="1280" y="2592"/>
                </a:moveTo>
                <a:lnTo>
                  <a:pt x="1282" y="2602"/>
                </a:lnTo>
                <a:lnTo>
                  <a:pt x="1274" y="2589"/>
                </a:lnTo>
                <a:lnTo>
                  <a:pt x="1269" y="2575"/>
                </a:lnTo>
                <a:lnTo>
                  <a:pt x="1280" y="2592"/>
                </a:lnTo>
                <a:close/>
                <a:moveTo>
                  <a:pt x="1272" y="2629"/>
                </a:moveTo>
                <a:lnTo>
                  <a:pt x="839" y="2148"/>
                </a:lnTo>
                <a:lnTo>
                  <a:pt x="871" y="2089"/>
                </a:lnTo>
                <a:lnTo>
                  <a:pt x="1264" y="2597"/>
                </a:lnTo>
                <a:lnTo>
                  <a:pt x="1272" y="2629"/>
                </a:lnTo>
                <a:close/>
                <a:moveTo>
                  <a:pt x="1248" y="2541"/>
                </a:moveTo>
                <a:lnTo>
                  <a:pt x="1253" y="2565"/>
                </a:lnTo>
                <a:lnTo>
                  <a:pt x="876" y="2078"/>
                </a:lnTo>
                <a:lnTo>
                  <a:pt x="906" y="2025"/>
                </a:lnTo>
                <a:lnTo>
                  <a:pt x="1248" y="2541"/>
                </a:lnTo>
                <a:close/>
                <a:moveTo>
                  <a:pt x="1234" y="2503"/>
                </a:moveTo>
                <a:lnTo>
                  <a:pt x="911" y="2011"/>
                </a:lnTo>
                <a:lnTo>
                  <a:pt x="938" y="1963"/>
                </a:lnTo>
                <a:lnTo>
                  <a:pt x="1232" y="2490"/>
                </a:lnTo>
                <a:lnTo>
                  <a:pt x="1234" y="2503"/>
                </a:lnTo>
                <a:close/>
                <a:moveTo>
                  <a:pt x="1213" y="2426"/>
                </a:moveTo>
                <a:lnTo>
                  <a:pt x="1216" y="2439"/>
                </a:lnTo>
                <a:lnTo>
                  <a:pt x="943" y="1950"/>
                </a:lnTo>
                <a:lnTo>
                  <a:pt x="970" y="1904"/>
                </a:lnTo>
                <a:lnTo>
                  <a:pt x="1213" y="2426"/>
                </a:lnTo>
                <a:close/>
                <a:moveTo>
                  <a:pt x="975" y="1891"/>
                </a:moveTo>
                <a:lnTo>
                  <a:pt x="999" y="1848"/>
                </a:lnTo>
                <a:lnTo>
                  <a:pt x="1178" y="2321"/>
                </a:lnTo>
                <a:lnTo>
                  <a:pt x="975" y="1891"/>
                </a:lnTo>
                <a:close/>
                <a:moveTo>
                  <a:pt x="1152" y="2220"/>
                </a:moveTo>
                <a:lnTo>
                  <a:pt x="1007" y="1835"/>
                </a:lnTo>
                <a:lnTo>
                  <a:pt x="1026" y="1795"/>
                </a:lnTo>
                <a:lnTo>
                  <a:pt x="1152" y="2220"/>
                </a:lnTo>
                <a:close/>
                <a:moveTo>
                  <a:pt x="1031" y="1763"/>
                </a:moveTo>
                <a:lnTo>
                  <a:pt x="1018" y="1720"/>
                </a:lnTo>
                <a:lnTo>
                  <a:pt x="1248" y="1359"/>
                </a:lnTo>
                <a:lnTo>
                  <a:pt x="1031" y="1763"/>
                </a:lnTo>
                <a:close/>
                <a:moveTo>
                  <a:pt x="1323" y="1214"/>
                </a:moveTo>
                <a:lnTo>
                  <a:pt x="1013" y="1704"/>
                </a:lnTo>
                <a:lnTo>
                  <a:pt x="997" y="1648"/>
                </a:lnTo>
                <a:lnTo>
                  <a:pt x="1336" y="1190"/>
                </a:lnTo>
                <a:lnTo>
                  <a:pt x="1323" y="1214"/>
                </a:lnTo>
                <a:close/>
                <a:moveTo>
                  <a:pt x="991" y="1634"/>
                </a:moveTo>
                <a:lnTo>
                  <a:pt x="978" y="1583"/>
                </a:lnTo>
                <a:lnTo>
                  <a:pt x="1339" y="1169"/>
                </a:lnTo>
                <a:lnTo>
                  <a:pt x="991" y="1634"/>
                </a:lnTo>
                <a:close/>
                <a:moveTo>
                  <a:pt x="1392" y="1089"/>
                </a:moveTo>
                <a:lnTo>
                  <a:pt x="973" y="1570"/>
                </a:lnTo>
                <a:lnTo>
                  <a:pt x="956" y="1517"/>
                </a:lnTo>
                <a:lnTo>
                  <a:pt x="1395" y="1081"/>
                </a:lnTo>
                <a:lnTo>
                  <a:pt x="1392" y="1089"/>
                </a:lnTo>
                <a:close/>
                <a:moveTo>
                  <a:pt x="1416" y="1046"/>
                </a:moveTo>
                <a:lnTo>
                  <a:pt x="954" y="1503"/>
                </a:lnTo>
                <a:lnTo>
                  <a:pt x="935" y="1442"/>
                </a:lnTo>
                <a:lnTo>
                  <a:pt x="1429" y="1019"/>
                </a:lnTo>
                <a:lnTo>
                  <a:pt x="1416" y="1046"/>
                </a:lnTo>
                <a:close/>
                <a:moveTo>
                  <a:pt x="1461" y="1000"/>
                </a:moveTo>
                <a:lnTo>
                  <a:pt x="1445" y="1016"/>
                </a:lnTo>
                <a:lnTo>
                  <a:pt x="1456" y="995"/>
                </a:lnTo>
                <a:lnTo>
                  <a:pt x="1472" y="982"/>
                </a:lnTo>
                <a:lnTo>
                  <a:pt x="1461" y="1000"/>
                </a:lnTo>
                <a:close/>
                <a:moveTo>
                  <a:pt x="1496" y="947"/>
                </a:moveTo>
                <a:lnTo>
                  <a:pt x="1469" y="966"/>
                </a:lnTo>
                <a:lnTo>
                  <a:pt x="1483" y="944"/>
                </a:lnTo>
                <a:lnTo>
                  <a:pt x="1507" y="928"/>
                </a:lnTo>
                <a:lnTo>
                  <a:pt x="1496" y="947"/>
                </a:lnTo>
                <a:close/>
                <a:moveTo>
                  <a:pt x="1526" y="899"/>
                </a:moveTo>
                <a:lnTo>
                  <a:pt x="1496" y="920"/>
                </a:lnTo>
                <a:lnTo>
                  <a:pt x="1507" y="899"/>
                </a:lnTo>
                <a:lnTo>
                  <a:pt x="1539" y="880"/>
                </a:lnTo>
                <a:lnTo>
                  <a:pt x="1526" y="899"/>
                </a:lnTo>
                <a:close/>
                <a:moveTo>
                  <a:pt x="1552" y="880"/>
                </a:moveTo>
                <a:lnTo>
                  <a:pt x="1560" y="864"/>
                </a:lnTo>
                <a:lnTo>
                  <a:pt x="1568" y="859"/>
                </a:lnTo>
                <a:lnTo>
                  <a:pt x="1555" y="875"/>
                </a:lnTo>
                <a:lnTo>
                  <a:pt x="1552" y="880"/>
                </a:lnTo>
                <a:close/>
                <a:moveTo>
                  <a:pt x="1576" y="877"/>
                </a:moveTo>
                <a:lnTo>
                  <a:pt x="1560" y="888"/>
                </a:lnTo>
                <a:lnTo>
                  <a:pt x="1566" y="885"/>
                </a:lnTo>
                <a:lnTo>
                  <a:pt x="1576" y="875"/>
                </a:lnTo>
                <a:lnTo>
                  <a:pt x="1576" y="877"/>
                </a:lnTo>
                <a:close/>
                <a:moveTo>
                  <a:pt x="1576" y="840"/>
                </a:moveTo>
                <a:lnTo>
                  <a:pt x="1603" y="800"/>
                </a:lnTo>
                <a:lnTo>
                  <a:pt x="1619" y="789"/>
                </a:lnTo>
                <a:lnTo>
                  <a:pt x="1587" y="832"/>
                </a:lnTo>
                <a:lnTo>
                  <a:pt x="1576" y="840"/>
                </a:lnTo>
                <a:close/>
                <a:moveTo>
                  <a:pt x="1614" y="835"/>
                </a:moveTo>
                <a:lnTo>
                  <a:pt x="1590" y="851"/>
                </a:lnTo>
                <a:lnTo>
                  <a:pt x="1598" y="843"/>
                </a:lnTo>
                <a:lnTo>
                  <a:pt x="1616" y="829"/>
                </a:lnTo>
                <a:lnTo>
                  <a:pt x="1614" y="835"/>
                </a:lnTo>
                <a:close/>
                <a:moveTo>
                  <a:pt x="1643" y="797"/>
                </a:moveTo>
                <a:lnTo>
                  <a:pt x="1616" y="816"/>
                </a:lnTo>
                <a:lnTo>
                  <a:pt x="1646" y="778"/>
                </a:lnTo>
                <a:lnTo>
                  <a:pt x="1678" y="760"/>
                </a:lnTo>
                <a:lnTo>
                  <a:pt x="1643" y="797"/>
                </a:lnTo>
                <a:close/>
                <a:moveTo>
                  <a:pt x="1697" y="765"/>
                </a:moveTo>
                <a:lnTo>
                  <a:pt x="1681" y="776"/>
                </a:lnTo>
                <a:lnTo>
                  <a:pt x="1707" y="744"/>
                </a:lnTo>
                <a:lnTo>
                  <a:pt x="1729" y="733"/>
                </a:lnTo>
                <a:lnTo>
                  <a:pt x="1697" y="765"/>
                </a:lnTo>
                <a:close/>
                <a:moveTo>
                  <a:pt x="1729" y="720"/>
                </a:moveTo>
                <a:lnTo>
                  <a:pt x="1739" y="709"/>
                </a:lnTo>
                <a:lnTo>
                  <a:pt x="1766" y="696"/>
                </a:lnTo>
                <a:lnTo>
                  <a:pt x="1758" y="704"/>
                </a:lnTo>
                <a:lnTo>
                  <a:pt x="1729" y="720"/>
                </a:lnTo>
                <a:close/>
                <a:moveTo>
                  <a:pt x="1758" y="720"/>
                </a:moveTo>
                <a:lnTo>
                  <a:pt x="1766" y="714"/>
                </a:lnTo>
                <a:lnTo>
                  <a:pt x="1769" y="712"/>
                </a:lnTo>
                <a:lnTo>
                  <a:pt x="1758" y="720"/>
                </a:lnTo>
                <a:close/>
                <a:moveTo>
                  <a:pt x="1795" y="685"/>
                </a:moveTo>
                <a:lnTo>
                  <a:pt x="1795" y="682"/>
                </a:lnTo>
                <a:lnTo>
                  <a:pt x="1803" y="679"/>
                </a:lnTo>
                <a:lnTo>
                  <a:pt x="1795" y="685"/>
                </a:lnTo>
                <a:close/>
                <a:moveTo>
                  <a:pt x="1790" y="674"/>
                </a:moveTo>
                <a:lnTo>
                  <a:pt x="1755" y="688"/>
                </a:lnTo>
                <a:lnTo>
                  <a:pt x="1777" y="663"/>
                </a:lnTo>
                <a:lnTo>
                  <a:pt x="1811" y="653"/>
                </a:lnTo>
                <a:lnTo>
                  <a:pt x="1790" y="674"/>
                </a:lnTo>
                <a:close/>
                <a:moveTo>
                  <a:pt x="1841" y="650"/>
                </a:moveTo>
                <a:lnTo>
                  <a:pt x="1819" y="661"/>
                </a:lnTo>
                <a:lnTo>
                  <a:pt x="1838" y="642"/>
                </a:lnTo>
                <a:lnTo>
                  <a:pt x="1857" y="634"/>
                </a:lnTo>
                <a:lnTo>
                  <a:pt x="1841" y="650"/>
                </a:lnTo>
                <a:close/>
                <a:moveTo>
                  <a:pt x="1897" y="626"/>
                </a:moveTo>
                <a:lnTo>
                  <a:pt x="1878" y="634"/>
                </a:lnTo>
                <a:lnTo>
                  <a:pt x="1889" y="623"/>
                </a:lnTo>
                <a:lnTo>
                  <a:pt x="1908" y="618"/>
                </a:lnTo>
                <a:lnTo>
                  <a:pt x="1897" y="626"/>
                </a:lnTo>
                <a:close/>
                <a:moveTo>
                  <a:pt x="1884" y="613"/>
                </a:moveTo>
                <a:lnTo>
                  <a:pt x="1857" y="623"/>
                </a:lnTo>
                <a:lnTo>
                  <a:pt x="1881" y="599"/>
                </a:lnTo>
                <a:lnTo>
                  <a:pt x="1910" y="591"/>
                </a:lnTo>
                <a:lnTo>
                  <a:pt x="1884" y="613"/>
                </a:lnTo>
                <a:close/>
                <a:moveTo>
                  <a:pt x="1940" y="594"/>
                </a:moveTo>
                <a:lnTo>
                  <a:pt x="1916" y="602"/>
                </a:lnTo>
                <a:lnTo>
                  <a:pt x="1937" y="583"/>
                </a:lnTo>
                <a:lnTo>
                  <a:pt x="1964" y="578"/>
                </a:lnTo>
                <a:lnTo>
                  <a:pt x="1940" y="594"/>
                </a:lnTo>
                <a:close/>
                <a:moveTo>
                  <a:pt x="1958" y="567"/>
                </a:moveTo>
                <a:lnTo>
                  <a:pt x="1982" y="546"/>
                </a:lnTo>
                <a:lnTo>
                  <a:pt x="2015" y="540"/>
                </a:lnTo>
                <a:lnTo>
                  <a:pt x="1990" y="556"/>
                </a:lnTo>
                <a:lnTo>
                  <a:pt x="1958" y="567"/>
                </a:lnTo>
                <a:close/>
                <a:moveTo>
                  <a:pt x="2009" y="570"/>
                </a:moveTo>
                <a:lnTo>
                  <a:pt x="1980" y="581"/>
                </a:lnTo>
                <a:lnTo>
                  <a:pt x="1996" y="567"/>
                </a:lnTo>
                <a:lnTo>
                  <a:pt x="2023" y="562"/>
                </a:lnTo>
                <a:lnTo>
                  <a:pt x="2009" y="570"/>
                </a:lnTo>
                <a:close/>
                <a:moveTo>
                  <a:pt x="2057" y="538"/>
                </a:moveTo>
                <a:lnTo>
                  <a:pt x="2023" y="548"/>
                </a:lnTo>
                <a:lnTo>
                  <a:pt x="2041" y="535"/>
                </a:lnTo>
                <a:lnTo>
                  <a:pt x="2076" y="527"/>
                </a:lnTo>
                <a:lnTo>
                  <a:pt x="2057" y="538"/>
                </a:lnTo>
                <a:close/>
                <a:moveTo>
                  <a:pt x="2105" y="511"/>
                </a:moveTo>
                <a:lnTo>
                  <a:pt x="2065" y="516"/>
                </a:lnTo>
                <a:lnTo>
                  <a:pt x="2092" y="498"/>
                </a:lnTo>
                <a:lnTo>
                  <a:pt x="2132" y="492"/>
                </a:lnTo>
                <a:lnTo>
                  <a:pt x="2105" y="511"/>
                </a:lnTo>
                <a:close/>
                <a:moveTo>
                  <a:pt x="2159" y="514"/>
                </a:moveTo>
                <a:lnTo>
                  <a:pt x="2137" y="519"/>
                </a:lnTo>
                <a:lnTo>
                  <a:pt x="2143" y="516"/>
                </a:lnTo>
                <a:lnTo>
                  <a:pt x="2159" y="511"/>
                </a:lnTo>
                <a:lnTo>
                  <a:pt x="2159" y="514"/>
                </a:lnTo>
                <a:close/>
                <a:moveTo>
                  <a:pt x="2137" y="503"/>
                </a:moveTo>
                <a:lnTo>
                  <a:pt x="2137" y="503"/>
                </a:lnTo>
                <a:lnTo>
                  <a:pt x="2161" y="490"/>
                </a:lnTo>
                <a:lnTo>
                  <a:pt x="2167" y="490"/>
                </a:lnTo>
                <a:lnTo>
                  <a:pt x="2137" y="503"/>
                </a:lnTo>
                <a:close/>
                <a:moveTo>
                  <a:pt x="2210" y="490"/>
                </a:moveTo>
                <a:lnTo>
                  <a:pt x="2180" y="495"/>
                </a:lnTo>
                <a:lnTo>
                  <a:pt x="2199" y="484"/>
                </a:lnTo>
                <a:lnTo>
                  <a:pt x="2228" y="482"/>
                </a:lnTo>
                <a:lnTo>
                  <a:pt x="2210" y="490"/>
                </a:lnTo>
                <a:close/>
                <a:moveTo>
                  <a:pt x="2271" y="479"/>
                </a:moveTo>
                <a:lnTo>
                  <a:pt x="2263" y="482"/>
                </a:lnTo>
                <a:lnTo>
                  <a:pt x="2268" y="479"/>
                </a:lnTo>
                <a:lnTo>
                  <a:pt x="2279" y="476"/>
                </a:lnTo>
                <a:lnTo>
                  <a:pt x="2271" y="479"/>
                </a:lnTo>
                <a:close/>
                <a:moveTo>
                  <a:pt x="2266" y="466"/>
                </a:moveTo>
                <a:lnTo>
                  <a:pt x="2228" y="471"/>
                </a:lnTo>
                <a:lnTo>
                  <a:pt x="2247" y="460"/>
                </a:lnTo>
                <a:lnTo>
                  <a:pt x="2279" y="460"/>
                </a:lnTo>
                <a:lnTo>
                  <a:pt x="2266" y="466"/>
                </a:lnTo>
                <a:close/>
                <a:moveTo>
                  <a:pt x="2330" y="458"/>
                </a:moveTo>
                <a:lnTo>
                  <a:pt x="2306" y="460"/>
                </a:lnTo>
                <a:lnTo>
                  <a:pt x="2314" y="458"/>
                </a:lnTo>
                <a:lnTo>
                  <a:pt x="2332" y="458"/>
                </a:lnTo>
                <a:lnTo>
                  <a:pt x="2330" y="458"/>
                </a:lnTo>
                <a:close/>
                <a:moveTo>
                  <a:pt x="2343" y="444"/>
                </a:moveTo>
                <a:lnTo>
                  <a:pt x="2891" y="206"/>
                </a:lnTo>
                <a:lnTo>
                  <a:pt x="2958" y="209"/>
                </a:lnTo>
                <a:lnTo>
                  <a:pt x="2966" y="209"/>
                </a:lnTo>
                <a:lnTo>
                  <a:pt x="3016" y="220"/>
                </a:lnTo>
                <a:lnTo>
                  <a:pt x="2373" y="444"/>
                </a:lnTo>
                <a:lnTo>
                  <a:pt x="2343" y="444"/>
                </a:lnTo>
                <a:close/>
                <a:moveTo>
                  <a:pt x="2421" y="442"/>
                </a:moveTo>
                <a:lnTo>
                  <a:pt x="2413" y="442"/>
                </a:lnTo>
                <a:lnTo>
                  <a:pt x="3041" y="225"/>
                </a:lnTo>
                <a:lnTo>
                  <a:pt x="3155" y="246"/>
                </a:lnTo>
                <a:lnTo>
                  <a:pt x="2421" y="442"/>
                </a:lnTo>
                <a:close/>
                <a:moveTo>
                  <a:pt x="2477" y="442"/>
                </a:moveTo>
                <a:lnTo>
                  <a:pt x="2474" y="442"/>
                </a:lnTo>
                <a:lnTo>
                  <a:pt x="3182" y="252"/>
                </a:lnTo>
                <a:lnTo>
                  <a:pt x="3198" y="254"/>
                </a:lnTo>
                <a:lnTo>
                  <a:pt x="3244" y="294"/>
                </a:lnTo>
                <a:lnTo>
                  <a:pt x="2477" y="442"/>
                </a:lnTo>
                <a:close/>
                <a:moveTo>
                  <a:pt x="3254" y="305"/>
                </a:moveTo>
                <a:lnTo>
                  <a:pt x="3302" y="351"/>
                </a:lnTo>
                <a:lnTo>
                  <a:pt x="2613" y="425"/>
                </a:lnTo>
                <a:lnTo>
                  <a:pt x="3254" y="305"/>
                </a:lnTo>
                <a:close/>
                <a:moveTo>
                  <a:pt x="2664" y="433"/>
                </a:moveTo>
                <a:lnTo>
                  <a:pt x="3316" y="361"/>
                </a:lnTo>
                <a:lnTo>
                  <a:pt x="3366" y="407"/>
                </a:lnTo>
                <a:lnTo>
                  <a:pt x="2664" y="433"/>
                </a:lnTo>
                <a:close/>
                <a:moveTo>
                  <a:pt x="3329" y="359"/>
                </a:moveTo>
                <a:lnTo>
                  <a:pt x="3350" y="356"/>
                </a:lnTo>
                <a:lnTo>
                  <a:pt x="3399" y="407"/>
                </a:lnTo>
                <a:lnTo>
                  <a:pt x="3383" y="407"/>
                </a:lnTo>
                <a:lnTo>
                  <a:pt x="3329" y="359"/>
                </a:lnTo>
                <a:close/>
                <a:moveTo>
                  <a:pt x="3396" y="417"/>
                </a:moveTo>
                <a:lnTo>
                  <a:pt x="3409" y="417"/>
                </a:lnTo>
                <a:lnTo>
                  <a:pt x="3500" y="514"/>
                </a:lnTo>
                <a:lnTo>
                  <a:pt x="3396" y="417"/>
                </a:lnTo>
                <a:close/>
                <a:moveTo>
                  <a:pt x="3618" y="623"/>
                </a:moveTo>
                <a:lnTo>
                  <a:pt x="3425" y="417"/>
                </a:lnTo>
                <a:lnTo>
                  <a:pt x="3479" y="415"/>
                </a:lnTo>
                <a:lnTo>
                  <a:pt x="3727" y="722"/>
                </a:lnTo>
                <a:lnTo>
                  <a:pt x="3618" y="623"/>
                </a:lnTo>
                <a:close/>
                <a:moveTo>
                  <a:pt x="3730" y="744"/>
                </a:moveTo>
                <a:lnTo>
                  <a:pt x="3778" y="786"/>
                </a:lnTo>
                <a:lnTo>
                  <a:pt x="3818" y="837"/>
                </a:lnTo>
                <a:lnTo>
                  <a:pt x="3730" y="744"/>
                </a:lnTo>
                <a:close/>
                <a:moveTo>
                  <a:pt x="3813" y="803"/>
                </a:moveTo>
                <a:lnTo>
                  <a:pt x="3543" y="412"/>
                </a:lnTo>
                <a:lnTo>
                  <a:pt x="3596" y="409"/>
                </a:lnTo>
                <a:lnTo>
                  <a:pt x="3842" y="827"/>
                </a:lnTo>
                <a:lnTo>
                  <a:pt x="3813" y="803"/>
                </a:lnTo>
                <a:close/>
                <a:moveTo>
                  <a:pt x="3853" y="859"/>
                </a:moveTo>
                <a:lnTo>
                  <a:pt x="3845" y="845"/>
                </a:lnTo>
                <a:lnTo>
                  <a:pt x="3861" y="864"/>
                </a:lnTo>
                <a:lnTo>
                  <a:pt x="3877" y="891"/>
                </a:lnTo>
                <a:lnTo>
                  <a:pt x="3853" y="859"/>
                </a:lnTo>
                <a:close/>
                <a:moveTo>
                  <a:pt x="3690" y="455"/>
                </a:moveTo>
                <a:lnTo>
                  <a:pt x="3770" y="506"/>
                </a:lnTo>
                <a:lnTo>
                  <a:pt x="3933" y="912"/>
                </a:lnTo>
                <a:lnTo>
                  <a:pt x="3901" y="883"/>
                </a:lnTo>
                <a:lnTo>
                  <a:pt x="3690" y="455"/>
                </a:lnTo>
                <a:close/>
                <a:moveTo>
                  <a:pt x="3944" y="968"/>
                </a:moveTo>
                <a:lnTo>
                  <a:pt x="3914" y="912"/>
                </a:lnTo>
                <a:lnTo>
                  <a:pt x="3944" y="939"/>
                </a:lnTo>
                <a:lnTo>
                  <a:pt x="3968" y="995"/>
                </a:lnTo>
                <a:lnTo>
                  <a:pt x="3944" y="968"/>
                </a:lnTo>
                <a:close/>
                <a:moveTo>
                  <a:pt x="3992" y="1062"/>
                </a:moveTo>
                <a:lnTo>
                  <a:pt x="3970" y="1024"/>
                </a:lnTo>
                <a:lnTo>
                  <a:pt x="3986" y="1046"/>
                </a:lnTo>
                <a:lnTo>
                  <a:pt x="3994" y="1067"/>
                </a:lnTo>
                <a:lnTo>
                  <a:pt x="3992" y="1062"/>
                </a:lnTo>
                <a:close/>
                <a:moveTo>
                  <a:pt x="3989" y="1019"/>
                </a:moveTo>
                <a:lnTo>
                  <a:pt x="3965" y="958"/>
                </a:lnTo>
                <a:lnTo>
                  <a:pt x="3984" y="974"/>
                </a:lnTo>
                <a:lnTo>
                  <a:pt x="4002" y="1032"/>
                </a:lnTo>
                <a:lnTo>
                  <a:pt x="3989" y="1019"/>
                </a:lnTo>
                <a:close/>
                <a:moveTo>
                  <a:pt x="4013" y="1078"/>
                </a:moveTo>
                <a:lnTo>
                  <a:pt x="4018" y="1083"/>
                </a:lnTo>
                <a:lnTo>
                  <a:pt x="4026" y="1110"/>
                </a:lnTo>
                <a:lnTo>
                  <a:pt x="4013" y="1078"/>
                </a:lnTo>
                <a:close/>
                <a:moveTo>
                  <a:pt x="4056" y="1105"/>
                </a:moveTo>
                <a:lnTo>
                  <a:pt x="4056" y="1110"/>
                </a:lnTo>
                <a:lnTo>
                  <a:pt x="4034" y="1086"/>
                </a:lnTo>
                <a:lnTo>
                  <a:pt x="4056" y="1105"/>
                </a:lnTo>
                <a:close/>
                <a:moveTo>
                  <a:pt x="4050" y="1145"/>
                </a:moveTo>
                <a:lnTo>
                  <a:pt x="4040" y="1107"/>
                </a:lnTo>
                <a:lnTo>
                  <a:pt x="4061" y="1137"/>
                </a:lnTo>
                <a:lnTo>
                  <a:pt x="4072" y="1177"/>
                </a:lnTo>
                <a:lnTo>
                  <a:pt x="4050" y="1145"/>
                </a:lnTo>
                <a:close/>
                <a:moveTo>
                  <a:pt x="4072" y="1123"/>
                </a:moveTo>
                <a:lnTo>
                  <a:pt x="4101" y="1155"/>
                </a:lnTo>
                <a:lnTo>
                  <a:pt x="4104" y="1169"/>
                </a:lnTo>
                <a:lnTo>
                  <a:pt x="4075" y="1131"/>
                </a:lnTo>
                <a:lnTo>
                  <a:pt x="4072" y="1123"/>
                </a:lnTo>
                <a:close/>
                <a:moveTo>
                  <a:pt x="4075" y="1201"/>
                </a:moveTo>
                <a:lnTo>
                  <a:pt x="4080" y="1209"/>
                </a:lnTo>
                <a:lnTo>
                  <a:pt x="4080" y="1209"/>
                </a:lnTo>
                <a:lnTo>
                  <a:pt x="4075" y="1201"/>
                </a:lnTo>
                <a:close/>
                <a:moveTo>
                  <a:pt x="4088" y="1262"/>
                </a:moveTo>
                <a:lnTo>
                  <a:pt x="4088" y="1262"/>
                </a:lnTo>
                <a:lnTo>
                  <a:pt x="4077" y="1230"/>
                </a:lnTo>
                <a:lnTo>
                  <a:pt x="4088" y="1249"/>
                </a:lnTo>
                <a:lnTo>
                  <a:pt x="4096" y="1279"/>
                </a:lnTo>
                <a:lnTo>
                  <a:pt x="4088" y="1262"/>
                </a:lnTo>
                <a:close/>
                <a:moveTo>
                  <a:pt x="4099" y="1236"/>
                </a:moveTo>
                <a:lnTo>
                  <a:pt x="4117" y="1265"/>
                </a:lnTo>
                <a:lnTo>
                  <a:pt x="4120" y="1281"/>
                </a:lnTo>
                <a:lnTo>
                  <a:pt x="4101" y="1246"/>
                </a:lnTo>
                <a:lnTo>
                  <a:pt x="4099" y="1236"/>
                </a:lnTo>
                <a:close/>
                <a:moveTo>
                  <a:pt x="4120" y="1329"/>
                </a:moveTo>
                <a:lnTo>
                  <a:pt x="4109" y="1287"/>
                </a:lnTo>
                <a:lnTo>
                  <a:pt x="4125" y="1313"/>
                </a:lnTo>
                <a:lnTo>
                  <a:pt x="4133" y="1353"/>
                </a:lnTo>
                <a:lnTo>
                  <a:pt x="4120" y="1329"/>
                </a:lnTo>
                <a:close/>
                <a:moveTo>
                  <a:pt x="4139" y="1311"/>
                </a:moveTo>
                <a:lnTo>
                  <a:pt x="4133" y="1289"/>
                </a:lnTo>
                <a:lnTo>
                  <a:pt x="4149" y="1311"/>
                </a:lnTo>
                <a:lnTo>
                  <a:pt x="4152" y="1332"/>
                </a:lnTo>
                <a:lnTo>
                  <a:pt x="4139" y="1311"/>
                </a:lnTo>
                <a:close/>
                <a:moveTo>
                  <a:pt x="4152" y="1391"/>
                </a:moveTo>
                <a:lnTo>
                  <a:pt x="4144" y="1343"/>
                </a:lnTo>
                <a:lnTo>
                  <a:pt x="4155" y="1361"/>
                </a:lnTo>
                <a:lnTo>
                  <a:pt x="4157" y="1404"/>
                </a:lnTo>
                <a:lnTo>
                  <a:pt x="4152" y="1391"/>
                </a:lnTo>
                <a:close/>
                <a:moveTo>
                  <a:pt x="4160" y="1439"/>
                </a:moveTo>
                <a:lnTo>
                  <a:pt x="4157" y="1431"/>
                </a:lnTo>
                <a:lnTo>
                  <a:pt x="4160" y="1439"/>
                </a:lnTo>
                <a:lnTo>
                  <a:pt x="4160" y="1444"/>
                </a:lnTo>
                <a:lnTo>
                  <a:pt x="4160" y="1439"/>
                </a:lnTo>
                <a:close/>
                <a:moveTo>
                  <a:pt x="4157" y="1254"/>
                </a:moveTo>
                <a:lnTo>
                  <a:pt x="4192" y="1297"/>
                </a:lnTo>
                <a:lnTo>
                  <a:pt x="4192" y="1351"/>
                </a:lnTo>
                <a:lnTo>
                  <a:pt x="4160" y="1305"/>
                </a:lnTo>
                <a:lnTo>
                  <a:pt x="4157" y="1254"/>
                </a:lnTo>
                <a:close/>
                <a:moveTo>
                  <a:pt x="4163" y="1329"/>
                </a:moveTo>
                <a:lnTo>
                  <a:pt x="4192" y="1372"/>
                </a:lnTo>
                <a:lnTo>
                  <a:pt x="4192" y="1404"/>
                </a:lnTo>
                <a:lnTo>
                  <a:pt x="4165" y="1356"/>
                </a:lnTo>
                <a:lnTo>
                  <a:pt x="4163" y="1329"/>
                </a:lnTo>
                <a:close/>
                <a:moveTo>
                  <a:pt x="4173" y="1434"/>
                </a:moveTo>
                <a:lnTo>
                  <a:pt x="4168" y="1385"/>
                </a:lnTo>
                <a:lnTo>
                  <a:pt x="4192" y="1428"/>
                </a:lnTo>
                <a:lnTo>
                  <a:pt x="4195" y="1479"/>
                </a:lnTo>
                <a:lnTo>
                  <a:pt x="4173" y="1434"/>
                </a:lnTo>
                <a:close/>
                <a:moveTo>
                  <a:pt x="4176" y="1482"/>
                </a:moveTo>
                <a:lnTo>
                  <a:pt x="4176" y="1468"/>
                </a:lnTo>
                <a:lnTo>
                  <a:pt x="4195" y="1506"/>
                </a:lnTo>
                <a:lnTo>
                  <a:pt x="4195" y="1527"/>
                </a:lnTo>
                <a:lnTo>
                  <a:pt x="4176" y="1482"/>
                </a:lnTo>
                <a:close/>
                <a:moveTo>
                  <a:pt x="4179" y="1525"/>
                </a:moveTo>
                <a:lnTo>
                  <a:pt x="4195" y="1559"/>
                </a:lnTo>
                <a:lnTo>
                  <a:pt x="4195" y="1599"/>
                </a:lnTo>
                <a:lnTo>
                  <a:pt x="4184" y="1562"/>
                </a:lnTo>
                <a:lnTo>
                  <a:pt x="4179" y="1525"/>
                </a:lnTo>
                <a:close/>
                <a:moveTo>
                  <a:pt x="4192" y="1626"/>
                </a:moveTo>
                <a:lnTo>
                  <a:pt x="4195" y="1642"/>
                </a:lnTo>
                <a:lnTo>
                  <a:pt x="4195" y="1648"/>
                </a:lnTo>
                <a:lnTo>
                  <a:pt x="4192" y="1626"/>
                </a:lnTo>
                <a:close/>
                <a:moveTo>
                  <a:pt x="4195" y="519"/>
                </a:moveTo>
                <a:lnTo>
                  <a:pt x="4283" y="543"/>
                </a:lnTo>
                <a:lnTo>
                  <a:pt x="4278" y="605"/>
                </a:lnTo>
                <a:lnTo>
                  <a:pt x="4195" y="575"/>
                </a:lnTo>
                <a:lnTo>
                  <a:pt x="4195" y="519"/>
                </a:lnTo>
                <a:close/>
                <a:moveTo>
                  <a:pt x="4195" y="589"/>
                </a:moveTo>
                <a:lnTo>
                  <a:pt x="4278" y="618"/>
                </a:lnTo>
                <a:lnTo>
                  <a:pt x="4275" y="677"/>
                </a:lnTo>
                <a:lnTo>
                  <a:pt x="4197" y="645"/>
                </a:lnTo>
                <a:lnTo>
                  <a:pt x="4195" y="589"/>
                </a:lnTo>
                <a:close/>
                <a:moveTo>
                  <a:pt x="4197" y="658"/>
                </a:moveTo>
                <a:lnTo>
                  <a:pt x="4272" y="690"/>
                </a:lnTo>
                <a:lnTo>
                  <a:pt x="4270" y="746"/>
                </a:lnTo>
                <a:lnTo>
                  <a:pt x="4197" y="706"/>
                </a:lnTo>
                <a:lnTo>
                  <a:pt x="4197" y="658"/>
                </a:lnTo>
                <a:close/>
                <a:moveTo>
                  <a:pt x="4197" y="722"/>
                </a:moveTo>
                <a:lnTo>
                  <a:pt x="4270" y="760"/>
                </a:lnTo>
                <a:lnTo>
                  <a:pt x="4267" y="803"/>
                </a:lnTo>
                <a:lnTo>
                  <a:pt x="4197" y="760"/>
                </a:lnTo>
                <a:lnTo>
                  <a:pt x="4197" y="722"/>
                </a:lnTo>
                <a:close/>
                <a:moveTo>
                  <a:pt x="4195" y="2099"/>
                </a:moveTo>
                <a:lnTo>
                  <a:pt x="4197" y="2075"/>
                </a:lnTo>
                <a:lnTo>
                  <a:pt x="4200" y="2067"/>
                </a:lnTo>
                <a:lnTo>
                  <a:pt x="4200" y="2145"/>
                </a:lnTo>
                <a:lnTo>
                  <a:pt x="4184" y="2257"/>
                </a:lnTo>
                <a:lnTo>
                  <a:pt x="4195" y="2099"/>
                </a:lnTo>
                <a:close/>
                <a:moveTo>
                  <a:pt x="4184" y="2351"/>
                </a:moveTo>
                <a:lnTo>
                  <a:pt x="4195" y="2316"/>
                </a:lnTo>
                <a:lnTo>
                  <a:pt x="4195" y="2329"/>
                </a:lnTo>
                <a:lnTo>
                  <a:pt x="4184" y="2356"/>
                </a:lnTo>
                <a:lnTo>
                  <a:pt x="4184" y="2351"/>
                </a:lnTo>
                <a:close/>
                <a:moveTo>
                  <a:pt x="4176" y="2412"/>
                </a:moveTo>
                <a:lnTo>
                  <a:pt x="4176" y="2410"/>
                </a:lnTo>
                <a:lnTo>
                  <a:pt x="4189" y="2370"/>
                </a:lnTo>
                <a:lnTo>
                  <a:pt x="4189" y="2388"/>
                </a:lnTo>
                <a:lnTo>
                  <a:pt x="4176" y="2420"/>
                </a:lnTo>
                <a:lnTo>
                  <a:pt x="4176" y="2412"/>
                </a:lnTo>
                <a:close/>
                <a:moveTo>
                  <a:pt x="4165" y="2370"/>
                </a:moveTo>
                <a:lnTo>
                  <a:pt x="4152" y="2420"/>
                </a:lnTo>
                <a:lnTo>
                  <a:pt x="4173" y="2260"/>
                </a:lnTo>
                <a:lnTo>
                  <a:pt x="4165" y="2370"/>
                </a:lnTo>
                <a:close/>
                <a:moveTo>
                  <a:pt x="4109" y="2728"/>
                </a:moveTo>
                <a:lnTo>
                  <a:pt x="4120" y="2717"/>
                </a:lnTo>
                <a:lnTo>
                  <a:pt x="4112" y="2771"/>
                </a:lnTo>
                <a:lnTo>
                  <a:pt x="4101" y="2781"/>
                </a:lnTo>
                <a:lnTo>
                  <a:pt x="4109" y="2728"/>
                </a:lnTo>
                <a:close/>
                <a:moveTo>
                  <a:pt x="4107" y="2626"/>
                </a:moveTo>
                <a:lnTo>
                  <a:pt x="4112" y="2618"/>
                </a:lnTo>
                <a:lnTo>
                  <a:pt x="4112" y="2621"/>
                </a:lnTo>
                <a:lnTo>
                  <a:pt x="4107" y="2626"/>
                </a:lnTo>
                <a:close/>
                <a:moveTo>
                  <a:pt x="4112" y="2707"/>
                </a:moveTo>
                <a:lnTo>
                  <a:pt x="4115" y="2690"/>
                </a:lnTo>
                <a:lnTo>
                  <a:pt x="4125" y="2674"/>
                </a:lnTo>
                <a:lnTo>
                  <a:pt x="4123" y="2696"/>
                </a:lnTo>
                <a:lnTo>
                  <a:pt x="4112" y="2707"/>
                </a:lnTo>
                <a:close/>
                <a:moveTo>
                  <a:pt x="4112" y="2594"/>
                </a:moveTo>
                <a:lnTo>
                  <a:pt x="4117" y="2575"/>
                </a:lnTo>
                <a:lnTo>
                  <a:pt x="4115" y="2586"/>
                </a:lnTo>
                <a:lnTo>
                  <a:pt x="4112" y="2594"/>
                </a:lnTo>
                <a:close/>
                <a:moveTo>
                  <a:pt x="4117" y="2666"/>
                </a:moveTo>
                <a:lnTo>
                  <a:pt x="4123" y="2626"/>
                </a:lnTo>
                <a:lnTo>
                  <a:pt x="4123" y="2624"/>
                </a:lnTo>
                <a:lnTo>
                  <a:pt x="4136" y="2605"/>
                </a:lnTo>
                <a:lnTo>
                  <a:pt x="4128" y="2650"/>
                </a:lnTo>
                <a:lnTo>
                  <a:pt x="4117" y="2666"/>
                </a:lnTo>
                <a:close/>
                <a:moveTo>
                  <a:pt x="4131" y="2592"/>
                </a:moveTo>
                <a:lnTo>
                  <a:pt x="4133" y="2581"/>
                </a:lnTo>
                <a:lnTo>
                  <a:pt x="4141" y="2565"/>
                </a:lnTo>
                <a:lnTo>
                  <a:pt x="4139" y="2578"/>
                </a:lnTo>
                <a:lnTo>
                  <a:pt x="4131" y="2592"/>
                </a:lnTo>
                <a:close/>
                <a:moveTo>
                  <a:pt x="4141" y="2541"/>
                </a:moveTo>
                <a:lnTo>
                  <a:pt x="4149" y="2503"/>
                </a:lnTo>
                <a:lnTo>
                  <a:pt x="4149" y="2501"/>
                </a:lnTo>
                <a:lnTo>
                  <a:pt x="4147" y="2533"/>
                </a:lnTo>
                <a:lnTo>
                  <a:pt x="4141" y="2541"/>
                </a:lnTo>
                <a:close/>
                <a:moveTo>
                  <a:pt x="4141" y="2656"/>
                </a:moveTo>
                <a:lnTo>
                  <a:pt x="4149" y="2645"/>
                </a:lnTo>
                <a:lnTo>
                  <a:pt x="4147" y="2669"/>
                </a:lnTo>
                <a:lnTo>
                  <a:pt x="4136" y="2680"/>
                </a:lnTo>
                <a:lnTo>
                  <a:pt x="4141" y="2656"/>
                </a:lnTo>
                <a:close/>
                <a:moveTo>
                  <a:pt x="4144" y="2632"/>
                </a:moveTo>
                <a:lnTo>
                  <a:pt x="4152" y="2581"/>
                </a:lnTo>
                <a:lnTo>
                  <a:pt x="4152" y="2581"/>
                </a:lnTo>
                <a:lnTo>
                  <a:pt x="4149" y="2624"/>
                </a:lnTo>
                <a:lnTo>
                  <a:pt x="4144" y="2632"/>
                </a:lnTo>
                <a:close/>
                <a:moveTo>
                  <a:pt x="4165" y="2233"/>
                </a:moveTo>
                <a:lnTo>
                  <a:pt x="4128" y="2498"/>
                </a:lnTo>
                <a:lnTo>
                  <a:pt x="4123" y="2511"/>
                </a:lnTo>
                <a:lnTo>
                  <a:pt x="4088" y="2605"/>
                </a:lnTo>
                <a:lnTo>
                  <a:pt x="4083" y="2618"/>
                </a:lnTo>
                <a:lnTo>
                  <a:pt x="4165" y="2233"/>
                </a:lnTo>
                <a:close/>
                <a:moveTo>
                  <a:pt x="4085" y="2680"/>
                </a:moveTo>
                <a:lnTo>
                  <a:pt x="4104" y="2653"/>
                </a:lnTo>
                <a:lnTo>
                  <a:pt x="4096" y="2696"/>
                </a:lnTo>
                <a:lnTo>
                  <a:pt x="4075" y="2723"/>
                </a:lnTo>
                <a:lnTo>
                  <a:pt x="4085" y="2680"/>
                </a:lnTo>
                <a:close/>
                <a:moveTo>
                  <a:pt x="4088" y="2723"/>
                </a:moveTo>
                <a:lnTo>
                  <a:pt x="4085" y="2736"/>
                </a:lnTo>
                <a:lnTo>
                  <a:pt x="4061" y="2763"/>
                </a:lnTo>
                <a:lnTo>
                  <a:pt x="4064" y="2755"/>
                </a:lnTo>
                <a:lnTo>
                  <a:pt x="4088" y="2723"/>
                </a:lnTo>
                <a:close/>
                <a:moveTo>
                  <a:pt x="4061" y="2717"/>
                </a:moveTo>
                <a:lnTo>
                  <a:pt x="4064" y="2712"/>
                </a:lnTo>
                <a:lnTo>
                  <a:pt x="4056" y="2741"/>
                </a:lnTo>
                <a:lnTo>
                  <a:pt x="4061" y="2717"/>
                </a:lnTo>
                <a:close/>
                <a:moveTo>
                  <a:pt x="4037" y="2843"/>
                </a:moveTo>
                <a:lnTo>
                  <a:pt x="4053" y="2789"/>
                </a:lnTo>
                <a:lnTo>
                  <a:pt x="4080" y="2760"/>
                </a:lnTo>
                <a:lnTo>
                  <a:pt x="4069" y="2813"/>
                </a:lnTo>
                <a:lnTo>
                  <a:pt x="4037" y="2843"/>
                </a:lnTo>
                <a:close/>
                <a:moveTo>
                  <a:pt x="4077" y="2859"/>
                </a:moveTo>
                <a:lnTo>
                  <a:pt x="4069" y="2867"/>
                </a:lnTo>
                <a:lnTo>
                  <a:pt x="4080" y="2819"/>
                </a:lnTo>
                <a:lnTo>
                  <a:pt x="4085" y="2813"/>
                </a:lnTo>
                <a:lnTo>
                  <a:pt x="4077" y="2859"/>
                </a:lnTo>
                <a:close/>
                <a:moveTo>
                  <a:pt x="4088" y="2795"/>
                </a:moveTo>
                <a:lnTo>
                  <a:pt x="4085" y="2797"/>
                </a:lnTo>
                <a:lnTo>
                  <a:pt x="4091" y="2776"/>
                </a:lnTo>
                <a:lnTo>
                  <a:pt x="4088" y="2795"/>
                </a:lnTo>
                <a:close/>
                <a:moveTo>
                  <a:pt x="4091" y="2848"/>
                </a:moveTo>
                <a:lnTo>
                  <a:pt x="4099" y="2803"/>
                </a:lnTo>
                <a:lnTo>
                  <a:pt x="4109" y="2792"/>
                </a:lnTo>
                <a:lnTo>
                  <a:pt x="4101" y="2840"/>
                </a:lnTo>
                <a:lnTo>
                  <a:pt x="4091" y="2848"/>
                </a:lnTo>
                <a:close/>
                <a:moveTo>
                  <a:pt x="4133" y="2880"/>
                </a:moveTo>
                <a:lnTo>
                  <a:pt x="4107" y="2899"/>
                </a:lnTo>
                <a:lnTo>
                  <a:pt x="4115" y="2846"/>
                </a:lnTo>
                <a:lnTo>
                  <a:pt x="4136" y="2827"/>
                </a:lnTo>
                <a:lnTo>
                  <a:pt x="4133" y="2880"/>
                </a:lnTo>
                <a:close/>
                <a:moveTo>
                  <a:pt x="4139" y="2811"/>
                </a:moveTo>
                <a:lnTo>
                  <a:pt x="4115" y="2827"/>
                </a:lnTo>
                <a:lnTo>
                  <a:pt x="4123" y="2779"/>
                </a:lnTo>
                <a:lnTo>
                  <a:pt x="4141" y="2760"/>
                </a:lnTo>
                <a:lnTo>
                  <a:pt x="4139" y="2811"/>
                </a:lnTo>
                <a:close/>
                <a:moveTo>
                  <a:pt x="4141" y="2744"/>
                </a:moveTo>
                <a:lnTo>
                  <a:pt x="4125" y="2757"/>
                </a:lnTo>
                <a:lnTo>
                  <a:pt x="4133" y="2701"/>
                </a:lnTo>
                <a:lnTo>
                  <a:pt x="4147" y="2688"/>
                </a:lnTo>
                <a:lnTo>
                  <a:pt x="4141" y="2744"/>
                </a:lnTo>
                <a:close/>
                <a:moveTo>
                  <a:pt x="4157" y="2864"/>
                </a:moveTo>
                <a:lnTo>
                  <a:pt x="4147" y="2872"/>
                </a:lnTo>
                <a:lnTo>
                  <a:pt x="4149" y="2816"/>
                </a:lnTo>
                <a:lnTo>
                  <a:pt x="4160" y="2805"/>
                </a:lnTo>
                <a:lnTo>
                  <a:pt x="4157" y="2864"/>
                </a:lnTo>
                <a:close/>
                <a:moveTo>
                  <a:pt x="4163" y="2789"/>
                </a:moveTo>
                <a:lnTo>
                  <a:pt x="4152" y="2800"/>
                </a:lnTo>
                <a:lnTo>
                  <a:pt x="4155" y="2749"/>
                </a:lnTo>
                <a:lnTo>
                  <a:pt x="4165" y="2736"/>
                </a:lnTo>
                <a:lnTo>
                  <a:pt x="4163" y="2789"/>
                </a:lnTo>
                <a:close/>
                <a:moveTo>
                  <a:pt x="4168" y="2720"/>
                </a:moveTo>
                <a:lnTo>
                  <a:pt x="4155" y="2731"/>
                </a:lnTo>
                <a:lnTo>
                  <a:pt x="4160" y="2672"/>
                </a:lnTo>
                <a:lnTo>
                  <a:pt x="4171" y="2658"/>
                </a:lnTo>
                <a:lnTo>
                  <a:pt x="4168" y="2720"/>
                </a:lnTo>
                <a:close/>
                <a:moveTo>
                  <a:pt x="4171" y="2854"/>
                </a:moveTo>
                <a:lnTo>
                  <a:pt x="4173" y="2795"/>
                </a:lnTo>
                <a:lnTo>
                  <a:pt x="4208" y="2768"/>
                </a:lnTo>
                <a:lnTo>
                  <a:pt x="4208" y="2827"/>
                </a:lnTo>
                <a:lnTo>
                  <a:pt x="4171" y="2854"/>
                </a:lnTo>
                <a:close/>
                <a:moveTo>
                  <a:pt x="4208" y="1701"/>
                </a:moveTo>
                <a:lnTo>
                  <a:pt x="4208" y="1698"/>
                </a:lnTo>
                <a:lnTo>
                  <a:pt x="4208" y="1680"/>
                </a:lnTo>
                <a:lnTo>
                  <a:pt x="4211" y="1685"/>
                </a:lnTo>
                <a:lnTo>
                  <a:pt x="4208" y="1701"/>
                </a:lnTo>
                <a:close/>
                <a:moveTo>
                  <a:pt x="4208" y="1640"/>
                </a:moveTo>
                <a:lnTo>
                  <a:pt x="4208" y="1591"/>
                </a:lnTo>
                <a:lnTo>
                  <a:pt x="4213" y="1610"/>
                </a:lnTo>
                <a:lnTo>
                  <a:pt x="4211" y="1653"/>
                </a:lnTo>
                <a:lnTo>
                  <a:pt x="4208" y="1640"/>
                </a:lnTo>
                <a:close/>
                <a:moveTo>
                  <a:pt x="4211" y="1878"/>
                </a:moveTo>
                <a:lnTo>
                  <a:pt x="4211" y="1867"/>
                </a:lnTo>
                <a:lnTo>
                  <a:pt x="4211" y="1843"/>
                </a:lnTo>
                <a:lnTo>
                  <a:pt x="4216" y="1867"/>
                </a:lnTo>
                <a:lnTo>
                  <a:pt x="4211" y="1894"/>
                </a:lnTo>
                <a:lnTo>
                  <a:pt x="4211" y="1878"/>
                </a:lnTo>
                <a:close/>
                <a:moveTo>
                  <a:pt x="4213" y="2054"/>
                </a:moveTo>
                <a:lnTo>
                  <a:pt x="4213" y="2038"/>
                </a:lnTo>
                <a:lnTo>
                  <a:pt x="4213" y="2046"/>
                </a:lnTo>
                <a:lnTo>
                  <a:pt x="4213" y="2054"/>
                </a:lnTo>
                <a:close/>
                <a:moveTo>
                  <a:pt x="4213" y="2249"/>
                </a:moveTo>
                <a:lnTo>
                  <a:pt x="4227" y="2209"/>
                </a:lnTo>
                <a:lnTo>
                  <a:pt x="4229" y="2236"/>
                </a:lnTo>
                <a:lnTo>
                  <a:pt x="4213" y="2273"/>
                </a:lnTo>
                <a:lnTo>
                  <a:pt x="4213" y="2249"/>
                </a:lnTo>
                <a:close/>
                <a:moveTo>
                  <a:pt x="4216" y="2305"/>
                </a:moveTo>
                <a:lnTo>
                  <a:pt x="4232" y="2263"/>
                </a:lnTo>
                <a:lnTo>
                  <a:pt x="4235" y="2295"/>
                </a:lnTo>
                <a:lnTo>
                  <a:pt x="4216" y="2335"/>
                </a:lnTo>
                <a:lnTo>
                  <a:pt x="4216" y="2305"/>
                </a:lnTo>
                <a:close/>
                <a:moveTo>
                  <a:pt x="4216" y="2362"/>
                </a:moveTo>
                <a:lnTo>
                  <a:pt x="4237" y="2319"/>
                </a:lnTo>
                <a:lnTo>
                  <a:pt x="4240" y="2364"/>
                </a:lnTo>
                <a:lnTo>
                  <a:pt x="4216" y="2407"/>
                </a:lnTo>
                <a:lnTo>
                  <a:pt x="4216" y="2362"/>
                </a:lnTo>
                <a:close/>
                <a:moveTo>
                  <a:pt x="4216" y="2431"/>
                </a:moveTo>
                <a:lnTo>
                  <a:pt x="4243" y="2386"/>
                </a:lnTo>
                <a:lnTo>
                  <a:pt x="4246" y="2420"/>
                </a:lnTo>
                <a:lnTo>
                  <a:pt x="4216" y="2460"/>
                </a:lnTo>
                <a:lnTo>
                  <a:pt x="4216" y="2431"/>
                </a:lnTo>
                <a:close/>
                <a:moveTo>
                  <a:pt x="4216" y="2482"/>
                </a:moveTo>
                <a:lnTo>
                  <a:pt x="4246" y="2439"/>
                </a:lnTo>
                <a:lnTo>
                  <a:pt x="4251" y="2493"/>
                </a:lnTo>
                <a:lnTo>
                  <a:pt x="4219" y="2538"/>
                </a:lnTo>
                <a:lnTo>
                  <a:pt x="4216" y="2482"/>
                </a:lnTo>
                <a:close/>
                <a:moveTo>
                  <a:pt x="4219" y="2557"/>
                </a:moveTo>
                <a:lnTo>
                  <a:pt x="4254" y="2511"/>
                </a:lnTo>
                <a:lnTo>
                  <a:pt x="4256" y="2549"/>
                </a:lnTo>
                <a:lnTo>
                  <a:pt x="4219" y="2589"/>
                </a:lnTo>
                <a:lnTo>
                  <a:pt x="4219" y="2557"/>
                </a:lnTo>
                <a:close/>
                <a:moveTo>
                  <a:pt x="4219" y="2608"/>
                </a:moveTo>
                <a:lnTo>
                  <a:pt x="4256" y="2565"/>
                </a:lnTo>
                <a:lnTo>
                  <a:pt x="4264" y="2629"/>
                </a:lnTo>
                <a:lnTo>
                  <a:pt x="4219" y="2669"/>
                </a:lnTo>
                <a:lnTo>
                  <a:pt x="4219" y="2608"/>
                </a:lnTo>
                <a:close/>
                <a:moveTo>
                  <a:pt x="4219" y="2685"/>
                </a:moveTo>
                <a:lnTo>
                  <a:pt x="4264" y="2642"/>
                </a:lnTo>
                <a:lnTo>
                  <a:pt x="4270" y="2701"/>
                </a:lnTo>
                <a:lnTo>
                  <a:pt x="4219" y="2744"/>
                </a:lnTo>
                <a:lnTo>
                  <a:pt x="4219" y="2685"/>
                </a:lnTo>
                <a:close/>
                <a:moveTo>
                  <a:pt x="4221" y="2757"/>
                </a:moveTo>
                <a:lnTo>
                  <a:pt x="4270" y="2717"/>
                </a:lnTo>
                <a:lnTo>
                  <a:pt x="4275" y="2779"/>
                </a:lnTo>
                <a:lnTo>
                  <a:pt x="4221" y="2819"/>
                </a:lnTo>
                <a:lnTo>
                  <a:pt x="4221" y="2757"/>
                </a:lnTo>
                <a:close/>
                <a:moveTo>
                  <a:pt x="4221" y="2902"/>
                </a:moveTo>
                <a:lnTo>
                  <a:pt x="4221" y="2832"/>
                </a:lnTo>
                <a:lnTo>
                  <a:pt x="4278" y="2795"/>
                </a:lnTo>
                <a:lnTo>
                  <a:pt x="4283" y="2864"/>
                </a:lnTo>
                <a:lnTo>
                  <a:pt x="4221" y="2902"/>
                </a:lnTo>
                <a:close/>
                <a:moveTo>
                  <a:pt x="4283" y="2707"/>
                </a:moveTo>
                <a:lnTo>
                  <a:pt x="4344" y="2658"/>
                </a:lnTo>
                <a:lnTo>
                  <a:pt x="4355" y="2725"/>
                </a:lnTo>
                <a:lnTo>
                  <a:pt x="4288" y="2771"/>
                </a:lnTo>
                <a:lnTo>
                  <a:pt x="4283" y="2707"/>
                </a:lnTo>
                <a:close/>
                <a:moveTo>
                  <a:pt x="4294" y="2856"/>
                </a:moveTo>
                <a:lnTo>
                  <a:pt x="4288" y="2787"/>
                </a:lnTo>
                <a:lnTo>
                  <a:pt x="4358" y="2739"/>
                </a:lnTo>
                <a:lnTo>
                  <a:pt x="4368" y="2813"/>
                </a:lnTo>
                <a:lnTo>
                  <a:pt x="4294" y="2856"/>
                </a:lnTo>
                <a:close/>
                <a:moveTo>
                  <a:pt x="4379" y="2805"/>
                </a:moveTo>
                <a:lnTo>
                  <a:pt x="4368" y="2731"/>
                </a:lnTo>
                <a:lnTo>
                  <a:pt x="4430" y="2685"/>
                </a:lnTo>
                <a:lnTo>
                  <a:pt x="4449" y="2765"/>
                </a:lnTo>
                <a:lnTo>
                  <a:pt x="4379" y="2805"/>
                </a:lnTo>
                <a:close/>
                <a:moveTo>
                  <a:pt x="4441" y="2680"/>
                </a:moveTo>
                <a:lnTo>
                  <a:pt x="4510" y="2629"/>
                </a:lnTo>
                <a:lnTo>
                  <a:pt x="4537" y="2712"/>
                </a:lnTo>
                <a:lnTo>
                  <a:pt x="4459" y="2757"/>
                </a:lnTo>
                <a:lnTo>
                  <a:pt x="4441" y="2680"/>
                </a:lnTo>
                <a:close/>
                <a:moveTo>
                  <a:pt x="4483" y="2851"/>
                </a:moveTo>
                <a:lnTo>
                  <a:pt x="4465" y="2771"/>
                </a:lnTo>
                <a:lnTo>
                  <a:pt x="4542" y="2725"/>
                </a:lnTo>
                <a:lnTo>
                  <a:pt x="4563" y="2797"/>
                </a:lnTo>
                <a:lnTo>
                  <a:pt x="4483" y="2851"/>
                </a:lnTo>
                <a:close/>
                <a:moveTo>
                  <a:pt x="4553" y="2717"/>
                </a:moveTo>
                <a:lnTo>
                  <a:pt x="4641" y="2666"/>
                </a:lnTo>
                <a:lnTo>
                  <a:pt x="4668" y="2733"/>
                </a:lnTo>
                <a:lnTo>
                  <a:pt x="4574" y="2792"/>
                </a:lnTo>
                <a:lnTo>
                  <a:pt x="4553" y="2717"/>
                </a:lnTo>
                <a:close/>
                <a:moveTo>
                  <a:pt x="4598" y="2864"/>
                </a:moveTo>
                <a:lnTo>
                  <a:pt x="4579" y="2803"/>
                </a:lnTo>
                <a:lnTo>
                  <a:pt x="4670" y="2744"/>
                </a:lnTo>
                <a:lnTo>
                  <a:pt x="4697" y="2808"/>
                </a:lnTo>
                <a:lnTo>
                  <a:pt x="4598" y="2864"/>
                </a:lnTo>
                <a:close/>
                <a:moveTo>
                  <a:pt x="4681" y="2736"/>
                </a:moveTo>
                <a:lnTo>
                  <a:pt x="4772" y="2677"/>
                </a:lnTo>
                <a:lnTo>
                  <a:pt x="4807" y="2749"/>
                </a:lnTo>
                <a:lnTo>
                  <a:pt x="4708" y="2803"/>
                </a:lnTo>
                <a:lnTo>
                  <a:pt x="4681" y="2736"/>
                </a:lnTo>
                <a:close/>
                <a:moveTo>
                  <a:pt x="4745" y="2894"/>
                </a:moveTo>
                <a:lnTo>
                  <a:pt x="4713" y="2813"/>
                </a:lnTo>
                <a:lnTo>
                  <a:pt x="4812" y="2760"/>
                </a:lnTo>
                <a:lnTo>
                  <a:pt x="4852" y="2843"/>
                </a:lnTo>
                <a:lnTo>
                  <a:pt x="4745" y="2894"/>
                </a:lnTo>
                <a:close/>
                <a:moveTo>
                  <a:pt x="4865" y="2838"/>
                </a:moveTo>
                <a:lnTo>
                  <a:pt x="4823" y="2755"/>
                </a:lnTo>
                <a:lnTo>
                  <a:pt x="4935" y="2693"/>
                </a:lnTo>
                <a:lnTo>
                  <a:pt x="4988" y="2781"/>
                </a:lnTo>
                <a:lnTo>
                  <a:pt x="4865" y="2838"/>
                </a:lnTo>
                <a:close/>
                <a:moveTo>
                  <a:pt x="4946" y="2685"/>
                </a:moveTo>
                <a:lnTo>
                  <a:pt x="5058" y="2624"/>
                </a:lnTo>
                <a:lnTo>
                  <a:pt x="5125" y="2720"/>
                </a:lnTo>
                <a:lnTo>
                  <a:pt x="4999" y="2776"/>
                </a:lnTo>
                <a:lnTo>
                  <a:pt x="4946" y="2685"/>
                </a:lnTo>
                <a:close/>
                <a:moveTo>
                  <a:pt x="5004" y="2787"/>
                </a:moveTo>
                <a:lnTo>
                  <a:pt x="5130" y="2731"/>
                </a:lnTo>
                <a:lnTo>
                  <a:pt x="5151" y="2757"/>
                </a:lnTo>
                <a:lnTo>
                  <a:pt x="5042" y="2848"/>
                </a:lnTo>
                <a:lnTo>
                  <a:pt x="5004" y="2787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D7EC7-C5AB-3C48-A8B9-B808DEC8B70D}"/>
              </a:ext>
            </a:extLst>
          </p:cNvPr>
          <p:cNvSpPr txBox="1"/>
          <p:nvPr/>
        </p:nvSpPr>
        <p:spPr>
          <a:xfrm>
            <a:off x="2472704" y="4220347"/>
            <a:ext cx="4217951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92358A-3264-4EE8-9D12-14ACAB4F94DE}"/>
              </a:ext>
            </a:extLst>
          </p:cNvPr>
          <p:cNvSpPr/>
          <p:nvPr/>
        </p:nvSpPr>
        <p:spPr>
          <a:xfrm>
            <a:off x="5138786" y="0"/>
            <a:ext cx="1554113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B4291F-AEE4-4CA0-BE76-471E7B2F0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2F669D2-73E0-A54A-911C-F8A0A88D38DF}"/>
              </a:ext>
            </a:extLst>
          </p:cNvPr>
          <p:cNvSpPr>
            <a:spLocks/>
          </p:cNvSpPr>
          <p:nvPr/>
        </p:nvSpPr>
        <p:spPr bwMode="auto">
          <a:xfrm>
            <a:off x="300100" y="1305521"/>
            <a:ext cx="4572437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32E43-2008-9A4B-ACDD-EECAC836C728}"/>
              </a:ext>
            </a:extLst>
          </p:cNvPr>
          <p:cNvSpPr txBox="1"/>
          <p:nvPr/>
        </p:nvSpPr>
        <p:spPr>
          <a:xfrm>
            <a:off x="237609" y="484928"/>
            <a:ext cx="4634928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625A0-7244-784A-A787-6F9CB2C4FB32}"/>
              </a:ext>
            </a:extLst>
          </p:cNvPr>
          <p:cNvSpPr txBox="1"/>
          <p:nvPr/>
        </p:nvSpPr>
        <p:spPr>
          <a:xfrm>
            <a:off x="237610" y="955673"/>
            <a:ext cx="463492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14964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858DCA-3EBF-482B-B07A-FCAB941CA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F3EBF60-771C-484D-8D0A-65A1FD8EF0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97974AC-D571-1746-9826-043CB06FE69A}"/>
              </a:ext>
            </a:extLst>
          </p:cNvPr>
          <p:cNvSpPr>
            <a:spLocks/>
          </p:cNvSpPr>
          <p:nvPr/>
        </p:nvSpPr>
        <p:spPr bwMode="auto">
          <a:xfrm>
            <a:off x="3398766" y="1392093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B06F5-2E20-544D-A2C8-D94C3E1D3903}"/>
              </a:ext>
            </a:extLst>
          </p:cNvPr>
          <p:cNvSpPr txBox="1"/>
          <p:nvPr/>
        </p:nvSpPr>
        <p:spPr>
          <a:xfrm>
            <a:off x="3336275" y="571500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35B67-56E3-7A4F-A538-3E55BC2C7F11}"/>
              </a:ext>
            </a:extLst>
          </p:cNvPr>
          <p:cNvSpPr txBox="1"/>
          <p:nvPr/>
        </p:nvSpPr>
        <p:spPr>
          <a:xfrm>
            <a:off x="3336276" y="1042245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4341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6EEF1-504A-4269-B8EC-DF53EA137208}"/>
              </a:ext>
            </a:extLst>
          </p:cNvPr>
          <p:cNvSpPr/>
          <p:nvPr/>
        </p:nvSpPr>
        <p:spPr>
          <a:xfrm>
            <a:off x="0" y="0"/>
            <a:ext cx="2349500" cy="51435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96EDC2E-EFD5-4915-ADF9-514728AA33F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-2247207" y="599280"/>
            <a:ext cx="5883473" cy="3309939"/>
          </a:xfrm>
          <a:custGeom>
            <a:avLst/>
            <a:gdLst>
              <a:gd name="T0" fmla="*/ 5159 w 5159"/>
              <a:gd name="T1" fmla="*/ 420 h 2907"/>
              <a:gd name="T2" fmla="*/ 3043 w 5159"/>
              <a:gd name="T3" fmla="*/ 27 h 2907"/>
              <a:gd name="T4" fmla="*/ 211 w 5159"/>
              <a:gd name="T5" fmla="*/ 0 h 2907"/>
              <a:gd name="T6" fmla="*/ 21 w 5159"/>
              <a:gd name="T7" fmla="*/ 2907 h 2907"/>
              <a:gd name="T8" fmla="*/ 4056 w 5159"/>
              <a:gd name="T9" fmla="*/ 2878 h 2907"/>
              <a:gd name="T10" fmla="*/ 2218 w 5159"/>
              <a:gd name="T11" fmla="*/ 463 h 2907"/>
              <a:gd name="T12" fmla="*/ 3046 w 5159"/>
              <a:gd name="T13" fmla="*/ 115 h 2907"/>
              <a:gd name="T14" fmla="*/ 874 w 5159"/>
              <a:gd name="T15" fmla="*/ 511 h 2907"/>
              <a:gd name="T16" fmla="*/ 783 w 5159"/>
              <a:gd name="T17" fmla="*/ 907 h 2907"/>
              <a:gd name="T18" fmla="*/ 1138 w 5159"/>
              <a:gd name="T19" fmla="*/ 704 h 2907"/>
              <a:gd name="T20" fmla="*/ 788 w 5159"/>
              <a:gd name="T21" fmla="*/ 1514 h 2907"/>
              <a:gd name="T22" fmla="*/ 724 w 5159"/>
              <a:gd name="T23" fmla="*/ 1032 h 2907"/>
              <a:gd name="T24" fmla="*/ 2089 w 5159"/>
              <a:gd name="T25" fmla="*/ 302 h 2907"/>
              <a:gd name="T26" fmla="*/ 775 w 5159"/>
              <a:gd name="T27" fmla="*/ 893 h 2907"/>
              <a:gd name="T28" fmla="*/ 879 w 5159"/>
              <a:gd name="T29" fmla="*/ 1292 h 2907"/>
              <a:gd name="T30" fmla="*/ 1958 w 5159"/>
              <a:gd name="T31" fmla="*/ 217 h 2907"/>
              <a:gd name="T32" fmla="*/ 737 w 5159"/>
              <a:gd name="T33" fmla="*/ 891 h 2907"/>
              <a:gd name="T34" fmla="*/ 393 w 5159"/>
              <a:gd name="T35" fmla="*/ 832 h 2907"/>
              <a:gd name="T36" fmla="*/ 337 w 5159"/>
              <a:gd name="T37" fmla="*/ 2281 h 2907"/>
              <a:gd name="T38" fmla="*/ 526 w 5159"/>
              <a:gd name="T39" fmla="*/ 1666 h 2907"/>
              <a:gd name="T40" fmla="*/ 518 w 5159"/>
              <a:gd name="T41" fmla="*/ 1356 h 2907"/>
              <a:gd name="T42" fmla="*/ 542 w 5159"/>
              <a:gd name="T43" fmla="*/ 1257 h 2907"/>
              <a:gd name="T44" fmla="*/ 451 w 5159"/>
              <a:gd name="T45" fmla="*/ 2378 h 2907"/>
              <a:gd name="T46" fmla="*/ 374 w 5159"/>
              <a:gd name="T47" fmla="*/ 455 h 2907"/>
              <a:gd name="T48" fmla="*/ 374 w 5159"/>
              <a:gd name="T49" fmla="*/ 2624 h 2907"/>
              <a:gd name="T50" fmla="*/ 307 w 5159"/>
              <a:gd name="T51" fmla="*/ 450 h 2907"/>
              <a:gd name="T52" fmla="*/ 427 w 5159"/>
              <a:gd name="T53" fmla="*/ 2773 h 2907"/>
              <a:gd name="T54" fmla="*/ 647 w 5159"/>
              <a:gd name="T55" fmla="*/ 1043 h 2907"/>
              <a:gd name="T56" fmla="*/ 1555 w 5159"/>
              <a:gd name="T57" fmla="*/ 811 h 2907"/>
              <a:gd name="T58" fmla="*/ 4101 w 5159"/>
              <a:gd name="T59" fmla="*/ 754 h 2907"/>
              <a:gd name="T60" fmla="*/ 3871 w 5159"/>
              <a:gd name="T61" fmla="*/ 286 h 2907"/>
              <a:gd name="T62" fmla="*/ 3305 w 5159"/>
              <a:gd name="T63" fmla="*/ 182 h 2907"/>
              <a:gd name="T64" fmla="*/ 4008 w 5159"/>
              <a:gd name="T65" fmla="*/ 511 h 2907"/>
              <a:gd name="T66" fmla="*/ 3361 w 5159"/>
              <a:gd name="T67" fmla="*/ 169 h 2907"/>
              <a:gd name="T68" fmla="*/ 3866 w 5159"/>
              <a:gd name="T69" fmla="*/ 567 h 2907"/>
              <a:gd name="T70" fmla="*/ 4286 w 5159"/>
              <a:gd name="T71" fmla="*/ 503 h 2907"/>
              <a:gd name="T72" fmla="*/ 4259 w 5159"/>
              <a:gd name="T73" fmla="*/ 1559 h 2907"/>
              <a:gd name="T74" fmla="*/ 4531 w 5159"/>
              <a:gd name="T75" fmla="*/ 1479 h 2907"/>
              <a:gd name="T76" fmla="*/ 4379 w 5159"/>
              <a:gd name="T77" fmla="*/ 992 h 2907"/>
              <a:gd name="T78" fmla="*/ 4529 w 5159"/>
              <a:gd name="T79" fmla="*/ 607 h 2907"/>
              <a:gd name="T80" fmla="*/ 4558 w 5159"/>
              <a:gd name="T81" fmla="*/ 2214 h 2907"/>
              <a:gd name="T82" fmla="*/ 4390 w 5159"/>
              <a:gd name="T83" fmla="*/ 599 h 2907"/>
              <a:gd name="T84" fmla="*/ 4831 w 5159"/>
              <a:gd name="T85" fmla="*/ 1931 h 2907"/>
              <a:gd name="T86" fmla="*/ 4433 w 5159"/>
              <a:gd name="T87" fmla="*/ 391 h 2907"/>
              <a:gd name="T88" fmla="*/ 4237 w 5159"/>
              <a:gd name="T89" fmla="*/ 1418 h 2907"/>
              <a:gd name="T90" fmla="*/ 4996 w 5159"/>
              <a:gd name="T91" fmla="*/ 1273 h 2907"/>
              <a:gd name="T92" fmla="*/ 4833 w 5159"/>
              <a:gd name="T93" fmla="*/ 131 h 2907"/>
              <a:gd name="T94" fmla="*/ 4195 w 5159"/>
              <a:gd name="T95" fmla="*/ 356 h 2907"/>
              <a:gd name="T96" fmla="*/ 4264 w 5159"/>
              <a:gd name="T97" fmla="*/ 2174 h 2907"/>
              <a:gd name="T98" fmla="*/ 5130 w 5159"/>
              <a:gd name="T99" fmla="*/ 1091 h 2907"/>
              <a:gd name="T100" fmla="*/ 4873 w 5159"/>
              <a:gd name="T101" fmla="*/ 0 h 2907"/>
              <a:gd name="T102" fmla="*/ 4211 w 5159"/>
              <a:gd name="T103" fmla="*/ 35 h 2907"/>
              <a:gd name="T104" fmla="*/ 3928 w 5159"/>
              <a:gd name="T105" fmla="*/ 80 h 2907"/>
              <a:gd name="T106" fmla="*/ 2685 w 5159"/>
              <a:gd name="T107" fmla="*/ 62 h 2907"/>
              <a:gd name="T108" fmla="*/ 663 w 5159"/>
              <a:gd name="T109" fmla="*/ 409 h 2907"/>
              <a:gd name="T110" fmla="*/ 107 w 5159"/>
              <a:gd name="T111" fmla="*/ 51 h 2907"/>
              <a:gd name="T112" fmla="*/ 53 w 5159"/>
              <a:gd name="T113" fmla="*/ 2811 h 2907"/>
              <a:gd name="T114" fmla="*/ 636 w 5159"/>
              <a:gd name="T115" fmla="*/ 2447 h 2907"/>
              <a:gd name="T116" fmla="*/ 761 w 5159"/>
              <a:gd name="T117" fmla="*/ 2830 h 2907"/>
              <a:gd name="T118" fmla="*/ 973 w 5159"/>
              <a:gd name="T119" fmla="*/ 1570 h 2907"/>
              <a:gd name="T120" fmla="*/ 2413 w 5159"/>
              <a:gd name="T121" fmla="*/ 442 h 2907"/>
              <a:gd name="T122" fmla="*/ 4278 w 5159"/>
              <a:gd name="T123" fmla="*/ 605 h 2907"/>
              <a:gd name="T124" fmla="*/ 4171 w 5159"/>
              <a:gd name="T125" fmla="*/ 2658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59" h="2907">
                <a:moveTo>
                  <a:pt x="5068" y="2894"/>
                </a:moveTo>
                <a:lnTo>
                  <a:pt x="5047" y="2859"/>
                </a:lnTo>
                <a:lnTo>
                  <a:pt x="5157" y="2768"/>
                </a:lnTo>
                <a:lnTo>
                  <a:pt x="5159" y="2771"/>
                </a:lnTo>
                <a:lnTo>
                  <a:pt x="5159" y="2749"/>
                </a:lnTo>
                <a:lnTo>
                  <a:pt x="5159" y="2749"/>
                </a:lnTo>
                <a:lnTo>
                  <a:pt x="5143" y="2725"/>
                </a:lnTo>
                <a:lnTo>
                  <a:pt x="5159" y="2715"/>
                </a:lnTo>
                <a:lnTo>
                  <a:pt x="5159" y="2704"/>
                </a:lnTo>
                <a:lnTo>
                  <a:pt x="5135" y="2715"/>
                </a:lnTo>
                <a:lnTo>
                  <a:pt x="5068" y="2618"/>
                </a:lnTo>
                <a:lnTo>
                  <a:pt x="5159" y="2567"/>
                </a:lnTo>
                <a:lnTo>
                  <a:pt x="5159" y="2554"/>
                </a:lnTo>
                <a:lnTo>
                  <a:pt x="5063" y="2608"/>
                </a:lnTo>
                <a:lnTo>
                  <a:pt x="5004" y="2525"/>
                </a:lnTo>
                <a:lnTo>
                  <a:pt x="5122" y="2450"/>
                </a:lnTo>
                <a:lnTo>
                  <a:pt x="5159" y="2495"/>
                </a:lnTo>
                <a:lnTo>
                  <a:pt x="5159" y="2477"/>
                </a:lnTo>
                <a:lnTo>
                  <a:pt x="5133" y="2442"/>
                </a:lnTo>
                <a:lnTo>
                  <a:pt x="5159" y="2426"/>
                </a:lnTo>
                <a:lnTo>
                  <a:pt x="5159" y="2410"/>
                </a:lnTo>
                <a:lnTo>
                  <a:pt x="5125" y="2434"/>
                </a:lnTo>
                <a:lnTo>
                  <a:pt x="5095" y="2396"/>
                </a:lnTo>
                <a:lnTo>
                  <a:pt x="5159" y="2356"/>
                </a:lnTo>
                <a:lnTo>
                  <a:pt x="5159" y="2340"/>
                </a:lnTo>
                <a:lnTo>
                  <a:pt x="5087" y="2386"/>
                </a:lnTo>
                <a:lnTo>
                  <a:pt x="5004" y="2284"/>
                </a:lnTo>
                <a:lnTo>
                  <a:pt x="5098" y="2217"/>
                </a:lnTo>
                <a:lnTo>
                  <a:pt x="5159" y="2287"/>
                </a:lnTo>
                <a:lnTo>
                  <a:pt x="5159" y="2268"/>
                </a:lnTo>
                <a:lnTo>
                  <a:pt x="5109" y="2212"/>
                </a:lnTo>
                <a:lnTo>
                  <a:pt x="5159" y="2174"/>
                </a:lnTo>
                <a:lnTo>
                  <a:pt x="5159" y="2158"/>
                </a:lnTo>
                <a:lnTo>
                  <a:pt x="5098" y="2201"/>
                </a:lnTo>
                <a:lnTo>
                  <a:pt x="5012" y="2110"/>
                </a:lnTo>
                <a:lnTo>
                  <a:pt x="5122" y="2022"/>
                </a:lnTo>
                <a:lnTo>
                  <a:pt x="5159" y="2057"/>
                </a:lnTo>
                <a:lnTo>
                  <a:pt x="5159" y="2041"/>
                </a:lnTo>
                <a:lnTo>
                  <a:pt x="5130" y="2014"/>
                </a:lnTo>
                <a:lnTo>
                  <a:pt x="5157" y="1993"/>
                </a:lnTo>
                <a:lnTo>
                  <a:pt x="5159" y="1998"/>
                </a:lnTo>
                <a:lnTo>
                  <a:pt x="5159" y="1974"/>
                </a:lnTo>
                <a:lnTo>
                  <a:pt x="5157" y="1976"/>
                </a:lnTo>
                <a:lnTo>
                  <a:pt x="5071" y="1875"/>
                </a:lnTo>
                <a:lnTo>
                  <a:pt x="5138" y="1811"/>
                </a:lnTo>
                <a:lnTo>
                  <a:pt x="5159" y="1835"/>
                </a:lnTo>
                <a:lnTo>
                  <a:pt x="5159" y="1819"/>
                </a:lnTo>
                <a:lnTo>
                  <a:pt x="5146" y="1803"/>
                </a:lnTo>
                <a:lnTo>
                  <a:pt x="5159" y="1789"/>
                </a:lnTo>
                <a:lnTo>
                  <a:pt x="5159" y="1773"/>
                </a:lnTo>
                <a:lnTo>
                  <a:pt x="5138" y="1795"/>
                </a:lnTo>
                <a:lnTo>
                  <a:pt x="5042" y="1698"/>
                </a:lnTo>
                <a:lnTo>
                  <a:pt x="5106" y="1629"/>
                </a:lnTo>
                <a:lnTo>
                  <a:pt x="5159" y="1677"/>
                </a:lnTo>
                <a:lnTo>
                  <a:pt x="5159" y="1661"/>
                </a:lnTo>
                <a:lnTo>
                  <a:pt x="5114" y="1618"/>
                </a:lnTo>
                <a:lnTo>
                  <a:pt x="5135" y="1594"/>
                </a:lnTo>
                <a:lnTo>
                  <a:pt x="5159" y="1629"/>
                </a:lnTo>
                <a:lnTo>
                  <a:pt x="5159" y="1607"/>
                </a:lnTo>
                <a:lnTo>
                  <a:pt x="5143" y="1586"/>
                </a:lnTo>
                <a:lnTo>
                  <a:pt x="5159" y="1567"/>
                </a:lnTo>
                <a:lnTo>
                  <a:pt x="5159" y="1549"/>
                </a:lnTo>
                <a:lnTo>
                  <a:pt x="5135" y="1575"/>
                </a:lnTo>
                <a:lnTo>
                  <a:pt x="5058" y="1479"/>
                </a:lnTo>
                <a:lnTo>
                  <a:pt x="5074" y="1455"/>
                </a:lnTo>
                <a:lnTo>
                  <a:pt x="5159" y="1517"/>
                </a:lnTo>
                <a:lnTo>
                  <a:pt x="5159" y="1503"/>
                </a:lnTo>
                <a:lnTo>
                  <a:pt x="5082" y="1444"/>
                </a:lnTo>
                <a:lnTo>
                  <a:pt x="5117" y="1402"/>
                </a:lnTo>
                <a:lnTo>
                  <a:pt x="5159" y="1452"/>
                </a:lnTo>
                <a:lnTo>
                  <a:pt x="5159" y="1434"/>
                </a:lnTo>
                <a:lnTo>
                  <a:pt x="5125" y="1393"/>
                </a:lnTo>
                <a:lnTo>
                  <a:pt x="5143" y="1367"/>
                </a:lnTo>
                <a:lnTo>
                  <a:pt x="5159" y="1377"/>
                </a:lnTo>
                <a:lnTo>
                  <a:pt x="5159" y="1361"/>
                </a:lnTo>
                <a:lnTo>
                  <a:pt x="5151" y="1356"/>
                </a:lnTo>
                <a:lnTo>
                  <a:pt x="5159" y="1345"/>
                </a:lnTo>
                <a:lnTo>
                  <a:pt x="5159" y="1327"/>
                </a:lnTo>
                <a:lnTo>
                  <a:pt x="5141" y="1351"/>
                </a:lnTo>
                <a:lnTo>
                  <a:pt x="5023" y="1276"/>
                </a:lnTo>
                <a:lnTo>
                  <a:pt x="5068" y="1206"/>
                </a:lnTo>
                <a:lnTo>
                  <a:pt x="5159" y="1292"/>
                </a:lnTo>
                <a:lnTo>
                  <a:pt x="5159" y="1276"/>
                </a:lnTo>
                <a:lnTo>
                  <a:pt x="5074" y="1196"/>
                </a:lnTo>
                <a:lnTo>
                  <a:pt x="5082" y="1188"/>
                </a:lnTo>
                <a:lnTo>
                  <a:pt x="5159" y="1228"/>
                </a:lnTo>
                <a:lnTo>
                  <a:pt x="5159" y="1214"/>
                </a:lnTo>
                <a:lnTo>
                  <a:pt x="5087" y="1177"/>
                </a:lnTo>
                <a:lnTo>
                  <a:pt x="5133" y="1110"/>
                </a:lnTo>
                <a:lnTo>
                  <a:pt x="5159" y="1131"/>
                </a:lnTo>
                <a:lnTo>
                  <a:pt x="5159" y="1118"/>
                </a:lnTo>
                <a:lnTo>
                  <a:pt x="5138" y="1099"/>
                </a:lnTo>
                <a:lnTo>
                  <a:pt x="5157" y="1075"/>
                </a:lnTo>
                <a:lnTo>
                  <a:pt x="5159" y="1078"/>
                </a:lnTo>
                <a:lnTo>
                  <a:pt x="5159" y="1046"/>
                </a:lnTo>
                <a:lnTo>
                  <a:pt x="5151" y="1059"/>
                </a:lnTo>
                <a:lnTo>
                  <a:pt x="5023" y="1003"/>
                </a:lnTo>
                <a:lnTo>
                  <a:pt x="5074" y="912"/>
                </a:lnTo>
                <a:lnTo>
                  <a:pt x="5159" y="971"/>
                </a:lnTo>
                <a:lnTo>
                  <a:pt x="5159" y="955"/>
                </a:lnTo>
                <a:lnTo>
                  <a:pt x="5079" y="901"/>
                </a:lnTo>
                <a:lnTo>
                  <a:pt x="5082" y="899"/>
                </a:lnTo>
                <a:lnTo>
                  <a:pt x="5159" y="926"/>
                </a:lnTo>
                <a:lnTo>
                  <a:pt x="5159" y="915"/>
                </a:lnTo>
                <a:lnTo>
                  <a:pt x="5087" y="888"/>
                </a:lnTo>
                <a:lnTo>
                  <a:pt x="5135" y="803"/>
                </a:lnTo>
                <a:lnTo>
                  <a:pt x="5159" y="816"/>
                </a:lnTo>
                <a:lnTo>
                  <a:pt x="5159" y="803"/>
                </a:lnTo>
                <a:lnTo>
                  <a:pt x="5141" y="792"/>
                </a:lnTo>
                <a:lnTo>
                  <a:pt x="5151" y="776"/>
                </a:lnTo>
                <a:lnTo>
                  <a:pt x="5159" y="778"/>
                </a:lnTo>
                <a:lnTo>
                  <a:pt x="5159" y="765"/>
                </a:lnTo>
                <a:lnTo>
                  <a:pt x="5157" y="765"/>
                </a:lnTo>
                <a:lnTo>
                  <a:pt x="5159" y="757"/>
                </a:lnTo>
                <a:lnTo>
                  <a:pt x="5159" y="733"/>
                </a:lnTo>
                <a:lnTo>
                  <a:pt x="5146" y="762"/>
                </a:lnTo>
                <a:lnTo>
                  <a:pt x="5042" y="733"/>
                </a:lnTo>
                <a:lnTo>
                  <a:pt x="4994" y="706"/>
                </a:lnTo>
                <a:lnTo>
                  <a:pt x="5042" y="605"/>
                </a:lnTo>
                <a:lnTo>
                  <a:pt x="5060" y="607"/>
                </a:lnTo>
                <a:lnTo>
                  <a:pt x="5090" y="623"/>
                </a:lnTo>
                <a:lnTo>
                  <a:pt x="5151" y="714"/>
                </a:lnTo>
                <a:lnTo>
                  <a:pt x="5159" y="728"/>
                </a:lnTo>
                <a:lnTo>
                  <a:pt x="5159" y="704"/>
                </a:lnTo>
                <a:lnTo>
                  <a:pt x="5151" y="685"/>
                </a:lnTo>
                <a:lnTo>
                  <a:pt x="5159" y="698"/>
                </a:lnTo>
                <a:lnTo>
                  <a:pt x="5159" y="637"/>
                </a:lnTo>
                <a:lnTo>
                  <a:pt x="5151" y="626"/>
                </a:lnTo>
                <a:lnTo>
                  <a:pt x="5159" y="629"/>
                </a:lnTo>
                <a:lnTo>
                  <a:pt x="5159" y="615"/>
                </a:lnTo>
                <a:lnTo>
                  <a:pt x="5141" y="610"/>
                </a:lnTo>
                <a:lnTo>
                  <a:pt x="5111" y="548"/>
                </a:lnTo>
                <a:lnTo>
                  <a:pt x="5154" y="591"/>
                </a:lnTo>
                <a:lnTo>
                  <a:pt x="5159" y="610"/>
                </a:lnTo>
                <a:lnTo>
                  <a:pt x="5159" y="575"/>
                </a:lnTo>
                <a:lnTo>
                  <a:pt x="5133" y="508"/>
                </a:lnTo>
                <a:lnTo>
                  <a:pt x="5159" y="530"/>
                </a:lnTo>
                <a:lnTo>
                  <a:pt x="5159" y="514"/>
                </a:lnTo>
                <a:lnTo>
                  <a:pt x="5125" y="487"/>
                </a:lnTo>
                <a:lnTo>
                  <a:pt x="5159" y="500"/>
                </a:lnTo>
                <a:lnTo>
                  <a:pt x="5159" y="487"/>
                </a:lnTo>
                <a:lnTo>
                  <a:pt x="5119" y="471"/>
                </a:lnTo>
                <a:lnTo>
                  <a:pt x="5114" y="455"/>
                </a:lnTo>
                <a:lnTo>
                  <a:pt x="5114" y="455"/>
                </a:lnTo>
                <a:lnTo>
                  <a:pt x="5159" y="460"/>
                </a:lnTo>
                <a:lnTo>
                  <a:pt x="5159" y="460"/>
                </a:lnTo>
                <a:lnTo>
                  <a:pt x="5159" y="444"/>
                </a:lnTo>
                <a:lnTo>
                  <a:pt x="5127" y="423"/>
                </a:lnTo>
                <a:lnTo>
                  <a:pt x="5149" y="380"/>
                </a:lnTo>
                <a:lnTo>
                  <a:pt x="5159" y="420"/>
                </a:lnTo>
                <a:lnTo>
                  <a:pt x="5159" y="380"/>
                </a:lnTo>
                <a:lnTo>
                  <a:pt x="5157" y="364"/>
                </a:lnTo>
                <a:lnTo>
                  <a:pt x="5159" y="353"/>
                </a:lnTo>
                <a:lnTo>
                  <a:pt x="5159" y="324"/>
                </a:lnTo>
                <a:lnTo>
                  <a:pt x="5159" y="324"/>
                </a:lnTo>
                <a:lnTo>
                  <a:pt x="5141" y="318"/>
                </a:lnTo>
                <a:lnTo>
                  <a:pt x="5135" y="294"/>
                </a:lnTo>
                <a:lnTo>
                  <a:pt x="5159" y="294"/>
                </a:lnTo>
                <a:lnTo>
                  <a:pt x="5159" y="284"/>
                </a:lnTo>
                <a:lnTo>
                  <a:pt x="5130" y="281"/>
                </a:lnTo>
                <a:lnTo>
                  <a:pt x="5092" y="161"/>
                </a:lnTo>
                <a:lnTo>
                  <a:pt x="5127" y="155"/>
                </a:lnTo>
                <a:lnTo>
                  <a:pt x="5159" y="166"/>
                </a:lnTo>
                <a:lnTo>
                  <a:pt x="5159" y="139"/>
                </a:lnTo>
                <a:lnTo>
                  <a:pt x="5127" y="145"/>
                </a:lnTo>
                <a:lnTo>
                  <a:pt x="5084" y="134"/>
                </a:lnTo>
                <a:lnTo>
                  <a:pt x="5082" y="123"/>
                </a:lnTo>
                <a:lnTo>
                  <a:pt x="5159" y="121"/>
                </a:lnTo>
                <a:lnTo>
                  <a:pt x="5159" y="107"/>
                </a:lnTo>
                <a:lnTo>
                  <a:pt x="5076" y="110"/>
                </a:lnTo>
                <a:lnTo>
                  <a:pt x="5068" y="78"/>
                </a:lnTo>
                <a:lnTo>
                  <a:pt x="5098" y="0"/>
                </a:lnTo>
                <a:lnTo>
                  <a:pt x="5084" y="0"/>
                </a:lnTo>
                <a:lnTo>
                  <a:pt x="5063" y="59"/>
                </a:lnTo>
                <a:lnTo>
                  <a:pt x="5044" y="0"/>
                </a:lnTo>
                <a:lnTo>
                  <a:pt x="5031" y="0"/>
                </a:lnTo>
                <a:lnTo>
                  <a:pt x="5055" y="78"/>
                </a:lnTo>
                <a:lnTo>
                  <a:pt x="5042" y="113"/>
                </a:lnTo>
                <a:lnTo>
                  <a:pt x="4999" y="113"/>
                </a:lnTo>
                <a:lnTo>
                  <a:pt x="4978" y="110"/>
                </a:lnTo>
                <a:lnTo>
                  <a:pt x="4935" y="0"/>
                </a:lnTo>
                <a:lnTo>
                  <a:pt x="4921" y="0"/>
                </a:lnTo>
                <a:lnTo>
                  <a:pt x="4964" y="105"/>
                </a:lnTo>
                <a:lnTo>
                  <a:pt x="4889" y="89"/>
                </a:lnTo>
                <a:lnTo>
                  <a:pt x="4871" y="51"/>
                </a:lnTo>
                <a:lnTo>
                  <a:pt x="4887" y="0"/>
                </a:lnTo>
                <a:lnTo>
                  <a:pt x="4812" y="0"/>
                </a:lnTo>
                <a:lnTo>
                  <a:pt x="4764" y="8"/>
                </a:lnTo>
                <a:lnTo>
                  <a:pt x="4759" y="0"/>
                </a:lnTo>
                <a:lnTo>
                  <a:pt x="4742" y="0"/>
                </a:lnTo>
                <a:lnTo>
                  <a:pt x="4750" y="11"/>
                </a:lnTo>
                <a:lnTo>
                  <a:pt x="4700" y="22"/>
                </a:lnTo>
                <a:lnTo>
                  <a:pt x="4697" y="16"/>
                </a:lnTo>
                <a:lnTo>
                  <a:pt x="4700" y="0"/>
                </a:lnTo>
                <a:lnTo>
                  <a:pt x="4689" y="0"/>
                </a:lnTo>
                <a:lnTo>
                  <a:pt x="4689" y="3"/>
                </a:lnTo>
                <a:lnTo>
                  <a:pt x="4686" y="0"/>
                </a:lnTo>
                <a:lnTo>
                  <a:pt x="4670" y="0"/>
                </a:lnTo>
                <a:lnTo>
                  <a:pt x="4684" y="19"/>
                </a:lnTo>
                <a:lnTo>
                  <a:pt x="4684" y="24"/>
                </a:lnTo>
                <a:lnTo>
                  <a:pt x="4652" y="30"/>
                </a:lnTo>
                <a:lnTo>
                  <a:pt x="4649" y="30"/>
                </a:lnTo>
                <a:lnTo>
                  <a:pt x="4641" y="19"/>
                </a:lnTo>
                <a:lnTo>
                  <a:pt x="4646" y="0"/>
                </a:lnTo>
                <a:lnTo>
                  <a:pt x="4633" y="0"/>
                </a:lnTo>
                <a:lnTo>
                  <a:pt x="4633" y="8"/>
                </a:lnTo>
                <a:lnTo>
                  <a:pt x="4625" y="0"/>
                </a:lnTo>
                <a:lnTo>
                  <a:pt x="4612" y="0"/>
                </a:lnTo>
                <a:lnTo>
                  <a:pt x="4628" y="24"/>
                </a:lnTo>
                <a:lnTo>
                  <a:pt x="4628" y="24"/>
                </a:lnTo>
                <a:lnTo>
                  <a:pt x="4596" y="16"/>
                </a:lnTo>
                <a:lnTo>
                  <a:pt x="4579" y="0"/>
                </a:lnTo>
                <a:lnTo>
                  <a:pt x="4563" y="0"/>
                </a:lnTo>
                <a:lnTo>
                  <a:pt x="4574" y="14"/>
                </a:lnTo>
                <a:lnTo>
                  <a:pt x="4555" y="8"/>
                </a:lnTo>
                <a:lnTo>
                  <a:pt x="4547" y="0"/>
                </a:lnTo>
                <a:lnTo>
                  <a:pt x="4529" y="0"/>
                </a:lnTo>
                <a:lnTo>
                  <a:pt x="4529" y="0"/>
                </a:lnTo>
                <a:lnTo>
                  <a:pt x="4529" y="0"/>
                </a:lnTo>
                <a:lnTo>
                  <a:pt x="4417" y="0"/>
                </a:lnTo>
                <a:lnTo>
                  <a:pt x="4363" y="6"/>
                </a:lnTo>
                <a:lnTo>
                  <a:pt x="4363" y="0"/>
                </a:lnTo>
                <a:lnTo>
                  <a:pt x="4352" y="0"/>
                </a:lnTo>
                <a:lnTo>
                  <a:pt x="4352" y="8"/>
                </a:lnTo>
                <a:lnTo>
                  <a:pt x="4328" y="11"/>
                </a:lnTo>
                <a:lnTo>
                  <a:pt x="4328" y="0"/>
                </a:lnTo>
                <a:lnTo>
                  <a:pt x="4318" y="0"/>
                </a:lnTo>
                <a:lnTo>
                  <a:pt x="4318" y="11"/>
                </a:lnTo>
                <a:lnTo>
                  <a:pt x="4211" y="22"/>
                </a:lnTo>
                <a:lnTo>
                  <a:pt x="4189" y="16"/>
                </a:lnTo>
                <a:lnTo>
                  <a:pt x="4189" y="0"/>
                </a:lnTo>
                <a:lnTo>
                  <a:pt x="4179" y="0"/>
                </a:lnTo>
                <a:lnTo>
                  <a:pt x="4179" y="11"/>
                </a:lnTo>
                <a:lnTo>
                  <a:pt x="4141" y="0"/>
                </a:lnTo>
                <a:lnTo>
                  <a:pt x="4077" y="0"/>
                </a:lnTo>
                <a:lnTo>
                  <a:pt x="4050" y="8"/>
                </a:lnTo>
                <a:lnTo>
                  <a:pt x="4048" y="0"/>
                </a:lnTo>
                <a:lnTo>
                  <a:pt x="4037" y="0"/>
                </a:lnTo>
                <a:lnTo>
                  <a:pt x="4037" y="11"/>
                </a:lnTo>
                <a:lnTo>
                  <a:pt x="4000" y="22"/>
                </a:lnTo>
                <a:lnTo>
                  <a:pt x="3949" y="0"/>
                </a:lnTo>
                <a:lnTo>
                  <a:pt x="3914" y="0"/>
                </a:lnTo>
                <a:lnTo>
                  <a:pt x="3920" y="35"/>
                </a:lnTo>
                <a:lnTo>
                  <a:pt x="3909" y="30"/>
                </a:lnTo>
                <a:lnTo>
                  <a:pt x="3885" y="0"/>
                </a:lnTo>
                <a:lnTo>
                  <a:pt x="3869" y="0"/>
                </a:lnTo>
                <a:lnTo>
                  <a:pt x="3882" y="16"/>
                </a:lnTo>
                <a:lnTo>
                  <a:pt x="3847" y="0"/>
                </a:lnTo>
                <a:lnTo>
                  <a:pt x="3821" y="0"/>
                </a:lnTo>
                <a:lnTo>
                  <a:pt x="3821" y="0"/>
                </a:lnTo>
                <a:lnTo>
                  <a:pt x="3861" y="43"/>
                </a:lnTo>
                <a:lnTo>
                  <a:pt x="3807" y="11"/>
                </a:lnTo>
                <a:lnTo>
                  <a:pt x="3805" y="0"/>
                </a:lnTo>
                <a:lnTo>
                  <a:pt x="3751" y="0"/>
                </a:lnTo>
                <a:lnTo>
                  <a:pt x="3757" y="3"/>
                </a:lnTo>
                <a:lnTo>
                  <a:pt x="3799" y="40"/>
                </a:lnTo>
                <a:lnTo>
                  <a:pt x="3807" y="67"/>
                </a:lnTo>
                <a:lnTo>
                  <a:pt x="3708" y="78"/>
                </a:lnTo>
                <a:lnTo>
                  <a:pt x="3687" y="8"/>
                </a:lnTo>
                <a:lnTo>
                  <a:pt x="3733" y="0"/>
                </a:lnTo>
                <a:lnTo>
                  <a:pt x="3647" y="0"/>
                </a:lnTo>
                <a:lnTo>
                  <a:pt x="3628" y="8"/>
                </a:lnTo>
                <a:lnTo>
                  <a:pt x="3586" y="16"/>
                </a:lnTo>
                <a:lnTo>
                  <a:pt x="3580" y="0"/>
                </a:lnTo>
                <a:lnTo>
                  <a:pt x="3567" y="0"/>
                </a:lnTo>
                <a:lnTo>
                  <a:pt x="3572" y="16"/>
                </a:lnTo>
                <a:lnTo>
                  <a:pt x="3481" y="35"/>
                </a:lnTo>
                <a:lnTo>
                  <a:pt x="3465" y="0"/>
                </a:lnTo>
                <a:lnTo>
                  <a:pt x="3452" y="0"/>
                </a:lnTo>
                <a:lnTo>
                  <a:pt x="3463" y="22"/>
                </a:lnTo>
                <a:lnTo>
                  <a:pt x="3444" y="0"/>
                </a:lnTo>
                <a:lnTo>
                  <a:pt x="3428" y="0"/>
                </a:lnTo>
                <a:lnTo>
                  <a:pt x="3460" y="38"/>
                </a:lnTo>
                <a:lnTo>
                  <a:pt x="3399" y="48"/>
                </a:lnTo>
                <a:lnTo>
                  <a:pt x="3369" y="0"/>
                </a:lnTo>
                <a:lnTo>
                  <a:pt x="3334" y="0"/>
                </a:lnTo>
                <a:lnTo>
                  <a:pt x="3332" y="3"/>
                </a:lnTo>
                <a:lnTo>
                  <a:pt x="3329" y="0"/>
                </a:lnTo>
                <a:lnTo>
                  <a:pt x="3313" y="0"/>
                </a:lnTo>
                <a:lnTo>
                  <a:pt x="3321" y="6"/>
                </a:lnTo>
                <a:lnTo>
                  <a:pt x="3276" y="27"/>
                </a:lnTo>
                <a:lnTo>
                  <a:pt x="3257" y="0"/>
                </a:lnTo>
                <a:lnTo>
                  <a:pt x="3244" y="0"/>
                </a:lnTo>
                <a:lnTo>
                  <a:pt x="3265" y="30"/>
                </a:lnTo>
                <a:lnTo>
                  <a:pt x="3260" y="32"/>
                </a:lnTo>
                <a:lnTo>
                  <a:pt x="3222" y="0"/>
                </a:lnTo>
                <a:lnTo>
                  <a:pt x="3203" y="0"/>
                </a:lnTo>
                <a:lnTo>
                  <a:pt x="3246" y="38"/>
                </a:lnTo>
                <a:lnTo>
                  <a:pt x="3203" y="56"/>
                </a:lnTo>
                <a:lnTo>
                  <a:pt x="3158" y="0"/>
                </a:lnTo>
                <a:lnTo>
                  <a:pt x="3142" y="0"/>
                </a:lnTo>
                <a:lnTo>
                  <a:pt x="3182" y="48"/>
                </a:lnTo>
                <a:lnTo>
                  <a:pt x="3118" y="3"/>
                </a:lnTo>
                <a:lnTo>
                  <a:pt x="3123" y="0"/>
                </a:lnTo>
                <a:lnTo>
                  <a:pt x="3094" y="0"/>
                </a:lnTo>
                <a:lnTo>
                  <a:pt x="3097" y="0"/>
                </a:lnTo>
                <a:lnTo>
                  <a:pt x="3054" y="22"/>
                </a:lnTo>
                <a:lnTo>
                  <a:pt x="3035" y="0"/>
                </a:lnTo>
                <a:lnTo>
                  <a:pt x="3016" y="0"/>
                </a:lnTo>
                <a:lnTo>
                  <a:pt x="3043" y="27"/>
                </a:lnTo>
                <a:lnTo>
                  <a:pt x="3035" y="32"/>
                </a:lnTo>
                <a:lnTo>
                  <a:pt x="2984" y="0"/>
                </a:lnTo>
                <a:lnTo>
                  <a:pt x="2963" y="0"/>
                </a:lnTo>
                <a:lnTo>
                  <a:pt x="3024" y="38"/>
                </a:lnTo>
                <a:lnTo>
                  <a:pt x="2998" y="51"/>
                </a:lnTo>
                <a:lnTo>
                  <a:pt x="2942" y="0"/>
                </a:lnTo>
                <a:lnTo>
                  <a:pt x="2944" y="0"/>
                </a:lnTo>
                <a:lnTo>
                  <a:pt x="2920" y="0"/>
                </a:lnTo>
                <a:lnTo>
                  <a:pt x="2891" y="19"/>
                </a:lnTo>
                <a:lnTo>
                  <a:pt x="2856" y="0"/>
                </a:lnTo>
                <a:lnTo>
                  <a:pt x="2829" y="0"/>
                </a:lnTo>
                <a:lnTo>
                  <a:pt x="2880" y="27"/>
                </a:lnTo>
                <a:lnTo>
                  <a:pt x="2837" y="51"/>
                </a:lnTo>
                <a:lnTo>
                  <a:pt x="2752" y="14"/>
                </a:lnTo>
                <a:lnTo>
                  <a:pt x="2771" y="0"/>
                </a:lnTo>
                <a:lnTo>
                  <a:pt x="2749" y="0"/>
                </a:lnTo>
                <a:lnTo>
                  <a:pt x="2739" y="8"/>
                </a:lnTo>
                <a:lnTo>
                  <a:pt x="2720" y="0"/>
                </a:lnTo>
                <a:lnTo>
                  <a:pt x="2690" y="0"/>
                </a:lnTo>
                <a:lnTo>
                  <a:pt x="2728" y="16"/>
                </a:lnTo>
                <a:lnTo>
                  <a:pt x="2685" y="48"/>
                </a:lnTo>
                <a:lnTo>
                  <a:pt x="2600" y="19"/>
                </a:lnTo>
                <a:lnTo>
                  <a:pt x="2618" y="0"/>
                </a:lnTo>
                <a:lnTo>
                  <a:pt x="2600" y="0"/>
                </a:lnTo>
                <a:lnTo>
                  <a:pt x="2586" y="14"/>
                </a:lnTo>
                <a:lnTo>
                  <a:pt x="2546" y="0"/>
                </a:lnTo>
                <a:lnTo>
                  <a:pt x="2509" y="0"/>
                </a:lnTo>
                <a:lnTo>
                  <a:pt x="2576" y="22"/>
                </a:lnTo>
                <a:lnTo>
                  <a:pt x="2530" y="62"/>
                </a:lnTo>
                <a:lnTo>
                  <a:pt x="2445" y="38"/>
                </a:lnTo>
                <a:lnTo>
                  <a:pt x="2485" y="0"/>
                </a:lnTo>
                <a:lnTo>
                  <a:pt x="2466" y="0"/>
                </a:lnTo>
                <a:lnTo>
                  <a:pt x="2431" y="35"/>
                </a:lnTo>
                <a:lnTo>
                  <a:pt x="2343" y="11"/>
                </a:lnTo>
                <a:lnTo>
                  <a:pt x="2354" y="0"/>
                </a:lnTo>
                <a:lnTo>
                  <a:pt x="2338" y="0"/>
                </a:lnTo>
                <a:lnTo>
                  <a:pt x="2332" y="8"/>
                </a:lnTo>
                <a:lnTo>
                  <a:pt x="2306" y="0"/>
                </a:lnTo>
                <a:lnTo>
                  <a:pt x="2258" y="0"/>
                </a:lnTo>
                <a:lnTo>
                  <a:pt x="2322" y="16"/>
                </a:lnTo>
                <a:lnTo>
                  <a:pt x="2279" y="67"/>
                </a:lnTo>
                <a:lnTo>
                  <a:pt x="2186" y="48"/>
                </a:lnTo>
                <a:lnTo>
                  <a:pt x="2223" y="0"/>
                </a:lnTo>
                <a:lnTo>
                  <a:pt x="2210" y="0"/>
                </a:lnTo>
                <a:lnTo>
                  <a:pt x="2175" y="46"/>
                </a:lnTo>
                <a:lnTo>
                  <a:pt x="2092" y="32"/>
                </a:lnTo>
                <a:lnTo>
                  <a:pt x="2111" y="0"/>
                </a:lnTo>
                <a:lnTo>
                  <a:pt x="2095" y="0"/>
                </a:lnTo>
                <a:lnTo>
                  <a:pt x="2079" y="30"/>
                </a:lnTo>
                <a:lnTo>
                  <a:pt x="1982" y="11"/>
                </a:lnTo>
                <a:lnTo>
                  <a:pt x="1988" y="0"/>
                </a:lnTo>
                <a:lnTo>
                  <a:pt x="1974" y="0"/>
                </a:lnTo>
                <a:lnTo>
                  <a:pt x="1969" y="8"/>
                </a:lnTo>
                <a:lnTo>
                  <a:pt x="1929" y="0"/>
                </a:lnTo>
                <a:lnTo>
                  <a:pt x="1865" y="0"/>
                </a:lnTo>
                <a:lnTo>
                  <a:pt x="1964" y="19"/>
                </a:lnTo>
                <a:lnTo>
                  <a:pt x="1932" y="80"/>
                </a:lnTo>
                <a:lnTo>
                  <a:pt x="1745" y="59"/>
                </a:lnTo>
                <a:lnTo>
                  <a:pt x="1787" y="0"/>
                </a:lnTo>
                <a:lnTo>
                  <a:pt x="1771" y="0"/>
                </a:lnTo>
                <a:lnTo>
                  <a:pt x="1729" y="56"/>
                </a:lnTo>
                <a:lnTo>
                  <a:pt x="1640" y="46"/>
                </a:lnTo>
                <a:lnTo>
                  <a:pt x="1670" y="0"/>
                </a:lnTo>
                <a:lnTo>
                  <a:pt x="1656" y="0"/>
                </a:lnTo>
                <a:lnTo>
                  <a:pt x="1627" y="46"/>
                </a:lnTo>
                <a:lnTo>
                  <a:pt x="1542" y="35"/>
                </a:lnTo>
                <a:lnTo>
                  <a:pt x="1560" y="0"/>
                </a:lnTo>
                <a:lnTo>
                  <a:pt x="1547" y="0"/>
                </a:lnTo>
                <a:lnTo>
                  <a:pt x="1528" y="35"/>
                </a:lnTo>
                <a:lnTo>
                  <a:pt x="1440" y="24"/>
                </a:lnTo>
                <a:lnTo>
                  <a:pt x="1451" y="0"/>
                </a:lnTo>
                <a:lnTo>
                  <a:pt x="1437" y="0"/>
                </a:lnTo>
                <a:lnTo>
                  <a:pt x="1427" y="22"/>
                </a:lnTo>
                <a:lnTo>
                  <a:pt x="1387" y="19"/>
                </a:lnTo>
                <a:lnTo>
                  <a:pt x="1400" y="0"/>
                </a:lnTo>
                <a:lnTo>
                  <a:pt x="1387" y="0"/>
                </a:lnTo>
                <a:lnTo>
                  <a:pt x="1373" y="16"/>
                </a:lnTo>
                <a:lnTo>
                  <a:pt x="1331" y="11"/>
                </a:lnTo>
                <a:lnTo>
                  <a:pt x="1336" y="0"/>
                </a:lnTo>
                <a:lnTo>
                  <a:pt x="1317" y="0"/>
                </a:lnTo>
                <a:lnTo>
                  <a:pt x="1312" y="8"/>
                </a:lnTo>
                <a:lnTo>
                  <a:pt x="1258" y="3"/>
                </a:lnTo>
                <a:lnTo>
                  <a:pt x="1261" y="0"/>
                </a:lnTo>
                <a:lnTo>
                  <a:pt x="1248" y="0"/>
                </a:lnTo>
                <a:lnTo>
                  <a:pt x="1248" y="3"/>
                </a:lnTo>
                <a:lnTo>
                  <a:pt x="1229" y="0"/>
                </a:lnTo>
                <a:lnTo>
                  <a:pt x="1125" y="0"/>
                </a:lnTo>
                <a:lnTo>
                  <a:pt x="1170" y="6"/>
                </a:lnTo>
                <a:lnTo>
                  <a:pt x="1122" y="123"/>
                </a:lnTo>
                <a:lnTo>
                  <a:pt x="1055" y="121"/>
                </a:lnTo>
                <a:lnTo>
                  <a:pt x="1058" y="113"/>
                </a:lnTo>
                <a:lnTo>
                  <a:pt x="1093" y="0"/>
                </a:lnTo>
                <a:lnTo>
                  <a:pt x="1082" y="0"/>
                </a:lnTo>
                <a:lnTo>
                  <a:pt x="1079" y="3"/>
                </a:lnTo>
                <a:lnTo>
                  <a:pt x="1079" y="0"/>
                </a:lnTo>
                <a:lnTo>
                  <a:pt x="1069" y="0"/>
                </a:lnTo>
                <a:lnTo>
                  <a:pt x="1047" y="110"/>
                </a:lnTo>
                <a:lnTo>
                  <a:pt x="1042" y="121"/>
                </a:lnTo>
                <a:lnTo>
                  <a:pt x="978" y="118"/>
                </a:lnTo>
                <a:lnTo>
                  <a:pt x="1007" y="0"/>
                </a:lnTo>
                <a:lnTo>
                  <a:pt x="994" y="0"/>
                </a:lnTo>
                <a:lnTo>
                  <a:pt x="967" y="118"/>
                </a:lnTo>
                <a:lnTo>
                  <a:pt x="922" y="118"/>
                </a:lnTo>
                <a:lnTo>
                  <a:pt x="938" y="0"/>
                </a:lnTo>
                <a:lnTo>
                  <a:pt x="924" y="0"/>
                </a:lnTo>
                <a:lnTo>
                  <a:pt x="911" y="115"/>
                </a:lnTo>
                <a:lnTo>
                  <a:pt x="879" y="115"/>
                </a:lnTo>
                <a:lnTo>
                  <a:pt x="898" y="0"/>
                </a:lnTo>
                <a:lnTo>
                  <a:pt x="887" y="0"/>
                </a:lnTo>
                <a:lnTo>
                  <a:pt x="868" y="115"/>
                </a:lnTo>
                <a:lnTo>
                  <a:pt x="788" y="113"/>
                </a:lnTo>
                <a:lnTo>
                  <a:pt x="793" y="0"/>
                </a:lnTo>
                <a:lnTo>
                  <a:pt x="777" y="0"/>
                </a:lnTo>
                <a:lnTo>
                  <a:pt x="767" y="110"/>
                </a:lnTo>
                <a:lnTo>
                  <a:pt x="665" y="107"/>
                </a:lnTo>
                <a:lnTo>
                  <a:pt x="668" y="0"/>
                </a:lnTo>
                <a:lnTo>
                  <a:pt x="655" y="0"/>
                </a:lnTo>
                <a:lnTo>
                  <a:pt x="655" y="107"/>
                </a:lnTo>
                <a:lnTo>
                  <a:pt x="644" y="105"/>
                </a:lnTo>
                <a:lnTo>
                  <a:pt x="641" y="0"/>
                </a:lnTo>
                <a:lnTo>
                  <a:pt x="631" y="0"/>
                </a:lnTo>
                <a:lnTo>
                  <a:pt x="633" y="105"/>
                </a:lnTo>
                <a:lnTo>
                  <a:pt x="542" y="102"/>
                </a:lnTo>
                <a:lnTo>
                  <a:pt x="537" y="83"/>
                </a:lnTo>
                <a:lnTo>
                  <a:pt x="529" y="0"/>
                </a:lnTo>
                <a:lnTo>
                  <a:pt x="518" y="0"/>
                </a:lnTo>
                <a:lnTo>
                  <a:pt x="521" y="30"/>
                </a:lnTo>
                <a:lnTo>
                  <a:pt x="510" y="0"/>
                </a:lnTo>
                <a:lnTo>
                  <a:pt x="500" y="0"/>
                </a:lnTo>
                <a:lnTo>
                  <a:pt x="524" y="86"/>
                </a:lnTo>
                <a:lnTo>
                  <a:pt x="524" y="102"/>
                </a:lnTo>
                <a:lnTo>
                  <a:pt x="489" y="99"/>
                </a:lnTo>
                <a:lnTo>
                  <a:pt x="478" y="0"/>
                </a:lnTo>
                <a:lnTo>
                  <a:pt x="465" y="0"/>
                </a:lnTo>
                <a:lnTo>
                  <a:pt x="476" y="99"/>
                </a:lnTo>
                <a:lnTo>
                  <a:pt x="398" y="97"/>
                </a:lnTo>
                <a:lnTo>
                  <a:pt x="385" y="0"/>
                </a:lnTo>
                <a:lnTo>
                  <a:pt x="374" y="0"/>
                </a:lnTo>
                <a:lnTo>
                  <a:pt x="387" y="97"/>
                </a:lnTo>
                <a:lnTo>
                  <a:pt x="350" y="94"/>
                </a:lnTo>
                <a:lnTo>
                  <a:pt x="315" y="0"/>
                </a:lnTo>
                <a:lnTo>
                  <a:pt x="302" y="0"/>
                </a:lnTo>
                <a:lnTo>
                  <a:pt x="337" y="94"/>
                </a:lnTo>
                <a:lnTo>
                  <a:pt x="310" y="91"/>
                </a:lnTo>
                <a:lnTo>
                  <a:pt x="294" y="0"/>
                </a:lnTo>
                <a:lnTo>
                  <a:pt x="280" y="0"/>
                </a:lnTo>
                <a:lnTo>
                  <a:pt x="297" y="91"/>
                </a:lnTo>
                <a:lnTo>
                  <a:pt x="243" y="89"/>
                </a:lnTo>
                <a:lnTo>
                  <a:pt x="222" y="0"/>
                </a:lnTo>
                <a:lnTo>
                  <a:pt x="211" y="0"/>
                </a:lnTo>
                <a:lnTo>
                  <a:pt x="230" y="89"/>
                </a:lnTo>
                <a:lnTo>
                  <a:pt x="136" y="86"/>
                </a:lnTo>
                <a:lnTo>
                  <a:pt x="96" y="0"/>
                </a:lnTo>
                <a:lnTo>
                  <a:pt x="56" y="0"/>
                </a:lnTo>
                <a:lnTo>
                  <a:pt x="48" y="11"/>
                </a:lnTo>
                <a:lnTo>
                  <a:pt x="43" y="0"/>
                </a:lnTo>
                <a:lnTo>
                  <a:pt x="32" y="0"/>
                </a:lnTo>
                <a:lnTo>
                  <a:pt x="37" y="24"/>
                </a:lnTo>
                <a:lnTo>
                  <a:pt x="0" y="78"/>
                </a:lnTo>
                <a:lnTo>
                  <a:pt x="0" y="97"/>
                </a:lnTo>
                <a:lnTo>
                  <a:pt x="3" y="91"/>
                </a:lnTo>
                <a:lnTo>
                  <a:pt x="11" y="94"/>
                </a:lnTo>
                <a:lnTo>
                  <a:pt x="0" y="113"/>
                </a:lnTo>
                <a:lnTo>
                  <a:pt x="0" y="161"/>
                </a:lnTo>
                <a:lnTo>
                  <a:pt x="0" y="158"/>
                </a:lnTo>
                <a:lnTo>
                  <a:pt x="35" y="94"/>
                </a:lnTo>
                <a:lnTo>
                  <a:pt x="59" y="94"/>
                </a:lnTo>
                <a:lnTo>
                  <a:pt x="115" y="281"/>
                </a:lnTo>
                <a:lnTo>
                  <a:pt x="13" y="284"/>
                </a:lnTo>
                <a:lnTo>
                  <a:pt x="0" y="260"/>
                </a:lnTo>
                <a:lnTo>
                  <a:pt x="0" y="284"/>
                </a:lnTo>
                <a:lnTo>
                  <a:pt x="0" y="284"/>
                </a:lnTo>
                <a:lnTo>
                  <a:pt x="0" y="284"/>
                </a:lnTo>
                <a:lnTo>
                  <a:pt x="0" y="297"/>
                </a:lnTo>
                <a:lnTo>
                  <a:pt x="5" y="297"/>
                </a:lnTo>
                <a:lnTo>
                  <a:pt x="104" y="471"/>
                </a:lnTo>
                <a:lnTo>
                  <a:pt x="48" y="476"/>
                </a:lnTo>
                <a:lnTo>
                  <a:pt x="0" y="335"/>
                </a:lnTo>
                <a:lnTo>
                  <a:pt x="0" y="372"/>
                </a:lnTo>
                <a:lnTo>
                  <a:pt x="35" y="479"/>
                </a:lnTo>
                <a:lnTo>
                  <a:pt x="32" y="479"/>
                </a:lnTo>
                <a:lnTo>
                  <a:pt x="0" y="393"/>
                </a:lnTo>
                <a:lnTo>
                  <a:pt x="0" y="428"/>
                </a:lnTo>
                <a:lnTo>
                  <a:pt x="19" y="479"/>
                </a:lnTo>
                <a:lnTo>
                  <a:pt x="0" y="482"/>
                </a:lnTo>
                <a:lnTo>
                  <a:pt x="0" y="495"/>
                </a:lnTo>
                <a:lnTo>
                  <a:pt x="24" y="492"/>
                </a:lnTo>
                <a:lnTo>
                  <a:pt x="37" y="530"/>
                </a:lnTo>
                <a:lnTo>
                  <a:pt x="0" y="532"/>
                </a:lnTo>
                <a:lnTo>
                  <a:pt x="0" y="546"/>
                </a:lnTo>
                <a:lnTo>
                  <a:pt x="43" y="543"/>
                </a:lnTo>
                <a:lnTo>
                  <a:pt x="88" y="661"/>
                </a:lnTo>
                <a:lnTo>
                  <a:pt x="27" y="671"/>
                </a:lnTo>
                <a:lnTo>
                  <a:pt x="0" y="629"/>
                </a:lnTo>
                <a:lnTo>
                  <a:pt x="0" y="653"/>
                </a:lnTo>
                <a:lnTo>
                  <a:pt x="13" y="674"/>
                </a:lnTo>
                <a:lnTo>
                  <a:pt x="0" y="677"/>
                </a:lnTo>
                <a:lnTo>
                  <a:pt x="0" y="690"/>
                </a:lnTo>
                <a:lnTo>
                  <a:pt x="21" y="685"/>
                </a:lnTo>
                <a:lnTo>
                  <a:pt x="40" y="717"/>
                </a:lnTo>
                <a:lnTo>
                  <a:pt x="0" y="720"/>
                </a:lnTo>
                <a:lnTo>
                  <a:pt x="0" y="733"/>
                </a:lnTo>
                <a:lnTo>
                  <a:pt x="48" y="728"/>
                </a:lnTo>
                <a:lnTo>
                  <a:pt x="150" y="877"/>
                </a:lnTo>
                <a:lnTo>
                  <a:pt x="53" y="896"/>
                </a:lnTo>
                <a:lnTo>
                  <a:pt x="0" y="778"/>
                </a:lnTo>
                <a:lnTo>
                  <a:pt x="0" y="808"/>
                </a:lnTo>
                <a:lnTo>
                  <a:pt x="43" y="899"/>
                </a:lnTo>
                <a:lnTo>
                  <a:pt x="0" y="907"/>
                </a:lnTo>
                <a:lnTo>
                  <a:pt x="0" y="920"/>
                </a:lnTo>
                <a:lnTo>
                  <a:pt x="48" y="909"/>
                </a:lnTo>
                <a:lnTo>
                  <a:pt x="115" y="1059"/>
                </a:lnTo>
                <a:lnTo>
                  <a:pt x="93" y="1065"/>
                </a:lnTo>
                <a:lnTo>
                  <a:pt x="0" y="944"/>
                </a:lnTo>
                <a:lnTo>
                  <a:pt x="0" y="963"/>
                </a:lnTo>
                <a:lnTo>
                  <a:pt x="80" y="1067"/>
                </a:lnTo>
                <a:lnTo>
                  <a:pt x="0" y="1089"/>
                </a:lnTo>
                <a:lnTo>
                  <a:pt x="0" y="1102"/>
                </a:lnTo>
                <a:lnTo>
                  <a:pt x="88" y="1078"/>
                </a:lnTo>
                <a:lnTo>
                  <a:pt x="182" y="1198"/>
                </a:lnTo>
                <a:lnTo>
                  <a:pt x="184" y="1204"/>
                </a:lnTo>
                <a:lnTo>
                  <a:pt x="37" y="1257"/>
                </a:lnTo>
                <a:lnTo>
                  <a:pt x="0" y="1214"/>
                </a:lnTo>
                <a:lnTo>
                  <a:pt x="0" y="1233"/>
                </a:lnTo>
                <a:lnTo>
                  <a:pt x="24" y="1260"/>
                </a:lnTo>
                <a:lnTo>
                  <a:pt x="0" y="1270"/>
                </a:lnTo>
                <a:lnTo>
                  <a:pt x="0" y="1281"/>
                </a:lnTo>
                <a:lnTo>
                  <a:pt x="32" y="1270"/>
                </a:lnTo>
                <a:lnTo>
                  <a:pt x="142" y="1391"/>
                </a:lnTo>
                <a:lnTo>
                  <a:pt x="0" y="1452"/>
                </a:lnTo>
                <a:lnTo>
                  <a:pt x="0" y="1450"/>
                </a:lnTo>
                <a:lnTo>
                  <a:pt x="0" y="1466"/>
                </a:lnTo>
                <a:lnTo>
                  <a:pt x="109" y="1573"/>
                </a:lnTo>
                <a:lnTo>
                  <a:pt x="0" y="1629"/>
                </a:lnTo>
                <a:lnTo>
                  <a:pt x="0" y="1642"/>
                </a:lnTo>
                <a:lnTo>
                  <a:pt x="118" y="1581"/>
                </a:lnTo>
                <a:lnTo>
                  <a:pt x="227" y="1685"/>
                </a:lnTo>
                <a:lnTo>
                  <a:pt x="104" y="1760"/>
                </a:lnTo>
                <a:lnTo>
                  <a:pt x="0" y="1674"/>
                </a:lnTo>
                <a:lnTo>
                  <a:pt x="0" y="1690"/>
                </a:lnTo>
                <a:lnTo>
                  <a:pt x="93" y="1768"/>
                </a:lnTo>
                <a:lnTo>
                  <a:pt x="0" y="1827"/>
                </a:lnTo>
                <a:lnTo>
                  <a:pt x="0" y="1840"/>
                </a:lnTo>
                <a:lnTo>
                  <a:pt x="101" y="1776"/>
                </a:lnTo>
                <a:lnTo>
                  <a:pt x="150" y="1813"/>
                </a:lnTo>
                <a:lnTo>
                  <a:pt x="75" y="1926"/>
                </a:lnTo>
                <a:lnTo>
                  <a:pt x="0" y="1872"/>
                </a:lnTo>
                <a:lnTo>
                  <a:pt x="0" y="1886"/>
                </a:lnTo>
                <a:lnTo>
                  <a:pt x="67" y="1934"/>
                </a:lnTo>
                <a:lnTo>
                  <a:pt x="24" y="2001"/>
                </a:lnTo>
                <a:lnTo>
                  <a:pt x="0" y="2019"/>
                </a:lnTo>
                <a:lnTo>
                  <a:pt x="0" y="2033"/>
                </a:lnTo>
                <a:lnTo>
                  <a:pt x="3" y="2030"/>
                </a:lnTo>
                <a:lnTo>
                  <a:pt x="0" y="2035"/>
                </a:lnTo>
                <a:lnTo>
                  <a:pt x="0" y="2057"/>
                </a:lnTo>
                <a:lnTo>
                  <a:pt x="32" y="2009"/>
                </a:lnTo>
                <a:lnTo>
                  <a:pt x="101" y="1958"/>
                </a:lnTo>
                <a:lnTo>
                  <a:pt x="163" y="2003"/>
                </a:lnTo>
                <a:lnTo>
                  <a:pt x="93" y="2121"/>
                </a:lnTo>
                <a:lnTo>
                  <a:pt x="0" y="2065"/>
                </a:lnTo>
                <a:lnTo>
                  <a:pt x="0" y="2078"/>
                </a:lnTo>
                <a:lnTo>
                  <a:pt x="88" y="2132"/>
                </a:lnTo>
                <a:lnTo>
                  <a:pt x="69" y="2166"/>
                </a:lnTo>
                <a:lnTo>
                  <a:pt x="0" y="2225"/>
                </a:lnTo>
                <a:lnTo>
                  <a:pt x="0" y="2241"/>
                </a:lnTo>
                <a:lnTo>
                  <a:pt x="51" y="2196"/>
                </a:lnTo>
                <a:lnTo>
                  <a:pt x="11" y="2268"/>
                </a:lnTo>
                <a:lnTo>
                  <a:pt x="0" y="2263"/>
                </a:lnTo>
                <a:lnTo>
                  <a:pt x="0" y="2276"/>
                </a:lnTo>
                <a:lnTo>
                  <a:pt x="5" y="2279"/>
                </a:lnTo>
                <a:lnTo>
                  <a:pt x="0" y="2287"/>
                </a:lnTo>
                <a:lnTo>
                  <a:pt x="0" y="2311"/>
                </a:lnTo>
                <a:lnTo>
                  <a:pt x="16" y="2284"/>
                </a:lnTo>
                <a:lnTo>
                  <a:pt x="56" y="2305"/>
                </a:lnTo>
                <a:lnTo>
                  <a:pt x="0" y="2380"/>
                </a:lnTo>
                <a:lnTo>
                  <a:pt x="0" y="2399"/>
                </a:lnTo>
                <a:lnTo>
                  <a:pt x="67" y="2311"/>
                </a:lnTo>
                <a:lnTo>
                  <a:pt x="118" y="2335"/>
                </a:lnTo>
                <a:lnTo>
                  <a:pt x="11" y="2442"/>
                </a:lnTo>
                <a:lnTo>
                  <a:pt x="0" y="2436"/>
                </a:lnTo>
                <a:lnTo>
                  <a:pt x="0" y="2469"/>
                </a:lnTo>
                <a:lnTo>
                  <a:pt x="8" y="2458"/>
                </a:lnTo>
                <a:lnTo>
                  <a:pt x="51" y="2477"/>
                </a:lnTo>
                <a:lnTo>
                  <a:pt x="0" y="2583"/>
                </a:lnTo>
                <a:lnTo>
                  <a:pt x="0" y="2637"/>
                </a:lnTo>
                <a:lnTo>
                  <a:pt x="35" y="2650"/>
                </a:lnTo>
                <a:lnTo>
                  <a:pt x="0" y="2693"/>
                </a:lnTo>
                <a:lnTo>
                  <a:pt x="0" y="2712"/>
                </a:lnTo>
                <a:lnTo>
                  <a:pt x="45" y="2656"/>
                </a:lnTo>
                <a:lnTo>
                  <a:pt x="109" y="2682"/>
                </a:lnTo>
                <a:lnTo>
                  <a:pt x="40" y="2808"/>
                </a:lnTo>
                <a:lnTo>
                  <a:pt x="0" y="2797"/>
                </a:lnTo>
                <a:lnTo>
                  <a:pt x="0" y="2819"/>
                </a:lnTo>
                <a:lnTo>
                  <a:pt x="29" y="2827"/>
                </a:lnTo>
                <a:lnTo>
                  <a:pt x="0" y="2886"/>
                </a:lnTo>
                <a:lnTo>
                  <a:pt x="0" y="2907"/>
                </a:lnTo>
                <a:lnTo>
                  <a:pt x="3" y="2907"/>
                </a:lnTo>
                <a:lnTo>
                  <a:pt x="43" y="2832"/>
                </a:lnTo>
                <a:lnTo>
                  <a:pt x="51" y="2835"/>
                </a:lnTo>
                <a:lnTo>
                  <a:pt x="21" y="2907"/>
                </a:lnTo>
                <a:lnTo>
                  <a:pt x="35" y="2907"/>
                </a:lnTo>
                <a:lnTo>
                  <a:pt x="61" y="2838"/>
                </a:lnTo>
                <a:lnTo>
                  <a:pt x="88" y="2848"/>
                </a:lnTo>
                <a:lnTo>
                  <a:pt x="45" y="2907"/>
                </a:lnTo>
                <a:lnTo>
                  <a:pt x="59" y="2907"/>
                </a:lnTo>
                <a:lnTo>
                  <a:pt x="101" y="2851"/>
                </a:lnTo>
                <a:lnTo>
                  <a:pt x="160" y="2870"/>
                </a:lnTo>
                <a:lnTo>
                  <a:pt x="144" y="2907"/>
                </a:lnTo>
                <a:lnTo>
                  <a:pt x="158" y="2907"/>
                </a:lnTo>
                <a:lnTo>
                  <a:pt x="174" y="2875"/>
                </a:lnTo>
                <a:lnTo>
                  <a:pt x="182" y="2878"/>
                </a:lnTo>
                <a:lnTo>
                  <a:pt x="171" y="2907"/>
                </a:lnTo>
                <a:lnTo>
                  <a:pt x="184" y="2907"/>
                </a:lnTo>
                <a:lnTo>
                  <a:pt x="192" y="2880"/>
                </a:lnTo>
                <a:lnTo>
                  <a:pt x="254" y="2902"/>
                </a:lnTo>
                <a:lnTo>
                  <a:pt x="248" y="2907"/>
                </a:lnTo>
                <a:lnTo>
                  <a:pt x="264" y="2907"/>
                </a:lnTo>
                <a:lnTo>
                  <a:pt x="264" y="2904"/>
                </a:lnTo>
                <a:lnTo>
                  <a:pt x="270" y="2907"/>
                </a:lnTo>
                <a:lnTo>
                  <a:pt x="310" y="2907"/>
                </a:lnTo>
                <a:lnTo>
                  <a:pt x="289" y="2899"/>
                </a:lnTo>
                <a:lnTo>
                  <a:pt x="294" y="2883"/>
                </a:lnTo>
                <a:lnTo>
                  <a:pt x="321" y="2891"/>
                </a:lnTo>
                <a:lnTo>
                  <a:pt x="318" y="2907"/>
                </a:lnTo>
                <a:lnTo>
                  <a:pt x="329" y="2907"/>
                </a:lnTo>
                <a:lnTo>
                  <a:pt x="334" y="2894"/>
                </a:lnTo>
                <a:lnTo>
                  <a:pt x="387" y="2907"/>
                </a:lnTo>
                <a:lnTo>
                  <a:pt x="443" y="2907"/>
                </a:lnTo>
                <a:lnTo>
                  <a:pt x="449" y="2878"/>
                </a:lnTo>
                <a:lnTo>
                  <a:pt x="473" y="2830"/>
                </a:lnTo>
                <a:lnTo>
                  <a:pt x="502" y="2843"/>
                </a:lnTo>
                <a:lnTo>
                  <a:pt x="492" y="2907"/>
                </a:lnTo>
                <a:lnTo>
                  <a:pt x="502" y="2907"/>
                </a:lnTo>
                <a:lnTo>
                  <a:pt x="516" y="2848"/>
                </a:lnTo>
                <a:lnTo>
                  <a:pt x="542" y="2859"/>
                </a:lnTo>
                <a:lnTo>
                  <a:pt x="540" y="2907"/>
                </a:lnTo>
                <a:lnTo>
                  <a:pt x="550" y="2907"/>
                </a:lnTo>
                <a:lnTo>
                  <a:pt x="553" y="2864"/>
                </a:lnTo>
                <a:lnTo>
                  <a:pt x="572" y="2872"/>
                </a:lnTo>
                <a:lnTo>
                  <a:pt x="566" y="2907"/>
                </a:lnTo>
                <a:lnTo>
                  <a:pt x="580" y="2907"/>
                </a:lnTo>
                <a:lnTo>
                  <a:pt x="582" y="2875"/>
                </a:lnTo>
                <a:lnTo>
                  <a:pt x="633" y="2896"/>
                </a:lnTo>
                <a:lnTo>
                  <a:pt x="633" y="2907"/>
                </a:lnTo>
                <a:lnTo>
                  <a:pt x="652" y="2907"/>
                </a:lnTo>
                <a:lnTo>
                  <a:pt x="652" y="2904"/>
                </a:lnTo>
                <a:lnTo>
                  <a:pt x="657" y="2907"/>
                </a:lnTo>
                <a:lnTo>
                  <a:pt x="689" y="2907"/>
                </a:lnTo>
                <a:lnTo>
                  <a:pt x="652" y="2891"/>
                </a:lnTo>
                <a:lnTo>
                  <a:pt x="655" y="2848"/>
                </a:lnTo>
                <a:lnTo>
                  <a:pt x="703" y="2864"/>
                </a:lnTo>
                <a:lnTo>
                  <a:pt x="703" y="2907"/>
                </a:lnTo>
                <a:lnTo>
                  <a:pt x="727" y="2907"/>
                </a:lnTo>
                <a:lnTo>
                  <a:pt x="724" y="2872"/>
                </a:lnTo>
                <a:lnTo>
                  <a:pt x="753" y="2880"/>
                </a:lnTo>
                <a:lnTo>
                  <a:pt x="756" y="2907"/>
                </a:lnTo>
                <a:lnTo>
                  <a:pt x="767" y="2907"/>
                </a:lnTo>
                <a:lnTo>
                  <a:pt x="767" y="2886"/>
                </a:lnTo>
                <a:lnTo>
                  <a:pt x="785" y="2891"/>
                </a:lnTo>
                <a:lnTo>
                  <a:pt x="788" y="2907"/>
                </a:lnTo>
                <a:lnTo>
                  <a:pt x="804" y="2907"/>
                </a:lnTo>
                <a:lnTo>
                  <a:pt x="802" y="2896"/>
                </a:lnTo>
                <a:lnTo>
                  <a:pt x="815" y="2902"/>
                </a:lnTo>
                <a:lnTo>
                  <a:pt x="818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68" y="2907"/>
                </a:lnTo>
                <a:lnTo>
                  <a:pt x="858" y="2902"/>
                </a:lnTo>
                <a:lnTo>
                  <a:pt x="852" y="2875"/>
                </a:lnTo>
                <a:lnTo>
                  <a:pt x="892" y="2896"/>
                </a:lnTo>
                <a:lnTo>
                  <a:pt x="895" y="2907"/>
                </a:lnTo>
                <a:lnTo>
                  <a:pt x="908" y="2907"/>
                </a:lnTo>
                <a:lnTo>
                  <a:pt x="906" y="2902"/>
                </a:lnTo>
                <a:lnTo>
                  <a:pt x="914" y="2907"/>
                </a:lnTo>
                <a:lnTo>
                  <a:pt x="951" y="2907"/>
                </a:lnTo>
                <a:lnTo>
                  <a:pt x="924" y="2838"/>
                </a:lnTo>
                <a:lnTo>
                  <a:pt x="951" y="2848"/>
                </a:lnTo>
                <a:lnTo>
                  <a:pt x="978" y="2907"/>
                </a:lnTo>
                <a:lnTo>
                  <a:pt x="991" y="2907"/>
                </a:lnTo>
                <a:lnTo>
                  <a:pt x="967" y="2856"/>
                </a:lnTo>
                <a:lnTo>
                  <a:pt x="1090" y="2907"/>
                </a:lnTo>
                <a:lnTo>
                  <a:pt x="1122" y="2907"/>
                </a:lnTo>
                <a:lnTo>
                  <a:pt x="962" y="2840"/>
                </a:lnTo>
                <a:lnTo>
                  <a:pt x="911" y="2736"/>
                </a:lnTo>
                <a:lnTo>
                  <a:pt x="1253" y="2907"/>
                </a:lnTo>
                <a:lnTo>
                  <a:pt x="1280" y="2907"/>
                </a:lnTo>
                <a:lnTo>
                  <a:pt x="903" y="2717"/>
                </a:lnTo>
                <a:lnTo>
                  <a:pt x="842" y="2583"/>
                </a:lnTo>
                <a:lnTo>
                  <a:pt x="1349" y="2888"/>
                </a:lnTo>
                <a:lnTo>
                  <a:pt x="1355" y="2907"/>
                </a:lnTo>
                <a:lnTo>
                  <a:pt x="1365" y="2907"/>
                </a:lnTo>
                <a:lnTo>
                  <a:pt x="1365" y="2899"/>
                </a:lnTo>
                <a:lnTo>
                  <a:pt x="1379" y="2907"/>
                </a:lnTo>
                <a:lnTo>
                  <a:pt x="1411" y="2907"/>
                </a:lnTo>
                <a:lnTo>
                  <a:pt x="1400" y="2878"/>
                </a:lnTo>
                <a:lnTo>
                  <a:pt x="1435" y="2902"/>
                </a:lnTo>
                <a:lnTo>
                  <a:pt x="1435" y="2907"/>
                </a:lnTo>
                <a:lnTo>
                  <a:pt x="1461" y="2907"/>
                </a:lnTo>
                <a:lnTo>
                  <a:pt x="1443" y="2894"/>
                </a:lnTo>
                <a:lnTo>
                  <a:pt x="1435" y="2872"/>
                </a:lnTo>
                <a:lnTo>
                  <a:pt x="1456" y="2891"/>
                </a:lnTo>
                <a:lnTo>
                  <a:pt x="1464" y="2907"/>
                </a:lnTo>
                <a:lnTo>
                  <a:pt x="1523" y="2907"/>
                </a:lnTo>
                <a:lnTo>
                  <a:pt x="1494" y="2875"/>
                </a:lnTo>
                <a:lnTo>
                  <a:pt x="1405" y="2763"/>
                </a:lnTo>
                <a:lnTo>
                  <a:pt x="1344" y="2669"/>
                </a:lnTo>
                <a:lnTo>
                  <a:pt x="1309" y="2602"/>
                </a:lnTo>
                <a:lnTo>
                  <a:pt x="1245" y="2469"/>
                </a:lnTo>
                <a:lnTo>
                  <a:pt x="1210" y="2372"/>
                </a:lnTo>
                <a:lnTo>
                  <a:pt x="1034" y="1781"/>
                </a:lnTo>
                <a:lnTo>
                  <a:pt x="1333" y="1222"/>
                </a:lnTo>
                <a:lnTo>
                  <a:pt x="1448" y="1043"/>
                </a:lnTo>
                <a:lnTo>
                  <a:pt x="1531" y="947"/>
                </a:lnTo>
                <a:lnTo>
                  <a:pt x="1643" y="835"/>
                </a:lnTo>
                <a:lnTo>
                  <a:pt x="1710" y="778"/>
                </a:lnTo>
                <a:lnTo>
                  <a:pt x="1774" y="730"/>
                </a:lnTo>
                <a:lnTo>
                  <a:pt x="1974" y="605"/>
                </a:lnTo>
                <a:lnTo>
                  <a:pt x="2097" y="551"/>
                </a:lnTo>
                <a:lnTo>
                  <a:pt x="2234" y="506"/>
                </a:lnTo>
                <a:lnTo>
                  <a:pt x="2316" y="482"/>
                </a:lnTo>
                <a:lnTo>
                  <a:pt x="2453" y="458"/>
                </a:lnTo>
                <a:lnTo>
                  <a:pt x="2503" y="452"/>
                </a:lnTo>
                <a:lnTo>
                  <a:pt x="3377" y="417"/>
                </a:lnTo>
                <a:lnTo>
                  <a:pt x="3610" y="631"/>
                </a:lnTo>
                <a:lnTo>
                  <a:pt x="3879" y="917"/>
                </a:lnTo>
                <a:lnTo>
                  <a:pt x="3968" y="1049"/>
                </a:lnTo>
                <a:lnTo>
                  <a:pt x="4077" y="1268"/>
                </a:lnTo>
                <a:lnTo>
                  <a:pt x="4141" y="1474"/>
                </a:lnTo>
                <a:lnTo>
                  <a:pt x="4173" y="1605"/>
                </a:lnTo>
                <a:lnTo>
                  <a:pt x="4176" y="1623"/>
                </a:lnTo>
                <a:lnTo>
                  <a:pt x="4197" y="1872"/>
                </a:lnTo>
                <a:lnTo>
                  <a:pt x="4184" y="2086"/>
                </a:lnTo>
                <a:lnTo>
                  <a:pt x="4058" y="2666"/>
                </a:lnTo>
                <a:lnTo>
                  <a:pt x="4008" y="2776"/>
                </a:lnTo>
                <a:lnTo>
                  <a:pt x="3920" y="2907"/>
                </a:lnTo>
                <a:lnTo>
                  <a:pt x="3960" y="2907"/>
                </a:lnTo>
                <a:lnTo>
                  <a:pt x="3973" y="2878"/>
                </a:lnTo>
                <a:lnTo>
                  <a:pt x="3992" y="2859"/>
                </a:lnTo>
                <a:lnTo>
                  <a:pt x="3973" y="2904"/>
                </a:lnTo>
                <a:lnTo>
                  <a:pt x="3970" y="2907"/>
                </a:lnTo>
                <a:lnTo>
                  <a:pt x="3989" y="2907"/>
                </a:lnTo>
                <a:lnTo>
                  <a:pt x="4013" y="2883"/>
                </a:lnTo>
                <a:lnTo>
                  <a:pt x="4010" y="2891"/>
                </a:lnTo>
                <a:lnTo>
                  <a:pt x="4005" y="2907"/>
                </a:lnTo>
                <a:lnTo>
                  <a:pt x="4018" y="2907"/>
                </a:lnTo>
                <a:lnTo>
                  <a:pt x="4024" y="2894"/>
                </a:lnTo>
                <a:lnTo>
                  <a:pt x="4032" y="2867"/>
                </a:lnTo>
                <a:lnTo>
                  <a:pt x="4064" y="2835"/>
                </a:lnTo>
                <a:lnTo>
                  <a:pt x="4056" y="2878"/>
                </a:lnTo>
                <a:lnTo>
                  <a:pt x="4021" y="2907"/>
                </a:lnTo>
                <a:lnTo>
                  <a:pt x="4040" y="2907"/>
                </a:lnTo>
                <a:lnTo>
                  <a:pt x="4050" y="2896"/>
                </a:lnTo>
                <a:lnTo>
                  <a:pt x="4048" y="2907"/>
                </a:lnTo>
                <a:lnTo>
                  <a:pt x="4061" y="2907"/>
                </a:lnTo>
                <a:lnTo>
                  <a:pt x="4066" y="2886"/>
                </a:lnTo>
                <a:lnTo>
                  <a:pt x="4075" y="2878"/>
                </a:lnTo>
                <a:lnTo>
                  <a:pt x="4072" y="2907"/>
                </a:lnTo>
                <a:lnTo>
                  <a:pt x="4083" y="2907"/>
                </a:lnTo>
                <a:lnTo>
                  <a:pt x="4091" y="2864"/>
                </a:lnTo>
                <a:lnTo>
                  <a:pt x="4099" y="2856"/>
                </a:lnTo>
                <a:lnTo>
                  <a:pt x="4093" y="2907"/>
                </a:lnTo>
                <a:lnTo>
                  <a:pt x="4117" y="2907"/>
                </a:lnTo>
                <a:lnTo>
                  <a:pt x="4133" y="2896"/>
                </a:lnTo>
                <a:lnTo>
                  <a:pt x="4131" y="2907"/>
                </a:lnTo>
                <a:lnTo>
                  <a:pt x="4144" y="2907"/>
                </a:lnTo>
                <a:lnTo>
                  <a:pt x="4144" y="2886"/>
                </a:lnTo>
                <a:lnTo>
                  <a:pt x="4157" y="2878"/>
                </a:lnTo>
                <a:lnTo>
                  <a:pt x="4155" y="2907"/>
                </a:lnTo>
                <a:lnTo>
                  <a:pt x="4165" y="2907"/>
                </a:lnTo>
                <a:lnTo>
                  <a:pt x="4168" y="2870"/>
                </a:lnTo>
                <a:lnTo>
                  <a:pt x="4208" y="2843"/>
                </a:lnTo>
                <a:lnTo>
                  <a:pt x="4211" y="2907"/>
                </a:lnTo>
                <a:lnTo>
                  <a:pt x="4235" y="2907"/>
                </a:lnTo>
                <a:lnTo>
                  <a:pt x="4286" y="2878"/>
                </a:lnTo>
                <a:lnTo>
                  <a:pt x="4286" y="2907"/>
                </a:lnTo>
                <a:lnTo>
                  <a:pt x="4299" y="2907"/>
                </a:lnTo>
                <a:lnTo>
                  <a:pt x="4296" y="2870"/>
                </a:lnTo>
                <a:lnTo>
                  <a:pt x="4371" y="2827"/>
                </a:lnTo>
                <a:lnTo>
                  <a:pt x="4384" y="2907"/>
                </a:lnTo>
                <a:lnTo>
                  <a:pt x="4395" y="2907"/>
                </a:lnTo>
                <a:lnTo>
                  <a:pt x="4382" y="2819"/>
                </a:lnTo>
                <a:lnTo>
                  <a:pt x="4451" y="2776"/>
                </a:lnTo>
                <a:lnTo>
                  <a:pt x="4473" y="2859"/>
                </a:lnTo>
                <a:lnTo>
                  <a:pt x="4400" y="2907"/>
                </a:lnTo>
                <a:lnTo>
                  <a:pt x="4422" y="2907"/>
                </a:lnTo>
                <a:lnTo>
                  <a:pt x="4475" y="2872"/>
                </a:lnTo>
                <a:lnTo>
                  <a:pt x="4483" y="2907"/>
                </a:lnTo>
                <a:lnTo>
                  <a:pt x="4497" y="2907"/>
                </a:lnTo>
                <a:lnTo>
                  <a:pt x="4486" y="2864"/>
                </a:lnTo>
                <a:lnTo>
                  <a:pt x="4569" y="2811"/>
                </a:lnTo>
                <a:lnTo>
                  <a:pt x="4588" y="2870"/>
                </a:lnTo>
                <a:lnTo>
                  <a:pt x="4521" y="2907"/>
                </a:lnTo>
                <a:lnTo>
                  <a:pt x="4547" y="2907"/>
                </a:lnTo>
                <a:lnTo>
                  <a:pt x="4590" y="2880"/>
                </a:lnTo>
                <a:lnTo>
                  <a:pt x="4598" y="2907"/>
                </a:lnTo>
                <a:lnTo>
                  <a:pt x="4612" y="2907"/>
                </a:lnTo>
                <a:lnTo>
                  <a:pt x="4601" y="2875"/>
                </a:lnTo>
                <a:lnTo>
                  <a:pt x="4702" y="2821"/>
                </a:lnTo>
                <a:lnTo>
                  <a:pt x="4734" y="2899"/>
                </a:lnTo>
                <a:lnTo>
                  <a:pt x="4716" y="2907"/>
                </a:lnTo>
                <a:lnTo>
                  <a:pt x="4750" y="2907"/>
                </a:lnTo>
                <a:lnTo>
                  <a:pt x="4748" y="2904"/>
                </a:lnTo>
                <a:lnTo>
                  <a:pt x="4857" y="2854"/>
                </a:lnTo>
                <a:lnTo>
                  <a:pt x="4884" y="2907"/>
                </a:lnTo>
                <a:lnTo>
                  <a:pt x="4897" y="2907"/>
                </a:lnTo>
                <a:lnTo>
                  <a:pt x="4871" y="2848"/>
                </a:lnTo>
                <a:lnTo>
                  <a:pt x="4994" y="2792"/>
                </a:lnTo>
                <a:lnTo>
                  <a:pt x="5031" y="2856"/>
                </a:lnTo>
                <a:lnTo>
                  <a:pt x="4972" y="2907"/>
                </a:lnTo>
                <a:lnTo>
                  <a:pt x="4991" y="2907"/>
                </a:lnTo>
                <a:lnTo>
                  <a:pt x="5039" y="2867"/>
                </a:lnTo>
                <a:lnTo>
                  <a:pt x="5058" y="2899"/>
                </a:lnTo>
                <a:lnTo>
                  <a:pt x="5036" y="2907"/>
                </a:lnTo>
                <a:lnTo>
                  <a:pt x="5076" y="2907"/>
                </a:lnTo>
                <a:lnTo>
                  <a:pt x="5074" y="2904"/>
                </a:lnTo>
                <a:lnTo>
                  <a:pt x="5159" y="2872"/>
                </a:lnTo>
                <a:lnTo>
                  <a:pt x="5159" y="2859"/>
                </a:lnTo>
                <a:lnTo>
                  <a:pt x="5068" y="2894"/>
                </a:lnTo>
                <a:close/>
                <a:moveTo>
                  <a:pt x="27" y="70"/>
                </a:moveTo>
                <a:lnTo>
                  <a:pt x="19" y="80"/>
                </a:lnTo>
                <a:lnTo>
                  <a:pt x="11" y="80"/>
                </a:lnTo>
                <a:lnTo>
                  <a:pt x="35" y="48"/>
                </a:lnTo>
                <a:lnTo>
                  <a:pt x="27" y="70"/>
                </a:lnTo>
                <a:close/>
                <a:moveTo>
                  <a:pt x="4010" y="2797"/>
                </a:moveTo>
                <a:lnTo>
                  <a:pt x="4021" y="2776"/>
                </a:lnTo>
                <a:lnTo>
                  <a:pt x="4013" y="2800"/>
                </a:lnTo>
                <a:lnTo>
                  <a:pt x="4005" y="2811"/>
                </a:lnTo>
                <a:lnTo>
                  <a:pt x="4010" y="2797"/>
                </a:lnTo>
                <a:close/>
                <a:moveTo>
                  <a:pt x="4016" y="2862"/>
                </a:moveTo>
                <a:lnTo>
                  <a:pt x="3994" y="2883"/>
                </a:lnTo>
                <a:lnTo>
                  <a:pt x="4013" y="2832"/>
                </a:lnTo>
                <a:lnTo>
                  <a:pt x="4026" y="2819"/>
                </a:lnTo>
                <a:lnTo>
                  <a:pt x="4016" y="2862"/>
                </a:lnTo>
                <a:close/>
                <a:moveTo>
                  <a:pt x="5052" y="2616"/>
                </a:moveTo>
                <a:lnTo>
                  <a:pt x="4940" y="2677"/>
                </a:lnTo>
                <a:lnTo>
                  <a:pt x="4895" y="2597"/>
                </a:lnTo>
                <a:lnTo>
                  <a:pt x="4996" y="2533"/>
                </a:lnTo>
                <a:lnTo>
                  <a:pt x="5052" y="2616"/>
                </a:lnTo>
                <a:close/>
                <a:moveTo>
                  <a:pt x="4163" y="2608"/>
                </a:moveTo>
                <a:lnTo>
                  <a:pt x="4165" y="2559"/>
                </a:lnTo>
                <a:lnTo>
                  <a:pt x="4179" y="2541"/>
                </a:lnTo>
                <a:lnTo>
                  <a:pt x="4176" y="2592"/>
                </a:lnTo>
                <a:lnTo>
                  <a:pt x="4163" y="2608"/>
                </a:lnTo>
                <a:close/>
                <a:moveTo>
                  <a:pt x="4173" y="2613"/>
                </a:moveTo>
                <a:lnTo>
                  <a:pt x="4173" y="2640"/>
                </a:lnTo>
                <a:lnTo>
                  <a:pt x="4160" y="2653"/>
                </a:lnTo>
                <a:lnTo>
                  <a:pt x="4163" y="2629"/>
                </a:lnTo>
                <a:lnTo>
                  <a:pt x="4173" y="2613"/>
                </a:lnTo>
                <a:close/>
                <a:moveTo>
                  <a:pt x="4112" y="1150"/>
                </a:moveTo>
                <a:lnTo>
                  <a:pt x="4101" y="1083"/>
                </a:lnTo>
                <a:lnTo>
                  <a:pt x="4133" y="1113"/>
                </a:lnTo>
                <a:lnTo>
                  <a:pt x="4139" y="1177"/>
                </a:lnTo>
                <a:lnTo>
                  <a:pt x="4112" y="1150"/>
                </a:lnTo>
                <a:close/>
                <a:moveTo>
                  <a:pt x="4115" y="1238"/>
                </a:moveTo>
                <a:lnTo>
                  <a:pt x="4091" y="1204"/>
                </a:lnTo>
                <a:lnTo>
                  <a:pt x="4080" y="1161"/>
                </a:lnTo>
                <a:lnTo>
                  <a:pt x="4107" y="1193"/>
                </a:lnTo>
                <a:lnTo>
                  <a:pt x="4115" y="1238"/>
                </a:lnTo>
                <a:close/>
                <a:moveTo>
                  <a:pt x="3177" y="217"/>
                </a:moveTo>
                <a:lnTo>
                  <a:pt x="3190" y="217"/>
                </a:lnTo>
                <a:lnTo>
                  <a:pt x="3203" y="225"/>
                </a:lnTo>
                <a:lnTo>
                  <a:pt x="3182" y="222"/>
                </a:lnTo>
                <a:lnTo>
                  <a:pt x="3177" y="217"/>
                </a:lnTo>
                <a:close/>
                <a:moveTo>
                  <a:pt x="3177" y="233"/>
                </a:moveTo>
                <a:lnTo>
                  <a:pt x="3177" y="233"/>
                </a:lnTo>
                <a:lnTo>
                  <a:pt x="3177" y="233"/>
                </a:lnTo>
                <a:lnTo>
                  <a:pt x="3177" y="233"/>
                </a:lnTo>
                <a:close/>
                <a:moveTo>
                  <a:pt x="3193" y="206"/>
                </a:moveTo>
                <a:lnTo>
                  <a:pt x="3153" y="187"/>
                </a:lnTo>
                <a:lnTo>
                  <a:pt x="3185" y="187"/>
                </a:lnTo>
                <a:lnTo>
                  <a:pt x="3201" y="195"/>
                </a:lnTo>
                <a:lnTo>
                  <a:pt x="3212" y="206"/>
                </a:lnTo>
                <a:lnTo>
                  <a:pt x="3193" y="206"/>
                </a:lnTo>
                <a:close/>
                <a:moveTo>
                  <a:pt x="3115" y="198"/>
                </a:moveTo>
                <a:lnTo>
                  <a:pt x="3131" y="193"/>
                </a:lnTo>
                <a:lnTo>
                  <a:pt x="3134" y="193"/>
                </a:lnTo>
                <a:lnTo>
                  <a:pt x="3145" y="204"/>
                </a:lnTo>
                <a:lnTo>
                  <a:pt x="3129" y="204"/>
                </a:lnTo>
                <a:lnTo>
                  <a:pt x="3115" y="198"/>
                </a:lnTo>
                <a:close/>
                <a:moveTo>
                  <a:pt x="3129" y="217"/>
                </a:moveTo>
                <a:lnTo>
                  <a:pt x="3121" y="214"/>
                </a:lnTo>
                <a:lnTo>
                  <a:pt x="3126" y="214"/>
                </a:lnTo>
                <a:lnTo>
                  <a:pt x="3129" y="217"/>
                </a:lnTo>
                <a:close/>
                <a:moveTo>
                  <a:pt x="3139" y="177"/>
                </a:moveTo>
                <a:lnTo>
                  <a:pt x="3134" y="177"/>
                </a:lnTo>
                <a:lnTo>
                  <a:pt x="3110" y="155"/>
                </a:lnTo>
                <a:lnTo>
                  <a:pt x="3121" y="153"/>
                </a:lnTo>
                <a:lnTo>
                  <a:pt x="3155" y="171"/>
                </a:lnTo>
                <a:lnTo>
                  <a:pt x="3139" y="177"/>
                </a:lnTo>
                <a:close/>
                <a:moveTo>
                  <a:pt x="2202" y="450"/>
                </a:moveTo>
                <a:lnTo>
                  <a:pt x="2153" y="452"/>
                </a:lnTo>
                <a:lnTo>
                  <a:pt x="2447" y="238"/>
                </a:lnTo>
                <a:lnTo>
                  <a:pt x="2581" y="214"/>
                </a:lnTo>
                <a:lnTo>
                  <a:pt x="2202" y="450"/>
                </a:lnTo>
                <a:close/>
                <a:moveTo>
                  <a:pt x="2218" y="463"/>
                </a:moveTo>
                <a:lnTo>
                  <a:pt x="2196" y="474"/>
                </a:lnTo>
                <a:lnTo>
                  <a:pt x="2183" y="476"/>
                </a:lnTo>
                <a:lnTo>
                  <a:pt x="2204" y="463"/>
                </a:lnTo>
                <a:lnTo>
                  <a:pt x="2218" y="463"/>
                </a:lnTo>
                <a:close/>
                <a:moveTo>
                  <a:pt x="1325" y="2768"/>
                </a:moveTo>
                <a:lnTo>
                  <a:pt x="1314" y="2728"/>
                </a:lnTo>
                <a:lnTo>
                  <a:pt x="1339" y="2752"/>
                </a:lnTo>
                <a:lnTo>
                  <a:pt x="1355" y="2792"/>
                </a:lnTo>
                <a:lnTo>
                  <a:pt x="1325" y="2768"/>
                </a:lnTo>
                <a:close/>
                <a:moveTo>
                  <a:pt x="1363" y="2816"/>
                </a:moveTo>
                <a:lnTo>
                  <a:pt x="1373" y="2846"/>
                </a:lnTo>
                <a:lnTo>
                  <a:pt x="1341" y="2821"/>
                </a:lnTo>
                <a:lnTo>
                  <a:pt x="1333" y="2789"/>
                </a:lnTo>
                <a:lnTo>
                  <a:pt x="1363" y="2816"/>
                </a:lnTo>
                <a:close/>
                <a:moveTo>
                  <a:pt x="1314" y="2776"/>
                </a:moveTo>
                <a:lnTo>
                  <a:pt x="1325" y="2811"/>
                </a:lnTo>
                <a:lnTo>
                  <a:pt x="764" y="2412"/>
                </a:lnTo>
                <a:lnTo>
                  <a:pt x="745" y="2367"/>
                </a:lnTo>
                <a:lnTo>
                  <a:pt x="737" y="2335"/>
                </a:lnTo>
                <a:lnTo>
                  <a:pt x="751" y="2311"/>
                </a:lnTo>
                <a:lnTo>
                  <a:pt x="1314" y="2776"/>
                </a:lnTo>
                <a:close/>
                <a:moveTo>
                  <a:pt x="828" y="2680"/>
                </a:moveTo>
                <a:lnTo>
                  <a:pt x="807" y="2669"/>
                </a:lnTo>
                <a:lnTo>
                  <a:pt x="780" y="2546"/>
                </a:lnTo>
                <a:lnTo>
                  <a:pt x="791" y="2554"/>
                </a:lnTo>
                <a:lnTo>
                  <a:pt x="828" y="2680"/>
                </a:lnTo>
                <a:close/>
                <a:moveTo>
                  <a:pt x="793" y="2522"/>
                </a:moveTo>
                <a:lnTo>
                  <a:pt x="802" y="2546"/>
                </a:lnTo>
                <a:lnTo>
                  <a:pt x="799" y="2546"/>
                </a:lnTo>
                <a:lnTo>
                  <a:pt x="793" y="2522"/>
                </a:lnTo>
                <a:close/>
                <a:moveTo>
                  <a:pt x="810" y="2685"/>
                </a:moveTo>
                <a:lnTo>
                  <a:pt x="831" y="2696"/>
                </a:lnTo>
                <a:lnTo>
                  <a:pt x="863" y="2800"/>
                </a:lnTo>
                <a:lnTo>
                  <a:pt x="834" y="2787"/>
                </a:lnTo>
                <a:lnTo>
                  <a:pt x="810" y="2685"/>
                </a:lnTo>
                <a:close/>
                <a:moveTo>
                  <a:pt x="826" y="2813"/>
                </a:moveTo>
                <a:lnTo>
                  <a:pt x="820" y="2795"/>
                </a:lnTo>
                <a:lnTo>
                  <a:pt x="823" y="2795"/>
                </a:lnTo>
                <a:lnTo>
                  <a:pt x="826" y="2813"/>
                </a:lnTo>
                <a:close/>
                <a:moveTo>
                  <a:pt x="777" y="2666"/>
                </a:moveTo>
                <a:lnTo>
                  <a:pt x="796" y="2677"/>
                </a:lnTo>
                <a:lnTo>
                  <a:pt x="818" y="2781"/>
                </a:lnTo>
                <a:lnTo>
                  <a:pt x="815" y="2779"/>
                </a:lnTo>
                <a:lnTo>
                  <a:pt x="777" y="2666"/>
                </a:lnTo>
                <a:close/>
                <a:moveTo>
                  <a:pt x="799" y="2773"/>
                </a:moveTo>
                <a:lnTo>
                  <a:pt x="796" y="2771"/>
                </a:lnTo>
                <a:lnTo>
                  <a:pt x="785" y="2725"/>
                </a:lnTo>
                <a:lnTo>
                  <a:pt x="799" y="2773"/>
                </a:lnTo>
                <a:close/>
                <a:moveTo>
                  <a:pt x="743" y="2511"/>
                </a:moveTo>
                <a:lnTo>
                  <a:pt x="727" y="2402"/>
                </a:lnTo>
                <a:lnTo>
                  <a:pt x="737" y="2407"/>
                </a:lnTo>
                <a:lnTo>
                  <a:pt x="761" y="2522"/>
                </a:lnTo>
                <a:lnTo>
                  <a:pt x="743" y="2511"/>
                </a:lnTo>
                <a:close/>
                <a:moveTo>
                  <a:pt x="745" y="2637"/>
                </a:moveTo>
                <a:lnTo>
                  <a:pt x="740" y="2634"/>
                </a:lnTo>
                <a:lnTo>
                  <a:pt x="737" y="2589"/>
                </a:lnTo>
                <a:lnTo>
                  <a:pt x="745" y="2637"/>
                </a:lnTo>
                <a:close/>
                <a:moveTo>
                  <a:pt x="660" y="2715"/>
                </a:moveTo>
                <a:lnTo>
                  <a:pt x="665" y="2610"/>
                </a:lnTo>
                <a:lnTo>
                  <a:pt x="695" y="2626"/>
                </a:lnTo>
                <a:lnTo>
                  <a:pt x="697" y="2661"/>
                </a:lnTo>
                <a:lnTo>
                  <a:pt x="700" y="2731"/>
                </a:lnTo>
                <a:lnTo>
                  <a:pt x="660" y="2715"/>
                </a:lnTo>
                <a:close/>
                <a:moveTo>
                  <a:pt x="700" y="2744"/>
                </a:moveTo>
                <a:lnTo>
                  <a:pt x="700" y="2787"/>
                </a:lnTo>
                <a:lnTo>
                  <a:pt x="657" y="2765"/>
                </a:lnTo>
                <a:lnTo>
                  <a:pt x="660" y="2728"/>
                </a:lnTo>
                <a:lnTo>
                  <a:pt x="700" y="2744"/>
                </a:lnTo>
                <a:close/>
                <a:moveTo>
                  <a:pt x="614" y="2182"/>
                </a:moveTo>
                <a:lnTo>
                  <a:pt x="612" y="2169"/>
                </a:lnTo>
                <a:lnTo>
                  <a:pt x="612" y="2166"/>
                </a:lnTo>
                <a:lnTo>
                  <a:pt x="625" y="2148"/>
                </a:lnTo>
                <a:lnTo>
                  <a:pt x="625" y="2153"/>
                </a:lnTo>
                <a:lnTo>
                  <a:pt x="633" y="2182"/>
                </a:lnTo>
                <a:lnTo>
                  <a:pt x="631" y="2196"/>
                </a:lnTo>
                <a:lnTo>
                  <a:pt x="614" y="2182"/>
                </a:lnTo>
                <a:close/>
                <a:moveTo>
                  <a:pt x="628" y="2209"/>
                </a:moveTo>
                <a:lnTo>
                  <a:pt x="628" y="2217"/>
                </a:lnTo>
                <a:lnTo>
                  <a:pt x="622" y="2204"/>
                </a:lnTo>
                <a:lnTo>
                  <a:pt x="628" y="2209"/>
                </a:lnTo>
                <a:close/>
                <a:moveTo>
                  <a:pt x="609" y="2303"/>
                </a:moveTo>
                <a:lnTo>
                  <a:pt x="601" y="2297"/>
                </a:lnTo>
                <a:lnTo>
                  <a:pt x="609" y="2198"/>
                </a:lnTo>
                <a:lnTo>
                  <a:pt x="622" y="2241"/>
                </a:lnTo>
                <a:lnTo>
                  <a:pt x="609" y="2303"/>
                </a:lnTo>
                <a:close/>
                <a:moveTo>
                  <a:pt x="620" y="2324"/>
                </a:moveTo>
                <a:lnTo>
                  <a:pt x="617" y="2327"/>
                </a:lnTo>
                <a:lnTo>
                  <a:pt x="620" y="2324"/>
                </a:lnTo>
                <a:lnTo>
                  <a:pt x="620" y="2324"/>
                </a:lnTo>
                <a:close/>
                <a:moveTo>
                  <a:pt x="553" y="2656"/>
                </a:moveTo>
                <a:lnTo>
                  <a:pt x="564" y="2600"/>
                </a:lnTo>
                <a:lnTo>
                  <a:pt x="561" y="2640"/>
                </a:lnTo>
                <a:lnTo>
                  <a:pt x="553" y="2656"/>
                </a:lnTo>
                <a:close/>
                <a:moveTo>
                  <a:pt x="558" y="2672"/>
                </a:moveTo>
                <a:lnTo>
                  <a:pt x="558" y="2672"/>
                </a:lnTo>
                <a:lnTo>
                  <a:pt x="558" y="2672"/>
                </a:lnTo>
                <a:lnTo>
                  <a:pt x="558" y="2672"/>
                </a:lnTo>
                <a:close/>
                <a:moveTo>
                  <a:pt x="248" y="2704"/>
                </a:moveTo>
                <a:lnTo>
                  <a:pt x="297" y="2597"/>
                </a:lnTo>
                <a:lnTo>
                  <a:pt x="369" y="2634"/>
                </a:lnTo>
                <a:lnTo>
                  <a:pt x="334" y="2731"/>
                </a:lnTo>
                <a:lnTo>
                  <a:pt x="248" y="2704"/>
                </a:lnTo>
                <a:close/>
                <a:moveTo>
                  <a:pt x="334" y="2773"/>
                </a:moveTo>
                <a:lnTo>
                  <a:pt x="331" y="2779"/>
                </a:lnTo>
                <a:lnTo>
                  <a:pt x="331" y="2773"/>
                </a:lnTo>
                <a:lnTo>
                  <a:pt x="334" y="2773"/>
                </a:lnTo>
                <a:close/>
                <a:moveTo>
                  <a:pt x="131" y="2664"/>
                </a:moveTo>
                <a:lnTo>
                  <a:pt x="195" y="2546"/>
                </a:lnTo>
                <a:lnTo>
                  <a:pt x="272" y="2586"/>
                </a:lnTo>
                <a:lnTo>
                  <a:pt x="264" y="2610"/>
                </a:lnTo>
                <a:lnTo>
                  <a:pt x="206" y="2688"/>
                </a:lnTo>
                <a:lnTo>
                  <a:pt x="131" y="2664"/>
                </a:lnTo>
                <a:close/>
                <a:moveTo>
                  <a:pt x="198" y="2698"/>
                </a:moveTo>
                <a:lnTo>
                  <a:pt x="195" y="2704"/>
                </a:lnTo>
                <a:lnTo>
                  <a:pt x="126" y="2674"/>
                </a:lnTo>
                <a:lnTo>
                  <a:pt x="126" y="2674"/>
                </a:lnTo>
                <a:lnTo>
                  <a:pt x="198" y="2698"/>
                </a:lnTo>
                <a:close/>
                <a:moveTo>
                  <a:pt x="168" y="840"/>
                </a:moveTo>
                <a:lnTo>
                  <a:pt x="128" y="717"/>
                </a:lnTo>
                <a:lnTo>
                  <a:pt x="235" y="706"/>
                </a:lnTo>
                <a:lnTo>
                  <a:pt x="248" y="728"/>
                </a:lnTo>
                <a:lnTo>
                  <a:pt x="283" y="853"/>
                </a:lnTo>
                <a:lnTo>
                  <a:pt x="179" y="872"/>
                </a:lnTo>
                <a:lnTo>
                  <a:pt x="168" y="840"/>
                </a:lnTo>
                <a:close/>
                <a:moveTo>
                  <a:pt x="174" y="893"/>
                </a:moveTo>
                <a:lnTo>
                  <a:pt x="168" y="888"/>
                </a:lnTo>
                <a:lnTo>
                  <a:pt x="171" y="885"/>
                </a:lnTo>
                <a:lnTo>
                  <a:pt x="174" y="893"/>
                </a:lnTo>
                <a:close/>
                <a:moveTo>
                  <a:pt x="1194" y="139"/>
                </a:moveTo>
                <a:lnTo>
                  <a:pt x="1240" y="142"/>
                </a:lnTo>
                <a:lnTo>
                  <a:pt x="1181" y="244"/>
                </a:lnTo>
                <a:lnTo>
                  <a:pt x="1144" y="246"/>
                </a:lnTo>
                <a:lnTo>
                  <a:pt x="1194" y="139"/>
                </a:lnTo>
                <a:close/>
                <a:moveTo>
                  <a:pt x="1152" y="198"/>
                </a:moveTo>
                <a:lnTo>
                  <a:pt x="1168" y="139"/>
                </a:lnTo>
                <a:lnTo>
                  <a:pt x="1181" y="139"/>
                </a:lnTo>
                <a:lnTo>
                  <a:pt x="1152" y="198"/>
                </a:lnTo>
                <a:close/>
                <a:moveTo>
                  <a:pt x="3027" y="134"/>
                </a:moveTo>
                <a:lnTo>
                  <a:pt x="3022" y="131"/>
                </a:lnTo>
                <a:lnTo>
                  <a:pt x="3043" y="129"/>
                </a:lnTo>
                <a:lnTo>
                  <a:pt x="3027" y="134"/>
                </a:lnTo>
                <a:close/>
                <a:moveTo>
                  <a:pt x="3035" y="150"/>
                </a:moveTo>
                <a:lnTo>
                  <a:pt x="3014" y="153"/>
                </a:lnTo>
                <a:lnTo>
                  <a:pt x="3027" y="147"/>
                </a:lnTo>
                <a:lnTo>
                  <a:pt x="3035" y="150"/>
                </a:lnTo>
                <a:close/>
                <a:moveTo>
                  <a:pt x="3065" y="131"/>
                </a:moveTo>
                <a:lnTo>
                  <a:pt x="3081" y="145"/>
                </a:lnTo>
                <a:lnTo>
                  <a:pt x="3059" y="147"/>
                </a:lnTo>
                <a:lnTo>
                  <a:pt x="3043" y="142"/>
                </a:lnTo>
                <a:lnTo>
                  <a:pt x="3065" y="131"/>
                </a:lnTo>
                <a:close/>
                <a:moveTo>
                  <a:pt x="3000" y="123"/>
                </a:moveTo>
                <a:lnTo>
                  <a:pt x="2939" y="97"/>
                </a:lnTo>
                <a:lnTo>
                  <a:pt x="2976" y="78"/>
                </a:lnTo>
                <a:lnTo>
                  <a:pt x="3046" y="115"/>
                </a:lnTo>
                <a:lnTo>
                  <a:pt x="3000" y="123"/>
                </a:lnTo>
                <a:close/>
                <a:moveTo>
                  <a:pt x="3011" y="142"/>
                </a:moveTo>
                <a:lnTo>
                  <a:pt x="2984" y="153"/>
                </a:lnTo>
                <a:lnTo>
                  <a:pt x="2958" y="145"/>
                </a:lnTo>
                <a:lnTo>
                  <a:pt x="3000" y="137"/>
                </a:lnTo>
                <a:lnTo>
                  <a:pt x="3011" y="142"/>
                </a:lnTo>
                <a:close/>
                <a:moveTo>
                  <a:pt x="2979" y="126"/>
                </a:moveTo>
                <a:lnTo>
                  <a:pt x="2934" y="137"/>
                </a:lnTo>
                <a:lnTo>
                  <a:pt x="2894" y="121"/>
                </a:lnTo>
                <a:lnTo>
                  <a:pt x="2926" y="105"/>
                </a:lnTo>
                <a:lnTo>
                  <a:pt x="2979" y="126"/>
                </a:lnTo>
                <a:close/>
                <a:moveTo>
                  <a:pt x="2910" y="139"/>
                </a:moveTo>
                <a:lnTo>
                  <a:pt x="2859" y="150"/>
                </a:lnTo>
                <a:lnTo>
                  <a:pt x="2845" y="145"/>
                </a:lnTo>
                <a:lnTo>
                  <a:pt x="2878" y="129"/>
                </a:lnTo>
                <a:lnTo>
                  <a:pt x="2910" y="139"/>
                </a:lnTo>
                <a:close/>
                <a:moveTo>
                  <a:pt x="2829" y="139"/>
                </a:moveTo>
                <a:lnTo>
                  <a:pt x="2752" y="121"/>
                </a:lnTo>
                <a:lnTo>
                  <a:pt x="2789" y="97"/>
                </a:lnTo>
                <a:lnTo>
                  <a:pt x="2861" y="123"/>
                </a:lnTo>
                <a:lnTo>
                  <a:pt x="2829" y="139"/>
                </a:lnTo>
                <a:close/>
                <a:moveTo>
                  <a:pt x="2832" y="155"/>
                </a:moveTo>
                <a:lnTo>
                  <a:pt x="2827" y="155"/>
                </a:lnTo>
                <a:lnTo>
                  <a:pt x="2829" y="153"/>
                </a:lnTo>
                <a:lnTo>
                  <a:pt x="2832" y="155"/>
                </a:lnTo>
                <a:close/>
                <a:moveTo>
                  <a:pt x="2813" y="150"/>
                </a:moveTo>
                <a:lnTo>
                  <a:pt x="2787" y="163"/>
                </a:lnTo>
                <a:lnTo>
                  <a:pt x="2784" y="163"/>
                </a:lnTo>
                <a:lnTo>
                  <a:pt x="2707" y="147"/>
                </a:lnTo>
                <a:lnTo>
                  <a:pt x="2739" y="129"/>
                </a:lnTo>
                <a:lnTo>
                  <a:pt x="2813" y="150"/>
                </a:lnTo>
                <a:close/>
                <a:moveTo>
                  <a:pt x="2795" y="177"/>
                </a:moveTo>
                <a:lnTo>
                  <a:pt x="2792" y="177"/>
                </a:lnTo>
                <a:lnTo>
                  <a:pt x="2787" y="177"/>
                </a:lnTo>
                <a:lnTo>
                  <a:pt x="2787" y="177"/>
                </a:lnTo>
                <a:lnTo>
                  <a:pt x="2795" y="177"/>
                </a:lnTo>
                <a:close/>
                <a:moveTo>
                  <a:pt x="2680" y="166"/>
                </a:moveTo>
                <a:lnTo>
                  <a:pt x="2690" y="158"/>
                </a:lnTo>
                <a:lnTo>
                  <a:pt x="2752" y="169"/>
                </a:lnTo>
                <a:lnTo>
                  <a:pt x="2739" y="171"/>
                </a:lnTo>
                <a:lnTo>
                  <a:pt x="2680" y="166"/>
                </a:lnTo>
                <a:close/>
                <a:moveTo>
                  <a:pt x="2696" y="179"/>
                </a:moveTo>
                <a:lnTo>
                  <a:pt x="2664" y="185"/>
                </a:lnTo>
                <a:lnTo>
                  <a:pt x="2648" y="185"/>
                </a:lnTo>
                <a:lnTo>
                  <a:pt x="2664" y="174"/>
                </a:lnTo>
                <a:lnTo>
                  <a:pt x="2696" y="179"/>
                </a:lnTo>
                <a:close/>
                <a:moveTo>
                  <a:pt x="2690" y="145"/>
                </a:moveTo>
                <a:lnTo>
                  <a:pt x="2597" y="129"/>
                </a:lnTo>
                <a:lnTo>
                  <a:pt x="2634" y="102"/>
                </a:lnTo>
                <a:lnTo>
                  <a:pt x="2723" y="123"/>
                </a:lnTo>
                <a:lnTo>
                  <a:pt x="2690" y="145"/>
                </a:lnTo>
                <a:close/>
                <a:moveTo>
                  <a:pt x="2674" y="155"/>
                </a:moveTo>
                <a:lnTo>
                  <a:pt x="2661" y="163"/>
                </a:lnTo>
                <a:lnTo>
                  <a:pt x="2562" y="153"/>
                </a:lnTo>
                <a:lnTo>
                  <a:pt x="2584" y="137"/>
                </a:lnTo>
                <a:lnTo>
                  <a:pt x="2674" y="155"/>
                </a:lnTo>
                <a:close/>
                <a:moveTo>
                  <a:pt x="874" y="1206"/>
                </a:moveTo>
                <a:lnTo>
                  <a:pt x="882" y="1180"/>
                </a:lnTo>
                <a:lnTo>
                  <a:pt x="895" y="1172"/>
                </a:lnTo>
                <a:lnTo>
                  <a:pt x="892" y="1182"/>
                </a:lnTo>
                <a:lnTo>
                  <a:pt x="874" y="1206"/>
                </a:lnTo>
                <a:close/>
                <a:moveTo>
                  <a:pt x="887" y="1228"/>
                </a:moveTo>
                <a:lnTo>
                  <a:pt x="887" y="1233"/>
                </a:lnTo>
                <a:lnTo>
                  <a:pt x="887" y="1230"/>
                </a:lnTo>
                <a:lnTo>
                  <a:pt x="887" y="1228"/>
                </a:lnTo>
                <a:close/>
                <a:moveTo>
                  <a:pt x="775" y="2078"/>
                </a:moveTo>
                <a:lnTo>
                  <a:pt x="721" y="2017"/>
                </a:lnTo>
                <a:lnTo>
                  <a:pt x="767" y="1955"/>
                </a:lnTo>
                <a:lnTo>
                  <a:pt x="815" y="2017"/>
                </a:lnTo>
                <a:lnTo>
                  <a:pt x="775" y="2078"/>
                </a:lnTo>
                <a:close/>
                <a:moveTo>
                  <a:pt x="777" y="2097"/>
                </a:moveTo>
                <a:lnTo>
                  <a:pt x="823" y="2148"/>
                </a:lnTo>
                <a:lnTo>
                  <a:pt x="791" y="2209"/>
                </a:lnTo>
                <a:lnTo>
                  <a:pt x="737" y="2158"/>
                </a:lnTo>
                <a:lnTo>
                  <a:pt x="777" y="2097"/>
                </a:lnTo>
                <a:close/>
                <a:moveTo>
                  <a:pt x="649" y="2174"/>
                </a:moveTo>
                <a:lnTo>
                  <a:pt x="652" y="2164"/>
                </a:lnTo>
                <a:lnTo>
                  <a:pt x="652" y="2153"/>
                </a:lnTo>
                <a:lnTo>
                  <a:pt x="657" y="2166"/>
                </a:lnTo>
                <a:lnTo>
                  <a:pt x="655" y="2185"/>
                </a:lnTo>
                <a:lnTo>
                  <a:pt x="649" y="2174"/>
                </a:lnTo>
                <a:close/>
                <a:moveTo>
                  <a:pt x="655" y="2335"/>
                </a:moveTo>
                <a:lnTo>
                  <a:pt x="649" y="2332"/>
                </a:lnTo>
                <a:lnTo>
                  <a:pt x="652" y="2327"/>
                </a:lnTo>
                <a:lnTo>
                  <a:pt x="655" y="2335"/>
                </a:lnTo>
                <a:close/>
                <a:moveTo>
                  <a:pt x="655" y="2289"/>
                </a:moveTo>
                <a:lnTo>
                  <a:pt x="660" y="2284"/>
                </a:lnTo>
                <a:lnTo>
                  <a:pt x="668" y="2316"/>
                </a:lnTo>
                <a:lnTo>
                  <a:pt x="668" y="2335"/>
                </a:lnTo>
                <a:lnTo>
                  <a:pt x="655" y="2297"/>
                </a:lnTo>
                <a:lnTo>
                  <a:pt x="655" y="2289"/>
                </a:lnTo>
                <a:close/>
                <a:moveTo>
                  <a:pt x="671" y="1832"/>
                </a:moveTo>
                <a:lnTo>
                  <a:pt x="676" y="1837"/>
                </a:lnTo>
                <a:lnTo>
                  <a:pt x="676" y="1869"/>
                </a:lnTo>
                <a:lnTo>
                  <a:pt x="668" y="1902"/>
                </a:lnTo>
                <a:lnTo>
                  <a:pt x="663" y="1853"/>
                </a:lnTo>
                <a:lnTo>
                  <a:pt x="671" y="1832"/>
                </a:lnTo>
                <a:close/>
                <a:moveTo>
                  <a:pt x="665" y="1805"/>
                </a:moveTo>
                <a:lnTo>
                  <a:pt x="668" y="1805"/>
                </a:lnTo>
                <a:lnTo>
                  <a:pt x="668" y="1805"/>
                </a:lnTo>
                <a:lnTo>
                  <a:pt x="665" y="1805"/>
                </a:lnTo>
                <a:close/>
                <a:moveTo>
                  <a:pt x="676" y="1819"/>
                </a:moveTo>
                <a:lnTo>
                  <a:pt x="676" y="1819"/>
                </a:lnTo>
                <a:lnTo>
                  <a:pt x="676" y="1819"/>
                </a:lnTo>
                <a:lnTo>
                  <a:pt x="676" y="1819"/>
                </a:lnTo>
                <a:close/>
                <a:moveTo>
                  <a:pt x="668" y="1038"/>
                </a:moveTo>
                <a:lnTo>
                  <a:pt x="665" y="966"/>
                </a:lnTo>
                <a:lnTo>
                  <a:pt x="689" y="1024"/>
                </a:lnTo>
                <a:lnTo>
                  <a:pt x="684" y="1032"/>
                </a:lnTo>
                <a:lnTo>
                  <a:pt x="668" y="1038"/>
                </a:lnTo>
                <a:close/>
                <a:moveTo>
                  <a:pt x="671" y="1049"/>
                </a:moveTo>
                <a:lnTo>
                  <a:pt x="668" y="1054"/>
                </a:lnTo>
                <a:lnTo>
                  <a:pt x="668" y="1049"/>
                </a:lnTo>
                <a:lnTo>
                  <a:pt x="671" y="1049"/>
                </a:lnTo>
                <a:close/>
                <a:moveTo>
                  <a:pt x="668" y="1482"/>
                </a:moveTo>
                <a:lnTo>
                  <a:pt x="668" y="1482"/>
                </a:lnTo>
                <a:lnTo>
                  <a:pt x="668" y="1482"/>
                </a:lnTo>
                <a:lnTo>
                  <a:pt x="668" y="1482"/>
                </a:lnTo>
                <a:close/>
                <a:moveTo>
                  <a:pt x="665" y="928"/>
                </a:moveTo>
                <a:lnTo>
                  <a:pt x="665" y="923"/>
                </a:lnTo>
                <a:lnTo>
                  <a:pt x="703" y="915"/>
                </a:lnTo>
                <a:lnTo>
                  <a:pt x="695" y="1006"/>
                </a:lnTo>
                <a:lnTo>
                  <a:pt x="665" y="928"/>
                </a:lnTo>
                <a:close/>
                <a:moveTo>
                  <a:pt x="743" y="1024"/>
                </a:moveTo>
                <a:lnTo>
                  <a:pt x="745" y="1022"/>
                </a:lnTo>
                <a:lnTo>
                  <a:pt x="756" y="1019"/>
                </a:lnTo>
                <a:lnTo>
                  <a:pt x="743" y="1046"/>
                </a:lnTo>
                <a:lnTo>
                  <a:pt x="743" y="1024"/>
                </a:lnTo>
                <a:close/>
                <a:moveTo>
                  <a:pt x="740" y="778"/>
                </a:moveTo>
                <a:lnTo>
                  <a:pt x="743" y="778"/>
                </a:lnTo>
                <a:lnTo>
                  <a:pt x="743" y="786"/>
                </a:lnTo>
                <a:lnTo>
                  <a:pt x="740" y="778"/>
                </a:lnTo>
                <a:close/>
                <a:moveTo>
                  <a:pt x="769" y="926"/>
                </a:moveTo>
                <a:lnTo>
                  <a:pt x="775" y="939"/>
                </a:lnTo>
                <a:lnTo>
                  <a:pt x="772" y="947"/>
                </a:lnTo>
                <a:lnTo>
                  <a:pt x="745" y="998"/>
                </a:lnTo>
                <a:lnTo>
                  <a:pt x="745" y="976"/>
                </a:lnTo>
                <a:lnTo>
                  <a:pt x="748" y="958"/>
                </a:lnTo>
                <a:lnTo>
                  <a:pt x="769" y="926"/>
                </a:lnTo>
                <a:close/>
                <a:moveTo>
                  <a:pt x="751" y="861"/>
                </a:moveTo>
                <a:lnTo>
                  <a:pt x="751" y="859"/>
                </a:lnTo>
                <a:lnTo>
                  <a:pt x="751" y="859"/>
                </a:lnTo>
                <a:lnTo>
                  <a:pt x="751" y="861"/>
                </a:lnTo>
                <a:close/>
                <a:moveTo>
                  <a:pt x="884" y="527"/>
                </a:moveTo>
                <a:lnTo>
                  <a:pt x="919" y="519"/>
                </a:lnTo>
                <a:lnTo>
                  <a:pt x="887" y="621"/>
                </a:lnTo>
                <a:lnTo>
                  <a:pt x="860" y="623"/>
                </a:lnTo>
                <a:lnTo>
                  <a:pt x="884" y="527"/>
                </a:lnTo>
                <a:close/>
                <a:moveTo>
                  <a:pt x="874" y="516"/>
                </a:moveTo>
                <a:lnTo>
                  <a:pt x="874" y="511"/>
                </a:lnTo>
                <a:lnTo>
                  <a:pt x="876" y="511"/>
                </a:lnTo>
                <a:lnTo>
                  <a:pt x="874" y="516"/>
                </a:lnTo>
                <a:lnTo>
                  <a:pt x="874" y="516"/>
                </a:lnTo>
                <a:close/>
                <a:moveTo>
                  <a:pt x="2335" y="228"/>
                </a:moveTo>
                <a:lnTo>
                  <a:pt x="2244" y="238"/>
                </a:lnTo>
                <a:lnTo>
                  <a:pt x="2263" y="220"/>
                </a:lnTo>
                <a:lnTo>
                  <a:pt x="2349" y="217"/>
                </a:lnTo>
                <a:lnTo>
                  <a:pt x="2335" y="228"/>
                </a:lnTo>
                <a:close/>
                <a:moveTo>
                  <a:pt x="2418" y="230"/>
                </a:moveTo>
                <a:lnTo>
                  <a:pt x="2332" y="246"/>
                </a:lnTo>
                <a:lnTo>
                  <a:pt x="2340" y="238"/>
                </a:lnTo>
                <a:lnTo>
                  <a:pt x="2418" y="230"/>
                </a:lnTo>
                <a:close/>
                <a:moveTo>
                  <a:pt x="983" y="1024"/>
                </a:moveTo>
                <a:lnTo>
                  <a:pt x="956" y="1035"/>
                </a:lnTo>
                <a:lnTo>
                  <a:pt x="991" y="936"/>
                </a:lnTo>
                <a:lnTo>
                  <a:pt x="1026" y="926"/>
                </a:lnTo>
                <a:lnTo>
                  <a:pt x="983" y="1024"/>
                </a:lnTo>
                <a:close/>
                <a:moveTo>
                  <a:pt x="994" y="1032"/>
                </a:moveTo>
                <a:lnTo>
                  <a:pt x="983" y="1051"/>
                </a:lnTo>
                <a:lnTo>
                  <a:pt x="991" y="1032"/>
                </a:lnTo>
                <a:lnTo>
                  <a:pt x="994" y="1032"/>
                </a:lnTo>
                <a:close/>
                <a:moveTo>
                  <a:pt x="863" y="1196"/>
                </a:moveTo>
                <a:lnTo>
                  <a:pt x="860" y="1190"/>
                </a:lnTo>
                <a:lnTo>
                  <a:pt x="866" y="1188"/>
                </a:lnTo>
                <a:lnTo>
                  <a:pt x="863" y="1196"/>
                </a:lnTo>
                <a:close/>
                <a:moveTo>
                  <a:pt x="866" y="1244"/>
                </a:moveTo>
                <a:lnTo>
                  <a:pt x="860" y="1249"/>
                </a:lnTo>
                <a:lnTo>
                  <a:pt x="863" y="1241"/>
                </a:lnTo>
                <a:lnTo>
                  <a:pt x="866" y="1244"/>
                </a:lnTo>
                <a:close/>
                <a:moveTo>
                  <a:pt x="858" y="1177"/>
                </a:moveTo>
                <a:lnTo>
                  <a:pt x="852" y="1155"/>
                </a:lnTo>
                <a:lnTo>
                  <a:pt x="863" y="1089"/>
                </a:lnTo>
                <a:lnTo>
                  <a:pt x="898" y="1075"/>
                </a:lnTo>
                <a:lnTo>
                  <a:pt x="871" y="1172"/>
                </a:lnTo>
                <a:lnTo>
                  <a:pt x="858" y="1177"/>
                </a:lnTo>
                <a:close/>
                <a:moveTo>
                  <a:pt x="852" y="1233"/>
                </a:moveTo>
                <a:lnTo>
                  <a:pt x="828" y="1265"/>
                </a:lnTo>
                <a:lnTo>
                  <a:pt x="842" y="1198"/>
                </a:lnTo>
                <a:lnTo>
                  <a:pt x="850" y="1196"/>
                </a:lnTo>
                <a:lnTo>
                  <a:pt x="858" y="1217"/>
                </a:lnTo>
                <a:lnTo>
                  <a:pt x="852" y="1233"/>
                </a:lnTo>
                <a:close/>
                <a:moveTo>
                  <a:pt x="858" y="1279"/>
                </a:moveTo>
                <a:lnTo>
                  <a:pt x="852" y="1295"/>
                </a:lnTo>
                <a:lnTo>
                  <a:pt x="850" y="1295"/>
                </a:lnTo>
                <a:lnTo>
                  <a:pt x="850" y="1287"/>
                </a:lnTo>
                <a:lnTo>
                  <a:pt x="858" y="1279"/>
                </a:lnTo>
                <a:close/>
                <a:moveTo>
                  <a:pt x="681" y="2415"/>
                </a:moveTo>
                <a:lnTo>
                  <a:pt x="673" y="2428"/>
                </a:lnTo>
                <a:lnTo>
                  <a:pt x="676" y="2402"/>
                </a:lnTo>
                <a:lnTo>
                  <a:pt x="681" y="2415"/>
                </a:lnTo>
                <a:close/>
                <a:moveTo>
                  <a:pt x="676" y="2367"/>
                </a:moveTo>
                <a:lnTo>
                  <a:pt x="679" y="2367"/>
                </a:lnTo>
                <a:lnTo>
                  <a:pt x="679" y="2367"/>
                </a:lnTo>
                <a:lnTo>
                  <a:pt x="679" y="2370"/>
                </a:lnTo>
                <a:lnTo>
                  <a:pt x="676" y="2367"/>
                </a:lnTo>
                <a:close/>
                <a:moveTo>
                  <a:pt x="679" y="1503"/>
                </a:moveTo>
                <a:lnTo>
                  <a:pt x="687" y="1514"/>
                </a:lnTo>
                <a:lnTo>
                  <a:pt x="681" y="1519"/>
                </a:lnTo>
                <a:lnTo>
                  <a:pt x="679" y="1503"/>
                </a:lnTo>
                <a:close/>
                <a:moveTo>
                  <a:pt x="681" y="2439"/>
                </a:moveTo>
                <a:lnTo>
                  <a:pt x="684" y="2477"/>
                </a:lnTo>
                <a:lnTo>
                  <a:pt x="673" y="2469"/>
                </a:lnTo>
                <a:lnTo>
                  <a:pt x="673" y="2455"/>
                </a:lnTo>
                <a:lnTo>
                  <a:pt x="681" y="2439"/>
                </a:lnTo>
                <a:close/>
                <a:moveTo>
                  <a:pt x="684" y="1693"/>
                </a:moveTo>
                <a:lnTo>
                  <a:pt x="684" y="1690"/>
                </a:lnTo>
                <a:lnTo>
                  <a:pt x="687" y="1690"/>
                </a:lnTo>
                <a:lnTo>
                  <a:pt x="684" y="1693"/>
                </a:lnTo>
                <a:close/>
                <a:moveTo>
                  <a:pt x="687" y="2204"/>
                </a:moveTo>
                <a:lnTo>
                  <a:pt x="687" y="2204"/>
                </a:lnTo>
                <a:lnTo>
                  <a:pt x="687" y="2206"/>
                </a:lnTo>
                <a:lnTo>
                  <a:pt x="684" y="2204"/>
                </a:lnTo>
                <a:lnTo>
                  <a:pt x="687" y="2201"/>
                </a:lnTo>
                <a:lnTo>
                  <a:pt x="687" y="2204"/>
                </a:lnTo>
                <a:close/>
                <a:moveTo>
                  <a:pt x="684" y="2297"/>
                </a:moveTo>
                <a:lnTo>
                  <a:pt x="689" y="2319"/>
                </a:lnTo>
                <a:lnTo>
                  <a:pt x="689" y="2351"/>
                </a:lnTo>
                <a:lnTo>
                  <a:pt x="689" y="2348"/>
                </a:lnTo>
                <a:lnTo>
                  <a:pt x="684" y="2297"/>
                </a:lnTo>
                <a:close/>
                <a:moveTo>
                  <a:pt x="689" y="1869"/>
                </a:moveTo>
                <a:lnTo>
                  <a:pt x="689" y="1869"/>
                </a:lnTo>
                <a:lnTo>
                  <a:pt x="689" y="1872"/>
                </a:lnTo>
                <a:lnTo>
                  <a:pt x="689" y="1869"/>
                </a:lnTo>
                <a:close/>
                <a:moveTo>
                  <a:pt x="689" y="1829"/>
                </a:moveTo>
                <a:lnTo>
                  <a:pt x="687" y="1787"/>
                </a:lnTo>
                <a:lnTo>
                  <a:pt x="687" y="1784"/>
                </a:lnTo>
                <a:lnTo>
                  <a:pt x="695" y="1779"/>
                </a:lnTo>
                <a:lnTo>
                  <a:pt x="692" y="1813"/>
                </a:lnTo>
                <a:lnTo>
                  <a:pt x="689" y="1829"/>
                </a:lnTo>
                <a:close/>
                <a:moveTo>
                  <a:pt x="687" y="1752"/>
                </a:moveTo>
                <a:lnTo>
                  <a:pt x="687" y="1720"/>
                </a:lnTo>
                <a:lnTo>
                  <a:pt x="692" y="1704"/>
                </a:lnTo>
                <a:lnTo>
                  <a:pt x="697" y="1709"/>
                </a:lnTo>
                <a:lnTo>
                  <a:pt x="697" y="1725"/>
                </a:lnTo>
                <a:lnTo>
                  <a:pt x="687" y="1752"/>
                </a:lnTo>
                <a:close/>
                <a:moveTo>
                  <a:pt x="692" y="1680"/>
                </a:moveTo>
                <a:lnTo>
                  <a:pt x="684" y="1669"/>
                </a:lnTo>
                <a:lnTo>
                  <a:pt x="684" y="1656"/>
                </a:lnTo>
                <a:lnTo>
                  <a:pt x="700" y="1642"/>
                </a:lnTo>
                <a:lnTo>
                  <a:pt x="700" y="1658"/>
                </a:lnTo>
                <a:lnTo>
                  <a:pt x="692" y="1680"/>
                </a:lnTo>
                <a:close/>
                <a:moveTo>
                  <a:pt x="684" y="1640"/>
                </a:moveTo>
                <a:lnTo>
                  <a:pt x="684" y="1637"/>
                </a:lnTo>
                <a:lnTo>
                  <a:pt x="703" y="1599"/>
                </a:lnTo>
                <a:lnTo>
                  <a:pt x="703" y="1623"/>
                </a:lnTo>
                <a:lnTo>
                  <a:pt x="684" y="1640"/>
                </a:lnTo>
                <a:close/>
                <a:moveTo>
                  <a:pt x="684" y="1610"/>
                </a:moveTo>
                <a:lnTo>
                  <a:pt x="681" y="1554"/>
                </a:lnTo>
                <a:lnTo>
                  <a:pt x="695" y="1530"/>
                </a:lnTo>
                <a:lnTo>
                  <a:pt x="705" y="1549"/>
                </a:lnTo>
                <a:lnTo>
                  <a:pt x="705" y="1573"/>
                </a:lnTo>
                <a:lnTo>
                  <a:pt x="684" y="1610"/>
                </a:lnTo>
                <a:close/>
                <a:moveTo>
                  <a:pt x="703" y="1519"/>
                </a:moveTo>
                <a:lnTo>
                  <a:pt x="705" y="1514"/>
                </a:lnTo>
                <a:lnTo>
                  <a:pt x="708" y="1514"/>
                </a:lnTo>
                <a:lnTo>
                  <a:pt x="705" y="1525"/>
                </a:lnTo>
                <a:lnTo>
                  <a:pt x="703" y="1519"/>
                </a:lnTo>
                <a:close/>
                <a:moveTo>
                  <a:pt x="697" y="1506"/>
                </a:moveTo>
                <a:lnTo>
                  <a:pt x="697" y="1506"/>
                </a:lnTo>
                <a:lnTo>
                  <a:pt x="681" y="1482"/>
                </a:lnTo>
                <a:lnTo>
                  <a:pt x="711" y="1444"/>
                </a:lnTo>
                <a:lnTo>
                  <a:pt x="708" y="1490"/>
                </a:lnTo>
                <a:lnTo>
                  <a:pt x="697" y="1506"/>
                </a:lnTo>
                <a:close/>
                <a:moveTo>
                  <a:pt x="708" y="1728"/>
                </a:moveTo>
                <a:lnTo>
                  <a:pt x="711" y="1730"/>
                </a:lnTo>
                <a:lnTo>
                  <a:pt x="711" y="1746"/>
                </a:lnTo>
                <a:lnTo>
                  <a:pt x="708" y="1749"/>
                </a:lnTo>
                <a:lnTo>
                  <a:pt x="708" y="1728"/>
                </a:lnTo>
                <a:close/>
                <a:moveTo>
                  <a:pt x="711" y="1268"/>
                </a:moveTo>
                <a:lnTo>
                  <a:pt x="719" y="1265"/>
                </a:lnTo>
                <a:lnTo>
                  <a:pt x="716" y="1329"/>
                </a:lnTo>
                <a:lnTo>
                  <a:pt x="703" y="1303"/>
                </a:lnTo>
                <a:lnTo>
                  <a:pt x="711" y="1268"/>
                </a:lnTo>
                <a:close/>
                <a:moveTo>
                  <a:pt x="700" y="1260"/>
                </a:moveTo>
                <a:lnTo>
                  <a:pt x="703" y="1252"/>
                </a:lnTo>
                <a:lnTo>
                  <a:pt x="705" y="1244"/>
                </a:lnTo>
                <a:lnTo>
                  <a:pt x="700" y="1260"/>
                </a:lnTo>
                <a:close/>
                <a:moveTo>
                  <a:pt x="785" y="1008"/>
                </a:moveTo>
                <a:lnTo>
                  <a:pt x="793" y="1006"/>
                </a:lnTo>
                <a:lnTo>
                  <a:pt x="799" y="1022"/>
                </a:lnTo>
                <a:lnTo>
                  <a:pt x="788" y="1107"/>
                </a:lnTo>
                <a:lnTo>
                  <a:pt x="743" y="1129"/>
                </a:lnTo>
                <a:lnTo>
                  <a:pt x="751" y="1094"/>
                </a:lnTo>
                <a:lnTo>
                  <a:pt x="785" y="1008"/>
                </a:lnTo>
                <a:close/>
                <a:moveTo>
                  <a:pt x="761" y="1003"/>
                </a:moveTo>
                <a:lnTo>
                  <a:pt x="753" y="1006"/>
                </a:lnTo>
                <a:lnTo>
                  <a:pt x="764" y="990"/>
                </a:lnTo>
                <a:lnTo>
                  <a:pt x="761" y="1003"/>
                </a:lnTo>
                <a:close/>
                <a:moveTo>
                  <a:pt x="780" y="912"/>
                </a:moveTo>
                <a:lnTo>
                  <a:pt x="783" y="907"/>
                </a:lnTo>
                <a:lnTo>
                  <a:pt x="780" y="915"/>
                </a:lnTo>
                <a:lnTo>
                  <a:pt x="780" y="912"/>
                </a:lnTo>
                <a:close/>
                <a:moveTo>
                  <a:pt x="1066" y="506"/>
                </a:moveTo>
                <a:lnTo>
                  <a:pt x="1135" y="503"/>
                </a:lnTo>
                <a:lnTo>
                  <a:pt x="1101" y="597"/>
                </a:lnTo>
                <a:lnTo>
                  <a:pt x="1039" y="605"/>
                </a:lnTo>
                <a:lnTo>
                  <a:pt x="1066" y="506"/>
                </a:lnTo>
                <a:close/>
                <a:moveTo>
                  <a:pt x="1058" y="482"/>
                </a:moveTo>
                <a:lnTo>
                  <a:pt x="1063" y="468"/>
                </a:lnTo>
                <a:lnTo>
                  <a:pt x="1063" y="474"/>
                </a:lnTo>
                <a:lnTo>
                  <a:pt x="1058" y="482"/>
                </a:lnTo>
                <a:lnTo>
                  <a:pt x="1058" y="482"/>
                </a:lnTo>
                <a:close/>
                <a:moveTo>
                  <a:pt x="1977" y="313"/>
                </a:moveTo>
                <a:lnTo>
                  <a:pt x="1902" y="327"/>
                </a:lnTo>
                <a:lnTo>
                  <a:pt x="1929" y="284"/>
                </a:lnTo>
                <a:lnTo>
                  <a:pt x="2004" y="276"/>
                </a:lnTo>
                <a:lnTo>
                  <a:pt x="1977" y="313"/>
                </a:lnTo>
                <a:close/>
                <a:moveTo>
                  <a:pt x="2020" y="273"/>
                </a:moveTo>
                <a:lnTo>
                  <a:pt x="2108" y="265"/>
                </a:lnTo>
                <a:lnTo>
                  <a:pt x="2084" y="292"/>
                </a:lnTo>
                <a:lnTo>
                  <a:pt x="1993" y="308"/>
                </a:lnTo>
                <a:lnTo>
                  <a:pt x="2020" y="273"/>
                </a:lnTo>
                <a:close/>
                <a:moveTo>
                  <a:pt x="973" y="629"/>
                </a:moveTo>
                <a:lnTo>
                  <a:pt x="975" y="623"/>
                </a:lnTo>
                <a:lnTo>
                  <a:pt x="1023" y="618"/>
                </a:lnTo>
                <a:lnTo>
                  <a:pt x="997" y="720"/>
                </a:lnTo>
                <a:lnTo>
                  <a:pt x="935" y="730"/>
                </a:lnTo>
                <a:lnTo>
                  <a:pt x="946" y="671"/>
                </a:lnTo>
                <a:lnTo>
                  <a:pt x="973" y="629"/>
                </a:lnTo>
                <a:close/>
                <a:moveTo>
                  <a:pt x="956" y="629"/>
                </a:moveTo>
                <a:lnTo>
                  <a:pt x="959" y="623"/>
                </a:lnTo>
                <a:lnTo>
                  <a:pt x="959" y="623"/>
                </a:lnTo>
                <a:lnTo>
                  <a:pt x="956" y="629"/>
                </a:lnTo>
                <a:close/>
                <a:moveTo>
                  <a:pt x="1413" y="479"/>
                </a:moveTo>
                <a:lnTo>
                  <a:pt x="1363" y="482"/>
                </a:lnTo>
                <a:lnTo>
                  <a:pt x="1395" y="431"/>
                </a:lnTo>
                <a:lnTo>
                  <a:pt x="1459" y="420"/>
                </a:lnTo>
                <a:lnTo>
                  <a:pt x="1413" y="479"/>
                </a:lnTo>
                <a:close/>
                <a:moveTo>
                  <a:pt x="1477" y="417"/>
                </a:moveTo>
                <a:lnTo>
                  <a:pt x="1782" y="361"/>
                </a:lnTo>
                <a:lnTo>
                  <a:pt x="1723" y="468"/>
                </a:lnTo>
                <a:lnTo>
                  <a:pt x="1429" y="479"/>
                </a:lnTo>
                <a:lnTo>
                  <a:pt x="1477" y="417"/>
                </a:lnTo>
                <a:close/>
                <a:moveTo>
                  <a:pt x="1355" y="495"/>
                </a:moveTo>
                <a:lnTo>
                  <a:pt x="1405" y="492"/>
                </a:lnTo>
                <a:lnTo>
                  <a:pt x="1349" y="570"/>
                </a:lnTo>
                <a:lnTo>
                  <a:pt x="1304" y="573"/>
                </a:lnTo>
                <a:lnTo>
                  <a:pt x="1355" y="495"/>
                </a:lnTo>
                <a:close/>
                <a:moveTo>
                  <a:pt x="1290" y="575"/>
                </a:moveTo>
                <a:lnTo>
                  <a:pt x="1250" y="581"/>
                </a:lnTo>
                <a:lnTo>
                  <a:pt x="1296" y="495"/>
                </a:lnTo>
                <a:lnTo>
                  <a:pt x="1341" y="495"/>
                </a:lnTo>
                <a:lnTo>
                  <a:pt x="1290" y="575"/>
                </a:lnTo>
                <a:close/>
                <a:moveTo>
                  <a:pt x="1349" y="482"/>
                </a:moveTo>
                <a:lnTo>
                  <a:pt x="1301" y="484"/>
                </a:lnTo>
                <a:lnTo>
                  <a:pt x="1323" y="444"/>
                </a:lnTo>
                <a:lnTo>
                  <a:pt x="1379" y="433"/>
                </a:lnTo>
                <a:lnTo>
                  <a:pt x="1349" y="482"/>
                </a:lnTo>
                <a:close/>
                <a:moveTo>
                  <a:pt x="1288" y="484"/>
                </a:moveTo>
                <a:lnTo>
                  <a:pt x="1234" y="487"/>
                </a:lnTo>
                <a:lnTo>
                  <a:pt x="1248" y="460"/>
                </a:lnTo>
                <a:lnTo>
                  <a:pt x="1306" y="447"/>
                </a:lnTo>
                <a:lnTo>
                  <a:pt x="1288" y="484"/>
                </a:lnTo>
                <a:close/>
                <a:moveTo>
                  <a:pt x="1280" y="498"/>
                </a:moveTo>
                <a:lnTo>
                  <a:pt x="1234" y="581"/>
                </a:lnTo>
                <a:lnTo>
                  <a:pt x="1189" y="586"/>
                </a:lnTo>
                <a:lnTo>
                  <a:pt x="1229" y="498"/>
                </a:lnTo>
                <a:lnTo>
                  <a:pt x="1280" y="498"/>
                </a:lnTo>
                <a:close/>
                <a:moveTo>
                  <a:pt x="1229" y="594"/>
                </a:moveTo>
                <a:lnTo>
                  <a:pt x="1181" y="685"/>
                </a:lnTo>
                <a:lnTo>
                  <a:pt x="1144" y="690"/>
                </a:lnTo>
                <a:lnTo>
                  <a:pt x="1184" y="599"/>
                </a:lnTo>
                <a:lnTo>
                  <a:pt x="1229" y="594"/>
                </a:lnTo>
                <a:close/>
                <a:moveTo>
                  <a:pt x="1221" y="487"/>
                </a:moveTo>
                <a:lnTo>
                  <a:pt x="1154" y="490"/>
                </a:lnTo>
                <a:lnTo>
                  <a:pt x="1157" y="476"/>
                </a:lnTo>
                <a:lnTo>
                  <a:pt x="1232" y="463"/>
                </a:lnTo>
                <a:lnTo>
                  <a:pt x="1221" y="487"/>
                </a:lnTo>
                <a:close/>
                <a:moveTo>
                  <a:pt x="1216" y="500"/>
                </a:moveTo>
                <a:lnTo>
                  <a:pt x="1176" y="589"/>
                </a:lnTo>
                <a:lnTo>
                  <a:pt x="1114" y="594"/>
                </a:lnTo>
                <a:lnTo>
                  <a:pt x="1149" y="500"/>
                </a:lnTo>
                <a:lnTo>
                  <a:pt x="1216" y="500"/>
                </a:lnTo>
                <a:close/>
                <a:moveTo>
                  <a:pt x="1170" y="602"/>
                </a:moveTo>
                <a:lnTo>
                  <a:pt x="1130" y="693"/>
                </a:lnTo>
                <a:lnTo>
                  <a:pt x="1077" y="704"/>
                </a:lnTo>
                <a:lnTo>
                  <a:pt x="1111" y="607"/>
                </a:lnTo>
                <a:lnTo>
                  <a:pt x="1170" y="602"/>
                </a:lnTo>
                <a:close/>
                <a:moveTo>
                  <a:pt x="932" y="744"/>
                </a:moveTo>
                <a:lnTo>
                  <a:pt x="991" y="733"/>
                </a:lnTo>
                <a:lnTo>
                  <a:pt x="964" y="832"/>
                </a:lnTo>
                <a:lnTo>
                  <a:pt x="914" y="845"/>
                </a:lnTo>
                <a:lnTo>
                  <a:pt x="932" y="744"/>
                </a:lnTo>
                <a:close/>
                <a:moveTo>
                  <a:pt x="922" y="733"/>
                </a:moveTo>
                <a:lnTo>
                  <a:pt x="911" y="736"/>
                </a:lnTo>
                <a:lnTo>
                  <a:pt x="927" y="704"/>
                </a:lnTo>
                <a:lnTo>
                  <a:pt x="922" y="733"/>
                </a:lnTo>
                <a:close/>
                <a:moveTo>
                  <a:pt x="1005" y="730"/>
                </a:moveTo>
                <a:lnTo>
                  <a:pt x="1058" y="720"/>
                </a:lnTo>
                <a:lnTo>
                  <a:pt x="1023" y="816"/>
                </a:lnTo>
                <a:lnTo>
                  <a:pt x="978" y="827"/>
                </a:lnTo>
                <a:lnTo>
                  <a:pt x="1005" y="730"/>
                </a:lnTo>
                <a:close/>
                <a:moveTo>
                  <a:pt x="1071" y="717"/>
                </a:moveTo>
                <a:lnTo>
                  <a:pt x="1122" y="706"/>
                </a:lnTo>
                <a:lnTo>
                  <a:pt x="1082" y="800"/>
                </a:lnTo>
                <a:lnTo>
                  <a:pt x="1037" y="811"/>
                </a:lnTo>
                <a:lnTo>
                  <a:pt x="1071" y="717"/>
                </a:lnTo>
                <a:close/>
                <a:moveTo>
                  <a:pt x="1063" y="706"/>
                </a:moveTo>
                <a:lnTo>
                  <a:pt x="1007" y="717"/>
                </a:lnTo>
                <a:lnTo>
                  <a:pt x="1037" y="615"/>
                </a:lnTo>
                <a:lnTo>
                  <a:pt x="1098" y="610"/>
                </a:lnTo>
                <a:lnTo>
                  <a:pt x="1063" y="706"/>
                </a:lnTo>
                <a:close/>
                <a:moveTo>
                  <a:pt x="946" y="615"/>
                </a:moveTo>
                <a:lnTo>
                  <a:pt x="940" y="615"/>
                </a:lnTo>
                <a:lnTo>
                  <a:pt x="951" y="591"/>
                </a:lnTo>
                <a:lnTo>
                  <a:pt x="946" y="615"/>
                </a:lnTo>
                <a:close/>
                <a:moveTo>
                  <a:pt x="943" y="626"/>
                </a:moveTo>
                <a:lnTo>
                  <a:pt x="943" y="631"/>
                </a:lnTo>
                <a:lnTo>
                  <a:pt x="911" y="696"/>
                </a:lnTo>
                <a:lnTo>
                  <a:pt x="906" y="704"/>
                </a:lnTo>
                <a:lnTo>
                  <a:pt x="935" y="626"/>
                </a:lnTo>
                <a:lnTo>
                  <a:pt x="943" y="626"/>
                </a:lnTo>
                <a:close/>
                <a:moveTo>
                  <a:pt x="919" y="746"/>
                </a:moveTo>
                <a:lnTo>
                  <a:pt x="900" y="848"/>
                </a:lnTo>
                <a:lnTo>
                  <a:pt x="844" y="864"/>
                </a:lnTo>
                <a:lnTo>
                  <a:pt x="882" y="784"/>
                </a:lnTo>
                <a:lnTo>
                  <a:pt x="903" y="749"/>
                </a:lnTo>
                <a:lnTo>
                  <a:pt x="919" y="746"/>
                </a:lnTo>
                <a:close/>
                <a:moveTo>
                  <a:pt x="911" y="859"/>
                </a:moveTo>
                <a:lnTo>
                  <a:pt x="959" y="845"/>
                </a:lnTo>
                <a:lnTo>
                  <a:pt x="932" y="944"/>
                </a:lnTo>
                <a:lnTo>
                  <a:pt x="890" y="960"/>
                </a:lnTo>
                <a:lnTo>
                  <a:pt x="911" y="859"/>
                </a:lnTo>
                <a:close/>
                <a:moveTo>
                  <a:pt x="975" y="840"/>
                </a:moveTo>
                <a:lnTo>
                  <a:pt x="1018" y="829"/>
                </a:lnTo>
                <a:lnTo>
                  <a:pt x="983" y="928"/>
                </a:lnTo>
                <a:lnTo>
                  <a:pt x="946" y="939"/>
                </a:lnTo>
                <a:lnTo>
                  <a:pt x="975" y="840"/>
                </a:lnTo>
                <a:close/>
                <a:moveTo>
                  <a:pt x="1031" y="827"/>
                </a:moveTo>
                <a:lnTo>
                  <a:pt x="1077" y="813"/>
                </a:lnTo>
                <a:lnTo>
                  <a:pt x="1034" y="909"/>
                </a:lnTo>
                <a:lnTo>
                  <a:pt x="997" y="923"/>
                </a:lnTo>
                <a:lnTo>
                  <a:pt x="1031" y="827"/>
                </a:lnTo>
                <a:close/>
                <a:moveTo>
                  <a:pt x="1090" y="811"/>
                </a:moveTo>
                <a:lnTo>
                  <a:pt x="1117" y="803"/>
                </a:lnTo>
                <a:lnTo>
                  <a:pt x="1066" y="899"/>
                </a:lnTo>
                <a:lnTo>
                  <a:pt x="1050" y="904"/>
                </a:lnTo>
                <a:lnTo>
                  <a:pt x="1090" y="811"/>
                </a:lnTo>
                <a:close/>
                <a:moveTo>
                  <a:pt x="1098" y="797"/>
                </a:moveTo>
                <a:lnTo>
                  <a:pt x="1138" y="704"/>
                </a:lnTo>
                <a:lnTo>
                  <a:pt x="1173" y="698"/>
                </a:lnTo>
                <a:lnTo>
                  <a:pt x="1125" y="789"/>
                </a:lnTo>
                <a:lnTo>
                  <a:pt x="1098" y="797"/>
                </a:lnTo>
                <a:close/>
                <a:moveTo>
                  <a:pt x="1189" y="696"/>
                </a:moveTo>
                <a:lnTo>
                  <a:pt x="1216" y="690"/>
                </a:lnTo>
                <a:lnTo>
                  <a:pt x="1160" y="778"/>
                </a:lnTo>
                <a:lnTo>
                  <a:pt x="1141" y="784"/>
                </a:lnTo>
                <a:lnTo>
                  <a:pt x="1189" y="696"/>
                </a:lnTo>
                <a:close/>
                <a:moveTo>
                  <a:pt x="1194" y="682"/>
                </a:moveTo>
                <a:lnTo>
                  <a:pt x="1242" y="594"/>
                </a:lnTo>
                <a:lnTo>
                  <a:pt x="1280" y="589"/>
                </a:lnTo>
                <a:lnTo>
                  <a:pt x="1226" y="677"/>
                </a:lnTo>
                <a:lnTo>
                  <a:pt x="1194" y="682"/>
                </a:lnTo>
                <a:close/>
                <a:moveTo>
                  <a:pt x="1296" y="586"/>
                </a:moveTo>
                <a:lnTo>
                  <a:pt x="1339" y="583"/>
                </a:lnTo>
                <a:lnTo>
                  <a:pt x="1274" y="666"/>
                </a:lnTo>
                <a:lnTo>
                  <a:pt x="1242" y="671"/>
                </a:lnTo>
                <a:lnTo>
                  <a:pt x="1296" y="586"/>
                </a:lnTo>
                <a:close/>
                <a:moveTo>
                  <a:pt x="1355" y="581"/>
                </a:moveTo>
                <a:lnTo>
                  <a:pt x="1683" y="543"/>
                </a:lnTo>
                <a:lnTo>
                  <a:pt x="1656" y="594"/>
                </a:lnTo>
                <a:lnTo>
                  <a:pt x="1293" y="663"/>
                </a:lnTo>
                <a:lnTo>
                  <a:pt x="1355" y="581"/>
                </a:lnTo>
                <a:close/>
                <a:moveTo>
                  <a:pt x="1365" y="567"/>
                </a:moveTo>
                <a:lnTo>
                  <a:pt x="1421" y="492"/>
                </a:lnTo>
                <a:lnTo>
                  <a:pt x="1718" y="482"/>
                </a:lnTo>
                <a:lnTo>
                  <a:pt x="1691" y="530"/>
                </a:lnTo>
                <a:lnTo>
                  <a:pt x="1365" y="567"/>
                </a:lnTo>
                <a:close/>
                <a:moveTo>
                  <a:pt x="1731" y="479"/>
                </a:moveTo>
                <a:lnTo>
                  <a:pt x="1793" y="479"/>
                </a:lnTo>
                <a:lnTo>
                  <a:pt x="1763" y="522"/>
                </a:lnTo>
                <a:lnTo>
                  <a:pt x="1705" y="530"/>
                </a:lnTo>
                <a:lnTo>
                  <a:pt x="1731" y="479"/>
                </a:lnTo>
                <a:close/>
                <a:moveTo>
                  <a:pt x="1737" y="468"/>
                </a:moveTo>
                <a:lnTo>
                  <a:pt x="1798" y="359"/>
                </a:lnTo>
                <a:lnTo>
                  <a:pt x="1878" y="343"/>
                </a:lnTo>
                <a:lnTo>
                  <a:pt x="1801" y="466"/>
                </a:lnTo>
                <a:lnTo>
                  <a:pt x="1737" y="468"/>
                </a:lnTo>
                <a:close/>
                <a:moveTo>
                  <a:pt x="1894" y="340"/>
                </a:moveTo>
                <a:lnTo>
                  <a:pt x="1966" y="327"/>
                </a:lnTo>
                <a:lnTo>
                  <a:pt x="1865" y="463"/>
                </a:lnTo>
                <a:lnTo>
                  <a:pt x="1814" y="466"/>
                </a:lnTo>
                <a:lnTo>
                  <a:pt x="1894" y="340"/>
                </a:lnTo>
                <a:close/>
                <a:moveTo>
                  <a:pt x="1886" y="329"/>
                </a:moveTo>
                <a:lnTo>
                  <a:pt x="1803" y="345"/>
                </a:lnTo>
                <a:lnTo>
                  <a:pt x="1830" y="294"/>
                </a:lnTo>
                <a:lnTo>
                  <a:pt x="1916" y="286"/>
                </a:lnTo>
                <a:lnTo>
                  <a:pt x="1886" y="329"/>
                </a:lnTo>
                <a:close/>
                <a:moveTo>
                  <a:pt x="1790" y="348"/>
                </a:moveTo>
                <a:lnTo>
                  <a:pt x="1488" y="401"/>
                </a:lnTo>
                <a:lnTo>
                  <a:pt x="1544" y="327"/>
                </a:lnTo>
                <a:lnTo>
                  <a:pt x="1817" y="297"/>
                </a:lnTo>
                <a:lnTo>
                  <a:pt x="1790" y="348"/>
                </a:lnTo>
                <a:close/>
                <a:moveTo>
                  <a:pt x="1469" y="407"/>
                </a:moveTo>
                <a:lnTo>
                  <a:pt x="1403" y="417"/>
                </a:lnTo>
                <a:lnTo>
                  <a:pt x="1456" y="335"/>
                </a:lnTo>
                <a:lnTo>
                  <a:pt x="1528" y="327"/>
                </a:lnTo>
                <a:lnTo>
                  <a:pt x="1469" y="407"/>
                </a:lnTo>
                <a:close/>
                <a:moveTo>
                  <a:pt x="1387" y="420"/>
                </a:moveTo>
                <a:lnTo>
                  <a:pt x="1331" y="431"/>
                </a:lnTo>
                <a:lnTo>
                  <a:pt x="1376" y="345"/>
                </a:lnTo>
                <a:lnTo>
                  <a:pt x="1440" y="337"/>
                </a:lnTo>
                <a:lnTo>
                  <a:pt x="1387" y="420"/>
                </a:lnTo>
                <a:close/>
                <a:moveTo>
                  <a:pt x="1314" y="433"/>
                </a:moveTo>
                <a:lnTo>
                  <a:pt x="1253" y="447"/>
                </a:lnTo>
                <a:lnTo>
                  <a:pt x="1293" y="353"/>
                </a:lnTo>
                <a:lnTo>
                  <a:pt x="1363" y="345"/>
                </a:lnTo>
                <a:lnTo>
                  <a:pt x="1314" y="433"/>
                </a:lnTo>
                <a:close/>
                <a:moveTo>
                  <a:pt x="1237" y="450"/>
                </a:moveTo>
                <a:lnTo>
                  <a:pt x="1162" y="463"/>
                </a:lnTo>
                <a:lnTo>
                  <a:pt x="1197" y="364"/>
                </a:lnTo>
                <a:lnTo>
                  <a:pt x="1280" y="356"/>
                </a:lnTo>
                <a:lnTo>
                  <a:pt x="1237" y="450"/>
                </a:lnTo>
                <a:close/>
                <a:moveTo>
                  <a:pt x="1149" y="466"/>
                </a:moveTo>
                <a:lnTo>
                  <a:pt x="1074" y="479"/>
                </a:lnTo>
                <a:lnTo>
                  <a:pt x="1074" y="479"/>
                </a:lnTo>
                <a:lnTo>
                  <a:pt x="1149" y="369"/>
                </a:lnTo>
                <a:lnTo>
                  <a:pt x="1184" y="364"/>
                </a:lnTo>
                <a:lnTo>
                  <a:pt x="1149" y="466"/>
                </a:lnTo>
                <a:close/>
                <a:moveTo>
                  <a:pt x="1144" y="479"/>
                </a:moveTo>
                <a:lnTo>
                  <a:pt x="1141" y="490"/>
                </a:lnTo>
                <a:lnTo>
                  <a:pt x="1071" y="492"/>
                </a:lnTo>
                <a:lnTo>
                  <a:pt x="1071" y="492"/>
                </a:lnTo>
                <a:lnTo>
                  <a:pt x="1144" y="479"/>
                </a:lnTo>
                <a:close/>
                <a:moveTo>
                  <a:pt x="1026" y="605"/>
                </a:moveTo>
                <a:lnTo>
                  <a:pt x="986" y="610"/>
                </a:lnTo>
                <a:lnTo>
                  <a:pt x="1053" y="508"/>
                </a:lnTo>
                <a:lnTo>
                  <a:pt x="1026" y="605"/>
                </a:lnTo>
                <a:close/>
                <a:moveTo>
                  <a:pt x="967" y="613"/>
                </a:moveTo>
                <a:lnTo>
                  <a:pt x="964" y="613"/>
                </a:lnTo>
                <a:lnTo>
                  <a:pt x="1015" y="506"/>
                </a:lnTo>
                <a:lnTo>
                  <a:pt x="1029" y="506"/>
                </a:lnTo>
                <a:lnTo>
                  <a:pt x="967" y="613"/>
                </a:lnTo>
                <a:close/>
                <a:moveTo>
                  <a:pt x="964" y="589"/>
                </a:moveTo>
                <a:lnTo>
                  <a:pt x="975" y="527"/>
                </a:lnTo>
                <a:lnTo>
                  <a:pt x="983" y="508"/>
                </a:lnTo>
                <a:lnTo>
                  <a:pt x="1002" y="508"/>
                </a:lnTo>
                <a:lnTo>
                  <a:pt x="964" y="589"/>
                </a:lnTo>
                <a:close/>
                <a:moveTo>
                  <a:pt x="964" y="524"/>
                </a:moveTo>
                <a:lnTo>
                  <a:pt x="927" y="615"/>
                </a:lnTo>
                <a:lnTo>
                  <a:pt x="900" y="618"/>
                </a:lnTo>
                <a:lnTo>
                  <a:pt x="932" y="516"/>
                </a:lnTo>
                <a:lnTo>
                  <a:pt x="967" y="511"/>
                </a:lnTo>
                <a:lnTo>
                  <a:pt x="964" y="524"/>
                </a:lnTo>
                <a:close/>
                <a:moveTo>
                  <a:pt x="922" y="629"/>
                </a:moveTo>
                <a:lnTo>
                  <a:pt x="879" y="741"/>
                </a:lnTo>
                <a:lnTo>
                  <a:pt x="860" y="744"/>
                </a:lnTo>
                <a:lnTo>
                  <a:pt x="895" y="631"/>
                </a:lnTo>
                <a:lnTo>
                  <a:pt x="922" y="629"/>
                </a:lnTo>
                <a:close/>
                <a:moveTo>
                  <a:pt x="871" y="754"/>
                </a:moveTo>
                <a:lnTo>
                  <a:pt x="844" y="792"/>
                </a:lnTo>
                <a:lnTo>
                  <a:pt x="858" y="757"/>
                </a:lnTo>
                <a:lnTo>
                  <a:pt x="871" y="754"/>
                </a:lnTo>
                <a:close/>
                <a:moveTo>
                  <a:pt x="855" y="800"/>
                </a:moveTo>
                <a:lnTo>
                  <a:pt x="847" y="821"/>
                </a:lnTo>
                <a:lnTo>
                  <a:pt x="834" y="845"/>
                </a:lnTo>
                <a:lnTo>
                  <a:pt x="834" y="829"/>
                </a:lnTo>
                <a:lnTo>
                  <a:pt x="855" y="800"/>
                </a:lnTo>
                <a:close/>
                <a:moveTo>
                  <a:pt x="834" y="749"/>
                </a:moveTo>
                <a:lnTo>
                  <a:pt x="831" y="749"/>
                </a:lnTo>
                <a:lnTo>
                  <a:pt x="834" y="744"/>
                </a:lnTo>
                <a:lnTo>
                  <a:pt x="834" y="749"/>
                </a:lnTo>
                <a:close/>
                <a:moveTo>
                  <a:pt x="836" y="877"/>
                </a:moveTo>
                <a:lnTo>
                  <a:pt x="898" y="861"/>
                </a:lnTo>
                <a:lnTo>
                  <a:pt x="876" y="963"/>
                </a:lnTo>
                <a:lnTo>
                  <a:pt x="815" y="984"/>
                </a:lnTo>
                <a:lnTo>
                  <a:pt x="826" y="907"/>
                </a:lnTo>
                <a:lnTo>
                  <a:pt x="836" y="877"/>
                </a:lnTo>
                <a:close/>
                <a:moveTo>
                  <a:pt x="844" y="1129"/>
                </a:moveTo>
                <a:lnTo>
                  <a:pt x="836" y="1102"/>
                </a:lnTo>
                <a:lnTo>
                  <a:pt x="850" y="1094"/>
                </a:lnTo>
                <a:lnTo>
                  <a:pt x="844" y="1129"/>
                </a:lnTo>
                <a:close/>
                <a:moveTo>
                  <a:pt x="847" y="1182"/>
                </a:moveTo>
                <a:lnTo>
                  <a:pt x="844" y="1185"/>
                </a:lnTo>
                <a:lnTo>
                  <a:pt x="847" y="1180"/>
                </a:lnTo>
                <a:lnTo>
                  <a:pt x="847" y="1182"/>
                </a:lnTo>
                <a:close/>
                <a:moveTo>
                  <a:pt x="812" y="1289"/>
                </a:moveTo>
                <a:lnTo>
                  <a:pt x="804" y="1297"/>
                </a:lnTo>
                <a:lnTo>
                  <a:pt x="783" y="1244"/>
                </a:lnTo>
                <a:lnTo>
                  <a:pt x="785" y="1228"/>
                </a:lnTo>
                <a:lnTo>
                  <a:pt x="828" y="1206"/>
                </a:lnTo>
                <a:lnTo>
                  <a:pt x="812" y="1289"/>
                </a:lnTo>
                <a:close/>
                <a:moveTo>
                  <a:pt x="815" y="1364"/>
                </a:moveTo>
                <a:lnTo>
                  <a:pt x="807" y="1383"/>
                </a:lnTo>
                <a:lnTo>
                  <a:pt x="812" y="1351"/>
                </a:lnTo>
                <a:lnTo>
                  <a:pt x="815" y="1364"/>
                </a:lnTo>
                <a:close/>
                <a:moveTo>
                  <a:pt x="788" y="1514"/>
                </a:moveTo>
                <a:lnTo>
                  <a:pt x="802" y="1541"/>
                </a:lnTo>
                <a:lnTo>
                  <a:pt x="775" y="1562"/>
                </a:lnTo>
                <a:lnTo>
                  <a:pt x="788" y="1514"/>
                </a:lnTo>
                <a:close/>
                <a:moveTo>
                  <a:pt x="777" y="1463"/>
                </a:moveTo>
                <a:lnTo>
                  <a:pt x="777" y="1463"/>
                </a:lnTo>
                <a:lnTo>
                  <a:pt x="777" y="1463"/>
                </a:lnTo>
                <a:lnTo>
                  <a:pt x="777" y="1463"/>
                </a:lnTo>
                <a:close/>
                <a:moveTo>
                  <a:pt x="791" y="1452"/>
                </a:moveTo>
                <a:lnTo>
                  <a:pt x="791" y="1452"/>
                </a:lnTo>
                <a:lnTo>
                  <a:pt x="791" y="1452"/>
                </a:lnTo>
                <a:lnTo>
                  <a:pt x="791" y="1452"/>
                </a:lnTo>
                <a:close/>
                <a:moveTo>
                  <a:pt x="785" y="1418"/>
                </a:moveTo>
                <a:lnTo>
                  <a:pt x="769" y="1447"/>
                </a:lnTo>
                <a:lnTo>
                  <a:pt x="761" y="1428"/>
                </a:lnTo>
                <a:lnTo>
                  <a:pt x="796" y="1375"/>
                </a:lnTo>
                <a:lnTo>
                  <a:pt x="785" y="1418"/>
                </a:lnTo>
                <a:close/>
                <a:moveTo>
                  <a:pt x="740" y="1383"/>
                </a:moveTo>
                <a:lnTo>
                  <a:pt x="737" y="1377"/>
                </a:lnTo>
                <a:lnTo>
                  <a:pt x="751" y="1369"/>
                </a:lnTo>
                <a:lnTo>
                  <a:pt x="740" y="1383"/>
                </a:lnTo>
                <a:close/>
                <a:moveTo>
                  <a:pt x="753" y="1385"/>
                </a:moveTo>
                <a:lnTo>
                  <a:pt x="751" y="1407"/>
                </a:lnTo>
                <a:lnTo>
                  <a:pt x="748" y="1396"/>
                </a:lnTo>
                <a:lnTo>
                  <a:pt x="753" y="1385"/>
                </a:lnTo>
                <a:close/>
                <a:moveTo>
                  <a:pt x="737" y="1407"/>
                </a:moveTo>
                <a:lnTo>
                  <a:pt x="748" y="1426"/>
                </a:lnTo>
                <a:lnTo>
                  <a:pt x="721" y="1468"/>
                </a:lnTo>
                <a:lnTo>
                  <a:pt x="724" y="1428"/>
                </a:lnTo>
                <a:lnTo>
                  <a:pt x="737" y="1407"/>
                </a:lnTo>
                <a:close/>
                <a:moveTo>
                  <a:pt x="745" y="1452"/>
                </a:moveTo>
                <a:lnTo>
                  <a:pt x="743" y="1471"/>
                </a:lnTo>
                <a:lnTo>
                  <a:pt x="724" y="1487"/>
                </a:lnTo>
                <a:lnTo>
                  <a:pt x="745" y="1452"/>
                </a:lnTo>
                <a:close/>
                <a:moveTo>
                  <a:pt x="743" y="1490"/>
                </a:moveTo>
                <a:lnTo>
                  <a:pt x="740" y="1506"/>
                </a:lnTo>
                <a:lnTo>
                  <a:pt x="719" y="1546"/>
                </a:lnTo>
                <a:lnTo>
                  <a:pt x="719" y="1546"/>
                </a:lnTo>
                <a:lnTo>
                  <a:pt x="719" y="1506"/>
                </a:lnTo>
                <a:lnTo>
                  <a:pt x="743" y="1490"/>
                </a:lnTo>
                <a:close/>
                <a:moveTo>
                  <a:pt x="735" y="1538"/>
                </a:moveTo>
                <a:lnTo>
                  <a:pt x="732" y="1570"/>
                </a:lnTo>
                <a:lnTo>
                  <a:pt x="724" y="1559"/>
                </a:lnTo>
                <a:lnTo>
                  <a:pt x="735" y="1538"/>
                </a:lnTo>
                <a:close/>
                <a:moveTo>
                  <a:pt x="732" y="1658"/>
                </a:moveTo>
                <a:lnTo>
                  <a:pt x="743" y="1631"/>
                </a:lnTo>
                <a:lnTo>
                  <a:pt x="732" y="1674"/>
                </a:lnTo>
                <a:lnTo>
                  <a:pt x="732" y="1658"/>
                </a:lnTo>
                <a:close/>
                <a:moveTo>
                  <a:pt x="735" y="1738"/>
                </a:moveTo>
                <a:lnTo>
                  <a:pt x="783" y="1690"/>
                </a:lnTo>
                <a:lnTo>
                  <a:pt x="818" y="1749"/>
                </a:lnTo>
                <a:lnTo>
                  <a:pt x="772" y="1803"/>
                </a:lnTo>
                <a:lnTo>
                  <a:pt x="735" y="1744"/>
                </a:lnTo>
                <a:lnTo>
                  <a:pt x="735" y="1738"/>
                </a:lnTo>
                <a:close/>
                <a:moveTo>
                  <a:pt x="740" y="1717"/>
                </a:moveTo>
                <a:lnTo>
                  <a:pt x="756" y="1637"/>
                </a:lnTo>
                <a:lnTo>
                  <a:pt x="777" y="1677"/>
                </a:lnTo>
                <a:lnTo>
                  <a:pt x="740" y="1717"/>
                </a:lnTo>
                <a:close/>
                <a:moveTo>
                  <a:pt x="745" y="1589"/>
                </a:moveTo>
                <a:lnTo>
                  <a:pt x="748" y="1578"/>
                </a:lnTo>
                <a:lnTo>
                  <a:pt x="745" y="1586"/>
                </a:lnTo>
                <a:lnTo>
                  <a:pt x="745" y="1589"/>
                </a:lnTo>
                <a:close/>
                <a:moveTo>
                  <a:pt x="745" y="1557"/>
                </a:moveTo>
                <a:lnTo>
                  <a:pt x="751" y="1508"/>
                </a:lnTo>
                <a:lnTo>
                  <a:pt x="769" y="1474"/>
                </a:lnTo>
                <a:lnTo>
                  <a:pt x="775" y="1482"/>
                </a:lnTo>
                <a:lnTo>
                  <a:pt x="769" y="1500"/>
                </a:lnTo>
                <a:lnTo>
                  <a:pt x="745" y="1557"/>
                </a:lnTo>
                <a:close/>
                <a:moveTo>
                  <a:pt x="756" y="1463"/>
                </a:moveTo>
                <a:lnTo>
                  <a:pt x="759" y="1450"/>
                </a:lnTo>
                <a:lnTo>
                  <a:pt x="761" y="1458"/>
                </a:lnTo>
                <a:lnTo>
                  <a:pt x="756" y="1463"/>
                </a:lnTo>
                <a:close/>
                <a:moveTo>
                  <a:pt x="764" y="1399"/>
                </a:moveTo>
                <a:lnTo>
                  <a:pt x="769" y="1367"/>
                </a:lnTo>
                <a:lnTo>
                  <a:pt x="780" y="1353"/>
                </a:lnTo>
                <a:lnTo>
                  <a:pt x="802" y="1337"/>
                </a:lnTo>
                <a:lnTo>
                  <a:pt x="802" y="1343"/>
                </a:lnTo>
                <a:lnTo>
                  <a:pt x="764" y="1399"/>
                </a:lnTo>
                <a:close/>
                <a:moveTo>
                  <a:pt x="772" y="1343"/>
                </a:moveTo>
                <a:lnTo>
                  <a:pt x="780" y="1270"/>
                </a:lnTo>
                <a:lnTo>
                  <a:pt x="796" y="1311"/>
                </a:lnTo>
                <a:lnTo>
                  <a:pt x="772" y="1343"/>
                </a:lnTo>
                <a:close/>
                <a:moveTo>
                  <a:pt x="799" y="1327"/>
                </a:moveTo>
                <a:lnTo>
                  <a:pt x="802" y="1324"/>
                </a:lnTo>
                <a:lnTo>
                  <a:pt x="802" y="1324"/>
                </a:lnTo>
                <a:lnTo>
                  <a:pt x="799" y="1327"/>
                </a:lnTo>
                <a:close/>
                <a:moveTo>
                  <a:pt x="799" y="1423"/>
                </a:moveTo>
                <a:lnTo>
                  <a:pt x="804" y="1412"/>
                </a:lnTo>
                <a:lnTo>
                  <a:pt x="799" y="1434"/>
                </a:lnTo>
                <a:lnTo>
                  <a:pt x="796" y="1434"/>
                </a:lnTo>
                <a:lnTo>
                  <a:pt x="799" y="1423"/>
                </a:lnTo>
                <a:close/>
                <a:moveTo>
                  <a:pt x="788" y="1214"/>
                </a:moveTo>
                <a:lnTo>
                  <a:pt x="799" y="1118"/>
                </a:lnTo>
                <a:lnTo>
                  <a:pt x="826" y="1107"/>
                </a:lnTo>
                <a:lnTo>
                  <a:pt x="839" y="1155"/>
                </a:lnTo>
                <a:lnTo>
                  <a:pt x="831" y="1190"/>
                </a:lnTo>
                <a:lnTo>
                  <a:pt x="788" y="1214"/>
                </a:lnTo>
                <a:close/>
                <a:moveTo>
                  <a:pt x="802" y="1102"/>
                </a:moveTo>
                <a:lnTo>
                  <a:pt x="807" y="1051"/>
                </a:lnTo>
                <a:lnTo>
                  <a:pt x="820" y="1094"/>
                </a:lnTo>
                <a:lnTo>
                  <a:pt x="802" y="1102"/>
                </a:lnTo>
                <a:close/>
                <a:moveTo>
                  <a:pt x="831" y="1089"/>
                </a:moveTo>
                <a:lnTo>
                  <a:pt x="812" y="1019"/>
                </a:lnTo>
                <a:lnTo>
                  <a:pt x="815" y="998"/>
                </a:lnTo>
                <a:lnTo>
                  <a:pt x="874" y="979"/>
                </a:lnTo>
                <a:lnTo>
                  <a:pt x="852" y="1081"/>
                </a:lnTo>
                <a:lnTo>
                  <a:pt x="831" y="1089"/>
                </a:lnTo>
                <a:close/>
                <a:moveTo>
                  <a:pt x="823" y="821"/>
                </a:moveTo>
                <a:lnTo>
                  <a:pt x="823" y="827"/>
                </a:lnTo>
                <a:lnTo>
                  <a:pt x="810" y="845"/>
                </a:lnTo>
                <a:lnTo>
                  <a:pt x="828" y="762"/>
                </a:lnTo>
                <a:lnTo>
                  <a:pt x="831" y="762"/>
                </a:lnTo>
                <a:lnTo>
                  <a:pt x="823" y="821"/>
                </a:lnTo>
                <a:close/>
                <a:moveTo>
                  <a:pt x="810" y="867"/>
                </a:moveTo>
                <a:lnTo>
                  <a:pt x="807" y="872"/>
                </a:lnTo>
                <a:lnTo>
                  <a:pt x="804" y="875"/>
                </a:lnTo>
                <a:lnTo>
                  <a:pt x="810" y="867"/>
                </a:lnTo>
                <a:close/>
                <a:moveTo>
                  <a:pt x="807" y="952"/>
                </a:moveTo>
                <a:lnTo>
                  <a:pt x="804" y="990"/>
                </a:lnTo>
                <a:lnTo>
                  <a:pt x="802" y="990"/>
                </a:lnTo>
                <a:lnTo>
                  <a:pt x="799" y="976"/>
                </a:lnTo>
                <a:lnTo>
                  <a:pt x="807" y="952"/>
                </a:lnTo>
                <a:close/>
                <a:moveTo>
                  <a:pt x="796" y="907"/>
                </a:moveTo>
                <a:lnTo>
                  <a:pt x="793" y="912"/>
                </a:lnTo>
                <a:lnTo>
                  <a:pt x="799" y="888"/>
                </a:lnTo>
                <a:lnTo>
                  <a:pt x="804" y="885"/>
                </a:lnTo>
                <a:lnTo>
                  <a:pt x="796" y="907"/>
                </a:lnTo>
                <a:close/>
                <a:moveTo>
                  <a:pt x="785" y="1123"/>
                </a:moveTo>
                <a:lnTo>
                  <a:pt x="775" y="1220"/>
                </a:lnTo>
                <a:lnTo>
                  <a:pt x="745" y="1139"/>
                </a:lnTo>
                <a:lnTo>
                  <a:pt x="785" y="1123"/>
                </a:lnTo>
                <a:close/>
                <a:moveTo>
                  <a:pt x="772" y="1246"/>
                </a:moveTo>
                <a:lnTo>
                  <a:pt x="759" y="1351"/>
                </a:lnTo>
                <a:lnTo>
                  <a:pt x="732" y="1367"/>
                </a:lnTo>
                <a:lnTo>
                  <a:pt x="727" y="1353"/>
                </a:lnTo>
                <a:lnTo>
                  <a:pt x="732" y="1257"/>
                </a:lnTo>
                <a:lnTo>
                  <a:pt x="769" y="1238"/>
                </a:lnTo>
                <a:lnTo>
                  <a:pt x="772" y="1246"/>
                </a:lnTo>
                <a:close/>
                <a:moveTo>
                  <a:pt x="729" y="1385"/>
                </a:moveTo>
                <a:lnTo>
                  <a:pt x="732" y="1393"/>
                </a:lnTo>
                <a:lnTo>
                  <a:pt x="724" y="1407"/>
                </a:lnTo>
                <a:lnTo>
                  <a:pt x="724" y="1385"/>
                </a:lnTo>
                <a:lnTo>
                  <a:pt x="729" y="1385"/>
                </a:lnTo>
                <a:close/>
                <a:moveTo>
                  <a:pt x="727" y="1126"/>
                </a:moveTo>
                <a:lnTo>
                  <a:pt x="721" y="1137"/>
                </a:lnTo>
                <a:lnTo>
                  <a:pt x="719" y="1139"/>
                </a:lnTo>
                <a:lnTo>
                  <a:pt x="724" y="1115"/>
                </a:lnTo>
                <a:lnTo>
                  <a:pt x="727" y="1123"/>
                </a:lnTo>
                <a:lnTo>
                  <a:pt x="727" y="1126"/>
                </a:lnTo>
                <a:close/>
                <a:moveTo>
                  <a:pt x="724" y="1032"/>
                </a:moveTo>
                <a:lnTo>
                  <a:pt x="713" y="1054"/>
                </a:lnTo>
                <a:lnTo>
                  <a:pt x="705" y="1035"/>
                </a:lnTo>
                <a:lnTo>
                  <a:pt x="724" y="1030"/>
                </a:lnTo>
                <a:lnTo>
                  <a:pt x="724" y="1032"/>
                </a:lnTo>
                <a:close/>
                <a:moveTo>
                  <a:pt x="719" y="1067"/>
                </a:moveTo>
                <a:lnTo>
                  <a:pt x="719" y="1070"/>
                </a:lnTo>
                <a:lnTo>
                  <a:pt x="719" y="1067"/>
                </a:lnTo>
                <a:lnTo>
                  <a:pt x="719" y="1067"/>
                </a:lnTo>
                <a:close/>
                <a:moveTo>
                  <a:pt x="721" y="1225"/>
                </a:moveTo>
                <a:lnTo>
                  <a:pt x="719" y="1249"/>
                </a:lnTo>
                <a:lnTo>
                  <a:pt x="716" y="1252"/>
                </a:lnTo>
                <a:lnTo>
                  <a:pt x="721" y="1225"/>
                </a:lnTo>
                <a:close/>
                <a:moveTo>
                  <a:pt x="716" y="1575"/>
                </a:moveTo>
                <a:lnTo>
                  <a:pt x="719" y="1570"/>
                </a:lnTo>
                <a:lnTo>
                  <a:pt x="729" y="1591"/>
                </a:lnTo>
                <a:lnTo>
                  <a:pt x="729" y="1594"/>
                </a:lnTo>
                <a:lnTo>
                  <a:pt x="724" y="1605"/>
                </a:lnTo>
                <a:lnTo>
                  <a:pt x="713" y="1613"/>
                </a:lnTo>
                <a:lnTo>
                  <a:pt x="716" y="1575"/>
                </a:lnTo>
                <a:close/>
                <a:moveTo>
                  <a:pt x="724" y="1634"/>
                </a:moveTo>
                <a:lnTo>
                  <a:pt x="721" y="1656"/>
                </a:lnTo>
                <a:lnTo>
                  <a:pt x="711" y="1685"/>
                </a:lnTo>
                <a:lnTo>
                  <a:pt x="711" y="1661"/>
                </a:lnTo>
                <a:lnTo>
                  <a:pt x="724" y="1634"/>
                </a:lnTo>
                <a:close/>
                <a:moveTo>
                  <a:pt x="713" y="1709"/>
                </a:moveTo>
                <a:lnTo>
                  <a:pt x="713" y="1714"/>
                </a:lnTo>
                <a:lnTo>
                  <a:pt x="713" y="1712"/>
                </a:lnTo>
                <a:lnTo>
                  <a:pt x="713" y="1709"/>
                </a:lnTo>
                <a:close/>
                <a:moveTo>
                  <a:pt x="729" y="1760"/>
                </a:moveTo>
                <a:lnTo>
                  <a:pt x="764" y="1811"/>
                </a:lnTo>
                <a:lnTo>
                  <a:pt x="716" y="1869"/>
                </a:lnTo>
                <a:lnTo>
                  <a:pt x="711" y="1861"/>
                </a:lnTo>
                <a:lnTo>
                  <a:pt x="729" y="1760"/>
                </a:lnTo>
                <a:close/>
                <a:moveTo>
                  <a:pt x="772" y="1821"/>
                </a:moveTo>
                <a:lnTo>
                  <a:pt x="810" y="1880"/>
                </a:lnTo>
                <a:lnTo>
                  <a:pt x="767" y="1936"/>
                </a:lnTo>
                <a:lnTo>
                  <a:pt x="721" y="1878"/>
                </a:lnTo>
                <a:lnTo>
                  <a:pt x="772" y="1821"/>
                </a:lnTo>
                <a:close/>
                <a:moveTo>
                  <a:pt x="780" y="1813"/>
                </a:moveTo>
                <a:lnTo>
                  <a:pt x="823" y="1760"/>
                </a:lnTo>
                <a:lnTo>
                  <a:pt x="855" y="1816"/>
                </a:lnTo>
                <a:lnTo>
                  <a:pt x="818" y="1869"/>
                </a:lnTo>
                <a:lnTo>
                  <a:pt x="780" y="1813"/>
                </a:lnTo>
                <a:close/>
                <a:moveTo>
                  <a:pt x="834" y="1752"/>
                </a:moveTo>
                <a:lnTo>
                  <a:pt x="876" y="1701"/>
                </a:lnTo>
                <a:lnTo>
                  <a:pt x="900" y="1757"/>
                </a:lnTo>
                <a:lnTo>
                  <a:pt x="863" y="1805"/>
                </a:lnTo>
                <a:lnTo>
                  <a:pt x="834" y="1752"/>
                </a:lnTo>
                <a:close/>
                <a:moveTo>
                  <a:pt x="826" y="1741"/>
                </a:moveTo>
                <a:lnTo>
                  <a:pt x="793" y="1680"/>
                </a:lnTo>
                <a:lnTo>
                  <a:pt x="842" y="1631"/>
                </a:lnTo>
                <a:lnTo>
                  <a:pt x="871" y="1690"/>
                </a:lnTo>
                <a:lnTo>
                  <a:pt x="826" y="1741"/>
                </a:lnTo>
                <a:close/>
                <a:moveTo>
                  <a:pt x="785" y="1669"/>
                </a:moveTo>
                <a:lnTo>
                  <a:pt x="759" y="1618"/>
                </a:lnTo>
                <a:lnTo>
                  <a:pt x="769" y="1583"/>
                </a:lnTo>
                <a:lnTo>
                  <a:pt x="807" y="1551"/>
                </a:lnTo>
                <a:lnTo>
                  <a:pt x="836" y="1618"/>
                </a:lnTo>
                <a:lnTo>
                  <a:pt x="785" y="1669"/>
                </a:lnTo>
                <a:close/>
                <a:moveTo>
                  <a:pt x="793" y="1495"/>
                </a:moveTo>
                <a:lnTo>
                  <a:pt x="799" y="1479"/>
                </a:lnTo>
                <a:lnTo>
                  <a:pt x="812" y="1436"/>
                </a:lnTo>
                <a:lnTo>
                  <a:pt x="836" y="1418"/>
                </a:lnTo>
                <a:lnTo>
                  <a:pt x="863" y="1487"/>
                </a:lnTo>
                <a:lnTo>
                  <a:pt x="810" y="1533"/>
                </a:lnTo>
                <a:lnTo>
                  <a:pt x="793" y="1495"/>
                </a:lnTo>
                <a:close/>
                <a:moveTo>
                  <a:pt x="820" y="1415"/>
                </a:moveTo>
                <a:lnTo>
                  <a:pt x="828" y="1399"/>
                </a:lnTo>
                <a:lnTo>
                  <a:pt x="834" y="1407"/>
                </a:lnTo>
                <a:lnTo>
                  <a:pt x="820" y="1415"/>
                </a:lnTo>
                <a:close/>
                <a:moveTo>
                  <a:pt x="820" y="1337"/>
                </a:moveTo>
                <a:lnTo>
                  <a:pt x="828" y="1324"/>
                </a:lnTo>
                <a:lnTo>
                  <a:pt x="823" y="1345"/>
                </a:lnTo>
                <a:lnTo>
                  <a:pt x="820" y="1337"/>
                </a:lnTo>
                <a:close/>
                <a:moveTo>
                  <a:pt x="820" y="1313"/>
                </a:moveTo>
                <a:lnTo>
                  <a:pt x="820" y="1313"/>
                </a:lnTo>
                <a:lnTo>
                  <a:pt x="823" y="1295"/>
                </a:lnTo>
                <a:lnTo>
                  <a:pt x="844" y="1265"/>
                </a:lnTo>
                <a:lnTo>
                  <a:pt x="839" y="1284"/>
                </a:lnTo>
                <a:lnTo>
                  <a:pt x="820" y="1313"/>
                </a:lnTo>
                <a:close/>
                <a:moveTo>
                  <a:pt x="868" y="1075"/>
                </a:moveTo>
                <a:lnTo>
                  <a:pt x="887" y="974"/>
                </a:lnTo>
                <a:lnTo>
                  <a:pt x="930" y="958"/>
                </a:lnTo>
                <a:lnTo>
                  <a:pt x="900" y="1059"/>
                </a:lnTo>
                <a:lnTo>
                  <a:pt x="868" y="1075"/>
                </a:lnTo>
                <a:close/>
                <a:moveTo>
                  <a:pt x="943" y="955"/>
                </a:moveTo>
                <a:lnTo>
                  <a:pt x="978" y="942"/>
                </a:lnTo>
                <a:lnTo>
                  <a:pt x="940" y="1043"/>
                </a:lnTo>
                <a:lnTo>
                  <a:pt x="916" y="1054"/>
                </a:lnTo>
                <a:lnTo>
                  <a:pt x="943" y="955"/>
                </a:lnTo>
                <a:close/>
                <a:moveTo>
                  <a:pt x="1042" y="920"/>
                </a:moveTo>
                <a:lnTo>
                  <a:pt x="1058" y="915"/>
                </a:lnTo>
                <a:lnTo>
                  <a:pt x="1002" y="1016"/>
                </a:lnTo>
                <a:lnTo>
                  <a:pt x="999" y="1016"/>
                </a:lnTo>
                <a:lnTo>
                  <a:pt x="1042" y="920"/>
                </a:lnTo>
                <a:close/>
                <a:moveTo>
                  <a:pt x="1074" y="909"/>
                </a:moveTo>
                <a:lnTo>
                  <a:pt x="1079" y="907"/>
                </a:lnTo>
                <a:lnTo>
                  <a:pt x="1053" y="947"/>
                </a:lnTo>
                <a:lnTo>
                  <a:pt x="1074" y="909"/>
                </a:lnTo>
                <a:close/>
                <a:moveTo>
                  <a:pt x="1098" y="899"/>
                </a:moveTo>
                <a:lnTo>
                  <a:pt x="1103" y="899"/>
                </a:lnTo>
                <a:lnTo>
                  <a:pt x="1071" y="942"/>
                </a:lnTo>
                <a:lnTo>
                  <a:pt x="1098" y="899"/>
                </a:lnTo>
                <a:close/>
                <a:moveTo>
                  <a:pt x="1090" y="891"/>
                </a:moveTo>
                <a:lnTo>
                  <a:pt x="1082" y="893"/>
                </a:lnTo>
                <a:lnTo>
                  <a:pt x="1133" y="800"/>
                </a:lnTo>
                <a:lnTo>
                  <a:pt x="1149" y="794"/>
                </a:lnTo>
                <a:lnTo>
                  <a:pt x="1090" y="891"/>
                </a:lnTo>
                <a:close/>
                <a:moveTo>
                  <a:pt x="1168" y="789"/>
                </a:moveTo>
                <a:lnTo>
                  <a:pt x="1189" y="784"/>
                </a:lnTo>
                <a:lnTo>
                  <a:pt x="1117" y="880"/>
                </a:lnTo>
                <a:lnTo>
                  <a:pt x="1109" y="883"/>
                </a:lnTo>
                <a:lnTo>
                  <a:pt x="1168" y="789"/>
                </a:lnTo>
                <a:close/>
                <a:moveTo>
                  <a:pt x="1178" y="776"/>
                </a:moveTo>
                <a:lnTo>
                  <a:pt x="1232" y="688"/>
                </a:lnTo>
                <a:lnTo>
                  <a:pt x="1264" y="679"/>
                </a:lnTo>
                <a:lnTo>
                  <a:pt x="1200" y="768"/>
                </a:lnTo>
                <a:lnTo>
                  <a:pt x="1178" y="776"/>
                </a:lnTo>
                <a:close/>
                <a:moveTo>
                  <a:pt x="1282" y="677"/>
                </a:moveTo>
                <a:lnTo>
                  <a:pt x="1648" y="607"/>
                </a:lnTo>
                <a:lnTo>
                  <a:pt x="1624" y="655"/>
                </a:lnTo>
                <a:lnTo>
                  <a:pt x="1218" y="762"/>
                </a:lnTo>
                <a:lnTo>
                  <a:pt x="1282" y="677"/>
                </a:lnTo>
                <a:close/>
                <a:moveTo>
                  <a:pt x="1665" y="605"/>
                </a:moveTo>
                <a:lnTo>
                  <a:pt x="1718" y="597"/>
                </a:lnTo>
                <a:lnTo>
                  <a:pt x="1691" y="637"/>
                </a:lnTo>
                <a:lnTo>
                  <a:pt x="1640" y="650"/>
                </a:lnTo>
                <a:lnTo>
                  <a:pt x="1665" y="605"/>
                </a:lnTo>
                <a:close/>
                <a:moveTo>
                  <a:pt x="1673" y="591"/>
                </a:moveTo>
                <a:lnTo>
                  <a:pt x="1699" y="540"/>
                </a:lnTo>
                <a:lnTo>
                  <a:pt x="1755" y="535"/>
                </a:lnTo>
                <a:lnTo>
                  <a:pt x="1726" y="581"/>
                </a:lnTo>
                <a:lnTo>
                  <a:pt x="1673" y="591"/>
                </a:lnTo>
                <a:close/>
                <a:moveTo>
                  <a:pt x="1771" y="532"/>
                </a:moveTo>
                <a:lnTo>
                  <a:pt x="1814" y="530"/>
                </a:lnTo>
                <a:lnTo>
                  <a:pt x="1785" y="570"/>
                </a:lnTo>
                <a:lnTo>
                  <a:pt x="1742" y="578"/>
                </a:lnTo>
                <a:lnTo>
                  <a:pt x="1771" y="532"/>
                </a:lnTo>
                <a:close/>
                <a:moveTo>
                  <a:pt x="1779" y="519"/>
                </a:moveTo>
                <a:lnTo>
                  <a:pt x="1806" y="476"/>
                </a:lnTo>
                <a:lnTo>
                  <a:pt x="1854" y="476"/>
                </a:lnTo>
                <a:lnTo>
                  <a:pt x="1825" y="516"/>
                </a:lnTo>
                <a:lnTo>
                  <a:pt x="1779" y="519"/>
                </a:lnTo>
                <a:close/>
                <a:moveTo>
                  <a:pt x="1870" y="474"/>
                </a:moveTo>
                <a:lnTo>
                  <a:pt x="1926" y="474"/>
                </a:lnTo>
                <a:lnTo>
                  <a:pt x="1897" y="508"/>
                </a:lnTo>
                <a:lnTo>
                  <a:pt x="1841" y="514"/>
                </a:lnTo>
                <a:lnTo>
                  <a:pt x="1870" y="474"/>
                </a:lnTo>
                <a:close/>
                <a:moveTo>
                  <a:pt x="1878" y="463"/>
                </a:moveTo>
                <a:lnTo>
                  <a:pt x="1982" y="324"/>
                </a:lnTo>
                <a:lnTo>
                  <a:pt x="2071" y="308"/>
                </a:lnTo>
                <a:lnTo>
                  <a:pt x="1937" y="460"/>
                </a:lnTo>
                <a:lnTo>
                  <a:pt x="1878" y="463"/>
                </a:lnTo>
                <a:close/>
                <a:moveTo>
                  <a:pt x="2089" y="302"/>
                </a:moveTo>
                <a:lnTo>
                  <a:pt x="2178" y="286"/>
                </a:lnTo>
                <a:lnTo>
                  <a:pt x="2007" y="458"/>
                </a:lnTo>
                <a:lnTo>
                  <a:pt x="1953" y="460"/>
                </a:lnTo>
                <a:lnTo>
                  <a:pt x="2089" y="302"/>
                </a:lnTo>
                <a:close/>
                <a:moveTo>
                  <a:pt x="2103" y="289"/>
                </a:moveTo>
                <a:lnTo>
                  <a:pt x="2127" y="262"/>
                </a:lnTo>
                <a:lnTo>
                  <a:pt x="2212" y="254"/>
                </a:lnTo>
                <a:lnTo>
                  <a:pt x="2194" y="273"/>
                </a:lnTo>
                <a:lnTo>
                  <a:pt x="2103" y="289"/>
                </a:lnTo>
                <a:close/>
                <a:moveTo>
                  <a:pt x="2137" y="249"/>
                </a:moveTo>
                <a:lnTo>
                  <a:pt x="2159" y="222"/>
                </a:lnTo>
                <a:lnTo>
                  <a:pt x="2244" y="220"/>
                </a:lnTo>
                <a:lnTo>
                  <a:pt x="2226" y="238"/>
                </a:lnTo>
                <a:lnTo>
                  <a:pt x="2137" y="249"/>
                </a:lnTo>
                <a:close/>
                <a:moveTo>
                  <a:pt x="2231" y="252"/>
                </a:moveTo>
                <a:lnTo>
                  <a:pt x="2319" y="241"/>
                </a:lnTo>
                <a:lnTo>
                  <a:pt x="2308" y="252"/>
                </a:lnTo>
                <a:lnTo>
                  <a:pt x="2215" y="268"/>
                </a:lnTo>
                <a:lnTo>
                  <a:pt x="2231" y="252"/>
                </a:lnTo>
                <a:close/>
                <a:moveTo>
                  <a:pt x="2276" y="206"/>
                </a:moveTo>
                <a:lnTo>
                  <a:pt x="2300" y="182"/>
                </a:lnTo>
                <a:lnTo>
                  <a:pt x="2383" y="187"/>
                </a:lnTo>
                <a:lnTo>
                  <a:pt x="2362" y="204"/>
                </a:lnTo>
                <a:lnTo>
                  <a:pt x="2276" y="206"/>
                </a:lnTo>
                <a:close/>
                <a:moveTo>
                  <a:pt x="2258" y="206"/>
                </a:moveTo>
                <a:lnTo>
                  <a:pt x="2172" y="209"/>
                </a:lnTo>
                <a:lnTo>
                  <a:pt x="2199" y="179"/>
                </a:lnTo>
                <a:lnTo>
                  <a:pt x="2284" y="182"/>
                </a:lnTo>
                <a:lnTo>
                  <a:pt x="2258" y="206"/>
                </a:lnTo>
                <a:close/>
                <a:moveTo>
                  <a:pt x="2153" y="212"/>
                </a:moveTo>
                <a:lnTo>
                  <a:pt x="2065" y="214"/>
                </a:lnTo>
                <a:lnTo>
                  <a:pt x="2092" y="174"/>
                </a:lnTo>
                <a:lnTo>
                  <a:pt x="2183" y="179"/>
                </a:lnTo>
                <a:lnTo>
                  <a:pt x="2153" y="212"/>
                </a:lnTo>
                <a:close/>
                <a:moveTo>
                  <a:pt x="2143" y="222"/>
                </a:moveTo>
                <a:lnTo>
                  <a:pt x="2119" y="252"/>
                </a:lnTo>
                <a:lnTo>
                  <a:pt x="2031" y="260"/>
                </a:lnTo>
                <a:lnTo>
                  <a:pt x="2055" y="225"/>
                </a:lnTo>
                <a:lnTo>
                  <a:pt x="2143" y="222"/>
                </a:lnTo>
                <a:close/>
                <a:moveTo>
                  <a:pt x="2012" y="262"/>
                </a:moveTo>
                <a:lnTo>
                  <a:pt x="1940" y="270"/>
                </a:lnTo>
                <a:lnTo>
                  <a:pt x="1964" y="230"/>
                </a:lnTo>
                <a:lnTo>
                  <a:pt x="2039" y="228"/>
                </a:lnTo>
                <a:lnTo>
                  <a:pt x="2012" y="262"/>
                </a:lnTo>
                <a:close/>
                <a:moveTo>
                  <a:pt x="1924" y="273"/>
                </a:moveTo>
                <a:lnTo>
                  <a:pt x="1838" y="281"/>
                </a:lnTo>
                <a:lnTo>
                  <a:pt x="1865" y="233"/>
                </a:lnTo>
                <a:lnTo>
                  <a:pt x="1950" y="230"/>
                </a:lnTo>
                <a:lnTo>
                  <a:pt x="1924" y="273"/>
                </a:lnTo>
                <a:close/>
                <a:moveTo>
                  <a:pt x="1822" y="284"/>
                </a:moveTo>
                <a:lnTo>
                  <a:pt x="1555" y="313"/>
                </a:lnTo>
                <a:lnTo>
                  <a:pt x="1608" y="241"/>
                </a:lnTo>
                <a:lnTo>
                  <a:pt x="1849" y="233"/>
                </a:lnTo>
                <a:lnTo>
                  <a:pt x="1822" y="284"/>
                </a:lnTo>
                <a:close/>
                <a:moveTo>
                  <a:pt x="1539" y="313"/>
                </a:moveTo>
                <a:lnTo>
                  <a:pt x="1464" y="321"/>
                </a:lnTo>
                <a:lnTo>
                  <a:pt x="1515" y="244"/>
                </a:lnTo>
                <a:lnTo>
                  <a:pt x="1592" y="241"/>
                </a:lnTo>
                <a:lnTo>
                  <a:pt x="1539" y="313"/>
                </a:lnTo>
                <a:close/>
                <a:moveTo>
                  <a:pt x="1448" y="324"/>
                </a:moveTo>
                <a:lnTo>
                  <a:pt x="1384" y="332"/>
                </a:lnTo>
                <a:lnTo>
                  <a:pt x="1429" y="246"/>
                </a:lnTo>
                <a:lnTo>
                  <a:pt x="1499" y="246"/>
                </a:lnTo>
                <a:lnTo>
                  <a:pt x="1448" y="324"/>
                </a:lnTo>
                <a:close/>
                <a:moveTo>
                  <a:pt x="1368" y="332"/>
                </a:moveTo>
                <a:lnTo>
                  <a:pt x="1298" y="340"/>
                </a:lnTo>
                <a:lnTo>
                  <a:pt x="1339" y="252"/>
                </a:lnTo>
                <a:lnTo>
                  <a:pt x="1413" y="249"/>
                </a:lnTo>
                <a:lnTo>
                  <a:pt x="1368" y="332"/>
                </a:lnTo>
                <a:close/>
                <a:moveTo>
                  <a:pt x="1285" y="343"/>
                </a:moveTo>
                <a:lnTo>
                  <a:pt x="1202" y="351"/>
                </a:lnTo>
                <a:lnTo>
                  <a:pt x="1237" y="254"/>
                </a:lnTo>
                <a:lnTo>
                  <a:pt x="1325" y="252"/>
                </a:lnTo>
                <a:lnTo>
                  <a:pt x="1285" y="343"/>
                </a:lnTo>
                <a:close/>
                <a:moveTo>
                  <a:pt x="1189" y="353"/>
                </a:moveTo>
                <a:lnTo>
                  <a:pt x="1157" y="356"/>
                </a:lnTo>
                <a:lnTo>
                  <a:pt x="1221" y="262"/>
                </a:lnTo>
                <a:lnTo>
                  <a:pt x="1189" y="353"/>
                </a:lnTo>
                <a:close/>
                <a:moveTo>
                  <a:pt x="1141" y="359"/>
                </a:moveTo>
                <a:lnTo>
                  <a:pt x="1127" y="359"/>
                </a:lnTo>
                <a:lnTo>
                  <a:pt x="1189" y="257"/>
                </a:lnTo>
                <a:lnTo>
                  <a:pt x="1213" y="254"/>
                </a:lnTo>
                <a:lnTo>
                  <a:pt x="1141" y="359"/>
                </a:lnTo>
                <a:close/>
                <a:moveTo>
                  <a:pt x="1133" y="372"/>
                </a:moveTo>
                <a:lnTo>
                  <a:pt x="1085" y="442"/>
                </a:lnTo>
                <a:lnTo>
                  <a:pt x="1087" y="428"/>
                </a:lnTo>
                <a:lnTo>
                  <a:pt x="1119" y="372"/>
                </a:lnTo>
                <a:lnTo>
                  <a:pt x="1133" y="372"/>
                </a:lnTo>
                <a:close/>
                <a:moveTo>
                  <a:pt x="1101" y="383"/>
                </a:moveTo>
                <a:lnTo>
                  <a:pt x="1103" y="375"/>
                </a:lnTo>
                <a:lnTo>
                  <a:pt x="1106" y="375"/>
                </a:lnTo>
                <a:lnTo>
                  <a:pt x="1101" y="383"/>
                </a:lnTo>
                <a:close/>
                <a:moveTo>
                  <a:pt x="1093" y="364"/>
                </a:moveTo>
                <a:lnTo>
                  <a:pt x="1085" y="364"/>
                </a:lnTo>
                <a:lnTo>
                  <a:pt x="1103" y="324"/>
                </a:lnTo>
                <a:lnTo>
                  <a:pt x="1093" y="364"/>
                </a:lnTo>
                <a:close/>
                <a:moveTo>
                  <a:pt x="1090" y="375"/>
                </a:moveTo>
                <a:lnTo>
                  <a:pt x="1077" y="423"/>
                </a:lnTo>
                <a:lnTo>
                  <a:pt x="1042" y="484"/>
                </a:lnTo>
                <a:lnTo>
                  <a:pt x="1026" y="487"/>
                </a:lnTo>
                <a:lnTo>
                  <a:pt x="1079" y="377"/>
                </a:lnTo>
                <a:lnTo>
                  <a:pt x="1090" y="375"/>
                </a:lnTo>
                <a:close/>
                <a:moveTo>
                  <a:pt x="1010" y="490"/>
                </a:moveTo>
                <a:lnTo>
                  <a:pt x="989" y="495"/>
                </a:lnTo>
                <a:lnTo>
                  <a:pt x="1034" y="383"/>
                </a:lnTo>
                <a:lnTo>
                  <a:pt x="1066" y="377"/>
                </a:lnTo>
                <a:lnTo>
                  <a:pt x="1010" y="490"/>
                </a:lnTo>
                <a:close/>
                <a:moveTo>
                  <a:pt x="989" y="463"/>
                </a:moveTo>
                <a:lnTo>
                  <a:pt x="1005" y="385"/>
                </a:lnTo>
                <a:lnTo>
                  <a:pt x="1021" y="383"/>
                </a:lnTo>
                <a:lnTo>
                  <a:pt x="989" y="463"/>
                </a:lnTo>
                <a:close/>
                <a:moveTo>
                  <a:pt x="970" y="495"/>
                </a:moveTo>
                <a:lnTo>
                  <a:pt x="938" y="498"/>
                </a:lnTo>
                <a:lnTo>
                  <a:pt x="973" y="388"/>
                </a:lnTo>
                <a:lnTo>
                  <a:pt x="991" y="385"/>
                </a:lnTo>
                <a:lnTo>
                  <a:pt x="970" y="495"/>
                </a:lnTo>
                <a:close/>
                <a:moveTo>
                  <a:pt x="924" y="498"/>
                </a:moveTo>
                <a:lnTo>
                  <a:pt x="890" y="500"/>
                </a:lnTo>
                <a:lnTo>
                  <a:pt x="914" y="393"/>
                </a:lnTo>
                <a:lnTo>
                  <a:pt x="959" y="391"/>
                </a:lnTo>
                <a:lnTo>
                  <a:pt x="924" y="498"/>
                </a:lnTo>
                <a:close/>
                <a:moveTo>
                  <a:pt x="900" y="511"/>
                </a:moveTo>
                <a:lnTo>
                  <a:pt x="887" y="514"/>
                </a:lnTo>
                <a:lnTo>
                  <a:pt x="887" y="511"/>
                </a:lnTo>
                <a:lnTo>
                  <a:pt x="900" y="511"/>
                </a:lnTo>
                <a:close/>
                <a:moveTo>
                  <a:pt x="879" y="500"/>
                </a:moveTo>
                <a:lnTo>
                  <a:pt x="876" y="500"/>
                </a:lnTo>
                <a:lnTo>
                  <a:pt x="887" y="399"/>
                </a:lnTo>
                <a:lnTo>
                  <a:pt x="903" y="396"/>
                </a:lnTo>
                <a:lnTo>
                  <a:pt x="879" y="500"/>
                </a:lnTo>
                <a:close/>
                <a:moveTo>
                  <a:pt x="882" y="634"/>
                </a:moveTo>
                <a:lnTo>
                  <a:pt x="847" y="746"/>
                </a:lnTo>
                <a:lnTo>
                  <a:pt x="844" y="746"/>
                </a:lnTo>
                <a:lnTo>
                  <a:pt x="858" y="637"/>
                </a:lnTo>
                <a:lnTo>
                  <a:pt x="882" y="634"/>
                </a:lnTo>
                <a:close/>
                <a:moveTo>
                  <a:pt x="820" y="752"/>
                </a:moveTo>
                <a:lnTo>
                  <a:pt x="780" y="760"/>
                </a:lnTo>
                <a:lnTo>
                  <a:pt x="796" y="642"/>
                </a:lnTo>
                <a:lnTo>
                  <a:pt x="847" y="637"/>
                </a:lnTo>
                <a:lnTo>
                  <a:pt x="820" y="752"/>
                </a:lnTo>
                <a:close/>
                <a:moveTo>
                  <a:pt x="815" y="765"/>
                </a:moveTo>
                <a:lnTo>
                  <a:pt x="791" y="872"/>
                </a:lnTo>
                <a:lnTo>
                  <a:pt x="788" y="877"/>
                </a:lnTo>
                <a:lnTo>
                  <a:pt x="772" y="883"/>
                </a:lnTo>
                <a:lnTo>
                  <a:pt x="764" y="859"/>
                </a:lnTo>
                <a:lnTo>
                  <a:pt x="777" y="773"/>
                </a:lnTo>
                <a:lnTo>
                  <a:pt x="815" y="765"/>
                </a:lnTo>
                <a:close/>
                <a:moveTo>
                  <a:pt x="777" y="893"/>
                </a:moveTo>
                <a:lnTo>
                  <a:pt x="775" y="896"/>
                </a:lnTo>
                <a:lnTo>
                  <a:pt x="775" y="893"/>
                </a:lnTo>
                <a:lnTo>
                  <a:pt x="777" y="893"/>
                </a:lnTo>
                <a:close/>
                <a:moveTo>
                  <a:pt x="756" y="832"/>
                </a:moveTo>
                <a:lnTo>
                  <a:pt x="753" y="821"/>
                </a:lnTo>
                <a:lnTo>
                  <a:pt x="756" y="776"/>
                </a:lnTo>
                <a:lnTo>
                  <a:pt x="764" y="776"/>
                </a:lnTo>
                <a:lnTo>
                  <a:pt x="756" y="832"/>
                </a:lnTo>
                <a:close/>
                <a:moveTo>
                  <a:pt x="759" y="885"/>
                </a:moveTo>
                <a:lnTo>
                  <a:pt x="759" y="885"/>
                </a:lnTo>
                <a:lnTo>
                  <a:pt x="759" y="885"/>
                </a:lnTo>
                <a:lnTo>
                  <a:pt x="759" y="885"/>
                </a:lnTo>
                <a:close/>
                <a:moveTo>
                  <a:pt x="756" y="899"/>
                </a:moveTo>
                <a:lnTo>
                  <a:pt x="764" y="899"/>
                </a:lnTo>
                <a:lnTo>
                  <a:pt x="767" y="909"/>
                </a:lnTo>
                <a:lnTo>
                  <a:pt x="753" y="928"/>
                </a:lnTo>
                <a:lnTo>
                  <a:pt x="756" y="899"/>
                </a:lnTo>
                <a:close/>
                <a:moveTo>
                  <a:pt x="745" y="1067"/>
                </a:moveTo>
                <a:lnTo>
                  <a:pt x="743" y="1086"/>
                </a:lnTo>
                <a:lnTo>
                  <a:pt x="740" y="1091"/>
                </a:lnTo>
                <a:lnTo>
                  <a:pt x="740" y="1078"/>
                </a:lnTo>
                <a:lnTo>
                  <a:pt x="745" y="1067"/>
                </a:lnTo>
                <a:close/>
                <a:moveTo>
                  <a:pt x="764" y="1228"/>
                </a:moveTo>
                <a:lnTo>
                  <a:pt x="732" y="1244"/>
                </a:lnTo>
                <a:lnTo>
                  <a:pt x="737" y="1161"/>
                </a:lnTo>
                <a:lnTo>
                  <a:pt x="737" y="1155"/>
                </a:lnTo>
                <a:lnTo>
                  <a:pt x="764" y="1228"/>
                </a:lnTo>
                <a:close/>
                <a:moveTo>
                  <a:pt x="727" y="1016"/>
                </a:moveTo>
                <a:lnTo>
                  <a:pt x="705" y="1024"/>
                </a:lnTo>
                <a:lnTo>
                  <a:pt x="705" y="1022"/>
                </a:lnTo>
                <a:lnTo>
                  <a:pt x="732" y="982"/>
                </a:lnTo>
                <a:lnTo>
                  <a:pt x="727" y="1016"/>
                </a:lnTo>
                <a:close/>
                <a:moveTo>
                  <a:pt x="711" y="1081"/>
                </a:moveTo>
                <a:lnTo>
                  <a:pt x="713" y="1094"/>
                </a:lnTo>
                <a:lnTo>
                  <a:pt x="713" y="1107"/>
                </a:lnTo>
                <a:lnTo>
                  <a:pt x="695" y="1145"/>
                </a:lnTo>
                <a:lnTo>
                  <a:pt x="697" y="1102"/>
                </a:lnTo>
                <a:lnTo>
                  <a:pt x="711" y="1081"/>
                </a:lnTo>
                <a:close/>
                <a:moveTo>
                  <a:pt x="700" y="1075"/>
                </a:moveTo>
                <a:lnTo>
                  <a:pt x="703" y="1059"/>
                </a:lnTo>
                <a:lnTo>
                  <a:pt x="705" y="1067"/>
                </a:lnTo>
                <a:lnTo>
                  <a:pt x="700" y="1075"/>
                </a:lnTo>
                <a:close/>
                <a:moveTo>
                  <a:pt x="700" y="1161"/>
                </a:moveTo>
                <a:lnTo>
                  <a:pt x="705" y="1158"/>
                </a:lnTo>
                <a:lnTo>
                  <a:pt x="700" y="1196"/>
                </a:lnTo>
                <a:lnTo>
                  <a:pt x="689" y="1220"/>
                </a:lnTo>
                <a:lnTo>
                  <a:pt x="692" y="1177"/>
                </a:lnTo>
                <a:lnTo>
                  <a:pt x="700" y="1161"/>
                </a:lnTo>
                <a:close/>
                <a:moveTo>
                  <a:pt x="689" y="1249"/>
                </a:moveTo>
                <a:lnTo>
                  <a:pt x="687" y="1265"/>
                </a:lnTo>
                <a:lnTo>
                  <a:pt x="684" y="1262"/>
                </a:lnTo>
                <a:lnTo>
                  <a:pt x="684" y="1262"/>
                </a:lnTo>
                <a:lnTo>
                  <a:pt x="689" y="1249"/>
                </a:lnTo>
                <a:close/>
                <a:moveTo>
                  <a:pt x="700" y="1321"/>
                </a:moveTo>
                <a:lnTo>
                  <a:pt x="713" y="1356"/>
                </a:lnTo>
                <a:lnTo>
                  <a:pt x="713" y="1380"/>
                </a:lnTo>
                <a:lnTo>
                  <a:pt x="681" y="1402"/>
                </a:lnTo>
                <a:lnTo>
                  <a:pt x="700" y="1321"/>
                </a:lnTo>
                <a:close/>
                <a:moveTo>
                  <a:pt x="713" y="1393"/>
                </a:moveTo>
                <a:lnTo>
                  <a:pt x="711" y="1423"/>
                </a:lnTo>
                <a:lnTo>
                  <a:pt x="679" y="1468"/>
                </a:lnTo>
                <a:lnTo>
                  <a:pt x="679" y="1418"/>
                </a:lnTo>
                <a:lnTo>
                  <a:pt x="713" y="1393"/>
                </a:lnTo>
                <a:close/>
                <a:moveTo>
                  <a:pt x="679" y="1910"/>
                </a:moveTo>
                <a:lnTo>
                  <a:pt x="679" y="1910"/>
                </a:lnTo>
                <a:lnTo>
                  <a:pt x="679" y="1910"/>
                </a:lnTo>
                <a:lnTo>
                  <a:pt x="679" y="1910"/>
                </a:lnTo>
                <a:close/>
                <a:moveTo>
                  <a:pt x="679" y="1928"/>
                </a:moveTo>
                <a:lnTo>
                  <a:pt x="679" y="1955"/>
                </a:lnTo>
                <a:lnTo>
                  <a:pt x="676" y="1968"/>
                </a:lnTo>
                <a:lnTo>
                  <a:pt x="673" y="1963"/>
                </a:lnTo>
                <a:lnTo>
                  <a:pt x="671" y="1936"/>
                </a:lnTo>
                <a:lnTo>
                  <a:pt x="679" y="1928"/>
                </a:lnTo>
                <a:close/>
                <a:moveTo>
                  <a:pt x="668" y="2209"/>
                </a:moveTo>
                <a:lnTo>
                  <a:pt x="665" y="2206"/>
                </a:lnTo>
                <a:lnTo>
                  <a:pt x="665" y="2198"/>
                </a:lnTo>
                <a:lnTo>
                  <a:pt x="668" y="2209"/>
                </a:lnTo>
                <a:close/>
                <a:moveTo>
                  <a:pt x="668" y="2241"/>
                </a:moveTo>
                <a:lnTo>
                  <a:pt x="671" y="2244"/>
                </a:lnTo>
                <a:lnTo>
                  <a:pt x="671" y="2244"/>
                </a:lnTo>
                <a:lnTo>
                  <a:pt x="665" y="2252"/>
                </a:lnTo>
                <a:lnTo>
                  <a:pt x="663" y="2241"/>
                </a:lnTo>
                <a:lnTo>
                  <a:pt x="663" y="2236"/>
                </a:lnTo>
                <a:lnTo>
                  <a:pt x="668" y="2241"/>
                </a:lnTo>
                <a:close/>
                <a:moveTo>
                  <a:pt x="671" y="2265"/>
                </a:moveTo>
                <a:lnTo>
                  <a:pt x="671" y="2273"/>
                </a:lnTo>
                <a:lnTo>
                  <a:pt x="668" y="2268"/>
                </a:lnTo>
                <a:lnTo>
                  <a:pt x="671" y="2265"/>
                </a:lnTo>
                <a:close/>
                <a:moveTo>
                  <a:pt x="660" y="1827"/>
                </a:moveTo>
                <a:lnTo>
                  <a:pt x="660" y="1816"/>
                </a:lnTo>
                <a:lnTo>
                  <a:pt x="663" y="1819"/>
                </a:lnTo>
                <a:lnTo>
                  <a:pt x="660" y="1827"/>
                </a:lnTo>
                <a:close/>
                <a:moveTo>
                  <a:pt x="671" y="2482"/>
                </a:moveTo>
                <a:lnTo>
                  <a:pt x="687" y="2490"/>
                </a:lnTo>
                <a:lnTo>
                  <a:pt x="695" y="2613"/>
                </a:lnTo>
                <a:lnTo>
                  <a:pt x="665" y="2597"/>
                </a:lnTo>
                <a:lnTo>
                  <a:pt x="671" y="2482"/>
                </a:lnTo>
                <a:close/>
                <a:moveTo>
                  <a:pt x="695" y="2006"/>
                </a:moveTo>
                <a:lnTo>
                  <a:pt x="705" y="2017"/>
                </a:lnTo>
                <a:lnTo>
                  <a:pt x="695" y="2035"/>
                </a:lnTo>
                <a:lnTo>
                  <a:pt x="695" y="2006"/>
                </a:lnTo>
                <a:close/>
                <a:moveTo>
                  <a:pt x="695" y="1990"/>
                </a:moveTo>
                <a:lnTo>
                  <a:pt x="697" y="1942"/>
                </a:lnTo>
                <a:lnTo>
                  <a:pt x="703" y="1899"/>
                </a:lnTo>
                <a:lnTo>
                  <a:pt x="713" y="1888"/>
                </a:lnTo>
                <a:lnTo>
                  <a:pt x="759" y="1947"/>
                </a:lnTo>
                <a:lnTo>
                  <a:pt x="713" y="2009"/>
                </a:lnTo>
                <a:lnTo>
                  <a:pt x="695" y="1990"/>
                </a:lnTo>
                <a:close/>
                <a:moveTo>
                  <a:pt x="775" y="1944"/>
                </a:moveTo>
                <a:lnTo>
                  <a:pt x="818" y="1891"/>
                </a:lnTo>
                <a:lnTo>
                  <a:pt x="858" y="1950"/>
                </a:lnTo>
                <a:lnTo>
                  <a:pt x="820" y="2006"/>
                </a:lnTo>
                <a:lnTo>
                  <a:pt x="775" y="1944"/>
                </a:lnTo>
                <a:close/>
                <a:moveTo>
                  <a:pt x="823" y="1880"/>
                </a:moveTo>
                <a:lnTo>
                  <a:pt x="863" y="1829"/>
                </a:lnTo>
                <a:lnTo>
                  <a:pt x="895" y="1888"/>
                </a:lnTo>
                <a:lnTo>
                  <a:pt x="863" y="1939"/>
                </a:lnTo>
                <a:lnTo>
                  <a:pt x="823" y="1880"/>
                </a:lnTo>
                <a:close/>
                <a:moveTo>
                  <a:pt x="871" y="1819"/>
                </a:moveTo>
                <a:lnTo>
                  <a:pt x="906" y="1768"/>
                </a:lnTo>
                <a:lnTo>
                  <a:pt x="935" y="1829"/>
                </a:lnTo>
                <a:lnTo>
                  <a:pt x="903" y="1878"/>
                </a:lnTo>
                <a:lnTo>
                  <a:pt x="871" y="1819"/>
                </a:lnTo>
                <a:close/>
                <a:moveTo>
                  <a:pt x="914" y="1757"/>
                </a:moveTo>
                <a:lnTo>
                  <a:pt x="948" y="1712"/>
                </a:lnTo>
                <a:lnTo>
                  <a:pt x="970" y="1771"/>
                </a:lnTo>
                <a:lnTo>
                  <a:pt x="943" y="1816"/>
                </a:lnTo>
                <a:lnTo>
                  <a:pt x="914" y="1757"/>
                </a:lnTo>
                <a:close/>
                <a:moveTo>
                  <a:pt x="908" y="1744"/>
                </a:moveTo>
                <a:lnTo>
                  <a:pt x="884" y="1690"/>
                </a:lnTo>
                <a:lnTo>
                  <a:pt x="922" y="1648"/>
                </a:lnTo>
                <a:lnTo>
                  <a:pt x="943" y="1698"/>
                </a:lnTo>
                <a:lnTo>
                  <a:pt x="908" y="1744"/>
                </a:lnTo>
                <a:close/>
                <a:moveTo>
                  <a:pt x="879" y="1680"/>
                </a:moveTo>
                <a:lnTo>
                  <a:pt x="852" y="1621"/>
                </a:lnTo>
                <a:lnTo>
                  <a:pt x="898" y="1578"/>
                </a:lnTo>
                <a:lnTo>
                  <a:pt x="919" y="1634"/>
                </a:lnTo>
                <a:lnTo>
                  <a:pt x="879" y="1680"/>
                </a:lnTo>
                <a:close/>
                <a:moveTo>
                  <a:pt x="847" y="1610"/>
                </a:moveTo>
                <a:lnTo>
                  <a:pt x="815" y="1543"/>
                </a:lnTo>
                <a:lnTo>
                  <a:pt x="868" y="1498"/>
                </a:lnTo>
                <a:lnTo>
                  <a:pt x="892" y="1565"/>
                </a:lnTo>
                <a:lnTo>
                  <a:pt x="847" y="1610"/>
                </a:lnTo>
                <a:close/>
                <a:moveTo>
                  <a:pt x="847" y="1412"/>
                </a:moveTo>
                <a:lnTo>
                  <a:pt x="903" y="1372"/>
                </a:lnTo>
                <a:lnTo>
                  <a:pt x="922" y="1436"/>
                </a:lnTo>
                <a:lnTo>
                  <a:pt x="874" y="1479"/>
                </a:lnTo>
                <a:lnTo>
                  <a:pt x="847" y="1412"/>
                </a:lnTo>
                <a:close/>
                <a:moveTo>
                  <a:pt x="842" y="1399"/>
                </a:moveTo>
                <a:lnTo>
                  <a:pt x="836" y="1383"/>
                </a:lnTo>
                <a:lnTo>
                  <a:pt x="876" y="1292"/>
                </a:lnTo>
                <a:lnTo>
                  <a:pt x="879" y="1292"/>
                </a:lnTo>
                <a:lnTo>
                  <a:pt x="898" y="1359"/>
                </a:lnTo>
                <a:lnTo>
                  <a:pt x="842" y="1399"/>
                </a:lnTo>
                <a:close/>
                <a:moveTo>
                  <a:pt x="874" y="1228"/>
                </a:moveTo>
                <a:lnTo>
                  <a:pt x="876" y="1222"/>
                </a:lnTo>
                <a:lnTo>
                  <a:pt x="876" y="1225"/>
                </a:lnTo>
                <a:lnTo>
                  <a:pt x="874" y="1230"/>
                </a:lnTo>
                <a:lnTo>
                  <a:pt x="874" y="1228"/>
                </a:lnTo>
                <a:close/>
                <a:moveTo>
                  <a:pt x="884" y="1164"/>
                </a:moveTo>
                <a:lnTo>
                  <a:pt x="911" y="1067"/>
                </a:lnTo>
                <a:lnTo>
                  <a:pt x="935" y="1057"/>
                </a:lnTo>
                <a:lnTo>
                  <a:pt x="900" y="1155"/>
                </a:lnTo>
                <a:lnTo>
                  <a:pt x="884" y="1164"/>
                </a:lnTo>
                <a:close/>
                <a:moveTo>
                  <a:pt x="951" y="1051"/>
                </a:moveTo>
                <a:lnTo>
                  <a:pt x="975" y="1041"/>
                </a:lnTo>
                <a:lnTo>
                  <a:pt x="943" y="1113"/>
                </a:lnTo>
                <a:lnTo>
                  <a:pt x="919" y="1145"/>
                </a:lnTo>
                <a:lnTo>
                  <a:pt x="916" y="1147"/>
                </a:lnTo>
                <a:lnTo>
                  <a:pt x="951" y="1051"/>
                </a:lnTo>
                <a:close/>
                <a:moveTo>
                  <a:pt x="975" y="1091"/>
                </a:moveTo>
                <a:lnTo>
                  <a:pt x="983" y="1078"/>
                </a:lnTo>
                <a:lnTo>
                  <a:pt x="1029" y="1016"/>
                </a:lnTo>
                <a:lnTo>
                  <a:pt x="1552" y="789"/>
                </a:lnTo>
                <a:lnTo>
                  <a:pt x="1534" y="821"/>
                </a:lnTo>
                <a:lnTo>
                  <a:pt x="956" y="1126"/>
                </a:lnTo>
                <a:lnTo>
                  <a:pt x="975" y="1091"/>
                </a:lnTo>
                <a:close/>
                <a:moveTo>
                  <a:pt x="1045" y="998"/>
                </a:moveTo>
                <a:lnTo>
                  <a:pt x="1122" y="891"/>
                </a:lnTo>
                <a:lnTo>
                  <a:pt x="1584" y="730"/>
                </a:lnTo>
                <a:lnTo>
                  <a:pt x="1560" y="773"/>
                </a:lnTo>
                <a:lnTo>
                  <a:pt x="1045" y="998"/>
                </a:lnTo>
                <a:close/>
                <a:moveTo>
                  <a:pt x="1135" y="875"/>
                </a:moveTo>
                <a:lnTo>
                  <a:pt x="1208" y="778"/>
                </a:lnTo>
                <a:lnTo>
                  <a:pt x="1616" y="669"/>
                </a:lnTo>
                <a:lnTo>
                  <a:pt x="1592" y="714"/>
                </a:lnTo>
                <a:lnTo>
                  <a:pt x="1135" y="875"/>
                </a:lnTo>
                <a:close/>
                <a:moveTo>
                  <a:pt x="1632" y="666"/>
                </a:moveTo>
                <a:lnTo>
                  <a:pt x="1681" y="653"/>
                </a:lnTo>
                <a:lnTo>
                  <a:pt x="1656" y="693"/>
                </a:lnTo>
                <a:lnTo>
                  <a:pt x="1608" y="709"/>
                </a:lnTo>
                <a:lnTo>
                  <a:pt x="1632" y="666"/>
                </a:lnTo>
                <a:close/>
                <a:moveTo>
                  <a:pt x="1699" y="647"/>
                </a:moveTo>
                <a:lnTo>
                  <a:pt x="1734" y="639"/>
                </a:lnTo>
                <a:lnTo>
                  <a:pt x="1705" y="677"/>
                </a:lnTo>
                <a:lnTo>
                  <a:pt x="1675" y="688"/>
                </a:lnTo>
                <a:lnTo>
                  <a:pt x="1699" y="647"/>
                </a:lnTo>
                <a:close/>
                <a:moveTo>
                  <a:pt x="1707" y="631"/>
                </a:moveTo>
                <a:lnTo>
                  <a:pt x="1734" y="591"/>
                </a:lnTo>
                <a:lnTo>
                  <a:pt x="1774" y="586"/>
                </a:lnTo>
                <a:lnTo>
                  <a:pt x="1745" y="623"/>
                </a:lnTo>
                <a:lnTo>
                  <a:pt x="1707" y="631"/>
                </a:lnTo>
                <a:close/>
                <a:moveTo>
                  <a:pt x="1790" y="581"/>
                </a:moveTo>
                <a:lnTo>
                  <a:pt x="1841" y="573"/>
                </a:lnTo>
                <a:lnTo>
                  <a:pt x="1811" y="605"/>
                </a:lnTo>
                <a:lnTo>
                  <a:pt x="1763" y="618"/>
                </a:lnTo>
                <a:lnTo>
                  <a:pt x="1790" y="581"/>
                </a:lnTo>
                <a:close/>
                <a:moveTo>
                  <a:pt x="1801" y="567"/>
                </a:moveTo>
                <a:lnTo>
                  <a:pt x="1830" y="527"/>
                </a:lnTo>
                <a:lnTo>
                  <a:pt x="1886" y="522"/>
                </a:lnTo>
                <a:lnTo>
                  <a:pt x="1854" y="556"/>
                </a:lnTo>
                <a:lnTo>
                  <a:pt x="1801" y="567"/>
                </a:lnTo>
                <a:close/>
                <a:moveTo>
                  <a:pt x="1902" y="519"/>
                </a:moveTo>
                <a:lnTo>
                  <a:pt x="1950" y="514"/>
                </a:lnTo>
                <a:lnTo>
                  <a:pt x="1918" y="546"/>
                </a:lnTo>
                <a:lnTo>
                  <a:pt x="1873" y="554"/>
                </a:lnTo>
                <a:lnTo>
                  <a:pt x="1902" y="519"/>
                </a:lnTo>
                <a:close/>
                <a:moveTo>
                  <a:pt x="1916" y="506"/>
                </a:moveTo>
                <a:lnTo>
                  <a:pt x="1942" y="471"/>
                </a:lnTo>
                <a:lnTo>
                  <a:pt x="1993" y="471"/>
                </a:lnTo>
                <a:lnTo>
                  <a:pt x="1964" y="500"/>
                </a:lnTo>
                <a:lnTo>
                  <a:pt x="1916" y="506"/>
                </a:lnTo>
                <a:close/>
                <a:moveTo>
                  <a:pt x="2012" y="468"/>
                </a:moveTo>
                <a:lnTo>
                  <a:pt x="2055" y="468"/>
                </a:lnTo>
                <a:lnTo>
                  <a:pt x="2025" y="492"/>
                </a:lnTo>
                <a:lnTo>
                  <a:pt x="1982" y="498"/>
                </a:lnTo>
                <a:lnTo>
                  <a:pt x="2012" y="468"/>
                </a:lnTo>
                <a:close/>
                <a:moveTo>
                  <a:pt x="2023" y="458"/>
                </a:moveTo>
                <a:lnTo>
                  <a:pt x="2199" y="284"/>
                </a:lnTo>
                <a:lnTo>
                  <a:pt x="2290" y="268"/>
                </a:lnTo>
                <a:lnTo>
                  <a:pt x="2068" y="455"/>
                </a:lnTo>
                <a:lnTo>
                  <a:pt x="2023" y="458"/>
                </a:lnTo>
                <a:close/>
                <a:moveTo>
                  <a:pt x="2314" y="262"/>
                </a:moveTo>
                <a:lnTo>
                  <a:pt x="2418" y="244"/>
                </a:lnTo>
                <a:lnTo>
                  <a:pt x="2132" y="452"/>
                </a:lnTo>
                <a:lnTo>
                  <a:pt x="2089" y="455"/>
                </a:lnTo>
                <a:lnTo>
                  <a:pt x="2314" y="262"/>
                </a:lnTo>
                <a:close/>
                <a:moveTo>
                  <a:pt x="2357" y="225"/>
                </a:moveTo>
                <a:lnTo>
                  <a:pt x="2367" y="214"/>
                </a:lnTo>
                <a:lnTo>
                  <a:pt x="2461" y="212"/>
                </a:lnTo>
                <a:lnTo>
                  <a:pt x="2458" y="214"/>
                </a:lnTo>
                <a:lnTo>
                  <a:pt x="2357" y="225"/>
                </a:lnTo>
                <a:close/>
                <a:moveTo>
                  <a:pt x="2383" y="204"/>
                </a:moveTo>
                <a:lnTo>
                  <a:pt x="2402" y="187"/>
                </a:lnTo>
                <a:lnTo>
                  <a:pt x="2490" y="190"/>
                </a:lnTo>
                <a:lnTo>
                  <a:pt x="2477" y="201"/>
                </a:lnTo>
                <a:lnTo>
                  <a:pt x="2383" y="204"/>
                </a:lnTo>
                <a:close/>
                <a:moveTo>
                  <a:pt x="2415" y="174"/>
                </a:moveTo>
                <a:lnTo>
                  <a:pt x="2445" y="150"/>
                </a:lnTo>
                <a:lnTo>
                  <a:pt x="2530" y="161"/>
                </a:lnTo>
                <a:lnTo>
                  <a:pt x="2506" y="179"/>
                </a:lnTo>
                <a:lnTo>
                  <a:pt x="2415" y="174"/>
                </a:lnTo>
                <a:close/>
                <a:moveTo>
                  <a:pt x="2509" y="190"/>
                </a:moveTo>
                <a:lnTo>
                  <a:pt x="2608" y="195"/>
                </a:lnTo>
                <a:lnTo>
                  <a:pt x="2608" y="195"/>
                </a:lnTo>
                <a:lnTo>
                  <a:pt x="2498" y="198"/>
                </a:lnTo>
                <a:lnTo>
                  <a:pt x="2509" y="190"/>
                </a:lnTo>
                <a:close/>
                <a:moveTo>
                  <a:pt x="2525" y="179"/>
                </a:moveTo>
                <a:lnTo>
                  <a:pt x="2549" y="163"/>
                </a:lnTo>
                <a:lnTo>
                  <a:pt x="2645" y="174"/>
                </a:lnTo>
                <a:lnTo>
                  <a:pt x="2626" y="185"/>
                </a:lnTo>
                <a:lnTo>
                  <a:pt x="2525" y="179"/>
                </a:lnTo>
                <a:close/>
                <a:moveTo>
                  <a:pt x="2546" y="150"/>
                </a:moveTo>
                <a:lnTo>
                  <a:pt x="2455" y="139"/>
                </a:lnTo>
                <a:lnTo>
                  <a:pt x="2482" y="118"/>
                </a:lnTo>
                <a:lnTo>
                  <a:pt x="2568" y="134"/>
                </a:lnTo>
                <a:lnTo>
                  <a:pt x="2546" y="150"/>
                </a:lnTo>
                <a:close/>
                <a:moveTo>
                  <a:pt x="2439" y="137"/>
                </a:moveTo>
                <a:lnTo>
                  <a:pt x="2354" y="129"/>
                </a:lnTo>
                <a:lnTo>
                  <a:pt x="2383" y="99"/>
                </a:lnTo>
                <a:lnTo>
                  <a:pt x="2466" y="115"/>
                </a:lnTo>
                <a:lnTo>
                  <a:pt x="2439" y="137"/>
                </a:lnTo>
                <a:close/>
                <a:moveTo>
                  <a:pt x="2429" y="147"/>
                </a:moveTo>
                <a:lnTo>
                  <a:pt x="2397" y="174"/>
                </a:lnTo>
                <a:lnTo>
                  <a:pt x="2311" y="171"/>
                </a:lnTo>
                <a:lnTo>
                  <a:pt x="2343" y="139"/>
                </a:lnTo>
                <a:lnTo>
                  <a:pt x="2429" y="147"/>
                </a:lnTo>
                <a:close/>
                <a:moveTo>
                  <a:pt x="2295" y="171"/>
                </a:moveTo>
                <a:lnTo>
                  <a:pt x="2207" y="166"/>
                </a:lnTo>
                <a:lnTo>
                  <a:pt x="2242" y="129"/>
                </a:lnTo>
                <a:lnTo>
                  <a:pt x="2330" y="137"/>
                </a:lnTo>
                <a:lnTo>
                  <a:pt x="2295" y="171"/>
                </a:lnTo>
                <a:close/>
                <a:moveTo>
                  <a:pt x="2194" y="166"/>
                </a:moveTo>
                <a:lnTo>
                  <a:pt x="2103" y="163"/>
                </a:lnTo>
                <a:lnTo>
                  <a:pt x="2137" y="115"/>
                </a:lnTo>
                <a:lnTo>
                  <a:pt x="2228" y="126"/>
                </a:lnTo>
                <a:lnTo>
                  <a:pt x="2194" y="166"/>
                </a:lnTo>
                <a:close/>
                <a:moveTo>
                  <a:pt x="2087" y="163"/>
                </a:moveTo>
                <a:lnTo>
                  <a:pt x="2009" y="161"/>
                </a:lnTo>
                <a:lnTo>
                  <a:pt x="2044" y="105"/>
                </a:lnTo>
                <a:lnTo>
                  <a:pt x="2124" y="115"/>
                </a:lnTo>
                <a:lnTo>
                  <a:pt x="2087" y="163"/>
                </a:lnTo>
                <a:close/>
                <a:moveTo>
                  <a:pt x="2079" y="174"/>
                </a:moveTo>
                <a:lnTo>
                  <a:pt x="2049" y="214"/>
                </a:lnTo>
                <a:lnTo>
                  <a:pt x="1972" y="217"/>
                </a:lnTo>
                <a:lnTo>
                  <a:pt x="2001" y="171"/>
                </a:lnTo>
                <a:lnTo>
                  <a:pt x="2079" y="174"/>
                </a:lnTo>
                <a:close/>
                <a:moveTo>
                  <a:pt x="1958" y="217"/>
                </a:moveTo>
                <a:lnTo>
                  <a:pt x="1870" y="220"/>
                </a:lnTo>
                <a:lnTo>
                  <a:pt x="1900" y="166"/>
                </a:lnTo>
                <a:lnTo>
                  <a:pt x="1988" y="171"/>
                </a:lnTo>
                <a:lnTo>
                  <a:pt x="1958" y="217"/>
                </a:lnTo>
                <a:close/>
                <a:moveTo>
                  <a:pt x="1857" y="220"/>
                </a:moveTo>
                <a:lnTo>
                  <a:pt x="1616" y="230"/>
                </a:lnTo>
                <a:lnTo>
                  <a:pt x="1670" y="158"/>
                </a:lnTo>
                <a:lnTo>
                  <a:pt x="1886" y="166"/>
                </a:lnTo>
                <a:lnTo>
                  <a:pt x="1857" y="220"/>
                </a:lnTo>
                <a:close/>
                <a:moveTo>
                  <a:pt x="1600" y="230"/>
                </a:moveTo>
                <a:lnTo>
                  <a:pt x="1523" y="233"/>
                </a:lnTo>
                <a:lnTo>
                  <a:pt x="1571" y="155"/>
                </a:lnTo>
                <a:lnTo>
                  <a:pt x="1654" y="158"/>
                </a:lnTo>
                <a:lnTo>
                  <a:pt x="1600" y="230"/>
                </a:lnTo>
                <a:close/>
                <a:moveTo>
                  <a:pt x="1507" y="233"/>
                </a:moveTo>
                <a:lnTo>
                  <a:pt x="1435" y="236"/>
                </a:lnTo>
                <a:lnTo>
                  <a:pt x="1480" y="150"/>
                </a:lnTo>
                <a:lnTo>
                  <a:pt x="1558" y="153"/>
                </a:lnTo>
                <a:lnTo>
                  <a:pt x="1507" y="233"/>
                </a:lnTo>
                <a:close/>
                <a:moveTo>
                  <a:pt x="1421" y="236"/>
                </a:moveTo>
                <a:lnTo>
                  <a:pt x="1344" y="238"/>
                </a:lnTo>
                <a:lnTo>
                  <a:pt x="1387" y="147"/>
                </a:lnTo>
                <a:lnTo>
                  <a:pt x="1467" y="150"/>
                </a:lnTo>
                <a:lnTo>
                  <a:pt x="1421" y="236"/>
                </a:lnTo>
                <a:close/>
                <a:moveTo>
                  <a:pt x="1331" y="238"/>
                </a:moveTo>
                <a:lnTo>
                  <a:pt x="1242" y="241"/>
                </a:lnTo>
                <a:lnTo>
                  <a:pt x="1250" y="222"/>
                </a:lnTo>
                <a:lnTo>
                  <a:pt x="1301" y="145"/>
                </a:lnTo>
                <a:lnTo>
                  <a:pt x="1373" y="147"/>
                </a:lnTo>
                <a:lnTo>
                  <a:pt x="1331" y="238"/>
                </a:lnTo>
                <a:close/>
                <a:moveTo>
                  <a:pt x="1266" y="177"/>
                </a:moveTo>
                <a:lnTo>
                  <a:pt x="1277" y="142"/>
                </a:lnTo>
                <a:lnTo>
                  <a:pt x="1288" y="142"/>
                </a:lnTo>
                <a:lnTo>
                  <a:pt x="1266" y="177"/>
                </a:lnTo>
                <a:close/>
                <a:moveTo>
                  <a:pt x="1269" y="131"/>
                </a:moveTo>
                <a:lnTo>
                  <a:pt x="1261" y="129"/>
                </a:lnTo>
                <a:lnTo>
                  <a:pt x="1282" y="91"/>
                </a:lnTo>
                <a:lnTo>
                  <a:pt x="1269" y="131"/>
                </a:lnTo>
                <a:close/>
                <a:moveTo>
                  <a:pt x="1264" y="142"/>
                </a:moveTo>
                <a:lnTo>
                  <a:pt x="1237" y="217"/>
                </a:lnTo>
                <a:lnTo>
                  <a:pt x="1221" y="244"/>
                </a:lnTo>
                <a:lnTo>
                  <a:pt x="1194" y="244"/>
                </a:lnTo>
                <a:lnTo>
                  <a:pt x="1253" y="142"/>
                </a:lnTo>
                <a:lnTo>
                  <a:pt x="1264" y="142"/>
                </a:lnTo>
                <a:close/>
                <a:moveTo>
                  <a:pt x="1173" y="257"/>
                </a:moveTo>
                <a:lnTo>
                  <a:pt x="1114" y="361"/>
                </a:lnTo>
                <a:lnTo>
                  <a:pt x="1106" y="361"/>
                </a:lnTo>
                <a:lnTo>
                  <a:pt x="1133" y="265"/>
                </a:lnTo>
                <a:lnTo>
                  <a:pt x="1135" y="257"/>
                </a:lnTo>
                <a:lnTo>
                  <a:pt x="1173" y="257"/>
                </a:lnTo>
                <a:close/>
                <a:moveTo>
                  <a:pt x="1122" y="260"/>
                </a:moveTo>
                <a:lnTo>
                  <a:pt x="1071" y="367"/>
                </a:lnTo>
                <a:lnTo>
                  <a:pt x="1039" y="369"/>
                </a:lnTo>
                <a:lnTo>
                  <a:pt x="1082" y="260"/>
                </a:lnTo>
                <a:lnTo>
                  <a:pt x="1122" y="257"/>
                </a:lnTo>
                <a:lnTo>
                  <a:pt x="1122" y="260"/>
                </a:lnTo>
                <a:close/>
                <a:moveTo>
                  <a:pt x="1026" y="369"/>
                </a:moveTo>
                <a:lnTo>
                  <a:pt x="1007" y="372"/>
                </a:lnTo>
                <a:lnTo>
                  <a:pt x="1029" y="262"/>
                </a:lnTo>
                <a:lnTo>
                  <a:pt x="1069" y="260"/>
                </a:lnTo>
                <a:lnTo>
                  <a:pt x="1026" y="369"/>
                </a:lnTo>
                <a:close/>
                <a:moveTo>
                  <a:pt x="1018" y="249"/>
                </a:moveTo>
                <a:lnTo>
                  <a:pt x="1015" y="249"/>
                </a:lnTo>
                <a:lnTo>
                  <a:pt x="1023" y="222"/>
                </a:lnTo>
                <a:lnTo>
                  <a:pt x="1018" y="249"/>
                </a:lnTo>
                <a:close/>
                <a:moveTo>
                  <a:pt x="1015" y="262"/>
                </a:moveTo>
                <a:lnTo>
                  <a:pt x="994" y="375"/>
                </a:lnTo>
                <a:lnTo>
                  <a:pt x="975" y="375"/>
                </a:lnTo>
                <a:lnTo>
                  <a:pt x="1013" y="262"/>
                </a:lnTo>
                <a:lnTo>
                  <a:pt x="1015" y="262"/>
                </a:lnTo>
                <a:close/>
                <a:moveTo>
                  <a:pt x="962" y="377"/>
                </a:moveTo>
                <a:lnTo>
                  <a:pt x="916" y="383"/>
                </a:lnTo>
                <a:lnTo>
                  <a:pt x="946" y="265"/>
                </a:lnTo>
                <a:lnTo>
                  <a:pt x="999" y="262"/>
                </a:lnTo>
                <a:lnTo>
                  <a:pt x="962" y="377"/>
                </a:lnTo>
                <a:close/>
                <a:moveTo>
                  <a:pt x="906" y="383"/>
                </a:moveTo>
                <a:lnTo>
                  <a:pt x="890" y="385"/>
                </a:lnTo>
                <a:lnTo>
                  <a:pt x="903" y="265"/>
                </a:lnTo>
                <a:lnTo>
                  <a:pt x="932" y="265"/>
                </a:lnTo>
                <a:lnTo>
                  <a:pt x="906" y="383"/>
                </a:lnTo>
                <a:close/>
                <a:moveTo>
                  <a:pt x="876" y="385"/>
                </a:moveTo>
                <a:lnTo>
                  <a:pt x="836" y="391"/>
                </a:lnTo>
                <a:lnTo>
                  <a:pt x="855" y="268"/>
                </a:lnTo>
                <a:lnTo>
                  <a:pt x="892" y="265"/>
                </a:lnTo>
                <a:lnTo>
                  <a:pt x="876" y="385"/>
                </a:lnTo>
                <a:close/>
                <a:moveTo>
                  <a:pt x="876" y="399"/>
                </a:moveTo>
                <a:lnTo>
                  <a:pt x="863" y="500"/>
                </a:lnTo>
                <a:lnTo>
                  <a:pt x="820" y="503"/>
                </a:lnTo>
                <a:lnTo>
                  <a:pt x="836" y="404"/>
                </a:lnTo>
                <a:lnTo>
                  <a:pt x="876" y="399"/>
                </a:lnTo>
                <a:close/>
                <a:moveTo>
                  <a:pt x="863" y="511"/>
                </a:moveTo>
                <a:lnTo>
                  <a:pt x="860" y="519"/>
                </a:lnTo>
                <a:lnTo>
                  <a:pt x="815" y="527"/>
                </a:lnTo>
                <a:lnTo>
                  <a:pt x="818" y="514"/>
                </a:lnTo>
                <a:lnTo>
                  <a:pt x="863" y="511"/>
                </a:lnTo>
                <a:close/>
                <a:moveTo>
                  <a:pt x="860" y="530"/>
                </a:moveTo>
                <a:lnTo>
                  <a:pt x="847" y="626"/>
                </a:lnTo>
                <a:lnTo>
                  <a:pt x="799" y="631"/>
                </a:lnTo>
                <a:lnTo>
                  <a:pt x="815" y="540"/>
                </a:lnTo>
                <a:lnTo>
                  <a:pt x="860" y="530"/>
                </a:lnTo>
                <a:close/>
                <a:moveTo>
                  <a:pt x="804" y="530"/>
                </a:moveTo>
                <a:lnTo>
                  <a:pt x="767" y="535"/>
                </a:lnTo>
                <a:lnTo>
                  <a:pt x="767" y="516"/>
                </a:lnTo>
                <a:lnTo>
                  <a:pt x="804" y="514"/>
                </a:lnTo>
                <a:lnTo>
                  <a:pt x="804" y="530"/>
                </a:lnTo>
                <a:close/>
                <a:moveTo>
                  <a:pt x="802" y="540"/>
                </a:moveTo>
                <a:lnTo>
                  <a:pt x="788" y="631"/>
                </a:lnTo>
                <a:lnTo>
                  <a:pt x="761" y="634"/>
                </a:lnTo>
                <a:lnTo>
                  <a:pt x="767" y="548"/>
                </a:lnTo>
                <a:lnTo>
                  <a:pt x="802" y="540"/>
                </a:lnTo>
                <a:close/>
                <a:moveTo>
                  <a:pt x="785" y="645"/>
                </a:moveTo>
                <a:lnTo>
                  <a:pt x="767" y="762"/>
                </a:lnTo>
                <a:lnTo>
                  <a:pt x="756" y="765"/>
                </a:lnTo>
                <a:lnTo>
                  <a:pt x="761" y="647"/>
                </a:lnTo>
                <a:lnTo>
                  <a:pt x="785" y="645"/>
                </a:lnTo>
                <a:close/>
                <a:moveTo>
                  <a:pt x="756" y="503"/>
                </a:moveTo>
                <a:lnTo>
                  <a:pt x="748" y="506"/>
                </a:lnTo>
                <a:lnTo>
                  <a:pt x="753" y="412"/>
                </a:lnTo>
                <a:lnTo>
                  <a:pt x="761" y="412"/>
                </a:lnTo>
                <a:lnTo>
                  <a:pt x="756" y="503"/>
                </a:lnTo>
                <a:close/>
                <a:moveTo>
                  <a:pt x="756" y="516"/>
                </a:moveTo>
                <a:lnTo>
                  <a:pt x="753" y="538"/>
                </a:lnTo>
                <a:lnTo>
                  <a:pt x="745" y="540"/>
                </a:lnTo>
                <a:lnTo>
                  <a:pt x="745" y="516"/>
                </a:lnTo>
                <a:lnTo>
                  <a:pt x="756" y="516"/>
                </a:lnTo>
                <a:close/>
                <a:moveTo>
                  <a:pt x="753" y="551"/>
                </a:moveTo>
                <a:lnTo>
                  <a:pt x="751" y="637"/>
                </a:lnTo>
                <a:lnTo>
                  <a:pt x="737" y="637"/>
                </a:lnTo>
                <a:lnTo>
                  <a:pt x="743" y="551"/>
                </a:lnTo>
                <a:lnTo>
                  <a:pt x="753" y="551"/>
                </a:lnTo>
                <a:close/>
                <a:moveTo>
                  <a:pt x="748" y="647"/>
                </a:moveTo>
                <a:lnTo>
                  <a:pt x="743" y="768"/>
                </a:lnTo>
                <a:lnTo>
                  <a:pt x="737" y="768"/>
                </a:lnTo>
                <a:lnTo>
                  <a:pt x="729" y="736"/>
                </a:lnTo>
                <a:lnTo>
                  <a:pt x="735" y="650"/>
                </a:lnTo>
                <a:lnTo>
                  <a:pt x="748" y="647"/>
                </a:lnTo>
                <a:close/>
                <a:moveTo>
                  <a:pt x="732" y="543"/>
                </a:moveTo>
                <a:lnTo>
                  <a:pt x="673" y="554"/>
                </a:lnTo>
                <a:lnTo>
                  <a:pt x="665" y="519"/>
                </a:lnTo>
                <a:lnTo>
                  <a:pt x="735" y="516"/>
                </a:lnTo>
                <a:lnTo>
                  <a:pt x="732" y="543"/>
                </a:lnTo>
                <a:close/>
                <a:moveTo>
                  <a:pt x="732" y="554"/>
                </a:moveTo>
                <a:lnTo>
                  <a:pt x="724" y="639"/>
                </a:lnTo>
                <a:lnTo>
                  <a:pt x="700" y="642"/>
                </a:lnTo>
                <a:lnTo>
                  <a:pt x="679" y="565"/>
                </a:lnTo>
                <a:lnTo>
                  <a:pt x="732" y="554"/>
                </a:lnTo>
                <a:close/>
                <a:moveTo>
                  <a:pt x="724" y="650"/>
                </a:moveTo>
                <a:lnTo>
                  <a:pt x="719" y="704"/>
                </a:lnTo>
                <a:lnTo>
                  <a:pt x="703" y="653"/>
                </a:lnTo>
                <a:lnTo>
                  <a:pt x="724" y="650"/>
                </a:lnTo>
                <a:close/>
                <a:moveTo>
                  <a:pt x="724" y="781"/>
                </a:moveTo>
                <a:lnTo>
                  <a:pt x="729" y="781"/>
                </a:lnTo>
                <a:lnTo>
                  <a:pt x="740" y="821"/>
                </a:lnTo>
                <a:lnTo>
                  <a:pt x="737" y="891"/>
                </a:lnTo>
                <a:lnTo>
                  <a:pt x="716" y="899"/>
                </a:lnTo>
                <a:lnTo>
                  <a:pt x="724" y="781"/>
                </a:lnTo>
                <a:close/>
                <a:moveTo>
                  <a:pt x="737" y="904"/>
                </a:moveTo>
                <a:lnTo>
                  <a:pt x="735" y="958"/>
                </a:lnTo>
                <a:lnTo>
                  <a:pt x="708" y="998"/>
                </a:lnTo>
                <a:lnTo>
                  <a:pt x="713" y="909"/>
                </a:lnTo>
                <a:lnTo>
                  <a:pt x="737" y="904"/>
                </a:lnTo>
                <a:close/>
                <a:moveTo>
                  <a:pt x="703" y="901"/>
                </a:moveTo>
                <a:lnTo>
                  <a:pt x="665" y="912"/>
                </a:lnTo>
                <a:lnTo>
                  <a:pt x="663" y="794"/>
                </a:lnTo>
                <a:lnTo>
                  <a:pt x="713" y="784"/>
                </a:lnTo>
                <a:lnTo>
                  <a:pt x="703" y="901"/>
                </a:lnTo>
                <a:close/>
                <a:moveTo>
                  <a:pt x="665" y="1506"/>
                </a:moveTo>
                <a:lnTo>
                  <a:pt x="668" y="1503"/>
                </a:lnTo>
                <a:lnTo>
                  <a:pt x="668" y="1527"/>
                </a:lnTo>
                <a:lnTo>
                  <a:pt x="663" y="1530"/>
                </a:lnTo>
                <a:lnTo>
                  <a:pt x="665" y="1506"/>
                </a:lnTo>
                <a:close/>
                <a:moveTo>
                  <a:pt x="668" y="1543"/>
                </a:moveTo>
                <a:lnTo>
                  <a:pt x="668" y="1551"/>
                </a:lnTo>
                <a:lnTo>
                  <a:pt x="660" y="1565"/>
                </a:lnTo>
                <a:lnTo>
                  <a:pt x="663" y="1546"/>
                </a:lnTo>
                <a:lnTo>
                  <a:pt x="668" y="1543"/>
                </a:lnTo>
                <a:close/>
                <a:moveTo>
                  <a:pt x="668" y="1073"/>
                </a:moveTo>
                <a:lnTo>
                  <a:pt x="692" y="1041"/>
                </a:lnTo>
                <a:lnTo>
                  <a:pt x="692" y="1041"/>
                </a:lnTo>
                <a:lnTo>
                  <a:pt x="687" y="1099"/>
                </a:lnTo>
                <a:lnTo>
                  <a:pt x="671" y="1126"/>
                </a:lnTo>
                <a:lnTo>
                  <a:pt x="668" y="1073"/>
                </a:lnTo>
                <a:close/>
                <a:moveTo>
                  <a:pt x="684" y="1126"/>
                </a:moveTo>
                <a:lnTo>
                  <a:pt x="681" y="1155"/>
                </a:lnTo>
                <a:lnTo>
                  <a:pt x="671" y="1161"/>
                </a:lnTo>
                <a:lnTo>
                  <a:pt x="671" y="1150"/>
                </a:lnTo>
                <a:lnTo>
                  <a:pt x="684" y="1126"/>
                </a:lnTo>
                <a:close/>
                <a:moveTo>
                  <a:pt x="681" y="1169"/>
                </a:moveTo>
                <a:lnTo>
                  <a:pt x="681" y="1174"/>
                </a:lnTo>
                <a:lnTo>
                  <a:pt x="673" y="1190"/>
                </a:lnTo>
                <a:lnTo>
                  <a:pt x="671" y="1172"/>
                </a:lnTo>
                <a:lnTo>
                  <a:pt x="681" y="1169"/>
                </a:lnTo>
                <a:close/>
                <a:moveTo>
                  <a:pt x="679" y="1206"/>
                </a:moveTo>
                <a:lnTo>
                  <a:pt x="676" y="1241"/>
                </a:lnTo>
                <a:lnTo>
                  <a:pt x="673" y="1238"/>
                </a:lnTo>
                <a:lnTo>
                  <a:pt x="673" y="1217"/>
                </a:lnTo>
                <a:lnTo>
                  <a:pt x="679" y="1206"/>
                </a:lnTo>
                <a:close/>
                <a:moveTo>
                  <a:pt x="676" y="1781"/>
                </a:moveTo>
                <a:lnTo>
                  <a:pt x="660" y="1797"/>
                </a:lnTo>
                <a:lnTo>
                  <a:pt x="657" y="1795"/>
                </a:lnTo>
                <a:lnTo>
                  <a:pt x="657" y="1787"/>
                </a:lnTo>
                <a:lnTo>
                  <a:pt x="673" y="1746"/>
                </a:lnTo>
                <a:lnTo>
                  <a:pt x="676" y="1781"/>
                </a:lnTo>
                <a:close/>
                <a:moveTo>
                  <a:pt x="657" y="2065"/>
                </a:moveTo>
                <a:lnTo>
                  <a:pt x="655" y="2059"/>
                </a:lnTo>
                <a:lnTo>
                  <a:pt x="652" y="2038"/>
                </a:lnTo>
                <a:lnTo>
                  <a:pt x="652" y="2019"/>
                </a:lnTo>
                <a:lnTo>
                  <a:pt x="655" y="2035"/>
                </a:lnTo>
                <a:lnTo>
                  <a:pt x="657" y="2065"/>
                </a:lnTo>
                <a:close/>
                <a:moveTo>
                  <a:pt x="652" y="401"/>
                </a:moveTo>
                <a:lnTo>
                  <a:pt x="649" y="273"/>
                </a:lnTo>
                <a:lnTo>
                  <a:pt x="652" y="273"/>
                </a:lnTo>
                <a:lnTo>
                  <a:pt x="652" y="401"/>
                </a:lnTo>
                <a:close/>
                <a:moveTo>
                  <a:pt x="649" y="765"/>
                </a:moveTo>
                <a:lnTo>
                  <a:pt x="649" y="784"/>
                </a:lnTo>
                <a:lnTo>
                  <a:pt x="614" y="792"/>
                </a:lnTo>
                <a:lnTo>
                  <a:pt x="577" y="696"/>
                </a:lnTo>
                <a:lnTo>
                  <a:pt x="574" y="669"/>
                </a:lnTo>
                <a:lnTo>
                  <a:pt x="647" y="661"/>
                </a:lnTo>
                <a:lnTo>
                  <a:pt x="649" y="765"/>
                </a:lnTo>
                <a:close/>
                <a:moveTo>
                  <a:pt x="609" y="1423"/>
                </a:moveTo>
                <a:lnTo>
                  <a:pt x="596" y="1452"/>
                </a:lnTo>
                <a:lnTo>
                  <a:pt x="593" y="1455"/>
                </a:lnTo>
                <a:lnTo>
                  <a:pt x="585" y="1399"/>
                </a:lnTo>
                <a:lnTo>
                  <a:pt x="601" y="1364"/>
                </a:lnTo>
                <a:lnTo>
                  <a:pt x="609" y="1423"/>
                </a:lnTo>
                <a:close/>
                <a:moveTo>
                  <a:pt x="606" y="1121"/>
                </a:moveTo>
                <a:lnTo>
                  <a:pt x="612" y="1137"/>
                </a:lnTo>
                <a:lnTo>
                  <a:pt x="606" y="1142"/>
                </a:lnTo>
                <a:lnTo>
                  <a:pt x="606" y="1121"/>
                </a:lnTo>
                <a:close/>
                <a:moveTo>
                  <a:pt x="617" y="1712"/>
                </a:moveTo>
                <a:lnTo>
                  <a:pt x="617" y="1714"/>
                </a:lnTo>
                <a:lnTo>
                  <a:pt x="614" y="1738"/>
                </a:lnTo>
                <a:lnTo>
                  <a:pt x="604" y="1725"/>
                </a:lnTo>
                <a:lnTo>
                  <a:pt x="606" y="1722"/>
                </a:lnTo>
                <a:lnTo>
                  <a:pt x="617" y="1712"/>
                </a:lnTo>
                <a:close/>
                <a:moveTo>
                  <a:pt x="609" y="1704"/>
                </a:moveTo>
                <a:lnTo>
                  <a:pt x="614" y="1688"/>
                </a:lnTo>
                <a:lnTo>
                  <a:pt x="614" y="1698"/>
                </a:lnTo>
                <a:lnTo>
                  <a:pt x="609" y="1704"/>
                </a:lnTo>
                <a:close/>
                <a:moveTo>
                  <a:pt x="617" y="1934"/>
                </a:moveTo>
                <a:lnTo>
                  <a:pt x="612" y="1915"/>
                </a:lnTo>
                <a:lnTo>
                  <a:pt x="620" y="1920"/>
                </a:lnTo>
                <a:lnTo>
                  <a:pt x="620" y="1923"/>
                </a:lnTo>
                <a:lnTo>
                  <a:pt x="617" y="1934"/>
                </a:lnTo>
                <a:close/>
                <a:moveTo>
                  <a:pt x="620" y="2065"/>
                </a:moveTo>
                <a:lnTo>
                  <a:pt x="622" y="2070"/>
                </a:lnTo>
                <a:lnTo>
                  <a:pt x="620" y="2075"/>
                </a:lnTo>
                <a:lnTo>
                  <a:pt x="620" y="2073"/>
                </a:lnTo>
                <a:lnTo>
                  <a:pt x="620" y="2065"/>
                </a:lnTo>
                <a:close/>
                <a:moveTo>
                  <a:pt x="620" y="2134"/>
                </a:moveTo>
                <a:lnTo>
                  <a:pt x="614" y="2140"/>
                </a:lnTo>
                <a:lnTo>
                  <a:pt x="617" y="2132"/>
                </a:lnTo>
                <a:lnTo>
                  <a:pt x="620" y="2134"/>
                </a:lnTo>
                <a:close/>
                <a:moveTo>
                  <a:pt x="604" y="1987"/>
                </a:moveTo>
                <a:lnTo>
                  <a:pt x="590" y="1958"/>
                </a:lnTo>
                <a:lnTo>
                  <a:pt x="598" y="1918"/>
                </a:lnTo>
                <a:lnTo>
                  <a:pt x="598" y="1915"/>
                </a:lnTo>
                <a:lnTo>
                  <a:pt x="612" y="1958"/>
                </a:lnTo>
                <a:lnTo>
                  <a:pt x="604" y="1987"/>
                </a:lnTo>
                <a:close/>
                <a:moveTo>
                  <a:pt x="612" y="2003"/>
                </a:moveTo>
                <a:lnTo>
                  <a:pt x="612" y="2011"/>
                </a:lnTo>
                <a:lnTo>
                  <a:pt x="609" y="2006"/>
                </a:lnTo>
                <a:lnTo>
                  <a:pt x="612" y="2003"/>
                </a:lnTo>
                <a:close/>
                <a:moveTo>
                  <a:pt x="590" y="2289"/>
                </a:moveTo>
                <a:lnTo>
                  <a:pt x="577" y="2279"/>
                </a:lnTo>
                <a:lnTo>
                  <a:pt x="596" y="2209"/>
                </a:lnTo>
                <a:lnTo>
                  <a:pt x="590" y="2289"/>
                </a:lnTo>
                <a:close/>
                <a:moveTo>
                  <a:pt x="593" y="2386"/>
                </a:moveTo>
                <a:lnTo>
                  <a:pt x="593" y="2391"/>
                </a:lnTo>
                <a:lnTo>
                  <a:pt x="593" y="2388"/>
                </a:lnTo>
                <a:lnTo>
                  <a:pt x="593" y="2386"/>
                </a:lnTo>
                <a:close/>
                <a:moveTo>
                  <a:pt x="580" y="2412"/>
                </a:moveTo>
                <a:lnTo>
                  <a:pt x="577" y="2412"/>
                </a:lnTo>
                <a:lnTo>
                  <a:pt x="580" y="2410"/>
                </a:lnTo>
                <a:lnTo>
                  <a:pt x="580" y="2412"/>
                </a:lnTo>
                <a:close/>
                <a:moveTo>
                  <a:pt x="596" y="2575"/>
                </a:moveTo>
                <a:lnTo>
                  <a:pt x="574" y="2613"/>
                </a:lnTo>
                <a:lnTo>
                  <a:pt x="580" y="2567"/>
                </a:lnTo>
                <a:lnTo>
                  <a:pt x="596" y="2575"/>
                </a:lnTo>
                <a:close/>
                <a:moveTo>
                  <a:pt x="566" y="2404"/>
                </a:moveTo>
                <a:lnTo>
                  <a:pt x="545" y="2391"/>
                </a:lnTo>
                <a:lnTo>
                  <a:pt x="572" y="2292"/>
                </a:lnTo>
                <a:lnTo>
                  <a:pt x="588" y="2303"/>
                </a:lnTo>
                <a:lnTo>
                  <a:pt x="582" y="2383"/>
                </a:lnTo>
                <a:lnTo>
                  <a:pt x="566" y="2404"/>
                </a:lnTo>
                <a:close/>
                <a:moveTo>
                  <a:pt x="280" y="2559"/>
                </a:moveTo>
                <a:lnTo>
                  <a:pt x="206" y="2527"/>
                </a:lnTo>
                <a:lnTo>
                  <a:pt x="267" y="2410"/>
                </a:lnTo>
                <a:lnTo>
                  <a:pt x="318" y="2436"/>
                </a:lnTo>
                <a:lnTo>
                  <a:pt x="280" y="2559"/>
                </a:lnTo>
                <a:close/>
                <a:moveTo>
                  <a:pt x="291" y="2575"/>
                </a:moveTo>
                <a:lnTo>
                  <a:pt x="286" y="2581"/>
                </a:lnTo>
                <a:lnTo>
                  <a:pt x="286" y="2581"/>
                </a:lnTo>
                <a:lnTo>
                  <a:pt x="289" y="2575"/>
                </a:lnTo>
                <a:lnTo>
                  <a:pt x="291" y="2575"/>
                </a:lnTo>
                <a:close/>
                <a:moveTo>
                  <a:pt x="278" y="2570"/>
                </a:moveTo>
                <a:lnTo>
                  <a:pt x="275" y="2575"/>
                </a:lnTo>
                <a:lnTo>
                  <a:pt x="214" y="2543"/>
                </a:lnTo>
                <a:lnTo>
                  <a:pt x="278" y="2570"/>
                </a:lnTo>
                <a:close/>
                <a:moveTo>
                  <a:pt x="294" y="786"/>
                </a:moveTo>
                <a:lnTo>
                  <a:pt x="272" y="701"/>
                </a:lnTo>
                <a:lnTo>
                  <a:pt x="361" y="693"/>
                </a:lnTo>
                <a:lnTo>
                  <a:pt x="393" y="832"/>
                </a:lnTo>
                <a:lnTo>
                  <a:pt x="326" y="845"/>
                </a:lnTo>
                <a:lnTo>
                  <a:pt x="294" y="786"/>
                </a:lnTo>
                <a:close/>
                <a:moveTo>
                  <a:pt x="305" y="877"/>
                </a:moveTo>
                <a:lnTo>
                  <a:pt x="299" y="861"/>
                </a:lnTo>
                <a:lnTo>
                  <a:pt x="299" y="861"/>
                </a:lnTo>
                <a:lnTo>
                  <a:pt x="305" y="877"/>
                </a:lnTo>
                <a:close/>
                <a:moveTo>
                  <a:pt x="297" y="851"/>
                </a:moveTo>
                <a:lnTo>
                  <a:pt x="297" y="851"/>
                </a:lnTo>
                <a:lnTo>
                  <a:pt x="275" y="776"/>
                </a:lnTo>
                <a:lnTo>
                  <a:pt x="283" y="792"/>
                </a:lnTo>
                <a:lnTo>
                  <a:pt x="297" y="851"/>
                </a:lnTo>
                <a:close/>
                <a:moveTo>
                  <a:pt x="203" y="538"/>
                </a:moveTo>
                <a:lnTo>
                  <a:pt x="219" y="535"/>
                </a:lnTo>
                <a:lnTo>
                  <a:pt x="243" y="631"/>
                </a:lnTo>
                <a:lnTo>
                  <a:pt x="232" y="634"/>
                </a:lnTo>
                <a:lnTo>
                  <a:pt x="203" y="538"/>
                </a:lnTo>
                <a:close/>
                <a:moveTo>
                  <a:pt x="232" y="674"/>
                </a:moveTo>
                <a:lnTo>
                  <a:pt x="216" y="650"/>
                </a:lnTo>
                <a:lnTo>
                  <a:pt x="224" y="647"/>
                </a:lnTo>
                <a:lnTo>
                  <a:pt x="232" y="674"/>
                </a:lnTo>
                <a:close/>
                <a:moveTo>
                  <a:pt x="545" y="803"/>
                </a:moveTo>
                <a:lnTo>
                  <a:pt x="502" y="813"/>
                </a:lnTo>
                <a:lnTo>
                  <a:pt x="481" y="679"/>
                </a:lnTo>
                <a:lnTo>
                  <a:pt x="534" y="671"/>
                </a:lnTo>
                <a:lnTo>
                  <a:pt x="545" y="803"/>
                </a:lnTo>
                <a:close/>
                <a:moveTo>
                  <a:pt x="532" y="524"/>
                </a:moveTo>
                <a:lnTo>
                  <a:pt x="553" y="524"/>
                </a:lnTo>
                <a:lnTo>
                  <a:pt x="556" y="575"/>
                </a:lnTo>
                <a:lnTo>
                  <a:pt x="537" y="578"/>
                </a:lnTo>
                <a:lnTo>
                  <a:pt x="532" y="524"/>
                </a:lnTo>
                <a:close/>
                <a:moveTo>
                  <a:pt x="542" y="634"/>
                </a:moveTo>
                <a:lnTo>
                  <a:pt x="550" y="658"/>
                </a:lnTo>
                <a:lnTo>
                  <a:pt x="545" y="658"/>
                </a:lnTo>
                <a:lnTo>
                  <a:pt x="542" y="634"/>
                </a:lnTo>
                <a:close/>
                <a:moveTo>
                  <a:pt x="590" y="1057"/>
                </a:moveTo>
                <a:lnTo>
                  <a:pt x="582" y="1043"/>
                </a:lnTo>
                <a:lnTo>
                  <a:pt x="572" y="950"/>
                </a:lnTo>
                <a:lnTo>
                  <a:pt x="582" y="947"/>
                </a:lnTo>
                <a:lnTo>
                  <a:pt x="590" y="1057"/>
                </a:lnTo>
                <a:close/>
                <a:moveTo>
                  <a:pt x="580" y="736"/>
                </a:moveTo>
                <a:lnTo>
                  <a:pt x="601" y="794"/>
                </a:lnTo>
                <a:lnTo>
                  <a:pt x="585" y="797"/>
                </a:lnTo>
                <a:lnTo>
                  <a:pt x="580" y="736"/>
                </a:lnTo>
                <a:close/>
                <a:moveTo>
                  <a:pt x="590" y="1319"/>
                </a:moveTo>
                <a:lnTo>
                  <a:pt x="582" y="1303"/>
                </a:lnTo>
                <a:lnTo>
                  <a:pt x="593" y="1284"/>
                </a:lnTo>
                <a:lnTo>
                  <a:pt x="596" y="1313"/>
                </a:lnTo>
                <a:lnTo>
                  <a:pt x="590" y="1319"/>
                </a:lnTo>
                <a:close/>
                <a:moveTo>
                  <a:pt x="598" y="1327"/>
                </a:moveTo>
                <a:lnTo>
                  <a:pt x="598" y="1332"/>
                </a:lnTo>
                <a:lnTo>
                  <a:pt x="596" y="1329"/>
                </a:lnTo>
                <a:lnTo>
                  <a:pt x="598" y="1327"/>
                </a:lnTo>
                <a:close/>
                <a:moveTo>
                  <a:pt x="593" y="1776"/>
                </a:moveTo>
                <a:lnTo>
                  <a:pt x="593" y="1779"/>
                </a:lnTo>
                <a:lnTo>
                  <a:pt x="593" y="1781"/>
                </a:lnTo>
                <a:lnTo>
                  <a:pt x="593" y="1776"/>
                </a:lnTo>
                <a:close/>
                <a:moveTo>
                  <a:pt x="593" y="1693"/>
                </a:moveTo>
                <a:lnTo>
                  <a:pt x="604" y="1674"/>
                </a:lnTo>
                <a:lnTo>
                  <a:pt x="596" y="1709"/>
                </a:lnTo>
                <a:lnTo>
                  <a:pt x="593" y="1693"/>
                </a:lnTo>
                <a:close/>
                <a:moveTo>
                  <a:pt x="596" y="1797"/>
                </a:moveTo>
                <a:lnTo>
                  <a:pt x="601" y="1819"/>
                </a:lnTo>
                <a:lnTo>
                  <a:pt x="596" y="1856"/>
                </a:lnTo>
                <a:lnTo>
                  <a:pt x="585" y="1821"/>
                </a:lnTo>
                <a:lnTo>
                  <a:pt x="596" y="1797"/>
                </a:lnTo>
                <a:close/>
                <a:moveTo>
                  <a:pt x="387" y="1613"/>
                </a:moveTo>
                <a:lnTo>
                  <a:pt x="382" y="1599"/>
                </a:lnTo>
                <a:lnTo>
                  <a:pt x="403" y="1589"/>
                </a:lnTo>
                <a:lnTo>
                  <a:pt x="387" y="1613"/>
                </a:lnTo>
                <a:close/>
                <a:moveTo>
                  <a:pt x="393" y="1653"/>
                </a:moveTo>
                <a:lnTo>
                  <a:pt x="385" y="1642"/>
                </a:lnTo>
                <a:lnTo>
                  <a:pt x="387" y="1640"/>
                </a:lnTo>
                <a:lnTo>
                  <a:pt x="393" y="1653"/>
                </a:lnTo>
                <a:close/>
                <a:moveTo>
                  <a:pt x="374" y="621"/>
                </a:moveTo>
                <a:lnTo>
                  <a:pt x="398" y="677"/>
                </a:lnTo>
                <a:lnTo>
                  <a:pt x="371" y="679"/>
                </a:lnTo>
                <a:lnTo>
                  <a:pt x="358" y="623"/>
                </a:lnTo>
                <a:lnTo>
                  <a:pt x="374" y="621"/>
                </a:lnTo>
                <a:close/>
                <a:moveTo>
                  <a:pt x="355" y="613"/>
                </a:moveTo>
                <a:lnTo>
                  <a:pt x="345" y="562"/>
                </a:lnTo>
                <a:lnTo>
                  <a:pt x="369" y="610"/>
                </a:lnTo>
                <a:lnTo>
                  <a:pt x="355" y="613"/>
                </a:lnTo>
                <a:close/>
                <a:moveTo>
                  <a:pt x="393" y="637"/>
                </a:moveTo>
                <a:lnTo>
                  <a:pt x="385" y="618"/>
                </a:lnTo>
                <a:lnTo>
                  <a:pt x="390" y="618"/>
                </a:lnTo>
                <a:lnTo>
                  <a:pt x="393" y="637"/>
                </a:lnTo>
                <a:close/>
                <a:moveTo>
                  <a:pt x="387" y="530"/>
                </a:moveTo>
                <a:lnTo>
                  <a:pt x="449" y="527"/>
                </a:lnTo>
                <a:lnTo>
                  <a:pt x="457" y="591"/>
                </a:lnTo>
                <a:lnTo>
                  <a:pt x="401" y="602"/>
                </a:lnTo>
                <a:lnTo>
                  <a:pt x="387" y="530"/>
                </a:lnTo>
                <a:close/>
                <a:moveTo>
                  <a:pt x="403" y="688"/>
                </a:moveTo>
                <a:lnTo>
                  <a:pt x="427" y="827"/>
                </a:lnTo>
                <a:lnTo>
                  <a:pt x="403" y="829"/>
                </a:lnTo>
                <a:lnTo>
                  <a:pt x="374" y="690"/>
                </a:lnTo>
                <a:lnTo>
                  <a:pt x="403" y="688"/>
                </a:lnTo>
                <a:close/>
                <a:moveTo>
                  <a:pt x="502" y="896"/>
                </a:moveTo>
                <a:lnTo>
                  <a:pt x="510" y="952"/>
                </a:lnTo>
                <a:lnTo>
                  <a:pt x="462" y="966"/>
                </a:lnTo>
                <a:lnTo>
                  <a:pt x="441" y="835"/>
                </a:lnTo>
                <a:lnTo>
                  <a:pt x="470" y="829"/>
                </a:lnTo>
                <a:lnTo>
                  <a:pt x="502" y="896"/>
                </a:lnTo>
                <a:close/>
                <a:moveTo>
                  <a:pt x="484" y="827"/>
                </a:moveTo>
                <a:lnTo>
                  <a:pt x="492" y="827"/>
                </a:lnTo>
                <a:lnTo>
                  <a:pt x="494" y="856"/>
                </a:lnTo>
                <a:lnTo>
                  <a:pt x="484" y="827"/>
                </a:lnTo>
                <a:close/>
                <a:moveTo>
                  <a:pt x="529" y="1086"/>
                </a:moveTo>
                <a:lnTo>
                  <a:pt x="486" y="1099"/>
                </a:lnTo>
                <a:lnTo>
                  <a:pt x="465" y="976"/>
                </a:lnTo>
                <a:lnTo>
                  <a:pt x="510" y="966"/>
                </a:lnTo>
                <a:lnTo>
                  <a:pt x="529" y="1086"/>
                </a:lnTo>
                <a:close/>
                <a:moveTo>
                  <a:pt x="518" y="934"/>
                </a:moveTo>
                <a:lnTo>
                  <a:pt x="526" y="950"/>
                </a:lnTo>
                <a:lnTo>
                  <a:pt x="521" y="950"/>
                </a:lnTo>
                <a:lnTo>
                  <a:pt x="518" y="934"/>
                </a:lnTo>
                <a:close/>
                <a:moveTo>
                  <a:pt x="574" y="1420"/>
                </a:moveTo>
                <a:lnTo>
                  <a:pt x="582" y="1463"/>
                </a:lnTo>
                <a:lnTo>
                  <a:pt x="558" y="1476"/>
                </a:lnTo>
                <a:lnTo>
                  <a:pt x="553" y="1468"/>
                </a:lnTo>
                <a:lnTo>
                  <a:pt x="574" y="1420"/>
                </a:lnTo>
                <a:close/>
                <a:moveTo>
                  <a:pt x="574" y="1319"/>
                </a:moveTo>
                <a:lnTo>
                  <a:pt x="574" y="1316"/>
                </a:lnTo>
                <a:lnTo>
                  <a:pt x="580" y="1324"/>
                </a:lnTo>
                <a:lnTo>
                  <a:pt x="574" y="1327"/>
                </a:lnTo>
                <a:lnTo>
                  <a:pt x="574" y="1319"/>
                </a:lnTo>
                <a:close/>
                <a:moveTo>
                  <a:pt x="580" y="1878"/>
                </a:moveTo>
                <a:lnTo>
                  <a:pt x="572" y="1883"/>
                </a:lnTo>
                <a:lnTo>
                  <a:pt x="569" y="1878"/>
                </a:lnTo>
                <a:lnTo>
                  <a:pt x="572" y="1869"/>
                </a:lnTo>
                <a:lnTo>
                  <a:pt x="580" y="1878"/>
                </a:lnTo>
                <a:close/>
                <a:moveTo>
                  <a:pt x="574" y="1853"/>
                </a:moveTo>
                <a:lnTo>
                  <a:pt x="577" y="1840"/>
                </a:lnTo>
                <a:lnTo>
                  <a:pt x="585" y="1867"/>
                </a:lnTo>
                <a:lnTo>
                  <a:pt x="574" y="1853"/>
                </a:lnTo>
                <a:close/>
                <a:moveTo>
                  <a:pt x="524" y="2241"/>
                </a:moveTo>
                <a:lnTo>
                  <a:pt x="545" y="2185"/>
                </a:lnTo>
                <a:lnTo>
                  <a:pt x="534" y="2249"/>
                </a:lnTo>
                <a:lnTo>
                  <a:pt x="534" y="2249"/>
                </a:lnTo>
                <a:lnTo>
                  <a:pt x="524" y="2241"/>
                </a:lnTo>
                <a:close/>
                <a:moveTo>
                  <a:pt x="526" y="2260"/>
                </a:moveTo>
                <a:lnTo>
                  <a:pt x="508" y="2281"/>
                </a:lnTo>
                <a:lnTo>
                  <a:pt x="518" y="2255"/>
                </a:lnTo>
                <a:lnTo>
                  <a:pt x="526" y="2260"/>
                </a:lnTo>
                <a:close/>
                <a:moveTo>
                  <a:pt x="513" y="2236"/>
                </a:moveTo>
                <a:lnTo>
                  <a:pt x="489" y="2220"/>
                </a:lnTo>
                <a:lnTo>
                  <a:pt x="513" y="2118"/>
                </a:lnTo>
                <a:lnTo>
                  <a:pt x="516" y="2116"/>
                </a:lnTo>
                <a:lnTo>
                  <a:pt x="548" y="2142"/>
                </a:lnTo>
                <a:lnTo>
                  <a:pt x="513" y="2236"/>
                </a:lnTo>
                <a:close/>
                <a:moveTo>
                  <a:pt x="337" y="2281"/>
                </a:moveTo>
                <a:lnTo>
                  <a:pt x="350" y="2289"/>
                </a:lnTo>
                <a:lnTo>
                  <a:pt x="307" y="2337"/>
                </a:lnTo>
                <a:lnTo>
                  <a:pt x="337" y="2281"/>
                </a:lnTo>
                <a:close/>
                <a:moveTo>
                  <a:pt x="331" y="2265"/>
                </a:moveTo>
                <a:lnTo>
                  <a:pt x="297" y="2244"/>
                </a:lnTo>
                <a:lnTo>
                  <a:pt x="342" y="2129"/>
                </a:lnTo>
                <a:lnTo>
                  <a:pt x="387" y="2161"/>
                </a:lnTo>
                <a:lnTo>
                  <a:pt x="331" y="2265"/>
                </a:lnTo>
                <a:close/>
                <a:moveTo>
                  <a:pt x="342" y="2271"/>
                </a:moveTo>
                <a:lnTo>
                  <a:pt x="398" y="2169"/>
                </a:lnTo>
                <a:lnTo>
                  <a:pt x="401" y="2172"/>
                </a:lnTo>
                <a:lnTo>
                  <a:pt x="374" y="2260"/>
                </a:lnTo>
                <a:lnTo>
                  <a:pt x="358" y="2279"/>
                </a:lnTo>
                <a:lnTo>
                  <a:pt x="342" y="2271"/>
                </a:lnTo>
                <a:close/>
                <a:moveTo>
                  <a:pt x="411" y="2180"/>
                </a:moveTo>
                <a:lnTo>
                  <a:pt x="433" y="2193"/>
                </a:lnTo>
                <a:lnTo>
                  <a:pt x="393" y="2239"/>
                </a:lnTo>
                <a:lnTo>
                  <a:pt x="411" y="2180"/>
                </a:lnTo>
                <a:close/>
                <a:moveTo>
                  <a:pt x="403" y="2158"/>
                </a:moveTo>
                <a:lnTo>
                  <a:pt x="409" y="2145"/>
                </a:lnTo>
                <a:lnTo>
                  <a:pt x="406" y="2158"/>
                </a:lnTo>
                <a:lnTo>
                  <a:pt x="403" y="2158"/>
                </a:lnTo>
                <a:close/>
                <a:moveTo>
                  <a:pt x="411" y="1845"/>
                </a:moveTo>
                <a:lnTo>
                  <a:pt x="457" y="1787"/>
                </a:lnTo>
                <a:lnTo>
                  <a:pt x="460" y="1797"/>
                </a:lnTo>
                <a:lnTo>
                  <a:pt x="441" y="1848"/>
                </a:lnTo>
                <a:lnTo>
                  <a:pt x="427" y="1859"/>
                </a:lnTo>
                <a:lnTo>
                  <a:pt x="411" y="1845"/>
                </a:lnTo>
                <a:close/>
                <a:moveTo>
                  <a:pt x="417" y="1867"/>
                </a:moveTo>
                <a:lnTo>
                  <a:pt x="358" y="1918"/>
                </a:lnTo>
                <a:lnTo>
                  <a:pt x="403" y="1856"/>
                </a:lnTo>
                <a:lnTo>
                  <a:pt x="417" y="1867"/>
                </a:lnTo>
                <a:close/>
                <a:moveTo>
                  <a:pt x="438" y="1046"/>
                </a:moveTo>
                <a:lnTo>
                  <a:pt x="409" y="992"/>
                </a:lnTo>
                <a:lnTo>
                  <a:pt x="425" y="987"/>
                </a:lnTo>
                <a:lnTo>
                  <a:pt x="438" y="1046"/>
                </a:lnTo>
                <a:close/>
                <a:moveTo>
                  <a:pt x="406" y="843"/>
                </a:moveTo>
                <a:lnTo>
                  <a:pt x="427" y="837"/>
                </a:lnTo>
                <a:lnTo>
                  <a:pt x="451" y="968"/>
                </a:lnTo>
                <a:lnTo>
                  <a:pt x="435" y="974"/>
                </a:lnTo>
                <a:lnTo>
                  <a:pt x="406" y="843"/>
                </a:lnTo>
                <a:close/>
                <a:moveTo>
                  <a:pt x="438" y="984"/>
                </a:moveTo>
                <a:lnTo>
                  <a:pt x="454" y="979"/>
                </a:lnTo>
                <a:lnTo>
                  <a:pt x="476" y="1105"/>
                </a:lnTo>
                <a:lnTo>
                  <a:pt x="473" y="1105"/>
                </a:lnTo>
                <a:lnTo>
                  <a:pt x="460" y="1083"/>
                </a:lnTo>
                <a:lnTo>
                  <a:pt x="438" y="984"/>
                </a:lnTo>
                <a:close/>
                <a:moveTo>
                  <a:pt x="484" y="1150"/>
                </a:moveTo>
                <a:lnTo>
                  <a:pt x="500" y="1236"/>
                </a:lnTo>
                <a:lnTo>
                  <a:pt x="494" y="1238"/>
                </a:lnTo>
                <a:lnTo>
                  <a:pt x="468" y="1123"/>
                </a:lnTo>
                <a:lnTo>
                  <a:pt x="484" y="1150"/>
                </a:lnTo>
                <a:close/>
                <a:moveTo>
                  <a:pt x="529" y="1452"/>
                </a:moveTo>
                <a:lnTo>
                  <a:pt x="534" y="1479"/>
                </a:lnTo>
                <a:lnTo>
                  <a:pt x="524" y="1498"/>
                </a:lnTo>
                <a:lnTo>
                  <a:pt x="494" y="1517"/>
                </a:lnTo>
                <a:lnTo>
                  <a:pt x="481" y="1476"/>
                </a:lnTo>
                <a:lnTo>
                  <a:pt x="510" y="1426"/>
                </a:lnTo>
                <a:lnTo>
                  <a:pt x="529" y="1452"/>
                </a:lnTo>
                <a:close/>
                <a:moveTo>
                  <a:pt x="521" y="1367"/>
                </a:moveTo>
                <a:lnTo>
                  <a:pt x="521" y="1367"/>
                </a:lnTo>
                <a:lnTo>
                  <a:pt x="521" y="1369"/>
                </a:lnTo>
                <a:lnTo>
                  <a:pt x="521" y="1367"/>
                </a:lnTo>
                <a:close/>
                <a:moveTo>
                  <a:pt x="529" y="1626"/>
                </a:moveTo>
                <a:lnTo>
                  <a:pt x="526" y="1626"/>
                </a:lnTo>
                <a:lnTo>
                  <a:pt x="508" y="1559"/>
                </a:lnTo>
                <a:lnTo>
                  <a:pt x="534" y="1506"/>
                </a:lnTo>
                <a:lnTo>
                  <a:pt x="540" y="1503"/>
                </a:lnTo>
                <a:lnTo>
                  <a:pt x="553" y="1565"/>
                </a:lnTo>
                <a:lnTo>
                  <a:pt x="529" y="1626"/>
                </a:lnTo>
                <a:close/>
                <a:moveTo>
                  <a:pt x="558" y="1586"/>
                </a:moveTo>
                <a:lnTo>
                  <a:pt x="561" y="1605"/>
                </a:lnTo>
                <a:lnTo>
                  <a:pt x="545" y="1618"/>
                </a:lnTo>
                <a:lnTo>
                  <a:pt x="558" y="1586"/>
                </a:lnTo>
                <a:close/>
                <a:moveTo>
                  <a:pt x="542" y="1722"/>
                </a:moveTo>
                <a:lnTo>
                  <a:pt x="537" y="1744"/>
                </a:lnTo>
                <a:lnTo>
                  <a:pt x="524" y="1696"/>
                </a:lnTo>
                <a:lnTo>
                  <a:pt x="532" y="1685"/>
                </a:lnTo>
                <a:lnTo>
                  <a:pt x="542" y="1722"/>
                </a:lnTo>
                <a:close/>
                <a:moveTo>
                  <a:pt x="540" y="1672"/>
                </a:moveTo>
                <a:lnTo>
                  <a:pt x="545" y="1669"/>
                </a:lnTo>
                <a:lnTo>
                  <a:pt x="556" y="1682"/>
                </a:lnTo>
                <a:lnTo>
                  <a:pt x="548" y="1701"/>
                </a:lnTo>
                <a:lnTo>
                  <a:pt x="540" y="1672"/>
                </a:lnTo>
                <a:close/>
                <a:moveTo>
                  <a:pt x="550" y="1883"/>
                </a:moveTo>
                <a:lnTo>
                  <a:pt x="553" y="1891"/>
                </a:lnTo>
                <a:lnTo>
                  <a:pt x="550" y="1904"/>
                </a:lnTo>
                <a:lnTo>
                  <a:pt x="532" y="1923"/>
                </a:lnTo>
                <a:lnTo>
                  <a:pt x="532" y="1920"/>
                </a:lnTo>
                <a:lnTo>
                  <a:pt x="550" y="1883"/>
                </a:lnTo>
                <a:close/>
                <a:moveTo>
                  <a:pt x="548" y="1843"/>
                </a:moveTo>
                <a:lnTo>
                  <a:pt x="548" y="1843"/>
                </a:lnTo>
                <a:lnTo>
                  <a:pt x="548" y="1843"/>
                </a:lnTo>
                <a:lnTo>
                  <a:pt x="548" y="1843"/>
                </a:lnTo>
                <a:close/>
                <a:moveTo>
                  <a:pt x="457" y="1554"/>
                </a:moveTo>
                <a:lnTo>
                  <a:pt x="481" y="1586"/>
                </a:lnTo>
                <a:lnTo>
                  <a:pt x="465" y="1621"/>
                </a:lnTo>
                <a:lnTo>
                  <a:pt x="443" y="1565"/>
                </a:lnTo>
                <a:lnTo>
                  <a:pt x="457" y="1554"/>
                </a:lnTo>
                <a:close/>
                <a:moveTo>
                  <a:pt x="438" y="1551"/>
                </a:moveTo>
                <a:lnTo>
                  <a:pt x="446" y="1541"/>
                </a:lnTo>
                <a:lnTo>
                  <a:pt x="449" y="1546"/>
                </a:lnTo>
                <a:lnTo>
                  <a:pt x="438" y="1551"/>
                </a:lnTo>
                <a:close/>
                <a:moveTo>
                  <a:pt x="489" y="1372"/>
                </a:moveTo>
                <a:lnTo>
                  <a:pt x="478" y="1356"/>
                </a:lnTo>
                <a:lnTo>
                  <a:pt x="500" y="1324"/>
                </a:lnTo>
                <a:lnTo>
                  <a:pt x="508" y="1361"/>
                </a:lnTo>
                <a:lnTo>
                  <a:pt x="489" y="1372"/>
                </a:lnTo>
                <a:close/>
                <a:moveTo>
                  <a:pt x="510" y="1375"/>
                </a:moveTo>
                <a:lnTo>
                  <a:pt x="516" y="1393"/>
                </a:lnTo>
                <a:lnTo>
                  <a:pt x="510" y="1404"/>
                </a:lnTo>
                <a:lnTo>
                  <a:pt x="494" y="1383"/>
                </a:lnTo>
                <a:lnTo>
                  <a:pt x="510" y="1375"/>
                </a:lnTo>
                <a:close/>
                <a:moveTo>
                  <a:pt x="478" y="1377"/>
                </a:moveTo>
                <a:lnTo>
                  <a:pt x="457" y="1388"/>
                </a:lnTo>
                <a:lnTo>
                  <a:pt x="457" y="1388"/>
                </a:lnTo>
                <a:lnTo>
                  <a:pt x="470" y="1367"/>
                </a:lnTo>
                <a:lnTo>
                  <a:pt x="478" y="1377"/>
                </a:lnTo>
                <a:close/>
                <a:moveTo>
                  <a:pt x="484" y="1388"/>
                </a:moveTo>
                <a:lnTo>
                  <a:pt x="502" y="1415"/>
                </a:lnTo>
                <a:lnTo>
                  <a:pt x="478" y="1460"/>
                </a:lnTo>
                <a:lnTo>
                  <a:pt x="460" y="1402"/>
                </a:lnTo>
                <a:lnTo>
                  <a:pt x="484" y="1388"/>
                </a:lnTo>
                <a:close/>
                <a:moveTo>
                  <a:pt x="486" y="1602"/>
                </a:moveTo>
                <a:lnTo>
                  <a:pt x="500" y="1650"/>
                </a:lnTo>
                <a:lnTo>
                  <a:pt x="481" y="1666"/>
                </a:lnTo>
                <a:lnTo>
                  <a:pt x="470" y="1637"/>
                </a:lnTo>
                <a:lnTo>
                  <a:pt x="486" y="1602"/>
                </a:lnTo>
                <a:close/>
                <a:moveTo>
                  <a:pt x="484" y="1538"/>
                </a:moveTo>
                <a:lnTo>
                  <a:pt x="486" y="1535"/>
                </a:lnTo>
                <a:lnTo>
                  <a:pt x="494" y="1559"/>
                </a:lnTo>
                <a:lnTo>
                  <a:pt x="492" y="1567"/>
                </a:lnTo>
                <a:lnTo>
                  <a:pt x="484" y="1538"/>
                </a:lnTo>
                <a:close/>
                <a:moveTo>
                  <a:pt x="500" y="1575"/>
                </a:moveTo>
                <a:lnTo>
                  <a:pt x="505" y="1599"/>
                </a:lnTo>
                <a:lnTo>
                  <a:pt x="497" y="1586"/>
                </a:lnTo>
                <a:lnTo>
                  <a:pt x="494" y="1583"/>
                </a:lnTo>
                <a:lnTo>
                  <a:pt x="500" y="1575"/>
                </a:lnTo>
                <a:close/>
                <a:moveTo>
                  <a:pt x="497" y="1530"/>
                </a:moveTo>
                <a:lnTo>
                  <a:pt x="513" y="1519"/>
                </a:lnTo>
                <a:lnTo>
                  <a:pt x="502" y="1543"/>
                </a:lnTo>
                <a:lnTo>
                  <a:pt x="497" y="1530"/>
                </a:lnTo>
                <a:close/>
                <a:moveTo>
                  <a:pt x="529" y="1765"/>
                </a:moveTo>
                <a:lnTo>
                  <a:pt x="526" y="1776"/>
                </a:lnTo>
                <a:lnTo>
                  <a:pt x="524" y="1776"/>
                </a:lnTo>
                <a:lnTo>
                  <a:pt x="502" y="1722"/>
                </a:lnTo>
                <a:lnTo>
                  <a:pt x="516" y="1709"/>
                </a:lnTo>
                <a:lnTo>
                  <a:pt x="529" y="1765"/>
                </a:lnTo>
                <a:close/>
                <a:moveTo>
                  <a:pt x="521" y="1680"/>
                </a:moveTo>
                <a:lnTo>
                  <a:pt x="526" y="1666"/>
                </a:lnTo>
                <a:lnTo>
                  <a:pt x="526" y="1672"/>
                </a:lnTo>
                <a:lnTo>
                  <a:pt x="521" y="1680"/>
                </a:lnTo>
                <a:lnTo>
                  <a:pt x="521" y="1680"/>
                </a:lnTo>
                <a:close/>
                <a:moveTo>
                  <a:pt x="505" y="1808"/>
                </a:moveTo>
                <a:lnTo>
                  <a:pt x="497" y="1824"/>
                </a:lnTo>
                <a:lnTo>
                  <a:pt x="494" y="1819"/>
                </a:lnTo>
                <a:lnTo>
                  <a:pt x="505" y="1808"/>
                </a:lnTo>
                <a:close/>
                <a:moveTo>
                  <a:pt x="489" y="1805"/>
                </a:moveTo>
                <a:lnTo>
                  <a:pt x="481" y="1779"/>
                </a:lnTo>
                <a:lnTo>
                  <a:pt x="484" y="1771"/>
                </a:lnTo>
                <a:lnTo>
                  <a:pt x="505" y="1795"/>
                </a:lnTo>
                <a:lnTo>
                  <a:pt x="489" y="1805"/>
                </a:lnTo>
                <a:close/>
                <a:moveTo>
                  <a:pt x="502" y="1845"/>
                </a:moveTo>
                <a:lnTo>
                  <a:pt x="500" y="1837"/>
                </a:lnTo>
                <a:lnTo>
                  <a:pt x="510" y="1821"/>
                </a:lnTo>
                <a:lnTo>
                  <a:pt x="502" y="1845"/>
                </a:lnTo>
                <a:close/>
                <a:moveTo>
                  <a:pt x="508" y="1899"/>
                </a:moveTo>
                <a:lnTo>
                  <a:pt x="516" y="1923"/>
                </a:lnTo>
                <a:lnTo>
                  <a:pt x="508" y="1939"/>
                </a:lnTo>
                <a:lnTo>
                  <a:pt x="492" y="1923"/>
                </a:lnTo>
                <a:lnTo>
                  <a:pt x="502" y="1888"/>
                </a:lnTo>
                <a:lnTo>
                  <a:pt x="508" y="1899"/>
                </a:lnTo>
                <a:close/>
                <a:moveTo>
                  <a:pt x="489" y="1757"/>
                </a:moveTo>
                <a:lnTo>
                  <a:pt x="497" y="1738"/>
                </a:lnTo>
                <a:lnTo>
                  <a:pt x="513" y="1787"/>
                </a:lnTo>
                <a:lnTo>
                  <a:pt x="513" y="1787"/>
                </a:lnTo>
                <a:lnTo>
                  <a:pt x="489" y="1757"/>
                </a:lnTo>
                <a:close/>
                <a:moveTo>
                  <a:pt x="486" y="1677"/>
                </a:moveTo>
                <a:lnTo>
                  <a:pt x="502" y="1664"/>
                </a:lnTo>
                <a:lnTo>
                  <a:pt x="508" y="1680"/>
                </a:lnTo>
                <a:lnTo>
                  <a:pt x="497" y="1706"/>
                </a:lnTo>
                <a:lnTo>
                  <a:pt x="486" y="1677"/>
                </a:lnTo>
                <a:close/>
                <a:moveTo>
                  <a:pt x="513" y="1656"/>
                </a:moveTo>
                <a:lnTo>
                  <a:pt x="518" y="1653"/>
                </a:lnTo>
                <a:lnTo>
                  <a:pt x="516" y="1661"/>
                </a:lnTo>
                <a:lnTo>
                  <a:pt x="513" y="1656"/>
                </a:lnTo>
                <a:close/>
                <a:moveTo>
                  <a:pt x="510" y="1642"/>
                </a:moveTo>
                <a:lnTo>
                  <a:pt x="502" y="1615"/>
                </a:lnTo>
                <a:lnTo>
                  <a:pt x="516" y="1631"/>
                </a:lnTo>
                <a:lnTo>
                  <a:pt x="518" y="1637"/>
                </a:lnTo>
                <a:lnTo>
                  <a:pt x="510" y="1642"/>
                </a:lnTo>
                <a:close/>
                <a:moveTo>
                  <a:pt x="473" y="1492"/>
                </a:moveTo>
                <a:lnTo>
                  <a:pt x="473" y="1490"/>
                </a:lnTo>
                <a:lnTo>
                  <a:pt x="484" y="1525"/>
                </a:lnTo>
                <a:lnTo>
                  <a:pt x="481" y="1525"/>
                </a:lnTo>
                <a:lnTo>
                  <a:pt x="473" y="1492"/>
                </a:lnTo>
                <a:close/>
                <a:moveTo>
                  <a:pt x="478" y="1562"/>
                </a:moveTo>
                <a:lnTo>
                  <a:pt x="468" y="1549"/>
                </a:lnTo>
                <a:lnTo>
                  <a:pt x="473" y="1543"/>
                </a:lnTo>
                <a:lnTo>
                  <a:pt x="478" y="1562"/>
                </a:lnTo>
                <a:close/>
                <a:moveTo>
                  <a:pt x="470" y="1474"/>
                </a:moveTo>
                <a:lnTo>
                  <a:pt x="468" y="1476"/>
                </a:lnTo>
                <a:lnTo>
                  <a:pt x="460" y="1444"/>
                </a:lnTo>
                <a:lnTo>
                  <a:pt x="470" y="1474"/>
                </a:lnTo>
                <a:close/>
                <a:moveTo>
                  <a:pt x="465" y="1508"/>
                </a:moveTo>
                <a:lnTo>
                  <a:pt x="470" y="1533"/>
                </a:lnTo>
                <a:lnTo>
                  <a:pt x="460" y="1538"/>
                </a:lnTo>
                <a:lnTo>
                  <a:pt x="451" y="1527"/>
                </a:lnTo>
                <a:lnTo>
                  <a:pt x="465" y="1508"/>
                </a:lnTo>
                <a:close/>
                <a:moveTo>
                  <a:pt x="470" y="1672"/>
                </a:moveTo>
                <a:lnTo>
                  <a:pt x="451" y="1688"/>
                </a:lnTo>
                <a:lnTo>
                  <a:pt x="449" y="1682"/>
                </a:lnTo>
                <a:lnTo>
                  <a:pt x="462" y="1653"/>
                </a:lnTo>
                <a:lnTo>
                  <a:pt x="470" y="1672"/>
                </a:lnTo>
                <a:close/>
                <a:moveTo>
                  <a:pt x="476" y="1685"/>
                </a:moveTo>
                <a:lnTo>
                  <a:pt x="489" y="1722"/>
                </a:lnTo>
                <a:lnTo>
                  <a:pt x="473" y="1741"/>
                </a:lnTo>
                <a:lnTo>
                  <a:pt x="465" y="1733"/>
                </a:lnTo>
                <a:lnTo>
                  <a:pt x="454" y="1698"/>
                </a:lnTo>
                <a:lnTo>
                  <a:pt x="476" y="1685"/>
                </a:lnTo>
                <a:close/>
                <a:moveTo>
                  <a:pt x="476" y="1797"/>
                </a:moveTo>
                <a:lnTo>
                  <a:pt x="473" y="1797"/>
                </a:lnTo>
                <a:lnTo>
                  <a:pt x="473" y="1795"/>
                </a:lnTo>
                <a:lnTo>
                  <a:pt x="476" y="1797"/>
                </a:lnTo>
                <a:close/>
                <a:moveTo>
                  <a:pt x="468" y="1773"/>
                </a:moveTo>
                <a:lnTo>
                  <a:pt x="468" y="1779"/>
                </a:lnTo>
                <a:lnTo>
                  <a:pt x="468" y="1781"/>
                </a:lnTo>
                <a:lnTo>
                  <a:pt x="465" y="1776"/>
                </a:lnTo>
                <a:lnTo>
                  <a:pt x="468" y="1773"/>
                </a:lnTo>
                <a:close/>
                <a:moveTo>
                  <a:pt x="468" y="1811"/>
                </a:moveTo>
                <a:lnTo>
                  <a:pt x="473" y="1821"/>
                </a:lnTo>
                <a:lnTo>
                  <a:pt x="460" y="1832"/>
                </a:lnTo>
                <a:lnTo>
                  <a:pt x="468" y="1811"/>
                </a:lnTo>
                <a:close/>
                <a:moveTo>
                  <a:pt x="478" y="1832"/>
                </a:moveTo>
                <a:lnTo>
                  <a:pt x="484" y="1843"/>
                </a:lnTo>
                <a:lnTo>
                  <a:pt x="454" y="1888"/>
                </a:lnTo>
                <a:lnTo>
                  <a:pt x="443" y="1875"/>
                </a:lnTo>
                <a:lnTo>
                  <a:pt x="451" y="1856"/>
                </a:lnTo>
                <a:lnTo>
                  <a:pt x="478" y="1832"/>
                </a:lnTo>
                <a:close/>
                <a:moveTo>
                  <a:pt x="489" y="1856"/>
                </a:moveTo>
                <a:lnTo>
                  <a:pt x="497" y="1872"/>
                </a:lnTo>
                <a:lnTo>
                  <a:pt x="484" y="1915"/>
                </a:lnTo>
                <a:lnTo>
                  <a:pt x="465" y="1896"/>
                </a:lnTo>
                <a:lnTo>
                  <a:pt x="489" y="1856"/>
                </a:lnTo>
                <a:close/>
                <a:moveTo>
                  <a:pt x="489" y="1936"/>
                </a:moveTo>
                <a:lnTo>
                  <a:pt x="502" y="1950"/>
                </a:lnTo>
                <a:lnTo>
                  <a:pt x="497" y="1958"/>
                </a:lnTo>
                <a:lnTo>
                  <a:pt x="476" y="1979"/>
                </a:lnTo>
                <a:lnTo>
                  <a:pt x="489" y="1936"/>
                </a:lnTo>
                <a:close/>
                <a:moveTo>
                  <a:pt x="478" y="1993"/>
                </a:moveTo>
                <a:lnTo>
                  <a:pt x="460" y="2027"/>
                </a:lnTo>
                <a:lnTo>
                  <a:pt x="468" y="2003"/>
                </a:lnTo>
                <a:lnTo>
                  <a:pt x="478" y="1993"/>
                </a:lnTo>
                <a:close/>
                <a:moveTo>
                  <a:pt x="508" y="1966"/>
                </a:moveTo>
                <a:lnTo>
                  <a:pt x="513" y="1960"/>
                </a:lnTo>
                <a:lnTo>
                  <a:pt x="534" y="1979"/>
                </a:lnTo>
                <a:lnTo>
                  <a:pt x="508" y="2094"/>
                </a:lnTo>
                <a:lnTo>
                  <a:pt x="460" y="2054"/>
                </a:lnTo>
                <a:lnTo>
                  <a:pt x="508" y="1966"/>
                </a:lnTo>
                <a:close/>
                <a:moveTo>
                  <a:pt x="521" y="1950"/>
                </a:moveTo>
                <a:lnTo>
                  <a:pt x="524" y="1947"/>
                </a:lnTo>
                <a:lnTo>
                  <a:pt x="529" y="1958"/>
                </a:lnTo>
                <a:lnTo>
                  <a:pt x="521" y="1950"/>
                </a:lnTo>
                <a:close/>
                <a:moveTo>
                  <a:pt x="542" y="1998"/>
                </a:moveTo>
                <a:lnTo>
                  <a:pt x="545" y="2009"/>
                </a:lnTo>
                <a:lnTo>
                  <a:pt x="532" y="2035"/>
                </a:lnTo>
                <a:lnTo>
                  <a:pt x="542" y="1998"/>
                </a:lnTo>
                <a:close/>
                <a:moveTo>
                  <a:pt x="542" y="1942"/>
                </a:moveTo>
                <a:lnTo>
                  <a:pt x="537" y="1934"/>
                </a:lnTo>
                <a:lnTo>
                  <a:pt x="545" y="1926"/>
                </a:lnTo>
                <a:lnTo>
                  <a:pt x="542" y="1942"/>
                </a:lnTo>
                <a:close/>
                <a:moveTo>
                  <a:pt x="524" y="1904"/>
                </a:moveTo>
                <a:lnTo>
                  <a:pt x="518" y="1894"/>
                </a:lnTo>
                <a:lnTo>
                  <a:pt x="510" y="1867"/>
                </a:lnTo>
                <a:lnTo>
                  <a:pt x="526" y="1816"/>
                </a:lnTo>
                <a:lnTo>
                  <a:pt x="526" y="1819"/>
                </a:lnTo>
                <a:lnTo>
                  <a:pt x="545" y="1867"/>
                </a:lnTo>
                <a:lnTo>
                  <a:pt x="524" y="1904"/>
                </a:lnTo>
                <a:close/>
                <a:moveTo>
                  <a:pt x="532" y="1797"/>
                </a:moveTo>
                <a:lnTo>
                  <a:pt x="534" y="1787"/>
                </a:lnTo>
                <a:lnTo>
                  <a:pt x="542" y="1819"/>
                </a:lnTo>
                <a:lnTo>
                  <a:pt x="537" y="1811"/>
                </a:lnTo>
                <a:lnTo>
                  <a:pt x="532" y="1797"/>
                </a:lnTo>
                <a:close/>
                <a:moveTo>
                  <a:pt x="537" y="1658"/>
                </a:moveTo>
                <a:lnTo>
                  <a:pt x="537" y="1656"/>
                </a:lnTo>
                <a:lnTo>
                  <a:pt x="537" y="1658"/>
                </a:lnTo>
                <a:lnTo>
                  <a:pt x="537" y="1658"/>
                </a:lnTo>
                <a:close/>
                <a:moveTo>
                  <a:pt x="532" y="1361"/>
                </a:moveTo>
                <a:lnTo>
                  <a:pt x="534" y="1361"/>
                </a:lnTo>
                <a:lnTo>
                  <a:pt x="534" y="1364"/>
                </a:lnTo>
                <a:lnTo>
                  <a:pt x="532" y="1361"/>
                </a:lnTo>
                <a:close/>
                <a:moveTo>
                  <a:pt x="518" y="1415"/>
                </a:moveTo>
                <a:lnTo>
                  <a:pt x="518" y="1412"/>
                </a:lnTo>
                <a:lnTo>
                  <a:pt x="521" y="1420"/>
                </a:lnTo>
                <a:lnTo>
                  <a:pt x="518" y="1415"/>
                </a:lnTo>
                <a:close/>
                <a:moveTo>
                  <a:pt x="518" y="1356"/>
                </a:moveTo>
                <a:lnTo>
                  <a:pt x="508" y="1308"/>
                </a:lnTo>
                <a:lnTo>
                  <a:pt x="510" y="1305"/>
                </a:lnTo>
                <a:lnTo>
                  <a:pt x="518" y="1356"/>
                </a:lnTo>
                <a:lnTo>
                  <a:pt x="518" y="1356"/>
                </a:lnTo>
                <a:close/>
                <a:moveTo>
                  <a:pt x="518" y="1276"/>
                </a:moveTo>
                <a:lnTo>
                  <a:pt x="513" y="1241"/>
                </a:lnTo>
                <a:lnTo>
                  <a:pt x="529" y="1233"/>
                </a:lnTo>
                <a:lnTo>
                  <a:pt x="537" y="1246"/>
                </a:lnTo>
                <a:lnTo>
                  <a:pt x="518" y="1276"/>
                </a:lnTo>
                <a:close/>
                <a:moveTo>
                  <a:pt x="510" y="1230"/>
                </a:moveTo>
                <a:lnTo>
                  <a:pt x="502" y="1182"/>
                </a:lnTo>
                <a:lnTo>
                  <a:pt x="524" y="1222"/>
                </a:lnTo>
                <a:lnTo>
                  <a:pt x="510" y="1230"/>
                </a:lnTo>
                <a:close/>
                <a:moveTo>
                  <a:pt x="508" y="1289"/>
                </a:moveTo>
                <a:lnTo>
                  <a:pt x="505" y="1292"/>
                </a:lnTo>
                <a:lnTo>
                  <a:pt x="497" y="1249"/>
                </a:lnTo>
                <a:lnTo>
                  <a:pt x="500" y="1246"/>
                </a:lnTo>
                <a:lnTo>
                  <a:pt x="508" y="1289"/>
                </a:lnTo>
                <a:close/>
                <a:moveTo>
                  <a:pt x="497" y="1305"/>
                </a:moveTo>
                <a:lnTo>
                  <a:pt x="470" y="1343"/>
                </a:lnTo>
                <a:lnTo>
                  <a:pt x="427" y="1279"/>
                </a:lnTo>
                <a:lnTo>
                  <a:pt x="484" y="1254"/>
                </a:lnTo>
                <a:lnTo>
                  <a:pt x="497" y="1305"/>
                </a:lnTo>
                <a:close/>
                <a:moveTo>
                  <a:pt x="462" y="1353"/>
                </a:moveTo>
                <a:lnTo>
                  <a:pt x="451" y="1372"/>
                </a:lnTo>
                <a:lnTo>
                  <a:pt x="433" y="1308"/>
                </a:lnTo>
                <a:lnTo>
                  <a:pt x="462" y="1353"/>
                </a:lnTo>
                <a:close/>
                <a:moveTo>
                  <a:pt x="438" y="1412"/>
                </a:moveTo>
                <a:lnTo>
                  <a:pt x="460" y="1490"/>
                </a:lnTo>
                <a:lnTo>
                  <a:pt x="443" y="1519"/>
                </a:lnTo>
                <a:lnTo>
                  <a:pt x="406" y="1471"/>
                </a:lnTo>
                <a:lnTo>
                  <a:pt x="403" y="1463"/>
                </a:lnTo>
                <a:lnTo>
                  <a:pt x="438" y="1412"/>
                </a:lnTo>
                <a:lnTo>
                  <a:pt x="438" y="1412"/>
                </a:lnTo>
                <a:close/>
                <a:moveTo>
                  <a:pt x="438" y="1530"/>
                </a:moveTo>
                <a:lnTo>
                  <a:pt x="433" y="1538"/>
                </a:lnTo>
                <a:lnTo>
                  <a:pt x="422" y="1508"/>
                </a:lnTo>
                <a:lnTo>
                  <a:pt x="438" y="1530"/>
                </a:lnTo>
                <a:close/>
                <a:moveTo>
                  <a:pt x="398" y="1450"/>
                </a:moveTo>
                <a:lnTo>
                  <a:pt x="393" y="1436"/>
                </a:lnTo>
                <a:lnTo>
                  <a:pt x="417" y="1423"/>
                </a:lnTo>
                <a:lnTo>
                  <a:pt x="398" y="1450"/>
                </a:lnTo>
                <a:close/>
                <a:moveTo>
                  <a:pt x="395" y="1476"/>
                </a:moveTo>
                <a:lnTo>
                  <a:pt x="395" y="1476"/>
                </a:lnTo>
                <a:lnTo>
                  <a:pt x="425" y="1551"/>
                </a:lnTo>
                <a:lnTo>
                  <a:pt x="417" y="1565"/>
                </a:lnTo>
                <a:lnTo>
                  <a:pt x="411" y="1570"/>
                </a:lnTo>
                <a:lnTo>
                  <a:pt x="385" y="1490"/>
                </a:lnTo>
                <a:lnTo>
                  <a:pt x="395" y="1476"/>
                </a:lnTo>
                <a:close/>
                <a:moveTo>
                  <a:pt x="425" y="1573"/>
                </a:moveTo>
                <a:lnTo>
                  <a:pt x="433" y="1570"/>
                </a:lnTo>
                <a:lnTo>
                  <a:pt x="457" y="1637"/>
                </a:lnTo>
                <a:lnTo>
                  <a:pt x="443" y="1666"/>
                </a:lnTo>
                <a:lnTo>
                  <a:pt x="417" y="1589"/>
                </a:lnTo>
                <a:lnTo>
                  <a:pt x="425" y="1573"/>
                </a:lnTo>
                <a:close/>
                <a:moveTo>
                  <a:pt x="446" y="1712"/>
                </a:moveTo>
                <a:lnTo>
                  <a:pt x="443" y="1709"/>
                </a:lnTo>
                <a:lnTo>
                  <a:pt x="443" y="1706"/>
                </a:lnTo>
                <a:lnTo>
                  <a:pt x="446" y="1712"/>
                </a:lnTo>
                <a:close/>
                <a:moveTo>
                  <a:pt x="454" y="1738"/>
                </a:moveTo>
                <a:lnTo>
                  <a:pt x="462" y="1760"/>
                </a:lnTo>
                <a:lnTo>
                  <a:pt x="460" y="1763"/>
                </a:lnTo>
                <a:lnTo>
                  <a:pt x="438" y="1722"/>
                </a:lnTo>
                <a:lnTo>
                  <a:pt x="454" y="1738"/>
                </a:lnTo>
                <a:close/>
                <a:moveTo>
                  <a:pt x="449" y="1896"/>
                </a:moveTo>
                <a:lnTo>
                  <a:pt x="409" y="1958"/>
                </a:lnTo>
                <a:lnTo>
                  <a:pt x="438" y="1888"/>
                </a:lnTo>
                <a:lnTo>
                  <a:pt x="449" y="1896"/>
                </a:lnTo>
                <a:close/>
                <a:moveTo>
                  <a:pt x="457" y="1907"/>
                </a:moveTo>
                <a:lnTo>
                  <a:pt x="478" y="1926"/>
                </a:lnTo>
                <a:lnTo>
                  <a:pt x="457" y="1998"/>
                </a:lnTo>
                <a:lnTo>
                  <a:pt x="427" y="2027"/>
                </a:lnTo>
                <a:lnTo>
                  <a:pt x="395" y="2003"/>
                </a:lnTo>
                <a:lnTo>
                  <a:pt x="457" y="1907"/>
                </a:lnTo>
                <a:close/>
                <a:moveTo>
                  <a:pt x="449" y="2022"/>
                </a:moveTo>
                <a:lnTo>
                  <a:pt x="443" y="2041"/>
                </a:lnTo>
                <a:lnTo>
                  <a:pt x="435" y="2035"/>
                </a:lnTo>
                <a:lnTo>
                  <a:pt x="449" y="2022"/>
                </a:lnTo>
                <a:close/>
                <a:moveTo>
                  <a:pt x="454" y="2065"/>
                </a:moveTo>
                <a:lnTo>
                  <a:pt x="502" y="2105"/>
                </a:lnTo>
                <a:lnTo>
                  <a:pt x="494" y="2124"/>
                </a:lnTo>
                <a:lnTo>
                  <a:pt x="441" y="2185"/>
                </a:lnTo>
                <a:lnTo>
                  <a:pt x="417" y="2166"/>
                </a:lnTo>
                <a:lnTo>
                  <a:pt x="441" y="2089"/>
                </a:lnTo>
                <a:lnTo>
                  <a:pt x="454" y="2065"/>
                </a:lnTo>
                <a:close/>
                <a:moveTo>
                  <a:pt x="476" y="2161"/>
                </a:moveTo>
                <a:lnTo>
                  <a:pt x="460" y="2198"/>
                </a:lnTo>
                <a:lnTo>
                  <a:pt x="451" y="2190"/>
                </a:lnTo>
                <a:lnTo>
                  <a:pt x="476" y="2161"/>
                </a:lnTo>
                <a:close/>
                <a:moveTo>
                  <a:pt x="385" y="2265"/>
                </a:moveTo>
                <a:lnTo>
                  <a:pt x="443" y="2201"/>
                </a:lnTo>
                <a:lnTo>
                  <a:pt x="454" y="2209"/>
                </a:lnTo>
                <a:lnTo>
                  <a:pt x="409" y="2311"/>
                </a:lnTo>
                <a:lnTo>
                  <a:pt x="377" y="2292"/>
                </a:lnTo>
                <a:lnTo>
                  <a:pt x="385" y="2265"/>
                </a:lnTo>
                <a:close/>
                <a:moveTo>
                  <a:pt x="465" y="2217"/>
                </a:moveTo>
                <a:lnTo>
                  <a:pt x="476" y="2222"/>
                </a:lnTo>
                <a:lnTo>
                  <a:pt x="451" y="2335"/>
                </a:lnTo>
                <a:lnTo>
                  <a:pt x="419" y="2316"/>
                </a:lnTo>
                <a:lnTo>
                  <a:pt x="465" y="2217"/>
                </a:lnTo>
                <a:close/>
                <a:moveTo>
                  <a:pt x="470" y="2204"/>
                </a:moveTo>
                <a:lnTo>
                  <a:pt x="492" y="2156"/>
                </a:lnTo>
                <a:lnTo>
                  <a:pt x="478" y="2212"/>
                </a:lnTo>
                <a:lnTo>
                  <a:pt x="470" y="2204"/>
                </a:lnTo>
                <a:close/>
                <a:moveTo>
                  <a:pt x="550" y="2025"/>
                </a:moveTo>
                <a:lnTo>
                  <a:pt x="558" y="2049"/>
                </a:lnTo>
                <a:lnTo>
                  <a:pt x="521" y="2091"/>
                </a:lnTo>
                <a:lnTo>
                  <a:pt x="550" y="2025"/>
                </a:lnTo>
                <a:close/>
                <a:moveTo>
                  <a:pt x="550" y="1960"/>
                </a:moveTo>
                <a:lnTo>
                  <a:pt x="561" y="1912"/>
                </a:lnTo>
                <a:lnTo>
                  <a:pt x="574" y="1944"/>
                </a:lnTo>
                <a:lnTo>
                  <a:pt x="558" y="1976"/>
                </a:lnTo>
                <a:lnTo>
                  <a:pt x="550" y="1960"/>
                </a:lnTo>
                <a:close/>
                <a:moveTo>
                  <a:pt x="569" y="1821"/>
                </a:moveTo>
                <a:lnTo>
                  <a:pt x="561" y="1837"/>
                </a:lnTo>
                <a:lnTo>
                  <a:pt x="558" y="1837"/>
                </a:lnTo>
                <a:lnTo>
                  <a:pt x="545" y="1776"/>
                </a:lnTo>
                <a:lnTo>
                  <a:pt x="556" y="1765"/>
                </a:lnTo>
                <a:lnTo>
                  <a:pt x="572" y="1816"/>
                </a:lnTo>
                <a:lnTo>
                  <a:pt x="569" y="1821"/>
                </a:lnTo>
                <a:close/>
                <a:moveTo>
                  <a:pt x="556" y="1722"/>
                </a:moveTo>
                <a:lnTo>
                  <a:pt x="564" y="1693"/>
                </a:lnTo>
                <a:lnTo>
                  <a:pt x="572" y="1704"/>
                </a:lnTo>
                <a:lnTo>
                  <a:pt x="556" y="1728"/>
                </a:lnTo>
                <a:lnTo>
                  <a:pt x="556" y="1722"/>
                </a:lnTo>
                <a:close/>
                <a:moveTo>
                  <a:pt x="569" y="1680"/>
                </a:moveTo>
                <a:lnTo>
                  <a:pt x="574" y="1664"/>
                </a:lnTo>
                <a:lnTo>
                  <a:pt x="580" y="1693"/>
                </a:lnTo>
                <a:lnTo>
                  <a:pt x="580" y="1693"/>
                </a:lnTo>
                <a:lnTo>
                  <a:pt x="569" y="1680"/>
                </a:lnTo>
                <a:close/>
                <a:moveTo>
                  <a:pt x="558" y="1666"/>
                </a:moveTo>
                <a:lnTo>
                  <a:pt x="553" y="1658"/>
                </a:lnTo>
                <a:lnTo>
                  <a:pt x="569" y="1637"/>
                </a:lnTo>
                <a:lnTo>
                  <a:pt x="569" y="1640"/>
                </a:lnTo>
                <a:lnTo>
                  <a:pt x="558" y="1666"/>
                </a:lnTo>
                <a:close/>
                <a:moveTo>
                  <a:pt x="545" y="1648"/>
                </a:moveTo>
                <a:lnTo>
                  <a:pt x="537" y="1640"/>
                </a:lnTo>
                <a:lnTo>
                  <a:pt x="564" y="1618"/>
                </a:lnTo>
                <a:lnTo>
                  <a:pt x="564" y="1621"/>
                </a:lnTo>
                <a:lnTo>
                  <a:pt x="545" y="1648"/>
                </a:lnTo>
                <a:close/>
                <a:moveTo>
                  <a:pt x="564" y="1535"/>
                </a:moveTo>
                <a:lnTo>
                  <a:pt x="556" y="1498"/>
                </a:lnTo>
                <a:lnTo>
                  <a:pt x="572" y="1519"/>
                </a:lnTo>
                <a:lnTo>
                  <a:pt x="564" y="1535"/>
                </a:lnTo>
                <a:close/>
                <a:moveTo>
                  <a:pt x="548" y="1447"/>
                </a:moveTo>
                <a:lnTo>
                  <a:pt x="537" y="1383"/>
                </a:lnTo>
                <a:lnTo>
                  <a:pt x="556" y="1351"/>
                </a:lnTo>
                <a:lnTo>
                  <a:pt x="564" y="1345"/>
                </a:lnTo>
                <a:lnTo>
                  <a:pt x="572" y="1399"/>
                </a:lnTo>
                <a:lnTo>
                  <a:pt x="548" y="1447"/>
                </a:lnTo>
                <a:close/>
                <a:moveTo>
                  <a:pt x="545" y="1343"/>
                </a:moveTo>
                <a:lnTo>
                  <a:pt x="532" y="1351"/>
                </a:lnTo>
                <a:lnTo>
                  <a:pt x="521" y="1292"/>
                </a:lnTo>
                <a:lnTo>
                  <a:pt x="542" y="1257"/>
                </a:lnTo>
                <a:lnTo>
                  <a:pt x="556" y="1281"/>
                </a:lnTo>
                <a:lnTo>
                  <a:pt x="561" y="1316"/>
                </a:lnTo>
                <a:lnTo>
                  <a:pt x="545" y="1343"/>
                </a:lnTo>
                <a:close/>
                <a:moveTo>
                  <a:pt x="545" y="1236"/>
                </a:moveTo>
                <a:lnTo>
                  <a:pt x="542" y="1230"/>
                </a:lnTo>
                <a:lnTo>
                  <a:pt x="548" y="1228"/>
                </a:lnTo>
                <a:lnTo>
                  <a:pt x="548" y="1230"/>
                </a:lnTo>
                <a:lnTo>
                  <a:pt x="545" y="1236"/>
                </a:lnTo>
                <a:close/>
                <a:moveTo>
                  <a:pt x="534" y="1220"/>
                </a:moveTo>
                <a:lnTo>
                  <a:pt x="494" y="1147"/>
                </a:lnTo>
                <a:lnTo>
                  <a:pt x="489" y="1113"/>
                </a:lnTo>
                <a:lnTo>
                  <a:pt x="529" y="1097"/>
                </a:lnTo>
                <a:lnTo>
                  <a:pt x="545" y="1214"/>
                </a:lnTo>
                <a:lnTo>
                  <a:pt x="534" y="1220"/>
                </a:lnTo>
                <a:close/>
                <a:moveTo>
                  <a:pt x="438" y="824"/>
                </a:moveTo>
                <a:lnTo>
                  <a:pt x="422" y="725"/>
                </a:lnTo>
                <a:lnTo>
                  <a:pt x="465" y="819"/>
                </a:lnTo>
                <a:lnTo>
                  <a:pt x="438" y="824"/>
                </a:lnTo>
                <a:close/>
                <a:moveTo>
                  <a:pt x="422" y="976"/>
                </a:moveTo>
                <a:lnTo>
                  <a:pt x="403" y="982"/>
                </a:lnTo>
                <a:lnTo>
                  <a:pt x="334" y="856"/>
                </a:lnTo>
                <a:lnTo>
                  <a:pt x="395" y="845"/>
                </a:lnTo>
                <a:lnTo>
                  <a:pt x="422" y="976"/>
                </a:lnTo>
                <a:close/>
                <a:moveTo>
                  <a:pt x="449" y="1086"/>
                </a:moveTo>
                <a:lnTo>
                  <a:pt x="454" y="1110"/>
                </a:lnTo>
                <a:lnTo>
                  <a:pt x="382" y="1137"/>
                </a:lnTo>
                <a:lnTo>
                  <a:pt x="350" y="1008"/>
                </a:lnTo>
                <a:lnTo>
                  <a:pt x="395" y="995"/>
                </a:lnTo>
                <a:lnTo>
                  <a:pt x="449" y="1086"/>
                </a:lnTo>
                <a:close/>
                <a:moveTo>
                  <a:pt x="377" y="1164"/>
                </a:moveTo>
                <a:lnTo>
                  <a:pt x="393" y="1225"/>
                </a:lnTo>
                <a:lnTo>
                  <a:pt x="350" y="1161"/>
                </a:lnTo>
                <a:lnTo>
                  <a:pt x="374" y="1153"/>
                </a:lnTo>
                <a:lnTo>
                  <a:pt x="377" y="1164"/>
                </a:lnTo>
                <a:close/>
                <a:moveTo>
                  <a:pt x="387" y="1158"/>
                </a:moveTo>
                <a:lnTo>
                  <a:pt x="385" y="1147"/>
                </a:lnTo>
                <a:lnTo>
                  <a:pt x="457" y="1123"/>
                </a:lnTo>
                <a:lnTo>
                  <a:pt x="481" y="1241"/>
                </a:lnTo>
                <a:lnTo>
                  <a:pt x="419" y="1268"/>
                </a:lnTo>
                <a:lnTo>
                  <a:pt x="419" y="1268"/>
                </a:lnTo>
                <a:lnTo>
                  <a:pt x="387" y="1158"/>
                </a:lnTo>
                <a:close/>
                <a:moveTo>
                  <a:pt x="435" y="1396"/>
                </a:moveTo>
                <a:lnTo>
                  <a:pt x="430" y="1402"/>
                </a:lnTo>
                <a:lnTo>
                  <a:pt x="390" y="1423"/>
                </a:lnTo>
                <a:lnTo>
                  <a:pt x="347" y="1313"/>
                </a:lnTo>
                <a:lnTo>
                  <a:pt x="409" y="1287"/>
                </a:lnTo>
                <a:lnTo>
                  <a:pt x="435" y="1396"/>
                </a:lnTo>
                <a:close/>
                <a:moveTo>
                  <a:pt x="379" y="1428"/>
                </a:moveTo>
                <a:lnTo>
                  <a:pt x="377" y="1431"/>
                </a:lnTo>
                <a:lnTo>
                  <a:pt x="355" y="1404"/>
                </a:lnTo>
                <a:lnTo>
                  <a:pt x="329" y="1321"/>
                </a:lnTo>
                <a:lnTo>
                  <a:pt x="337" y="1319"/>
                </a:lnTo>
                <a:lnTo>
                  <a:pt x="379" y="1428"/>
                </a:lnTo>
                <a:close/>
                <a:moveTo>
                  <a:pt x="374" y="1447"/>
                </a:moveTo>
                <a:lnTo>
                  <a:pt x="387" y="1466"/>
                </a:lnTo>
                <a:lnTo>
                  <a:pt x="379" y="1476"/>
                </a:lnTo>
                <a:lnTo>
                  <a:pt x="371" y="1447"/>
                </a:lnTo>
                <a:lnTo>
                  <a:pt x="374" y="1447"/>
                </a:lnTo>
                <a:close/>
                <a:moveTo>
                  <a:pt x="401" y="1575"/>
                </a:moveTo>
                <a:lnTo>
                  <a:pt x="377" y="1589"/>
                </a:lnTo>
                <a:lnTo>
                  <a:pt x="353" y="1538"/>
                </a:lnTo>
                <a:lnTo>
                  <a:pt x="377" y="1503"/>
                </a:lnTo>
                <a:lnTo>
                  <a:pt x="401" y="1575"/>
                </a:lnTo>
                <a:close/>
                <a:moveTo>
                  <a:pt x="409" y="1602"/>
                </a:moveTo>
                <a:lnTo>
                  <a:pt x="435" y="1680"/>
                </a:lnTo>
                <a:lnTo>
                  <a:pt x="430" y="1693"/>
                </a:lnTo>
                <a:lnTo>
                  <a:pt x="422" y="1682"/>
                </a:lnTo>
                <a:lnTo>
                  <a:pt x="395" y="1626"/>
                </a:lnTo>
                <a:lnTo>
                  <a:pt x="409" y="1602"/>
                </a:lnTo>
                <a:close/>
                <a:moveTo>
                  <a:pt x="427" y="1725"/>
                </a:moveTo>
                <a:lnTo>
                  <a:pt x="451" y="1773"/>
                </a:lnTo>
                <a:lnTo>
                  <a:pt x="403" y="1837"/>
                </a:lnTo>
                <a:lnTo>
                  <a:pt x="382" y="1819"/>
                </a:lnTo>
                <a:lnTo>
                  <a:pt x="427" y="1725"/>
                </a:lnTo>
                <a:close/>
                <a:moveTo>
                  <a:pt x="374" y="1808"/>
                </a:moveTo>
                <a:lnTo>
                  <a:pt x="345" y="1781"/>
                </a:lnTo>
                <a:lnTo>
                  <a:pt x="411" y="1730"/>
                </a:lnTo>
                <a:lnTo>
                  <a:pt x="374" y="1808"/>
                </a:lnTo>
                <a:close/>
                <a:moveTo>
                  <a:pt x="377" y="1829"/>
                </a:moveTo>
                <a:lnTo>
                  <a:pt x="395" y="1848"/>
                </a:lnTo>
                <a:lnTo>
                  <a:pt x="323" y="1942"/>
                </a:lnTo>
                <a:lnTo>
                  <a:pt x="323" y="1942"/>
                </a:lnTo>
                <a:lnTo>
                  <a:pt x="377" y="1829"/>
                </a:lnTo>
                <a:close/>
                <a:moveTo>
                  <a:pt x="425" y="1875"/>
                </a:moveTo>
                <a:lnTo>
                  <a:pt x="427" y="1878"/>
                </a:lnTo>
                <a:lnTo>
                  <a:pt x="385" y="1993"/>
                </a:lnTo>
                <a:lnTo>
                  <a:pt x="337" y="1952"/>
                </a:lnTo>
                <a:lnTo>
                  <a:pt x="425" y="1875"/>
                </a:lnTo>
                <a:close/>
                <a:moveTo>
                  <a:pt x="387" y="2017"/>
                </a:moveTo>
                <a:lnTo>
                  <a:pt x="390" y="2011"/>
                </a:lnTo>
                <a:lnTo>
                  <a:pt x="419" y="2035"/>
                </a:lnTo>
                <a:lnTo>
                  <a:pt x="353" y="2099"/>
                </a:lnTo>
                <a:lnTo>
                  <a:pt x="387" y="2017"/>
                </a:lnTo>
                <a:close/>
                <a:moveTo>
                  <a:pt x="427" y="2043"/>
                </a:moveTo>
                <a:lnTo>
                  <a:pt x="438" y="2054"/>
                </a:lnTo>
                <a:lnTo>
                  <a:pt x="430" y="2083"/>
                </a:lnTo>
                <a:lnTo>
                  <a:pt x="393" y="2150"/>
                </a:lnTo>
                <a:lnTo>
                  <a:pt x="350" y="2121"/>
                </a:lnTo>
                <a:lnTo>
                  <a:pt x="427" y="2043"/>
                </a:lnTo>
                <a:close/>
                <a:moveTo>
                  <a:pt x="337" y="2110"/>
                </a:moveTo>
                <a:lnTo>
                  <a:pt x="331" y="2105"/>
                </a:lnTo>
                <a:lnTo>
                  <a:pt x="353" y="2070"/>
                </a:lnTo>
                <a:lnTo>
                  <a:pt x="337" y="2110"/>
                </a:lnTo>
                <a:close/>
                <a:moveTo>
                  <a:pt x="331" y="2121"/>
                </a:moveTo>
                <a:lnTo>
                  <a:pt x="299" y="2153"/>
                </a:lnTo>
                <a:lnTo>
                  <a:pt x="323" y="2116"/>
                </a:lnTo>
                <a:lnTo>
                  <a:pt x="331" y="2121"/>
                </a:lnTo>
                <a:close/>
                <a:moveTo>
                  <a:pt x="321" y="2150"/>
                </a:moveTo>
                <a:lnTo>
                  <a:pt x="286" y="2236"/>
                </a:lnTo>
                <a:lnTo>
                  <a:pt x="256" y="2220"/>
                </a:lnTo>
                <a:lnTo>
                  <a:pt x="270" y="2198"/>
                </a:lnTo>
                <a:lnTo>
                  <a:pt x="321" y="2150"/>
                </a:lnTo>
                <a:close/>
                <a:moveTo>
                  <a:pt x="291" y="2255"/>
                </a:moveTo>
                <a:lnTo>
                  <a:pt x="326" y="2276"/>
                </a:lnTo>
                <a:lnTo>
                  <a:pt x="270" y="2380"/>
                </a:lnTo>
                <a:lnTo>
                  <a:pt x="259" y="2394"/>
                </a:lnTo>
                <a:lnTo>
                  <a:pt x="240" y="2383"/>
                </a:lnTo>
                <a:lnTo>
                  <a:pt x="291" y="2255"/>
                </a:lnTo>
                <a:close/>
                <a:moveTo>
                  <a:pt x="280" y="2386"/>
                </a:moveTo>
                <a:lnTo>
                  <a:pt x="361" y="2295"/>
                </a:lnTo>
                <a:lnTo>
                  <a:pt x="363" y="2297"/>
                </a:lnTo>
                <a:lnTo>
                  <a:pt x="323" y="2426"/>
                </a:lnTo>
                <a:lnTo>
                  <a:pt x="272" y="2399"/>
                </a:lnTo>
                <a:lnTo>
                  <a:pt x="280" y="2386"/>
                </a:lnTo>
                <a:close/>
                <a:moveTo>
                  <a:pt x="374" y="2303"/>
                </a:moveTo>
                <a:lnTo>
                  <a:pt x="406" y="2321"/>
                </a:lnTo>
                <a:lnTo>
                  <a:pt x="353" y="2439"/>
                </a:lnTo>
                <a:lnTo>
                  <a:pt x="334" y="2431"/>
                </a:lnTo>
                <a:lnTo>
                  <a:pt x="374" y="2303"/>
                </a:lnTo>
                <a:close/>
                <a:moveTo>
                  <a:pt x="358" y="2458"/>
                </a:moveTo>
                <a:lnTo>
                  <a:pt x="374" y="2463"/>
                </a:lnTo>
                <a:lnTo>
                  <a:pt x="329" y="2527"/>
                </a:lnTo>
                <a:lnTo>
                  <a:pt x="358" y="2458"/>
                </a:lnTo>
                <a:close/>
                <a:moveTo>
                  <a:pt x="385" y="2469"/>
                </a:moveTo>
                <a:lnTo>
                  <a:pt x="414" y="2485"/>
                </a:lnTo>
                <a:lnTo>
                  <a:pt x="401" y="2546"/>
                </a:lnTo>
                <a:lnTo>
                  <a:pt x="382" y="2600"/>
                </a:lnTo>
                <a:lnTo>
                  <a:pt x="310" y="2570"/>
                </a:lnTo>
                <a:lnTo>
                  <a:pt x="385" y="2469"/>
                </a:lnTo>
                <a:close/>
                <a:moveTo>
                  <a:pt x="393" y="2460"/>
                </a:moveTo>
                <a:lnTo>
                  <a:pt x="435" y="2402"/>
                </a:lnTo>
                <a:lnTo>
                  <a:pt x="419" y="2474"/>
                </a:lnTo>
                <a:lnTo>
                  <a:pt x="393" y="2460"/>
                </a:lnTo>
                <a:close/>
                <a:moveTo>
                  <a:pt x="382" y="2455"/>
                </a:moveTo>
                <a:lnTo>
                  <a:pt x="363" y="2444"/>
                </a:lnTo>
                <a:lnTo>
                  <a:pt x="414" y="2329"/>
                </a:lnTo>
                <a:lnTo>
                  <a:pt x="446" y="2348"/>
                </a:lnTo>
                <a:lnTo>
                  <a:pt x="441" y="2372"/>
                </a:lnTo>
                <a:lnTo>
                  <a:pt x="382" y="2455"/>
                </a:lnTo>
                <a:close/>
                <a:moveTo>
                  <a:pt x="451" y="2378"/>
                </a:moveTo>
                <a:lnTo>
                  <a:pt x="468" y="2359"/>
                </a:lnTo>
                <a:lnTo>
                  <a:pt x="468" y="2359"/>
                </a:lnTo>
                <a:lnTo>
                  <a:pt x="435" y="2450"/>
                </a:lnTo>
                <a:lnTo>
                  <a:pt x="451" y="2378"/>
                </a:lnTo>
                <a:close/>
                <a:moveTo>
                  <a:pt x="465" y="2343"/>
                </a:moveTo>
                <a:lnTo>
                  <a:pt x="462" y="2343"/>
                </a:lnTo>
                <a:lnTo>
                  <a:pt x="486" y="2231"/>
                </a:lnTo>
                <a:lnTo>
                  <a:pt x="508" y="2247"/>
                </a:lnTo>
                <a:lnTo>
                  <a:pt x="484" y="2316"/>
                </a:lnTo>
                <a:lnTo>
                  <a:pt x="465" y="2343"/>
                </a:lnTo>
                <a:close/>
                <a:moveTo>
                  <a:pt x="494" y="2321"/>
                </a:moveTo>
                <a:lnTo>
                  <a:pt x="529" y="2273"/>
                </a:lnTo>
                <a:lnTo>
                  <a:pt x="513" y="2372"/>
                </a:lnTo>
                <a:lnTo>
                  <a:pt x="484" y="2354"/>
                </a:lnTo>
                <a:lnTo>
                  <a:pt x="494" y="2321"/>
                </a:lnTo>
                <a:close/>
                <a:moveTo>
                  <a:pt x="542" y="2271"/>
                </a:moveTo>
                <a:lnTo>
                  <a:pt x="561" y="2284"/>
                </a:lnTo>
                <a:lnTo>
                  <a:pt x="534" y="2386"/>
                </a:lnTo>
                <a:lnTo>
                  <a:pt x="526" y="2380"/>
                </a:lnTo>
                <a:lnTo>
                  <a:pt x="542" y="2271"/>
                </a:lnTo>
                <a:close/>
                <a:moveTo>
                  <a:pt x="545" y="2257"/>
                </a:moveTo>
                <a:lnTo>
                  <a:pt x="545" y="2255"/>
                </a:lnTo>
                <a:lnTo>
                  <a:pt x="585" y="2198"/>
                </a:lnTo>
                <a:lnTo>
                  <a:pt x="566" y="2273"/>
                </a:lnTo>
                <a:lnTo>
                  <a:pt x="545" y="2257"/>
                </a:lnTo>
                <a:close/>
                <a:moveTo>
                  <a:pt x="550" y="2228"/>
                </a:moveTo>
                <a:lnTo>
                  <a:pt x="561" y="2153"/>
                </a:lnTo>
                <a:lnTo>
                  <a:pt x="588" y="2177"/>
                </a:lnTo>
                <a:lnTo>
                  <a:pt x="550" y="2228"/>
                </a:lnTo>
                <a:close/>
                <a:moveTo>
                  <a:pt x="553" y="2121"/>
                </a:moveTo>
                <a:lnTo>
                  <a:pt x="550" y="2129"/>
                </a:lnTo>
                <a:lnTo>
                  <a:pt x="524" y="2107"/>
                </a:lnTo>
                <a:lnTo>
                  <a:pt x="564" y="2062"/>
                </a:lnTo>
                <a:lnTo>
                  <a:pt x="564" y="2062"/>
                </a:lnTo>
                <a:lnTo>
                  <a:pt x="553" y="2121"/>
                </a:lnTo>
                <a:close/>
                <a:moveTo>
                  <a:pt x="558" y="2009"/>
                </a:moveTo>
                <a:lnTo>
                  <a:pt x="558" y="2006"/>
                </a:lnTo>
                <a:lnTo>
                  <a:pt x="569" y="2027"/>
                </a:lnTo>
                <a:lnTo>
                  <a:pt x="566" y="2038"/>
                </a:lnTo>
                <a:lnTo>
                  <a:pt x="558" y="2009"/>
                </a:lnTo>
                <a:close/>
                <a:moveTo>
                  <a:pt x="566" y="1995"/>
                </a:moveTo>
                <a:lnTo>
                  <a:pt x="566" y="1993"/>
                </a:lnTo>
                <a:lnTo>
                  <a:pt x="580" y="1960"/>
                </a:lnTo>
                <a:lnTo>
                  <a:pt x="580" y="1963"/>
                </a:lnTo>
                <a:lnTo>
                  <a:pt x="572" y="2001"/>
                </a:lnTo>
                <a:lnTo>
                  <a:pt x="566" y="1995"/>
                </a:lnTo>
                <a:close/>
                <a:moveTo>
                  <a:pt x="577" y="2046"/>
                </a:moveTo>
                <a:lnTo>
                  <a:pt x="580" y="2051"/>
                </a:lnTo>
                <a:lnTo>
                  <a:pt x="574" y="2062"/>
                </a:lnTo>
                <a:lnTo>
                  <a:pt x="574" y="2062"/>
                </a:lnTo>
                <a:lnTo>
                  <a:pt x="577" y="2046"/>
                </a:lnTo>
                <a:close/>
                <a:moveTo>
                  <a:pt x="574" y="1896"/>
                </a:moveTo>
                <a:lnTo>
                  <a:pt x="588" y="1886"/>
                </a:lnTo>
                <a:lnTo>
                  <a:pt x="590" y="1888"/>
                </a:lnTo>
                <a:lnTo>
                  <a:pt x="585" y="1915"/>
                </a:lnTo>
                <a:lnTo>
                  <a:pt x="582" y="1926"/>
                </a:lnTo>
                <a:lnTo>
                  <a:pt x="574" y="1896"/>
                </a:lnTo>
                <a:close/>
                <a:moveTo>
                  <a:pt x="585" y="1993"/>
                </a:moveTo>
                <a:lnTo>
                  <a:pt x="590" y="2011"/>
                </a:lnTo>
                <a:lnTo>
                  <a:pt x="588" y="2014"/>
                </a:lnTo>
                <a:lnTo>
                  <a:pt x="582" y="2011"/>
                </a:lnTo>
                <a:lnTo>
                  <a:pt x="585" y="1993"/>
                </a:lnTo>
                <a:close/>
                <a:moveTo>
                  <a:pt x="577" y="1795"/>
                </a:moveTo>
                <a:lnTo>
                  <a:pt x="566" y="1757"/>
                </a:lnTo>
                <a:lnTo>
                  <a:pt x="588" y="1738"/>
                </a:lnTo>
                <a:lnTo>
                  <a:pt x="588" y="1744"/>
                </a:lnTo>
                <a:lnTo>
                  <a:pt x="577" y="1795"/>
                </a:lnTo>
                <a:close/>
                <a:moveTo>
                  <a:pt x="561" y="1744"/>
                </a:moveTo>
                <a:lnTo>
                  <a:pt x="561" y="1741"/>
                </a:lnTo>
                <a:lnTo>
                  <a:pt x="580" y="1714"/>
                </a:lnTo>
                <a:lnTo>
                  <a:pt x="582" y="1717"/>
                </a:lnTo>
                <a:lnTo>
                  <a:pt x="585" y="1725"/>
                </a:lnTo>
                <a:lnTo>
                  <a:pt x="561" y="1744"/>
                </a:lnTo>
                <a:close/>
                <a:moveTo>
                  <a:pt x="574" y="1597"/>
                </a:moveTo>
                <a:lnTo>
                  <a:pt x="566" y="1559"/>
                </a:lnTo>
                <a:lnTo>
                  <a:pt x="580" y="1530"/>
                </a:lnTo>
                <a:lnTo>
                  <a:pt x="596" y="1554"/>
                </a:lnTo>
                <a:lnTo>
                  <a:pt x="596" y="1554"/>
                </a:lnTo>
                <a:lnTo>
                  <a:pt x="585" y="1589"/>
                </a:lnTo>
                <a:lnTo>
                  <a:pt x="574" y="1597"/>
                </a:lnTo>
                <a:close/>
                <a:moveTo>
                  <a:pt x="585" y="1517"/>
                </a:moveTo>
                <a:lnTo>
                  <a:pt x="588" y="1508"/>
                </a:lnTo>
                <a:lnTo>
                  <a:pt x="590" y="1527"/>
                </a:lnTo>
                <a:lnTo>
                  <a:pt x="585" y="1517"/>
                </a:lnTo>
                <a:close/>
                <a:moveTo>
                  <a:pt x="577" y="1503"/>
                </a:moveTo>
                <a:lnTo>
                  <a:pt x="564" y="1487"/>
                </a:lnTo>
                <a:lnTo>
                  <a:pt x="582" y="1476"/>
                </a:lnTo>
                <a:lnTo>
                  <a:pt x="585" y="1484"/>
                </a:lnTo>
                <a:lnTo>
                  <a:pt x="577" y="1503"/>
                </a:lnTo>
                <a:close/>
                <a:moveTo>
                  <a:pt x="582" y="1377"/>
                </a:moveTo>
                <a:lnTo>
                  <a:pt x="577" y="1340"/>
                </a:lnTo>
                <a:lnTo>
                  <a:pt x="585" y="1335"/>
                </a:lnTo>
                <a:lnTo>
                  <a:pt x="596" y="1351"/>
                </a:lnTo>
                <a:lnTo>
                  <a:pt x="582" y="1377"/>
                </a:lnTo>
                <a:close/>
                <a:moveTo>
                  <a:pt x="574" y="1292"/>
                </a:moveTo>
                <a:lnTo>
                  <a:pt x="566" y="1276"/>
                </a:lnTo>
                <a:lnTo>
                  <a:pt x="561" y="1233"/>
                </a:lnTo>
                <a:lnTo>
                  <a:pt x="572" y="1217"/>
                </a:lnTo>
                <a:lnTo>
                  <a:pt x="588" y="1209"/>
                </a:lnTo>
                <a:lnTo>
                  <a:pt x="593" y="1262"/>
                </a:lnTo>
                <a:lnTo>
                  <a:pt x="574" y="1292"/>
                </a:lnTo>
                <a:close/>
                <a:moveTo>
                  <a:pt x="585" y="1198"/>
                </a:moveTo>
                <a:lnTo>
                  <a:pt x="585" y="1196"/>
                </a:lnTo>
                <a:lnTo>
                  <a:pt x="585" y="1196"/>
                </a:lnTo>
                <a:lnTo>
                  <a:pt x="585" y="1198"/>
                </a:lnTo>
                <a:close/>
                <a:moveTo>
                  <a:pt x="574" y="1083"/>
                </a:moveTo>
                <a:lnTo>
                  <a:pt x="582" y="1177"/>
                </a:lnTo>
                <a:lnTo>
                  <a:pt x="564" y="1206"/>
                </a:lnTo>
                <a:lnTo>
                  <a:pt x="558" y="1209"/>
                </a:lnTo>
                <a:lnTo>
                  <a:pt x="542" y="1094"/>
                </a:lnTo>
                <a:lnTo>
                  <a:pt x="574" y="1083"/>
                </a:lnTo>
                <a:close/>
                <a:moveTo>
                  <a:pt x="540" y="1081"/>
                </a:moveTo>
                <a:lnTo>
                  <a:pt x="524" y="963"/>
                </a:lnTo>
                <a:lnTo>
                  <a:pt x="532" y="960"/>
                </a:lnTo>
                <a:lnTo>
                  <a:pt x="569" y="1046"/>
                </a:lnTo>
                <a:lnTo>
                  <a:pt x="572" y="1070"/>
                </a:lnTo>
                <a:lnTo>
                  <a:pt x="540" y="1081"/>
                </a:lnTo>
                <a:close/>
                <a:moveTo>
                  <a:pt x="542" y="958"/>
                </a:moveTo>
                <a:lnTo>
                  <a:pt x="561" y="952"/>
                </a:lnTo>
                <a:lnTo>
                  <a:pt x="566" y="1008"/>
                </a:lnTo>
                <a:lnTo>
                  <a:pt x="542" y="958"/>
                </a:lnTo>
                <a:close/>
                <a:moveTo>
                  <a:pt x="537" y="944"/>
                </a:moveTo>
                <a:lnTo>
                  <a:pt x="513" y="893"/>
                </a:lnTo>
                <a:lnTo>
                  <a:pt x="502" y="824"/>
                </a:lnTo>
                <a:lnTo>
                  <a:pt x="548" y="816"/>
                </a:lnTo>
                <a:lnTo>
                  <a:pt x="561" y="939"/>
                </a:lnTo>
                <a:lnTo>
                  <a:pt x="537" y="944"/>
                </a:lnTo>
                <a:close/>
                <a:moveTo>
                  <a:pt x="489" y="813"/>
                </a:moveTo>
                <a:lnTo>
                  <a:pt x="478" y="816"/>
                </a:lnTo>
                <a:lnTo>
                  <a:pt x="417" y="685"/>
                </a:lnTo>
                <a:lnTo>
                  <a:pt x="470" y="679"/>
                </a:lnTo>
                <a:lnTo>
                  <a:pt x="489" y="813"/>
                </a:lnTo>
                <a:close/>
                <a:moveTo>
                  <a:pt x="411" y="674"/>
                </a:moveTo>
                <a:lnTo>
                  <a:pt x="401" y="615"/>
                </a:lnTo>
                <a:lnTo>
                  <a:pt x="460" y="605"/>
                </a:lnTo>
                <a:lnTo>
                  <a:pt x="468" y="669"/>
                </a:lnTo>
                <a:lnTo>
                  <a:pt x="411" y="674"/>
                </a:lnTo>
                <a:close/>
                <a:moveTo>
                  <a:pt x="460" y="516"/>
                </a:moveTo>
                <a:lnTo>
                  <a:pt x="449" y="444"/>
                </a:lnTo>
                <a:lnTo>
                  <a:pt x="470" y="444"/>
                </a:lnTo>
                <a:lnTo>
                  <a:pt x="497" y="514"/>
                </a:lnTo>
                <a:lnTo>
                  <a:pt x="460" y="516"/>
                </a:lnTo>
                <a:close/>
                <a:moveTo>
                  <a:pt x="446" y="433"/>
                </a:moveTo>
                <a:lnTo>
                  <a:pt x="435" y="356"/>
                </a:lnTo>
                <a:lnTo>
                  <a:pt x="465" y="431"/>
                </a:lnTo>
                <a:lnTo>
                  <a:pt x="446" y="433"/>
                </a:lnTo>
                <a:close/>
                <a:moveTo>
                  <a:pt x="438" y="447"/>
                </a:moveTo>
                <a:lnTo>
                  <a:pt x="446" y="516"/>
                </a:lnTo>
                <a:lnTo>
                  <a:pt x="385" y="519"/>
                </a:lnTo>
                <a:lnTo>
                  <a:pt x="374" y="455"/>
                </a:lnTo>
                <a:lnTo>
                  <a:pt x="438" y="447"/>
                </a:lnTo>
                <a:close/>
                <a:moveTo>
                  <a:pt x="374" y="530"/>
                </a:moveTo>
                <a:lnTo>
                  <a:pt x="387" y="605"/>
                </a:lnTo>
                <a:lnTo>
                  <a:pt x="379" y="607"/>
                </a:lnTo>
                <a:lnTo>
                  <a:pt x="345" y="532"/>
                </a:lnTo>
                <a:lnTo>
                  <a:pt x="374" y="530"/>
                </a:lnTo>
                <a:close/>
                <a:moveTo>
                  <a:pt x="339" y="519"/>
                </a:moveTo>
                <a:lnTo>
                  <a:pt x="334" y="506"/>
                </a:lnTo>
                <a:lnTo>
                  <a:pt x="323" y="460"/>
                </a:lnTo>
                <a:lnTo>
                  <a:pt x="361" y="455"/>
                </a:lnTo>
                <a:lnTo>
                  <a:pt x="371" y="519"/>
                </a:lnTo>
                <a:lnTo>
                  <a:pt x="339" y="519"/>
                </a:lnTo>
                <a:close/>
                <a:moveTo>
                  <a:pt x="345" y="613"/>
                </a:moveTo>
                <a:lnTo>
                  <a:pt x="254" y="631"/>
                </a:lnTo>
                <a:lnTo>
                  <a:pt x="230" y="535"/>
                </a:lnTo>
                <a:lnTo>
                  <a:pt x="326" y="532"/>
                </a:lnTo>
                <a:lnTo>
                  <a:pt x="345" y="613"/>
                </a:lnTo>
                <a:close/>
                <a:moveTo>
                  <a:pt x="323" y="519"/>
                </a:moveTo>
                <a:lnTo>
                  <a:pt x="227" y="524"/>
                </a:lnTo>
                <a:lnTo>
                  <a:pt x="214" y="471"/>
                </a:lnTo>
                <a:lnTo>
                  <a:pt x="299" y="463"/>
                </a:lnTo>
                <a:lnTo>
                  <a:pt x="321" y="511"/>
                </a:lnTo>
                <a:lnTo>
                  <a:pt x="323" y="519"/>
                </a:lnTo>
                <a:close/>
                <a:moveTo>
                  <a:pt x="216" y="524"/>
                </a:moveTo>
                <a:lnTo>
                  <a:pt x="200" y="524"/>
                </a:lnTo>
                <a:lnTo>
                  <a:pt x="184" y="474"/>
                </a:lnTo>
                <a:lnTo>
                  <a:pt x="203" y="474"/>
                </a:lnTo>
                <a:lnTo>
                  <a:pt x="216" y="524"/>
                </a:lnTo>
                <a:close/>
                <a:moveTo>
                  <a:pt x="246" y="645"/>
                </a:moveTo>
                <a:lnTo>
                  <a:pt x="256" y="690"/>
                </a:lnTo>
                <a:lnTo>
                  <a:pt x="248" y="693"/>
                </a:lnTo>
                <a:lnTo>
                  <a:pt x="235" y="645"/>
                </a:lnTo>
                <a:lnTo>
                  <a:pt x="246" y="645"/>
                </a:lnTo>
                <a:close/>
                <a:moveTo>
                  <a:pt x="259" y="704"/>
                </a:moveTo>
                <a:lnTo>
                  <a:pt x="270" y="746"/>
                </a:lnTo>
                <a:lnTo>
                  <a:pt x="259" y="722"/>
                </a:lnTo>
                <a:lnTo>
                  <a:pt x="254" y="704"/>
                </a:lnTo>
                <a:lnTo>
                  <a:pt x="259" y="704"/>
                </a:lnTo>
                <a:close/>
                <a:moveTo>
                  <a:pt x="270" y="690"/>
                </a:moveTo>
                <a:lnTo>
                  <a:pt x="256" y="642"/>
                </a:lnTo>
                <a:lnTo>
                  <a:pt x="347" y="626"/>
                </a:lnTo>
                <a:lnTo>
                  <a:pt x="358" y="679"/>
                </a:lnTo>
                <a:lnTo>
                  <a:pt x="270" y="690"/>
                </a:lnTo>
                <a:close/>
                <a:moveTo>
                  <a:pt x="315" y="848"/>
                </a:moveTo>
                <a:lnTo>
                  <a:pt x="310" y="848"/>
                </a:lnTo>
                <a:lnTo>
                  <a:pt x="305" y="832"/>
                </a:lnTo>
                <a:lnTo>
                  <a:pt x="315" y="848"/>
                </a:lnTo>
                <a:close/>
                <a:moveTo>
                  <a:pt x="321" y="859"/>
                </a:moveTo>
                <a:lnTo>
                  <a:pt x="390" y="984"/>
                </a:lnTo>
                <a:lnTo>
                  <a:pt x="347" y="995"/>
                </a:lnTo>
                <a:lnTo>
                  <a:pt x="313" y="859"/>
                </a:lnTo>
                <a:lnTo>
                  <a:pt x="321" y="859"/>
                </a:lnTo>
                <a:close/>
                <a:moveTo>
                  <a:pt x="369" y="1139"/>
                </a:moveTo>
                <a:lnTo>
                  <a:pt x="342" y="1150"/>
                </a:lnTo>
                <a:lnTo>
                  <a:pt x="264" y="1030"/>
                </a:lnTo>
                <a:lnTo>
                  <a:pt x="331" y="1014"/>
                </a:lnTo>
                <a:lnTo>
                  <a:pt x="369" y="1139"/>
                </a:lnTo>
                <a:close/>
                <a:moveTo>
                  <a:pt x="401" y="1262"/>
                </a:moveTo>
                <a:lnTo>
                  <a:pt x="406" y="1276"/>
                </a:lnTo>
                <a:lnTo>
                  <a:pt x="342" y="1303"/>
                </a:lnTo>
                <a:lnTo>
                  <a:pt x="297" y="1180"/>
                </a:lnTo>
                <a:lnTo>
                  <a:pt x="337" y="1164"/>
                </a:lnTo>
                <a:lnTo>
                  <a:pt x="401" y="1262"/>
                </a:lnTo>
                <a:close/>
                <a:moveTo>
                  <a:pt x="331" y="1308"/>
                </a:moveTo>
                <a:lnTo>
                  <a:pt x="326" y="1311"/>
                </a:lnTo>
                <a:lnTo>
                  <a:pt x="283" y="1182"/>
                </a:lnTo>
                <a:lnTo>
                  <a:pt x="286" y="1182"/>
                </a:lnTo>
                <a:lnTo>
                  <a:pt x="331" y="1308"/>
                </a:lnTo>
                <a:close/>
                <a:moveTo>
                  <a:pt x="334" y="1377"/>
                </a:moveTo>
                <a:lnTo>
                  <a:pt x="302" y="1335"/>
                </a:lnTo>
                <a:lnTo>
                  <a:pt x="318" y="1327"/>
                </a:lnTo>
                <a:lnTo>
                  <a:pt x="334" y="1377"/>
                </a:lnTo>
                <a:close/>
                <a:moveTo>
                  <a:pt x="345" y="1412"/>
                </a:moveTo>
                <a:lnTo>
                  <a:pt x="355" y="1442"/>
                </a:lnTo>
                <a:lnTo>
                  <a:pt x="318" y="1460"/>
                </a:lnTo>
                <a:lnTo>
                  <a:pt x="264" y="1351"/>
                </a:lnTo>
                <a:lnTo>
                  <a:pt x="289" y="1340"/>
                </a:lnTo>
                <a:lnTo>
                  <a:pt x="345" y="1412"/>
                </a:lnTo>
                <a:close/>
                <a:moveTo>
                  <a:pt x="361" y="1452"/>
                </a:moveTo>
                <a:lnTo>
                  <a:pt x="371" y="1490"/>
                </a:lnTo>
                <a:lnTo>
                  <a:pt x="347" y="1525"/>
                </a:lnTo>
                <a:lnTo>
                  <a:pt x="323" y="1474"/>
                </a:lnTo>
                <a:lnTo>
                  <a:pt x="361" y="1452"/>
                </a:lnTo>
                <a:close/>
                <a:moveTo>
                  <a:pt x="366" y="1597"/>
                </a:moveTo>
                <a:lnTo>
                  <a:pt x="353" y="1605"/>
                </a:lnTo>
                <a:lnTo>
                  <a:pt x="326" y="1578"/>
                </a:lnTo>
                <a:lnTo>
                  <a:pt x="345" y="1549"/>
                </a:lnTo>
                <a:lnTo>
                  <a:pt x="366" y="1597"/>
                </a:lnTo>
                <a:close/>
                <a:moveTo>
                  <a:pt x="371" y="1607"/>
                </a:moveTo>
                <a:lnTo>
                  <a:pt x="382" y="1626"/>
                </a:lnTo>
                <a:lnTo>
                  <a:pt x="377" y="1634"/>
                </a:lnTo>
                <a:lnTo>
                  <a:pt x="361" y="1615"/>
                </a:lnTo>
                <a:lnTo>
                  <a:pt x="371" y="1607"/>
                </a:lnTo>
                <a:close/>
                <a:moveTo>
                  <a:pt x="379" y="1656"/>
                </a:moveTo>
                <a:lnTo>
                  <a:pt x="411" y="1690"/>
                </a:lnTo>
                <a:lnTo>
                  <a:pt x="419" y="1709"/>
                </a:lnTo>
                <a:lnTo>
                  <a:pt x="334" y="1773"/>
                </a:lnTo>
                <a:lnTo>
                  <a:pt x="321" y="1757"/>
                </a:lnTo>
                <a:lnTo>
                  <a:pt x="379" y="1656"/>
                </a:lnTo>
                <a:close/>
                <a:moveTo>
                  <a:pt x="326" y="1779"/>
                </a:moveTo>
                <a:lnTo>
                  <a:pt x="294" y="1803"/>
                </a:lnTo>
                <a:lnTo>
                  <a:pt x="313" y="1768"/>
                </a:lnTo>
                <a:lnTo>
                  <a:pt x="326" y="1779"/>
                </a:lnTo>
                <a:close/>
                <a:moveTo>
                  <a:pt x="334" y="1787"/>
                </a:moveTo>
                <a:lnTo>
                  <a:pt x="369" y="1821"/>
                </a:lnTo>
                <a:lnTo>
                  <a:pt x="313" y="1934"/>
                </a:lnTo>
                <a:lnTo>
                  <a:pt x="248" y="1880"/>
                </a:lnTo>
                <a:lnTo>
                  <a:pt x="278" y="1829"/>
                </a:lnTo>
                <a:lnTo>
                  <a:pt x="334" y="1787"/>
                </a:lnTo>
                <a:close/>
                <a:moveTo>
                  <a:pt x="326" y="1963"/>
                </a:moveTo>
                <a:lnTo>
                  <a:pt x="326" y="1960"/>
                </a:lnTo>
                <a:lnTo>
                  <a:pt x="379" y="2003"/>
                </a:lnTo>
                <a:lnTo>
                  <a:pt x="377" y="2011"/>
                </a:lnTo>
                <a:lnTo>
                  <a:pt x="321" y="2099"/>
                </a:lnTo>
                <a:lnTo>
                  <a:pt x="264" y="2059"/>
                </a:lnTo>
                <a:lnTo>
                  <a:pt x="291" y="2009"/>
                </a:lnTo>
                <a:lnTo>
                  <a:pt x="326" y="1963"/>
                </a:lnTo>
                <a:close/>
                <a:moveTo>
                  <a:pt x="280" y="2003"/>
                </a:moveTo>
                <a:lnTo>
                  <a:pt x="246" y="2046"/>
                </a:lnTo>
                <a:lnTo>
                  <a:pt x="235" y="2038"/>
                </a:lnTo>
                <a:lnTo>
                  <a:pt x="280" y="2001"/>
                </a:lnTo>
                <a:lnTo>
                  <a:pt x="280" y="2003"/>
                </a:lnTo>
                <a:close/>
                <a:moveTo>
                  <a:pt x="313" y="2107"/>
                </a:moveTo>
                <a:lnTo>
                  <a:pt x="262" y="2190"/>
                </a:lnTo>
                <a:lnTo>
                  <a:pt x="243" y="2209"/>
                </a:lnTo>
                <a:lnTo>
                  <a:pt x="203" y="2188"/>
                </a:lnTo>
                <a:lnTo>
                  <a:pt x="259" y="2070"/>
                </a:lnTo>
                <a:lnTo>
                  <a:pt x="313" y="2107"/>
                </a:lnTo>
                <a:close/>
                <a:moveTo>
                  <a:pt x="251" y="2231"/>
                </a:moveTo>
                <a:lnTo>
                  <a:pt x="283" y="2249"/>
                </a:lnTo>
                <a:lnTo>
                  <a:pt x="230" y="2378"/>
                </a:lnTo>
                <a:lnTo>
                  <a:pt x="174" y="2351"/>
                </a:lnTo>
                <a:lnTo>
                  <a:pt x="251" y="2231"/>
                </a:lnTo>
                <a:close/>
                <a:moveTo>
                  <a:pt x="238" y="2396"/>
                </a:moveTo>
                <a:lnTo>
                  <a:pt x="251" y="2402"/>
                </a:lnTo>
                <a:lnTo>
                  <a:pt x="219" y="2439"/>
                </a:lnTo>
                <a:lnTo>
                  <a:pt x="238" y="2396"/>
                </a:lnTo>
                <a:close/>
                <a:moveTo>
                  <a:pt x="243" y="2428"/>
                </a:moveTo>
                <a:lnTo>
                  <a:pt x="195" y="2522"/>
                </a:lnTo>
                <a:lnTo>
                  <a:pt x="187" y="2519"/>
                </a:lnTo>
                <a:lnTo>
                  <a:pt x="206" y="2471"/>
                </a:lnTo>
                <a:lnTo>
                  <a:pt x="243" y="2428"/>
                </a:lnTo>
                <a:close/>
                <a:moveTo>
                  <a:pt x="329" y="2442"/>
                </a:moveTo>
                <a:lnTo>
                  <a:pt x="347" y="2452"/>
                </a:lnTo>
                <a:lnTo>
                  <a:pt x="297" y="2565"/>
                </a:lnTo>
                <a:lnTo>
                  <a:pt x="291" y="2562"/>
                </a:lnTo>
                <a:lnTo>
                  <a:pt x="329" y="2442"/>
                </a:lnTo>
                <a:close/>
                <a:moveTo>
                  <a:pt x="302" y="2581"/>
                </a:moveTo>
                <a:lnTo>
                  <a:pt x="377" y="2610"/>
                </a:lnTo>
                <a:lnTo>
                  <a:pt x="374" y="2624"/>
                </a:lnTo>
                <a:lnTo>
                  <a:pt x="299" y="2586"/>
                </a:lnTo>
                <a:lnTo>
                  <a:pt x="302" y="2581"/>
                </a:lnTo>
                <a:close/>
                <a:moveTo>
                  <a:pt x="390" y="2645"/>
                </a:moveTo>
                <a:lnTo>
                  <a:pt x="409" y="2656"/>
                </a:lnTo>
                <a:lnTo>
                  <a:pt x="377" y="2707"/>
                </a:lnTo>
                <a:lnTo>
                  <a:pt x="390" y="2645"/>
                </a:lnTo>
                <a:close/>
                <a:moveTo>
                  <a:pt x="393" y="2634"/>
                </a:moveTo>
                <a:lnTo>
                  <a:pt x="395" y="2618"/>
                </a:lnTo>
                <a:lnTo>
                  <a:pt x="425" y="2632"/>
                </a:lnTo>
                <a:lnTo>
                  <a:pt x="417" y="2645"/>
                </a:lnTo>
                <a:lnTo>
                  <a:pt x="393" y="2634"/>
                </a:lnTo>
                <a:close/>
                <a:moveTo>
                  <a:pt x="398" y="2608"/>
                </a:moveTo>
                <a:lnTo>
                  <a:pt x="411" y="2551"/>
                </a:lnTo>
                <a:lnTo>
                  <a:pt x="433" y="2495"/>
                </a:lnTo>
                <a:lnTo>
                  <a:pt x="492" y="2522"/>
                </a:lnTo>
                <a:lnTo>
                  <a:pt x="492" y="2527"/>
                </a:lnTo>
                <a:lnTo>
                  <a:pt x="430" y="2621"/>
                </a:lnTo>
                <a:lnTo>
                  <a:pt x="398" y="2608"/>
                </a:lnTo>
                <a:close/>
                <a:moveTo>
                  <a:pt x="438" y="2482"/>
                </a:moveTo>
                <a:lnTo>
                  <a:pt x="478" y="2367"/>
                </a:lnTo>
                <a:lnTo>
                  <a:pt x="513" y="2386"/>
                </a:lnTo>
                <a:lnTo>
                  <a:pt x="492" y="2511"/>
                </a:lnTo>
                <a:lnTo>
                  <a:pt x="438" y="2482"/>
                </a:lnTo>
                <a:close/>
                <a:moveTo>
                  <a:pt x="524" y="2394"/>
                </a:moveTo>
                <a:lnTo>
                  <a:pt x="532" y="2396"/>
                </a:lnTo>
                <a:lnTo>
                  <a:pt x="513" y="2466"/>
                </a:lnTo>
                <a:lnTo>
                  <a:pt x="524" y="2394"/>
                </a:lnTo>
                <a:close/>
                <a:moveTo>
                  <a:pt x="542" y="2404"/>
                </a:moveTo>
                <a:lnTo>
                  <a:pt x="561" y="2415"/>
                </a:lnTo>
                <a:lnTo>
                  <a:pt x="521" y="2479"/>
                </a:lnTo>
                <a:lnTo>
                  <a:pt x="542" y="2404"/>
                </a:lnTo>
                <a:close/>
                <a:moveTo>
                  <a:pt x="596" y="2166"/>
                </a:moveTo>
                <a:lnTo>
                  <a:pt x="564" y="2140"/>
                </a:lnTo>
                <a:lnTo>
                  <a:pt x="566" y="2126"/>
                </a:lnTo>
                <a:lnTo>
                  <a:pt x="574" y="2099"/>
                </a:lnTo>
                <a:lnTo>
                  <a:pt x="596" y="2161"/>
                </a:lnTo>
                <a:lnTo>
                  <a:pt x="596" y="2166"/>
                </a:lnTo>
                <a:close/>
                <a:moveTo>
                  <a:pt x="582" y="2081"/>
                </a:moveTo>
                <a:lnTo>
                  <a:pt x="588" y="2067"/>
                </a:lnTo>
                <a:lnTo>
                  <a:pt x="604" y="2105"/>
                </a:lnTo>
                <a:lnTo>
                  <a:pt x="601" y="2140"/>
                </a:lnTo>
                <a:lnTo>
                  <a:pt x="582" y="2081"/>
                </a:lnTo>
                <a:close/>
                <a:moveTo>
                  <a:pt x="593" y="2051"/>
                </a:moveTo>
                <a:lnTo>
                  <a:pt x="596" y="2041"/>
                </a:lnTo>
                <a:lnTo>
                  <a:pt x="598" y="2041"/>
                </a:lnTo>
                <a:lnTo>
                  <a:pt x="606" y="2073"/>
                </a:lnTo>
                <a:lnTo>
                  <a:pt x="606" y="2081"/>
                </a:lnTo>
                <a:lnTo>
                  <a:pt x="593" y="2051"/>
                </a:lnTo>
                <a:close/>
                <a:moveTo>
                  <a:pt x="606" y="1755"/>
                </a:moveTo>
                <a:lnTo>
                  <a:pt x="604" y="1746"/>
                </a:lnTo>
                <a:lnTo>
                  <a:pt x="609" y="1749"/>
                </a:lnTo>
                <a:lnTo>
                  <a:pt x="606" y="1755"/>
                </a:lnTo>
                <a:close/>
                <a:moveTo>
                  <a:pt x="609" y="1864"/>
                </a:moveTo>
                <a:lnTo>
                  <a:pt x="609" y="1864"/>
                </a:lnTo>
                <a:lnTo>
                  <a:pt x="604" y="1872"/>
                </a:lnTo>
                <a:lnTo>
                  <a:pt x="606" y="1867"/>
                </a:lnTo>
                <a:lnTo>
                  <a:pt x="609" y="1864"/>
                </a:lnTo>
                <a:close/>
                <a:moveTo>
                  <a:pt x="609" y="1894"/>
                </a:moveTo>
                <a:lnTo>
                  <a:pt x="612" y="1886"/>
                </a:lnTo>
                <a:lnTo>
                  <a:pt x="614" y="1899"/>
                </a:lnTo>
                <a:lnTo>
                  <a:pt x="609" y="1894"/>
                </a:lnTo>
                <a:close/>
                <a:moveTo>
                  <a:pt x="590" y="1677"/>
                </a:moveTo>
                <a:lnTo>
                  <a:pt x="585" y="1653"/>
                </a:lnTo>
                <a:lnTo>
                  <a:pt x="582" y="1637"/>
                </a:lnTo>
                <a:lnTo>
                  <a:pt x="590" y="1605"/>
                </a:lnTo>
                <a:lnTo>
                  <a:pt x="601" y="1594"/>
                </a:lnTo>
                <a:lnTo>
                  <a:pt x="606" y="1648"/>
                </a:lnTo>
                <a:lnTo>
                  <a:pt x="590" y="1677"/>
                </a:lnTo>
                <a:close/>
                <a:moveTo>
                  <a:pt x="598" y="1204"/>
                </a:moveTo>
                <a:lnTo>
                  <a:pt x="598" y="1204"/>
                </a:lnTo>
                <a:lnTo>
                  <a:pt x="601" y="1236"/>
                </a:lnTo>
                <a:lnTo>
                  <a:pt x="598" y="1204"/>
                </a:lnTo>
                <a:close/>
                <a:moveTo>
                  <a:pt x="596" y="1193"/>
                </a:moveTo>
                <a:lnTo>
                  <a:pt x="596" y="1182"/>
                </a:lnTo>
                <a:lnTo>
                  <a:pt x="598" y="1180"/>
                </a:lnTo>
                <a:lnTo>
                  <a:pt x="598" y="1190"/>
                </a:lnTo>
                <a:lnTo>
                  <a:pt x="596" y="1193"/>
                </a:lnTo>
                <a:close/>
                <a:moveTo>
                  <a:pt x="593" y="1164"/>
                </a:moveTo>
                <a:lnTo>
                  <a:pt x="585" y="1078"/>
                </a:lnTo>
                <a:lnTo>
                  <a:pt x="590" y="1091"/>
                </a:lnTo>
                <a:lnTo>
                  <a:pt x="596" y="1158"/>
                </a:lnTo>
                <a:lnTo>
                  <a:pt x="593" y="1164"/>
                </a:lnTo>
                <a:close/>
                <a:moveTo>
                  <a:pt x="585" y="808"/>
                </a:moveTo>
                <a:lnTo>
                  <a:pt x="606" y="805"/>
                </a:lnTo>
                <a:lnTo>
                  <a:pt x="647" y="915"/>
                </a:lnTo>
                <a:lnTo>
                  <a:pt x="593" y="931"/>
                </a:lnTo>
                <a:lnTo>
                  <a:pt x="585" y="808"/>
                </a:lnTo>
                <a:close/>
                <a:moveTo>
                  <a:pt x="580" y="934"/>
                </a:moveTo>
                <a:lnTo>
                  <a:pt x="572" y="936"/>
                </a:lnTo>
                <a:lnTo>
                  <a:pt x="558" y="813"/>
                </a:lnTo>
                <a:lnTo>
                  <a:pt x="572" y="811"/>
                </a:lnTo>
                <a:lnTo>
                  <a:pt x="580" y="934"/>
                </a:lnTo>
                <a:close/>
                <a:moveTo>
                  <a:pt x="558" y="803"/>
                </a:moveTo>
                <a:lnTo>
                  <a:pt x="545" y="671"/>
                </a:lnTo>
                <a:lnTo>
                  <a:pt x="556" y="669"/>
                </a:lnTo>
                <a:lnTo>
                  <a:pt x="566" y="698"/>
                </a:lnTo>
                <a:lnTo>
                  <a:pt x="572" y="800"/>
                </a:lnTo>
                <a:lnTo>
                  <a:pt x="558" y="803"/>
                </a:lnTo>
                <a:close/>
                <a:moveTo>
                  <a:pt x="537" y="591"/>
                </a:moveTo>
                <a:lnTo>
                  <a:pt x="558" y="586"/>
                </a:lnTo>
                <a:lnTo>
                  <a:pt x="561" y="655"/>
                </a:lnTo>
                <a:lnTo>
                  <a:pt x="537" y="591"/>
                </a:lnTo>
                <a:close/>
                <a:moveTo>
                  <a:pt x="548" y="278"/>
                </a:moveTo>
                <a:lnTo>
                  <a:pt x="580" y="276"/>
                </a:lnTo>
                <a:lnTo>
                  <a:pt x="620" y="415"/>
                </a:lnTo>
                <a:lnTo>
                  <a:pt x="558" y="420"/>
                </a:lnTo>
                <a:lnTo>
                  <a:pt x="548" y="278"/>
                </a:lnTo>
                <a:close/>
                <a:moveTo>
                  <a:pt x="553" y="511"/>
                </a:moveTo>
                <a:lnTo>
                  <a:pt x="529" y="514"/>
                </a:lnTo>
                <a:lnTo>
                  <a:pt x="521" y="436"/>
                </a:lnTo>
                <a:lnTo>
                  <a:pt x="548" y="433"/>
                </a:lnTo>
                <a:lnTo>
                  <a:pt x="553" y="511"/>
                </a:lnTo>
                <a:close/>
                <a:moveTo>
                  <a:pt x="526" y="591"/>
                </a:moveTo>
                <a:lnTo>
                  <a:pt x="532" y="661"/>
                </a:lnTo>
                <a:lnTo>
                  <a:pt x="481" y="666"/>
                </a:lnTo>
                <a:lnTo>
                  <a:pt x="470" y="602"/>
                </a:lnTo>
                <a:lnTo>
                  <a:pt x="526" y="591"/>
                </a:lnTo>
                <a:close/>
                <a:moveTo>
                  <a:pt x="470" y="591"/>
                </a:moveTo>
                <a:lnTo>
                  <a:pt x="460" y="527"/>
                </a:lnTo>
                <a:lnTo>
                  <a:pt x="500" y="527"/>
                </a:lnTo>
                <a:lnTo>
                  <a:pt x="521" y="581"/>
                </a:lnTo>
                <a:lnTo>
                  <a:pt x="470" y="591"/>
                </a:lnTo>
                <a:close/>
                <a:moveTo>
                  <a:pt x="513" y="524"/>
                </a:moveTo>
                <a:lnTo>
                  <a:pt x="518" y="524"/>
                </a:lnTo>
                <a:lnTo>
                  <a:pt x="521" y="543"/>
                </a:lnTo>
                <a:lnTo>
                  <a:pt x="513" y="524"/>
                </a:lnTo>
                <a:close/>
                <a:moveTo>
                  <a:pt x="508" y="514"/>
                </a:moveTo>
                <a:lnTo>
                  <a:pt x="481" y="442"/>
                </a:lnTo>
                <a:lnTo>
                  <a:pt x="510" y="439"/>
                </a:lnTo>
                <a:lnTo>
                  <a:pt x="518" y="514"/>
                </a:lnTo>
                <a:lnTo>
                  <a:pt x="508" y="514"/>
                </a:lnTo>
                <a:close/>
                <a:moveTo>
                  <a:pt x="478" y="431"/>
                </a:moveTo>
                <a:lnTo>
                  <a:pt x="427" y="300"/>
                </a:lnTo>
                <a:lnTo>
                  <a:pt x="425" y="281"/>
                </a:lnTo>
                <a:lnTo>
                  <a:pt x="494" y="278"/>
                </a:lnTo>
                <a:lnTo>
                  <a:pt x="508" y="425"/>
                </a:lnTo>
                <a:lnTo>
                  <a:pt x="478" y="431"/>
                </a:lnTo>
                <a:close/>
                <a:moveTo>
                  <a:pt x="435" y="433"/>
                </a:moveTo>
                <a:lnTo>
                  <a:pt x="371" y="442"/>
                </a:lnTo>
                <a:lnTo>
                  <a:pt x="345" y="284"/>
                </a:lnTo>
                <a:lnTo>
                  <a:pt x="409" y="281"/>
                </a:lnTo>
                <a:lnTo>
                  <a:pt x="417" y="302"/>
                </a:lnTo>
                <a:lnTo>
                  <a:pt x="435" y="433"/>
                </a:lnTo>
                <a:close/>
                <a:moveTo>
                  <a:pt x="358" y="444"/>
                </a:moveTo>
                <a:lnTo>
                  <a:pt x="321" y="447"/>
                </a:lnTo>
                <a:lnTo>
                  <a:pt x="286" y="286"/>
                </a:lnTo>
                <a:lnTo>
                  <a:pt x="331" y="284"/>
                </a:lnTo>
                <a:lnTo>
                  <a:pt x="358" y="444"/>
                </a:lnTo>
                <a:close/>
                <a:moveTo>
                  <a:pt x="307" y="450"/>
                </a:moveTo>
                <a:lnTo>
                  <a:pt x="307" y="450"/>
                </a:lnTo>
                <a:lnTo>
                  <a:pt x="232" y="289"/>
                </a:lnTo>
                <a:lnTo>
                  <a:pt x="272" y="286"/>
                </a:lnTo>
                <a:lnTo>
                  <a:pt x="307" y="450"/>
                </a:lnTo>
                <a:close/>
                <a:moveTo>
                  <a:pt x="294" y="450"/>
                </a:moveTo>
                <a:lnTo>
                  <a:pt x="211" y="460"/>
                </a:lnTo>
                <a:lnTo>
                  <a:pt x="168" y="292"/>
                </a:lnTo>
                <a:lnTo>
                  <a:pt x="219" y="289"/>
                </a:lnTo>
                <a:lnTo>
                  <a:pt x="294" y="450"/>
                </a:lnTo>
                <a:close/>
                <a:moveTo>
                  <a:pt x="198" y="460"/>
                </a:moveTo>
                <a:lnTo>
                  <a:pt x="182" y="463"/>
                </a:lnTo>
                <a:lnTo>
                  <a:pt x="131" y="292"/>
                </a:lnTo>
                <a:lnTo>
                  <a:pt x="155" y="292"/>
                </a:lnTo>
                <a:lnTo>
                  <a:pt x="198" y="460"/>
                </a:lnTo>
                <a:close/>
                <a:moveTo>
                  <a:pt x="187" y="524"/>
                </a:moveTo>
                <a:lnTo>
                  <a:pt x="150" y="527"/>
                </a:lnTo>
                <a:lnTo>
                  <a:pt x="123" y="482"/>
                </a:lnTo>
                <a:lnTo>
                  <a:pt x="171" y="476"/>
                </a:lnTo>
                <a:lnTo>
                  <a:pt x="187" y="524"/>
                </a:lnTo>
                <a:close/>
                <a:moveTo>
                  <a:pt x="190" y="538"/>
                </a:moveTo>
                <a:lnTo>
                  <a:pt x="219" y="637"/>
                </a:lnTo>
                <a:lnTo>
                  <a:pt x="211" y="639"/>
                </a:lnTo>
                <a:lnTo>
                  <a:pt x="155" y="538"/>
                </a:lnTo>
                <a:lnTo>
                  <a:pt x="190" y="538"/>
                </a:lnTo>
                <a:close/>
                <a:moveTo>
                  <a:pt x="230" y="696"/>
                </a:moveTo>
                <a:lnTo>
                  <a:pt x="123" y="706"/>
                </a:lnTo>
                <a:lnTo>
                  <a:pt x="112" y="669"/>
                </a:lnTo>
                <a:lnTo>
                  <a:pt x="206" y="653"/>
                </a:lnTo>
                <a:lnTo>
                  <a:pt x="230" y="696"/>
                </a:lnTo>
                <a:close/>
                <a:moveTo>
                  <a:pt x="289" y="864"/>
                </a:moveTo>
                <a:lnTo>
                  <a:pt x="329" y="1000"/>
                </a:lnTo>
                <a:lnTo>
                  <a:pt x="256" y="1019"/>
                </a:lnTo>
                <a:lnTo>
                  <a:pt x="208" y="947"/>
                </a:lnTo>
                <a:lnTo>
                  <a:pt x="184" y="883"/>
                </a:lnTo>
                <a:lnTo>
                  <a:pt x="289" y="864"/>
                </a:lnTo>
                <a:close/>
                <a:moveTo>
                  <a:pt x="246" y="1024"/>
                </a:moveTo>
                <a:lnTo>
                  <a:pt x="238" y="1024"/>
                </a:lnTo>
                <a:lnTo>
                  <a:pt x="227" y="1000"/>
                </a:lnTo>
                <a:lnTo>
                  <a:pt x="246" y="1024"/>
                </a:lnTo>
                <a:close/>
                <a:moveTo>
                  <a:pt x="251" y="1035"/>
                </a:moveTo>
                <a:lnTo>
                  <a:pt x="331" y="1153"/>
                </a:lnTo>
                <a:lnTo>
                  <a:pt x="291" y="1166"/>
                </a:lnTo>
                <a:lnTo>
                  <a:pt x="243" y="1038"/>
                </a:lnTo>
                <a:lnTo>
                  <a:pt x="251" y="1035"/>
                </a:lnTo>
                <a:close/>
                <a:moveTo>
                  <a:pt x="280" y="1172"/>
                </a:moveTo>
                <a:lnTo>
                  <a:pt x="278" y="1172"/>
                </a:lnTo>
                <a:lnTo>
                  <a:pt x="262" y="1121"/>
                </a:lnTo>
                <a:lnTo>
                  <a:pt x="280" y="1172"/>
                </a:lnTo>
                <a:close/>
                <a:moveTo>
                  <a:pt x="313" y="1316"/>
                </a:moveTo>
                <a:lnTo>
                  <a:pt x="294" y="1324"/>
                </a:lnTo>
                <a:lnTo>
                  <a:pt x="206" y="1209"/>
                </a:lnTo>
                <a:lnTo>
                  <a:pt x="270" y="1188"/>
                </a:lnTo>
                <a:lnTo>
                  <a:pt x="313" y="1316"/>
                </a:lnTo>
                <a:close/>
                <a:moveTo>
                  <a:pt x="283" y="1329"/>
                </a:moveTo>
                <a:lnTo>
                  <a:pt x="259" y="1337"/>
                </a:lnTo>
                <a:lnTo>
                  <a:pt x="216" y="1244"/>
                </a:lnTo>
                <a:lnTo>
                  <a:pt x="283" y="1329"/>
                </a:lnTo>
                <a:close/>
                <a:moveTo>
                  <a:pt x="307" y="1468"/>
                </a:moveTo>
                <a:lnTo>
                  <a:pt x="251" y="1495"/>
                </a:lnTo>
                <a:lnTo>
                  <a:pt x="160" y="1393"/>
                </a:lnTo>
                <a:lnTo>
                  <a:pt x="254" y="1353"/>
                </a:lnTo>
                <a:lnTo>
                  <a:pt x="307" y="1468"/>
                </a:lnTo>
                <a:close/>
                <a:moveTo>
                  <a:pt x="313" y="1479"/>
                </a:moveTo>
                <a:lnTo>
                  <a:pt x="339" y="1535"/>
                </a:lnTo>
                <a:lnTo>
                  <a:pt x="318" y="1567"/>
                </a:lnTo>
                <a:lnTo>
                  <a:pt x="262" y="1506"/>
                </a:lnTo>
                <a:lnTo>
                  <a:pt x="313" y="1479"/>
                </a:lnTo>
                <a:close/>
                <a:moveTo>
                  <a:pt x="318" y="1589"/>
                </a:moveTo>
                <a:lnTo>
                  <a:pt x="342" y="1613"/>
                </a:lnTo>
                <a:lnTo>
                  <a:pt x="272" y="1656"/>
                </a:lnTo>
                <a:lnTo>
                  <a:pt x="318" y="1589"/>
                </a:lnTo>
                <a:close/>
                <a:moveTo>
                  <a:pt x="350" y="1621"/>
                </a:moveTo>
                <a:lnTo>
                  <a:pt x="371" y="1645"/>
                </a:lnTo>
                <a:lnTo>
                  <a:pt x="310" y="1749"/>
                </a:lnTo>
                <a:lnTo>
                  <a:pt x="248" y="1690"/>
                </a:lnTo>
                <a:lnTo>
                  <a:pt x="256" y="1680"/>
                </a:lnTo>
                <a:lnTo>
                  <a:pt x="350" y="1621"/>
                </a:lnTo>
                <a:close/>
                <a:moveTo>
                  <a:pt x="305" y="1760"/>
                </a:moveTo>
                <a:lnTo>
                  <a:pt x="270" y="1821"/>
                </a:lnTo>
                <a:lnTo>
                  <a:pt x="219" y="1856"/>
                </a:lnTo>
                <a:lnTo>
                  <a:pt x="166" y="1813"/>
                </a:lnTo>
                <a:lnTo>
                  <a:pt x="243" y="1701"/>
                </a:lnTo>
                <a:lnTo>
                  <a:pt x="305" y="1760"/>
                </a:lnTo>
                <a:close/>
                <a:moveTo>
                  <a:pt x="254" y="1845"/>
                </a:moveTo>
                <a:lnTo>
                  <a:pt x="238" y="1872"/>
                </a:lnTo>
                <a:lnTo>
                  <a:pt x="230" y="1864"/>
                </a:lnTo>
                <a:lnTo>
                  <a:pt x="254" y="1845"/>
                </a:lnTo>
                <a:close/>
                <a:moveTo>
                  <a:pt x="243" y="1891"/>
                </a:moveTo>
                <a:lnTo>
                  <a:pt x="307" y="1944"/>
                </a:lnTo>
                <a:lnTo>
                  <a:pt x="294" y="1974"/>
                </a:lnTo>
                <a:lnTo>
                  <a:pt x="224" y="2033"/>
                </a:lnTo>
                <a:lnTo>
                  <a:pt x="179" y="1998"/>
                </a:lnTo>
                <a:lnTo>
                  <a:pt x="243" y="1891"/>
                </a:lnTo>
                <a:close/>
                <a:moveTo>
                  <a:pt x="227" y="2046"/>
                </a:moveTo>
                <a:lnTo>
                  <a:pt x="240" y="2057"/>
                </a:lnTo>
                <a:lnTo>
                  <a:pt x="160" y="2161"/>
                </a:lnTo>
                <a:lnTo>
                  <a:pt x="120" y="2137"/>
                </a:lnTo>
                <a:lnTo>
                  <a:pt x="227" y="2046"/>
                </a:lnTo>
                <a:close/>
                <a:moveTo>
                  <a:pt x="248" y="2065"/>
                </a:moveTo>
                <a:lnTo>
                  <a:pt x="251" y="2065"/>
                </a:lnTo>
                <a:lnTo>
                  <a:pt x="195" y="2180"/>
                </a:lnTo>
                <a:lnTo>
                  <a:pt x="171" y="2169"/>
                </a:lnTo>
                <a:lnTo>
                  <a:pt x="248" y="2065"/>
                </a:lnTo>
                <a:close/>
                <a:moveTo>
                  <a:pt x="198" y="2198"/>
                </a:moveTo>
                <a:lnTo>
                  <a:pt x="232" y="2220"/>
                </a:lnTo>
                <a:lnTo>
                  <a:pt x="147" y="2305"/>
                </a:lnTo>
                <a:lnTo>
                  <a:pt x="198" y="2198"/>
                </a:lnTo>
                <a:close/>
                <a:moveTo>
                  <a:pt x="232" y="2239"/>
                </a:moveTo>
                <a:lnTo>
                  <a:pt x="163" y="2345"/>
                </a:lnTo>
                <a:lnTo>
                  <a:pt x="136" y="2332"/>
                </a:lnTo>
                <a:lnTo>
                  <a:pt x="232" y="2239"/>
                </a:lnTo>
                <a:close/>
                <a:moveTo>
                  <a:pt x="168" y="2362"/>
                </a:moveTo>
                <a:lnTo>
                  <a:pt x="227" y="2391"/>
                </a:lnTo>
                <a:lnTo>
                  <a:pt x="195" y="2466"/>
                </a:lnTo>
                <a:lnTo>
                  <a:pt x="160" y="2509"/>
                </a:lnTo>
                <a:lnTo>
                  <a:pt x="91" y="2479"/>
                </a:lnTo>
                <a:lnTo>
                  <a:pt x="168" y="2362"/>
                </a:lnTo>
                <a:close/>
                <a:moveTo>
                  <a:pt x="182" y="2498"/>
                </a:moveTo>
                <a:lnTo>
                  <a:pt x="176" y="2514"/>
                </a:lnTo>
                <a:lnTo>
                  <a:pt x="171" y="2514"/>
                </a:lnTo>
                <a:lnTo>
                  <a:pt x="182" y="2498"/>
                </a:lnTo>
                <a:close/>
                <a:moveTo>
                  <a:pt x="179" y="2541"/>
                </a:moveTo>
                <a:lnTo>
                  <a:pt x="184" y="2541"/>
                </a:lnTo>
                <a:lnTo>
                  <a:pt x="166" y="2575"/>
                </a:lnTo>
                <a:lnTo>
                  <a:pt x="179" y="2541"/>
                </a:lnTo>
                <a:close/>
                <a:moveTo>
                  <a:pt x="211" y="2704"/>
                </a:moveTo>
                <a:lnTo>
                  <a:pt x="232" y="2709"/>
                </a:lnTo>
                <a:lnTo>
                  <a:pt x="230" y="2717"/>
                </a:lnTo>
                <a:lnTo>
                  <a:pt x="206" y="2709"/>
                </a:lnTo>
                <a:lnTo>
                  <a:pt x="211" y="2704"/>
                </a:lnTo>
                <a:close/>
                <a:moveTo>
                  <a:pt x="219" y="2693"/>
                </a:moveTo>
                <a:lnTo>
                  <a:pt x="254" y="2645"/>
                </a:lnTo>
                <a:lnTo>
                  <a:pt x="238" y="2698"/>
                </a:lnTo>
                <a:lnTo>
                  <a:pt x="219" y="2693"/>
                </a:lnTo>
                <a:close/>
                <a:moveTo>
                  <a:pt x="246" y="2715"/>
                </a:moveTo>
                <a:lnTo>
                  <a:pt x="331" y="2741"/>
                </a:lnTo>
                <a:lnTo>
                  <a:pt x="326" y="2757"/>
                </a:lnTo>
                <a:lnTo>
                  <a:pt x="243" y="2723"/>
                </a:lnTo>
                <a:lnTo>
                  <a:pt x="246" y="2715"/>
                </a:lnTo>
                <a:close/>
                <a:moveTo>
                  <a:pt x="342" y="2747"/>
                </a:moveTo>
                <a:lnTo>
                  <a:pt x="350" y="2749"/>
                </a:lnTo>
                <a:lnTo>
                  <a:pt x="339" y="2763"/>
                </a:lnTo>
                <a:lnTo>
                  <a:pt x="337" y="2763"/>
                </a:lnTo>
                <a:lnTo>
                  <a:pt x="342" y="2747"/>
                </a:lnTo>
                <a:close/>
                <a:moveTo>
                  <a:pt x="347" y="2736"/>
                </a:moveTo>
                <a:lnTo>
                  <a:pt x="377" y="2648"/>
                </a:lnTo>
                <a:lnTo>
                  <a:pt x="355" y="2736"/>
                </a:lnTo>
                <a:lnTo>
                  <a:pt x="355" y="2739"/>
                </a:lnTo>
                <a:lnTo>
                  <a:pt x="347" y="2736"/>
                </a:lnTo>
                <a:close/>
                <a:moveTo>
                  <a:pt x="366" y="2755"/>
                </a:moveTo>
                <a:lnTo>
                  <a:pt x="427" y="2773"/>
                </a:lnTo>
                <a:lnTo>
                  <a:pt x="419" y="2797"/>
                </a:lnTo>
                <a:lnTo>
                  <a:pt x="361" y="2771"/>
                </a:lnTo>
                <a:lnTo>
                  <a:pt x="366" y="2755"/>
                </a:lnTo>
                <a:close/>
                <a:moveTo>
                  <a:pt x="369" y="2741"/>
                </a:moveTo>
                <a:lnTo>
                  <a:pt x="419" y="2661"/>
                </a:lnTo>
                <a:lnTo>
                  <a:pt x="454" y="2677"/>
                </a:lnTo>
                <a:lnTo>
                  <a:pt x="430" y="2763"/>
                </a:lnTo>
                <a:lnTo>
                  <a:pt x="369" y="2741"/>
                </a:lnTo>
                <a:close/>
                <a:moveTo>
                  <a:pt x="427" y="2650"/>
                </a:moveTo>
                <a:lnTo>
                  <a:pt x="435" y="2634"/>
                </a:lnTo>
                <a:lnTo>
                  <a:pt x="462" y="2645"/>
                </a:lnTo>
                <a:lnTo>
                  <a:pt x="457" y="2664"/>
                </a:lnTo>
                <a:lnTo>
                  <a:pt x="427" y="2650"/>
                </a:lnTo>
                <a:close/>
                <a:moveTo>
                  <a:pt x="443" y="2626"/>
                </a:moveTo>
                <a:lnTo>
                  <a:pt x="486" y="2557"/>
                </a:lnTo>
                <a:lnTo>
                  <a:pt x="484" y="2567"/>
                </a:lnTo>
                <a:lnTo>
                  <a:pt x="465" y="2634"/>
                </a:lnTo>
                <a:lnTo>
                  <a:pt x="443" y="2626"/>
                </a:lnTo>
                <a:close/>
                <a:moveTo>
                  <a:pt x="478" y="2677"/>
                </a:moveTo>
                <a:lnTo>
                  <a:pt x="484" y="2656"/>
                </a:lnTo>
                <a:lnTo>
                  <a:pt x="537" y="2677"/>
                </a:lnTo>
                <a:lnTo>
                  <a:pt x="534" y="2690"/>
                </a:lnTo>
                <a:lnTo>
                  <a:pt x="529" y="2701"/>
                </a:lnTo>
                <a:lnTo>
                  <a:pt x="478" y="2677"/>
                </a:lnTo>
                <a:close/>
                <a:moveTo>
                  <a:pt x="524" y="2712"/>
                </a:moveTo>
                <a:lnTo>
                  <a:pt x="486" y="2781"/>
                </a:lnTo>
                <a:lnTo>
                  <a:pt x="465" y="2773"/>
                </a:lnTo>
                <a:lnTo>
                  <a:pt x="478" y="2688"/>
                </a:lnTo>
                <a:lnTo>
                  <a:pt x="524" y="2712"/>
                </a:lnTo>
                <a:close/>
                <a:moveTo>
                  <a:pt x="484" y="2642"/>
                </a:moveTo>
                <a:lnTo>
                  <a:pt x="497" y="2570"/>
                </a:lnTo>
                <a:lnTo>
                  <a:pt x="508" y="2530"/>
                </a:lnTo>
                <a:lnTo>
                  <a:pt x="561" y="2557"/>
                </a:lnTo>
                <a:lnTo>
                  <a:pt x="540" y="2664"/>
                </a:lnTo>
                <a:lnTo>
                  <a:pt x="484" y="2642"/>
                </a:lnTo>
                <a:close/>
                <a:moveTo>
                  <a:pt x="561" y="2546"/>
                </a:moveTo>
                <a:lnTo>
                  <a:pt x="510" y="2519"/>
                </a:lnTo>
                <a:lnTo>
                  <a:pt x="510" y="2519"/>
                </a:lnTo>
                <a:lnTo>
                  <a:pt x="572" y="2423"/>
                </a:lnTo>
                <a:lnTo>
                  <a:pt x="577" y="2426"/>
                </a:lnTo>
                <a:lnTo>
                  <a:pt x="572" y="2495"/>
                </a:lnTo>
                <a:lnTo>
                  <a:pt x="561" y="2546"/>
                </a:lnTo>
                <a:close/>
                <a:moveTo>
                  <a:pt x="569" y="2690"/>
                </a:moveTo>
                <a:lnTo>
                  <a:pt x="593" y="2701"/>
                </a:lnTo>
                <a:lnTo>
                  <a:pt x="588" y="2731"/>
                </a:lnTo>
                <a:lnTo>
                  <a:pt x="566" y="2720"/>
                </a:lnTo>
                <a:lnTo>
                  <a:pt x="569" y="2690"/>
                </a:lnTo>
                <a:close/>
                <a:moveTo>
                  <a:pt x="569" y="2677"/>
                </a:moveTo>
                <a:lnTo>
                  <a:pt x="572" y="2645"/>
                </a:lnTo>
                <a:lnTo>
                  <a:pt x="606" y="2581"/>
                </a:lnTo>
                <a:lnTo>
                  <a:pt x="606" y="2581"/>
                </a:lnTo>
                <a:lnTo>
                  <a:pt x="593" y="2688"/>
                </a:lnTo>
                <a:lnTo>
                  <a:pt x="569" y="2677"/>
                </a:lnTo>
                <a:close/>
                <a:moveTo>
                  <a:pt x="601" y="2565"/>
                </a:moveTo>
                <a:lnTo>
                  <a:pt x="580" y="2554"/>
                </a:lnTo>
                <a:lnTo>
                  <a:pt x="585" y="2498"/>
                </a:lnTo>
                <a:lnTo>
                  <a:pt x="596" y="2436"/>
                </a:lnTo>
                <a:lnTo>
                  <a:pt x="622" y="2452"/>
                </a:lnTo>
                <a:lnTo>
                  <a:pt x="612" y="2546"/>
                </a:lnTo>
                <a:lnTo>
                  <a:pt x="601" y="2565"/>
                </a:lnTo>
                <a:close/>
                <a:moveTo>
                  <a:pt x="596" y="2362"/>
                </a:moveTo>
                <a:lnTo>
                  <a:pt x="598" y="2311"/>
                </a:lnTo>
                <a:lnTo>
                  <a:pt x="606" y="2316"/>
                </a:lnTo>
                <a:lnTo>
                  <a:pt x="601" y="2354"/>
                </a:lnTo>
                <a:lnTo>
                  <a:pt x="596" y="2362"/>
                </a:lnTo>
                <a:close/>
                <a:moveTo>
                  <a:pt x="631" y="2118"/>
                </a:moveTo>
                <a:lnTo>
                  <a:pt x="625" y="2099"/>
                </a:lnTo>
                <a:lnTo>
                  <a:pt x="628" y="2089"/>
                </a:lnTo>
                <a:lnTo>
                  <a:pt x="636" y="2110"/>
                </a:lnTo>
                <a:lnTo>
                  <a:pt x="631" y="2118"/>
                </a:lnTo>
                <a:close/>
                <a:moveTo>
                  <a:pt x="633" y="1939"/>
                </a:moveTo>
                <a:lnTo>
                  <a:pt x="633" y="1939"/>
                </a:lnTo>
                <a:lnTo>
                  <a:pt x="633" y="1939"/>
                </a:lnTo>
                <a:lnTo>
                  <a:pt x="639" y="1955"/>
                </a:lnTo>
                <a:lnTo>
                  <a:pt x="639" y="1958"/>
                </a:lnTo>
                <a:lnTo>
                  <a:pt x="633" y="1939"/>
                </a:lnTo>
                <a:lnTo>
                  <a:pt x="633" y="1939"/>
                </a:lnTo>
                <a:close/>
                <a:moveTo>
                  <a:pt x="633" y="1744"/>
                </a:moveTo>
                <a:lnTo>
                  <a:pt x="633" y="1730"/>
                </a:lnTo>
                <a:lnTo>
                  <a:pt x="633" y="1728"/>
                </a:lnTo>
                <a:lnTo>
                  <a:pt x="636" y="1730"/>
                </a:lnTo>
                <a:lnTo>
                  <a:pt x="633" y="1744"/>
                </a:lnTo>
                <a:close/>
                <a:moveTo>
                  <a:pt x="631" y="1709"/>
                </a:moveTo>
                <a:lnTo>
                  <a:pt x="633" y="1701"/>
                </a:lnTo>
                <a:lnTo>
                  <a:pt x="633" y="1698"/>
                </a:lnTo>
                <a:lnTo>
                  <a:pt x="633" y="1704"/>
                </a:lnTo>
                <a:lnTo>
                  <a:pt x="631" y="1709"/>
                </a:lnTo>
                <a:close/>
                <a:moveTo>
                  <a:pt x="633" y="2027"/>
                </a:moveTo>
                <a:lnTo>
                  <a:pt x="628" y="2051"/>
                </a:lnTo>
                <a:lnTo>
                  <a:pt x="622" y="2038"/>
                </a:lnTo>
                <a:lnTo>
                  <a:pt x="625" y="1998"/>
                </a:lnTo>
                <a:lnTo>
                  <a:pt x="633" y="2027"/>
                </a:lnTo>
                <a:close/>
                <a:moveTo>
                  <a:pt x="628" y="1821"/>
                </a:moveTo>
                <a:lnTo>
                  <a:pt x="622" y="1832"/>
                </a:lnTo>
                <a:lnTo>
                  <a:pt x="617" y="1800"/>
                </a:lnTo>
                <a:lnTo>
                  <a:pt x="622" y="1768"/>
                </a:lnTo>
                <a:lnTo>
                  <a:pt x="625" y="1773"/>
                </a:lnTo>
                <a:lnTo>
                  <a:pt x="631" y="1797"/>
                </a:lnTo>
                <a:lnTo>
                  <a:pt x="628" y="1821"/>
                </a:lnTo>
                <a:close/>
                <a:moveTo>
                  <a:pt x="628" y="1434"/>
                </a:moveTo>
                <a:lnTo>
                  <a:pt x="625" y="1412"/>
                </a:lnTo>
                <a:lnTo>
                  <a:pt x="628" y="1410"/>
                </a:lnTo>
                <a:lnTo>
                  <a:pt x="636" y="1423"/>
                </a:lnTo>
                <a:lnTo>
                  <a:pt x="633" y="1428"/>
                </a:lnTo>
                <a:lnTo>
                  <a:pt x="628" y="1434"/>
                </a:lnTo>
                <a:close/>
                <a:moveTo>
                  <a:pt x="628" y="1447"/>
                </a:moveTo>
                <a:lnTo>
                  <a:pt x="628" y="1450"/>
                </a:lnTo>
                <a:lnTo>
                  <a:pt x="628" y="1447"/>
                </a:lnTo>
                <a:lnTo>
                  <a:pt x="628" y="1447"/>
                </a:lnTo>
                <a:close/>
                <a:moveTo>
                  <a:pt x="628" y="1637"/>
                </a:moveTo>
                <a:lnTo>
                  <a:pt x="628" y="1642"/>
                </a:lnTo>
                <a:lnTo>
                  <a:pt x="622" y="1674"/>
                </a:lnTo>
                <a:lnTo>
                  <a:pt x="620" y="1656"/>
                </a:lnTo>
                <a:lnTo>
                  <a:pt x="622" y="1645"/>
                </a:lnTo>
                <a:lnTo>
                  <a:pt x="628" y="1637"/>
                </a:lnTo>
                <a:close/>
                <a:moveTo>
                  <a:pt x="617" y="1621"/>
                </a:moveTo>
                <a:lnTo>
                  <a:pt x="612" y="1583"/>
                </a:lnTo>
                <a:lnTo>
                  <a:pt x="614" y="1583"/>
                </a:lnTo>
                <a:lnTo>
                  <a:pt x="622" y="1597"/>
                </a:lnTo>
                <a:lnTo>
                  <a:pt x="617" y="1621"/>
                </a:lnTo>
                <a:close/>
                <a:moveTo>
                  <a:pt x="612" y="1557"/>
                </a:moveTo>
                <a:lnTo>
                  <a:pt x="609" y="1551"/>
                </a:lnTo>
                <a:lnTo>
                  <a:pt x="617" y="1522"/>
                </a:lnTo>
                <a:lnTo>
                  <a:pt x="620" y="1546"/>
                </a:lnTo>
                <a:lnTo>
                  <a:pt x="612" y="1557"/>
                </a:lnTo>
                <a:close/>
                <a:moveTo>
                  <a:pt x="604" y="1527"/>
                </a:moveTo>
                <a:lnTo>
                  <a:pt x="596" y="1484"/>
                </a:lnTo>
                <a:lnTo>
                  <a:pt x="606" y="1460"/>
                </a:lnTo>
                <a:lnTo>
                  <a:pt x="612" y="1458"/>
                </a:lnTo>
                <a:lnTo>
                  <a:pt x="614" y="1490"/>
                </a:lnTo>
                <a:lnTo>
                  <a:pt x="604" y="1527"/>
                </a:lnTo>
                <a:close/>
                <a:moveTo>
                  <a:pt x="612" y="1198"/>
                </a:moveTo>
                <a:lnTo>
                  <a:pt x="633" y="1188"/>
                </a:lnTo>
                <a:lnTo>
                  <a:pt x="612" y="1225"/>
                </a:lnTo>
                <a:lnTo>
                  <a:pt x="612" y="1198"/>
                </a:lnTo>
                <a:close/>
                <a:moveTo>
                  <a:pt x="609" y="1185"/>
                </a:moveTo>
                <a:lnTo>
                  <a:pt x="609" y="1164"/>
                </a:lnTo>
                <a:lnTo>
                  <a:pt x="617" y="1147"/>
                </a:lnTo>
                <a:lnTo>
                  <a:pt x="631" y="1177"/>
                </a:lnTo>
                <a:lnTo>
                  <a:pt x="609" y="1185"/>
                </a:lnTo>
                <a:close/>
                <a:moveTo>
                  <a:pt x="604" y="1089"/>
                </a:moveTo>
                <a:lnTo>
                  <a:pt x="604" y="1073"/>
                </a:lnTo>
                <a:lnTo>
                  <a:pt x="647" y="1057"/>
                </a:lnTo>
                <a:lnTo>
                  <a:pt x="647" y="1086"/>
                </a:lnTo>
                <a:lnTo>
                  <a:pt x="620" y="1123"/>
                </a:lnTo>
                <a:lnTo>
                  <a:pt x="604" y="1089"/>
                </a:lnTo>
                <a:close/>
                <a:moveTo>
                  <a:pt x="601" y="1059"/>
                </a:moveTo>
                <a:lnTo>
                  <a:pt x="593" y="942"/>
                </a:lnTo>
                <a:lnTo>
                  <a:pt x="647" y="928"/>
                </a:lnTo>
                <a:lnTo>
                  <a:pt x="647" y="1043"/>
                </a:lnTo>
                <a:lnTo>
                  <a:pt x="601" y="1059"/>
                </a:lnTo>
                <a:close/>
                <a:moveTo>
                  <a:pt x="617" y="803"/>
                </a:moveTo>
                <a:lnTo>
                  <a:pt x="649" y="797"/>
                </a:lnTo>
                <a:lnTo>
                  <a:pt x="649" y="883"/>
                </a:lnTo>
                <a:lnTo>
                  <a:pt x="617" y="803"/>
                </a:lnTo>
                <a:close/>
                <a:moveTo>
                  <a:pt x="649" y="2469"/>
                </a:moveTo>
                <a:lnTo>
                  <a:pt x="652" y="2471"/>
                </a:lnTo>
                <a:lnTo>
                  <a:pt x="649" y="2477"/>
                </a:lnTo>
                <a:lnTo>
                  <a:pt x="649" y="2469"/>
                </a:lnTo>
                <a:close/>
                <a:moveTo>
                  <a:pt x="649" y="2455"/>
                </a:moveTo>
                <a:lnTo>
                  <a:pt x="649" y="2345"/>
                </a:lnTo>
                <a:lnTo>
                  <a:pt x="660" y="2354"/>
                </a:lnTo>
                <a:lnTo>
                  <a:pt x="665" y="2370"/>
                </a:lnTo>
                <a:lnTo>
                  <a:pt x="660" y="2452"/>
                </a:lnTo>
                <a:lnTo>
                  <a:pt x="657" y="2460"/>
                </a:lnTo>
                <a:lnTo>
                  <a:pt x="649" y="2455"/>
                </a:lnTo>
                <a:close/>
                <a:moveTo>
                  <a:pt x="695" y="2054"/>
                </a:moveTo>
                <a:lnTo>
                  <a:pt x="713" y="2027"/>
                </a:lnTo>
                <a:lnTo>
                  <a:pt x="769" y="2089"/>
                </a:lnTo>
                <a:lnTo>
                  <a:pt x="729" y="2150"/>
                </a:lnTo>
                <a:lnTo>
                  <a:pt x="695" y="2118"/>
                </a:lnTo>
                <a:lnTo>
                  <a:pt x="695" y="2054"/>
                </a:lnTo>
                <a:close/>
                <a:moveTo>
                  <a:pt x="732" y="2169"/>
                </a:moveTo>
                <a:lnTo>
                  <a:pt x="785" y="2220"/>
                </a:lnTo>
                <a:lnTo>
                  <a:pt x="748" y="2292"/>
                </a:lnTo>
                <a:lnTo>
                  <a:pt x="719" y="2268"/>
                </a:lnTo>
                <a:lnTo>
                  <a:pt x="705" y="2209"/>
                </a:lnTo>
                <a:lnTo>
                  <a:pt x="732" y="2169"/>
                </a:lnTo>
                <a:close/>
                <a:moveTo>
                  <a:pt x="743" y="2303"/>
                </a:moveTo>
                <a:lnTo>
                  <a:pt x="732" y="2319"/>
                </a:lnTo>
                <a:lnTo>
                  <a:pt x="724" y="2287"/>
                </a:lnTo>
                <a:lnTo>
                  <a:pt x="743" y="2303"/>
                </a:lnTo>
                <a:close/>
                <a:moveTo>
                  <a:pt x="724" y="2362"/>
                </a:moveTo>
                <a:lnTo>
                  <a:pt x="729" y="2372"/>
                </a:lnTo>
                <a:lnTo>
                  <a:pt x="732" y="2391"/>
                </a:lnTo>
                <a:lnTo>
                  <a:pt x="724" y="2386"/>
                </a:lnTo>
                <a:lnTo>
                  <a:pt x="721" y="2364"/>
                </a:lnTo>
                <a:lnTo>
                  <a:pt x="724" y="2362"/>
                </a:lnTo>
                <a:close/>
                <a:moveTo>
                  <a:pt x="767" y="2538"/>
                </a:moveTo>
                <a:lnTo>
                  <a:pt x="793" y="2661"/>
                </a:lnTo>
                <a:lnTo>
                  <a:pt x="772" y="2650"/>
                </a:lnTo>
                <a:lnTo>
                  <a:pt x="756" y="2605"/>
                </a:lnTo>
                <a:lnTo>
                  <a:pt x="745" y="2527"/>
                </a:lnTo>
                <a:lnTo>
                  <a:pt x="767" y="2538"/>
                </a:lnTo>
                <a:close/>
                <a:moveTo>
                  <a:pt x="783" y="2765"/>
                </a:moveTo>
                <a:lnTo>
                  <a:pt x="780" y="2765"/>
                </a:lnTo>
                <a:lnTo>
                  <a:pt x="777" y="2752"/>
                </a:lnTo>
                <a:lnTo>
                  <a:pt x="775" y="2741"/>
                </a:lnTo>
                <a:lnTo>
                  <a:pt x="783" y="2765"/>
                </a:lnTo>
                <a:close/>
                <a:moveTo>
                  <a:pt x="847" y="2701"/>
                </a:moveTo>
                <a:lnTo>
                  <a:pt x="866" y="2712"/>
                </a:lnTo>
                <a:lnTo>
                  <a:pt x="906" y="2816"/>
                </a:lnTo>
                <a:lnTo>
                  <a:pt x="876" y="2805"/>
                </a:lnTo>
                <a:lnTo>
                  <a:pt x="847" y="2701"/>
                </a:lnTo>
                <a:close/>
                <a:moveTo>
                  <a:pt x="842" y="2685"/>
                </a:moveTo>
                <a:lnTo>
                  <a:pt x="804" y="2562"/>
                </a:lnTo>
                <a:lnTo>
                  <a:pt x="810" y="2565"/>
                </a:lnTo>
                <a:lnTo>
                  <a:pt x="858" y="2696"/>
                </a:lnTo>
                <a:lnTo>
                  <a:pt x="842" y="2685"/>
                </a:lnTo>
                <a:close/>
                <a:moveTo>
                  <a:pt x="777" y="2530"/>
                </a:moveTo>
                <a:lnTo>
                  <a:pt x="759" y="2444"/>
                </a:lnTo>
                <a:lnTo>
                  <a:pt x="785" y="2535"/>
                </a:lnTo>
                <a:lnTo>
                  <a:pt x="777" y="2530"/>
                </a:lnTo>
                <a:close/>
                <a:moveTo>
                  <a:pt x="756" y="2300"/>
                </a:moveTo>
                <a:lnTo>
                  <a:pt x="793" y="2231"/>
                </a:lnTo>
                <a:lnTo>
                  <a:pt x="1296" y="2712"/>
                </a:lnTo>
                <a:lnTo>
                  <a:pt x="1309" y="2755"/>
                </a:lnTo>
                <a:lnTo>
                  <a:pt x="756" y="2300"/>
                </a:lnTo>
                <a:close/>
                <a:moveTo>
                  <a:pt x="802" y="2217"/>
                </a:moveTo>
                <a:lnTo>
                  <a:pt x="834" y="2158"/>
                </a:lnTo>
                <a:lnTo>
                  <a:pt x="1280" y="2656"/>
                </a:lnTo>
                <a:lnTo>
                  <a:pt x="1290" y="2688"/>
                </a:lnTo>
                <a:lnTo>
                  <a:pt x="802" y="2217"/>
                </a:lnTo>
                <a:close/>
                <a:moveTo>
                  <a:pt x="831" y="2137"/>
                </a:moveTo>
                <a:lnTo>
                  <a:pt x="785" y="2086"/>
                </a:lnTo>
                <a:lnTo>
                  <a:pt x="823" y="2027"/>
                </a:lnTo>
                <a:lnTo>
                  <a:pt x="863" y="2078"/>
                </a:lnTo>
                <a:lnTo>
                  <a:pt x="831" y="2137"/>
                </a:lnTo>
                <a:close/>
                <a:moveTo>
                  <a:pt x="828" y="2017"/>
                </a:moveTo>
                <a:lnTo>
                  <a:pt x="863" y="1963"/>
                </a:lnTo>
                <a:lnTo>
                  <a:pt x="898" y="2011"/>
                </a:lnTo>
                <a:lnTo>
                  <a:pt x="868" y="2067"/>
                </a:lnTo>
                <a:lnTo>
                  <a:pt x="828" y="2017"/>
                </a:lnTo>
                <a:close/>
                <a:moveTo>
                  <a:pt x="871" y="1950"/>
                </a:moveTo>
                <a:lnTo>
                  <a:pt x="903" y="1902"/>
                </a:lnTo>
                <a:lnTo>
                  <a:pt x="930" y="1950"/>
                </a:lnTo>
                <a:lnTo>
                  <a:pt x="903" y="2001"/>
                </a:lnTo>
                <a:lnTo>
                  <a:pt x="871" y="1950"/>
                </a:lnTo>
                <a:close/>
                <a:moveTo>
                  <a:pt x="908" y="1888"/>
                </a:moveTo>
                <a:lnTo>
                  <a:pt x="940" y="1840"/>
                </a:lnTo>
                <a:lnTo>
                  <a:pt x="962" y="1888"/>
                </a:lnTo>
                <a:lnTo>
                  <a:pt x="938" y="1939"/>
                </a:lnTo>
                <a:lnTo>
                  <a:pt x="908" y="1888"/>
                </a:lnTo>
                <a:close/>
                <a:moveTo>
                  <a:pt x="948" y="1829"/>
                </a:moveTo>
                <a:lnTo>
                  <a:pt x="975" y="1787"/>
                </a:lnTo>
                <a:lnTo>
                  <a:pt x="994" y="1832"/>
                </a:lnTo>
                <a:lnTo>
                  <a:pt x="970" y="1875"/>
                </a:lnTo>
                <a:lnTo>
                  <a:pt x="948" y="1829"/>
                </a:lnTo>
                <a:close/>
                <a:moveTo>
                  <a:pt x="983" y="1773"/>
                </a:moveTo>
                <a:lnTo>
                  <a:pt x="1010" y="1733"/>
                </a:lnTo>
                <a:lnTo>
                  <a:pt x="1023" y="1779"/>
                </a:lnTo>
                <a:lnTo>
                  <a:pt x="1002" y="1819"/>
                </a:lnTo>
                <a:lnTo>
                  <a:pt x="983" y="1773"/>
                </a:lnTo>
                <a:close/>
                <a:moveTo>
                  <a:pt x="978" y="1760"/>
                </a:moveTo>
                <a:lnTo>
                  <a:pt x="956" y="1701"/>
                </a:lnTo>
                <a:lnTo>
                  <a:pt x="989" y="1661"/>
                </a:lnTo>
                <a:lnTo>
                  <a:pt x="1005" y="1717"/>
                </a:lnTo>
                <a:lnTo>
                  <a:pt x="978" y="1760"/>
                </a:lnTo>
                <a:close/>
                <a:moveTo>
                  <a:pt x="951" y="1688"/>
                </a:moveTo>
                <a:lnTo>
                  <a:pt x="932" y="1637"/>
                </a:lnTo>
                <a:lnTo>
                  <a:pt x="967" y="1594"/>
                </a:lnTo>
                <a:lnTo>
                  <a:pt x="983" y="1645"/>
                </a:lnTo>
                <a:lnTo>
                  <a:pt x="951" y="1688"/>
                </a:lnTo>
                <a:close/>
                <a:moveTo>
                  <a:pt x="927" y="1623"/>
                </a:moveTo>
                <a:lnTo>
                  <a:pt x="906" y="1567"/>
                </a:lnTo>
                <a:lnTo>
                  <a:pt x="948" y="1527"/>
                </a:lnTo>
                <a:lnTo>
                  <a:pt x="964" y="1581"/>
                </a:lnTo>
                <a:lnTo>
                  <a:pt x="927" y="1623"/>
                </a:lnTo>
                <a:close/>
                <a:moveTo>
                  <a:pt x="900" y="1557"/>
                </a:moveTo>
                <a:lnTo>
                  <a:pt x="876" y="1490"/>
                </a:lnTo>
                <a:lnTo>
                  <a:pt x="924" y="1450"/>
                </a:lnTo>
                <a:lnTo>
                  <a:pt x="943" y="1514"/>
                </a:lnTo>
                <a:lnTo>
                  <a:pt x="900" y="1557"/>
                </a:lnTo>
                <a:close/>
                <a:moveTo>
                  <a:pt x="914" y="1364"/>
                </a:moveTo>
                <a:lnTo>
                  <a:pt x="1459" y="963"/>
                </a:lnTo>
                <a:lnTo>
                  <a:pt x="1445" y="990"/>
                </a:lnTo>
                <a:lnTo>
                  <a:pt x="932" y="1428"/>
                </a:lnTo>
                <a:lnTo>
                  <a:pt x="914" y="1364"/>
                </a:lnTo>
                <a:close/>
                <a:moveTo>
                  <a:pt x="908" y="1351"/>
                </a:moveTo>
                <a:lnTo>
                  <a:pt x="890" y="1284"/>
                </a:lnTo>
                <a:lnTo>
                  <a:pt x="1488" y="909"/>
                </a:lnTo>
                <a:lnTo>
                  <a:pt x="1472" y="936"/>
                </a:lnTo>
                <a:lnTo>
                  <a:pt x="908" y="1351"/>
                </a:lnTo>
                <a:close/>
                <a:moveTo>
                  <a:pt x="884" y="1273"/>
                </a:moveTo>
                <a:lnTo>
                  <a:pt x="884" y="1270"/>
                </a:lnTo>
                <a:lnTo>
                  <a:pt x="916" y="1201"/>
                </a:lnTo>
                <a:lnTo>
                  <a:pt x="946" y="1145"/>
                </a:lnTo>
                <a:lnTo>
                  <a:pt x="1526" y="840"/>
                </a:lnTo>
                <a:lnTo>
                  <a:pt x="1499" y="888"/>
                </a:lnTo>
                <a:lnTo>
                  <a:pt x="884" y="1273"/>
                </a:lnTo>
                <a:close/>
                <a:moveTo>
                  <a:pt x="1544" y="829"/>
                </a:moveTo>
                <a:lnTo>
                  <a:pt x="1582" y="811"/>
                </a:lnTo>
                <a:lnTo>
                  <a:pt x="1552" y="856"/>
                </a:lnTo>
                <a:lnTo>
                  <a:pt x="1520" y="877"/>
                </a:lnTo>
                <a:lnTo>
                  <a:pt x="1544" y="829"/>
                </a:lnTo>
                <a:close/>
                <a:moveTo>
                  <a:pt x="1555" y="811"/>
                </a:moveTo>
                <a:lnTo>
                  <a:pt x="1568" y="781"/>
                </a:lnTo>
                <a:lnTo>
                  <a:pt x="1611" y="765"/>
                </a:lnTo>
                <a:lnTo>
                  <a:pt x="1595" y="789"/>
                </a:lnTo>
                <a:lnTo>
                  <a:pt x="1555" y="811"/>
                </a:lnTo>
                <a:close/>
                <a:moveTo>
                  <a:pt x="1579" y="765"/>
                </a:moveTo>
                <a:lnTo>
                  <a:pt x="1600" y="725"/>
                </a:lnTo>
                <a:lnTo>
                  <a:pt x="1646" y="709"/>
                </a:lnTo>
                <a:lnTo>
                  <a:pt x="1622" y="746"/>
                </a:lnTo>
                <a:lnTo>
                  <a:pt x="1579" y="765"/>
                </a:lnTo>
                <a:close/>
                <a:moveTo>
                  <a:pt x="1630" y="754"/>
                </a:moveTo>
                <a:lnTo>
                  <a:pt x="1654" y="746"/>
                </a:lnTo>
                <a:lnTo>
                  <a:pt x="1638" y="768"/>
                </a:lnTo>
                <a:lnTo>
                  <a:pt x="1616" y="778"/>
                </a:lnTo>
                <a:lnTo>
                  <a:pt x="1630" y="754"/>
                </a:lnTo>
                <a:close/>
                <a:moveTo>
                  <a:pt x="1643" y="738"/>
                </a:moveTo>
                <a:lnTo>
                  <a:pt x="1665" y="704"/>
                </a:lnTo>
                <a:lnTo>
                  <a:pt x="1691" y="693"/>
                </a:lnTo>
                <a:lnTo>
                  <a:pt x="1667" y="725"/>
                </a:lnTo>
                <a:lnTo>
                  <a:pt x="1643" y="738"/>
                </a:lnTo>
                <a:close/>
                <a:moveTo>
                  <a:pt x="1675" y="736"/>
                </a:moveTo>
                <a:lnTo>
                  <a:pt x="1713" y="720"/>
                </a:lnTo>
                <a:lnTo>
                  <a:pt x="1699" y="736"/>
                </a:lnTo>
                <a:lnTo>
                  <a:pt x="1662" y="754"/>
                </a:lnTo>
                <a:lnTo>
                  <a:pt x="1675" y="736"/>
                </a:lnTo>
                <a:close/>
                <a:moveTo>
                  <a:pt x="1691" y="717"/>
                </a:moveTo>
                <a:lnTo>
                  <a:pt x="1713" y="685"/>
                </a:lnTo>
                <a:lnTo>
                  <a:pt x="1755" y="671"/>
                </a:lnTo>
                <a:lnTo>
                  <a:pt x="1731" y="698"/>
                </a:lnTo>
                <a:lnTo>
                  <a:pt x="1691" y="717"/>
                </a:lnTo>
                <a:close/>
                <a:moveTo>
                  <a:pt x="1726" y="669"/>
                </a:moveTo>
                <a:lnTo>
                  <a:pt x="1753" y="634"/>
                </a:lnTo>
                <a:lnTo>
                  <a:pt x="1798" y="621"/>
                </a:lnTo>
                <a:lnTo>
                  <a:pt x="1769" y="653"/>
                </a:lnTo>
                <a:lnTo>
                  <a:pt x="1726" y="669"/>
                </a:lnTo>
                <a:close/>
                <a:moveTo>
                  <a:pt x="1819" y="615"/>
                </a:moveTo>
                <a:lnTo>
                  <a:pt x="1857" y="605"/>
                </a:lnTo>
                <a:lnTo>
                  <a:pt x="1830" y="631"/>
                </a:lnTo>
                <a:lnTo>
                  <a:pt x="1793" y="645"/>
                </a:lnTo>
                <a:lnTo>
                  <a:pt x="1819" y="615"/>
                </a:lnTo>
                <a:close/>
                <a:moveTo>
                  <a:pt x="1833" y="599"/>
                </a:moveTo>
                <a:lnTo>
                  <a:pt x="1860" y="570"/>
                </a:lnTo>
                <a:lnTo>
                  <a:pt x="1902" y="562"/>
                </a:lnTo>
                <a:lnTo>
                  <a:pt x="1876" y="589"/>
                </a:lnTo>
                <a:lnTo>
                  <a:pt x="1833" y="599"/>
                </a:lnTo>
                <a:close/>
                <a:moveTo>
                  <a:pt x="1924" y="556"/>
                </a:moveTo>
                <a:lnTo>
                  <a:pt x="1958" y="551"/>
                </a:lnTo>
                <a:lnTo>
                  <a:pt x="1932" y="573"/>
                </a:lnTo>
                <a:lnTo>
                  <a:pt x="1897" y="581"/>
                </a:lnTo>
                <a:lnTo>
                  <a:pt x="1924" y="556"/>
                </a:lnTo>
                <a:close/>
                <a:moveTo>
                  <a:pt x="1940" y="540"/>
                </a:moveTo>
                <a:lnTo>
                  <a:pt x="1969" y="511"/>
                </a:lnTo>
                <a:lnTo>
                  <a:pt x="2009" y="506"/>
                </a:lnTo>
                <a:lnTo>
                  <a:pt x="1977" y="535"/>
                </a:lnTo>
                <a:lnTo>
                  <a:pt x="1940" y="540"/>
                </a:lnTo>
                <a:close/>
                <a:moveTo>
                  <a:pt x="2031" y="506"/>
                </a:moveTo>
                <a:lnTo>
                  <a:pt x="2068" y="500"/>
                </a:lnTo>
                <a:lnTo>
                  <a:pt x="2039" y="522"/>
                </a:lnTo>
                <a:lnTo>
                  <a:pt x="2001" y="530"/>
                </a:lnTo>
                <a:lnTo>
                  <a:pt x="2031" y="506"/>
                </a:lnTo>
                <a:close/>
                <a:moveTo>
                  <a:pt x="2047" y="490"/>
                </a:moveTo>
                <a:lnTo>
                  <a:pt x="2073" y="468"/>
                </a:lnTo>
                <a:lnTo>
                  <a:pt x="2116" y="466"/>
                </a:lnTo>
                <a:lnTo>
                  <a:pt x="2087" y="487"/>
                </a:lnTo>
                <a:lnTo>
                  <a:pt x="2047" y="490"/>
                </a:lnTo>
                <a:close/>
                <a:moveTo>
                  <a:pt x="2137" y="466"/>
                </a:moveTo>
                <a:lnTo>
                  <a:pt x="2180" y="463"/>
                </a:lnTo>
                <a:lnTo>
                  <a:pt x="2156" y="479"/>
                </a:lnTo>
                <a:lnTo>
                  <a:pt x="2113" y="484"/>
                </a:lnTo>
                <a:lnTo>
                  <a:pt x="2137" y="466"/>
                </a:lnTo>
                <a:close/>
                <a:moveTo>
                  <a:pt x="2608" y="209"/>
                </a:moveTo>
                <a:lnTo>
                  <a:pt x="2642" y="206"/>
                </a:lnTo>
                <a:lnTo>
                  <a:pt x="2709" y="204"/>
                </a:lnTo>
                <a:lnTo>
                  <a:pt x="2244" y="450"/>
                </a:lnTo>
                <a:lnTo>
                  <a:pt x="2226" y="450"/>
                </a:lnTo>
                <a:lnTo>
                  <a:pt x="2608" y="209"/>
                </a:lnTo>
                <a:close/>
                <a:moveTo>
                  <a:pt x="2736" y="204"/>
                </a:moveTo>
                <a:lnTo>
                  <a:pt x="2773" y="201"/>
                </a:lnTo>
                <a:lnTo>
                  <a:pt x="2864" y="206"/>
                </a:lnTo>
                <a:lnTo>
                  <a:pt x="2311" y="447"/>
                </a:lnTo>
                <a:lnTo>
                  <a:pt x="2271" y="447"/>
                </a:lnTo>
                <a:lnTo>
                  <a:pt x="2736" y="204"/>
                </a:lnTo>
                <a:close/>
                <a:moveTo>
                  <a:pt x="2835" y="174"/>
                </a:moveTo>
                <a:lnTo>
                  <a:pt x="2816" y="169"/>
                </a:lnTo>
                <a:lnTo>
                  <a:pt x="2859" y="161"/>
                </a:lnTo>
                <a:lnTo>
                  <a:pt x="2883" y="169"/>
                </a:lnTo>
                <a:lnTo>
                  <a:pt x="2835" y="174"/>
                </a:lnTo>
                <a:close/>
                <a:moveTo>
                  <a:pt x="2915" y="177"/>
                </a:moveTo>
                <a:lnTo>
                  <a:pt x="2926" y="179"/>
                </a:lnTo>
                <a:lnTo>
                  <a:pt x="2912" y="185"/>
                </a:lnTo>
                <a:lnTo>
                  <a:pt x="2902" y="185"/>
                </a:lnTo>
                <a:lnTo>
                  <a:pt x="2878" y="179"/>
                </a:lnTo>
                <a:lnTo>
                  <a:pt x="2915" y="177"/>
                </a:lnTo>
                <a:close/>
                <a:moveTo>
                  <a:pt x="2915" y="163"/>
                </a:moveTo>
                <a:lnTo>
                  <a:pt x="2888" y="155"/>
                </a:lnTo>
                <a:lnTo>
                  <a:pt x="2934" y="147"/>
                </a:lnTo>
                <a:lnTo>
                  <a:pt x="2963" y="158"/>
                </a:lnTo>
                <a:lnTo>
                  <a:pt x="2915" y="163"/>
                </a:lnTo>
                <a:close/>
                <a:moveTo>
                  <a:pt x="2984" y="182"/>
                </a:moveTo>
                <a:lnTo>
                  <a:pt x="2960" y="177"/>
                </a:lnTo>
                <a:lnTo>
                  <a:pt x="2976" y="169"/>
                </a:lnTo>
                <a:lnTo>
                  <a:pt x="2990" y="169"/>
                </a:lnTo>
                <a:lnTo>
                  <a:pt x="3027" y="182"/>
                </a:lnTo>
                <a:lnTo>
                  <a:pt x="2984" y="182"/>
                </a:lnTo>
                <a:close/>
                <a:moveTo>
                  <a:pt x="2998" y="198"/>
                </a:moveTo>
                <a:lnTo>
                  <a:pt x="2963" y="198"/>
                </a:lnTo>
                <a:lnTo>
                  <a:pt x="2955" y="195"/>
                </a:lnTo>
                <a:lnTo>
                  <a:pt x="2984" y="195"/>
                </a:lnTo>
                <a:lnTo>
                  <a:pt x="2998" y="198"/>
                </a:lnTo>
                <a:close/>
                <a:moveTo>
                  <a:pt x="3059" y="193"/>
                </a:moveTo>
                <a:lnTo>
                  <a:pt x="3078" y="198"/>
                </a:lnTo>
                <a:lnTo>
                  <a:pt x="3070" y="201"/>
                </a:lnTo>
                <a:lnTo>
                  <a:pt x="3051" y="201"/>
                </a:lnTo>
                <a:lnTo>
                  <a:pt x="3024" y="193"/>
                </a:lnTo>
                <a:lnTo>
                  <a:pt x="3059" y="193"/>
                </a:lnTo>
                <a:close/>
                <a:moveTo>
                  <a:pt x="3062" y="179"/>
                </a:moveTo>
                <a:lnTo>
                  <a:pt x="3019" y="166"/>
                </a:lnTo>
                <a:lnTo>
                  <a:pt x="3057" y="161"/>
                </a:lnTo>
                <a:lnTo>
                  <a:pt x="3099" y="179"/>
                </a:lnTo>
                <a:lnTo>
                  <a:pt x="3062" y="179"/>
                </a:lnTo>
                <a:close/>
                <a:moveTo>
                  <a:pt x="3099" y="190"/>
                </a:moveTo>
                <a:lnTo>
                  <a:pt x="3097" y="193"/>
                </a:lnTo>
                <a:lnTo>
                  <a:pt x="3091" y="190"/>
                </a:lnTo>
                <a:lnTo>
                  <a:pt x="3099" y="190"/>
                </a:lnTo>
                <a:close/>
                <a:moveTo>
                  <a:pt x="3081" y="158"/>
                </a:moveTo>
                <a:lnTo>
                  <a:pt x="3094" y="158"/>
                </a:lnTo>
                <a:lnTo>
                  <a:pt x="3105" y="169"/>
                </a:lnTo>
                <a:lnTo>
                  <a:pt x="3081" y="158"/>
                </a:lnTo>
                <a:close/>
                <a:moveTo>
                  <a:pt x="3091" y="137"/>
                </a:moveTo>
                <a:lnTo>
                  <a:pt x="3102" y="145"/>
                </a:lnTo>
                <a:lnTo>
                  <a:pt x="3097" y="145"/>
                </a:lnTo>
                <a:lnTo>
                  <a:pt x="3091" y="137"/>
                </a:lnTo>
                <a:close/>
                <a:moveTo>
                  <a:pt x="3086" y="121"/>
                </a:moveTo>
                <a:lnTo>
                  <a:pt x="3094" y="118"/>
                </a:lnTo>
                <a:lnTo>
                  <a:pt x="3123" y="113"/>
                </a:lnTo>
                <a:lnTo>
                  <a:pt x="3147" y="139"/>
                </a:lnTo>
                <a:lnTo>
                  <a:pt x="3123" y="142"/>
                </a:lnTo>
                <a:lnTo>
                  <a:pt x="3086" y="121"/>
                </a:lnTo>
                <a:close/>
                <a:moveTo>
                  <a:pt x="4045" y="252"/>
                </a:moveTo>
                <a:lnTo>
                  <a:pt x="4058" y="265"/>
                </a:lnTo>
                <a:lnTo>
                  <a:pt x="4058" y="265"/>
                </a:lnTo>
                <a:lnTo>
                  <a:pt x="3970" y="273"/>
                </a:lnTo>
                <a:lnTo>
                  <a:pt x="3965" y="249"/>
                </a:lnTo>
                <a:lnTo>
                  <a:pt x="4045" y="252"/>
                </a:lnTo>
                <a:close/>
                <a:moveTo>
                  <a:pt x="4045" y="201"/>
                </a:moveTo>
                <a:lnTo>
                  <a:pt x="4056" y="209"/>
                </a:lnTo>
                <a:lnTo>
                  <a:pt x="4056" y="214"/>
                </a:lnTo>
                <a:lnTo>
                  <a:pt x="4045" y="201"/>
                </a:lnTo>
                <a:close/>
                <a:moveTo>
                  <a:pt x="4034" y="677"/>
                </a:moveTo>
                <a:lnTo>
                  <a:pt x="4034" y="671"/>
                </a:lnTo>
                <a:lnTo>
                  <a:pt x="4099" y="712"/>
                </a:lnTo>
                <a:lnTo>
                  <a:pt x="4099" y="722"/>
                </a:lnTo>
                <a:lnTo>
                  <a:pt x="4034" y="677"/>
                </a:lnTo>
                <a:close/>
                <a:moveTo>
                  <a:pt x="4101" y="738"/>
                </a:moveTo>
                <a:lnTo>
                  <a:pt x="4101" y="754"/>
                </a:lnTo>
                <a:lnTo>
                  <a:pt x="4088" y="741"/>
                </a:lnTo>
                <a:lnTo>
                  <a:pt x="4056" y="706"/>
                </a:lnTo>
                <a:lnTo>
                  <a:pt x="4101" y="738"/>
                </a:lnTo>
                <a:close/>
                <a:moveTo>
                  <a:pt x="4032" y="655"/>
                </a:moveTo>
                <a:lnTo>
                  <a:pt x="4029" y="631"/>
                </a:lnTo>
                <a:lnTo>
                  <a:pt x="4093" y="666"/>
                </a:lnTo>
                <a:lnTo>
                  <a:pt x="4096" y="696"/>
                </a:lnTo>
                <a:lnTo>
                  <a:pt x="4032" y="655"/>
                </a:lnTo>
                <a:close/>
                <a:moveTo>
                  <a:pt x="4026" y="618"/>
                </a:moveTo>
                <a:lnTo>
                  <a:pt x="4021" y="581"/>
                </a:lnTo>
                <a:lnTo>
                  <a:pt x="4088" y="610"/>
                </a:lnTo>
                <a:lnTo>
                  <a:pt x="4093" y="653"/>
                </a:lnTo>
                <a:lnTo>
                  <a:pt x="4026" y="618"/>
                </a:lnTo>
                <a:close/>
                <a:moveTo>
                  <a:pt x="3941" y="573"/>
                </a:moveTo>
                <a:lnTo>
                  <a:pt x="3933" y="543"/>
                </a:lnTo>
                <a:lnTo>
                  <a:pt x="4008" y="575"/>
                </a:lnTo>
                <a:lnTo>
                  <a:pt x="4013" y="610"/>
                </a:lnTo>
                <a:lnTo>
                  <a:pt x="3941" y="573"/>
                </a:lnTo>
                <a:close/>
                <a:moveTo>
                  <a:pt x="3954" y="607"/>
                </a:moveTo>
                <a:lnTo>
                  <a:pt x="3946" y="602"/>
                </a:lnTo>
                <a:lnTo>
                  <a:pt x="3946" y="597"/>
                </a:lnTo>
                <a:lnTo>
                  <a:pt x="3954" y="607"/>
                </a:lnTo>
                <a:close/>
                <a:moveTo>
                  <a:pt x="3866" y="532"/>
                </a:moveTo>
                <a:lnTo>
                  <a:pt x="3850" y="516"/>
                </a:lnTo>
                <a:lnTo>
                  <a:pt x="3845" y="503"/>
                </a:lnTo>
                <a:lnTo>
                  <a:pt x="3877" y="516"/>
                </a:lnTo>
                <a:lnTo>
                  <a:pt x="3909" y="556"/>
                </a:lnTo>
                <a:lnTo>
                  <a:pt x="3866" y="532"/>
                </a:lnTo>
                <a:close/>
                <a:moveTo>
                  <a:pt x="3871" y="556"/>
                </a:moveTo>
                <a:lnTo>
                  <a:pt x="3869" y="554"/>
                </a:lnTo>
                <a:lnTo>
                  <a:pt x="3861" y="548"/>
                </a:lnTo>
                <a:lnTo>
                  <a:pt x="3858" y="546"/>
                </a:lnTo>
                <a:lnTo>
                  <a:pt x="3858" y="543"/>
                </a:lnTo>
                <a:lnTo>
                  <a:pt x="3861" y="543"/>
                </a:lnTo>
                <a:lnTo>
                  <a:pt x="3871" y="556"/>
                </a:lnTo>
                <a:close/>
                <a:moveTo>
                  <a:pt x="3826" y="439"/>
                </a:moveTo>
                <a:lnTo>
                  <a:pt x="3818" y="417"/>
                </a:lnTo>
                <a:lnTo>
                  <a:pt x="3896" y="439"/>
                </a:lnTo>
                <a:lnTo>
                  <a:pt x="3904" y="474"/>
                </a:lnTo>
                <a:lnTo>
                  <a:pt x="3834" y="450"/>
                </a:lnTo>
                <a:lnTo>
                  <a:pt x="3826" y="439"/>
                </a:lnTo>
                <a:close/>
                <a:moveTo>
                  <a:pt x="3831" y="498"/>
                </a:moveTo>
                <a:lnTo>
                  <a:pt x="3831" y="498"/>
                </a:lnTo>
                <a:lnTo>
                  <a:pt x="3831" y="498"/>
                </a:lnTo>
                <a:lnTo>
                  <a:pt x="3831" y="498"/>
                </a:lnTo>
                <a:close/>
                <a:moveTo>
                  <a:pt x="3802" y="369"/>
                </a:moveTo>
                <a:lnTo>
                  <a:pt x="3882" y="385"/>
                </a:lnTo>
                <a:lnTo>
                  <a:pt x="3885" y="388"/>
                </a:lnTo>
                <a:lnTo>
                  <a:pt x="3810" y="391"/>
                </a:lnTo>
                <a:lnTo>
                  <a:pt x="3802" y="369"/>
                </a:lnTo>
                <a:close/>
                <a:moveTo>
                  <a:pt x="3805" y="417"/>
                </a:moveTo>
                <a:lnTo>
                  <a:pt x="3802" y="415"/>
                </a:lnTo>
                <a:lnTo>
                  <a:pt x="3805" y="415"/>
                </a:lnTo>
                <a:lnTo>
                  <a:pt x="3805" y="417"/>
                </a:lnTo>
                <a:close/>
                <a:moveTo>
                  <a:pt x="3374" y="244"/>
                </a:moveTo>
                <a:lnTo>
                  <a:pt x="3342" y="225"/>
                </a:lnTo>
                <a:lnTo>
                  <a:pt x="3401" y="228"/>
                </a:lnTo>
                <a:lnTo>
                  <a:pt x="3415" y="249"/>
                </a:lnTo>
                <a:lnTo>
                  <a:pt x="3374" y="244"/>
                </a:lnTo>
                <a:close/>
                <a:moveTo>
                  <a:pt x="3391" y="268"/>
                </a:moveTo>
                <a:lnTo>
                  <a:pt x="3377" y="270"/>
                </a:lnTo>
                <a:lnTo>
                  <a:pt x="3364" y="254"/>
                </a:lnTo>
                <a:lnTo>
                  <a:pt x="3369" y="257"/>
                </a:lnTo>
                <a:lnTo>
                  <a:pt x="3391" y="268"/>
                </a:lnTo>
                <a:close/>
                <a:moveTo>
                  <a:pt x="3284" y="246"/>
                </a:moveTo>
                <a:lnTo>
                  <a:pt x="3300" y="246"/>
                </a:lnTo>
                <a:lnTo>
                  <a:pt x="3337" y="268"/>
                </a:lnTo>
                <a:lnTo>
                  <a:pt x="3332" y="268"/>
                </a:lnTo>
                <a:lnTo>
                  <a:pt x="3284" y="246"/>
                </a:lnTo>
                <a:close/>
                <a:moveTo>
                  <a:pt x="3313" y="284"/>
                </a:moveTo>
                <a:lnTo>
                  <a:pt x="3302" y="284"/>
                </a:lnTo>
                <a:lnTo>
                  <a:pt x="3294" y="278"/>
                </a:lnTo>
                <a:lnTo>
                  <a:pt x="3313" y="284"/>
                </a:lnTo>
                <a:close/>
                <a:moveTo>
                  <a:pt x="3220" y="161"/>
                </a:moveTo>
                <a:lnTo>
                  <a:pt x="3238" y="174"/>
                </a:lnTo>
                <a:lnTo>
                  <a:pt x="3198" y="174"/>
                </a:lnTo>
                <a:lnTo>
                  <a:pt x="3195" y="171"/>
                </a:lnTo>
                <a:lnTo>
                  <a:pt x="3220" y="161"/>
                </a:lnTo>
                <a:close/>
                <a:moveTo>
                  <a:pt x="3185" y="161"/>
                </a:moveTo>
                <a:lnTo>
                  <a:pt x="3174" y="147"/>
                </a:lnTo>
                <a:lnTo>
                  <a:pt x="3195" y="145"/>
                </a:lnTo>
                <a:lnTo>
                  <a:pt x="3206" y="153"/>
                </a:lnTo>
                <a:lnTo>
                  <a:pt x="3185" y="161"/>
                </a:lnTo>
                <a:close/>
                <a:moveTo>
                  <a:pt x="3214" y="145"/>
                </a:moveTo>
                <a:lnTo>
                  <a:pt x="3244" y="139"/>
                </a:lnTo>
                <a:lnTo>
                  <a:pt x="3222" y="147"/>
                </a:lnTo>
                <a:lnTo>
                  <a:pt x="3214" y="145"/>
                </a:lnTo>
                <a:close/>
                <a:moveTo>
                  <a:pt x="3236" y="155"/>
                </a:moveTo>
                <a:lnTo>
                  <a:pt x="3262" y="147"/>
                </a:lnTo>
                <a:lnTo>
                  <a:pt x="3281" y="171"/>
                </a:lnTo>
                <a:lnTo>
                  <a:pt x="3260" y="174"/>
                </a:lnTo>
                <a:lnTo>
                  <a:pt x="3236" y="155"/>
                </a:lnTo>
                <a:close/>
                <a:moveTo>
                  <a:pt x="3249" y="115"/>
                </a:moveTo>
                <a:lnTo>
                  <a:pt x="3265" y="126"/>
                </a:lnTo>
                <a:lnTo>
                  <a:pt x="3260" y="126"/>
                </a:lnTo>
                <a:lnTo>
                  <a:pt x="3249" y="115"/>
                </a:lnTo>
                <a:close/>
                <a:moveTo>
                  <a:pt x="3369" y="201"/>
                </a:moveTo>
                <a:lnTo>
                  <a:pt x="3385" y="214"/>
                </a:lnTo>
                <a:lnTo>
                  <a:pt x="3332" y="212"/>
                </a:lnTo>
                <a:lnTo>
                  <a:pt x="3369" y="201"/>
                </a:lnTo>
                <a:close/>
                <a:moveTo>
                  <a:pt x="3361" y="182"/>
                </a:moveTo>
                <a:lnTo>
                  <a:pt x="3369" y="182"/>
                </a:lnTo>
                <a:lnTo>
                  <a:pt x="3374" y="187"/>
                </a:lnTo>
                <a:lnTo>
                  <a:pt x="3372" y="187"/>
                </a:lnTo>
                <a:lnTo>
                  <a:pt x="3361" y="182"/>
                </a:lnTo>
                <a:close/>
                <a:moveTo>
                  <a:pt x="4072" y="420"/>
                </a:moveTo>
                <a:lnTo>
                  <a:pt x="4077" y="476"/>
                </a:lnTo>
                <a:lnTo>
                  <a:pt x="4000" y="455"/>
                </a:lnTo>
                <a:lnTo>
                  <a:pt x="3992" y="404"/>
                </a:lnTo>
                <a:lnTo>
                  <a:pt x="4072" y="420"/>
                </a:lnTo>
                <a:close/>
                <a:moveTo>
                  <a:pt x="4005" y="396"/>
                </a:moveTo>
                <a:lnTo>
                  <a:pt x="4069" y="393"/>
                </a:lnTo>
                <a:lnTo>
                  <a:pt x="4072" y="407"/>
                </a:lnTo>
                <a:lnTo>
                  <a:pt x="4005" y="396"/>
                </a:lnTo>
                <a:close/>
                <a:moveTo>
                  <a:pt x="3994" y="506"/>
                </a:moveTo>
                <a:lnTo>
                  <a:pt x="3917" y="479"/>
                </a:lnTo>
                <a:lnTo>
                  <a:pt x="3909" y="442"/>
                </a:lnTo>
                <a:lnTo>
                  <a:pt x="3989" y="463"/>
                </a:lnTo>
                <a:lnTo>
                  <a:pt x="3994" y="506"/>
                </a:lnTo>
                <a:close/>
                <a:moveTo>
                  <a:pt x="3920" y="535"/>
                </a:moveTo>
                <a:lnTo>
                  <a:pt x="3922" y="551"/>
                </a:lnTo>
                <a:lnTo>
                  <a:pt x="3904" y="530"/>
                </a:lnTo>
                <a:lnTo>
                  <a:pt x="3920" y="535"/>
                </a:lnTo>
                <a:close/>
                <a:moveTo>
                  <a:pt x="3885" y="508"/>
                </a:moveTo>
                <a:lnTo>
                  <a:pt x="3850" y="468"/>
                </a:lnTo>
                <a:lnTo>
                  <a:pt x="3909" y="490"/>
                </a:lnTo>
                <a:lnTo>
                  <a:pt x="3914" y="522"/>
                </a:lnTo>
                <a:lnTo>
                  <a:pt x="3885" y="508"/>
                </a:lnTo>
                <a:close/>
                <a:moveTo>
                  <a:pt x="3906" y="428"/>
                </a:moveTo>
                <a:lnTo>
                  <a:pt x="3898" y="399"/>
                </a:lnTo>
                <a:lnTo>
                  <a:pt x="3952" y="396"/>
                </a:lnTo>
                <a:lnTo>
                  <a:pt x="3978" y="401"/>
                </a:lnTo>
                <a:lnTo>
                  <a:pt x="3986" y="452"/>
                </a:lnTo>
                <a:lnTo>
                  <a:pt x="3906" y="428"/>
                </a:lnTo>
                <a:close/>
                <a:moveTo>
                  <a:pt x="3952" y="385"/>
                </a:moveTo>
                <a:lnTo>
                  <a:pt x="3893" y="375"/>
                </a:lnTo>
                <a:lnTo>
                  <a:pt x="3879" y="313"/>
                </a:lnTo>
                <a:lnTo>
                  <a:pt x="3965" y="324"/>
                </a:lnTo>
                <a:lnTo>
                  <a:pt x="3976" y="385"/>
                </a:lnTo>
                <a:lnTo>
                  <a:pt x="3952" y="385"/>
                </a:lnTo>
                <a:close/>
                <a:moveTo>
                  <a:pt x="3898" y="388"/>
                </a:moveTo>
                <a:lnTo>
                  <a:pt x="3896" y="388"/>
                </a:lnTo>
                <a:lnTo>
                  <a:pt x="3896" y="388"/>
                </a:lnTo>
                <a:lnTo>
                  <a:pt x="3898" y="388"/>
                </a:lnTo>
                <a:close/>
                <a:moveTo>
                  <a:pt x="3874" y="300"/>
                </a:moveTo>
                <a:lnTo>
                  <a:pt x="3874" y="297"/>
                </a:lnTo>
                <a:lnTo>
                  <a:pt x="3960" y="286"/>
                </a:lnTo>
                <a:lnTo>
                  <a:pt x="3965" y="310"/>
                </a:lnTo>
                <a:lnTo>
                  <a:pt x="3874" y="300"/>
                </a:lnTo>
                <a:close/>
                <a:moveTo>
                  <a:pt x="3871" y="286"/>
                </a:moveTo>
                <a:lnTo>
                  <a:pt x="3861" y="244"/>
                </a:lnTo>
                <a:lnTo>
                  <a:pt x="3954" y="249"/>
                </a:lnTo>
                <a:lnTo>
                  <a:pt x="3960" y="276"/>
                </a:lnTo>
                <a:lnTo>
                  <a:pt x="3871" y="286"/>
                </a:lnTo>
                <a:close/>
                <a:moveTo>
                  <a:pt x="3863" y="300"/>
                </a:moveTo>
                <a:lnTo>
                  <a:pt x="3863" y="300"/>
                </a:lnTo>
                <a:lnTo>
                  <a:pt x="3858" y="300"/>
                </a:lnTo>
                <a:lnTo>
                  <a:pt x="3863" y="300"/>
                </a:lnTo>
                <a:close/>
                <a:moveTo>
                  <a:pt x="3805" y="292"/>
                </a:moveTo>
                <a:lnTo>
                  <a:pt x="3778" y="289"/>
                </a:lnTo>
                <a:lnTo>
                  <a:pt x="3762" y="241"/>
                </a:lnTo>
                <a:lnTo>
                  <a:pt x="3850" y="244"/>
                </a:lnTo>
                <a:lnTo>
                  <a:pt x="3861" y="286"/>
                </a:lnTo>
                <a:lnTo>
                  <a:pt x="3805" y="292"/>
                </a:lnTo>
                <a:close/>
                <a:moveTo>
                  <a:pt x="3698" y="292"/>
                </a:moveTo>
                <a:lnTo>
                  <a:pt x="3751" y="300"/>
                </a:lnTo>
                <a:lnTo>
                  <a:pt x="3708" y="305"/>
                </a:lnTo>
                <a:lnTo>
                  <a:pt x="3698" y="292"/>
                </a:lnTo>
                <a:close/>
                <a:moveTo>
                  <a:pt x="3703" y="337"/>
                </a:moveTo>
                <a:lnTo>
                  <a:pt x="3663" y="329"/>
                </a:lnTo>
                <a:lnTo>
                  <a:pt x="3655" y="321"/>
                </a:lnTo>
                <a:lnTo>
                  <a:pt x="3695" y="318"/>
                </a:lnTo>
                <a:lnTo>
                  <a:pt x="3703" y="337"/>
                </a:lnTo>
                <a:close/>
                <a:moveTo>
                  <a:pt x="3770" y="308"/>
                </a:moveTo>
                <a:lnTo>
                  <a:pt x="3786" y="353"/>
                </a:lnTo>
                <a:lnTo>
                  <a:pt x="3743" y="345"/>
                </a:lnTo>
                <a:lnTo>
                  <a:pt x="3716" y="316"/>
                </a:lnTo>
                <a:lnTo>
                  <a:pt x="3770" y="308"/>
                </a:lnTo>
                <a:close/>
                <a:moveTo>
                  <a:pt x="3765" y="289"/>
                </a:moveTo>
                <a:lnTo>
                  <a:pt x="3692" y="281"/>
                </a:lnTo>
                <a:lnTo>
                  <a:pt x="3674" y="238"/>
                </a:lnTo>
                <a:lnTo>
                  <a:pt x="3749" y="241"/>
                </a:lnTo>
                <a:lnTo>
                  <a:pt x="3765" y="289"/>
                </a:lnTo>
                <a:close/>
                <a:moveTo>
                  <a:pt x="3679" y="292"/>
                </a:moveTo>
                <a:lnTo>
                  <a:pt x="3687" y="297"/>
                </a:lnTo>
                <a:lnTo>
                  <a:pt x="3690" y="305"/>
                </a:lnTo>
                <a:lnTo>
                  <a:pt x="3644" y="310"/>
                </a:lnTo>
                <a:lnTo>
                  <a:pt x="3615" y="284"/>
                </a:lnTo>
                <a:lnTo>
                  <a:pt x="3679" y="292"/>
                </a:lnTo>
                <a:close/>
                <a:moveTo>
                  <a:pt x="3642" y="327"/>
                </a:moveTo>
                <a:lnTo>
                  <a:pt x="3634" y="324"/>
                </a:lnTo>
                <a:lnTo>
                  <a:pt x="3639" y="324"/>
                </a:lnTo>
                <a:lnTo>
                  <a:pt x="3642" y="327"/>
                </a:lnTo>
                <a:close/>
                <a:moveTo>
                  <a:pt x="3620" y="313"/>
                </a:moveTo>
                <a:lnTo>
                  <a:pt x="3612" y="297"/>
                </a:lnTo>
                <a:lnTo>
                  <a:pt x="3628" y="313"/>
                </a:lnTo>
                <a:lnTo>
                  <a:pt x="3620" y="313"/>
                </a:lnTo>
                <a:close/>
                <a:moveTo>
                  <a:pt x="3620" y="343"/>
                </a:moveTo>
                <a:lnTo>
                  <a:pt x="3610" y="332"/>
                </a:lnTo>
                <a:lnTo>
                  <a:pt x="3618" y="335"/>
                </a:lnTo>
                <a:lnTo>
                  <a:pt x="3620" y="343"/>
                </a:lnTo>
                <a:close/>
                <a:moveTo>
                  <a:pt x="3668" y="278"/>
                </a:moveTo>
                <a:lnTo>
                  <a:pt x="3602" y="270"/>
                </a:lnTo>
                <a:lnTo>
                  <a:pt x="3596" y="262"/>
                </a:lnTo>
                <a:lnTo>
                  <a:pt x="3586" y="244"/>
                </a:lnTo>
                <a:lnTo>
                  <a:pt x="3628" y="236"/>
                </a:lnTo>
                <a:lnTo>
                  <a:pt x="3631" y="236"/>
                </a:lnTo>
                <a:lnTo>
                  <a:pt x="3668" y="278"/>
                </a:lnTo>
                <a:close/>
                <a:moveTo>
                  <a:pt x="3650" y="236"/>
                </a:moveTo>
                <a:lnTo>
                  <a:pt x="3660" y="236"/>
                </a:lnTo>
                <a:lnTo>
                  <a:pt x="3671" y="262"/>
                </a:lnTo>
                <a:lnTo>
                  <a:pt x="3650" y="236"/>
                </a:lnTo>
                <a:close/>
                <a:moveTo>
                  <a:pt x="3575" y="222"/>
                </a:moveTo>
                <a:lnTo>
                  <a:pt x="3551" y="174"/>
                </a:lnTo>
                <a:lnTo>
                  <a:pt x="3578" y="174"/>
                </a:lnTo>
                <a:lnTo>
                  <a:pt x="3620" y="222"/>
                </a:lnTo>
                <a:lnTo>
                  <a:pt x="3575" y="222"/>
                </a:lnTo>
                <a:close/>
                <a:moveTo>
                  <a:pt x="3431" y="273"/>
                </a:moveTo>
                <a:lnTo>
                  <a:pt x="3441" y="286"/>
                </a:lnTo>
                <a:lnTo>
                  <a:pt x="3423" y="273"/>
                </a:lnTo>
                <a:lnTo>
                  <a:pt x="3431" y="273"/>
                </a:lnTo>
                <a:close/>
                <a:moveTo>
                  <a:pt x="3407" y="265"/>
                </a:moveTo>
                <a:lnTo>
                  <a:pt x="3399" y="260"/>
                </a:lnTo>
                <a:lnTo>
                  <a:pt x="3423" y="262"/>
                </a:lnTo>
                <a:lnTo>
                  <a:pt x="3407" y="265"/>
                </a:lnTo>
                <a:close/>
                <a:moveTo>
                  <a:pt x="3428" y="244"/>
                </a:moveTo>
                <a:lnTo>
                  <a:pt x="3436" y="252"/>
                </a:lnTo>
                <a:lnTo>
                  <a:pt x="3431" y="252"/>
                </a:lnTo>
                <a:lnTo>
                  <a:pt x="3428" y="244"/>
                </a:lnTo>
                <a:close/>
                <a:moveTo>
                  <a:pt x="3425" y="228"/>
                </a:moveTo>
                <a:lnTo>
                  <a:pt x="3471" y="230"/>
                </a:lnTo>
                <a:lnTo>
                  <a:pt x="3492" y="249"/>
                </a:lnTo>
                <a:lnTo>
                  <a:pt x="3463" y="254"/>
                </a:lnTo>
                <a:lnTo>
                  <a:pt x="3460" y="254"/>
                </a:lnTo>
                <a:lnTo>
                  <a:pt x="3425" y="228"/>
                </a:lnTo>
                <a:close/>
                <a:moveTo>
                  <a:pt x="3489" y="230"/>
                </a:moveTo>
                <a:lnTo>
                  <a:pt x="3489" y="230"/>
                </a:lnTo>
                <a:lnTo>
                  <a:pt x="3489" y="230"/>
                </a:lnTo>
                <a:lnTo>
                  <a:pt x="3489" y="230"/>
                </a:lnTo>
                <a:close/>
                <a:moveTo>
                  <a:pt x="3513" y="273"/>
                </a:moveTo>
                <a:lnTo>
                  <a:pt x="3535" y="305"/>
                </a:lnTo>
                <a:lnTo>
                  <a:pt x="3529" y="305"/>
                </a:lnTo>
                <a:lnTo>
                  <a:pt x="3481" y="268"/>
                </a:lnTo>
                <a:lnTo>
                  <a:pt x="3513" y="273"/>
                </a:lnTo>
                <a:close/>
                <a:moveTo>
                  <a:pt x="3503" y="230"/>
                </a:moveTo>
                <a:lnTo>
                  <a:pt x="3545" y="233"/>
                </a:lnTo>
                <a:lnTo>
                  <a:pt x="3551" y="238"/>
                </a:lnTo>
                <a:lnTo>
                  <a:pt x="3513" y="246"/>
                </a:lnTo>
                <a:lnTo>
                  <a:pt x="3503" y="230"/>
                </a:lnTo>
                <a:close/>
                <a:moveTo>
                  <a:pt x="3505" y="260"/>
                </a:moveTo>
                <a:lnTo>
                  <a:pt x="3505" y="260"/>
                </a:lnTo>
                <a:lnTo>
                  <a:pt x="3505" y="260"/>
                </a:lnTo>
                <a:lnTo>
                  <a:pt x="3505" y="260"/>
                </a:lnTo>
                <a:close/>
                <a:moveTo>
                  <a:pt x="3527" y="262"/>
                </a:moveTo>
                <a:lnTo>
                  <a:pt x="3519" y="257"/>
                </a:lnTo>
                <a:lnTo>
                  <a:pt x="3562" y="249"/>
                </a:lnTo>
                <a:lnTo>
                  <a:pt x="3583" y="268"/>
                </a:lnTo>
                <a:lnTo>
                  <a:pt x="3527" y="262"/>
                </a:lnTo>
                <a:close/>
                <a:moveTo>
                  <a:pt x="3564" y="233"/>
                </a:moveTo>
                <a:lnTo>
                  <a:pt x="3567" y="233"/>
                </a:lnTo>
                <a:lnTo>
                  <a:pt x="3567" y="236"/>
                </a:lnTo>
                <a:lnTo>
                  <a:pt x="3567" y="236"/>
                </a:lnTo>
                <a:lnTo>
                  <a:pt x="3564" y="233"/>
                </a:lnTo>
                <a:close/>
                <a:moveTo>
                  <a:pt x="3545" y="163"/>
                </a:moveTo>
                <a:lnTo>
                  <a:pt x="3543" y="155"/>
                </a:lnTo>
                <a:lnTo>
                  <a:pt x="3559" y="150"/>
                </a:lnTo>
                <a:lnTo>
                  <a:pt x="3570" y="163"/>
                </a:lnTo>
                <a:lnTo>
                  <a:pt x="3545" y="163"/>
                </a:lnTo>
                <a:close/>
                <a:moveTo>
                  <a:pt x="3562" y="220"/>
                </a:moveTo>
                <a:lnTo>
                  <a:pt x="3551" y="220"/>
                </a:lnTo>
                <a:lnTo>
                  <a:pt x="3508" y="177"/>
                </a:lnTo>
                <a:lnTo>
                  <a:pt x="3537" y="177"/>
                </a:lnTo>
                <a:lnTo>
                  <a:pt x="3562" y="220"/>
                </a:lnTo>
                <a:close/>
                <a:moveTo>
                  <a:pt x="3508" y="163"/>
                </a:moveTo>
                <a:lnTo>
                  <a:pt x="3529" y="158"/>
                </a:lnTo>
                <a:lnTo>
                  <a:pt x="3532" y="163"/>
                </a:lnTo>
                <a:lnTo>
                  <a:pt x="3508" y="163"/>
                </a:lnTo>
                <a:close/>
                <a:moveTo>
                  <a:pt x="3535" y="220"/>
                </a:moveTo>
                <a:lnTo>
                  <a:pt x="3497" y="217"/>
                </a:lnTo>
                <a:lnTo>
                  <a:pt x="3473" y="177"/>
                </a:lnTo>
                <a:lnTo>
                  <a:pt x="3492" y="177"/>
                </a:lnTo>
                <a:lnTo>
                  <a:pt x="3535" y="220"/>
                </a:lnTo>
                <a:close/>
                <a:moveTo>
                  <a:pt x="3481" y="217"/>
                </a:moveTo>
                <a:lnTo>
                  <a:pt x="3473" y="217"/>
                </a:lnTo>
                <a:lnTo>
                  <a:pt x="3436" y="185"/>
                </a:lnTo>
                <a:lnTo>
                  <a:pt x="3455" y="179"/>
                </a:lnTo>
                <a:lnTo>
                  <a:pt x="3460" y="179"/>
                </a:lnTo>
                <a:lnTo>
                  <a:pt x="3481" y="217"/>
                </a:lnTo>
                <a:close/>
                <a:moveTo>
                  <a:pt x="3455" y="217"/>
                </a:moveTo>
                <a:lnTo>
                  <a:pt x="3407" y="214"/>
                </a:lnTo>
                <a:lnTo>
                  <a:pt x="3407" y="214"/>
                </a:lnTo>
                <a:lnTo>
                  <a:pt x="3393" y="195"/>
                </a:lnTo>
                <a:lnTo>
                  <a:pt x="3423" y="187"/>
                </a:lnTo>
                <a:lnTo>
                  <a:pt x="3455" y="217"/>
                </a:lnTo>
                <a:close/>
                <a:moveTo>
                  <a:pt x="3385" y="185"/>
                </a:moveTo>
                <a:lnTo>
                  <a:pt x="3383" y="182"/>
                </a:lnTo>
                <a:lnTo>
                  <a:pt x="3401" y="179"/>
                </a:lnTo>
                <a:lnTo>
                  <a:pt x="3385" y="185"/>
                </a:lnTo>
                <a:close/>
                <a:moveTo>
                  <a:pt x="3321" y="201"/>
                </a:moveTo>
                <a:lnTo>
                  <a:pt x="3305" y="182"/>
                </a:lnTo>
                <a:lnTo>
                  <a:pt x="3342" y="182"/>
                </a:lnTo>
                <a:lnTo>
                  <a:pt x="3356" y="193"/>
                </a:lnTo>
                <a:lnTo>
                  <a:pt x="3321" y="201"/>
                </a:lnTo>
                <a:close/>
                <a:moveTo>
                  <a:pt x="3297" y="171"/>
                </a:moveTo>
                <a:lnTo>
                  <a:pt x="3273" y="142"/>
                </a:lnTo>
                <a:lnTo>
                  <a:pt x="3284" y="139"/>
                </a:lnTo>
                <a:lnTo>
                  <a:pt x="3326" y="171"/>
                </a:lnTo>
                <a:lnTo>
                  <a:pt x="3297" y="171"/>
                </a:lnTo>
                <a:close/>
                <a:moveTo>
                  <a:pt x="3292" y="185"/>
                </a:moveTo>
                <a:lnTo>
                  <a:pt x="3302" y="201"/>
                </a:lnTo>
                <a:lnTo>
                  <a:pt x="3278" y="185"/>
                </a:lnTo>
                <a:lnTo>
                  <a:pt x="3292" y="185"/>
                </a:lnTo>
                <a:close/>
                <a:moveTo>
                  <a:pt x="3318" y="222"/>
                </a:moveTo>
                <a:lnTo>
                  <a:pt x="3326" y="228"/>
                </a:lnTo>
                <a:lnTo>
                  <a:pt x="3337" y="241"/>
                </a:lnTo>
                <a:lnTo>
                  <a:pt x="3302" y="236"/>
                </a:lnTo>
                <a:lnTo>
                  <a:pt x="3281" y="225"/>
                </a:lnTo>
                <a:lnTo>
                  <a:pt x="3292" y="222"/>
                </a:lnTo>
                <a:lnTo>
                  <a:pt x="3318" y="222"/>
                </a:lnTo>
                <a:close/>
                <a:moveTo>
                  <a:pt x="3332" y="252"/>
                </a:moveTo>
                <a:lnTo>
                  <a:pt x="3348" y="254"/>
                </a:lnTo>
                <a:lnTo>
                  <a:pt x="3356" y="265"/>
                </a:lnTo>
                <a:lnTo>
                  <a:pt x="3332" y="252"/>
                </a:lnTo>
                <a:close/>
                <a:moveTo>
                  <a:pt x="3407" y="278"/>
                </a:moveTo>
                <a:lnTo>
                  <a:pt x="3415" y="284"/>
                </a:lnTo>
                <a:lnTo>
                  <a:pt x="3396" y="278"/>
                </a:lnTo>
                <a:lnTo>
                  <a:pt x="3407" y="278"/>
                </a:lnTo>
                <a:close/>
                <a:moveTo>
                  <a:pt x="3415" y="316"/>
                </a:moveTo>
                <a:lnTo>
                  <a:pt x="3452" y="332"/>
                </a:lnTo>
                <a:lnTo>
                  <a:pt x="3428" y="335"/>
                </a:lnTo>
                <a:lnTo>
                  <a:pt x="3412" y="316"/>
                </a:lnTo>
                <a:lnTo>
                  <a:pt x="3415" y="316"/>
                </a:lnTo>
                <a:close/>
                <a:moveTo>
                  <a:pt x="3425" y="300"/>
                </a:moveTo>
                <a:lnTo>
                  <a:pt x="3415" y="294"/>
                </a:lnTo>
                <a:lnTo>
                  <a:pt x="3441" y="300"/>
                </a:lnTo>
                <a:lnTo>
                  <a:pt x="3455" y="308"/>
                </a:lnTo>
                <a:lnTo>
                  <a:pt x="3425" y="300"/>
                </a:lnTo>
                <a:close/>
                <a:moveTo>
                  <a:pt x="3444" y="270"/>
                </a:moveTo>
                <a:lnTo>
                  <a:pt x="3460" y="268"/>
                </a:lnTo>
                <a:lnTo>
                  <a:pt x="3503" y="300"/>
                </a:lnTo>
                <a:lnTo>
                  <a:pt x="3460" y="292"/>
                </a:lnTo>
                <a:lnTo>
                  <a:pt x="3444" y="270"/>
                </a:lnTo>
                <a:close/>
                <a:moveTo>
                  <a:pt x="3524" y="316"/>
                </a:moveTo>
                <a:lnTo>
                  <a:pt x="3535" y="324"/>
                </a:lnTo>
                <a:lnTo>
                  <a:pt x="3519" y="324"/>
                </a:lnTo>
                <a:lnTo>
                  <a:pt x="3495" y="318"/>
                </a:lnTo>
                <a:lnTo>
                  <a:pt x="3473" y="308"/>
                </a:lnTo>
                <a:lnTo>
                  <a:pt x="3524" y="316"/>
                </a:lnTo>
                <a:close/>
                <a:moveTo>
                  <a:pt x="3559" y="348"/>
                </a:moveTo>
                <a:lnTo>
                  <a:pt x="3564" y="356"/>
                </a:lnTo>
                <a:lnTo>
                  <a:pt x="3537" y="348"/>
                </a:lnTo>
                <a:lnTo>
                  <a:pt x="3529" y="340"/>
                </a:lnTo>
                <a:lnTo>
                  <a:pt x="3559" y="348"/>
                </a:lnTo>
                <a:close/>
                <a:moveTo>
                  <a:pt x="3551" y="308"/>
                </a:moveTo>
                <a:lnTo>
                  <a:pt x="3537" y="286"/>
                </a:lnTo>
                <a:lnTo>
                  <a:pt x="3567" y="313"/>
                </a:lnTo>
                <a:lnTo>
                  <a:pt x="3551" y="308"/>
                </a:lnTo>
                <a:close/>
                <a:moveTo>
                  <a:pt x="3543" y="276"/>
                </a:moveTo>
                <a:lnTo>
                  <a:pt x="3591" y="281"/>
                </a:lnTo>
                <a:lnTo>
                  <a:pt x="3607" y="316"/>
                </a:lnTo>
                <a:lnTo>
                  <a:pt x="3594" y="316"/>
                </a:lnTo>
                <a:lnTo>
                  <a:pt x="3591" y="316"/>
                </a:lnTo>
                <a:lnTo>
                  <a:pt x="3543" y="276"/>
                </a:lnTo>
                <a:close/>
                <a:moveTo>
                  <a:pt x="3588" y="329"/>
                </a:moveTo>
                <a:lnTo>
                  <a:pt x="3612" y="351"/>
                </a:lnTo>
                <a:lnTo>
                  <a:pt x="3580" y="343"/>
                </a:lnTo>
                <a:lnTo>
                  <a:pt x="3567" y="332"/>
                </a:lnTo>
                <a:lnTo>
                  <a:pt x="3588" y="329"/>
                </a:lnTo>
                <a:close/>
                <a:moveTo>
                  <a:pt x="3634" y="369"/>
                </a:moveTo>
                <a:lnTo>
                  <a:pt x="3634" y="369"/>
                </a:lnTo>
                <a:lnTo>
                  <a:pt x="3642" y="383"/>
                </a:lnTo>
                <a:lnTo>
                  <a:pt x="3631" y="380"/>
                </a:lnTo>
                <a:lnTo>
                  <a:pt x="3607" y="361"/>
                </a:lnTo>
                <a:lnTo>
                  <a:pt x="3634" y="369"/>
                </a:lnTo>
                <a:close/>
                <a:moveTo>
                  <a:pt x="3631" y="337"/>
                </a:moveTo>
                <a:lnTo>
                  <a:pt x="3655" y="340"/>
                </a:lnTo>
                <a:lnTo>
                  <a:pt x="3684" y="369"/>
                </a:lnTo>
                <a:lnTo>
                  <a:pt x="3642" y="359"/>
                </a:lnTo>
                <a:lnTo>
                  <a:pt x="3631" y="337"/>
                </a:lnTo>
                <a:close/>
                <a:moveTo>
                  <a:pt x="3676" y="345"/>
                </a:moveTo>
                <a:lnTo>
                  <a:pt x="3708" y="351"/>
                </a:lnTo>
                <a:lnTo>
                  <a:pt x="3719" y="380"/>
                </a:lnTo>
                <a:lnTo>
                  <a:pt x="3708" y="377"/>
                </a:lnTo>
                <a:lnTo>
                  <a:pt x="3676" y="345"/>
                </a:lnTo>
                <a:close/>
                <a:moveTo>
                  <a:pt x="3716" y="340"/>
                </a:moveTo>
                <a:lnTo>
                  <a:pt x="3711" y="327"/>
                </a:lnTo>
                <a:lnTo>
                  <a:pt x="3725" y="343"/>
                </a:lnTo>
                <a:lnTo>
                  <a:pt x="3716" y="340"/>
                </a:lnTo>
                <a:close/>
                <a:moveTo>
                  <a:pt x="3738" y="356"/>
                </a:moveTo>
                <a:lnTo>
                  <a:pt x="3767" y="393"/>
                </a:lnTo>
                <a:lnTo>
                  <a:pt x="3767" y="393"/>
                </a:lnTo>
                <a:lnTo>
                  <a:pt x="3733" y="383"/>
                </a:lnTo>
                <a:lnTo>
                  <a:pt x="3722" y="353"/>
                </a:lnTo>
                <a:lnTo>
                  <a:pt x="3738" y="356"/>
                </a:lnTo>
                <a:close/>
                <a:moveTo>
                  <a:pt x="3757" y="361"/>
                </a:moveTo>
                <a:lnTo>
                  <a:pt x="3789" y="367"/>
                </a:lnTo>
                <a:lnTo>
                  <a:pt x="3797" y="391"/>
                </a:lnTo>
                <a:lnTo>
                  <a:pt x="3783" y="391"/>
                </a:lnTo>
                <a:lnTo>
                  <a:pt x="3757" y="361"/>
                </a:lnTo>
                <a:close/>
                <a:moveTo>
                  <a:pt x="3783" y="308"/>
                </a:moveTo>
                <a:lnTo>
                  <a:pt x="3805" y="305"/>
                </a:lnTo>
                <a:lnTo>
                  <a:pt x="3866" y="313"/>
                </a:lnTo>
                <a:lnTo>
                  <a:pt x="3879" y="372"/>
                </a:lnTo>
                <a:lnTo>
                  <a:pt x="3799" y="356"/>
                </a:lnTo>
                <a:lnTo>
                  <a:pt x="3783" y="308"/>
                </a:lnTo>
                <a:close/>
                <a:moveTo>
                  <a:pt x="3887" y="399"/>
                </a:moveTo>
                <a:lnTo>
                  <a:pt x="3893" y="425"/>
                </a:lnTo>
                <a:lnTo>
                  <a:pt x="3815" y="404"/>
                </a:lnTo>
                <a:lnTo>
                  <a:pt x="3813" y="401"/>
                </a:lnTo>
                <a:lnTo>
                  <a:pt x="3887" y="399"/>
                </a:lnTo>
                <a:close/>
                <a:moveTo>
                  <a:pt x="3818" y="458"/>
                </a:moveTo>
                <a:lnTo>
                  <a:pt x="3826" y="482"/>
                </a:lnTo>
                <a:lnTo>
                  <a:pt x="3807" y="474"/>
                </a:lnTo>
                <a:lnTo>
                  <a:pt x="3775" y="442"/>
                </a:lnTo>
                <a:lnTo>
                  <a:pt x="3818" y="458"/>
                </a:lnTo>
                <a:close/>
                <a:moveTo>
                  <a:pt x="3858" y="495"/>
                </a:moveTo>
                <a:lnTo>
                  <a:pt x="3842" y="490"/>
                </a:lnTo>
                <a:lnTo>
                  <a:pt x="3834" y="468"/>
                </a:lnTo>
                <a:lnTo>
                  <a:pt x="3858" y="495"/>
                </a:lnTo>
                <a:close/>
                <a:moveTo>
                  <a:pt x="3930" y="581"/>
                </a:moveTo>
                <a:lnTo>
                  <a:pt x="3933" y="594"/>
                </a:lnTo>
                <a:lnTo>
                  <a:pt x="3920" y="586"/>
                </a:lnTo>
                <a:lnTo>
                  <a:pt x="3896" y="562"/>
                </a:lnTo>
                <a:lnTo>
                  <a:pt x="3930" y="581"/>
                </a:lnTo>
                <a:close/>
                <a:moveTo>
                  <a:pt x="3930" y="527"/>
                </a:moveTo>
                <a:lnTo>
                  <a:pt x="3922" y="492"/>
                </a:lnTo>
                <a:lnTo>
                  <a:pt x="3997" y="519"/>
                </a:lnTo>
                <a:lnTo>
                  <a:pt x="4005" y="559"/>
                </a:lnTo>
                <a:lnTo>
                  <a:pt x="3930" y="527"/>
                </a:lnTo>
                <a:close/>
                <a:moveTo>
                  <a:pt x="4016" y="626"/>
                </a:moveTo>
                <a:lnTo>
                  <a:pt x="4018" y="647"/>
                </a:lnTo>
                <a:lnTo>
                  <a:pt x="3989" y="629"/>
                </a:lnTo>
                <a:lnTo>
                  <a:pt x="3962" y="597"/>
                </a:lnTo>
                <a:lnTo>
                  <a:pt x="4016" y="626"/>
                </a:lnTo>
                <a:close/>
                <a:moveTo>
                  <a:pt x="4021" y="663"/>
                </a:moveTo>
                <a:lnTo>
                  <a:pt x="4021" y="666"/>
                </a:lnTo>
                <a:lnTo>
                  <a:pt x="4021" y="666"/>
                </a:lnTo>
                <a:lnTo>
                  <a:pt x="4016" y="661"/>
                </a:lnTo>
                <a:lnTo>
                  <a:pt x="4021" y="663"/>
                </a:lnTo>
                <a:close/>
                <a:moveTo>
                  <a:pt x="4013" y="674"/>
                </a:moveTo>
                <a:lnTo>
                  <a:pt x="4024" y="688"/>
                </a:lnTo>
                <a:lnTo>
                  <a:pt x="4010" y="674"/>
                </a:lnTo>
                <a:lnTo>
                  <a:pt x="3997" y="663"/>
                </a:lnTo>
                <a:lnTo>
                  <a:pt x="4013" y="674"/>
                </a:lnTo>
                <a:close/>
                <a:moveTo>
                  <a:pt x="4018" y="565"/>
                </a:moveTo>
                <a:lnTo>
                  <a:pt x="4010" y="524"/>
                </a:lnTo>
                <a:lnTo>
                  <a:pt x="4085" y="551"/>
                </a:lnTo>
                <a:lnTo>
                  <a:pt x="4088" y="597"/>
                </a:lnTo>
                <a:lnTo>
                  <a:pt x="4018" y="565"/>
                </a:lnTo>
                <a:close/>
                <a:moveTo>
                  <a:pt x="4008" y="511"/>
                </a:moveTo>
                <a:lnTo>
                  <a:pt x="4002" y="468"/>
                </a:lnTo>
                <a:lnTo>
                  <a:pt x="4080" y="487"/>
                </a:lnTo>
                <a:lnTo>
                  <a:pt x="4083" y="538"/>
                </a:lnTo>
                <a:lnTo>
                  <a:pt x="4008" y="511"/>
                </a:lnTo>
                <a:close/>
                <a:moveTo>
                  <a:pt x="4077" y="337"/>
                </a:moveTo>
                <a:lnTo>
                  <a:pt x="4136" y="343"/>
                </a:lnTo>
                <a:lnTo>
                  <a:pt x="4165" y="372"/>
                </a:lnTo>
                <a:lnTo>
                  <a:pt x="4168" y="377"/>
                </a:lnTo>
                <a:lnTo>
                  <a:pt x="4083" y="380"/>
                </a:lnTo>
                <a:lnTo>
                  <a:pt x="4077" y="337"/>
                </a:lnTo>
                <a:close/>
                <a:moveTo>
                  <a:pt x="4149" y="332"/>
                </a:moveTo>
                <a:lnTo>
                  <a:pt x="4141" y="324"/>
                </a:lnTo>
                <a:lnTo>
                  <a:pt x="4117" y="294"/>
                </a:lnTo>
                <a:lnTo>
                  <a:pt x="4168" y="335"/>
                </a:lnTo>
                <a:lnTo>
                  <a:pt x="4149" y="332"/>
                </a:lnTo>
                <a:close/>
                <a:moveTo>
                  <a:pt x="4125" y="329"/>
                </a:moveTo>
                <a:lnTo>
                  <a:pt x="4077" y="324"/>
                </a:lnTo>
                <a:lnTo>
                  <a:pt x="4072" y="276"/>
                </a:lnTo>
                <a:lnTo>
                  <a:pt x="4093" y="297"/>
                </a:lnTo>
                <a:lnTo>
                  <a:pt x="4125" y="329"/>
                </a:lnTo>
                <a:close/>
                <a:moveTo>
                  <a:pt x="4085" y="254"/>
                </a:moveTo>
                <a:lnTo>
                  <a:pt x="4120" y="254"/>
                </a:lnTo>
                <a:lnTo>
                  <a:pt x="4125" y="257"/>
                </a:lnTo>
                <a:lnTo>
                  <a:pt x="4096" y="260"/>
                </a:lnTo>
                <a:lnTo>
                  <a:pt x="4085" y="254"/>
                </a:lnTo>
                <a:close/>
                <a:moveTo>
                  <a:pt x="4075" y="241"/>
                </a:moveTo>
                <a:lnTo>
                  <a:pt x="4069" y="233"/>
                </a:lnTo>
                <a:lnTo>
                  <a:pt x="4066" y="217"/>
                </a:lnTo>
                <a:lnTo>
                  <a:pt x="4101" y="241"/>
                </a:lnTo>
                <a:lnTo>
                  <a:pt x="4075" y="241"/>
                </a:lnTo>
                <a:close/>
                <a:moveTo>
                  <a:pt x="4069" y="380"/>
                </a:moveTo>
                <a:lnTo>
                  <a:pt x="3989" y="383"/>
                </a:lnTo>
                <a:lnTo>
                  <a:pt x="3978" y="324"/>
                </a:lnTo>
                <a:lnTo>
                  <a:pt x="4066" y="335"/>
                </a:lnTo>
                <a:lnTo>
                  <a:pt x="4069" y="380"/>
                </a:lnTo>
                <a:close/>
                <a:moveTo>
                  <a:pt x="3976" y="313"/>
                </a:moveTo>
                <a:lnTo>
                  <a:pt x="3973" y="286"/>
                </a:lnTo>
                <a:lnTo>
                  <a:pt x="4061" y="276"/>
                </a:lnTo>
                <a:lnTo>
                  <a:pt x="4064" y="324"/>
                </a:lnTo>
                <a:lnTo>
                  <a:pt x="3976" y="313"/>
                </a:lnTo>
                <a:close/>
                <a:moveTo>
                  <a:pt x="4058" y="118"/>
                </a:moveTo>
                <a:lnTo>
                  <a:pt x="4096" y="134"/>
                </a:lnTo>
                <a:lnTo>
                  <a:pt x="4061" y="142"/>
                </a:lnTo>
                <a:lnTo>
                  <a:pt x="4058" y="118"/>
                </a:lnTo>
                <a:close/>
                <a:moveTo>
                  <a:pt x="4002" y="147"/>
                </a:moveTo>
                <a:lnTo>
                  <a:pt x="3989" y="131"/>
                </a:lnTo>
                <a:lnTo>
                  <a:pt x="4016" y="147"/>
                </a:lnTo>
                <a:lnTo>
                  <a:pt x="4002" y="147"/>
                </a:lnTo>
                <a:close/>
                <a:moveTo>
                  <a:pt x="4010" y="179"/>
                </a:moveTo>
                <a:lnTo>
                  <a:pt x="4040" y="217"/>
                </a:lnTo>
                <a:lnTo>
                  <a:pt x="4026" y="206"/>
                </a:lnTo>
                <a:lnTo>
                  <a:pt x="3992" y="166"/>
                </a:lnTo>
                <a:lnTo>
                  <a:pt x="3994" y="166"/>
                </a:lnTo>
                <a:lnTo>
                  <a:pt x="4010" y="179"/>
                </a:lnTo>
                <a:close/>
                <a:moveTo>
                  <a:pt x="4032" y="238"/>
                </a:moveTo>
                <a:lnTo>
                  <a:pt x="3965" y="236"/>
                </a:lnTo>
                <a:lnTo>
                  <a:pt x="3954" y="174"/>
                </a:lnTo>
                <a:lnTo>
                  <a:pt x="3962" y="174"/>
                </a:lnTo>
                <a:lnTo>
                  <a:pt x="4032" y="238"/>
                </a:lnTo>
                <a:close/>
                <a:moveTo>
                  <a:pt x="3949" y="142"/>
                </a:moveTo>
                <a:lnTo>
                  <a:pt x="3949" y="139"/>
                </a:lnTo>
                <a:lnTo>
                  <a:pt x="3957" y="150"/>
                </a:lnTo>
                <a:lnTo>
                  <a:pt x="3957" y="150"/>
                </a:lnTo>
                <a:lnTo>
                  <a:pt x="3949" y="142"/>
                </a:lnTo>
                <a:close/>
                <a:moveTo>
                  <a:pt x="3949" y="123"/>
                </a:moveTo>
                <a:lnTo>
                  <a:pt x="3944" y="118"/>
                </a:lnTo>
                <a:lnTo>
                  <a:pt x="3944" y="105"/>
                </a:lnTo>
                <a:lnTo>
                  <a:pt x="3960" y="115"/>
                </a:lnTo>
                <a:lnTo>
                  <a:pt x="3984" y="147"/>
                </a:lnTo>
                <a:lnTo>
                  <a:pt x="3949" y="123"/>
                </a:lnTo>
                <a:close/>
                <a:moveTo>
                  <a:pt x="3952" y="236"/>
                </a:moveTo>
                <a:lnTo>
                  <a:pt x="3858" y="233"/>
                </a:lnTo>
                <a:lnTo>
                  <a:pt x="3850" y="193"/>
                </a:lnTo>
                <a:lnTo>
                  <a:pt x="3944" y="177"/>
                </a:lnTo>
                <a:lnTo>
                  <a:pt x="3952" y="236"/>
                </a:lnTo>
                <a:close/>
                <a:moveTo>
                  <a:pt x="3847" y="182"/>
                </a:moveTo>
                <a:lnTo>
                  <a:pt x="3842" y="166"/>
                </a:lnTo>
                <a:lnTo>
                  <a:pt x="3941" y="161"/>
                </a:lnTo>
                <a:lnTo>
                  <a:pt x="3941" y="163"/>
                </a:lnTo>
                <a:lnTo>
                  <a:pt x="3847" y="182"/>
                </a:lnTo>
                <a:close/>
                <a:moveTo>
                  <a:pt x="3847" y="233"/>
                </a:moveTo>
                <a:lnTo>
                  <a:pt x="3757" y="228"/>
                </a:lnTo>
                <a:lnTo>
                  <a:pt x="3754" y="212"/>
                </a:lnTo>
                <a:lnTo>
                  <a:pt x="3837" y="195"/>
                </a:lnTo>
                <a:lnTo>
                  <a:pt x="3847" y="233"/>
                </a:lnTo>
                <a:close/>
                <a:moveTo>
                  <a:pt x="3749" y="201"/>
                </a:moveTo>
                <a:lnTo>
                  <a:pt x="3738" y="169"/>
                </a:lnTo>
                <a:lnTo>
                  <a:pt x="3831" y="166"/>
                </a:lnTo>
                <a:lnTo>
                  <a:pt x="3834" y="185"/>
                </a:lnTo>
                <a:lnTo>
                  <a:pt x="3749" y="201"/>
                </a:lnTo>
                <a:close/>
                <a:moveTo>
                  <a:pt x="3741" y="214"/>
                </a:moveTo>
                <a:lnTo>
                  <a:pt x="3746" y="228"/>
                </a:lnTo>
                <a:lnTo>
                  <a:pt x="3682" y="225"/>
                </a:lnTo>
                <a:lnTo>
                  <a:pt x="3741" y="214"/>
                </a:lnTo>
                <a:close/>
                <a:moveTo>
                  <a:pt x="3666" y="217"/>
                </a:moveTo>
                <a:lnTo>
                  <a:pt x="3647" y="171"/>
                </a:lnTo>
                <a:lnTo>
                  <a:pt x="3727" y="169"/>
                </a:lnTo>
                <a:lnTo>
                  <a:pt x="3738" y="204"/>
                </a:lnTo>
                <a:lnTo>
                  <a:pt x="3666" y="217"/>
                </a:lnTo>
                <a:close/>
                <a:moveTo>
                  <a:pt x="3655" y="220"/>
                </a:moveTo>
                <a:lnTo>
                  <a:pt x="3636" y="222"/>
                </a:lnTo>
                <a:lnTo>
                  <a:pt x="3594" y="174"/>
                </a:lnTo>
                <a:lnTo>
                  <a:pt x="3636" y="171"/>
                </a:lnTo>
                <a:lnTo>
                  <a:pt x="3655" y="220"/>
                </a:lnTo>
                <a:close/>
                <a:moveTo>
                  <a:pt x="3586" y="161"/>
                </a:moveTo>
                <a:lnTo>
                  <a:pt x="3572" y="147"/>
                </a:lnTo>
                <a:lnTo>
                  <a:pt x="3620" y="134"/>
                </a:lnTo>
                <a:lnTo>
                  <a:pt x="3631" y="161"/>
                </a:lnTo>
                <a:lnTo>
                  <a:pt x="3586" y="161"/>
                </a:lnTo>
                <a:close/>
                <a:moveTo>
                  <a:pt x="3564" y="137"/>
                </a:moveTo>
                <a:lnTo>
                  <a:pt x="3537" y="107"/>
                </a:lnTo>
                <a:lnTo>
                  <a:pt x="3607" y="102"/>
                </a:lnTo>
                <a:lnTo>
                  <a:pt x="3615" y="123"/>
                </a:lnTo>
                <a:lnTo>
                  <a:pt x="3564" y="137"/>
                </a:lnTo>
                <a:close/>
                <a:moveTo>
                  <a:pt x="3551" y="142"/>
                </a:moveTo>
                <a:lnTo>
                  <a:pt x="3537" y="145"/>
                </a:lnTo>
                <a:lnTo>
                  <a:pt x="3519" y="110"/>
                </a:lnTo>
                <a:lnTo>
                  <a:pt x="3524" y="110"/>
                </a:lnTo>
                <a:lnTo>
                  <a:pt x="3551" y="142"/>
                </a:lnTo>
                <a:close/>
                <a:moveTo>
                  <a:pt x="3524" y="147"/>
                </a:moveTo>
                <a:lnTo>
                  <a:pt x="3489" y="158"/>
                </a:lnTo>
                <a:lnTo>
                  <a:pt x="3449" y="118"/>
                </a:lnTo>
                <a:lnTo>
                  <a:pt x="3508" y="113"/>
                </a:lnTo>
                <a:lnTo>
                  <a:pt x="3524" y="147"/>
                </a:lnTo>
                <a:close/>
                <a:moveTo>
                  <a:pt x="3476" y="161"/>
                </a:moveTo>
                <a:lnTo>
                  <a:pt x="3465" y="163"/>
                </a:lnTo>
                <a:lnTo>
                  <a:pt x="3447" y="134"/>
                </a:lnTo>
                <a:lnTo>
                  <a:pt x="3476" y="161"/>
                </a:lnTo>
                <a:close/>
                <a:moveTo>
                  <a:pt x="3452" y="166"/>
                </a:moveTo>
                <a:lnTo>
                  <a:pt x="3417" y="169"/>
                </a:lnTo>
                <a:lnTo>
                  <a:pt x="3369" y="126"/>
                </a:lnTo>
                <a:lnTo>
                  <a:pt x="3425" y="121"/>
                </a:lnTo>
                <a:lnTo>
                  <a:pt x="3452" y="166"/>
                </a:lnTo>
                <a:close/>
                <a:moveTo>
                  <a:pt x="3356" y="115"/>
                </a:moveTo>
                <a:lnTo>
                  <a:pt x="3356" y="115"/>
                </a:lnTo>
                <a:lnTo>
                  <a:pt x="3409" y="97"/>
                </a:lnTo>
                <a:lnTo>
                  <a:pt x="3415" y="99"/>
                </a:lnTo>
                <a:lnTo>
                  <a:pt x="3420" y="110"/>
                </a:lnTo>
                <a:lnTo>
                  <a:pt x="3356" y="115"/>
                </a:lnTo>
                <a:close/>
                <a:moveTo>
                  <a:pt x="3399" y="169"/>
                </a:moveTo>
                <a:lnTo>
                  <a:pt x="3374" y="169"/>
                </a:lnTo>
                <a:lnTo>
                  <a:pt x="3348" y="129"/>
                </a:lnTo>
                <a:lnTo>
                  <a:pt x="3353" y="129"/>
                </a:lnTo>
                <a:lnTo>
                  <a:pt x="3399" y="169"/>
                </a:lnTo>
                <a:close/>
                <a:moveTo>
                  <a:pt x="3361" y="169"/>
                </a:moveTo>
                <a:lnTo>
                  <a:pt x="3348" y="169"/>
                </a:lnTo>
                <a:lnTo>
                  <a:pt x="3297" y="134"/>
                </a:lnTo>
                <a:lnTo>
                  <a:pt x="3300" y="134"/>
                </a:lnTo>
                <a:lnTo>
                  <a:pt x="3334" y="131"/>
                </a:lnTo>
                <a:lnTo>
                  <a:pt x="3361" y="169"/>
                </a:lnTo>
                <a:close/>
                <a:moveTo>
                  <a:pt x="3297" y="123"/>
                </a:moveTo>
                <a:lnTo>
                  <a:pt x="3284" y="123"/>
                </a:lnTo>
                <a:lnTo>
                  <a:pt x="3238" y="91"/>
                </a:lnTo>
                <a:lnTo>
                  <a:pt x="3297" y="80"/>
                </a:lnTo>
                <a:lnTo>
                  <a:pt x="3302" y="86"/>
                </a:lnTo>
                <a:lnTo>
                  <a:pt x="3321" y="113"/>
                </a:lnTo>
                <a:lnTo>
                  <a:pt x="3297" y="123"/>
                </a:lnTo>
                <a:close/>
                <a:moveTo>
                  <a:pt x="3246" y="129"/>
                </a:moveTo>
                <a:lnTo>
                  <a:pt x="3198" y="134"/>
                </a:lnTo>
                <a:lnTo>
                  <a:pt x="3155" y="107"/>
                </a:lnTo>
                <a:lnTo>
                  <a:pt x="3220" y="94"/>
                </a:lnTo>
                <a:lnTo>
                  <a:pt x="3246" y="129"/>
                </a:lnTo>
                <a:close/>
                <a:moveTo>
                  <a:pt x="3179" y="137"/>
                </a:moveTo>
                <a:lnTo>
                  <a:pt x="3163" y="137"/>
                </a:lnTo>
                <a:lnTo>
                  <a:pt x="3137" y="110"/>
                </a:lnTo>
                <a:lnTo>
                  <a:pt x="3137" y="110"/>
                </a:lnTo>
                <a:lnTo>
                  <a:pt x="3179" y="137"/>
                </a:lnTo>
                <a:close/>
                <a:moveTo>
                  <a:pt x="3171" y="166"/>
                </a:moveTo>
                <a:lnTo>
                  <a:pt x="3171" y="166"/>
                </a:lnTo>
                <a:lnTo>
                  <a:pt x="3142" y="153"/>
                </a:lnTo>
                <a:lnTo>
                  <a:pt x="3158" y="150"/>
                </a:lnTo>
                <a:lnTo>
                  <a:pt x="3171" y="166"/>
                </a:lnTo>
                <a:close/>
                <a:moveTo>
                  <a:pt x="3209" y="187"/>
                </a:moveTo>
                <a:lnTo>
                  <a:pt x="3257" y="185"/>
                </a:lnTo>
                <a:lnTo>
                  <a:pt x="3294" y="209"/>
                </a:lnTo>
                <a:lnTo>
                  <a:pt x="3292" y="209"/>
                </a:lnTo>
                <a:lnTo>
                  <a:pt x="3249" y="209"/>
                </a:lnTo>
                <a:lnTo>
                  <a:pt x="3209" y="187"/>
                </a:lnTo>
                <a:close/>
                <a:moveTo>
                  <a:pt x="3270" y="233"/>
                </a:moveTo>
                <a:lnTo>
                  <a:pt x="3260" y="230"/>
                </a:lnTo>
                <a:lnTo>
                  <a:pt x="3265" y="230"/>
                </a:lnTo>
                <a:lnTo>
                  <a:pt x="3270" y="233"/>
                </a:lnTo>
                <a:close/>
                <a:moveTo>
                  <a:pt x="3244" y="222"/>
                </a:moveTo>
                <a:lnTo>
                  <a:pt x="3241" y="220"/>
                </a:lnTo>
                <a:lnTo>
                  <a:pt x="3246" y="220"/>
                </a:lnTo>
                <a:lnTo>
                  <a:pt x="3249" y="222"/>
                </a:lnTo>
                <a:lnTo>
                  <a:pt x="3244" y="222"/>
                </a:lnTo>
                <a:close/>
                <a:moveTo>
                  <a:pt x="3246" y="244"/>
                </a:moveTo>
                <a:lnTo>
                  <a:pt x="3233" y="241"/>
                </a:lnTo>
                <a:lnTo>
                  <a:pt x="3244" y="241"/>
                </a:lnTo>
                <a:lnTo>
                  <a:pt x="3244" y="241"/>
                </a:lnTo>
                <a:lnTo>
                  <a:pt x="3246" y="244"/>
                </a:lnTo>
                <a:close/>
                <a:moveTo>
                  <a:pt x="3225" y="220"/>
                </a:moveTo>
                <a:lnTo>
                  <a:pt x="3222" y="220"/>
                </a:lnTo>
                <a:lnTo>
                  <a:pt x="3222" y="220"/>
                </a:lnTo>
                <a:lnTo>
                  <a:pt x="3225" y="220"/>
                </a:lnTo>
                <a:close/>
                <a:moveTo>
                  <a:pt x="3222" y="260"/>
                </a:moveTo>
                <a:lnTo>
                  <a:pt x="3273" y="273"/>
                </a:lnTo>
                <a:lnTo>
                  <a:pt x="3286" y="286"/>
                </a:lnTo>
                <a:lnTo>
                  <a:pt x="3260" y="292"/>
                </a:lnTo>
                <a:lnTo>
                  <a:pt x="3222" y="260"/>
                </a:lnTo>
                <a:lnTo>
                  <a:pt x="3222" y="260"/>
                </a:lnTo>
                <a:close/>
                <a:moveTo>
                  <a:pt x="3297" y="297"/>
                </a:moveTo>
                <a:lnTo>
                  <a:pt x="3340" y="345"/>
                </a:lnTo>
                <a:lnTo>
                  <a:pt x="3318" y="348"/>
                </a:lnTo>
                <a:lnTo>
                  <a:pt x="3270" y="302"/>
                </a:lnTo>
                <a:lnTo>
                  <a:pt x="3297" y="297"/>
                </a:lnTo>
                <a:close/>
                <a:moveTo>
                  <a:pt x="3310" y="294"/>
                </a:moveTo>
                <a:lnTo>
                  <a:pt x="3340" y="289"/>
                </a:lnTo>
                <a:lnTo>
                  <a:pt x="3391" y="308"/>
                </a:lnTo>
                <a:lnTo>
                  <a:pt x="3415" y="337"/>
                </a:lnTo>
                <a:lnTo>
                  <a:pt x="3356" y="343"/>
                </a:lnTo>
                <a:lnTo>
                  <a:pt x="3310" y="294"/>
                </a:lnTo>
                <a:close/>
                <a:moveTo>
                  <a:pt x="3423" y="348"/>
                </a:moveTo>
                <a:lnTo>
                  <a:pt x="3468" y="404"/>
                </a:lnTo>
                <a:lnTo>
                  <a:pt x="3415" y="404"/>
                </a:lnTo>
                <a:lnTo>
                  <a:pt x="3366" y="353"/>
                </a:lnTo>
                <a:lnTo>
                  <a:pt x="3423" y="348"/>
                </a:lnTo>
                <a:close/>
                <a:moveTo>
                  <a:pt x="3439" y="345"/>
                </a:moveTo>
                <a:lnTo>
                  <a:pt x="3473" y="343"/>
                </a:lnTo>
                <a:lnTo>
                  <a:pt x="3481" y="345"/>
                </a:lnTo>
                <a:lnTo>
                  <a:pt x="3521" y="401"/>
                </a:lnTo>
                <a:lnTo>
                  <a:pt x="3484" y="401"/>
                </a:lnTo>
                <a:lnTo>
                  <a:pt x="3439" y="345"/>
                </a:lnTo>
                <a:close/>
                <a:moveTo>
                  <a:pt x="3529" y="412"/>
                </a:moveTo>
                <a:lnTo>
                  <a:pt x="3751" y="733"/>
                </a:lnTo>
                <a:lnTo>
                  <a:pt x="3492" y="415"/>
                </a:lnTo>
                <a:lnTo>
                  <a:pt x="3529" y="412"/>
                </a:lnTo>
                <a:close/>
                <a:moveTo>
                  <a:pt x="3505" y="356"/>
                </a:moveTo>
                <a:lnTo>
                  <a:pt x="3586" y="399"/>
                </a:lnTo>
                <a:lnTo>
                  <a:pt x="3535" y="401"/>
                </a:lnTo>
                <a:lnTo>
                  <a:pt x="3505" y="356"/>
                </a:lnTo>
                <a:close/>
                <a:moveTo>
                  <a:pt x="3580" y="361"/>
                </a:moveTo>
                <a:lnTo>
                  <a:pt x="3578" y="353"/>
                </a:lnTo>
                <a:lnTo>
                  <a:pt x="3591" y="367"/>
                </a:lnTo>
                <a:lnTo>
                  <a:pt x="3580" y="361"/>
                </a:lnTo>
                <a:close/>
                <a:moveTo>
                  <a:pt x="3626" y="391"/>
                </a:moveTo>
                <a:lnTo>
                  <a:pt x="3636" y="396"/>
                </a:lnTo>
                <a:lnTo>
                  <a:pt x="3631" y="396"/>
                </a:lnTo>
                <a:lnTo>
                  <a:pt x="3591" y="380"/>
                </a:lnTo>
                <a:lnTo>
                  <a:pt x="3591" y="380"/>
                </a:lnTo>
                <a:lnTo>
                  <a:pt x="3591" y="377"/>
                </a:lnTo>
                <a:lnTo>
                  <a:pt x="3626" y="391"/>
                </a:lnTo>
                <a:close/>
                <a:moveTo>
                  <a:pt x="3668" y="442"/>
                </a:moveTo>
                <a:lnTo>
                  <a:pt x="3671" y="444"/>
                </a:lnTo>
                <a:lnTo>
                  <a:pt x="3877" y="859"/>
                </a:lnTo>
                <a:lnTo>
                  <a:pt x="3871" y="856"/>
                </a:lnTo>
                <a:lnTo>
                  <a:pt x="3610" y="412"/>
                </a:lnTo>
                <a:lnTo>
                  <a:pt x="3668" y="442"/>
                </a:lnTo>
                <a:close/>
                <a:moveTo>
                  <a:pt x="3671" y="407"/>
                </a:moveTo>
                <a:lnTo>
                  <a:pt x="3676" y="407"/>
                </a:lnTo>
                <a:lnTo>
                  <a:pt x="3679" y="409"/>
                </a:lnTo>
                <a:lnTo>
                  <a:pt x="3703" y="428"/>
                </a:lnTo>
                <a:lnTo>
                  <a:pt x="3692" y="423"/>
                </a:lnTo>
                <a:lnTo>
                  <a:pt x="3671" y="407"/>
                </a:lnTo>
                <a:close/>
                <a:moveTo>
                  <a:pt x="3676" y="431"/>
                </a:moveTo>
                <a:lnTo>
                  <a:pt x="3687" y="433"/>
                </a:lnTo>
                <a:lnTo>
                  <a:pt x="3703" y="447"/>
                </a:lnTo>
                <a:lnTo>
                  <a:pt x="3679" y="433"/>
                </a:lnTo>
                <a:lnTo>
                  <a:pt x="3676" y="431"/>
                </a:lnTo>
                <a:close/>
                <a:moveTo>
                  <a:pt x="3682" y="396"/>
                </a:moveTo>
                <a:lnTo>
                  <a:pt x="3660" y="375"/>
                </a:lnTo>
                <a:lnTo>
                  <a:pt x="3703" y="388"/>
                </a:lnTo>
                <a:lnTo>
                  <a:pt x="3708" y="393"/>
                </a:lnTo>
                <a:lnTo>
                  <a:pt x="3682" y="396"/>
                </a:lnTo>
                <a:close/>
                <a:moveTo>
                  <a:pt x="3722" y="407"/>
                </a:moveTo>
                <a:lnTo>
                  <a:pt x="3730" y="412"/>
                </a:lnTo>
                <a:lnTo>
                  <a:pt x="3708" y="407"/>
                </a:lnTo>
                <a:lnTo>
                  <a:pt x="3722" y="407"/>
                </a:lnTo>
                <a:close/>
                <a:moveTo>
                  <a:pt x="3738" y="431"/>
                </a:moveTo>
                <a:lnTo>
                  <a:pt x="3746" y="447"/>
                </a:lnTo>
                <a:lnTo>
                  <a:pt x="3741" y="444"/>
                </a:lnTo>
                <a:lnTo>
                  <a:pt x="3711" y="420"/>
                </a:lnTo>
                <a:lnTo>
                  <a:pt x="3738" y="431"/>
                </a:lnTo>
                <a:close/>
                <a:moveTo>
                  <a:pt x="3746" y="412"/>
                </a:moveTo>
                <a:lnTo>
                  <a:pt x="3743" y="404"/>
                </a:lnTo>
                <a:lnTo>
                  <a:pt x="3767" y="404"/>
                </a:lnTo>
                <a:lnTo>
                  <a:pt x="3783" y="409"/>
                </a:lnTo>
                <a:lnTo>
                  <a:pt x="3810" y="442"/>
                </a:lnTo>
                <a:lnTo>
                  <a:pt x="3757" y="423"/>
                </a:lnTo>
                <a:lnTo>
                  <a:pt x="3746" y="412"/>
                </a:lnTo>
                <a:close/>
                <a:moveTo>
                  <a:pt x="3775" y="460"/>
                </a:moveTo>
                <a:lnTo>
                  <a:pt x="3762" y="455"/>
                </a:lnTo>
                <a:lnTo>
                  <a:pt x="3757" y="442"/>
                </a:lnTo>
                <a:lnTo>
                  <a:pt x="3775" y="460"/>
                </a:lnTo>
                <a:close/>
                <a:moveTo>
                  <a:pt x="3799" y="484"/>
                </a:moveTo>
                <a:lnTo>
                  <a:pt x="3831" y="514"/>
                </a:lnTo>
                <a:lnTo>
                  <a:pt x="3807" y="503"/>
                </a:lnTo>
                <a:lnTo>
                  <a:pt x="3773" y="471"/>
                </a:lnTo>
                <a:lnTo>
                  <a:pt x="3799" y="484"/>
                </a:lnTo>
                <a:close/>
                <a:moveTo>
                  <a:pt x="3850" y="556"/>
                </a:moveTo>
                <a:lnTo>
                  <a:pt x="3976" y="952"/>
                </a:lnTo>
                <a:lnTo>
                  <a:pt x="3954" y="931"/>
                </a:lnTo>
                <a:lnTo>
                  <a:pt x="3786" y="516"/>
                </a:lnTo>
                <a:lnTo>
                  <a:pt x="3850" y="556"/>
                </a:lnTo>
                <a:close/>
                <a:moveTo>
                  <a:pt x="3866" y="567"/>
                </a:moveTo>
                <a:lnTo>
                  <a:pt x="3941" y="634"/>
                </a:lnTo>
                <a:lnTo>
                  <a:pt x="4029" y="1000"/>
                </a:lnTo>
                <a:lnTo>
                  <a:pt x="3994" y="968"/>
                </a:lnTo>
                <a:lnTo>
                  <a:pt x="3866" y="567"/>
                </a:lnTo>
                <a:close/>
                <a:moveTo>
                  <a:pt x="4034" y="1022"/>
                </a:moveTo>
                <a:lnTo>
                  <a:pt x="4048" y="1083"/>
                </a:lnTo>
                <a:lnTo>
                  <a:pt x="4021" y="1051"/>
                </a:lnTo>
                <a:lnTo>
                  <a:pt x="4002" y="992"/>
                </a:lnTo>
                <a:lnTo>
                  <a:pt x="4034" y="1022"/>
                </a:lnTo>
                <a:close/>
                <a:moveTo>
                  <a:pt x="4045" y="1016"/>
                </a:moveTo>
                <a:lnTo>
                  <a:pt x="3957" y="647"/>
                </a:lnTo>
                <a:lnTo>
                  <a:pt x="4002" y="685"/>
                </a:lnTo>
                <a:lnTo>
                  <a:pt x="4029" y="712"/>
                </a:lnTo>
                <a:lnTo>
                  <a:pt x="4083" y="1051"/>
                </a:lnTo>
                <a:lnTo>
                  <a:pt x="4045" y="1016"/>
                </a:lnTo>
                <a:close/>
                <a:moveTo>
                  <a:pt x="4088" y="1070"/>
                </a:moveTo>
                <a:lnTo>
                  <a:pt x="4096" y="1134"/>
                </a:lnTo>
                <a:lnTo>
                  <a:pt x="4066" y="1099"/>
                </a:lnTo>
                <a:lnTo>
                  <a:pt x="4050" y="1038"/>
                </a:lnTo>
                <a:lnTo>
                  <a:pt x="4088" y="1070"/>
                </a:lnTo>
                <a:close/>
                <a:moveTo>
                  <a:pt x="4042" y="725"/>
                </a:moveTo>
                <a:lnTo>
                  <a:pt x="4104" y="786"/>
                </a:lnTo>
                <a:lnTo>
                  <a:pt x="4131" y="1094"/>
                </a:lnTo>
                <a:lnTo>
                  <a:pt x="4099" y="1065"/>
                </a:lnTo>
                <a:lnTo>
                  <a:pt x="4042" y="725"/>
                </a:lnTo>
                <a:close/>
                <a:moveTo>
                  <a:pt x="4139" y="1196"/>
                </a:moveTo>
                <a:lnTo>
                  <a:pt x="4141" y="1217"/>
                </a:lnTo>
                <a:lnTo>
                  <a:pt x="4117" y="1188"/>
                </a:lnTo>
                <a:lnTo>
                  <a:pt x="4115" y="1172"/>
                </a:lnTo>
                <a:lnTo>
                  <a:pt x="4139" y="1196"/>
                </a:lnTo>
                <a:close/>
                <a:moveTo>
                  <a:pt x="4144" y="1238"/>
                </a:moveTo>
                <a:lnTo>
                  <a:pt x="4147" y="1287"/>
                </a:lnTo>
                <a:lnTo>
                  <a:pt x="4131" y="1260"/>
                </a:lnTo>
                <a:lnTo>
                  <a:pt x="4123" y="1212"/>
                </a:lnTo>
                <a:lnTo>
                  <a:pt x="4144" y="1238"/>
                </a:lnTo>
                <a:close/>
                <a:moveTo>
                  <a:pt x="4147" y="1123"/>
                </a:moveTo>
                <a:lnTo>
                  <a:pt x="4189" y="1166"/>
                </a:lnTo>
                <a:lnTo>
                  <a:pt x="4192" y="1233"/>
                </a:lnTo>
                <a:lnTo>
                  <a:pt x="4152" y="1190"/>
                </a:lnTo>
                <a:lnTo>
                  <a:pt x="4147" y="1123"/>
                </a:lnTo>
                <a:close/>
                <a:moveTo>
                  <a:pt x="4334" y="262"/>
                </a:moveTo>
                <a:lnTo>
                  <a:pt x="4331" y="318"/>
                </a:lnTo>
                <a:lnTo>
                  <a:pt x="4310" y="305"/>
                </a:lnTo>
                <a:lnTo>
                  <a:pt x="4312" y="262"/>
                </a:lnTo>
                <a:lnTo>
                  <a:pt x="4334" y="262"/>
                </a:lnTo>
                <a:close/>
                <a:moveTo>
                  <a:pt x="4312" y="249"/>
                </a:moveTo>
                <a:lnTo>
                  <a:pt x="4312" y="249"/>
                </a:lnTo>
                <a:lnTo>
                  <a:pt x="4323" y="246"/>
                </a:lnTo>
                <a:lnTo>
                  <a:pt x="4331" y="252"/>
                </a:lnTo>
                <a:lnTo>
                  <a:pt x="4312" y="249"/>
                </a:lnTo>
                <a:close/>
                <a:moveTo>
                  <a:pt x="4467" y="145"/>
                </a:moveTo>
                <a:lnTo>
                  <a:pt x="4489" y="142"/>
                </a:lnTo>
                <a:lnTo>
                  <a:pt x="4478" y="212"/>
                </a:lnTo>
                <a:lnTo>
                  <a:pt x="4457" y="204"/>
                </a:lnTo>
                <a:lnTo>
                  <a:pt x="4467" y="145"/>
                </a:lnTo>
                <a:close/>
                <a:moveTo>
                  <a:pt x="4459" y="102"/>
                </a:moveTo>
                <a:lnTo>
                  <a:pt x="4414" y="89"/>
                </a:lnTo>
                <a:lnTo>
                  <a:pt x="4462" y="78"/>
                </a:lnTo>
                <a:lnTo>
                  <a:pt x="4459" y="102"/>
                </a:lnTo>
                <a:close/>
                <a:moveTo>
                  <a:pt x="4542" y="142"/>
                </a:moveTo>
                <a:lnTo>
                  <a:pt x="4598" y="158"/>
                </a:lnTo>
                <a:lnTo>
                  <a:pt x="4590" y="204"/>
                </a:lnTo>
                <a:lnTo>
                  <a:pt x="4489" y="217"/>
                </a:lnTo>
                <a:lnTo>
                  <a:pt x="4499" y="142"/>
                </a:lnTo>
                <a:lnTo>
                  <a:pt x="4542" y="142"/>
                </a:lnTo>
                <a:close/>
                <a:moveTo>
                  <a:pt x="4502" y="131"/>
                </a:moveTo>
                <a:lnTo>
                  <a:pt x="4502" y="129"/>
                </a:lnTo>
                <a:lnTo>
                  <a:pt x="4510" y="131"/>
                </a:lnTo>
                <a:lnTo>
                  <a:pt x="4502" y="131"/>
                </a:lnTo>
                <a:close/>
                <a:moveTo>
                  <a:pt x="5101" y="452"/>
                </a:moveTo>
                <a:lnTo>
                  <a:pt x="5101" y="455"/>
                </a:lnTo>
                <a:lnTo>
                  <a:pt x="5095" y="460"/>
                </a:lnTo>
                <a:lnTo>
                  <a:pt x="5095" y="460"/>
                </a:lnTo>
                <a:lnTo>
                  <a:pt x="5082" y="450"/>
                </a:lnTo>
                <a:lnTo>
                  <a:pt x="5101" y="452"/>
                </a:lnTo>
                <a:close/>
                <a:moveTo>
                  <a:pt x="5098" y="417"/>
                </a:moveTo>
                <a:lnTo>
                  <a:pt x="5114" y="425"/>
                </a:lnTo>
                <a:lnTo>
                  <a:pt x="5106" y="439"/>
                </a:lnTo>
                <a:lnTo>
                  <a:pt x="5098" y="417"/>
                </a:lnTo>
                <a:close/>
                <a:moveTo>
                  <a:pt x="5028" y="471"/>
                </a:moveTo>
                <a:lnTo>
                  <a:pt x="5071" y="514"/>
                </a:lnTo>
                <a:lnTo>
                  <a:pt x="5063" y="530"/>
                </a:lnTo>
                <a:lnTo>
                  <a:pt x="5058" y="524"/>
                </a:lnTo>
                <a:lnTo>
                  <a:pt x="5028" y="471"/>
                </a:lnTo>
                <a:close/>
                <a:moveTo>
                  <a:pt x="5055" y="546"/>
                </a:moveTo>
                <a:lnTo>
                  <a:pt x="5055" y="546"/>
                </a:lnTo>
                <a:lnTo>
                  <a:pt x="5044" y="532"/>
                </a:lnTo>
                <a:lnTo>
                  <a:pt x="5031" y="514"/>
                </a:lnTo>
                <a:lnTo>
                  <a:pt x="5047" y="530"/>
                </a:lnTo>
                <a:lnTo>
                  <a:pt x="5055" y="546"/>
                </a:lnTo>
                <a:close/>
                <a:moveTo>
                  <a:pt x="4943" y="375"/>
                </a:moveTo>
                <a:lnTo>
                  <a:pt x="4930" y="364"/>
                </a:lnTo>
                <a:lnTo>
                  <a:pt x="4930" y="361"/>
                </a:lnTo>
                <a:lnTo>
                  <a:pt x="4948" y="361"/>
                </a:lnTo>
                <a:lnTo>
                  <a:pt x="4943" y="375"/>
                </a:lnTo>
                <a:close/>
                <a:moveTo>
                  <a:pt x="4943" y="423"/>
                </a:moveTo>
                <a:lnTo>
                  <a:pt x="4938" y="423"/>
                </a:lnTo>
                <a:lnTo>
                  <a:pt x="4938" y="417"/>
                </a:lnTo>
                <a:lnTo>
                  <a:pt x="4943" y="423"/>
                </a:lnTo>
                <a:close/>
                <a:moveTo>
                  <a:pt x="4938" y="803"/>
                </a:moveTo>
                <a:lnTo>
                  <a:pt x="4823" y="722"/>
                </a:lnTo>
                <a:lnTo>
                  <a:pt x="4833" y="690"/>
                </a:lnTo>
                <a:lnTo>
                  <a:pt x="4972" y="728"/>
                </a:lnTo>
                <a:lnTo>
                  <a:pt x="4938" y="803"/>
                </a:lnTo>
                <a:close/>
                <a:moveTo>
                  <a:pt x="4940" y="819"/>
                </a:moveTo>
                <a:lnTo>
                  <a:pt x="4991" y="853"/>
                </a:lnTo>
                <a:lnTo>
                  <a:pt x="4935" y="835"/>
                </a:lnTo>
                <a:lnTo>
                  <a:pt x="4940" y="819"/>
                </a:lnTo>
                <a:close/>
                <a:moveTo>
                  <a:pt x="4959" y="1089"/>
                </a:moveTo>
                <a:lnTo>
                  <a:pt x="4860" y="995"/>
                </a:lnTo>
                <a:lnTo>
                  <a:pt x="4879" y="955"/>
                </a:lnTo>
                <a:lnTo>
                  <a:pt x="5004" y="1008"/>
                </a:lnTo>
                <a:lnTo>
                  <a:pt x="4959" y="1089"/>
                </a:lnTo>
                <a:close/>
                <a:moveTo>
                  <a:pt x="4964" y="1107"/>
                </a:moveTo>
                <a:lnTo>
                  <a:pt x="4972" y="1115"/>
                </a:lnTo>
                <a:lnTo>
                  <a:pt x="4962" y="1110"/>
                </a:lnTo>
                <a:lnTo>
                  <a:pt x="4964" y="1107"/>
                </a:lnTo>
                <a:close/>
                <a:moveTo>
                  <a:pt x="4852" y="2525"/>
                </a:moveTo>
                <a:lnTo>
                  <a:pt x="4796" y="2431"/>
                </a:lnTo>
                <a:lnTo>
                  <a:pt x="4881" y="2370"/>
                </a:lnTo>
                <a:lnTo>
                  <a:pt x="4951" y="2466"/>
                </a:lnTo>
                <a:lnTo>
                  <a:pt x="4852" y="2525"/>
                </a:lnTo>
                <a:close/>
                <a:moveTo>
                  <a:pt x="4956" y="2477"/>
                </a:moveTo>
                <a:lnTo>
                  <a:pt x="4988" y="2522"/>
                </a:lnTo>
                <a:lnTo>
                  <a:pt x="4889" y="2589"/>
                </a:lnTo>
                <a:lnTo>
                  <a:pt x="4857" y="2535"/>
                </a:lnTo>
                <a:lnTo>
                  <a:pt x="4956" y="2477"/>
                </a:lnTo>
                <a:close/>
                <a:moveTo>
                  <a:pt x="4235" y="1725"/>
                </a:moveTo>
                <a:lnTo>
                  <a:pt x="4221" y="1682"/>
                </a:lnTo>
                <a:lnTo>
                  <a:pt x="4224" y="1634"/>
                </a:lnTo>
                <a:lnTo>
                  <a:pt x="4237" y="1669"/>
                </a:lnTo>
                <a:lnTo>
                  <a:pt x="4235" y="1725"/>
                </a:lnTo>
                <a:close/>
                <a:moveTo>
                  <a:pt x="4237" y="1899"/>
                </a:moveTo>
                <a:lnTo>
                  <a:pt x="4235" y="1910"/>
                </a:lnTo>
                <a:lnTo>
                  <a:pt x="4235" y="1910"/>
                </a:lnTo>
                <a:lnTo>
                  <a:pt x="4237" y="1899"/>
                </a:lnTo>
                <a:close/>
                <a:moveTo>
                  <a:pt x="4203" y="1265"/>
                </a:moveTo>
                <a:lnTo>
                  <a:pt x="4235" y="1297"/>
                </a:lnTo>
                <a:lnTo>
                  <a:pt x="4232" y="1329"/>
                </a:lnTo>
                <a:lnTo>
                  <a:pt x="4203" y="1295"/>
                </a:lnTo>
                <a:lnTo>
                  <a:pt x="4203" y="1265"/>
                </a:lnTo>
                <a:close/>
                <a:moveTo>
                  <a:pt x="4203" y="2359"/>
                </a:moveTo>
                <a:lnTo>
                  <a:pt x="4203" y="2359"/>
                </a:lnTo>
                <a:lnTo>
                  <a:pt x="4203" y="2359"/>
                </a:lnTo>
                <a:lnTo>
                  <a:pt x="4203" y="2359"/>
                </a:lnTo>
                <a:close/>
                <a:moveTo>
                  <a:pt x="4256" y="455"/>
                </a:moveTo>
                <a:lnTo>
                  <a:pt x="4267" y="458"/>
                </a:lnTo>
                <a:lnTo>
                  <a:pt x="4286" y="476"/>
                </a:lnTo>
                <a:lnTo>
                  <a:pt x="4286" y="487"/>
                </a:lnTo>
                <a:lnTo>
                  <a:pt x="4256" y="455"/>
                </a:lnTo>
                <a:close/>
                <a:moveTo>
                  <a:pt x="4286" y="503"/>
                </a:moveTo>
                <a:lnTo>
                  <a:pt x="4286" y="506"/>
                </a:lnTo>
                <a:lnTo>
                  <a:pt x="4275" y="490"/>
                </a:lnTo>
                <a:lnTo>
                  <a:pt x="4286" y="503"/>
                </a:lnTo>
                <a:close/>
                <a:moveTo>
                  <a:pt x="4211" y="388"/>
                </a:moveTo>
                <a:lnTo>
                  <a:pt x="4232" y="388"/>
                </a:lnTo>
                <a:lnTo>
                  <a:pt x="4288" y="433"/>
                </a:lnTo>
                <a:lnTo>
                  <a:pt x="4288" y="450"/>
                </a:lnTo>
                <a:lnTo>
                  <a:pt x="4272" y="447"/>
                </a:lnTo>
                <a:lnTo>
                  <a:pt x="4211" y="388"/>
                </a:lnTo>
                <a:close/>
                <a:moveTo>
                  <a:pt x="4251" y="442"/>
                </a:moveTo>
                <a:lnTo>
                  <a:pt x="4243" y="442"/>
                </a:lnTo>
                <a:lnTo>
                  <a:pt x="4213" y="407"/>
                </a:lnTo>
                <a:lnTo>
                  <a:pt x="4251" y="442"/>
                </a:lnTo>
                <a:close/>
                <a:moveTo>
                  <a:pt x="4892" y="273"/>
                </a:moveTo>
                <a:lnTo>
                  <a:pt x="4868" y="273"/>
                </a:lnTo>
                <a:lnTo>
                  <a:pt x="4849" y="241"/>
                </a:lnTo>
                <a:lnTo>
                  <a:pt x="4892" y="273"/>
                </a:lnTo>
                <a:close/>
                <a:moveTo>
                  <a:pt x="4879" y="249"/>
                </a:moveTo>
                <a:lnTo>
                  <a:pt x="4887" y="252"/>
                </a:lnTo>
                <a:lnTo>
                  <a:pt x="4889" y="257"/>
                </a:lnTo>
                <a:lnTo>
                  <a:pt x="4879" y="249"/>
                </a:lnTo>
                <a:close/>
                <a:moveTo>
                  <a:pt x="4999" y="345"/>
                </a:moveTo>
                <a:lnTo>
                  <a:pt x="4964" y="348"/>
                </a:lnTo>
                <a:lnTo>
                  <a:pt x="4972" y="329"/>
                </a:lnTo>
                <a:lnTo>
                  <a:pt x="4999" y="345"/>
                </a:lnTo>
                <a:close/>
                <a:moveTo>
                  <a:pt x="4978" y="316"/>
                </a:moveTo>
                <a:lnTo>
                  <a:pt x="4980" y="308"/>
                </a:lnTo>
                <a:lnTo>
                  <a:pt x="4988" y="327"/>
                </a:lnTo>
                <a:lnTo>
                  <a:pt x="4978" y="316"/>
                </a:lnTo>
                <a:close/>
                <a:moveTo>
                  <a:pt x="5004" y="359"/>
                </a:moveTo>
                <a:lnTo>
                  <a:pt x="5028" y="407"/>
                </a:lnTo>
                <a:lnTo>
                  <a:pt x="4970" y="359"/>
                </a:lnTo>
                <a:lnTo>
                  <a:pt x="5004" y="359"/>
                </a:lnTo>
                <a:close/>
                <a:moveTo>
                  <a:pt x="4967" y="310"/>
                </a:moveTo>
                <a:lnTo>
                  <a:pt x="4935" y="286"/>
                </a:lnTo>
                <a:lnTo>
                  <a:pt x="4972" y="289"/>
                </a:lnTo>
                <a:lnTo>
                  <a:pt x="4972" y="292"/>
                </a:lnTo>
                <a:lnTo>
                  <a:pt x="4967" y="310"/>
                </a:lnTo>
                <a:close/>
                <a:moveTo>
                  <a:pt x="4916" y="273"/>
                </a:moveTo>
                <a:lnTo>
                  <a:pt x="4913" y="273"/>
                </a:lnTo>
                <a:lnTo>
                  <a:pt x="4903" y="257"/>
                </a:lnTo>
                <a:lnTo>
                  <a:pt x="4964" y="276"/>
                </a:lnTo>
                <a:lnTo>
                  <a:pt x="4964" y="276"/>
                </a:lnTo>
                <a:lnTo>
                  <a:pt x="4916" y="273"/>
                </a:lnTo>
                <a:close/>
                <a:moveTo>
                  <a:pt x="4908" y="286"/>
                </a:moveTo>
                <a:lnTo>
                  <a:pt x="4930" y="327"/>
                </a:lnTo>
                <a:lnTo>
                  <a:pt x="4879" y="284"/>
                </a:lnTo>
                <a:lnTo>
                  <a:pt x="4908" y="286"/>
                </a:lnTo>
                <a:close/>
                <a:moveTo>
                  <a:pt x="4900" y="316"/>
                </a:moveTo>
                <a:lnTo>
                  <a:pt x="4938" y="348"/>
                </a:lnTo>
                <a:lnTo>
                  <a:pt x="4921" y="348"/>
                </a:lnTo>
                <a:lnTo>
                  <a:pt x="4900" y="316"/>
                </a:lnTo>
                <a:close/>
                <a:moveTo>
                  <a:pt x="4905" y="377"/>
                </a:moveTo>
                <a:lnTo>
                  <a:pt x="4916" y="388"/>
                </a:lnTo>
                <a:lnTo>
                  <a:pt x="4855" y="364"/>
                </a:lnTo>
                <a:lnTo>
                  <a:pt x="4895" y="361"/>
                </a:lnTo>
                <a:lnTo>
                  <a:pt x="4905" y="377"/>
                </a:lnTo>
                <a:close/>
                <a:moveTo>
                  <a:pt x="4857" y="284"/>
                </a:moveTo>
                <a:lnTo>
                  <a:pt x="4868" y="292"/>
                </a:lnTo>
                <a:lnTo>
                  <a:pt x="4889" y="324"/>
                </a:lnTo>
                <a:lnTo>
                  <a:pt x="4855" y="292"/>
                </a:lnTo>
                <a:lnTo>
                  <a:pt x="4849" y="284"/>
                </a:lnTo>
                <a:lnTo>
                  <a:pt x="4857" y="284"/>
                </a:lnTo>
                <a:close/>
                <a:moveTo>
                  <a:pt x="4884" y="351"/>
                </a:moveTo>
                <a:lnTo>
                  <a:pt x="4828" y="353"/>
                </a:lnTo>
                <a:lnTo>
                  <a:pt x="4785" y="337"/>
                </a:lnTo>
                <a:lnTo>
                  <a:pt x="4801" y="281"/>
                </a:lnTo>
                <a:lnTo>
                  <a:pt x="4820" y="281"/>
                </a:lnTo>
                <a:lnTo>
                  <a:pt x="4884" y="351"/>
                </a:lnTo>
                <a:close/>
                <a:moveTo>
                  <a:pt x="4799" y="353"/>
                </a:moveTo>
                <a:lnTo>
                  <a:pt x="4780" y="353"/>
                </a:lnTo>
                <a:lnTo>
                  <a:pt x="4783" y="348"/>
                </a:lnTo>
                <a:lnTo>
                  <a:pt x="4799" y="353"/>
                </a:lnTo>
                <a:close/>
                <a:moveTo>
                  <a:pt x="4807" y="225"/>
                </a:moveTo>
                <a:lnTo>
                  <a:pt x="4804" y="225"/>
                </a:lnTo>
                <a:lnTo>
                  <a:pt x="4807" y="225"/>
                </a:lnTo>
                <a:lnTo>
                  <a:pt x="4807" y="225"/>
                </a:lnTo>
                <a:close/>
                <a:moveTo>
                  <a:pt x="4807" y="268"/>
                </a:moveTo>
                <a:lnTo>
                  <a:pt x="4809" y="270"/>
                </a:lnTo>
                <a:lnTo>
                  <a:pt x="4807" y="270"/>
                </a:lnTo>
                <a:lnTo>
                  <a:pt x="4807" y="268"/>
                </a:lnTo>
                <a:close/>
                <a:moveTo>
                  <a:pt x="4815" y="193"/>
                </a:moveTo>
                <a:lnTo>
                  <a:pt x="4817" y="190"/>
                </a:lnTo>
                <a:lnTo>
                  <a:pt x="4815" y="193"/>
                </a:lnTo>
                <a:lnTo>
                  <a:pt x="4815" y="193"/>
                </a:lnTo>
                <a:close/>
                <a:moveTo>
                  <a:pt x="4831" y="262"/>
                </a:moveTo>
                <a:lnTo>
                  <a:pt x="4844" y="270"/>
                </a:lnTo>
                <a:lnTo>
                  <a:pt x="4839" y="270"/>
                </a:lnTo>
                <a:lnTo>
                  <a:pt x="4831" y="262"/>
                </a:lnTo>
                <a:close/>
                <a:moveTo>
                  <a:pt x="4817" y="233"/>
                </a:moveTo>
                <a:lnTo>
                  <a:pt x="4817" y="228"/>
                </a:lnTo>
                <a:lnTo>
                  <a:pt x="4828" y="233"/>
                </a:lnTo>
                <a:lnTo>
                  <a:pt x="4844" y="257"/>
                </a:lnTo>
                <a:lnTo>
                  <a:pt x="4817" y="233"/>
                </a:lnTo>
                <a:close/>
                <a:moveTo>
                  <a:pt x="4807" y="179"/>
                </a:moveTo>
                <a:lnTo>
                  <a:pt x="4775" y="134"/>
                </a:lnTo>
                <a:lnTo>
                  <a:pt x="4820" y="131"/>
                </a:lnTo>
                <a:lnTo>
                  <a:pt x="4828" y="150"/>
                </a:lnTo>
                <a:lnTo>
                  <a:pt x="4820" y="179"/>
                </a:lnTo>
                <a:lnTo>
                  <a:pt x="4807" y="179"/>
                </a:lnTo>
                <a:close/>
                <a:moveTo>
                  <a:pt x="4801" y="193"/>
                </a:moveTo>
                <a:lnTo>
                  <a:pt x="4801" y="195"/>
                </a:lnTo>
                <a:lnTo>
                  <a:pt x="4801" y="193"/>
                </a:lnTo>
                <a:lnTo>
                  <a:pt x="4801" y="193"/>
                </a:lnTo>
                <a:close/>
                <a:moveTo>
                  <a:pt x="4807" y="212"/>
                </a:moveTo>
                <a:lnTo>
                  <a:pt x="4788" y="206"/>
                </a:lnTo>
                <a:lnTo>
                  <a:pt x="4780" y="195"/>
                </a:lnTo>
                <a:lnTo>
                  <a:pt x="4783" y="195"/>
                </a:lnTo>
                <a:lnTo>
                  <a:pt x="4807" y="212"/>
                </a:lnTo>
                <a:close/>
                <a:moveTo>
                  <a:pt x="4788" y="228"/>
                </a:moveTo>
                <a:lnTo>
                  <a:pt x="4796" y="236"/>
                </a:lnTo>
                <a:lnTo>
                  <a:pt x="4785" y="225"/>
                </a:lnTo>
                <a:lnTo>
                  <a:pt x="4780" y="220"/>
                </a:lnTo>
                <a:lnTo>
                  <a:pt x="4788" y="228"/>
                </a:lnTo>
                <a:close/>
                <a:moveTo>
                  <a:pt x="4796" y="257"/>
                </a:moveTo>
                <a:lnTo>
                  <a:pt x="4793" y="270"/>
                </a:lnTo>
                <a:lnTo>
                  <a:pt x="4644" y="262"/>
                </a:lnTo>
                <a:lnTo>
                  <a:pt x="4654" y="209"/>
                </a:lnTo>
                <a:lnTo>
                  <a:pt x="4732" y="201"/>
                </a:lnTo>
                <a:lnTo>
                  <a:pt x="4748" y="206"/>
                </a:lnTo>
                <a:lnTo>
                  <a:pt x="4777" y="233"/>
                </a:lnTo>
                <a:lnTo>
                  <a:pt x="4796" y="257"/>
                </a:lnTo>
                <a:close/>
                <a:moveTo>
                  <a:pt x="4791" y="281"/>
                </a:moveTo>
                <a:lnTo>
                  <a:pt x="4775" y="332"/>
                </a:lnTo>
                <a:lnTo>
                  <a:pt x="4638" y="278"/>
                </a:lnTo>
                <a:lnTo>
                  <a:pt x="4641" y="276"/>
                </a:lnTo>
                <a:lnTo>
                  <a:pt x="4791" y="281"/>
                </a:lnTo>
                <a:close/>
                <a:moveTo>
                  <a:pt x="4248" y="1522"/>
                </a:moveTo>
                <a:lnTo>
                  <a:pt x="4246" y="1581"/>
                </a:lnTo>
                <a:lnTo>
                  <a:pt x="4229" y="1551"/>
                </a:lnTo>
                <a:lnTo>
                  <a:pt x="4235" y="1498"/>
                </a:lnTo>
                <a:lnTo>
                  <a:pt x="4248" y="1522"/>
                </a:lnTo>
                <a:close/>
                <a:moveTo>
                  <a:pt x="4235" y="1476"/>
                </a:moveTo>
                <a:lnTo>
                  <a:pt x="4237" y="1436"/>
                </a:lnTo>
                <a:lnTo>
                  <a:pt x="4254" y="1460"/>
                </a:lnTo>
                <a:lnTo>
                  <a:pt x="4251" y="1500"/>
                </a:lnTo>
                <a:lnTo>
                  <a:pt x="4235" y="1476"/>
                </a:lnTo>
                <a:close/>
                <a:moveTo>
                  <a:pt x="4246" y="1733"/>
                </a:moveTo>
                <a:lnTo>
                  <a:pt x="4251" y="1698"/>
                </a:lnTo>
                <a:lnTo>
                  <a:pt x="4262" y="1725"/>
                </a:lnTo>
                <a:lnTo>
                  <a:pt x="4262" y="1728"/>
                </a:lnTo>
                <a:lnTo>
                  <a:pt x="4251" y="1776"/>
                </a:lnTo>
                <a:lnTo>
                  <a:pt x="4246" y="1755"/>
                </a:lnTo>
                <a:lnTo>
                  <a:pt x="4246" y="1733"/>
                </a:lnTo>
                <a:close/>
                <a:moveTo>
                  <a:pt x="4259" y="1637"/>
                </a:moveTo>
                <a:lnTo>
                  <a:pt x="4270" y="1661"/>
                </a:lnTo>
                <a:lnTo>
                  <a:pt x="4264" y="1701"/>
                </a:lnTo>
                <a:lnTo>
                  <a:pt x="4254" y="1674"/>
                </a:lnTo>
                <a:lnTo>
                  <a:pt x="4259" y="1637"/>
                </a:lnTo>
                <a:close/>
                <a:moveTo>
                  <a:pt x="4259" y="1559"/>
                </a:moveTo>
                <a:lnTo>
                  <a:pt x="4259" y="1541"/>
                </a:lnTo>
                <a:lnTo>
                  <a:pt x="4262" y="1543"/>
                </a:lnTo>
                <a:lnTo>
                  <a:pt x="4259" y="1559"/>
                </a:lnTo>
                <a:close/>
                <a:moveTo>
                  <a:pt x="4320" y="634"/>
                </a:moveTo>
                <a:lnTo>
                  <a:pt x="4384" y="655"/>
                </a:lnTo>
                <a:lnTo>
                  <a:pt x="4374" y="722"/>
                </a:lnTo>
                <a:lnTo>
                  <a:pt x="4318" y="696"/>
                </a:lnTo>
                <a:lnTo>
                  <a:pt x="4320" y="634"/>
                </a:lnTo>
                <a:close/>
                <a:moveTo>
                  <a:pt x="4318" y="490"/>
                </a:moveTo>
                <a:lnTo>
                  <a:pt x="4299" y="471"/>
                </a:lnTo>
                <a:lnTo>
                  <a:pt x="4299" y="463"/>
                </a:lnTo>
                <a:lnTo>
                  <a:pt x="4320" y="468"/>
                </a:lnTo>
                <a:lnTo>
                  <a:pt x="4318" y="490"/>
                </a:lnTo>
                <a:close/>
                <a:moveTo>
                  <a:pt x="4326" y="554"/>
                </a:moveTo>
                <a:lnTo>
                  <a:pt x="4334" y="556"/>
                </a:lnTo>
                <a:lnTo>
                  <a:pt x="4390" y="615"/>
                </a:lnTo>
                <a:lnTo>
                  <a:pt x="4387" y="634"/>
                </a:lnTo>
                <a:lnTo>
                  <a:pt x="4326" y="556"/>
                </a:lnTo>
                <a:lnTo>
                  <a:pt x="4326" y="554"/>
                </a:lnTo>
                <a:close/>
                <a:moveTo>
                  <a:pt x="4312" y="372"/>
                </a:moveTo>
                <a:lnTo>
                  <a:pt x="4307" y="367"/>
                </a:lnTo>
                <a:lnTo>
                  <a:pt x="4307" y="361"/>
                </a:lnTo>
                <a:lnTo>
                  <a:pt x="4328" y="364"/>
                </a:lnTo>
                <a:lnTo>
                  <a:pt x="4326" y="372"/>
                </a:lnTo>
                <a:lnTo>
                  <a:pt x="4312" y="372"/>
                </a:lnTo>
                <a:close/>
                <a:moveTo>
                  <a:pt x="4425" y="669"/>
                </a:moveTo>
                <a:lnTo>
                  <a:pt x="4446" y="677"/>
                </a:lnTo>
                <a:lnTo>
                  <a:pt x="4481" y="714"/>
                </a:lnTo>
                <a:lnTo>
                  <a:pt x="4473" y="744"/>
                </a:lnTo>
                <a:lnTo>
                  <a:pt x="4425" y="679"/>
                </a:lnTo>
                <a:lnTo>
                  <a:pt x="4425" y="669"/>
                </a:lnTo>
                <a:close/>
                <a:moveTo>
                  <a:pt x="4414" y="578"/>
                </a:moveTo>
                <a:lnTo>
                  <a:pt x="4425" y="581"/>
                </a:lnTo>
                <a:lnTo>
                  <a:pt x="4425" y="589"/>
                </a:lnTo>
                <a:lnTo>
                  <a:pt x="4414" y="578"/>
                </a:lnTo>
                <a:close/>
                <a:moveTo>
                  <a:pt x="4427" y="658"/>
                </a:moveTo>
                <a:lnTo>
                  <a:pt x="4427" y="655"/>
                </a:lnTo>
                <a:lnTo>
                  <a:pt x="4427" y="658"/>
                </a:lnTo>
                <a:lnTo>
                  <a:pt x="4427" y="658"/>
                </a:lnTo>
                <a:close/>
                <a:moveTo>
                  <a:pt x="4561" y="391"/>
                </a:moveTo>
                <a:lnTo>
                  <a:pt x="4601" y="396"/>
                </a:lnTo>
                <a:lnTo>
                  <a:pt x="4585" y="466"/>
                </a:lnTo>
                <a:lnTo>
                  <a:pt x="4550" y="447"/>
                </a:lnTo>
                <a:lnTo>
                  <a:pt x="4561" y="391"/>
                </a:lnTo>
                <a:close/>
                <a:moveTo>
                  <a:pt x="4531" y="375"/>
                </a:moveTo>
                <a:lnTo>
                  <a:pt x="4553" y="375"/>
                </a:lnTo>
                <a:lnTo>
                  <a:pt x="4553" y="377"/>
                </a:lnTo>
                <a:lnTo>
                  <a:pt x="4531" y="375"/>
                </a:lnTo>
                <a:close/>
                <a:moveTo>
                  <a:pt x="4563" y="380"/>
                </a:moveTo>
                <a:lnTo>
                  <a:pt x="4566" y="375"/>
                </a:lnTo>
                <a:lnTo>
                  <a:pt x="4582" y="375"/>
                </a:lnTo>
                <a:lnTo>
                  <a:pt x="4604" y="383"/>
                </a:lnTo>
                <a:lnTo>
                  <a:pt x="4563" y="380"/>
                </a:lnTo>
                <a:close/>
                <a:moveTo>
                  <a:pt x="4772" y="819"/>
                </a:moveTo>
                <a:lnTo>
                  <a:pt x="4748" y="883"/>
                </a:lnTo>
                <a:lnTo>
                  <a:pt x="4734" y="877"/>
                </a:lnTo>
                <a:lnTo>
                  <a:pt x="4649" y="797"/>
                </a:lnTo>
                <a:lnTo>
                  <a:pt x="4662" y="752"/>
                </a:lnTo>
                <a:lnTo>
                  <a:pt x="4708" y="768"/>
                </a:lnTo>
                <a:lnTo>
                  <a:pt x="4772" y="819"/>
                </a:lnTo>
                <a:close/>
                <a:moveTo>
                  <a:pt x="4740" y="778"/>
                </a:moveTo>
                <a:lnTo>
                  <a:pt x="4780" y="794"/>
                </a:lnTo>
                <a:lnTo>
                  <a:pt x="4775" y="808"/>
                </a:lnTo>
                <a:lnTo>
                  <a:pt x="4740" y="778"/>
                </a:lnTo>
                <a:close/>
                <a:moveTo>
                  <a:pt x="4414" y="752"/>
                </a:moveTo>
                <a:lnTo>
                  <a:pt x="4467" y="776"/>
                </a:lnTo>
                <a:lnTo>
                  <a:pt x="4451" y="843"/>
                </a:lnTo>
                <a:lnTo>
                  <a:pt x="4403" y="816"/>
                </a:lnTo>
                <a:lnTo>
                  <a:pt x="4414" y="752"/>
                </a:lnTo>
                <a:close/>
                <a:moveTo>
                  <a:pt x="4411" y="663"/>
                </a:moveTo>
                <a:lnTo>
                  <a:pt x="4414" y="666"/>
                </a:lnTo>
                <a:lnTo>
                  <a:pt x="4414" y="666"/>
                </a:lnTo>
                <a:lnTo>
                  <a:pt x="4411" y="663"/>
                </a:lnTo>
                <a:close/>
                <a:moveTo>
                  <a:pt x="4638" y="789"/>
                </a:moveTo>
                <a:lnTo>
                  <a:pt x="4563" y="717"/>
                </a:lnTo>
                <a:lnTo>
                  <a:pt x="4649" y="749"/>
                </a:lnTo>
                <a:lnTo>
                  <a:pt x="4638" y="789"/>
                </a:lnTo>
                <a:close/>
                <a:moveTo>
                  <a:pt x="4644" y="811"/>
                </a:moveTo>
                <a:lnTo>
                  <a:pt x="4702" y="864"/>
                </a:lnTo>
                <a:lnTo>
                  <a:pt x="4636" y="835"/>
                </a:lnTo>
                <a:lnTo>
                  <a:pt x="4644" y="811"/>
                </a:lnTo>
                <a:close/>
                <a:moveTo>
                  <a:pt x="4582" y="824"/>
                </a:moveTo>
                <a:lnTo>
                  <a:pt x="4617" y="861"/>
                </a:lnTo>
                <a:lnTo>
                  <a:pt x="4604" y="907"/>
                </a:lnTo>
                <a:lnTo>
                  <a:pt x="4523" y="805"/>
                </a:lnTo>
                <a:lnTo>
                  <a:pt x="4523" y="800"/>
                </a:lnTo>
                <a:lnTo>
                  <a:pt x="4582" y="824"/>
                </a:lnTo>
                <a:close/>
                <a:moveTo>
                  <a:pt x="4526" y="786"/>
                </a:moveTo>
                <a:lnTo>
                  <a:pt x="4531" y="770"/>
                </a:lnTo>
                <a:lnTo>
                  <a:pt x="4561" y="803"/>
                </a:lnTo>
                <a:lnTo>
                  <a:pt x="4526" y="786"/>
                </a:lnTo>
                <a:close/>
                <a:moveTo>
                  <a:pt x="4609" y="837"/>
                </a:moveTo>
                <a:lnTo>
                  <a:pt x="4622" y="843"/>
                </a:lnTo>
                <a:lnTo>
                  <a:pt x="4620" y="848"/>
                </a:lnTo>
                <a:lnTo>
                  <a:pt x="4609" y="837"/>
                </a:lnTo>
                <a:close/>
                <a:moveTo>
                  <a:pt x="4553" y="1073"/>
                </a:moveTo>
                <a:lnTo>
                  <a:pt x="4537" y="1126"/>
                </a:lnTo>
                <a:lnTo>
                  <a:pt x="4465" y="1065"/>
                </a:lnTo>
                <a:lnTo>
                  <a:pt x="4478" y="1016"/>
                </a:lnTo>
                <a:lnTo>
                  <a:pt x="4553" y="1073"/>
                </a:lnTo>
                <a:close/>
                <a:moveTo>
                  <a:pt x="4481" y="1003"/>
                </a:moveTo>
                <a:lnTo>
                  <a:pt x="4489" y="958"/>
                </a:lnTo>
                <a:lnTo>
                  <a:pt x="4571" y="1008"/>
                </a:lnTo>
                <a:lnTo>
                  <a:pt x="4558" y="1059"/>
                </a:lnTo>
                <a:lnTo>
                  <a:pt x="4481" y="1003"/>
                </a:lnTo>
                <a:close/>
                <a:moveTo>
                  <a:pt x="4534" y="1139"/>
                </a:moveTo>
                <a:lnTo>
                  <a:pt x="4521" y="1182"/>
                </a:lnTo>
                <a:lnTo>
                  <a:pt x="4454" y="1118"/>
                </a:lnTo>
                <a:lnTo>
                  <a:pt x="4462" y="1078"/>
                </a:lnTo>
                <a:lnTo>
                  <a:pt x="4534" y="1139"/>
                </a:lnTo>
                <a:close/>
                <a:moveTo>
                  <a:pt x="4523" y="1471"/>
                </a:moveTo>
                <a:lnTo>
                  <a:pt x="4491" y="1554"/>
                </a:lnTo>
                <a:lnTo>
                  <a:pt x="4438" y="1498"/>
                </a:lnTo>
                <a:lnTo>
                  <a:pt x="4465" y="1415"/>
                </a:lnTo>
                <a:lnTo>
                  <a:pt x="4523" y="1471"/>
                </a:lnTo>
                <a:close/>
                <a:moveTo>
                  <a:pt x="4467" y="1404"/>
                </a:moveTo>
                <a:lnTo>
                  <a:pt x="4513" y="1252"/>
                </a:lnTo>
                <a:lnTo>
                  <a:pt x="4577" y="1327"/>
                </a:lnTo>
                <a:lnTo>
                  <a:pt x="4526" y="1458"/>
                </a:lnTo>
                <a:lnTo>
                  <a:pt x="4467" y="1404"/>
                </a:lnTo>
                <a:close/>
                <a:moveTo>
                  <a:pt x="4494" y="1575"/>
                </a:moveTo>
                <a:lnTo>
                  <a:pt x="4547" y="1631"/>
                </a:lnTo>
                <a:lnTo>
                  <a:pt x="4521" y="1685"/>
                </a:lnTo>
                <a:lnTo>
                  <a:pt x="4475" y="1629"/>
                </a:lnTo>
                <a:lnTo>
                  <a:pt x="4494" y="1575"/>
                </a:lnTo>
                <a:close/>
                <a:moveTo>
                  <a:pt x="4486" y="1565"/>
                </a:moveTo>
                <a:lnTo>
                  <a:pt x="4465" y="1618"/>
                </a:lnTo>
                <a:lnTo>
                  <a:pt x="4419" y="1562"/>
                </a:lnTo>
                <a:lnTo>
                  <a:pt x="4435" y="1511"/>
                </a:lnTo>
                <a:lnTo>
                  <a:pt x="4486" y="1565"/>
                </a:lnTo>
                <a:close/>
                <a:moveTo>
                  <a:pt x="4462" y="1631"/>
                </a:moveTo>
                <a:lnTo>
                  <a:pt x="4435" y="1701"/>
                </a:lnTo>
                <a:lnTo>
                  <a:pt x="4395" y="1645"/>
                </a:lnTo>
                <a:lnTo>
                  <a:pt x="4417" y="1575"/>
                </a:lnTo>
                <a:lnTo>
                  <a:pt x="4462" y="1631"/>
                </a:lnTo>
                <a:close/>
                <a:moveTo>
                  <a:pt x="4470" y="1642"/>
                </a:moveTo>
                <a:lnTo>
                  <a:pt x="4515" y="1698"/>
                </a:lnTo>
                <a:lnTo>
                  <a:pt x="4481" y="1768"/>
                </a:lnTo>
                <a:lnTo>
                  <a:pt x="4443" y="1712"/>
                </a:lnTo>
                <a:lnTo>
                  <a:pt x="4470" y="1642"/>
                </a:lnTo>
                <a:close/>
                <a:moveTo>
                  <a:pt x="4523" y="1709"/>
                </a:moveTo>
                <a:lnTo>
                  <a:pt x="4574" y="1773"/>
                </a:lnTo>
                <a:lnTo>
                  <a:pt x="4534" y="1845"/>
                </a:lnTo>
                <a:lnTo>
                  <a:pt x="4489" y="1781"/>
                </a:lnTo>
                <a:lnTo>
                  <a:pt x="4523" y="1709"/>
                </a:lnTo>
                <a:close/>
                <a:moveTo>
                  <a:pt x="4529" y="1696"/>
                </a:moveTo>
                <a:lnTo>
                  <a:pt x="4555" y="1640"/>
                </a:lnTo>
                <a:lnTo>
                  <a:pt x="4614" y="1704"/>
                </a:lnTo>
                <a:lnTo>
                  <a:pt x="4582" y="1760"/>
                </a:lnTo>
                <a:lnTo>
                  <a:pt x="4529" y="1696"/>
                </a:lnTo>
                <a:close/>
                <a:moveTo>
                  <a:pt x="4553" y="1618"/>
                </a:moveTo>
                <a:lnTo>
                  <a:pt x="4499" y="1562"/>
                </a:lnTo>
                <a:lnTo>
                  <a:pt x="4531" y="1479"/>
                </a:lnTo>
                <a:lnTo>
                  <a:pt x="4593" y="1535"/>
                </a:lnTo>
                <a:lnTo>
                  <a:pt x="4553" y="1618"/>
                </a:lnTo>
                <a:close/>
                <a:moveTo>
                  <a:pt x="4537" y="1466"/>
                </a:moveTo>
                <a:lnTo>
                  <a:pt x="4588" y="1335"/>
                </a:lnTo>
                <a:lnTo>
                  <a:pt x="4649" y="1410"/>
                </a:lnTo>
                <a:lnTo>
                  <a:pt x="4598" y="1522"/>
                </a:lnTo>
                <a:lnTo>
                  <a:pt x="4537" y="1466"/>
                </a:lnTo>
                <a:close/>
                <a:moveTo>
                  <a:pt x="4582" y="1313"/>
                </a:moveTo>
                <a:lnTo>
                  <a:pt x="4518" y="1236"/>
                </a:lnTo>
                <a:lnTo>
                  <a:pt x="4526" y="1206"/>
                </a:lnTo>
                <a:lnTo>
                  <a:pt x="4596" y="1276"/>
                </a:lnTo>
                <a:lnTo>
                  <a:pt x="4582" y="1313"/>
                </a:lnTo>
                <a:close/>
                <a:moveTo>
                  <a:pt x="4515" y="1196"/>
                </a:moveTo>
                <a:lnTo>
                  <a:pt x="4507" y="1225"/>
                </a:lnTo>
                <a:lnTo>
                  <a:pt x="4446" y="1155"/>
                </a:lnTo>
                <a:lnTo>
                  <a:pt x="4451" y="1131"/>
                </a:lnTo>
                <a:lnTo>
                  <a:pt x="4515" y="1196"/>
                </a:lnTo>
                <a:close/>
                <a:moveTo>
                  <a:pt x="4443" y="1107"/>
                </a:moveTo>
                <a:lnTo>
                  <a:pt x="4414" y="1078"/>
                </a:lnTo>
                <a:lnTo>
                  <a:pt x="4422" y="1043"/>
                </a:lnTo>
                <a:lnTo>
                  <a:pt x="4451" y="1070"/>
                </a:lnTo>
                <a:lnTo>
                  <a:pt x="4443" y="1107"/>
                </a:lnTo>
                <a:close/>
                <a:moveTo>
                  <a:pt x="4502" y="1241"/>
                </a:moveTo>
                <a:lnTo>
                  <a:pt x="4457" y="1393"/>
                </a:lnTo>
                <a:lnTo>
                  <a:pt x="4403" y="1345"/>
                </a:lnTo>
                <a:lnTo>
                  <a:pt x="4443" y="1172"/>
                </a:lnTo>
                <a:lnTo>
                  <a:pt x="4502" y="1241"/>
                </a:lnTo>
                <a:close/>
                <a:moveTo>
                  <a:pt x="4454" y="1407"/>
                </a:moveTo>
                <a:lnTo>
                  <a:pt x="4430" y="1487"/>
                </a:lnTo>
                <a:lnTo>
                  <a:pt x="4384" y="1439"/>
                </a:lnTo>
                <a:lnTo>
                  <a:pt x="4400" y="1359"/>
                </a:lnTo>
                <a:lnTo>
                  <a:pt x="4454" y="1407"/>
                </a:lnTo>
                <a:close/>
                <a:moveTo>
                  <a:pt x="4425" y="1500"/>
                </a:moveTo>
                <a:lnTo>
                  <a:pt x="4411" y="1549"/>
                </a:lnTo>
                <a:lnTo>
                  <a:pt x="4371" y="1500"/>
                </a:lnTo>
                <a:lnTo>
                  <a:pt x="4382" y="1452"/>
                </a:lnTo>
                <a:lnTo>
                  <a:pt x="4425" y="1500"/>
                </a:lnTo>
                <a:close/>
                <a:moveTo>
                  <a:pt x="4406" y="1565"/>
                </a:moveTo>
                <a:lnTo>
                  <a:pt x="4387" y="1631"/>
                </a:lnTo>
                <a:lnTo>
                  <a:pt x="4352" y="1583"/>
                </a:lnTo>
                <a:lnTo>
                  <a:pt x="4366" y="1514"/>
                </a:lnTo>
                <a:lnTo>
                  <a:pt x="4406" y="1565"/>
                </a:lnTo>
                <a:close/>
                <a:moveTo>
                  <a:pt x="4390" y="1658"/>
                </a:moveTo>
                <a:lnTo>
                  <a:pt x="4430" y="1714"/>
                </a:lnTo>
                <a:lnTo>
                  <a:pt x="4408" y="1771"/>
                </a:lnTo>
                <a:lnTo>
                  <a:pt x="4374" y="1712"/>
                </a:lnTo>
                <a:lnTo>
                  <a:pt x="4390" y="1658"/>
                </a:lnTo>
                <a:close/>
                <a:moveTo>
                  <a:pt x="4403" y="1784"/>
                </a:moveTo>
                <a:lnTo>
                  <a:pt x="4376" y="1851"/>
                </a:lnTo>
                <a:lnTo>
                  <a:pt x="4350" y="1795"/>
                </a:lnTo>
                <a:lnTo>
                  <a:pt x="4371" y="1728"/>
                </a:lnTo>
                <a:lnTo>
                  <a:pt x="4403" y="1784"/>
                </a:lnTo>
                <a:close/>
                <a:moveTo>
                  <a:pt x="4411" y="1797"/>
                </a:moveTo>
                <a:lnTo>
                  <a:pt x="4443" y="1851"/>
                </a:lnTo>
                <a:lnTo>
                  <a:pt x="4411" y="1918"/>
                </a:lnTo>
                <a:lnTo>
                  <a:pt x="4384" y="1864"/>
                </a:lnTo>
                <a:lnTo>
                  <a:pt x="4411" y="1797"/>
                </a:lnTo>
                <a:close/>
                <a:moveTo>
                  <a:pt x="4417" y="1784"/>
                </a:moveTo>
                <a:lnTo>
                  <a:pt x="4438" y="1725"/>
                </a:lnTo>
                <a:lnTo>
                  <a:pt x="4475" y="1781"/>
                </a:lnTo>
                <a:lnTo>
                  <a:pt x="4449" y="1837"/>
                </a:lnTo>
                <a:lnTo>
                  <a:pt x="4417" y="1784"/>
                </a:lnTo>
                <a:close/>
                <a:moveTo>
                  <a:pt x="4483" y="1792"/>
                </a:moveTo>
                <a:lnTo>
                  <a:pt x="4526" y="1856"/>
                </a:lnTo>
                <a:lnTo>
                  <a:pt x="4494" y="1915"/>
                </a:lnTo>
                <a:lnTo>
                  <a:pt x="4457" y="1851"/>
                </a:lnTo>
                <a:lnTo>
                  <a:pt x="4483" y="1792"/>
                </a:lnTo>
                <a:close/>
                <a:moveTo>
                  <a:pt x="4534" y="1867"/>
                </a:moveTo>
                <a:lnTo>
                  <a:pt x="4574" y="1926"/>
                </a:lnTo>
                <a:lnTo>
                  <a:pt x="4534" y="1984"/>
                </a:lnTo>
                <a:lnTo>
                  <a:pt x="4502" y="1928"/>
                </a:lnTo>
                <a:lnTo>
                  <a:pt x="4534" y="1867"/>
                </a:lnTo>
                <a:close/>
                <a:moveTo>
                  <a:pt x="4542" y="1856"/>
                </a:moveTo>
                <a:lnTo>
                  <a:pt x="4582" y="1781"/>
                </a:lnTo>
                <a:lnTo>
                  <a:pt x="4630" y="1840"/>
                </a:lnTo>
                <a:lnTo>
                  <a:pt x="4582" y="1915"/>
                </a:lnTo>
                <a:lnTo>
                  <a:pt x="4542" y="1856"/>
                </a:lnTo>
                <a:close/>
                <a:moveTo>
                  <a:pt x="4590" y="1771"/>
                </a:moveTo>
                <a:lnTo>
                  <a:pt x="4622" y="1712"/>
                </a:lnTo>
                <a:lnTo>
                  <a:pt x="4678" y="1771"/>
                </a:lnTo>
                <a:lnTo>
                  <a:pt x="4638" y="1829"/>
                </a:lnTo>
                <a:lnTo>
                  <a:pt x="4590" y="1771"/>
                </a:lnTo>
                <a:close/>
                <a:moveTo>
                  <a:pt x="4620" y="1690"/>
                </a:moveTo>
                <a:lnTo>
                  <a:pt x="4561" y="1629"/>
                </a:lnTo>
                <a:lnTo>
                  <a:pt x="4601" y="1543"/>
                </a:lnTo>
                <a:lnTo>
                  <a:pt x="4668" y="1605"/>
                </a:lnTo>
                <a:lnTo>
                  <a:pt x="4620" y="1690"/>
                </a:lnTo>
                <a:close/>
                <a:moveTo>
                  <a:pt x="4606" y="1533"/>
                </a:moveTo>
                <a:lnTo>
                  <a:pt x="4660" y="1420"/>
                </a:lnTo>
                <a:lnTo>
                  <a:pt x="4729" y="1500"/>
                </a:lnTo>
                <a:lnTo>
                  <a:pt x="4676" y="1594"/>
                </a:lnTo>
                <a:lnTo>
                  <a:pt x="4606" y="1533"/>
                </a:lnTo>
                <a:close/>
                <a:moveTo>
                  <a:pt x="4657" y="1396"/>
                </a:moveTo>
                <a:lnTo>
                  <a:pt x="4590" y="1324"/>
                </a:lnTo>
                <a:lnTo>
                  <a:pt x="4606" y="1284"/>
                </a:lnTo>
                <a:lnTo>
                  <a:pt x="4676" y="1353"/>
                </a:lnTo>
                <a:lnTo>
                  <a:pt x="4657" y="1396"/>
                </a:lnTo>
                <a:close/>
                <a:moveTo>
                  <a:pt x="4601" y="1262"/>
                </a:moveTo>
                <a:lnTo>
                  <a:pt x="4531" y="1193"/>
                </a:lnTo>
                <a:lnTo>
                  <a:pt x="4542" y="1147"/>
                </a:lnTo>
                <a:lnTo>
                  <a:pt x="4620" y="1214"/>
                </a:lnTo>
                <a:lnTo>
                  <a:pt x="4601" y="1262"/>
                </a:lnTo>
                <a:close/>
                <a:moveTo>
                  <a:pt x="4547" y="1134"/>
                </a:moveTo>
                <a:lnTo>
                  <a:pt x="4563" y="1081"/>
                </a:lnTo>
                <a:lnTo>
                  <a:pt x="4649" y="1142"/>
                </a:lnTo>
                <a:lnTo>
                  <a:pt x="4625" y="1201"/>
                </a:lnTo>
                <a:lnTo>
                  <a:pt x="4547" y="1134"/>
                </a:lnTo>
                <a:close/>
                <a:moveTo>
                  <a:pt x="4569" y="1067"/>
                </a:moveTo>
                <a:lnTo>
                  <a:pt x="4582" y="1014"/>
                </a:lnTo>
                <a:lnTo>
                  <a:pt x="4676" y="1073"/>
                </a:lnTo>
                <a:lnTo>
                  <a:pt x="4652" y="1129"/>
                </a:lnTo>
                <a:lnTo>
                  <a:pt x="4569" y="1067"/>
                </a:lnTo>
                <a:close/>
                <a:moveTo>
                  <a:pt x="4588" y="1003"/>
                </a:moveTo>
                <a:lnTo>
                  <a:pt x="4606" y="936"/>
                </a:lnTo>
                <a:lnTo>
                  <a:pt x="4617" y="942"/>
                </a:lnTo>
                <a:lnTo>
                  <a:pt x="4689" y="1035"/>
                </a:lnTo>
                <a:lnTo>
                  <a:pt x="4678" y="1062"/>
                </a:lnTo>
                <a:lnTo>
                  <a:pt x="4588" y="1003"/>
                </a:lnTo>
                <a:close/>
                <a:moveTo>
                  <a:pt x="4598" y="917"/>
                </a:moveTo>
                <a:lnTo>
                  <a:pt x="4510" y="872"/>
                </a:lnTo>
                <a:lnTo>
                  <a:pt x="4521" y="821"/>
                </a:lnTo>
                <a:lnTo>
                  <a:pt x="4598" y="917"/>
                </a:lnTo>
                <a:close/>
                <a:moveTo>
                  <a:pt x="4596" y="931"/>
                </a:moveTo>
                <a:lnTo>
                  <a:pt x="4577" y="995"/>
                </a:lnTo>
                <a:lnTo>
                  <a:pt x="4494" y="944"/>
                </a:lnTo>
                <a:lnTo>
                  <a:pt x="4507" y="883"/>
                </a:lnTo>
                <a:lnTo>
                  <a:pt x="4596" y="931"/>
                </a:lnTo>
                <a:close/>
                <a:moveTo>
                  <a:pt x="4481" y="936"/>
                </a:moveTo>
                <a:lnTo>
                  <a:pt x="4449" y="917"/>
                </a:lnTo>
                <a:lnTo>
                  <a:pt x="4462" y="859"/>
                </a:lnTo>
                <a:lnTo>
                  <a:pt x="4494" y="877"/>
                </a:lnTo>
                <a:lnTo>
                  <a:pt x="4481" y="936"/>
                </a:lnTo>
                <a:close/>
                <a:moveTo>
                  <a:pt x="4478" y="950"/>
                </a:moveTo>
                <a:lnTo>
                  <a:pt x="4470" y="995"/>
                </a:lnTo>
                <a:lnTo>
                  <a:pt x="4438" y="971"/>
                </a:lnTo>
                <a:lnTo>
                  <a:pt x="4446" y="928"/>
                </a:lnTo>
                <a:lnTo>
                  <a:pt x="4478" y="950"/>
                </a:lnTo>
                <a:close/>
                <a:moveTo>
                  <a:pt x="4467" y="1008"/>
                </a:moveTo>
                <a:lnTo>
                  <a:pt x="4457" y="1057"/>
                </a:lnTo>
                <a:lnTo>
                  <a:pt x="4425" y="1030"/>
                </a:lnTo>
                <a:lnTo>
                  <a:pt x="4435" y="984"/>
                </a:lnTo>
                <a:lnTo>
                  <a:pt x="4467" y="1008"/>
                </a:lnTo>
                <a:close/>
                <a:moveTo>
                  <a:pt x="4427" y="963"/>
                </a:moveTo>
                <a:lnTo>
                  <a:pt x="4387" y="934"/>
                </a:lnTo>
                <a:lnTo>
                  <a:pt x="4392" y="896"/>
                </a:lnTo>
                <a:lnTo>
                  <a:pt x="4435" y="923"/>
                </a:lnTo>
                <a:lnTo>
                  <a:pt x="4427" y="963"/>
                </a:lnTo>
                <a:close/>
                <a:moveTo>
                  <a:pt x="4425" y="976"/>
                </a:moveTo>
                <a:lnTo>
                  <a:pt x="4414" y="1022"/>
                </a:lnTo>
                <a:lnTo>
                  <a:pt x="4379" y="992"/>
                </a:lnTo>
                <a:lnTo>
                  <a:pt x="4384" y="947"/>
                </a:lnTo>
                <a:lnTo>
                  <a:pt x="4425" y="976"/>
                </a:lnTo>
                <a:close/>
                <a:moveTo>
                  <a:pt x="4441" y="1121"/>
                </a:moveTo>
                <a:lnTo>
                  <a:pt x="4435" y="1145"/>
                </a:lnTo>
                <a:lnTo>
                  <a:pt x="4406" y="1110"/>
                </a:lnTo>
                <a:lnTo>
                  <a:pt x="4411" y="1091"/>
                </a:lnTo>
                <a:lnTo>
                  <a:pt x="4441" y="1121"/>
                </a:lnTo>
                <a:close/>
                <a:moveTo>
                  <a:pt x="4433" y="1158"/>
                </a:moveTo>
                <a:lnTo>
                  <a:pt x="4395" y="1337"/>
                </a:lnTo>
                <a:lnTo>
                  <a:pt x="4363" y="1308"/>
                </a:lnTo>
                <a:lnTo>
                  <a:pt x="4403" y="1126"/>
                </a:lnTo>
                <a:lnTo>
                  <a:pt x="4433" y="1158"/>
                </a:lnTo>
                <a:close/>
                <a:moveTo>
                  <a:pt x="4390" y="1351"/>
                </a:moveTo>
                <a:lnTo>
                  <a:pt x="4374" y="1428"/>
                </a:lnTo>
                <a:lnTo>
                  <a:pt x="4344" y="1399"/>
                </a:lnTo>
                <a:lnTo>
                  <a:pt x="4360" y="1321"/>
                </a:lnTo>
                <a:lnTo>
                  <a:pt x="4390" y="1351"/>
                </a:lnTo>
                <a:close/>
                <a:moveTo>
                  <a:pt x="4371" y="1442"/>
                </a:moveTo>
                <a:lnTo>
                  <a:pt x="4360" y="1487"/>
                </a:lnTo>
                <a:lnTo>
                  <a:pt x="4334" y="1452"/>
                </a:lnTo>
                <a:lnTo>
                  <a:pt x="4342" y="1412"/>
                </a:lnTo>
                <a:lnTo>
                  <a:pt x="4371" y="1442"/>
                </a:lnTo>
                <a:close/>
                <a:moveTo>
                  <a:pt x="4358" y="1503"/>
                </a:moveTo>
                <a:lnTo>
                  <a:pt x="4342" y="1567"/>
                </a:lnTo>
                <a:lnTo>
                  <a:pt x="4315" y="1530"/>
                </a:lnTo>
                <a:lnTo>
                  <a:pt x="4328" y="1468"/>
                </a:lnTo>
                <a:lnTo>
                  <a:pt x="4358" y="1503"/>
                </a:lnTo>
                <a:close/>
                <a:moveTo>
                  <a:pt x="4350" y="1599"/>
                </a:moveTo>
                <a:lnTo>
                  <a:pt x="4382" y="1648"/>
                </a:lnTo>
                <a:lnTo>
                  <a:pt x="4366" y="1698"/>
                </a:lnTo>
                <a:lnTo>
                  <a:pt x="4336" y="1650"/>
                </a:lnTo>
                <a:lnTo>
                  <a:pt x="4350" y="1599"/>
                </a:lnTo>
                <a:close/>
                <a:moveTo>
                  <a:pt x="4360" y="1714"/>
                </a:moveTo>
                <a:lnTo>
                  <a:pt x="4342" y="1779"/>
                </a:lnTo>
                <a:lnTo>
                  <a:pt x="4320" y="1733"/>
                </a:lnTo>
                <a:lnTo>
                  <a:pt x="4334" y="1666"/>
                </a:lnTo>
                <a:lnTo>
                  <a:pt x="4360" y="1714"/>
                </a:lnTo>
                <a:close/>
                <a:moveTo>
                  <a:pt x="4336" y="1797"/>
                </a:moveTo>
                <a:lnTo>
                  <a:pt x="4323" y="1845"/>
                </a:lnTo>
                <a:lnTo>
                  <a:pt x="4304" y="1800"/>
                </a:lnTo>
                <a:lnTo>
                  <a:pt x="4315" y="1752"/>
                </a:lnTo>
                <a:lnTo>
                  <a:pt x="4336" y="1797"/>
                </a:lnTo>
                <a:close/>
                <a:moveTo>
                  <a:pt x="4344" y="1813"/>
                </a:moveTo>
                <a:lnTo>
                  <a:pt x="4371" y="1864"/>
                </a:lnTo>
                <a:lnTo>
                  <a:pt x="4352" y="1918"/>
                </a:lnTo>
                <a:lnTo>
                  <a:pt x="4331" y="1864"/>
                </a:lnTo>
                <a:lnTo>
                  <a:pt x="4344" y="1813"/>
                </a:lnTo>
                <a:close/>
                <a:moveTo>
                  <a:pt x="4379" y="1880"/>
                </a:moveTo>
                <a:lnTo>
                  <a:pt x="4403" y="1934"/>
                </a:lnTo>
                <a:lnTo>
                  <a:pt x="4379" y="1987"/>
                </a:lnTo>
                <a:lnTo>
                  <a:pt x="4358" y="1934"/>
                </a:lnTo>
                <a:lnTo>
                  <a:pt x="4379" y="1880"/>
                </a:lnTo>
                <a:close/>
                <a:moveTo>
                  <a:pt x="4411" y="1947"/>
                </a:moveTo>
                <a:lnTo>
                  <a:pt x="4441" y="2009"/>
                </a:lnTo>
                <a:lnTo>
                  <a:pt x="4411" y="2065"/>
                </a:lnTo>
                <a:lnTo>
                  <a:pt x="4384" y="2001"/>
                </a:lnTo>
                <a:lnTo>
                  <a:pt x="4411" y="1947"/>
                </a:lnTo>
                <a:close/>
                <a:moveTo>
                  <a:pt x="4417" y="1934"/>
                </a:moveTo>
                <a:lnTo>
                  <a:pt x="4449" y="1864"/>
                </a:lnTo>
                <a:lnTo>
                  <a:pt x="4486" y="1928"/>
                </a:lnTo>
                <a:lnTo>
                  <a:pt x="4449" y="1995"/>
                </a:lnTo>
                <a:lnTo>
                  <a:pt x="4417" y="1934"/>
                </a:lnTo>
                <a:close/>
                <a:moveTo>
                  <a:pt x="4494" y="1939"/>
                </a:moveTo>
                <a:lnTo>
                  <a:pt x="4526" y="1995"/>
                </a:lnTo>
                <a:lnTo>
                  <a:pt x="4483" y="2062"/>
                </a:lnTo>
                <a:lnTo>
                  <a:pt x="4457" y="2009"/>
                </a:lnTo>
                <a:lnTo>
                  <a:pt x="4494" y="1939"/>
                </a:lnTo>
                <a:close/>
                <a:moveTo>
                  <a:pt x="4534" y="2009"/>
                </a:moveTo>
                <a:lnTo>
                  <a:pt x="4574" y="2078"/>
                </a:lnTo>
                <a:lnTo>
                  <a:pt x="4523" y="2145"/>
                </a:lnTo>
                <a:lnTo>
                  <a:pt x="4489" y="2075"/>
                </a:lnTo>
                <a:lnTo>
                  <a:pt x="4534" y="2009"/>
                </a:lnTo>
                <a:close/>
                <a:moveTo>
                  <a:pt x="4542" y="1998"/>
                </a:moveTo>
                <a:lnTo>
                  <a:pt x="4582" y="1936"/>
                </a:lnTo>
                <a:lnTo>
                  <a:pt x="4630" y="2006"/>
                </a:lnTo>
                <a:lnTo>
                  <a:pt x="4582" y="2067"/>
                </a:lnTo>
                <a:lnTo>
                  <a:pt x="4542" y="1998"/>
                </a:lnTo>
                <a:close/>
                <a:moveTo>
                  <a:pt x="4590" y="1926"/>
                </a:moveTo>
                <a:lnTo>
                  <a:pt x="4638" y="1851"/>
                </a:lnTo>
                <a:lnTo>
                  <a:pt x="4697" y="1923"/>
                </a:lnTo>
                <a:lnTo>
                  <a:pt x="4638" y="1995"/>
                </a:lnTo>
                <a:lnTo>
                  <a:pt x="4590" y="1926"/>
                </a:lnTo>
                <a:close/>
                <a:moveTo>
                  <a:pt x="4705" y="1931"/>
                </a:moveTo>
                <a:lnTo>
                  <a:pt x="4756" y="1995"/>
                </a:lnTo>
                <a:lnTo>
                  <a:pt x="4689" y="2070"/>
                </a:lnTo>
                <a:lnTo>
                  <a:pt x="4646" y="2006"/>
                </a:lnTo>
                <a:lnTo>
                  <a:pt x="4705" y="1931"/>
                </a:lnTo>
                <a:close/>
                <a:moveTo>
                  <a:pt x="4705" y="1912"/>
                </a:moveTo>
                <a:lnTo>
                  <a:pt x="4646" y="1840"/>
                </a:lnTo>
                <a:lnTo>
                  <a:pt x="4686" y="1779"/>
                </a:lnTo>
                <a:lnTo>
                  <a:pt x="4753" y="1851"/>
                </a:lnTo>
                <a:lnTo>
                  <a:pt x="4705" y="1912"/>
                </a:lnTo>
                <a:close/>
                <a:moveTo>
                  <a:pt x="4684" y="1760"/>
                </a:moveTo>
                <a:lnTo>
                  <a:pt x="4628" y="1701"/>
                </a:lnTo>
                <a:lnTo>
                  <a:pt x="4678" y="1613"/>
                </a:lnTo>
                <a:lnTo>
                  <a:pt x="4742" y="1672"/>
                </a:lnTo>
                <a:lnTo>
                  <a:pt x="4684" y="1760"/>
                </a:lnTo>
                <a:close/>
                <a:moveTo>
                  <a:pt x="4684" y="1602"/>
                </a:moveTo>
                <a:lnTo>
                  <a:pt x="4737" y="1508"/>
                </a:lnTo>
                <a:lnTo>
                  <a:pt x="4801" y="1583"/>
                </a:lnTo>
                <a:lnTo>
                  <a:pt x="4750" y="1664"/>
                </a:lnTo>
                <a:lnTo>
                  <a:pt x="4684" y="1602"/>
                </a:lnTo>
                <a:close/>
                <a:moveTo>
                  <a:pt x="4734" y="1487"/>
                </a:moveTo>
                <a:lnTo>
                  <a:pt x="4665" y="1407"/>
                </a:lnTo>
                <a:lnTo>
                  <a:pt x="4686" y="1364"/>
                </a:lnTo>
                <a:lnTo>
                  <a:pt x="4761" y="1439"/>
                </a:lnTo>
                <a:lnTo>
                  <a:pt x="4734" y="1487"/>
                </a:lnTo>
                <a:close/>
                <a:moveTo>
                  <a:pt x="4681" y="1343"/>
                </a:moveTo>
                <a:lnTo>
                  <a:pt x="4612" y="1273"/>
                </a:lnTo>
                <a:lnTo>
                  <a:pt x="4630" y="1222"/>
                </a:lnTo>
                <a:lnTo>
                  <a:pt x="4708" y="1289"/>
                </a:lnTo>
                <a:lnTo>
                  <a:pt x="4681" y="1343"/>
                </a:lnTo>
                <a:close/>
                <a:moveTo>
                  <a:pt x="4636" y="1209"/>
                </a:moveTo>
                <a:lnTo>
                  <a:pt x="4657" y="1147"/>
                </a:lnTo>
                <a:lnTo>
                  <a:pt x="4742" y="1212"/>
                </a:lnTo>
                <a:lnTo>
                  <a:pt x="4713" y="1276"/>
                </a:lnTo>
                <a:lnTo>
                  <a:pt x="4636" y="1209"/>
                </a:lnTo>
                <a:close/>
                <a:moveTo>
                  <a:pt x="4662" y="1137"/>
                </a:moveTo>
                <a:lnTo>
                  <a:pt x="4684" y="1078"/>
                </a:lnTo>
                <a:lnTo>
                  <a:pt x="4764" y="1129"/>
                </a:lnTo>
                <a:lnTo>
                  <a:pt x="4775" y="1142"/>
                </a:lnTo>
                <a:lnTo>
                  <a:pt x="4748" y="1201"/>
                </a:lnTo>
                <a:lnTo>
                  <a:pt x="4662" y="1137"/>
                </a:lnTo>
                <a:close/>
                <a:moveTo>
                  <a:pt x="4689" y="1067"/>
                </a:moveTo>
                <a:lnTo>
                  <a:pt x="4697" y="1046"/>
                </a:lnTo>
                <a:lnTo>
                  <a:pt x="4742" y="1099"/>
                </a:lnTo>
                <a:lnTo>
                  <a:pt x="4689" y="1067"/>
                </a:lnTo>
                <a:close/>
                <a:moveTo>
                  <a:pt x="4694" y="1022"/>
                </a:moveTo>
                <a:lnTo>
                  <a:pt x="4644" y="955"/>
                </a:lnTo>
                <a:lnTo>
                  <a:pt x="4705" y="990"/>
                </a:lnTo>
                <a:lnTo>
                  <a:pt x="4694" y="1022"/>
                </a:lnTo>
                <a:close/>
                <a:moveTo>
                  <a:pt x="4625" y="931"/>
                </a:moveTo>
                <a:lnTo>
                  <a:pt x="4612" y="917"/>
                </a:lnTo>
                <a:lnTo>
                  <a:pt x="4625" y="872"/>
                </a:lnTo>
                <a:lnTo>
                  <a:pt x="4713" y="968"/>
                </a:lnTo>
                <a:lnTo>
                  <a:pt x="4710" y="979"/>
                </a:lnTo>
                <a:lnTo>
                  <a:pt x="4625" y="931"/>
                </a:lnTo>
                <a:close/>
                <a:moveTo>
                  <a:pt x="4625" y="829"/>
                </a:moveTo>
                <a:lnTo>
                  <a:pt x="4590" y="816"/>
                </a:lnTo>
                <a:lnTo>
                  <a:pt x="4534" y="754"/>
                </a:lnTo>
                <a:lnTo>
                  <a:pt x="4542" y="714"/>
                </a:lnTo>
                <a:lnTo>
                  <a:pt x="4636" y="800"/>
                </a:lnTo>
                <a:lnTo>
                  <a:pt x="4625" y="829"/>
                </a:lnTo>
                <a:close/>
                <a:moveTo>
                  <a:pt x="4547" y="698"/>
                </a:moveTo>
                <a:lnTo>
                  <a:pt x="4558" y="647"/>
                </a:lnTo>
                <a:lnTo>
                  <a:pt x="4657" y="728"/>
                </a:lnTo>
                <a:lnTo>
                  <a:pt x="4654" y="736"/>
                </a:lnTo>
                <a:lnTo>
                  <a:pt x="4547" y="698"/>
                </a:lnTo>
                <a:close/>
                <a:moveTo>
                  <a:pt x="4550" y="626"/>
                </a:moveTo>
                <a:lnTo>
                  <a:pt x="4529" y="607"/>
                </a:lnTo>
                <a:lnTo>
                  <a:pt x="4553" y="615"/>
                </a:lnTo>
                <a:lnTo>
                  <a:pt x="4550" y="626"/>
                </a:lnTo>
                <a:close/>
                <a:moveTo>
                  <a:pt x="4547" y="639"/>
                </a:moveTo>
                <a:lnTo>
                  <a:pt x="4537" y="693"/>
                </a:lnTo>
                <a:lnTo>
                  <a:pt x="4502" y="661"/>
                </a:lnTo>
                <a:lnTo>
                  <a:pt x="4513" y="613"/>
                </a:lnTo>
                <a:lnTo>
                  <a:pt x="4547" y="639"/>
                </a:lnTo>
                <a:close/>
                <a:moveTo>
                  <a:pt x="4513" y="688"/>
                </a:moveTo>
                <a:lnTo>
                  <a:pt x="4499" y="682"/>
                </a:lnTo>
                <a:lnTo>
                  <a:pt x="4499" y="677"/>
                </a:lnTo>
                <a:lnTo>
                  <a:pt x="4513" y="688"/>
                </a:lnTo>
                <a:close/>
                <a:moveTo>
                  <a:pt x="4531" y="706"/>
                </a:moveTo>
                <a:lnTo>
                  <a:pt x="4523" y="744"/>
                </a:lnTo>
                <a:lnTo>
                  <a:pt x="4494" y="712"/>
                </a:lnTo>
                <a:lnTo>
                  <a:pt x="4497" y="696"/>
                </a:lnTo>
                <a:lnTo>
                  <a:pt x="4531" y="706"/>
                </a:lnTo>
                <a:close/>
                <a:moveTo>
                  <a:pt x="4521" y="760"/>
                </a:moveTo>
                <a:lnTo>
                  <a:pt x="4515" y="784"/>
                </a:lnTo>
                <a:lnTo>
                  <a:pt x="4499" y="776"/>
                </a:lnTo>
                <a:lnTo>
                  <a:pt x="4483" y="754"/>
                </a:lnTo>
                <a:lnTo>
                  <a:pt x="4489" y="725"/>
                </a:lnTo>
                <a:lnTo>
                  <a:pt x="4521" y="760"/>
                </a:lnTo>
                <a:close/>
                <a:moveTo>
                  <a:pt x="4483" y="701"/>
                </a:moveTo>
                <a:lnTo>
                  <a:pt x="4470" y="685"/>
                </a:lnTo>
                <a:lnTo>
                  <a:pt x="4486" y="690"/>
                </a:lnTo>
                <a:lnTo>
                  <a:pt x="4483" y="701"/>
                </a:lnTo>
                <a:close/>
                <a:moveTo>
                  <a:pt x="4491" y="786"/>
                </a:moveTo>
                <a:lnTo>
                  <a:pt x="4510" y="808"/>
                </a:lnTo>
                <a:lnTo>
                  <a:pt x="4497" y="867"/>
                </a:lnTo>
                <a:lnTo>
                  <a:pt x="4465" y="848"/>
                </a:lnTo>
                <a:lnTo>
                  <a:pt x="4478" y="778"/>
                </a:lnTo>
                <a:lnTo>
                  <a:pt x="4491" y="786"/>
                </a:lnTo>
                <a:close/>
                <a:moveTo>
                  <a:pt x="4449" y="853"/>
                </a:moveTo>
                <a:lnTo>
                  <a:pt x="4438" y="909"/>
                </a:lnTo>
                <a:lnTo>
                  <a:pt x="4395" y="883"/>
                </a:lnTo>
                <a:lnTo>
                  <a:pt x="4403" y="829"/>
                </a:lnTo>
                <a:lnTo>
                  <a:pt x="4449" y="853"/>
                </a:lnTo>
                <a:close/>
                <a:moveTo>
                  <a:pt x="4392" y="811"/>
                </a:moveTo>
                <a:lnTo>
                  <a:pt x="4376" y="800"/>
                </a:lnTo>
                <a:lnTo>
                  <a:pt x="4384" y="738"/>
                </a:lnTo>
                <a:lnTo>
                  <a:pt x="4400" y="746"/>
                </a:lnTo>
                <a:lnTo>
                  <a:pt x="4392" y="811"/>
                </a:lnTo>
                <a:close/>
                <a:moveTo>
                  <a:pt x="4390" y="824"/>
                </a:moveTo>
                <a:lnTo>
                  <a:pt x="4384" y="875"/>
                </a:lnTo>
                <a:lnTo>
                  <a:pt x="4366" y="864"/>
                </a:lnTo>
                <a:lnTo>
                  <a:pt x="4374" y="813"/>
                </a:lnTo>
                <a:lnTo>
                  <a:pt x="4390" y="824"/>
                </a:lnTo>
                <a:close/>
                <a:moveTo>
                  <a:pt x="4382" y="888"/>
                </a:moveTo>
                <a:lnTo>
                  <a:pt x="4376" y="926"/>
                </a:lnTo>
                <a:lnTo>
                  <a:pt x="4360" y="915"/>
                </a:lnTo>
                <a:lnTo>
                  <a:pt x="4366" y="877"/>
                </a:lnTo>
                <a:lnTo>
                  <a:pt x="4382" y="888"/>
                </a:lnTo>
                <a:close/>
                <a:moveTo>
                  <a:pt x="4376" y="1006"/>
                </a:moveTo>
                <a:lnTo>
                  <a:pt x="4411" y="1035"/>
                </a:lnTo>
                <a:lnTo>
                  <a:pt x="4403" y="1067"/>
                </a:lnTo>
                <a:lnTo>
                  <a:pt x="4374" y="1035"/>
                </a:lnTo>
                <a:lnTo>
                  <a:pt x="4376" y="1006"/>
                </a:lnTo>
                <a:close/>
                <a:moveTo>
                  <a:pt x="4400" y="1081"/>
                </a:moveTo>
                <a:lnTo>
                  <a:pt x="4398" y="1099"/>
                </a:lnTo>
                <a:lnTo>
                  <a:pt x="4368" y="1065"/>
                </a:lnTo>
                <a:lnTo>
                  <a:pt x="4371" y="1051"/>
                </a:lnTo>
                <a:lnTo>
                  <a:pt x="4400" y="1081"/>
                </a:lnTo>
                <a:close/>
                <a:moveTo>
                  <a:pt x="4392" y="1113"/>
                </a:moveTo>
                <a:lnTo>
                  <a:pt x="4352" y="1300"/>
                </a:lnTo>
                <a:lnTo>
                  <a:pt x="4336" y="1284"/>
                </a:lnTo>
                <a:lnTo>
                  <a:pt x="4366" y="1081"/>
                </a:lnTo>
                <a:lnTo>
                  <a:pt x="4392" y="1113"/>
                </a:lnTo>
                <a:close/>
                <a:moveTo>
                  <a:pt x="4350" y="1313"/>
                </a:moveTo>
                <a:lnTo>
                  <a:pt x="4334" y="1388"/>
                </a:lnTo>
                <a:lnTo>
                  <a:pt x="4323" y="1375"/>
                </a:lnTo>
                <a:lnTo>
                  <a:pt x="4334" y="1297"/>
                </a:lnTo>
                <a:lnTo>
                  <a:pt x="4350" y="1313"/>
                </a:lnTo>
                <a:close/>
                <a:moveTo>
                  <a:pt x="4331" y="1402"/>
                </a:moveTo>
                <a:lnTo>
                  <a:pt x="4323" y="1442"/>
                </a:lnTo>
                <a:lnTo>
                  <a:pt x="4315" y="1431"/>
                </a:lnTo>
                <a:lnTo>
                  <a:pt x="4320" y="1391"/>
                </a:lnTo>
                <a:lnTo>
                  <a:pt x="4331" y="1402"/>
                </a:lnTo>
                <a:close/>
                <a:moveTo>
                  <a:pt x="4320" y="1458"/>
                </a:moveTo>
                <a:lnTo>
                  <a:pt x="4307" y="1517"/>
                </a:lnTo>
                <a:lnTo>
                  <a:pt x="4304" y="1511"/>
                </a:lnTo>
                <a:lnTo>
                  <a:pt x="4312" y="1450"/>
                </a:lnTo>
                <a:lnTo>
                  <a:pt x="4320" y="1458"/>
                </a:lnTo>
                <a:close/>
                <a:moveTo>
                  <a:pt x="4312" y="1546"/>
                </a:moveTo>
                <a:lnTo>
                  <a:pt x="4339" y="1583"/>
                </a:lnTo>
                <a:lnTo>
                  <a:pt x="4328" y="1634"/>
                </a:lnTo>
                <a:lnTo>
                  <a:pt x="4304" y="1591"/>
                </a:lnTo>
                <a:lnTo>
                  <a:pt x="4312" y="1546"/>
                </a:lnTo>
                <a:close/>
                <a:moveTo>
                  <a:pt x="4296" y="1559"/>
                </a:moveTo>
                <a:lnTo>
                  <a:pt x="4302" y="1530"/>
                </a:lnTo>
                <a:lnTo>
                  <a:pt x="4304" y="1533"/>
                </a:lnTo>
                <a:lnTo>
                  <a:pt x="4296" y="1559"/>
                </a:lnTo>
                <a:close/>
                <a:moveTo>
                  <a:pt x="4299" y="1607"/>
                </a:moveTo>
                <a:lnTo>
                  <a:pt x="4326" y="1650"/>
                </a:lnTo>
                <a:lnTo>
                  <a:pt x="4310" y="1714"/>
                </a:lnTo>
                <a:lnTo>
                  <a:pt x="4286" y="1666"/>
                </a:lnTo>
                <a:lnTo>
                  <a:pt x="4299" y="1607"/>
                </a:lnTo>
                <a:close/>
                <a:moveTo>
                  <a:pt x="4307" y="1733"/>
                </a:moveTo>
                <a:lnTo>
                  <a:pt x="4296" y="1781"/>
                </a:lnTo>
                <a:lnTo>
                  <a:pt x="4275" y="1725"/>
                </a:lnTo>
                <a:lnTo>
                  <a:pt x="4283" y="1685"/>
                </a:lnTo>
                <a:lnTo>
                  <a:pt x="4307" y="1733"/>
                </a:lnTo>
                <a:close/>
                <a:moveTo>
                  <a:pt x="4291" y="1800"/>
                </a:moveTo>
                <a:lnTo>
                  <a:pt x="4278" y="1861"/>
                </a:lnTo>
                <a:lnTo>
                  <a:pt x="4262" y="1808"/>
                </a:lnTo>
                <a:lnTo>
                  <a:pt x="4270" y="1749"/>
                </a:lnTo>
                <a:lnTo>
                  <a:pt x="4291" y="1800"/>
                </a:lnTo>
                <a:close/>
                <a:moveTo>
                  <a:pt x="4299" y="1821"/>
                </a:moveTo>
                <a:lnTo>
                  <a:pt x="4318" y="1864"/>
                </a:lnTo>
                <a:lnTo>
                  <a:pt x="4299" y="1926"/>
                </a:lnTo>
                <a:lnTo>
                  <a:pt x="4286" y="1883"/>
                </a:lnTo>
                <a:lnTo>
                  <a:pt x="4299" y="1821"/>
                </a:lnTo>
                <a:close/>
                <a:moveTo>
                  <a:pt x="4323" y="1883"/>
                </a:moveTo>
                <a:lnTo>
                  <a:pt x="4344" y="1934"/>
                </a:lnTo>
                <a:lnTo>
                  <a:pt x="4320" y="1995"/>
                </a:lnTo>
                <a:lnTo>
                  <a:pt x="4304" y="1944"/>
                </a:lnTo>
                <a:lnTo>
                  <a:pt x="4323" y="1883"/>
                </a:lnTo>
                <a:close/>
                <a:moveTo>
                  <a:pt x="4352" y="1950"/>
                </a:moveTo>
                <a:lnTo>
                  <a:pt x="4371" y="2001"/>
                </a:lnTo>
                <a:lnTo>
                  <a:pt x="4342" y="2062"/>
                </a:lnTo>
                <a:lnTo>
                  <a:pt x="4328" y="2014"/>
                </a:lnTo>
                <a:lnTo>
                  <a:pt x="4352" y="1950"/>
                </a:lnTo>
                <a:close/>
                <a:moveTo>
                  <a:pt x="4379" y="2017"/>
                </a:moveTo>
                <a:lnTo>
                  <a:pt x="4403" y="2078"/>
                </a:lnTo>
                <a:lnTo>
                  <a:pt x="4368" y="2140"/>
                </a:lnTo>
                <a:lnTo>
                  <a:pt x="4347" y="2081"/>
                </a:lnTo>
                <a:lnTo>
                  <a:pt x="4379" y="2017"/>
                </a:lnTo>
                <a:close/>
                <a:moveTo>
                  <a:pt x="4408" y="2091"/>
                </a:moveTo>
                <a:lnTo>
                  <a:pt x="4430" y="2142"/>
                </a:lnTo>
                <a:lnTo>
                  <a:pt x="4387" y="2204"/>
                </a:lnTo>
                <a:lnTo>
                  <a:pt x="4371" y="2156"/>
                </a:lnTo>
                <a:lnTo>
                  <a:pt x="4408" y="2091"/>
                </a:lnTo>
                <a:close/>
                <a:moveTo>
                  <a:pt x="4417" y="2078"/>
                </a:moveTo>
                <a:lnTo>
                  <a:pt x="4449" y="2022"/>
                </a:lnTo>
                <a:lnTo>
                  <a:pt x="4475" y="2075"/>
                </a:lnTo>
                <a:lnTo>
                  <a:pt x="4438" y="2132"/>
                </a:lnTo>
                <a:lnTo>
                  <a:pt x="4417" y="2078"/>
                </a:lnTo>
                <a:close/>
                <a:moveTo>
                  <a:pt x="4481" y="2089"/>
                </a:moveTo>
                <a:lnTo>
                  <a:pt x="4515" y="2156"/>
                </a:lnTo>
                <a:lnTo>
                  <a:pt x="4470" y="2212"/>
                </a:lnTo>
                <a:lnTo>
                  <a:pt x="4443" y="2145"/>
                </a:lnTo>
                <a:lnTo>
                  <a:pt x="4481" y="2089"/>
                </a:lnTo>
                <a:close/>
                <a:moveTo>
                  <a:pt x="4521" y="2169"/>
                </a:moveTo>
                <a:lnTo>
                  <a:pt x="4547" y="2225"/>
                </a:lnTo>
                <a:lnTo>
                  <a:pt x="4497" y="2281"/>
                </a:lnTo>
                <a:lnTo>
                  <a:pt x="4475" y="2225"/>
                </a:lnTo>
                <a:lnTo>
                  <a:pt x="4521" y="2169"/>
                </a:lnTo>
                <a:close/>
                <a:moveTo>
                  <a:pt x="4529" y="2158"/>
                </a:moveTo>
                <a:lnTo>
                  <a:pt x="4582" y="2089"/>
                </a:lnTo>
                <a:lnTo>
                  <a:pt x="4617" y="2150"/>
                </a:lnTo>
                <a:lnTo>
                  <a:pt x="4558" y="2214"/>
                </a:lnTo>
                <a:lnTo>
                  <a:pt x="4529" y="2158"/>
                </a:lnTo>
                <a:close/>
                <a:moveTo>
                  <a:pt x="4590" y="2078"/>
                </a:moveTo>
                <a:lnTo>
                  <a:pt x="4638" y="2017"/>
                </a:lnTo>
                <a:lnTo>
                  <a:pt x="4681" y="2078"/>
                </a:lnTo>
                <a:lnTo>
                  <a:pt x="4625" y="2140"/>
                </a:lnTo>
                <a:lnTo>
                  <a:pt x="4590" y="2078"/>
                </a:lnTo>
                <a:close/>
                <a:moveTo>
                  <a:pt x="4689" y="2089"/>
                </a:moveTo>
                <a:lnTo>
                  <a:pt x="4745" y="2169"/>
                </a:lnTo>
                <a:lnTo>
                  <a:pt x="4678" y="2231"/>
                </a:lnTo>
                <a:lnTo>
                  <a:pt x="4633" y="2150"/>
                </a:lnTo>
                <a:lnTo>
                  <a:pt x="4689" y="2089"/>
                </a:lnTo>
                <a:close/>
                <a:moveTo>
                  <a:pt x="4697" y="2078"/>
                </a:moveTo>
                <a:lnTo>
                  <a:pt x="4764" y="2006"/>
                </a:lnTo>
                <a:lnTo>
                  <a:pt x="4831" y="2089"/>
                </a:lnTo>
                <a:lnTo>
                  <a:pt x="4753" y="2161"/>
                </a:lnTo>
                <a:lnTo>
                  <a:pt x="4697" y="2078"/>
                </a:lnTo>
                <a:close/>
                <a:moveTo>
                  <a:pt x="4710" y="1923"/>
                </a:moveTo>
                <a:lnTo>
                  <a:pt x="4761" y="1859"/>
                </a:lnTo>
                <a:lnTo>
                  <a:pt x="4820" y="1923"/>
                </a:lnTo>
                <a:lnTo>
                  <a:pt x="4764" y="1987"/>
                </a:lnTo>
                <a:lnTo>
                  <a:pt x="4710" y="1923"/>
                </a:lnTo>
                <a:close/>
                <a:moveTo>
                  <a:pt x="4759" y="1840"/>
                </a:moveTo>
                <a:lnTo>
                  <a:pt x="4692" y="1768"/>
                </a:lnTo>
                <a:lnTo>
                  <a:pt x="4750" y="1682"/>
                </a:lnTo>
                <a:lnTo>
                  <a:pt x="4828" y="1752"/>
                </a:lnTo>
                <a:lnTo>
                  <a:pt x="4759" y="1840"/>
                </a:lnTo>
                <a:close/>
                <a:moveTo>
                  <a:pt x="4759" y="1672"/>
                </a:moveTo>
                <a:lnTo>
                  <a:pt x="4809" y="1594"/>
                </a:lnTo>
                <a:lnTo>
                  <a:pt x="4884" y="1680"/>
                </a:lnTo>
                <a:lnTo>
                  <a:pt x="4836" y="1741"/>
                </a:lnTo>
                <a:lnTo>
                  <a:pt x="4759" y="1672"/>
                </a:lnTo>
                <a:close/>
                <a:moveTo>
                  <a:pt x="4809" y="1573"/>
                </a:moveTo>
                <a:lnTo>
                  <a:pt x="4742" y="1498"/>
                </a:lnTo>
                <a:lnTo>
                  <a:pt x="4772" y="1450"/>
                </a:lnTo>
                <a:lnTo>
                  <a:pt x="4844" y="1522"/>
                </a:lnTo>
                <a:lnTo>
                  <a:pt x="4809" y="1573"/>
                </a:lnTo>
                <a:close/>
                <a:moveTo>
                  <a:pt x="4769" y="1428"/>
                </a:moveTo>
                <a:lnTo>
                  <a:pt x="4692" y="1351"/>
                </a:lnTo>
                <a:lnTo>
                  <a:pt x="4716" y="1297"/>
                </a:lnTo>
                <a:lnTo>
                  <a:pt x="4801" y="1369"/>
                </a:lnTo>
                <a:lnTo>
                  <a:pt x="4769" y="1428"/>
                </a:lnTo>
                <a:close/>
                <a:moveTo>
                  <a:pt x="4721" y="1284"/>
                </a:moveTo>
                <a:lnTo>
                  <a:pt x="4753" y="1220"/>
                </a:lnTo>
                <a:lnTo>
                  <a:pt x="4847" y="1289"/>
                </a:lnTo>
                <a:lnTo>
                  <a:pt x="4807" y="1359"/>
                </a:lnTo>
                <a:lnTo>
                  <a:pt x="4721" y="1284"/>
                </a:lnTo>
                <a:close/>
                <a:moveTo>
                  <a:pt x="4759" y="1206"/>
                </a:moveTo>
                <a:lnTo>
                  <a:pt x="4785" y="1153"/>
                </a:lnTo>
                <a:lnTo>
                  <a:pt x="4865" y="1257"/>
                </a:lnTo>
                <a:lnTo>
                  <a:pt x="4855" y="1279"/>
                </a:lnTo>
                <a:lnTo>
                  <a:pt x="4759" y="1206"/>
                </a:lnTo>
                <a:close/>
                <a:moveTo>
                  <a:pt x="4783" y="1126"/>
                </a:moveTo>
                <a:lnTo>
                  <a:pt x="4772" y="1118"/>
                </a:lnTo>
                <a:lnTo>
                  <a:pt x="4702" y="1032"/>
                </a:lnTo>
                <a:lnTo>
                  <a:pt x="4716" y="995"/>
                </a:lnTo>
                <a:lnTo>
                  <a:pt x="4761" y="1016"/>
                </a:lnTo>
                <a:lnTo>
                  <a:pt x="4809" y="1070"/>
                </a:lnTo>
                <a:lnTo>
                  <a:pt x="4783" y="1126"/>
                </a:lnTo>
                <a:close/>
                <a:moveTo>
                  <a:pt x="4721" y="984"/>
                </a:moveTo>
                <a:lnTo>
                  <a:pt x="4724" y="979"/>
                </a:lnTo>
                <a:lnTo>
                  <a:pt x="4734" y="990"/>
                </a:lnTo>
                <a:lnTo>
                  <a:pt x="4721" y="984"/>
                </a:lnTo>
                <a:close/>
                <a:moveTo>
                  <a:pt x="4718" y="955"/>
                </a:moveTo>
                <a:lnTo>
                  <a:pt x="4630" y="859"/>
                </a:lnTo>
                <a:lnTo>
                  <a:pt x="4633" y="848"/>
                </a:lnTo>
                <a:lnTo>
                  <a:pt x="4729" y="888"/>
                </a:lnTo>
                <a:lnTo>
                  <a:pt x="4740" y="899"/>
                </a:lnTo>
                <a:lnTo>
                  <a:pt x="4718" y="955"/>
                </a:lnTo>
                <a:close/>
                <a:moveTo>
                  <a:pt x="4665" y="741"/>
                </a:moveTo>
                <a:lnTo>
                  <a:pt x="4668" y="736"/>
                </a:lnTo>
                <a:lnTo>
                  <a:pt x="4678" y="746"/>
                </a:lnTo>
                <a:lnTo>
                  <a:pt x="4665" y="741"/>
                </a:lnTo>
                <a:close/>
                <a:moveTo>
                  <a:pt x="4660" y="714"/>
                </a:moveTo>
                <a:lnTo>
                  <a:pt x="4561" y="634"/>
                </a:lnTo>
                <a:lnTo>
                  <a:pt x="4563" y="618"/>
                </a:lnTo>
                <a:lnTo>
                  <a:pt x="4678" y="650"/>
                </a:lnTo>
                <a:lnTo>
                  <a:pt x="4660" y="714"/>
                </a:lnTo>
                <a:close/>
                <a:moveTo>
                  <a:pt x="4566" y="607"/>
                </a:moveTo>
                <a:lnTo>
                  <a:pt x="4577" y="567"/>
                </a:lnTo>
                <a:lnTo>
                  <a:pt x="4673" y="634"/>
                </a:lnTo>
                <a:lnTo>
                  <a:pt x="4566" y="607"/>
                </a:lnTo>
                <a:close/>
                <a:moveTo>
                  <a:pt x="4579" y="554"/>
                </a:moveTo>
                <a:lnTo>
                  <a:pt x="4588" y="519"/>
                </a:lnTo>
                <a:lnTo>
                  <a:pt x="4681" y="535"/>
                </a:lnTo>
                <a:lnTo>
                  <a:pt x="4708" y="554"/>
                </a:lnTo>
                <a:lnTo>
                  <a:pt x="4686" y="629"/>
                </a:lnTo>
                <a:lnTo>
                  <a:pt x="4579" y="554"/>
                </a:lnTo>
                <a:close/>
                <a:moveTo>
                  <a:pt x="4590" y="506"/>
                </a:moveTo>
                <a:lnTo>
                  <a:pt x="4593" y="484"/>
                </a:lnTo>
                <a:lnTo>
                  <a:pt x="4649" y="516"/>
                </a:lnTo>
                <a:lnTo>
                  <a:pt x="4590" y="506"/>
                </a:lnTo>
                <a:close/>
                <a:moveTo>
                  <a:pt x="4582" y="479"/>
                </a:moveTo>
                <a:lnTo>
                  <a:pt x="4577" y="503"/>
                </a:lnTo>
                <a:lnTo>
                  <a:pt x="4539" y="498"/>
                </a:lnTo>
                <a:lnTo>
                  <a:pt x="4547" y="458"/>
                </a:lnTo>
                <a:lnTo>
                  <a:pt x="4582" y="479"/>
                </a:lnTo>
                <a:close/>
                <a:moveTo>
                  <a:pt x="4574" y="516"/>
                </a:moveTo>
                <a:lnTo>
                  <a:pt x="4569" y="548"/>
                </a:lnTo>
                <a:lnTo>
                  <a:pt x="4534" y="524"/>
                </a:lnTo>
                <a:lnTo>
                  <a:pt x="4537" y="508"/>
                </a:lnTo>
                <a:lnTo>
                  <a:pt x="4574" y="516"/>
                </a:lnTo>
                <a:close/>
                <a:moveTo>
                  <a:pt x="4566" y="559"/>
                </a:moveTo>
                <a:lnTo>
                  <a:pt x="4555" y="602"/>
                </a:lnTo>
                <a:lnTo>
                  <a:pt x="4518" y="594"/>
                </a:lnTo>
                <a:lnTo>
                  <a:pt x="4531" y="538"/>
                </a:lnTo>
                <a:lnTo>
                  <a:pt x="4566" y="559"/>
                </a:lnTo>
                <a:close/>
                <a:moveTo>
                  <a:pt x="4523" y="516"/>
                </a:moveTo>
                <a:lnTo>
                  <a:pt x="4502" y="503"/>
                </a:lnTo>
                <a:lnTo>
                  <a:pt x="4523" y="506"/>
                </a:lnTo>
                <a:lnTo>
                  <a:pt x="4523" y="516"/>
                </a:lnTo>
                <a:close/>
                <a:moveTo>
                  <a:pt x="4521" y="530"/>
                </a:moveTo>
                <a:lnTo>
                  <a:pt x="4507" y="591"/>
                </a:lnTo>
                <a:lnTo>
                  <a:pt x="4505" y="589"/>
                </a:lnTo>
                <a:lnTo>
                  <a:pt x="4443" y="540"/>
                </a:lnTo>
                <a:lnTo>
                  <a:pt x="4451" y="492"/>
                </a:lnTo>
                <a:lnTo>
                  <a:pt x="4473" y="495"/>
                </a:lnTo>
                <a:lnTo>
                  <a:pt x="4521" y="530"/>
                </a:lnTo>
                <a:close/>
                <a:moveTo>
                  <a:pt x="4475" y="581"/>
                </a:moveTo>
                <a:lnTo>
                  <a:pt x="4438" y="573"/>
                </a:lnTo>
                <a:lnTo>
                  <a:pt x="4441" y="554"/>
                </a:lnTo>
                <a:lnTo>
                  <a:pt x="4475" y="581"/>
                </a:lnTo>
                <a:close/>
                <a:moveTo>
                  <a:pt x="4499" y="602"/>
                </a:moveTo>
                <a:lnTo>
                  <a:pt x="4505" y="605"/>
                </a:lnTo>
                <a:lnTo>
                  <a:pt x="4494" y="653"/>
                </a:lnTo>
                <a:lnTo>
                  <a:pt x="4435" y="599"/>
                </a:lnTo>
                <a:lnTo>
                  <a:pt x="4438" y="583"/>
                </a:lnTo>
                <a:lnTo>
                  <a:pt x="4499" y="602"/>
                </a:lnTo>
                <a:close/>
                <a:moveTo>
                  <a:pt x="4491" y="666"/>
                </a:moveTo>
                <a:lnTo>
                  <a:pt x="4489" y="679"/>
                </a:lnTo>
                <a:lnTo>
                  <a:pt x="4451" y="666"/>
                </a:lnTo>
                <a:lnTo>
                  <a:pt x="4430" y="642"/>
                </a:lnTo>
                <a:lnTo>
                  <a:pt x="4433" y="613"/>
                </a:lnTo>
                <a:lnTo>
                  <a:pt x="4491" y="666"/>
                </a:lnTo>
                <a:close/>
                <a:moveTo>
                  <a:pt x="4470" y="757"/>
                </a:moveTo>
                <a:lnTo>
                  <a:pt x="4470" y="762"/>
                </a:lnTo>
                <a:lnTo>
                  <a:pt x="4414" y="738"/>
                </a:lnTo>
                <a:lnTo>
                  <a:pt x="4422" y="696"/>
                </a:lnTo>
                <a:lnTo>
                  <a:pt x="4470" y="757"/>
                </a:lnTo>
                <a:close/>
                <a:moveTo>
                  <a:pt x="4414" y="653"/>
                </a:moveTo>
                <a:lnTo>
                  <a:pt x="4398" y="647"/>
                </a:lnTo>
                <a:lnTo>
                  <a:pt x="4398" y="645"/>
                </a:lnTo>
                <a:lnTo>
                  <a:pt x="4400" y="626"/>
                </a:lnTo>
                <a:lnTo>
                  <a:pt x="4417" y="645"/>
                </a:lnTo>
                <a:lnTo>
                  <a:pt x="4414" y="653"/>
                </a:lnTo>
                <a:close/>
                <a:moveTo>
                  <a:pt x="4411" y="682"/>
                </a:moveTo>
                <a:lnTo>
                  <a:pt x="4403" y="733"/>
                </a:lnTo>
                <a:lnTo>
                  <a:pt x="4384" y="725"/>
                </a:lnTo>
                <a:lnTo>
                  <a:pt x="4395" y="663"/>
                </a:lnTo>
                <a:lnTo>
                  <a:pt x="4411" y="682"/>
                </a:lnTo>
                <a:close/>
                <a:moveTo>
                  <a:pt x="4390" y="599"/>
                </a:moveTo>
                <a:lnTo>
                  <a:pt x="4355" y="562"/>
                </a:lnTo>
                <a:lnTo>
                  <a:pt x="4387" y="570"/>
                </a:lnTo>
                <a:lnTo>
                  <a:pt x="4395" y="575"/>
                </a:lnTo>
                <a:lnTo>
                  <a:pt x="4390" y="599"/>
                </a:lnTo>
                <a:close/>
                <a:moveTo>
                  <a:pt x="4376" y="639"/>
                </a:moveTo>
                <a:lnTo>
                  <a:pt x="4323" y="621"/>
                </a:lnTo>
                <a:lnTo>
                  <a:pt x="4326" y="575"/>
                </a:lnTo>
                <a:lnTo>
                  <a:pt x="4376" y="639"/>
                </a:lnTo>
                <a:close/>
                <a:moveTo>
                  <a:pt x="4371" y="733"/>
                </a:moveTo>
                <a:lnTo>
                  <a:pt x="4363" y="794"/>
                </a:lnTo>
                <a:lnTo>
                  <a:pt x="4312" y="768"/>
                </a:lnTo>
                <a:lnTo>
                  <a:pt x="4315" y="709"/>
                </a:lnTo>
                <a:lnTo>
                  <a:pt x="4371" y="733"/>
                </a:lnTo>
                <a:close/>
                <a:moveTo>
                  <a:pt x="4363" y="808"/>
                </a:moveTo>
                <a:lnTo>
                  <a:pt x="4355" y="859"/>
                </a:lnTo>
                <a:lnTo>
                  <a:pt x="4307" y="829"/>
                </a:lnTo>
                <a:lnTo>
                  <a:pt x="4310" y="781"/>
                </a:lnTo>
                <a:lnTo>
                  <a:pt x="4363" y="808"/>
                </a:lnTo>
                <a:close/>
                <a:moveTo>
                  <a:pt x="4358" y="928"/>
                </a:moveTo>
                <a:lnTo>
                  <a:pt x="4374" y="939"/>
                </a:lnTo>
                <a:lnTo>
                  <a:pt x="4368" y="982"/>
                </a:lnTo>
                <a:lnTo>
                  <a:pt x="4352" y="968"/>
                </a:lnTo>
                <a:lnTo>
                  <a:pt x="4358" y="928"/>
                </a:lnTo>
                <a:close/>
                <a:moveTo>
                  <a:pt x="4366" y="995"/>
                </a:moveTo>
                <a:lnTo>
                  <a:pt x="4363" y="1024"/>
                </a:lnTo>
                <a:lnTo>
                  <a:pt x="4347" y="1008"/>
                </a:lnTo>
                <a:lnTo>
                  <a:pt x="4350" y="982"/>
                </a:lnTo>
                <a:lnTo>
                  <a:pt x="4366" y="995"/>
                </a:lnTo>
                <a:close/>
                <a:moveTo>
                  <a:pt x="4360" y="1041"/>
                </a:moveTo>
                <a:lnTo>
                  <a:pt x="4358" y="1054"/>
                </a:lnTo>
                <a:lnTo>
                  <a:pt x="4342" y="1035"/>
                </a:lnTo>
                <a:lnTo>
                  <a:pt x="4344" y="1024"/>
                </a:lnTo>
                <a:lnTo>
                  <a:pt x="4360" y="1041"/>
                </a:lnTo>
                <a:close/>
                <a:moveTo>
                  <a:pt x="4355" y="1070"/>
                </a:moveTo>
                <a:lnTo>
                  <a:pt x="4326" y="1273"/>
                </a:lnTo>
                <a:lnTo>
                  <a:pt x="4312" y="1260"/>
                </a:lnTo>
                <a:lnTo>
                  <a:pt x="4342" y="1051"/>
                </a:lnTo>
                <a:lnTo>
                  <a:pt x="4355" y="1070"/>
                </a:lnTo>
                <a:close/>
                <a:moveTo>
                  <a:pt x="4323" y="1289"/>
                </a:moveTo>
                <a:lnTo>
                  <a:pt x="4312" y="1364"/>
                </a:lnTo>
                <a:lnTo>
                  <a:pt x="4299" y="1348"/>
                </a:lnTo>
                <a:lnTo>
                  <a:pt x="4310" y="1276"/>
                </a:lnTo>
                <a:lnTo>
                  <a:pt x="4323" y="1289"/>
                </a:lnTo>
                <a:close/>
                <a:moveTo>
                  <a:pt x="4312" y="1380"/>
                </a:moveTo>
                <a:lnTo>
                  <a:pt x="4304" y="1420"/>
                </a:lnTo>
                <a:lnTo>
                  <a:pt x="4291" y="1402"/>
                </a:lnTo>
                <a:lnTo>
                  <a:pt x="4296" y="1364"/>
                </a:lnTo>
                <a:lnTo>
                  <a:pt x="4312" y="1380"/>
                </a:lnTo>
                <a:close/>
                <a:moveTo>
                  <a:pt x="4304" y="1436"/>
                </a:moveTo>
                <a:lnTo>
                  <a:pt x="4294" y="1498"/>
                </a:lnTo>
                <a:lnTo>
                  <a:pt x="4280" y="1479"/>
                </a:lnTo>
                <a:lnTo>
                  <a:pt x="4288" y="1420"/>
                </a:lnTo>
                <a:lnTo>
                  <a:pt x="4304" y="1436"/>
                </a:lnTo>
                <a:close/>
                <a:moveTo>
                  <a:pt x="4291" y="1517"/>
                </a:moveTo>
                <a:lnTo>
                  <a:pt x="4286" y="1559"/>
                </a:lnTo>
                <a:lnTo>
                  <a:pt x="4272" y="1541"/>
                </a:lnTo>
                <a:lnTo>
                  <a:pt x="4278" y="1498"/>
                </a:lnTo>
                <a:lnTo>
                  <a:pt x="4291" y="1517"/>
                </a:lnTo>
                <a:close/>
                <a:moveTo>
                  <a:pt x="4283" y="1581"/>
                </a:moveTo>
                <a:lnTo>
                  <a:pt x="4275" y="1640"/>
                </a:lnTo>
                <a:lnTo>
                  <a:pt x="4262" y="1618"/>
                </a:lnTo>
                <a:lnTo>
                  <a:pt x="4270" y="1559"/>
                </a:lnTo>
                <a:lnTo>
                  <a:pt x="4283" y="1581"/>
                </a:lnTo>
                <a:close/>
                <a:moveTo>
                  <a:pt x="4264" y="1522"/>
                </a:moveTo>
                <a:lnTo>
                  <a:pt x="4262" y="1519"/>
                </a:lnTo>
                <a:lnTo>
                  <a:pt x="4264" y="1476"/>
                </a:lnTo>
                <a:lnTo>
                  <a:pt x="4270" y="1482"/>
                </a:lnTo>
                <a:lnTo>
                  <a:pt x="4264" y="1522"/>
                </a:lnTo>
                <a:close/>
                <a:moveTo>
                  <a:pt x="4259" y="1837"/>
                </a:moveTo>
                <a:lnTo>
                  <a:pt x="4272" y="1886"/>
                </a:lnTo>
                <a:lnTo>
                  <a:pt x="4264" y="1931"/>
                </a:lnTo>
                <a:lnTo>
                  <a:pt x="4251" y="1880"/>
                </a:lnTo>
                <a:lnTo>
                  <a:pt x="4259" y="1837"/>
                </a:lnTo>
                <a:close/>
                <a:moveTo>
                  <a:pt x="4280" y="1907"/>
                </a:moveTo>
                <a:lnTo>
                  <a:pt x="4294" y="1944"/>
                </a:lnTo>
                <a:lnTo>
                  <a:pt x="4278" y="1993"/>
                </a:lnTo>
                <a:lnTo>
                  <a:pt x="4270" y="1958"/>
                </a:lnTo>
                <a:lnTo>
                  <a:pt x="4280" y="1907"/>
                </a:lnTo>
                <a:close/>
                <a:moveTo>
                  <a:pt x="4299" y="1966"/>
                </a:moveTo>
                <a:lnTo>
                  <a:pt x="4315" y="2014"/>
                </a:lnTo>
                <a:lnTo>
                  <a:pt x="4296" y="2065"/>
                </a:lnTo>
                <a:lnTo>
                  <a:pt x="4283" y="2017"/>
                </a:lnTo>
                <a:lnTo>
                  <a:pt x="4299" y="1966"/>
                </a:lnTo>
                <a:close/>
                <a:moveTo>
                  <a:pt x="4320" y="2033"/>
                </a:moveTo>
                <a:lnTo>
                  <a:pt x="4336" y="2078"/>
                </a:lnTo>
                <a:lnTo>
                  <a:pt x="4312" y="2132"/>
                </a:lnTo>
                <a:lnTo>
                  <a:pt x="4299" y="2083"/>
                </a:lnTo>
                <a:lnTo>
                  <a:pt x="4320" y="2033"/>
                </a:lnTo>
                <a:close/>
                <a:moveTo>
                  <a:pt x="4342" y="2097"/>
                </a:moveTo>
                <a:lnTo>
                  <a:pt x="4360" y="2156"/>
                </a:lnTo>
                <a:lnTo>
                  <a:pt x="4328" y="2206"/>
                </a:lnTo>
                <a:lnTo>
                  <a:pt x="4315" y="2150"/>
                </a:lnTo>
                <a:lnTo>
                  <a:pt x="4342" y="2097"/>
                </a:lnTo>
                <a:close/>
                <a:moveTo>
                  <a:pt x="4363" y="2169"/>
                </a:moveTo>
                <a:lnTo>
                  <a:pt x="4379" y="2217"/>
                </a:lnTo>
                <a:lnTo>
                  <a:pt x="4344" y="2271"/>
                </a:lnTo>
                <a:lnTo>
                  <a:pt x="4334" y="2225"/>
                </a:lnTo>
                <a:lnTo>
                  <a:pt x="4363" y="2169"/>
                </a:lnTo>
                <a:close/>
                <a:moveTo>
                  <a:pt x="4384" y="2233"/>
                </a:moveTo>
                <a:lnTo>
                  <a:pt x="4406" y="2297"/>
                </a:lnTo>
                <a:lnTo>
                  <a:pt x="4363" y="2351"/>
                </a:lnTo>
                <a:lnTo>
                  <a:pt x="4347" y="2287"/>
                </a:lnTo>
                <a:lnTo>
                  <a:pt x="4384" y="2233"/>
                </a:lnTo>
                <a:close/>
                <a:moveTo>
                  <a:pt x="4392" y="2220"/>
                </a:moveTo>
                <a:lnTo>
                  <a:pt x="4435" y="2156"/>
                </a:lnTo>
                <a:lnTo>
                  <a:pt x="4462" y="2222"/>
                </a:lnTo>
                <a:lnTo>
                  <a:pt x="4414" y="2284"/>
                </a:lnTo>
                <a:lnTo>
                  <a:pt x="4392" y="2220"/>
                </a:lnTo>
                <a:close/>
                <a:moveTo>
                  <a:pt x="4467" y="2236"/>
                </a:moveTo>
                <a:lnTo>
                  <a:pt x="4489" y="2289"/>
                </a:lnTo>
                <a:lnTo>
                  <a:pt x="4435" y="2351"/>
                </a:lnTo>
                <a:lnTo>
                  <a:pt x="4419" y="2300"/>
                </a:lnTo>
                <a:lnTo>
                  <a:pt x="4467" y="2236"/>
                </a:lnTo>
                <a:close/>
                <a:moveTo>
                  <a:pt x="4494" y="2303"/>
                </a:moveTo>
                <a:lnTo>
                  <a:pt x="4523" y="2378"/>
                </a:lnTo>
                <a:lnTo>
                  <a:pt x="4462" y="2436"/>
                </a:lnTo>
                <a:lnTo>
                  <a:pt x="4438" y="2364"/>
                </a:lnTo>
                <a:lnTo>
                  <a:pt x="4494" y="2303"/>
                </a:lnTo>
                <a:close/>
                <a:moveTo>
                  <a:pt x="4502" y="2292"/>
                </a:moveTo>
                <a:lnTo>
                  <a:pt x="4553" y="2236"/>
                </a:lnTo>
                <a:lnTo>
                  <a:pt x="4593" y="2313"/>
                </a:lnTo>
                <a:lnTo>
                  <a:pt x="4534" y="2370"/>
                </a:lnTo>
                <a:lnTo>
                  <a:pt x="4502" y="2292"/>
                </a:lnTo>
                <a:close/>
                <a:moveTo>
                  <a:pt x="4563" y="2228"/>
                </a:moveTo>
                <a:lnTo>
                  <a:pt x="4622" y="2161"/>
                </a:lnTo>
                <a:lnTo>
                  <a:pt x="4670" y="2239"/>
                </a:lnTo>
                <a:lnTo>
                  <a:pt x="4601" y="2305"/>
                </a:lnTo>
                <a:lnTo>
                  <a:pt x="4563" y="2228"/>
                </a:lnTo>
                <a:close/>
                <a:moveTo>
                  <a:pt x="4676" y="2249"/>
                </a:moveTo>
                <a:lnTo>
                  <a:pt x="4724" y="2329"/>
                </a:lnTo>
                <a:lnTo>
                  <a:pt x="4646" y="2394"/>
                </a:lnTo>
                <a:lnTo>
                  <a:pt x="4606" y="2316"/>
                </a:lnTo>
                <a:lnTo>
                  <a:pt x="4676" y="2249"/>
                </a:lnTo>
                <a:close/>
                <a:moveTo>
                  <a:pt x="4686" y="2241"/>
                </a:moveTo>
                <a:lnTo>
                  <a:pt x="4750" y="2180"/>
                </a:lnTo>
                <a:lnTo>
                  <a:pt x="4807" y="2263"/>
                </a:lnTo>
                <a:lnTo>
                  <a:pt x="4732" y="2324"/>
                </a:lnTo>
                <a:lnTo>
                  <a:pt x="4686" y="2241"/>
                </a:lnTo>
                <a:close/>
                <a:moveTo>
                  <a:pt x="4815" y="2271"/>
                </a:moveTo>
                <a:lnTo>
                  <a:pt x="4876" y="2359"/>
                </a:lnTo>
                <a:lnTo>
                  <a:pt x="4791" y="2420"/>
                </a:lnTo>
                <a:lnTo>
                  <a:pt x="4740" y="2332"/>
                </a:lnTo>
                <a:lnTo>
                  <a:pt x="4815" y="2271"/>
                </a:lnTo>
                <a:close/>
                <a:moveTo>
                  <a:pt x="4759" y="2172"/>
                </a:moveTo>
                <a:lnTo>
                  <a:pt x="4839" y="2097"/>
                </a:lnTo>
                <a:lnTo>
                  <a:pt x="4905" y="2182"/>
                </a:lnTo>
                <a:lnTo>
                  <a:pt x="4817" y="2255"/>
                </a:lnTo>
                <a:lnTo>
                  <a:pt x="4759" y="2172"/>
                </a:lnTo>
                <a:close/>
                <a:moveTo>
                  <a:pt x="4772" y="1995"/>
                </a:moveTo>
                <a:lnTo>
                  <a:pt x="4831" y="1931"/>
                </a:lnTo>
                <a:lnTo>
                  <a:pt x="4905" y="2014"/>
                </a:lnTo>
                <a:lnTo>
                  <a:pt x="4839" y="2078"/>
                </a:lnTo>
                <a:lnTo>
                  <a:pt x="4772" y="1995"/>
                </a:lnTo>
                <a:close/>
                <a:moveTo>
                  <a:pt x="4828" y="1915"/>
                </a:moveTo>
                <a:lnTo>
                  <a:pt x="4769" y="1848"/>
                </a:lnTo>
                <a:lnTo>
                  <a:pt x="4839" y="1760"/>
                </a:lnTo>
                <a:lnTo>
                  <a:pt x="4908" y="1827"/>
                </a:lnTo>
                <a:lnTo>
                  <a:pt x="4828" y="1915"/>
                </a:lnTo>
                <a:close/>
                <a:moveTo>
                  <a:pt x="4844" y="1752"/>
                </a:moveTo>
                <a:lnTo>
                  <a:pt x="4892" y="1690"/>
                </a:lnTo>
                <a:lnTo>
                  <a:pt x="4962" y="1768"/>
                </a:lnTo>
                <a:lnTo>
                  <a:pt x="4916" y="1816"/>
                </a:lnTo>
                <a:lnTo>
                  <a:pt x="4844" y="1752"/>
                </a:lnTo>
                <a:close/>
                <a:moveTo>
                  <a:pt x="4892" y="1669"/>
                </a:moveTo>
                <a:lnTo>
                  <a:pt x="4817" y="1583"/>
                </a:lnTo>
                <a:lnTo>
                  <a:pt x="4852" y="1530"/>
                </a:lnTo>
                <a:lnTo>
                  <a:pt x="4938" y="1613"/>
                </a:lnTo>
                <a:lnTo>
                  <a:pt x="4892" y="1669"/>
                </a:lnTo>
                <a:close/>
                <a:moveTo>
                  <a:pt x="4849" y="1511"/>
                </a:moveTo>
                <a:lnTo>
                  <a:pt x="4777" y="1439"/>
                </a:lnTo>
                <a:lnTo>
                  <a:pt x="4812" y="1377"/>
                </a:lnTo>
                <a:lnTo>
                  <a:pt x="4892" y="1447"/>
                </a:lnTo>
                <a:lnTo>
                  <a:pt x="4849" y="1511"/>
                </a:lnTo>
                <a:close/>
                <a:moveTo>
                  <a:pt x="4817" y="1367"/>
                </a:moveTo>
                <a:lnTo>
                  <a:pt x="4857" y="1295"/>
                </a:lnTo>
                <a:lnTo>
                  <a:pt x="4948" y="1361"/>
                </a:lnTo>
                <a:lnTo>
                  <a:pt x="4900" y="1436"/>
                </a:lnTo>
                <a:lnTo>
                  <a:pt x="4817" y="1367"/>
                </a:lnTo>
                <a:close/>
                <a:moveTo>
                  <a:pt x="4863" y="1284"/>
                </a:moveTo>
                <a:lnTo>
                  <a:pt x="4873" y="1268"/>
                </a:lnTo>
                <a:lnTo>
                  <a:pt x="4921" y="1327"/>
                </a:lnTo>
                <a:lnTo>
                  <a:pt x="4863" y="1284"/>
                </a:lnTo>
                <a:close/>
                <a:moveTo>
                  <a:pt x="4871" y="1244"/>
                </a:moveTo>
                <a:lnTo>
                  <a:pt x="4796" y="1147"/>
                </a:lnTo>
                <a:lnTo>
                  <a:pt x="4892" y="1209"/>
                </a:lnTo>
                <a:lnTo>
                  <a:pt x="4871" y="1244"/>
                </a:lnTo>
                <a:close/>
                <a:moveTo>
                  <a:pt x="4793" y="1131"/>
                </a:moveTo>
                <a:lnTo>
                  <a:pt x="4817" y="1081"/>
                </a:lnTo>
                <a:lnTo>
                  <a:pt x="4908" y="1180"/>
                </a:lnTo>
                <a:lnTo>
                  <a:pt x="4897" y="1198"/>
                </a:lnTo>
                <a:lnTo>
                  <a:pt x="4793" y="1131"/>
                </a:lnTo>
                <a:close/>
                <a:moveTo>
                  <a:pt x="4815" y="1059"/>
                </a:moveTo>
                <a:lnTo>
                  <a:pt x="4793" y="1035"/>
                </a:lnTo>
                <a:lnTo>
                  <a:pt x="4820" y="1049"/>
                </a:lnTo>
                <a:lnTo>
                  <a:pt x="4815" y="1059"/>
                </a:lnTo>
                <a:close/>
                <a:moveTo>
                  <a:pt x="4767" y="1008"/>
                </a:moveTo>
                <a:lnTo>
                  <a:pt x="4729" y="966"/>
                </a:lnTo>
                <a:lnTo>
                  <a:pt x="4750" y="909"/>
                </a:lnTo>
                <a:lnTo>
                  <a:pt x="4844" y="998"/>
                </a:lnTo>
                <a:lnTo>
                  <a:pt x="4825" y="1038"/>
                </a:lnTo>
                <a:lnTo>
                  <a:pt x="4767" y="1008"/>
                </a:lnTo>
                <a:close/>
                <a:moveTo>
                  <a:pt x="4761" y="904"/>
                </a:moveTo>
                <a:lnTo>
                  <a:pt x="4868" y="950"/>
                </a:lnTo>
                <a:lnTo>
                  <a:pt x="4849" y="984"/>
                </a:lnTo>
                <a:lnTo>
                  <a:pt x="4761" y="904"/>
                </a:lnTo>
                <a:close/>
                <a:moveTo>
                  <a:pt x="4759" y="888"/>
                </a:moveTo>
                <a:lnTo>
                  <a:pt x="4780" y="827"/>
                </a:lnTo>
                <a:lnTo>
                  <a:pt x="4884" y="912"/>
                </a:lnTo>
                <a:lnTo>
                  <a:pt x="4873" y="939"/>
                </a:lnTo>
                <a:lnTo>
                  <a:pt x="4759" y="888"/>
                </a:lnTo>
                <a:close/>
                <a:moveTo>
                  <a:pt x="4713" y="757"/>
                </a:moveTo>
                <a:lnTo>
                  <a:pt x="4670" y="722"/>
                </a:lnTo>
                <a:lnTo>
                  <a:pt x="4692" y="653"/>
                </a:lnTo>
                <a:lnTo>
                  <a:pt x="4702" y="655"/>
                </a:lnTo>
                <a:lnTo>
                  <a:pt x="4807" y="728"/>
                </a:lnTo>
                <a:lnTo>
                  <a:pt x="4785" y="781"/>
                </a:lnTo>
                <a:lnTo>
                  <a:pt x="4713" y="757"/>
                </a:lnTo>
                <a:close/>
                <a:moveTo>
                  <a:pt x="4737" y="663"/>
                </a:moveTo>
                <a:lnTo>
                  <a:pt x="4823" y="688"/>
                </a:lnTo>
                <a:lnTo>
                  <a:pt x="4812" y="714"/>
                </a:lnTo>
                <a:lnTo>
                  <a:pt x="4737" y="663"/>
                </a:lnTo>
                <a:close/>
                <a:moveTo>
                  <a:pt x="4708" y="645"/>
                </a:moveTo>
                <a:lnTo>
                  <a:pt x="4697" y="637"/>
                </a:lnTo>
                <a:lnTo>
                  <a:pt x="4718" y="559"/>
                </a:lnTo>
                <a:lnTo>
                  <a:pt x="4844" y="631"/>
                </a:lnTo>
                <a:lnTo>
                  <a:pt x="4825" y="677"/>
                </a:lnTo>
                <a:lnTo>
                  <a:pt x="4708" y="645"/>
                </a:lnTo>
                <a:close/>
                <a:moveTo>
                  <a:pt x="4716" y="530"/>
                </a:moveTo>
                <a:lnTo>
                  <a:pt x="4684" y="524"/>
                </a:lnTo>
                <a:lnTo>
                  <a:pt x="4596" y="474"/>
                </a:lnTo>
                <a:lnTo>
                  <a:pt x="4614" y="396"/>
                </a:lnTo>
                <a:lnTo>
                  <a:pt x="4636" y="399"/>
                </a:lnTo>
                <a:lnTo>
                  <a:pt x="4740" y="450"/>
                </a:lnTo>
                <a:lnTo>
                  <a:pt x="4716" y="530"/>
                </a:lnTo>
                <a:close/>
                <a:moveTo>
                  <a:pt x="4670" y="404"/>
                </a:moveTo>
                <a:lnTo>
                  <a:pt x="4750" y="412"/>
                </a:lnTo>
                <a:lnTo>
                  <a:pt x="4742" y="439"/>
                </a:lnTo>
                <a:lnTo>
                  <a:pt x="4670" y="404"/>
                </a:lnTo>
                <a:close/>
                <a:moveTo>
                  <a:pt x="4638" y="388"/>
                </a:moveTo>
                <a:lnTo>
                  <a:pt x="4617" y="377"/>
                </a:lnTo>
                <a:lnTo>
                  <a:pt x="4620" y="372"/>
                </a:lnTo>
                <a:lnTo>
                  <a:pt x="4764" y="367"/>
                </a:lnTo>
                <a:lnTo>
                  <a:pt x="4753" y="401"/>
                </a:lnTo>
                <a:lnTo>
                  <a:pt x="4638" y="388"/>
                </a:lnTo>
                <a:close/>
                <a:moveTo>
                  <a:pt x="4622" y="361"/>
                </a:moveTo>
                <a:lnTo>
                  <a:pt x="4636" y="289"/>
                </a:lnTo>
                <a:lnTo>
                  <a:pt x="4772" y="343"/>
                </a:lnTo>
                <a:lnTo>
                  <a:pt x="4767" y="356"/>
                </a:lnTo>
                <a:lnTo>
                  <a:pt x="4622" y="361"/>
                </a:lnTo>
                <a:close/>
                <a:moveTo>
                  <a:pt x="4630" y="262"/>
                </a:moveTo>
                <a:lnTo>
                  <a:pt x="4601" y="262"/>
                </a:lnTo>
                <a:lnTo>
                  <a:pt x="4590" y="257"/>
                </a:lnTo>
                <a:lnTo>
                  <a:pt x="4598" y="217"/>
                </a:lnTo>
                <a:lnTo>
                  <a:pt x="4641" y="212"/>
                </a:lnTo>
                <a:lnTo>
                  <a:pt x="4630" y="262"/>
                </a:lnTo>
                <a:close/>
                <a:moveTo>
                  <a:pt x="4598" y="273"/>
                </a:moveTo>
                <a:lnTo>
                  <a:pt x="4625" y="284"/>
                </a:lnTo>
                <a:lnTo>
                  <a:pt x="4609" y="361"/>
                </a:lnTo>
                <a:lnTo>
                  <a:pt x="4585" y="361"/>
                </a:lnTo>
                <a:lnTo>
                  <a:pt x="4569" y="353"/>
                </a:lnTo>
                <a:lnTo>
                  <a:pt x="4588" y="273"/>
                </a:lnTo>
                <a:lnTo>
                  <a:pt x="4598" y="273"/>
                </a:lnTo>
                <a:close/>
                <a:moveTo>
                  <a:pt x="4579" y="254"/>
                </a:moveTo>
                <a:lnTo>
                  <a:pt x="4510" y="225"/>
                </a:lnTo>
                <a:lnTo>
                  <a:pt x="4588" y="217"/>
                </a:lnTo>
                <a:lnTo>
                  <a:pt x="4579" y="254"/>
                </a:lnTo>
                <a:close/>
                <a:moveTo>
                  <a:pt x="4563" y="260"/>
                </a:moveTo>
                <a:lnTo>
                  <a:pt x="4483" y="257"/>
                </a:lnTo>
                <a:lnTo>
                  <a:pt x="4489" y="230"/>
                </a:lnTo>
                <a:lnTo>
                  <a:pt x="4563" y="260"/>
                </a:lnTo>
                <a:close/>
                <a:moveTo>
                  <a:pt x="4574" y="273"/>
                </a:moveTo>
                <a:lnTo>
                  <a:pt x="4558" y="348"/>
                </a:lnTo>
                <a:lnTo>
                  <a:pt x="4475" y="308"/>
                </a:lnTo>
                <a:lnTo>
                  <a:pt x="4483" y="268"/>
                </a:lnTo>
                <a:lnTo>
                  <a:pt x="4574" y="273"/>
                </a:lnTo>
                <a:close/>
                <a:moveTo>
                  <a:pt x="4555" y="361"/>
                </a:moveTo>
                <a:lnTo>
                  <a:pt x="4555" y="364"/>
                </a:lnTo>
                <a:lnTo>
                  <a:pt x="4467" y="367"/>
                </a:lnTo>
                <a:lnTo>
                  <a:pt x="4475" y="321"/>
                </a:lnTo>
                <a:lnTo>
                  <a:pt x="4555" y="361"/>
                </a:lnTo>
                <a:close/>
                <a:moveTo>
                  <a:pt x="4550" y="391"/>
                </a:moveTo>
                <a:lnTo>
                  <a:pt x="4539" y="439"/>
                </a:lnTo>
                <a:lnTo>
                  <a:pt x="4465" y="396"/>
                </a:lnTo>
                <a:lnTo>
                  <a:pt x="4467" y="380"/>
                </a:lnTo>
                <a:lnTo>
                  <a:pt x="4550" y="391"/>
                </a:lnTo>
                <a:close/>
                <a:moveTo>
                  <a:pt x="4537" y="452"/>
                </a:moveTo>
                <a:lnTo>
                  <a:pt x="4526" y="495"/>
                </a:lnTo>
                <a:lnTo>
                  <a:pt x="4475" y="484"/>
                </a:lnTo>
                <a:lnTo>
                  <a:pt x="4454" y="468"/>
                </a:lnTo>
                <a:lnTo>
                  <a:pt x="4462" y="409"/>
                </a:lnTo>
                <a:lnTo>
                  <a:pt x="4537" y="452"/>
                </a:lnTo>
                <a:close/>
                <a:moveTo>
                  <a:pt x="4454" y="388"/>
                </a:moveTo>
                <a:lnTo>
                  <a:pt x="4435" y="380"/>
                </a:lnTo>
                <a:lnTo>
                  <a:pt x="4451" y="380"/>
                </a:lnTo>
                <a:lnTo>
                  <a:pt x="4454" y="380"/>
                </a:lnTo>
                <a:lnTo>
                  <a:pt x="4454" y="388"/>
                </a:lnTo>
                <a:close/>
                <a:moveTo>
                  <a:pt x="4451" y="401"/>
                </a:moveTo>
                <a:lnTo>
                  <a:pt x="4443" y="460"/>
                </a:lnTo>
                <a:lnTo>
                  <a:pt x="4425" y="450"/>
                </a:lnTo>
                <a:lnTo>
                  <a:pt x="4433" y="391"/>
                </a:lnTo>
                <a:lnTo>
                  <a:pt x="4451" y="401"/>
                </a:lnTo>
                <a:close/>
                <a:moveTo>
                  <a:pt x="4441" y="474"/>
                </a:moveTo>
                <a:lnTo>
                  <a:pt x="4441" y="479"/>
                </a:lnTo>
                <a:lnTo>
                  <a:pt x="4419" y="474"/>
                </a:lnTo>
                <a:lnTo>
                  <a:pt x="4422" y="463"/>
                </a:lnTo>
                <a:lnTo>
                  <a:pt x="4441" y="474"/>
                </a:lnTo>
                <a:close/>
                <a:moveTo>
                  <a:pt x="4438" y="490"/>
                </a:moveTo>
                <a:lnTo>
                  <a:pt x="4433" y="532"/>
                </a:lnTo>
                <a:lnTo>
                  <a:pt x="4414" y="516"/>
                </a:lnTo>
                <a:lnTo>
                  <a:pt x="4419" y="487"/>
                </a:lnTo>
                <a:lnTo>
                  <a:pt x="4438" y="490"/>
                </a:lnTo>
                <a:close/>
                <a:moveTo>
                  <a:pt x="4430" y="546"/>
                </a:moveTo>
                <a:lnTo>
                  <a:pt x="4427" y="570"/>
                </a:lnTo>
                <a:lnTo>
                  <a:pt x="4408" y="565"/>
                </a:lnTo>
                <a:lnTo>
                  <a:pt x="4414" y="532"/>
                </a:lnTo>
                <a:lnTo>
                  <a:pt x="4430" y="546"/>
                </a:lnTo>
                <a:close/>
                <a:moveTo>
                  <a:pt x="4422" y="602"/>
                </a:moveTo>
                <a:lnTo>
                  <a:pt x="4419" y="629"/>
                </a:lnTo>
                <a:lnTo>
                  <a:pt x="4400" y="613"/>
                </a:lnTo>
                <a:lnTo>
                  <a:pt x="4406" y="586"/>
                </a:lnTo>
                <a:lnTo>
                  <a:pt x="4422" y="602"/>
                </a:lnTo>
                <a:close/>
                <a:moveTo>
                  <a:pt x="4403" y="508"/>
                </a:moveTo>
                <a:lnTo>
                  <a:pt x="4363" y="476"/>
                </a:lnTo>
                <a:lnTo>
                  <a:pt x="4406" y="484"/>
                </a:lnTo>
                <a:lnTo>
                  <a:pt x="4403" y="508"/>
                </a:lnTo>
                <a:close/>
                <a:moveTo>
                  <a:pt x="4400" y="522"/>
                </a:moveTo>
                <a:lnTo>
                  <a:pt x="4395" y="562"/>
                </a:lnTo>
                <a:lnTo>
                  <a:pt x="4395" y="559"/>
                </a:lnTo>
                <a:lnTo>
                  <a:pt x="4331" y="500"/>
                </a:lnTo>
                <a:lnTo>
                  <a:pt x="4331" y="471"/>
                </a:lnTo>
                <a:lnTo>
                  <a:pt x="4336" y="471"/>
                </a:lnTo>
                <a:lnTo>
                  <a:pt x="4400" y="522"/>
                </a:lnTo>
                <a:close/>
                <a:moveTo>
                  <a:pt x="4368" y="554"/>
                </a:moveTo>
                <a:lnTo>
                  <a:pt x="4342" y="546"/>
                </a:lnTo>
                <a:lnTo>
                  <a:pt x="4328" y="532"/>
                </a:lnTo>
                <a:lnTo>
                  <a:pt x="4328" y="516"/>
                </a:lnTo>
                <a:lnTo>
                  <a:pt x="4368" y="554"/>
                </a:lnTo>
                <a:close/>
                <a:moveTo>
                  <a:pt x="4328" y="353"/>
                </a:moveTo>
                <a:lnTo>
                  <a:pt x="4307" y="351"/>
                </a:lnTo>
                <a:lnTo>
                  <a:pt x="4310" y="318"/>
                </a:lnTo>
                <a:lnTo>
                  <a:pt x="4328" y="332"/>
                </a:lnTo>
                <a:lnTo>
                  <a:pt x="4328" y="353"/>
                </a:lnTo>
                <a:close/>
                <a:moveTo>
                  <a:pt x="4302" y="222"/>
                </a:moveTo>
                <a:lnTo>
                  <a:pt x="4192" y="169"/>
                </a:lnTo>
                <a:lnTo>
                  <a:pt x="4192" y="153"/>
                </a:lnTo>
                <a:lnTo>
                  <a:pt x="4288" y="150"/>
                </a:lnTo>
                <a:lnTo>
                  <a:pt x="4307" y="158"/>
                </a:lnTo>
                <a:lnTo>
                  <a:pt x="4302" y="222"/>
                </a:lnTo>
                <a:close/>
                <a:moveTo>
                  <a:pt x="4304" y="385"/>
                </a:moveTo>
                <a:lnTo>
                  <a:pt x="4310" y="385"/>
                </a:lnTo>
                <a:lnTo>
                  <a:pt x="4326" y="396"/>
                </a:lnTo>
                <a:lnTo>
                  <a:pt x="4323" y="442"/>
                </a:lnTo>
                <a:lnTo>
                  <a:pt x="4302" y="428"/>
                </a:lnTo>
                <a:lnTo>
                  <a:pt x="4304" y="385"/>
                </a:lnTo>
                <a:close/>
                <a:moveTo>
                  <a:pt x="4318" y="455"/>
                </a:moveTo>
                <a:lnTo>
                  <a:pt x="4302" y="452"/>
                </a:lnTo>
                <a:lnTo>
                  <a:pt x="4302" y="442"/>
                </a:lnTo>
                <a:lnTo>
                  <a:pt x="4318" y="455"/>
                </a:lnTo>
                <a:close/>
                <a:moveTo>
                  <a:pt x="4302" y="249"/>
                </a:moveTo>
                <a:lnTo>
                  <a:pt x="4299" y="249"/>
                </a:lnTo>
                <a:lnTo>
                  <a:pt x="4302" y="249"/>
                </a:lnTo>
                <a:lnTo>
                  <a:pt x="4302" y="249"/>
                </a:lnTo>
                <a:close/>
                <a:moveTo>
                  <a:pt x="4302" y="262"/>
                </a:moveTo>
                <a:lnTo>
                  <a:pt x="4299" y="300"/>
                </a:lnTo>
                <a:lnTo>
                  <a:pt x="4229" y="260"/>
                </a:lnTo>
                <a:lnTo>
                  <a:pt x="4302" y="262"/>
                </a:lnTo>
                <a:close/>
                <a:moveTo>
                  <a:pt x="4299" y="487"/>
                </a:moveTo>
                <a:lnTo>
                  <a:pt x="4318" y="506"/>
                </a:lnTo>
                <a:lnTo>
                  <a:pt x="4318" y="519"/>
                </a:lnTo>
                <a:lnTo>
                  <a:pt x="4296" y="498"/>
                </a:lnTo>
                <a:lnTo>
                  <a:pt x="4299" y="487"/>
                </a:lnTo>
                <a:close/>
                <a:moveTo>
                  <a:pt x="4315" y="535"/>
                </a:moveTo>
                <a:lnTo>
                  <a:pt x="4315" y="538"/>
                </a:lnTo>
                <a:lnTo>
                  <a:pt x="4310" y="538"/>
                </a:lnTo>
                <a:lnTo>
                  <a:pt x="4296" y="519"/>
                </a:lnTo>
                <a:lnTo>
                  <a:pt x="4296" y="516"/>
                </a:lnTo>
                <a:lnTo>
                  <a:pt x="4315" y="535"/>
                </a:lnTo>
                <a:close/>
                <a:moveTo>
                  <a:pt x="4304" y="548"/>
                </a:moveTo>
                <a:lnTo>
                  <a:pt x="4315" y="562"/>
                </a:lnTo>
                <a:lnTo>
                  <a:pt x="4310" y="615"/>
                </a:lnTo>
                <a:lnTo>
                  <a:pt x="4291" y="610"/>
                </a:lnTo>
                <a:lnTo>
                  <a:pt x="4294" y="546"/>
                </a:lnTo>
                <a:lnTo>
                  <a:pt x="4304" y="548"/>
                </a:lnTo>
                <a:close/>
                <a:moveTo>
                  <a:pt x="4291" y="417"/>
                </a:moveTo>
                <a:lnTo>
                  <a:pt x="4251" y="385"/>
                </a:lnTo>
                <a:lnTo>
                  <a:pt x="4294" y="385"/>
                </a:lnTo>
                <a:lnTo>
                  <a:pt x="4291" y="417"/>
                </a:lnTo>
                <a:close/>
                <a:moveTo>
                  <a:pt x="4237" y="375"/>
                </a:moveTo>
                <a:lnTo>
                  <a:pt x="4208" y="351"/>
                </a:lnTo>
                <a:lnTo>
                  <a:pt x="4272" y="359"/>
                </a:lnTo>
                <a:lnTo>
                  <a:pt x="4291" y="372"/>
                </a:lnTo>
                <a:lnTo>
                  <a:pt x="4237" y="375"/>
                </a:lnTo>
                <a:close/>
                <a:moveTo>
                  <a:pt x="4288" y="621"/>
                </a:moveTo>
                <a:lnTo>
                  <a:pt x="4310" y="629"/>
                </a:lnTo>
                <a:lnTo>
                  <a:pt x="4304" y="690"/>
                </a:lnTo>
                <a:lnTo>
                  <a:pt x="4286" y="682"/>
                </a:lnTo>
                <a:lnTo>
                  <a:pt x="4288" y="621"/>
                </a:lnTo>
                <a:close/>
                <a:moveTo>
                  <a:pt x="4307" y="843"/>
                </a:moveTo>
                <a:lnTo>
                  <a:pt x="4352" y="872"/>
                </a:lnTo>
                <a:lnTo>
                  <a:pt x="4350" y="907"/>
                </a:lnTo>
                <a:lnTo>
                  <a:pt x="4304" y="875"/>
                </a:lnTo>
                <a:lnTo>
                  <a:pt x="4307" y="843"/>
                </a:lnTo>
                <a:close/>
                <a:moveTo>
                  <a:pt x="4347" y="920"/>
                </a:moveTo>
                <a:lnTo>
                  <a:pt x="4342" y="960"/>
                </a:lnTo>
                <a:lnTo>
                  <a:pt x="4302" y="926"/>
                </a:lnTo>
                <a:lnTo>
                  <a:pt x="4304" y="888"/>
                </a:lnTo>
                <a:lnTo>
                  <a:pt x="4347" y="920"/>
                </a:lnTo>
                <a:close/>
                <a:moveTo>
                  <a:pt x="4339" y="974"/>
                </a:moveTo>
                <a:lnTo>
                  <a:pt x="4336" y="998"/>
                </a:lnTo>
                <a:lnTo>
                  <a:pt x="4299" y="963"/>
                </a:lnTo>
                <a:lnTo>
                  <a:pt x="4299" y="939"/>
                </a:lnTo>
                <a:lnTo>
                  <a:pt x="4339" y="974"/>
                </a:lnTo>
                <a:close/>
                <a:moveTo>
                  <a:pt x="4334" y="1014"/>
                </a:moveTo>
                <a:lnTo>
                  <a:pt x="4331" y="1024"/>
                </a:lnTo>
                <a:lnTo>
                  <a:pt x="4296" y="984"/>
                </a:lnTo>
                <a:lnTo>
                  <a:pt x="4296" y="979"/>
                </a:lnTo>
                <a:lnTo>
                  <a:pt x="4334" y="1014"/>
                </a:lnTo>
                <a:close/>
                <a:moveTo>
                  <a:pt x="4331" y="1041"/>
                </a:moveTo>
                <a:lnTo>
                  <a:pt x="4302" y="1249"/>
                </a:lnTo>
                <a:lnTo>
                  <a:pt x="4280" y="1230"/>
                </a:lnTo>
                <a:lnTo>
                  <a:pt x="4296" y="1000"/>
                </a:lnTo>
                <a:lnTo>
                  <a:pt x="4331" y="1041"/>
                </a:lnTo>
                <a:close/>
                <a:moveTo>
                  <a:pt x="4299" y="1265"/>
                </a:moveTo>
                <a:lnTo>
                  <a:pt x="4288" y="1337"/>
                </a:lnTo>
                <a:lnTo>
                  <a:pt x="4275" y="1321"/>
                </a:lnTo>
                <a:lnTo>
                  <a:pt x="4280" y="1246"/>
                </a:lnTo>
                <a:lnTo>
                  <a:pt x="4299" y="1265"/>
                </a:lnTo>
                <a:close/>
                <a:moveTo>
                  <a:pt x="4286" y="1353"/>
                </a:moveTo>
                <a:lnTo>
                  <a:pt x="4280" y="1391"/>
                </a:lnTo>
                <a:lnTo>
                  <a:pt x="4270" y="1377"/>
                </a:lnTo>
                <a:lnTo>
                  <a:pt x="4272" y="1340"/>
                </a:lnTo>
                <a:lnTo>
                  <a:pt x="4286" y="1353"/>
                </a:lnTo>
                <a:close/>
                <a:moveTo>
                  <a:pt x="4280" y="1407"/>
                </a:moveTo>
                <a:lnTo>
                  <a:pt x="4272" y="1466"/>
                </a:lnTo>
                <a:lnTo>
                  <a:pt x="4264" y="1455"/>
                </a:lnTo>
                <a:lnTo>
                  <a:pt x="4270" y="1393"/>
                </a:lnTo>
                <a:lnTo>
                  <a:pt x="4280" y="1407"/>
                </a:lnTo>
                <a:close/>
                <a:moveTo>
                  <a:pt x="4262" y="1311"/>
                </a:moveTo>
                <a:lnTo>
                  <a:pt x="4246" y="1292"/>
                </a:lnTo>
                <a:lnTo>
                  <a:pt x="4251" y="1222"/>
                </a:lnTo>
                <a:lnTo>
                  <a:pt x="4267" y="1236"/>
                </a:lnTo>
                <a:lnTo>
                  <a:pt x="4262" y="1311"/>
                </a:lnTo>
                <a:close/>
                <a:moveTo>
                  <a:pt x="4262" y="1327"/>
                </a:moveTo>
                <a:lnTo>
                  <a:pt x="4259" y="1361"/>
                </a:lnTo>
                <a:lnTo>
                  <a:pt x="4243" y="1343"/>
                </a:lnTo>
                <a:lnTo>
                  <a:pt x="4246" y="1311"/>
                </a:lnTo>
                <a:lnTo>
                  <a:pt x="4262" y="1327"/>
                </a:lnTo>
                <a:close/>
                <a:moveTo>
                  <a:pt x="4259" y="1380"/>
                </a:moveTo>
                <a:lnTo>
                  <a:pt x="4254" y="1439"/>
                </a:lnTo>
                <a:lnTo>
                  <a:pt x="4237" y="1418"/>
                </a:lnTo>
                <a:lnTo>
                  <a:pt x="4243" y="1361"/>
                </a:lnTo>
                <a:lnTo>
                  <a:pt x="4259" y="1380"/>
                </a:lnTo>
                <a:close/>
                <a:moveTo>
                  <a:pt x="4235" y="1281"/>
                </a:moveTo>
                <a:lnTo>
                  <a:pt x="4203" y="1246"/>
                </a:lnTo>
                <a:lnTo>
                  <a:pt x="4203" y="1177"/>
                </a:lnTo>
                <a:lnTo>
                  <a:pt x="4240" y="1212"/>
                </a:lnTo>
                <a:lnTo>
                  <a:pt x="4235" y="1281"/>
                </a:lnTo>
                <a:close/>
                <a:moveTo>
                  <a:pt x="4232" y="1348"/>
                </a:moveTo>
                <a:lnTo>
                  <a:pt x="4227" y="1402"/>
                </a:lnTo>
                <a:lnTo>
                  <a:pt x="4205" y="1369"/>
                </a:lnTo>
                <a:lnTo>
                  <a:pt x="4203" y="1313"/>
                </a:lnTo>
                <a:lnTo>
                  <a:pt x="4232" y="1348"/>
                </a:lnTo>
                <a:close/>
                <a:moveTo>
                  <a:pt x="4227" y="1420"/>
                </a:moveTo>
                <a:lnTo>
                  <a:pt x="4224" y="1458"/>
                </a:lnTo>
                <a:lnTo>
                  <a:pt x="4205" y="1426"/>
                </a:lnTo>
                <a:lnTo>
                  <a:pt x="4205" y="1391"/>
                </a:lnTo>
                <a:lnTo>
                  <a:pt x="4227" y="1420"/>
                </a:lnTo>
                <a:close/>
                <a:moveTo>
                  <a:pt x="4224" y="1479"/>
                </a:moveTo>
                <a:lnTo>
                  <a:pt x="4219" y="1530"/>
                </a:lnTo>
                <a:lnTo>
                  <a:pt x="4205" y="1503"/>
                </a:lnTo>
                <a:lnTo>
                  <a:pt x="4205" y="1450"/>
                </a:lnTo>
                <a:lnTo>
                  <a:pt x="4224" y="1479"/>
                </a:lnTo>
                <a:close/>
                <a:moveTo>
                  <a:pt x="4227" y="1607"/>
                </a:moveTo>
                <a:lnTo>
                  <a:pt x="4229" y="1575"/>
                </a:lnTo>
                <a:lnTo>
                  <a:pt x="4243" y="1605"/>
                </a:lnTo>
                <a:lnTo>
                  <a:pt x="4240" y="1642"/>
                </a:lnTo>
                <a:lnTo>
                  <a:pt x="4227" y="1607"/>
                </a:lnTo>
                <a:close/>
                <a:moveTo>
                  <a:pt x="4243" y="1787"/>
                </a:moveTo>
                <a:lnTo>
                  <a:pt x="4246" y="1800"/>
                </a:lnTo>
                <a:lnTo>
                  <a:pt x="4240" y="1827"/>
                </a:lnTo>
                <a:lnTo>
                  <a:pt x="4243" y="1787"/>
                </a:lnTo>
                <a:close/>
                <a:moveTo>
                  <a:pt x="4246" y="1912"/>
                </a:moveTo>
                <a:lnTo>
                  <a:pt x="4256" y="1958"/>
                </a:lnTo>
                <a:lnTo>
                  <a:pt x="4248" y="1995"/>
                </a:lnTo>
                <a:lnTo>
                  <a:pt x="4240" y="1950"/>
                </a:lnTo>
                <a:lnTo>
                  <a:pt x="4246" y="1912"/>
                </a:lnTo>
                <a:close/>
                <a:moveTo>
                  <a:pt x="4264" y="1984"/>
                </a:moveTo>
                <a:lnTo>
                  <a:pt x="4272" y="2017"/>
                </a:lnTo>
                <a:lnTo>
                  <a:pt x="4259" y="2059"/>
                </a:lnTo>
                <a:lnTo>
                  <a:pt x="4254" y="2027"/>
                </a:lnTo>
                <a:lnTo>
                  <a:pt x="4264" y="1984"/>
                </a:lnTo>
                <a:close/>
                <a:moveTo>
                  <a:pt x="4278" y="2041"/>
                </a:moveTo>
                <a:lnTo>
                  <a:pt x="4288" y="2083"/>
                </a:lnTo>
                <a:lnTo>
                  <a:pt x="4270" y="2129"/>
                </a:lnTo>
                <a:lnTo>
                  <a:pt x="4264" y="2086"/>
                </a:lnTo>
                <a:lnTo>
                  <a:pt x="4278" y="2041"/>
                </a:lnTo>
                <a:close/>
                <a:moveTo>
                  <a:pt x="4294" y="2105"/>
                </a:moveTo>
                <a:lnTo>
                  <a:pt x="4302" y="2148"/>
                </a:lnTo>
                <a:lnTo>
                  <a:pt x="4280" y="2196"/>
                </a:lnTo>
                <a:lnTo>
                  <a:pt x="4275" y="2153"/>
                </a:lnTo>
                <a:lnTo>
                  <a:pt x="4294" y="2105"/>
                </a:lnTo>
                <a:close/>
                <a:moveTo>
                  <a:pt x="4307" y="2166"/>
                </a:moveTo>
                <a:lnTo>
                  <a:pt x="4320" y="2222"/>
                </a:lnTo>
                <a:lnTo>
                  <a:pt x="4294" y="2271"/>
                </a:lnTo>
                <a:lnTo>
                  <a:pt x="4286" y="2214"/>
                </a:lnTo>
                <a:lnTo>
                  <a:pt x="4307" y="2166"/>
                </a:lnTo>
                <a:close/>
                <a:moveTo>
                  <a:pt x="4326" y="2241"/>
                </a:moveTo>
                <a:lnTo>
                  <a:pt x="4336" y="2284"/>
                </a:lnTo>
                <a:lnTo>
                  <a:pt x="4304" y="2332"/>
                </a:lnTo>
                <a:lnTo>
                  <a:pt x="4296" y="2289"/>
                </a:lnTo>
                <a:lnTo>
                  <a:pt x="4326" y="2241"/>
                </a:lnTo>
                <a:close/>
                <a:moveTo>
                  <a:pt x="4339" y="2300"/>
                </a:moveTo>
                <a:lnTo>
                  <a:pt x="4352" y="2362"/>
                </a:lnTo>
                <a:lnTo>
                  <a:pt x="4315" y="2410"/>
                </a:lnTo>
                <a:lnTo>
                  <a:pt x="4307" y="2348"/>
                </a:lnTo>
                <a:lnTo>
                  <a:pt x="4339" y="2300"/>
                </a:lnTo>
                <a:close/>
                <a:moveTo>
                  <a:pt x="4358" y="2378"/>
                </a:moveTo>
                <a:lnTo>
                  <a:pt x="4368" y="2423"/>
                </a:lnTo>
                <a:lnTo>
                  <a:pt x="4326" y="2471"/>
                </a:lnTo>
                <a:lnTo>
                  <a:pt x="4318" y="2426"/>
                </a:lnTo>
                <a:lnTo>
                  <a:pt x="4358" y="2378"/>
                </a:lnTo>
                <a:close/>
                <a:moveTo>
                  <a:pt x="4366" y="2364"/>
                </a:moveTo>
                <a:lnTo>
                  <a:pt x="4408" y="2311"/>
                </a:lnTo>
                <a:lnTo>
                  <a:pt x="4425" y="2362"/>
                </a:lnTo>
                <a:lnTo>
                  <a:pt x="4379" y="2412"/>
                </a:lnTo>
                <a:lnTo>
                  <a:pt x="4366" y="2364"/>
                </a:lnTo>
                <a:close/>
                <a:moveTo>
                  <a:pt x="4430" y="2375"/>
                </a:moveTo>
                <a:lnTo>
                  <a:pt x="4451" y="2447"/>
                </a:lnTo>
                <a:lnTo>
                  <a:pt x="4398" y="2498"/>
                </a:lnTo>
                <a:lnTo>
                  <a:pt x="4382" y="2426"/>
                </a:lnTo>
                <a:lnTo>
                  <a:pt x="4430" y="2375"/>
                </a:lnTo>
                <a:close/>
                <a:moveTo>
                  <a:pt x="4457" y="2460"/>
                </a:moveTo>
                <a:lnTo>
                  <a:pt x="4478" y="2530"/>
                </a:lnTo>
                <a:lnTo>
                  <a:pt x="4419" y="2581"/>
                </a:lnTo>
                <a:lnTo>
                  <a:pt x="4400" y="2511"/>
                </a:lnTo>
                <a:lnTo>
                  <a:pt x="4457" y="2460"/>
                </a:lnTo>
                <a:close/>
                <a:moveTo>
                  <a:pt x="4467" y="2450"/>
                </a:moveTo>
                <a:lnTo>
                  <a:pt x="4529" y="2391"/>
                </a:lnTo>
                <a:lnTo>
                  <a:pt x="4558" y="2466"/>
                </a:lnTo>
                <a:lnTo>
                  <a:pt x="4489" y="2522"/>
                </a:lnTo>
                <a:lnTo>
                  <a:pt x="4467" y="2450"/>
                </a:lnTo>
                <a:close/>
                <a:moveTo>
                  <a:pt x="4539" y="2383"/>
                </a:moveTo>
                <a:lnTo>
                  <a:pt x="4598" y="2324"/>
                </a:lnTo>
                <a:lnTo>
                  <a:pt x="4636" y="2402"/>
                </a:lnTo>
                <a:lnTo>
                  <a:pt x="4569" y="2458"/>
                </a:lnTo>
                <a:lnTo>
                  <a:pt x="4539" y="2383"/>
                </a:lnTo>
                <a:close/>
                <a:moveTo>
                  <a:pt x="4641" y="2412"/>
                </a:moveTo>
                <a:lnTo>
                  <a:pt x="4681" y="2495"/>
                </a:lnTo>
                <a:lnTo>
                  <a:pt x="4606" y="2549"/>
                </a:lnTo>
                <a:lnTo>
                  <a:pt x="4574" y="2469"/>
                </a:lnTo>
                <a:lnTo>
                  <a:pt x="4641" y="2412"/>
                </a:lnTo>
                <a:close/>
                <a:moveTo>
                  <a:pt x="4652" y="2404"/>
                </a:moveTo>
                <a:lnTo>
                  <a:pt x="4729" y="2340"/>
                </a:lnTo>
                <a:lnTo>
                  <a:pt x="4780" y="2426"/>
                </a:lnTo>
                <a:lnTo>
                  <a:pt x="4692" y="2487"/>
                </a:lnTo>
                <a:lnTo>
                  <a:pt x="4652" y="2404"/>
                </a:lnTo>
                <a:close/>
                <a:moveTo>
                  <a:pt x="4785" y="2436"/>
                </a:moveTo>
                <a:lnTo>
                  <a:pt x="4841" y="2533"/>
                </a:lnTo>
                <a:lnTo>
                  <a:pt x="4742" y="2592"/>
                </a:lnTo>
                <a:lnTo>
                  <a:pt x="4697" y="2498"/>
                </a:lnTo>
                <a:lnTo>
                  <a:pt x="4785" y="2436"/>
                </a:lnTo>
                <a:close/>
                <a:moveTo>
                  <a:pt x="4823" y="2265"/>
                </a:moveTo>
                <a:lnTo>
                  <a:pt x="4913" y="2190"/>
                </a:lnTo>
                <a:lnTo>
                  <a:pt x="4986" y="2281"/>
                </a:lnTo>
                <a:lnTo>
                  <a:pt x="4884" y="2354"/>
                </a:lnTo>
                <a:lnTo>
                  <a:pt x="4823" y="2265"/>
                </a:lnTo>
                <a:close/>
                <a:moveTo>
                  <a:pt x="4847" y="2089"/>
                </a:moveTo>
                <a:lnTo>
                  <a:pt x="4913" y="2022"/>
                </a:lnTo>
                <a:lnTo>
                  <a:pt x="4994" y="2107"/>
                </a:lnTo>
                <a:lnTo>
                  <a:pt x="4916" y="2174"/>
                </a:lnTo>
                <a:lnTo>
                  <a:pt x="4847" y="2089"/>
                </a:lnTo>
                <a:close/>
                <a:moveTo>
                  <a:pt x="4839" y="1923"/>
                </a:moveTo>
                <a:lnTo>
                  <a:pt x="4919" y="1835"/>
                </a:lnTo>
                <a:lnTo>
                  <a:pt x="5010" y="1918"/>
                </a:lnTo>
                <a:lnTo>
                  <a:pt x="4916" y="2006"/>
                </a:lnTo>
                <a:lnTo>
                  <a:pt x="4839" y="1923"/>
                </a:lnTo>
                <a:close/>
                <a:moveTo>
                  <a:pt x="4927" y="1824"/>
                </a:moveTo>
                <a:lnTo>
                  <a:pt x="4970" y="1779"/>
                </a:lnTo>
                <a:lnTo>
                  <a:pt x="5052" y="1875"/>
                </a:lnTo>
                <a:lnTo>
                  <a:pt x="5018" y="1910"/>
                </a:lnTo>
                <a:lnTo>
                  <a:pt x="4927" y="1824"/>
                </a:lnTo>
                <a:close/>
                <a:moveTo>
                  <a:pt x="4900" y="1680"/>
                </a:moveTo>
                <a:lnTo>
                  <a:pt x="4946" y="1621"/>
                </a:lnTo>
                <a:lnTo>
                  <a:pt x="5023" y="1698"/>
                </a:lnTo>
                <a:lnTo>
                  <a:pt x="4970" y="1760"/>
                </a:lnTo>
                <a:lnTo>
                  <a:pt x="4900" y="1680"/>
                </a:lnTo>
                <a:close/>
                <a:moveTo>
                  <a:pt x="4943" y="1605"/>
                </a:moveTo>
                <a:lnTo>
                  <a:pt x="4860" y="1519"/>
                </a:lnTo>
                <a:lnTo>
                  <a:pt x="4903" y="1455"/>
                </a:lnTo>
                <a:lnTo>
                  <a:pt x="4996" y="1535"/>
                </a:lnTo>
                <a:lnTo>
                  <a:pt x="4943" y="1605"/>
                </a:lnTo>
                <a:close/>
                <a:moveTo>
                  <a:pt x="4908" y="1444"/>
                </a:moveTo>
                <a:lnTo>
                  <a:pt x="4956" y="1372"/>
                </a:lnTo>
                <a:lnTo>
                  <a:pt x="5042" y="1479"/>
                </a:lnTo>
                <a:lnTo>
                  <a:pt x="5004" y="1527"/>
                </a:lnTo>
                <a:lnTo>
                  <a:pt x="4908" y="1444"/>
                </a:lnTo>
                <a:close/>
                <a:moveTo>
                  <a:pt x="4956" y="1351"/>
                </a:moveTo>
                <a:lnTo>
                  <a:pt x="4881" y="1254"/>
                </a:lnTo>
                <a:lnTo>
                  <a:pt x="4903" y="1214"/>
                </a:lnTo>
                <a:lnTo>
                  <a:pt x="4996" y="1273"/>
                </a:lnTo>
                <a:lnTo>
                  <a:pt x="5004" y="1281"/>
                </a:lnTo>
                <a:lnTo>
                  <a:pt x="4956" y="1351"/>
                </a:lnTo>
                <a:close/>
                <a:moveTo>
                  <a:pt x="4908" y="1204"/>
                </a:moveTo>
                <a:lnTo>
                  <a:pt x="4919" y="1188"/>
                </a:lnTo>
                <a:lnTo>
                  <a:pt x="4967" y="1241"/>
                </a:lnTo>
                <a:lnTo>
                  <a:pt x="4908" y="1204"/>
                </a:lnTo>
                <a:close/>
                <a:moveTo>
                  <a:pt x="4916" y="1169"/>
                </a:moveTo>
                <a:lnTo>
                  <a:pt x="4823" y="1070"/>
                </a:lnTo>
                <a:lnTo>
                  <a:pt x="4831" y="1054"/>
                </a:lnTo>
                <a:lnTo>
                  <a:pt x="4946" y="1115"/>
                </a:lnTo>
                <a:lnTo>
                  <a:pt x="4916" y="1169"/>
                </a:lnTo>
                <a:close/>
                <a:moveTo>
                  <a:pt x="4836" y="1043"/>
                </a:moveTo>
                <a:lnTo>
                  <a:pt x="4855" y="1006"/>
                </a:lnTo>
                <a:lnTo>
                  <a:pt x="4954" y="1099"/>
                </a:lnTo>
                <a:lnTo>
                  <a:pt x="4951" y="1105"/>
                </a:lnTo>
                <a:lnTo>
                  <a:pt x="4836" y="1043"/>
                </a:lnTo>
                <a:close/>
                <a:moveTo>
                  <a:pt x="4884" y="942"/>
                </a:moveTo>
                <a:lnTo>
                  <a:pt x="4895" y="917"/>
                </a:lnTo>
                <a:lnTo>
                  <a:pt x="4972" y="982"/>
                </a:lnTo>
                <a:lnTo>
                  <a:pt x="4884" y="942"/>
                </a:lnTo>
                <a:close/>
                <a:moveTo>
                  <a:pt x="4889" y="899"/>
                </a:moveTo>
                <a:lnTo>
                  <a:pt x="4785" y="816"/>
                </a:lnTo>
                <a:lnTo>
                  <a:pt x="4793" y="797"/>
                </a:lnTo>
                <a:lnTo>
                  <a:pt x="4916" y="843"/>
                </a:lnTo>
                <a:lnTo>
                  <a:pt x="4889" y="899"/>
                </a:lnTo>
                <a:close/>
                <a:moveTo>
                  <a:pt x="4796" y="786"/>
                </a:moveTo>
                <a:lnTo>
                  <a:pt x="4817" y="733"/>
                </a:lnTo>
                <a:lnTo>
                  <a:pt x="4932" y="813"/>
                </a:lnTo>
                <a:lnTo>
                  <a:pt x="4921" y="829"/>
                </a:lnTo>
                <a:lnTo>
                  <a:pt x="4796" y="786"/>
                </a:lnTo>
                <a:close/>
                <a:moveTo>
                  <a:pt x="4839" y="679"/>
                </a:moveTo>
                <a:lnTo>
                  <a:pt x="4855" y="637"/>
                </a:lnTo>
                <a:lnTo>
                  <a:pt x="4978" y="712"/>
                </a:lnTo>
                <a:lnTo>
                  <a:pt x="4978" y="717"/>
                </a:lnTo>
                <a:lnTo>
                  <a:pt x="4839" y="679"/>
                </a:lnTo>
                <a:close/>
                <a:moveTo>
                  <a:pt x="4847" y="621"/>
                </a:moveTo>
                <a:lnTo>
                  <a:pt x="4724" y="546"/>
                </a:lnTo>
                <a:lnTo>
                  <a:pt x="4724" y="543"/>
                </a:lnTo>
                <a:lnTo>
                  <a:pt x="4865" y="573"/>
                </a:lnTo>
                <a:lnTo>
                  <a:pt x="4847" y="621"/>
                </a:lnTo>
                <a:close/>
                <a:moveTo>
                  <a:pt x="4726" y="532"/>
                </a:moveTo>
                <a:lnTo>
                  <a:pt x="4750" y="455"/>
                </a:lnTo>
                <a:lnTo>
                  <a:pt x="4884" y="522"/>
                </a:lnTo>
                <a:lnTo>
                  <a:pt x="4871" y="559"/>
                </a:lnTo>
                <a:lnTo>
                  <a:pt x="4726" y="532"/>
                </a:lnTo>
                <a:close/>
                <a:moveTo>
                  <a:pt x="4895" y="527"/>
                </a:moveTo>
                <a:lnTo>
                  <a:pt x="5020" y="589"/>
                </a:lnTo>
                <a:lnTo>
                  <a:pt x="4881" y="562"/>
                </a:lnTo>
                <a:lnTo>
                  <a:pt x="4895" y="527"/>
                </a:lnTo>
                <a:close/>
                <a:moveTo>
                  <a:pt x="4889" y="511"/>
                </a:moveTo>
                <a:lnTo>
                  <a:pt x="4753" y="444"/>
                </a:lnTo>
                <a:lnTo>
                  <a:pt x="4761" y="415"/>
                </a:lnTo>
                <a:lnTo>
                  <a:pt x="4919" y="431"/>
                </a:lnTo>
                <a:lnTo>
                  <a:pt x="4889" y="511"/>
                </a:lnTo>
                <a:close/>
                <a:moveTo>
                  <a:pt x="4767" y="401"/>
                </a:moveTo>
                <a:lnTo>
                  <a:pt x="4777" y="367"/>
                </a:lnTo>
                <a:lnTo>
                  <a:pt x="4825" y="364"/>
                </a:lnTo>
                <a:lnTo>
                  <a:pt x="4930" y="407"/>
                </a:lnTo>
                <a:lnTo>
                  <a:pt x="4924" y="420"/>
                </a:lnTo>
                <a:lnTo>
                  <a:pt x="4767" y="401"/>
                </a:lnTo>
                <a:close/>
                <a:moveTo>
                  <a:pt x="4916" y="369"/>
                </a:moveTo>
                <a:lnTo>
                  <a:pt x="4911" y="361"/>
                </a:lnTo>
                <a:lnTo>
                  <a:pt x="4911" y="361"/>
                </a:lnTo>
                <a:lnTo>
                  <a:pt x="4921" y="372"/>
                </a:lnTo>
                <a:lnTo>
                  <a:pt x="4930" y="385"/>
                </a:lnTo>
                <a:lnTo>
                  <a:pt x="4916" y="369"/>
                </a:lnTo>
                <a:close/>
                <a:moveTo>
                  <a:pt x="4927" y="297"/>
                </a:moveTo>
                <a:lnTo>
                  <a:pt x="4962" y="321"/>
                </a:lnTo>
                <a:lnTo>
                  <a:pt x="4954" y="343"/>
                </a:lnTo>
                <a:lnTo>
                  <a:pt x="4927" y="297"/>
                </a:lnTo>
                <a:close/>
                <a:moveTo>
                  <a:pt x="4956" y="372"/>
                </a:moveTo>
                <a:lnTo>
                  <a:pt x="4975" y="407"/>
                </a:lnTo>
                <a:lnTo>
                  <a:pt x="4951" y="383"/>
                </a:lnTo>
                <a:lnTo>
                  <a:pt x="4956" y="372"/>
                </a:lnTo>
                <a:close/>
                <a:moveTo>
                  <a:pt x="4978" y="425"/>
                </a:moveTo>
                <a:lnTo>
                  <a:pt x="4972" y="425"/>
                </a:lnTo>
                <a:lnTo>
                  <a:pt x="4972" y="423"/>
                </a:lnTo>
                <a:lnTo>
                  <a:pt x="4978" y="425"/>
                </a:lnTo>
                <a:close/>
                <a:moveTo>
                  <a:pt x="4972" y="377"/>
                </a:moveTo>
                <a:lnTo>
                  <a:pt x="5039" y="431"/>
                </a:lnTo>
                <a:lnTo>
                  <a:pt x="5042" y="433"/>
                </a:lnTo>
                <a:lnTo>
                  <a:pt x="5023" y="431"/>
                </a:lnTo>
                <a:lnTo>
                  <a:pt x="4999" y="423"/>
                </a:lnTo>
                <a:lnTo>
                  <a:pt x="4972" y="377"/>
                </a:lnTo>
                <a:close/>
                <a:moveTo>
                  <a:pt x="4994" y="442"/>
                </a:moveTo>
                <a:lnTo>
                  <a:pt x="4996" y="442"/>
                </a:lnTo>
                <a:lnTo>
                  <a:pt x="5020" y="482"/>
                </a:lnTo>
                <a:lnTo>
                  <a:pt x="4986" y="447"/>
                </a:lnTo>
                <a:lnTo>
                  <a:pt x="4983" y="439"/>
                </a:lnTo>
                <a:lnTo>
                  <a:pt x="4994" y="442"/>
                </a:lnTo>
                <a:close/>
                <a:moveTo>
                  <a:pt x="5015" y="442"/>
                </a:moveTo>
                <a:lnTo>
                  <a:pt x="5020" y="444"/>
                </a:lnTo>
                <a:lnTo>
                  <a:pt x="5052" y="455"/>
                </a:lnTo>
                <a:lnTo>
                  <a:pt x="5071" y="495"/>
                </a:lnTo>
                <a:lnTo>
                  <a:pt x="5015" y="442"/>
                </a:lnTo>
                <a:close/>
                <a:moveTo>
                  <a:pt x="5068" y="463"/>
                </a:moveTo>
                <a:lnTo>
                  <a:pt x="5087" y="471"/>
                </a:lnTo>
                <a:lnTo>
                  <a:pt x="5090" y="474"/>
                </a:lnTo>
                <a:lnTo>
                  <a:pt x="5082" y="492"/>
                </a:lnTo>
                <a:lnTo>
                  <a:pt x="5068" y="463"/>
                </a:lnTo>
                <a:close/>
                <a:moveTo>
                  <a:pt x="5066" y="436"/>
                </a:moveTo>
                <a:lnTo>
                  <a:pt x="5050" y="423"/>
                </a:lnTo>
                <a:lnTo>
                  <a:pt x="5020" y="361"/>
                </a:lnTo>
                <a:lnTo>
                  <a:pt x="5079" y="404"/>
                </a:lnTo>
                <a:lnTo>
                  <a:pt x="5095" y="439"/>
                </a:lnTo>
                <a:lnTo>
                  <a:pt x="5066" y="436"/>
                </a:lnTo>
                <a:close/>
                <a:moveTo>
                  <a:pt x="5034" y="356"/>
                </a:moveTo>
                <a:lnTo>
                  <a:pt x="5060" y="356"/>
                </a:lnTo>
                <a:lnTo>
                  <a:pt x="5071" y="383"/>
                </a:lnTo>
                <a:lnTo>
                  <a:pt x="5034" y="356"/>
                </a:lnTo>
                <a:close/>
                <a:moveTo>
                  <a:pt x="5018" y="345"/>
                </a:moveTo>
                <a:lnTo>
                  <a:pt x="5010" y="340"/>
                </a:lnTo>
                <a:lnTo>
                  <a:pt x="4986" y="292"/>
                </a:lnTo>
                <a:lnTo>
                  <a:pt x="4988" y="289"/>
                </a:lnTo>
                <a:lnTo>
                  <a:pt x="5010" y="289"/>
                </a:lnTo>
                <a:lnTo>
                  <a:pt x="5039" y="300"/>
                </a:lnTo>
                <a:lnTo>
                  <a:pt x="5058" y="345"/>
                </a:lnTo>
                <a:lnTo>
                  <a:pt x="5018" y="345"/>
                </a:lnTo>
                <a:close/>
                <a:moveTo>
                  <a:pt x="5012" y="278"/>
                </a:moveTo>
                <a:lnTo>
                  <a:pt x="4994" y="273"/>
                </a:lnTo>
                <a:lnTo>
                  <a:pt x="5012" y="228"/>
                </a:lnTo>
                <a:lnTo>
                  <a:pt x="5031" y="278"/>
                </a:lnTo>
                <a:lnTo>
                  <a:pt x="5012" y="278"/>
                </a:lnTo>
                <a:close/>
                <a:moveTo>
                  <a:pt x="5010" y="193"/>
                </a:moveTo>
                <a:lnTo>
                  <a:pt x="5002" y="171"/>
                </a:lnTo>
                <a:lnTo>
                  <a:pt x="5020" y="169"/>
                </a:lnTo>
                <a:lnTo>
                  <a:pt x="5010" y="193"/>
                </a:lnTo>
                <a:close/>
                <a:moveTo>
                  <a:pt x="5004" y="209"/>
                </a:moveTo>
                <a:lnTo>
                  <a:pt x="4983" y="268"/>
                </a:lnTo>
                <a:lnTo>
                  <a:pt x="4975" y="265"/>
                </a:lnTo>
                <a:lnTo>
                  <a:pt x="4932" y="179"/>
                </a:lnTo>
                <a:lnTo>
                  <a:pt x="4988" y="171"/>
                </a:lnTo>
                <a:lnTo>
                  <a:pt x="5004" y="209"/>
                </a:lnTo>
                <a:close/>
                <a:moveTo>
                  <a:pt x="4959" y="260"/>
                </a:moveTo>
                <a:lnTo>
                  <a:pt x="4895" y="241"/>
                </a:lnTo>
                <a:lnTo>
                  <a:pt x="4863" y="185"/>
                </a:lnTo>
                <a:lnTo>
                  <a:pt x="4919" y="179"/>
                </a:lnTo>
                <a:lnTo>
                  <a:pt x="4959" y="260"/>
                </a:lnTo>
                <a:close/>
                <a:moveTo>
                  <a:pt x="4879" y="236"/>
                </a:moveTo>
                <a:lnTo>
                  <a:pt x="4847" y="225"/>
                </a:lnTo>
                <a:lnTo>
                  <a:pt x="4831" y="214"/>
                </a:lnTo>
                <a:lnTo>
                  <a:pt x="4825" y="206"/>
                </a:lnTo>
                <a:lnTo>
                  <a:pt x="4828" y="190"/>
                </a:lnTo>
                <a:lnTo>
                  <a:pt x="4852" y="187"/>
                </a:lnTo>
                <a:lnTo>
                  <a:pt x="4879" y="236"/>
                </a:lnTo>
                <a:close/>
                <a:moveTo>
                  <a:pt x="4833" y="177"/>
                </a:moveTo>
                <a:lnTo>
                  <a:pt x="4836" y="163"/>
                </a:lnTo>
                <a:lnTo>
                  <a:pt x="4844" y="177"/>
                </a:lnTo>
                <a:lnTo>
                  <a:pt x="4833" y="177"/>
                </a:lnTo>
                <a:close/>
                <a:moveTo>
                  <a:pt x="4833" y="131"/>
                </a:moveTo>
                <a:lnTo>
                  <a:pt x="4833" y="131"/>
                </a:lnTo>
                <a:lnTo>
                  <a:pt x="4833" y="134"/>
                </a:lnTo>
                <a:lnTo>
                  <a:pt x="4833" y="131"/>
                </a:lnTo>
                <a:close/>
                <a:moveTo>
                  <a:pt x="4825" y="121"/>
                </a:moveTo>
                <a:lnTo>
                  <a:pt x="4804" y="80"/>
                </a:lnTo>
                <a:lnTo>
                  <a:pt x="4847" y="89"/>
                </a:lnTo>
                <a:lnTo>
                  <a:pt x="4839" y="118"/>
                </a:lnTo>
                <a:lnTo>
                  <a:pt x="4825" y="121"/>
                </a:lnTo>
                <a:close/>
                <a:moveTo>
                  <a:pt x="4812" y="121"/>
                </a:moveTo>
                <a:lnTo>
                  <a:pt x="4767" y="121"/>
                </a:lnTo>
                <a:lnTo>
                  <a:pt x="4726" y="62"/>
                </a:lnTo>
                <a:lnTo>
                  <a:pt x="4788" y="75"/>
                </a:lnTo>
                <a:lnTo>
                  <a:pt x="4812" y="121"/>
                </a:lnTo>
                <a:close/>
                <a:moveTo>
                  <a:pt x="4793" y="182"/>
                </a:moveTo>
                <a:lnTo>
                  <a:pt x="4785" y="182"/>
                </a:lnTo>
                <a:lnTo>
                  <a:pt x="4750" y="158"/>
                </a:lnTo>
                <a:lnTo>
                  <a:pt x="4732" y="134"/>
                </a:lnTo>
                <a:lnTo>
                  <a:pt x="4761" y="134"/>
                </a:lnTo>
                <a:lnTo>
                  <a:pt x="4793" y="182"/>
                </a:lnTo>
                <a:close/>
                <a:moveTo>
                  <a:pt x="4742" y="166"/>
                </a:moveTo>
                <a:lnTo>
                  <a:pt x="4756" y="185"/>
                </a:lnTo>
                <a:lnTo>
                  <a:pt x="4724" y="158"/>
                </a:lnTo>
                <a:lnTo>
                  <a:pt x="4713" y="147"/>
                </a:lnTo>
                <a:lnTo>
                  <a:pt x="4742" y="166"/>
                </a:lnTo>
                <a:close/>
                <a:moveTo>
                  <a:pt x="4726" y="187"/>
                </a:moveTo>
                <a:lnTo>
                  <a:pt x="4665" y="166"/>
                </a:lnTo>
                <a:lnTo>
                  <a:pt x="4670" y="137"/>
                </a:lnTo>
                <a:lnTo>
                  <a:pt x="4673" y="137"/>
                </a:lnTo>
                <a:lnTo>
                  <a:pt x="4726" y="187"/>
                </a:lnTo>
                <a:close/>
                <a:moveTo>
                  <a:pt x="4702" y="193"/>
                </a:moveTo>
                <a:lnTo>
                  <a:pt x="4657" y="198"/>
                </a:lnTo>
                <a:lnTo>
                  <a:pt x="4662" y="179"/>
                </a:lnTo>
                <a:lnTo>
                  <a:pt x="4702" y="193"/>
                </a:lnTo>
                <a:close/>
                <a:moveTo>
                  <a:pt x="4652" y="163"/>
                </a:moveTo>
                <a:lnTo>
                  <a:pt x="4614" y="150"/>
                </a:lnTo>
                <a:lnTo>
                  <a:pt x="4617" y="139"/>
                </a:lnTo>
                <a:lnTo>
                  <a:pt x="4657" y="137"/>
                </a:lnTo>
                <a:lnTo>
                  <a:pt x="4652" y="163"/>
                </a:lnTo>
                <a:close/>
                <a:moveTo>
                  <a:pt x="4649" y="174"/>
                </a:moveTo>
                <a:lnTo>
                  <a:pt x="4644" y="198"/>
                </a:lnTo>
                <a:lnTo>
                  <a:pt x="4601" y="204"/>
                </a:lnTo>
                <a:lnTo>
                  <a:pt x="4612" y="163"/>
                </a:lnTo>
                <a:lnTo>
                  <a:pt x="4649" y="174"/>
                </a:lnTo>
                <a:close/>
                <a:moveTo>
                  <a:pt x="4601" y="147"/>
                </a:moveTo>
                <a:lnTo>
                  <a:pt x="4579" y="139"/>
                </a:lnTo>
                <a:lnTo>
                  <a:pt x="4604" y="139"/>
                </a:lnTo>
                <a:lnTo>
                  <a:pt x="4601" y="147"/>
                </a:lnTo>
                <a:close/>
                <a:moveTo>
                  <a:pt x="4489" y="131"/>
                </a:moveTo>
                <a:lnTo>
                  <a:pt x="4467" y="131"/>
                </a:lnTo>
                <a:lnTo>
                  <a:pt x="4470" y="118"/>
                </a:lnTo>
                <a:lnTo>
                  <a:pt x="4491" y="123"/>
                </a:lnTo>
                <a:lnTo>
                  <a:pt x="4489" y="131"/>
                </a:lnTo>
                <a:close/>
                <a:moveTo>
                  <a:pt x="4462" y="220"/>
                </a:moveTo>
                <a:lnTo>
                  <a:pt x="4457" y="220"/>
                </a:lnTo>
                <a:lnTo>
                  <a:pt x="4457" y="217"/>
                </a:lnTo>
                <a:lnTo>
                  <a:pt x="4462" y="220"/>
                </a:lnTo>
                <a:close/>
                <a:moveTo>
                  <a:pt x="4475" y="230"/>
                </a:moveTo>
                <a:lnTo>
                  <a:pt x="4473" y="257"/>
                </a:lnTo>
                <a:lnTo>
                  <a:pt x="4451" y="254"/>
                </a:lnTo>
                <a:lnTo>
                  <a:pt x="4454" y="233"/>
                </a:lnTo>
                <a:lnTo>
                  <a:pt x="4475" y="230"/>
                </a:lnTo>
                <a:close/>
                <a:moveTo>
                  <a:pt x="4470" y="268"/>
                </a:moveTo>
                <a:lnTo>
                  <a:pt x="4465" y="302"/>
                </a:lnTo>
                <a:lnTo>
                  <a:pt x="4446" y="294"/>
                </a:lnTo>
                <a:lnTo>
                  <a:pt x="4449" y="268"/>
                </a:lnTo>
                <a:lnTo>
                  <a:pt x="4470" y="268"/>
                </a:lnTo>
                <a:close/>
                <a:moveTo>
                  <a:pt x="4465" y="316"/>
                </a:moveTo>
                <a:lnTo>
                  <a:pt x="4457" y="367"/>
                </a:lnTo>
                <a:lnTo>
                  <a:pt x="4451" y="367"/>
                </a:lnTo>
                <a:lnTo>
                  <a:pt x="4435" y="364"/>
                </a:lnTo>
                <a:lnTo>
                  <a:pt x="4443" y="305"/>
                </a:lnTo>
                <a:lnTo>
                  <a:pt x="4465" y="316"/>
                </a:lnTo>
                <a:close/>
                <a:moveTo>
                  <a:pt x="4435" y="286"/>
                </a:moveTo>
                <a:lnTo>
                  <a:pt x="4387" y="265"/>
                </a:lnTo>
                <a:lnTo>
                  <a:pt x="4438" y="268"/>
                </a:lnTo>
                <a:lnTo>
                  <a:pt x="4435" y="286"/>
                </a:lnTo>
                <a:close/>
                <a:moveTo>
                  <a:pt x="4438" y="254"/>
                </a:moveTo>
                <a:lnTo>
                  <a:pt x="4360" y="252"/>
                </a:lnTo>
                <a:lnTo>
                  <a:pt x="4347" y="246"/>
                </a:lnTo>
                <a:lnTo>
                  <a:pt x="4347" y="244"/>
                </a:lnTo>
                <a:lnTo>
                  <a:pt x="4441" y="233"/>
                </a:lnTo>
                <a:lnTo>
                  <a:pt x="4438" y="254"/>
                </a:lnTo>
                <a:close/>
                <a:moveTo>
                  <a:pt x="4358" y="265"/>
                </a:moveTo>
                <a:lnTo>
                  <a:pt x="4433" y="300"/>
                </a:lnTo>
                <a:lnTo>
                  <a:pt x="4425" y="364"/>
                </a:lnTo>
                <a:lnTo>
                  <a:pt x="4406" y="361"/>
                </a:lnTo>
                <a:lnTo>
                  <a:pt x="4342" y="324"/>
                </a:lnTo>
                <a:lnTo>
                  <a:pt x="4347" y="262"/>
                </a:lnTo>
                <a:lnTo>
                  <a:pt x="4358" y="265"/>
                </a:lnTo>
                <a:close/>
                <a:moveTo>
                  <a:pt x="4376" y="359"/>
                </a:moveTo>
                <a:lnTo>
                  <a:pt x="4339" y="353"/>
                </a:lnTo>
                <a:lnTo>
                  <a:pt x="4342" y="337"/>
                </a:lnTo>
                <a:lnTo>
                  <a:pt x="4376" y="359"/>
                </a:lnTo>
                <a:close/>
                <a:moveTo>
                  <a:pt x="4371" y="369"/>
                </a:moveTo>
                <a:lnTo>
                  <a:pt x="4339" y="372"/>
                </a:lnTo>
                <a:lnTo>
                  <a:pt x="4339" y="367"/>
                </a:lnTo>
                <a:lnTo>
                  <a:pt x="4371" y="369"/>
                </a:lnTo>
                <a:close/>
                <a:moveTo>
                  <a:pt x="4414" y="380"/>
                </a:moveTo>
                <a:lnTo>
                  <a:pt x="4422" y="385"/>
                </a:lnTo>
                <a:lnTo>
                  <a:pt x="4414" y="442"/>
                </a:lnTo>
                <a:lnTo>
                  <a:pt x="4336" y="388"/>
                </a:lnTo>
                <a:lnTo>
                  <a:pt x="4339" y="383"/>
                </a:lnTo>
                <a:lnTo>
                  <a:pt x="4414" y="380"/>
                </a:lnTo>
                <a:close/>
                <a:moveTo>
                  <a:pt x="4411" y="455"/>
                </a:moveTo>
                <a:lnTo>
                  <a:pt x="4408" y="471"/>
                </a:lnTo>
                <a:lnTo>
                  <a:pt x="4342" y="460"/>
                </a:lnTo>
                <a:lnTo>
                  <a:pt x="4334" y="452"/>
                </a:lnTo>
                <a:lnTo>
                  <a:pt x="4336" y="404"/>
                </a:lnTo>
                <a:lnTo>
                  <a:pt x="4411" y="455"/>
                </a:lnTo>
                <a:close/>
                <a:moveTo>
                  <a:pt x="4310" y="137"/>
                </a:moveTo>
                <a:lnTo>
                  <a:pt x="4291" y="137"/>
                </a:lnTo>
                <a:lnTo>
                  <a:pt x="4246" y="118"/>
                </a:lnTo>
                <a:lnTo>
                  <a:pt x="4310" y="107"/>
                </a:lnTo>
                <a:lnTo>
                  <a:pt x="4310" y="137"/>
                </a:lnTo>
                <a:close/>
                <a:moveTo>
                  <a:pt x="4262" y="139"/>
                </a:moveTo>
                <a:lnTo>
                  <a:pt x="4192" y="142"/>
                </a:lnTo>
                <a:lnTo>
                  <a:pt x="4192" y="129"/>
                </a:lnTo>
                <a:lnTo>
                  <a:pt x="4224" y="123"/>
                </a:lnTo>
                <a:lnTo>
                  <a:pt x="4262" y="139"/>
                </a:lnTo>
                <a:close/>
                <a:moveTo>
                  <a:pt x="4192" y="118"/>
                </a:moveTo>
                <a:lnTo>
                  <a:pt x="4189" y="110"/>
                </a:lnTo>
                <a:lnTo>
                  <a:pt x="4203" y="115"/>
                </a:lnTo>
                <a:lnTo>
                  <a:pt x="4192" y="118"/>
                </a:lnTo>
                <a:close/>
                <a:moveTo>
                  <a:pt x="4192" y="1252"/>
                </a:moveTo>
                <a:lnTo>
                  <a:pt x="4192" y="1279"/>
                </a:lnTo>
                <a:lnTo>
                  <a:pt x="4155" y="1233"/>
                </a:lnTo>
                <a:lnTo>
                  <a:pt x="4152" y="1212"/>
                </a:lnTo>
                <a:lnTo>
                  <a:pt x="4192" y="1252"/>
                </a:lnTo>
                <a:close/>
                <a:moveTo>
                  <a:pt x="4192" y="182"/>
                </a:moveTo>
                <a:lnTo>
                  <a:pt x="4302" y="236"/>
                </a:lnTo>
                <a:lnTo>
                  <a:pt x="4302" y="238"/>
                </a:lnTo>
                <a:lnTo>
                  <a:pt x="4219" y="246"/>
                </a:lnTo>
                <a:lnTo>
                  <a:pt x="4208" y="246"/>
                </a:lnTo>
                <a:lnTo>
                  <a:pt x="4192" y="236"/>
                </a:lnTo>
                <a:lnTo>
                  <a:pt x="4192" y="182"/>
                </a:lnTo>
                <a:close/>
                <a:moveTo>
                  <a:pt x="4208" y="260"/>
                </a:moveTo>
                <a:lnTo>
                  <a:pt x="4296" y="313"/>
                </a:lnTo>
                <a:lnTo>
                  <a:pt x="4294" y="348"/>
                </a:lnTo>
                <a:lnTo>
                  <a:pt x="4275" y="348"/>
                </a:lnTo>
                <a:lnTo>
                  <a:pt x="4192" y="289"/>
                </a:lnTo>
                <a:lnTo>
                  <a:pt x="4192" y="262"/>
                </a:lnTo>
                <a:lnTo>
                  <a:pt x="4208" y="260"/>
                </a:lnTo>
                <a:close/>
                <a:moveTo>
                  <a:pt x="4251" y="343"/>
                </a:moveTo>
                <a:lnTo>
                  <a:pt x="4192" y="337"/>
                </a:lnTo>
                <a:lnTo>
                  <a:pt x="4192" y="305"/>
                </a:lnTo>
                <a:lnTo>
                  <a:pt x="4251" y="343"/>
                </a:lnTo>
                <a:close/>
                <a:moveTo>
                  <a:pt x="4219" y="375"/>
                </a:moveTo>
                <a:lnTo>
                  <a:pt x="4197" y="377"/>
                </a:lnTo>
                <a:lnTo>
                  <a:pt x="4195" y="372"/>
                </a:lnTo>
                <a:lnTo>
                  <a:pt x="4195" y="356"/>
                </a:lnTo>
                <a:lnTo>
                  <a:pt x="4219" y="375"/>
                </a:lnTo>
                <a:close/>
                <a:moveTo>
                  <a:pt x="4213" y="436"/>
                </a:moveTo>
                <a:lnTo>
                  <a:pt x="4195" y="431"/>
                </a:lnTo>
                <a:lnTo>
                  <a:pt x="4195" y="409"/>
                </a:lnTo>
                <a:lnTo>
                  <a:pt x="4213" y="436"/>
                </a:lnTo>
                <a:close/>
                <a:moveTo>
                  <a:pt x="4224" y="450"/>
                </a:moveTo>
                <a:lnTo>
                  <a:pt x="4283" y="522"/>
                </a:lnTo>
                <a:lnTo>
                  <a:pt x="4283" y="530"/>
                </a:lnTo>
                <a:lnTo>
                  <a:pt x="4195" y="506"/>
                </a:lnTo>
                <a:lnTo>
                  <a:pt x="4195" y="444"/>
                </a:lnTo>
                <a:lnTo>
                  <a:pt x="4224" y="450"/>
                </a:lnTo>
                <a:close/>
                <a:moveTo>
                  <a:pt x="4286" y="696"/>
                </a:moveTo>
                <a:lnTo>
                  <a:pt x="4304" y="704"/>
                </a:lnTo>
                <a:lnTo>
                  <a:pt x="4299" y="762"/>
                </a:lnTo>
                <a:lnTo>
                  <a:pt x="4280" y="752"/>
                </a:lnTo>
                <a:lnTo>
                  <a:pt x="4286" y="696"/>
                </a:lnTo>
                <a:close/>
                <a:moveTo>
                  <a:pt x="4299" y="776"/>
                </a:moveTo>
                <a:lnTo>
                  <a:pt x="4296" y="821"/>
                </a:lnTo>
                <a:lnTo>
                  <a:pt x="4278" y="811"/>
                </a:lnTo>
                <a:lnTo>
                  <a:pt x="4280" y="765"/>
                </a:lnTo>
                <a:lnTo>
                  <a:pt x="4299" y="776"/>
                </a:lnTo>
                <a:close/>
                <a:moveTo>
                  <a:pt x="4296" y="835"/>
                </a:moveTo>
                <a:lnTo>
                  <a:pt x="4294" y="864"/>
                </a:lnTo>
                <a:lnTo>
                  <a:pt x="4275" y="853"/>
                </a:lnTo>
                <a:lnTo>
                  <a:pt x="4278" y="824"/>
                </a:lnTo>
                <a:lnTo>
                  <a:pt x="4296" y="835"/>
                </a:lnTo>
                <a:close/>
                <a:moveTo>
                  <a:pt x="4291" y="880"/>
                </a:moveTo>
                <a:lnTo>
                  <a:pt x="4291" y="915"/>
                </a:lnTo>
                <a:lnTo>
                  <a:pt x="4272" y="899"/>
                </a:lnTo>
                <a:lnTo>
                  <a:pt x="4275" y="867"/>
                </a:lnTo>
                <a:lnTo>
                  <a:pt x="4291" y="880"/>
                </a:lnTo>
                <a:close/>
                <a:moveTo>
                  <a:pt x="4288" y="931"/>
                </a:moveTo>
                <a:lnTo>
                  <a:pt x="4288" y="950"/>
                </a:lnTo>
                <a:lnTo>
                  <a:pt x="4270" y="934"/>
                </a:lnTo>
                <a:lnTo>
                  <a:pt x="4270" y="915"/>
                </a:lnTo>
                <a:lnTo>
                  <a:pt x="4288" y="931"/>
                </a:lnTo>
                <a:close/>
                <a:moveTo>
                  <a:pt x="4286" y="966"/>
                </a:moveTo>
                <a:lnTo>
                  <a:pt x="4286" y="971"/>
                </a:lnTo>
                <a:lnTo>
                  <a:pt x="4270" y="950"/>
                </a:lnTo>
                <a:lnTo>
                  <a:pt x="4270" y="950"/>
                </a:lnTo>
                <a:lnTo>
                  <a:pt x="4286" y="966"/>
                </a:lnTo>
                <a:close/>
                <a:moveTo>
                  <a:pt x="4286" y="987"/>
                </a:moveTo>
                <a:lnTo>
                  <a:pt x="4270" y="1222"/>
                </a:lnTo>
                <a:lnTo>
                  <a:pt x="4254" y="1206"/>
                </a:lnTo>
                <a:lnTo>
                  <a:pt x="4267" y="968"/>
                </a:lnTo>
                <a:lnTo>
                  <a:pt x="4286" y="987"/>
                </a:lnTo>
                <a:close/>
                <a:moveTo>
                  <a:pt x="4264" y="843"/>
                </a:moveTo>
                <a:lnTo>
                  <a:pt x="4197" y="794"/>
                </a:lnTo>
                <a:lnTo>
                  <a:pt x="4197" y="773"/>
                </a:lnTo>
                <a:lnTo>
                  <a:pt x="4264" y="816"/>
                </a:lnTo>
                <a:lnTo>
                  <a:pt x="4264" y="843"/>
                </a:lnTo>
                <a:close/>
                <a:moveTo>
                  <a:pt x="4262" y="859"/>
                </a:moveTo>
                <a:lnTo>
                  <a:pt x="4262" y="891"/>
                </a:lnTo>
                <a:lnTo>
                  <a:pt x="4200" y="837"/>
                </a:lnTo>
                <a:lnTo>
                  <a:pt x="4197" y="811"/>
                </a:lnTo>
                <a:lnTo>
                  <a:pt x="4262" y="859"/>
                </a:lnTo>
                <a:close/>
                <a:moveTo>
                  <a:pt x="4259" y="904"/>
                </a:moveTo>
                <a:lnTo>
                  <a:pt x="4259" y="923"/>
                </a:lnTo>
                <a:lnTo>
                  <a:pt x="4200" y="864"/>
                </a:lnTo>
                <a:lnTo>
                  <a:pt x="4200" y="853"/>
                </a:lnTo>
                <a:lnTo>
                  <a:pt x="4259" y="904"/>
                </a:lnTo>
                <a:close/>
                <a:moveTo>
                  <a:pt x="4256" y="955"/>
                </a:moveTo>
                <a:lnTo>
                  <a:pt x="4240" y="1196"/>
                </a:lnTo>
                <a:lnTo>
                  <a:pt x="4203" y="1161"/>
                </a:lnTo>
                <a:lnTo>
                  <a:pt x="4200" y="891"/>
                </a:lnTo>
                <a:lnTo>
                  <a:pt x="4256" y="955"/>
                </a:lnTo>
                <a:close/>
                <a:moveTo>
                  <a:pt x="4203" y="2386"/>
                </a:moveTo>
                <a:lnTo>
                  <a:pt x="4205" y="2428"/>
                </a:lnTo>
                <a:lnTo>
                  <a:pt x="4197" y="2439"/>
                </a:lnTo>
                <a:lnTo>
                  <a:pt x="4200" y="2394"/>
                </a:lnTo>
                <a:lnTo>
                  <a:pt x="4203" y="2386"/>
                </a:lnTo>
                <a:close/>
                <a:moveTo>
                  <a:pt x="4205" y="2452"/>
                </a:moveTo>
                <a:lnTo>
                  <a:pt x="4205" y="2479"/>
                </a:lnTo>
                <a:lnTo>
                  <a:pt x="4195" y="2495"/>
                </a:lnTo>
                <a:lnTo>
                  <a:pt x="4197" y="2469"/>
                </a:lnTo>
                <a:lnTo>
                  <a:pt x="4205" y="2452"/>
                </a:lnTo>
                <a:close/>
                <a:moveTo>
                  <a:pt x="4205" y="2501"/>
                </a:moveTo>
                <a:lnTo>
                  <a:pt x="4205" y="2551"/>
                </a:lnTo>
                <a:lnTo>
                  <a:pt x="4189" y="2573"/>
                </a:lnTo>
                <a:lnTo>
                  <a:pt x="4192" y="2519"/>
                </a:lnTo>
                <a:lnTo>
                  <a:pt x="4205" y="2501"/>
                </a:lnTo>
                <a:close/>
                <a:moveTo>
                  <a:pt x="4205" y="2573"/>
                </a:moveTo>
                <a:lnTo>
                  <a:pt x="4205" y="2602"/>
                </a:lnTo>
                <a:lnTo>
                  <a:pt x="4187" y="2626"/>
                </a:lnTo>
                <a:lnTo>
                  <a:pt x="4187" y="2594"/>
                </a:lnTo>
                <a:lnTo>
                  <a:pt x="4205" y="2573"/>
                </a:lnTo>
                <a:close/>
                <a:moveTo>
                  <a:pt x="4184" y="2466"/>
                </a:moveTo>
                <a:lnTo>
                  <a:pt x="4171" y="2490"/>
                </a:lnTo>
                <a:lnTo>
                  <a:pt x="4173" y="2452"/>
                </a:lnTo>
                <a:lnTo>
                  <a:pt x="4187" y="2423"/>
                </a:lnTo>
                <a:lnTo>
                  <a:pt x="4184" y="2466"/>
                </a:lnTo>
                <a:close/>
                <a:moveTo>
                  <a:pt x="4181" y="2493"/>
                </a:moveTo>
                <a:lnTo>
                  <a:pt x="4181" y="2517"/>
                </a:lnTo>
                <a:lnTo>
                  <a:pt x="4168" y="2535"/>
                </a:lnTo>
                <a:lnTo>
                  <a:pt x="4168" y="2517"/>
                </a:lnTo>
                <a:lnTo>
                  <a:pt x="4181" y="2493"/>
                </a:lnTo>
                <a:close/>
                <a:moveTo>
                  <a:pt x="4179" y="2725"/>
                </a:moveTo>
                <a:lnTo>
                  <a:pt x="4208" y="2698"/>
                </a:lnTo>
                <a:lnTo>
                  <a:pt x="4208" y="2752"/>
                </a:lnTo>
                <a:lnTo>
                  <a:pt x="4176" y="2779"/>
                </a:lnTo>
                <a:lnTo>
                  <a:pt x="4179" y="2725"/>
                </a:lnTo>
                <a:close/>
                <a:moveTo>
                  <a:pt x="4179" y="2707"/>
                </a:moveTo>
                <a:lnTo>
                  <a:pt x="4184" y="2645"/>
                </a:lnTo>
                <a:lnTo>
                  <a:pt x="4205" y="2621"/>
                </a:lnTo>
                <a:lnTo>
                  <a:pt x="4208" y="2680"/>
                </a:lnTo>
                <a:lnTo>
                  <a:pt x="4179" y="2707"/>
                </a:lnTo>
                <a:close/>
                <a:moveTo>
                  <a:pt x="4205" y="1530"/>
                </a:moveTo>
                <a:lnTo>
                  <a:pt x="4219" y="1554"/>
                </a:lnTo>
                <a:lnTo>
                  <a:pt x="4216" y="1581"/>
                </a:lnTo>
                <a:lnTo>
                  <a:pt x="4208" y="1559"/>
                </a:lnTo>
                <a:lnTo>
                  <a:pt x="4205" y="1530"/>
                </a:lnTo>
                <a:close/>
                <a:moveTo>
                  <a:pt x="4216" y="1781"/>
                </a:moveTo>
                <a:lnTo>
                  <a:pt x="4224" y="1813"/>
                </a:lnTo>
                <a:lnTo>
                  <a:pt x="4221" y="1824"/>
                </a:lnTo>
                <a:lnTo>
                  <a:pt x="4216" y="1789"/>
                </a:lnTo>
                <a:lnTo>
                  <a:pt x="4216" y="1781"/>
                </a:lnTo>
                <a:close/>
                <a:moveTo>
                  <a:pt x="4221" y="1907"/>
                </a:moveTo>
                <a:lnTo>
                  <a:pt x="4221" y="1910"/>
                </a:lnTo>
                <a:lnTo>
                  <a:pt x="4221" y="1915"/>
                </a:lnTo>
                <a:lnTo>
                  <a:pt x="4221" y="1907"/>
                </a:lnTo>
                <a:lnTo>
                  <a:pt x="4221" y="1907"/>
                </a:lnTo>
                <a:close/>
                <a:moveTo>
                  <a:pt x="4219" y="2124"/>
                </a:moveTo>
                <a:lnTo>
                  <a:pt x="4219" y="2126"/>
                </a:lnTo>
                <a:lnTo>
                  <a:pt x="4219" y="2132"/>
                </a:lnTo>
                <a:lnTo>
                  <a:pt x="4219" y="2124"/>
                </a:lnTo>
                <a:close/>
                <a:moveTo>
                  <a:pt x="4224" y="2169"/>
                </a:moveTo>
                <a:lnTo>
                  <a:pt x="4224" y="2177"/>
                </a:lnTo>
                <a:lnTo>
                  <a:pt x="4213" y="2206"/>
                </a:lnTo>
                <a:lnTo>
                  <a:pt x="4224" y="2169"/>
                </a:lnTo>
                <a:close/>
                <a:moveTo>
                  <a:pt x="4219" y="1741"/>
                </a:moveTo>
                <a:lnTo>
                  <a:pt x="4219" y="1717"/>
                </a:lnTo>
                <a:lnTo>
                  <a:pt x="4232" y="1752"/>
                </a:lnTo>
                <a:lnTo>
                  <a:pt x="4227" y="1779"/>
                </a:lnTo>
                <a:lnTo>
                  <a:pt x="4219" y="1741"/>
                </a:lnTo>
                <a:close/>
                <a:moveTo>
                  <a:pt x="4235" y="1990"/>
                </a:moveTo>
                <a:lnTo>
                  <a:pt x="4243" y="2027"/>
                </a:lnTo>
                <a:lnTo>
                  <a:pt x="4229" y="2089"/>
                </a:lnTo>
                <a:lnTo>
                  <a:pt x="4227" y="2059"/>
                </a:lnTo>
                <a:lnTo>
                  <a:pt x="4235" y="1990"/>
                </a:lnTo>
                <a:close/>
                <a:moveTo>
                  <a:pt x="4248" y="2059"/>
                </a:moveTo>
                <a:lnTo>
                  <a:pt x="4251" y="2086"/>
                </a:lnTo>
                <a:lnTo>
                  <a:pt x="4232" y="2145"/>
                </a:lnTo>
                <a:lnTo>
                  <a:pt x="4232" y="2129"/>
                </a:lnTo>
                <a:lnTo>
                  <a:pt x="4248" y="2059"/>
                </a:lnTo>
                <a:close/>
                <a:moveTo>
                  <a:pt x="4256" y="2113"/>
                </a:moveTo>
                <a:lnTo>
                  <a:pt x="4262" y="2150"/>
                </a:lnTo>
                <a:lnTo>
                  <a:pt x="4240" y="2209"/>
                </a:lnTo>
                <a:lnTo>
                  <a:pt x="4237" y="2177"/>
                </a:lnTo>
                <a:lnTo>
                  <a:pt x="4256" y="2113"/>
                </a:lnTo>
                <a:close/>
                <a:moveTo>
                  <a:pt x="4264" y="2174"/>
                </a:moveTo>
                <a:lnTo>
                  <a:pt x="4272" y="2214"/>
                </a:lnTo>
                <a:lnTo>
                  <a:pt x="4246" y="2273"/>
                </a:lnTo>
                <a:lnTo>
                  <a:pt x="4240" y="2239"/>
                </a:lnTo>
                <a:lnTo>
                  <a:pt x="4264" y="2174"/>
                </a:lnTo>
                <a:close/>
                <a:moveTo>
                  <a:pt x="4275" y="2236"/>
                </a:moveTo>
                <a:lnTo>
                  <a:pt x="4283" y="2289"/>
                </a:lnTo>
                <a:lnTo>
                  <a:pt x="4251" y="2345"/>
                </a:lnTo>
                <a:lnTo>
                  <a:pt x="4246" y="2297"/>
                </a:lnTo>
                <a:lnTo>
                  <a:pt x="4275" y="2236"/>
                </a:lnTo>
                <a:close/>
                <a:moveTo>
                  <a:pt x="4288" y="2308"/>
                </a:moveTo>
                <a:lnTo>
                  <a:pt x="4294" y="2345"/>
                </a:lnTo>
                <a:lnTo>
                  <a:pt x="4256" y="2404"/>
                </a:lnTo>
                <a:lnTo>
                  <a:pt x="4254" y="2367"/>
                </a:lnTo>
                <a:lnTo>
                  <a:pt x="4288" y="2308"/>
                </a:lnTo>
                <a:close/>
                <a:moveTo>
                  <a:pt x="4296" y="2364"/>
                </a:moveTo>
                <a:lnTo>
                  <a:pt x="4307" y="2423"/>
                </a:lnTo>
                <a:lnTo>
                  <a:pt x="4262" y="2479"/>
                </a:lnTo>
                <a:lnTo>
                  <a:pt x="4256" y="2423"/>
                </a:lnTo>
                <a:lnTo>
                  <a:pt x="4296" y="2364"/>
                </a:lnTo>
                <a:close/>
                <a:moveTo>
                  <a:pt x="4310" y="2439"/>
                </a:moveTo>
                <a:lnTo>
                  <a:pt x="4315" y="2482"/>
                </a:lnTo>
                <a:lnTo>
                  <a:pt x="4267" y="2535"/>
                </a:lnTo>
                <a:lnTo>
                  <a:pt x="4264" y="2498"/>
                </a:lnTo>
                <a:lnTo>
                  <a:pt x="4310" y="2439"/>
                </a:lnTo>
                <a:close/>
                <a:moveTo>
                  <a:pt x="4318" y="2498"/>
                </a:moveTo>
                <a:lnTo>
                  <a:pt x="4328" y="2565"/>
                </a:lnTo>
                <a:lnTo>
                  <a:pt x="4275" y="2618"/>
                </a:lnTo>
                <a:lnTo>
                  <a:pt x="4270" y="2551"/>
                </a:lnTo>
                <a:lnTo>
                  <a:pt x="4318" y="2498"/>
                </a:lnTo>
                <a:close/>
                <a:moveTo>
                  <a:pt x="4331" y="2581"/>
                </a:moveTo>
                <a:lnTo>
                  <a:pt x="4342" y="2642"/>
                </a:lnTo>
                <a:lnTo>
                  <a:pt x="4280" y="2693"/>
                </a:lnTo>
                <a:lnTo>
                  <a:pt x="4275" y="2632"/>
                </a:lnTo>
                <a:lnTo>
                  <a:pt x="4331" y="2581"/>
                </a:lnTo>
                <a:close/>
                <a:moveTo>
                  <a:pt x="4339" y="2554"/>
                </a:moveTo>
                <a:lnTo>
                  <a:pt x="4328" y="2485"/>
                </a:lnTo>
                <a:lnTo>
                  <a:pt x="4371" y="2436"/>
                </a:lnTo>
                <a:lnTo>
                  <a:pt x="4387" y="2509"/>
                </a:lnTo>
                <a:lnTo>
                  <a:pt x="4339" y="2554"/>
                </a:lnTo>
                <a:close/>
                <a:moveTo>
                  <a:pt x="4392" y="2522"/>
                </a:moveTo>
                <a:lnTo>
                  <a:pt x="4408" y="2589"/>
                </a:lnTo>
                <a:lnTo>
                  <a:pt x="4352" y="2634"/>
                </a:lnTo>
                <a:lnTo>
                  <a:pt x="4342" y="2570"/>
                </a:lnTo>
                <a:lnTo>
                  <a:pt x="4392" y="2522"/>
                </a:lnTo>
                <a:close/>
                <a:moveTo>
                  <a:pt x="4411" y="2602"/>
                </a:moveTo>
                <a:lnTo>
                  <a:pt x="4427" y="2674"/>
                </a:lnTo>
                <a:lnTo>
                  <a:pt x="4366" y="2717"/>
                </a:lnTo>
                <a:lnTo>
                  <a:pt x="4355" y="2648"/>
                </a:lnTo>
                <a:lnTo>
                  <a:pt x="4411" y="2602"/>
                </a:lnTo>
                <a:close/>
                <a:moveTo>
                  <a:pt x="4422" y="2594"/>
                </a:moveTo>
                <a:lnTo>
                  <a:pt x="4483" y="2543"/>
                </a:lnTo>
                <a:lnTo>
                  <a:pt x="4507" y="2618"/>
                </a:lnTo>
                <a:lnTo>
                  <a:pt x="4438" y="2666"/>
                </a:lnTo>
                <a:lnTo>
                  <a:pt x="4422" y="2594"/>
                </a:lnTo>
                <a:close/>
                <a:moveTo>
                  <a:pt x="4494" y="2535"/>
                </a:moveTo>
                <a:lnTo>
                  <a:pt x="4563" y="2477"/>
                </a:lnTo>
                <a:lnTo>
                  <a:pt x="4596" y="2557"/>
                </a:lnTo>
                <a:lnTo>
                  <a:pt x="4518" y="2610"/>
                </a:lnTo>
                <a:lnTo>
                  <a:pt x="4494" y="2535"/>
                </a:lnTo>
                <a:close/>
                <a:moveTo>
                  <a:pt x="4601" y="2567"/>
                </a:moveTo>
                <a:lnTo>
                  <a:pt x="4636" y="2653"/>
                </a:lnTo>
                <a:lnTo>
                  <a:pt x="4547" y="2707"/>
                </a:lnTo>
                <a:lnTo>
                  <a:pt x="4521" y="2624"/>
                </a:lnTo>
                <a:lnTo>
                  <a:pt x="4601" y="2567"/>
                </a:lnTo>
                <a:close/>
                <a:moveTo>
                  <a:pt x="4612" y="2559"/>
                </a:moveTo>
                <a:lnTo>
                  <a:pt x="4686" y="2506"/>
                </a:lnTo>
                <a:lnTo>
                  <a:pt x="4732" y="2597"/>
                </a:lnTo>
                <a:lnTo>
                  <a:pt x="4646" y="2648"/>
                </a:lnTo>
                <a:lnTo>
                  <a:pt x="4612" y="2559"/>
                </a:lnTo>
                <a:close/>
                <a:moveTo>
                  <a:pt x="4737" y="2608"/>
                </a:moveTo>
                <a:lnTo>
                  <a:pt x="4767" y="2666"/>
                </a:lnTo>
                <a:lnTo>
                  <a:pt x="4678" y="2725"/>
                </a:lnTo>
                <a:lnTo>
                  <a:pt x="4652" y="2658"/>
                </a:lnTo>
                <a:lnTo>
                  <a:pt x="4737" y="2608"/>
                </a:lnTo>
                <a:close/>
                <a:moveTo>
                  <a:pt x="4748" y="2602"/>
                </a:moveTo>
                <a:lnTo>
                  <a:pt x="4847" y="2541"/>
                </a:lnTo>
                <a:lnTo>
                  <a:pt x="4879" y="2594"/>
                </a:lnTo>
                <a:lnTo>
                  <a:pt x="4777" y="2661"/>
                </a:lnTo>
                <a:lnTo>
                  <a:pt x="4748" y="2602"/>
                </a:lnTo>
                <a:close/>
                <a:moveTo>
                  <a:pt x="4884" y="2605"/>
                </a:moveTo>
                <a:lnTo>
                  <a:pt x="4930" y="2682"/>
                </a:lnTo>
                <a:lnTo>
                  <a:pt x="4817" y="2744"/>
                </a:lnTo>
                <a:lnTo>
                  <a:pt x="4783" y="2672"/>
                </a:lnTo>
                <a:lnTo>
                  <a:pt x="4884" y="2605"/>
                </a:lnTo>
                <a:close/>
                <a:moveTo>
                  <a:pt x="5114" y="2439"/>
                </a:moveTo>
                <a:lnTo>
                  <a:pt x="4999" y="2517"/>
                </a:lnTo>
                <a:lnTo>
                  <a:pt x="4967" y="2471"/>
                </a:lnTo>
                <a:lnTo>
                  <a:pt x="5084" y="2402"/>
                </a:lnTo>
                <a:lnTo>
                  <a:pt x="5114" y="2439"/>
                </a:lnTo>
                <a:close/>
                <a:moveTo>
                  <a:pt x="5076" y="2391"/>
                </a:moveTo>
                <a:lnTo>
                  <a:pt x="4959" y="2460"/>
                </a:lnTo>
                <a:lnTo>
                  <a:pt x="4892" y="2362"/>
                </a:lnTo>
                <a:lnTo>
                  <a:pt x="4994" y="2289"/>
                </a:lnTo>
                <a:lnTo>
                  <a:pt x="5076" y="2391"/>
                </a:lnTo>
                <a:close/>
                <a:moveTo>
                  <a:pt x="5090" y="2209"/>
                </a:moveTo>
                <a:lnTo>
                  <a:pt x="4996" y="2273"/>
                </a:lnTo>
                <a:lnTo>
                  <a:pt x="4921" y="2182"/>
                </a:lnTo>
                <a:lnTo>
                  <a:pt x="5004" y="2118"/>
                </a:lnTo>
                <a:lnTo>
                  <a:pt x="5090" y="2209"/>
                </a:lnTo>
                <a:close/>
                <a:moveTo>
                  <a:pt x="5004" y="2102"/>
                </a:moveTo>
                <a:lnTo>
                  <a:pt x="4924" y="2014"/>
                </a:lnTo>
                <a:lnTo>
                  <a:pt x="5018" y="1926"/>
                </a:lnTo>
                <a:lnTo>
                  <a:pt x="5111" y="2011"/>
                </a:lnTo>
                <a:lnTo>
                  <a:pt x="5004" y="2102"/>
                </a:lnTo>
                <a:close/>
                <a:moveTo>
                  <a:pt x="5149" y="1984"/>
                </a:moveTo>
                <a:lnTo>
                  <a:pt x="5122" y="2006"/>
                </a:lnTo>
                <a:lnTo>
                  <a:pt x="5026" y="1918"/>
                </a:lnTo>
                <a:lnTo>
                  <a:pt x="5060" y="1883"/>
                </a:lnTo>
                <a:lnTo>
                  <a:pt x="5149" y="1984"/>
                </a:lnTo>
                <a:close/>
                <a:moveTo>
                  <a:pt x="5127" y="1803"/>
                </a:moveTo>
                <a:lnTo>
                  <a:pt x="5063" y="1867"/>
                </a:lnTo>
                <a:lnTo>
                  <a:pt x="4978" y="1768"/>
                </a:lnTo>
                <a:lnTo>
                  <a:pt x="5031" y="1709"/>
                </a:lnTo>
                <a:lnTo>
                  <a:pt x="5127" y="1803"/>
                </a:lnTo>
                <a:close/>
                <a:moveTo>
                  <a:pt x="5031" y="1690"/>
                </a:moveTo>
                <a:lnTo>
                  <a:pt x="4954" y="1613"/>
                </a:lnTo>
                <a:lnTo>
                  <a:pt x="5007" y="1543"/>
                </a:lnTo>
                <a:lnTo>
                  <a:pt x="5095" y="1621"/>
                </a:lnTo>
                <a:lnTo>
                  <a:pt x="5031" y="1690"/>
                </a:lnTo>
                <a:close/>
                <a:moveTo>
                  <a:pt x="5127" y="1586"/>
                </a:moveTo>
                <a:lnTo>
                  <a:pt x="5103" y="1613"/>
                </a:lnTo>
                <a:lnTo>
                  <a:pt x="5012" y="1535"/>
                </a:lnTo>
                <a:lnTo>
                  <a:pt x="5050" y="1487"/>
                </a:lnTo>
                <a:lnTo>
                  <a:pt x="5127" y="1586"/>
                </a:lnTo>
                <a:close/>
                <a:moveTo>
                  <a:pt x="5050" y="1468"/>
                </a:moveTo>
                <a:lnTo>
                  <a:pt x="4988" y="1391"/>
                </a:lnTo>
                <a:lnTo>
                  <a:pt x="5066" y="1447"/>
                </a:lnTo>
                <a:lnTo>
                  <a:pt x="5050" y="1468"/>
                </a:lnTo>
                <a:close/>
                <a:moveTo>
                  <a:pt x="5133" y="1359"/>
                </a:moveTo>
                <a:lnTo>
                  <a:pt x="5114" y="1383"/>
                </a:lnTo>
                <a:lnTo>
                  <a:pt x="5036" y="1300"/>
                </a:lnTo>
                <a:lnTo>
                  <a:pt x="5133" y="1359"/>
                </a:lnTo>
                <a:close/>
                <a:moveTo>
                  <a:pt x="5109" y="1393"/>
                </a:moveTo>
                <a:lnTo>
                  <a:pt x="5074" y="1439"/>
                </a:lnTo>
                <a:lnTo>
                  <a:pt x="4967" y="1359"/>
                </a:lnTo>
                <a:lnTo>
                  <a:pt x="5012" y="1289"/>
                </a:lnTo>
                <a:lnTo>
                  <a:pt x="5109" y="1393"/>
                </a:lnTo>
                <a:close/>
                <a:moveTo>
                  <a:pt x="5012" y="1268"/>
                </a:moveTo>
                <a:lnTo>
                  <a:pt x="5004" y="1265"/>
                </a:lnTo>
                <a:lnTo>
                  <a:pt x="4924" y="1177"/>
                </a:lnTo>
                <a:lnTo>
                  <a:pt x="4956" y="1121"/>
                </a:lnTo>
                <a:lnTo>
                  <a:pt x="5004" y="1147"/>
                </a:lnTo>
                <a:lnTo>
                  <a:pt x="5060" y="1198"/>
                </a:lnTo>
                <a:lnTo>
                  <a:pt x="5012" y="1268"/>
                </a:lnTo>
                <a:close/>
                <a:moveTo>
                  <a:pt x="5066" y="1188"/>
                </a:moveTo>
                <a:lnTo>
                  <a:pt x="5044" y="1169"/>
                </a:lnTo>
                <a:lnTo>
                  <a:pt x="5071" y="1182"/>
                </a:lnTo>
                <a:lnTo>
                  <a:pt x="5066" y="1188"/>
                </a:lnTo>
                <a:close/>
                <a:moveTo>
                  <a:pt x="5143" y="1070"/>
                </a:moveTo>
                <a:lnTo>
                  <a:pt x="5130" y="1091"/>
                </a:lnTo>
                <a:lnTo>
                  <a:pt x="5050" y="1030"/>
                </a:lnTo>
                <a:lnTo>
                  <a:pt x="5143" y="1070"/>
                </a:lnTo>
                <a:close/>
                <a:moveTo>
                  <a:pt x="5122" y="1102"/>
                </a:moveTo>
                <a:lnTo>
                  <a:pt x="5076" y="1172"/>
                </a:lnTo>
                <a:lnTo>
                  <a:pt x="5012" y="1137"/>
                </a:lnTo>
                <a:lnTo>
                  <a:pt x="4970" y="1097"/>
                </a:lnTo>
                <a:lnTo>
                  <a:pt x="5015" y="1016"/>
                </a:lnTo>
                <a:lnTo>
                  <a:pt x="5122" y="1102"/>
                </a:lnTo>
                <a:close/>
                <a:moveTo>
                  <a:pt x="5012" y="998"/>
                </a:moveTo>
                <a:lnTo>
                  <a:pt x="4900" y="907"/>
                </a:lnTo>
                <a:lnTo>
                  <a:pt x="4930" y="845"/>
                </a:lnTo>
                <a:lnTo>
                  <a:pt x="5031" y="880"/>
                </a:lnTo>
                <a:lnTo>
                  <a:pt x="5063" y="904"/>
                </a:lnTo>
                <a:lnTo>
                  <a:pt x="5012" y="998"/>
                </a:lnTo>
                <a:close/>
                <a:moveTo>
                  <a:pt x="5138" y="773"/>
                </a:moveTo>
                <a:lnTo>
                  <a:pt x="5130" y="786"/>
                </a:lnTo>
                <a:lnTo>
                  <a:pt x="5082" y="757"/>
                </a:lnTo>
                <a:lnTo>
                  <a:pt x="5138" y="773"/>
                </a:lnTo>
                <a:close/>
                <a:moveTo>
                  <a:pt x="5125" y="797"/>
                </a:moveTo>
                <a:lnTo>
                  <a:pt x="5076" y="883"/>
                </a:lnTo>
                <a:lnTo>
                  <a:pt x="5036" y="869"/>
                </a:lnTo>
                <a:lnTo>
                  <a:pt x="4946" y="808"/>
                </a:lnTo>
                <a:lnTo>
                  <a:pt x="4983" y="730"/>
                </a:lnTo>
                <a:lnTo>
                  <a:pt x="5036" y="744"/>
                </a:lnTo>
                <a:lnTo>
                  <a:pt x="5125" y="797"/>
                </a:lnTo>
                <a:close/>
                <a:moveTo>
                  <a:pt x="4999" y="722"/>
                </a:moveTo>
                <a:lnTo>
                  <a:pt x="4988" y="720"/>
                </a:lnTo>
                <a:lnTo>
                  <a:pt x="4988" y="717"/>
                </a:lnTo>
                <a:lnTo>
                  <a:pt x="4999" y="722"/>
                </a:lnTo>
                <a:close/>
                <a:moveTo>
                  <a:pt x="4983" y="701"/>
                </a:moveTo>
                <a:lnTo>
                  <a:pt x="4857" y="626"/>
                </a:lnTo>
                <a:lnTo>
                  <a:pt x="4879" y="573"/>
                </a:lnTo>
                <a:lnTo>
                  <a:pt x="5031" y="602"/>
                </a:lnTo>
                <a:lnTo>
                  <a:pt x="4983" y="701"/>
                </a:lnTo>
                <a:close/>
                <a:moveTo>
                  <a:pt x="5039" y="583"/>
                </a:moveTo>
                <a:lnTo>
                  <a:pt x="4900" y="516"/>
                </a:lnTo>
                <a:lnTo>
                  <a:pt x="4932" y="433"/>
                </a:lnTo>
                <a:lnTo>
                  <a:pt x="4954" y="436"/>
                </a:lnTo>
                <a:lnTo>
                  <a:pt x="5034" y="538"/>
                </a:lnTo>
                <a:lnTo>
                  <a:pt x="5050" y="562"/>
                </a:lnTo>
                <a:lnTo>
                  <a:pt x="5039" y="583"/>
                </a:lnTo>
                <a:close/>
                <a:moveTo>
                  <a:pt x="5066" y="597"/>
                </a:moveTo>
                <a:lnTo>
                  <a:pt x="5050" y="589"/>
                </a:lnTo>
                <a:lnTo>
                  <a:pt x="5058" y="573"/>
                </a:lnTo>
                <a:lnTo>
                  <a:pt x="5074" y="599"/>
                </a:lnTo>
                <a:lnTo>
                  <a:pt x="5066" y="597"/>
                </a:lnTo>
                <a:close/>
                <a:moveTo>
                  <a:pt x="5143" y="650"/>
                </a:moveTo>
                <a:lnTo>
                  <a:pt x="5157" y="674"/>
                </a:lnTo>
                <a:lnTo>
                  <a:pt x="5133" y="642"/>
                </a:lnTo>
                <a:lnTo>
                  <a:pt x="5143" y="650"/>
                </a:lnTo>
                <a:close/>
                <a:moveTo>
                  <a:pt x="5133" y="623"/>
                </a:moveTo>
                <a:lnTo>
                  <a:pt x="5135" y="631"/>
                </a:lnTo>
                <a:lnTo>
                  <a:pt x="5114" y="621"/>
                </a:lnTo>
                <a:lnTo>
                  <a:pt x="5111" y="618"/>
                </a:lnTo>
                <a:lnTo>
                  <a:pt x="5130" y="621"/>
                </a:lnTo>
                <a:lnTo>
                  <a:pt x="5133" y="623"/>
                </a:lnTo>
                <a:close/>
                <a:moveTo>
                  <a:pt x="5103" y="605"/>
                </a:moveTo>
                <a:lnTo>
                  <a:pt x="5084" y="573"/>
                </a:lnTo>
                <a:lnTo>
                  <a:pt x="5117" y="607"/>
                </a:lnTo>
                <a:lnTo>
                  <a:pt x="5103" y="605"/>
                </a:lnTo>
                <a:close/>
                <a:moveTo>
                  <a:pt x="5114" y="586"/>
                </a:moveTo>
                <a:lnTo>
                  <a:pt x="5071" y="540"/>
                </a:lnTo>
                <a:lnTo>
                  <a:pt x="5082" y="522"/>
                </a:lnTo>
                <a:lnTo>
                  <a:pt x="5084" y="527"/>
                </a:lnTo>
                <a:lnTo>
                  <a:pt x="5114" y="586"/>
                </a:lnTo>
                <a:close/>
                <a:moveTo>
                  <a:pt x="5114" y="492"/>
                </a:moveTo>
                <a:lnTo>
                  <a:pt x="5143" y="565"/>
                </a:lnTo>
                <a:lnTo>
                  <a:pt x="5095" y="519"/>
                </a:lnTo>
                <a:lnTo>
                  <a:pt x="5090" y="506"/>
                </a:lnTo>
                <a:lnTo>
                  <a:pt x="5101" y="482"/>
                </a:lnTo>
                <a:lnTo>
                  <a:pt x="5114" y="492"/>
                </a:lnTo>
                <a:close/>
                <a:moveTo>
                  <a:pt x="5138" y="444"/>
                </a:moveTo>
                <a:lnTo>
                  <a:pt x="5119" y="442"/>
                </a:lnTo>
                <a:lnTo>
                  <a:pt x="5122" y="433"/>
                </a:lnTo>
                <a:lnTo>
                  <a:pt x="5138" y="444"/>
                </a:lnTo>
                <a:close/>
                <a:moveTo>
                  <a:pt x="5154" y="337"/>
                </a:moveTo>
                <a:lnTo>
                  <a:pt x="5154" y="340"/>
                </a:lnTo>
                <a:lnTo>
                  <a:pt x="5149" y="340"/>
                </a:lnTo>
                <a:lnTo>
                  <a:pt x="5146" y="335"/>
                </a:lnTo>
                <a:lnTo>
                  <a:pt x="5154" y="337"/>
                </a:lnTo>
                <a:close/>
                <a:moveTo>
                  <a:pt x="5143" y="364"/>
                </a:moveTo>
                <a:lnTo>
                  <a:pt x="5117" y="415"/>
                </a:lnTo>
                <a:lnTo>
                  <a:pt x="5090" y="396"/>
                </a:lnTo>
                <a:lnTo>
                  <a:pt x="5074" y="356"/>
                </a:lnTo>
                <a:lnTo>
                  <a:pt x="5141" y="353"/>
                </a:lnTo>
                <a:lnTo>
                  <a:pt x="5143" y="364"/>
                </a:lnTo>
                <a:close/>
                <a:moveTo>
                  <a:pt x="5133" y="329"/>
                </a:moveTo>
                <a:lnTo>
                  <a:pt x="5135" y="340"/>
                </a:lnTo>
                <a:lnTo>
                  <a:pt x="5068" y="343"/>
                </a:lnTo>
                <a:lnTo>
                  <a:pt x="5055" y="305"/>
                </a:lnTo>
                <a:lnTo>
                  <a:pt x="5133" y="329"/>
                </a:lnTo>
                <a:close/>
                <a:moveTo>
                  <a:pt x="5127" y="316"/>
                </a:moveTo>
                <a:lnTo>
                  <a:pt x="5055" y="292"/>
                </a:lnTo>
                <a:lnTo>
                  <a:pt x="5122" y="294"/>
                </a:lnTo>
                <a:lnTo>
                  <a:pt x="5127" y="316"/>
                </a:lnTo>
                <a:close/>
                <a:moveTo>
                  <a:pt x="5092" y="147"/>
                </a:moveTo>
                <a:lnTo>
                  <a:pt x="5090" y="147"/>
                </a:lnTo>
                <a:lnTo>
                  <a:pt x="5090" y="147"/>
                </a:lnTo>
                <a:lnTo>
                  <a:pt x="5092" y="147"/>
                </a:lnTo>
                <a:close/>
                <a:moveTo>
                  <a:pt x="5060" y="97"/>
                </a:moveTo>
                <a:lnTo>
                  <a:pt x="5066" y="113"/>
                </a:lnTo>
                <a:lnTo>
                  <a:pt x="5055" y="113"/>
                </a:lnTo>
                <a:lnTo>
                  <a:pt x="5060" y="97"/>
                </a:lnTo>
                <a:close/>
                <a:moveTo>
                  <a:pt x="5050" y="123"/>
                </a:moveTo>
                <a:lnTo>
                  <a:pt x="5068" y="123"/>
                </a:lnTo>
                <a:lnTo>
                  <a:pt x="5071" y="131"/>
                </a:lnTo>
                <a:lnTo>
                  <a:pt x="5050" y="126"/>
                </a:lnTo>
                <a:lnTo>
                  <a:pt x="5050" y="123"/>
                </a:lnTo>
                <a:close/>
                <a:moveTo>
                  <a:pt x="5044" y="137"/>
                </a:moveTo>
                <a:lnTo>
                  <a:pt x="5076" y="145"/>
                </a:lnTo>
                <a:lnTo>
                  <a:pt x="5076" y="150"/>
                </a:lnTo>
                <a:lnTo>
                  <a:pt x="5039" y="155"/>
                </a:lnTo>
                <a:lnTo>
                  <a:pt x="5044" y="137"/>
                </a:lnTo>
                <a:close/>
                <a:moveTo>
                  <a:pt x="5082" y="161"/>
                </a:moveTo>
                <a:lnTo>
                  <a:pt x="5117" y="281"/>
                </a:lnTo>
                <a:lnTo>
                  <a:pt x="5044" y="278"/>
                </a:lnTo>
                <a:lnTo>
                  <a:pt x="5018" y="209"/>
                </a:lnTo>
                <a:lnTo>
                  <a:pt x="5034" y="166"/>
                </a:lnTo>
                <a:lnTo>
                  <a:pt x="5082" y="161"/>
                </a:lnTo>
                <a:close/>
                <a:moveTo>
                  <a:pt x="4996" y="126"/>
                </a:moveTo>
                <a:lnTo>
                  <a:pt x="5034" y="134"/>
                </a:lnTo>
                <a:lnTo>
                  <a:pt x="5026" y="155"/>
                </a:lnTo>
                <a:lnTo>
                  <a:pt x="4996" y="158"/>
                </a:lnTo>
                <a:lnTo>
                  <a:pt x="4986" y="126"/>
                </a:lnTo>
                <a:lnTo>
                  <a:pt x="4996" y="126"/>
                </a:lnTo>
                <a:close/>
                <a:moveTo>
                  <a:pt x="4972" y="126"/>
                </a:moveTo>
                <a:lnTo>
                  <a:pt x="4986" y="161"/>
                </a:lnTo>
                <a:lnTo>
                  <a:pt x="4927" y="166"/>
                </a:lnTo>
                <a:lnTo>
                  <a:pt x="4908" y="129"/>
                </a:lnTo>
                <a:lnTo>
                  <a:pt x="4972" y="126"/>
                </a:lnTo>
                <a:close/>
                <a:moveTo>
                  <a:pt x="4954" y="115"/>
                </a:moveTo>
                <a:lnTo>
                  <a:pt x="4903" y="118"/>
                </a:lnTo>
                <a:lnTo>
                  <a:pt x="4895" y="102"/>
                </a:lnTo>
                <a:lnTo>
                  <a:pt x="4954" y="115"/>
                </a:lnTo>
                <a:close/>
                <a:moveTo>
                  <a:pt x="4913" y="169"/>
                </a:moveTo>
                <a:lnTo>
                  <a:pt x="4857" y="174"/>
                </a:lnTo>
                <a:lnTo>
                  <a:pt x="4841" y="147"/>
                </a:lnTo>
                <a:lnTo>
                  <a:pt x="4847" y="131"/>
                </a:lnTo>
                <a:lnTo>
                  <a:pt x="4895" y="129"/>
                </a:lnTo>
                <a:lnTo>
                  <a:pt x="4913" y="169"/>
                </a:lnTo>
                <a:close/>
                <a:moveTo>
                  <a:pt x="4889" y="118"/>
                </a:moveTo>
                <a:lnTo>
                  <a:pt x="4849" y="118"/>
                </a:lnTo>
                <a:lnTo>
                  <a:pt x="4857" y="94"/>
                </a:lnTo>
                <a:lnTo>
                  <a:pt x="4879" y="97"/>
                </a:lnTo>
                <a:lnTo>
                  <a:pt x="4889" y="118"/>
                </a:lnTo>
                <a:close/>
                <a:moveTo>
                  <a:pt x="4873" y="83"/>
                </a:moveTo>
                <a:lnTo>
                  <a:pt x="4863" y="80"/>
                </a:lnTo>
                <a:lnTo>
                  <a:pt x="4865" y="67"/>
                </a:lnTo>
                <a:lnTo>
                  <a:pt x="4873" y="83"/>
                </a:lnTo>
                <a:close/>
                <a:moveTo>
                  <a:pt x="4873" y="0"/>
                </a:moveTo>
                <a:lnTo>
                  <a:pt x="4863" y="35"/>
                </a:lnTo>
                <a:lnTo>
                  <a:pt x="4849" y="6"/>
                </a:lnTo>
                <a:lnTo>
                  <a:pt x="4873" y="0"/>
                </a:lnTo>
                <a:close/>
                <a:moveTo>
                  <a:pt x="4836" y="8"/>
                </a:moveTo>
                <a:lnTo>
                  <a:pt x="4857" y="51"/>
                </a:lnTo>
                <a:lnTo>
                  <a:pt x="4849" y="78"/>
                </a:lnTo>
                <a:lnTo>
                  <a:pt x="4793" y="64"/>
                </a:lnTo>
                <a:lnTo>
                  <a:pt x="4769" y="22"/>
                </a:lnTo>
                <a:lnTo>
                  <a:pt x="4836" y="8"/>
                </a:lnTo>
                <a:close/>
                <a:moveTo>
                  <a:pt x="4756" y="24"/>
                </a:moveTo>
                <a:lnTo>
                  <a:pt x="4777" y="62"/>
                </a:lnTo>
                <a:lnTo>
                  <a:pt x="4718" y="46"/>
                </a:lnTo>
                <a:lnTo>
                  <a:pt x="4708" y="32"/>
                </a:lnTo>
                <a:lnTo>
                  <a:pt x="4756" y="24"/>
                </a:lnTo>
                <a:close/>
                <a:moveTo>
                  <a:pt x="4692" y="35"/>
                </a:moveTo>
                <a:lnTo>
                  <a:pt x="4694" y="35"/>
                </a:lnTo>
                <a:lnTo>
                  <a:pt x="4700" y="43"/>
                </a:lnTo>
                <a:lnTo>
                  <a:pt x="4692" y="40"/>
                </a:lnTo>
                <a:lnTo>
                  <a:pt x="4692" y="35"/>
                </a:lnTo>
                <a:close/>
                <a:moveTo>
                  <a:pt x="4689" y="51"/>
                </a:moveTo>
                <a:lnTo>
                  <a:pt x="4710" y="56"/>
                </a:lnTo>
                <a:lnTo>
                  <a:pt x="4753" y="121"/>
                </a:lnTo>
                <a:lnTo>
                  <a:pt x="4721" y="123"/>
                </a:lnTo>
                <a:lnTo>
                  <a:pt x="4684" y="75"/>
                </a:lnTo>
                <a:lnTo>
                  <a:pt x="4689" y="51"/>
                </a:lnTo>
                <a:close/>
                <a:moveTo>
                  <a:pt x="4708" y="123"/>
                </a:moveTo>
                <a:lnTo>
                  <a:pt x="4702" y="123"/>
                </a:lnTo>
                <a:lnTo>
                  <a:pt x="4678" y="107"/>
                </a:lnTo>
                <a:lnTo>
                  <a:pt x="4681" y="89"/>
                </a:lnTo>
                <a:lnTo>
                  <a:pt x="4708" y="123"/>
                </a:lnTo>
                <a:close/>
                <a:moveTo>
                  <a:pt x="4681" y="38"/>
                </a:moveTo>
                <a:lnTo>
                  <a:pt x="4681" y="38"/>
                </a:lnTo>
                <a:lnTo>
                  <a:pt x="4678" y="38"/>
                </a:lnTo>
                <a:lnTo>
                  <a:pt x="4681" y="38"/>
                </a:lnTo>
                <a:close/>
                <a:moveTo>
                  <a:pt x="4678" y="48"/>
                </a:moveTo>
                <a:lnTo>
                  <a:pt x="4676" y="62"/>
                </a:lnTo>
                <a:lnTo>
                  <a:pt x="4662" y="46"/>
                </a:lnTo>
                <a:lnTo>
                  <a:pt x="4678" y="48"/>
                </a:lnTo>
                <a:close/>
                <a:moveTo>
                  <a:pt x="4636" y="46"/>
                </a:moveTo>
                <a:lnTo>
                  <a:pt x="4644" y="43"/>
                </a:lnTo>
                <a:lnTo>
                  <a:pt x="4670" y="78"/>
                </a:lnTo>
                <a:lnTo>
                  <a:pt x="4668" y="97"/>
                </a:lnTo>
                <a:lnTo>
                  <a:pt x="4633" y="59"/>
                </a:lnTo>
                <a:lnTo>
                  <a:pt x="4636" y="46"/>
                </a:lnTo>
                <a:close/>
                <a:moveTo>
                  <a:pt x="4630" y="72"/>
                </a:moveTo>
                <a:lnTo>
                  <a:pt x="4630" y="75"/>
                </a:lnTo>
                <a:lnTo>
                  <a:pt x="4630" y="75"/>
                </a:lnTo>
                <a:lnTo>
                  <a:pt x="4630" y="72"/>
                </a:lnTo>
                <a:close/>
                <a:moveTo>
                  <a:pt x="4646" y="113"/>
                </a:moveTo>
                <a:lnTo>
                  <a:pt x="4660" y="123"/>
                </a:lnTo>
                <a:lnTo>
                  <a:pt x="4660" y="126"/>
                </a:lnTo>
                <a:lnTo>
                  <a:pt x="4620" y="126"/>
                </a:lnTo>
                <a:lnTo>
                  <a:pt x="4625" y="94"/>
                </a:lnTo>
                <a:lnTo>
                  <a:pt x="4646" y="113"/>
                </a:lnTo>
                <a:close/>
                <a:moveTo>
                  <a:pt x="4622" y="35"/>
                </a:moveTo>
                <a:lnTo>
                  <a:pt x="4614" y="38"/>
                </a:lnTo>
                <a:lnTo>
                  <a:pt x="4609" y="32"/>
                </a:lnTo>
                <a:lnTo>
                  <a:pt x="4622" y="35"/>
                </a:lnTo>
                <a:close/>
                <a:moveTo>
                  <a:pt x="4609" y="51"/>
                </a:moveTo>
                <a:lnTo>
                  <a:pt x="4620" y="62"/>
                </a:lnTo>
                <a:lnTo>
                  <a:pt x="4620" y="67"/>
                </a:lnTo>
                <a:lnTo>
                  <a:pt x="4609" y="59"/>
                </a:lnTo>
                <a:lnTo>
                  <a:pt x="4601" y="51"/>
                </a:lnTo>
                <a:lnTo>
                  <a:pt x="4609" y="51"/>
                </a:lnTo>
                <a:close/>
                <a:moveTo>
                  <a:pt x="4590" y="30"/>
                </a:moveTo>
                <a:lnTo>
                  <a:pt x="4601" y="40"/>
                </a:lnTo>
                <a:lnTo>
                  <a:pt x="4590" y="43"/>
                </a:lnTo>
                <a:lnTo>
                  <a:pt x="4574" y="24"/>
                </a:lnTo>
                <a:lnTo>
                  <a:pt x="4590" y="30"/>
                </a:lnTo>
                <a:close/>
                <a:moveTo>
                  <a:pt x="4518" y="11"/>
                </a:moveTo>
                <a:lnTo>
                  <a:pt x="4521" y="11"/>
                </a:lnTo>
                <a:lnTo>
                  <a:pt x="4550" y="32"/>
                </a:lnTo>
                <a:lnTo>
                  <a:pt x="4566" y="46"/>
                </a:lnTo>
                <a:lnTo>
                  <a:pt x="4513" y="56"/>
                </a:lnTo>
                <a:lnTo>
                  <a:pt x="4518" y="11"/>
                </a:lnTo>
                <a:close/>
                <a:moveTo>
                  <a:pt x="4579" y="56"/>
                </a:moveTo>
                <a:lnTo>
                  <a:pt x="4614" y="86"/>
                </a:lnTo>
                <a:lnTo>
                  <a:pt x="4606" y="126"/>
                </a:lnTo>
                <a:lnTo>
                  <a:pt x="4545" y="129"/>
                </a:lnTo>
                <a:lnTo>
                  <a:pt x="4505" y="115"/>
                </a:lnTo>
                <a:lnTo>
                  <a:pt x="4510" y="70"/>
                </a:lnTo>
                <a:lnTo>
                  <a:pt x="4579" y="56"/>
                </a:lnTo>
                <a:close/>
                <a:moveTo>
                  <a:pt x="4486" y="6"/>
                </a:moveTo>
                <a:lnTo>
                  <a:pt x="4489" y="6"/>
                </a:lnTo>
                <a:lnTo>
                  <a:pt x="4507" y="8"/>
                </a:lnTo>
                <a:lnTo>
                  <a:pt x="4499" y="59"/>
                </a:lnTo>
                <a:lnTo>
                  <a:pt x="4478" y="64"/>
                </a:lnTo>
                <a:lnTo>
                  <a:pt x="4486" y="6"/>
                </a:lnTo>
                <a:close/>
                <a:moveTo>
                  <a:pt x="4499" y="72"/>
                </a:moveTo>
                <a:lnTo>
                  <a:pt x="4491" y="113"/>
                </a:lnTo>
                <a:lnTo>
                  <a:pt x="4473" y="105"/>
                </a:lnTo>
                <a:lnTo>
                  <a:pt x="4475" y="75"/>
                </a:lnTo>
                <a:lnTo>
                  <a:pt x="4499" y="72"/>
                </a:lnTo>
                <a:close/>
                <a:moveTo>
                  <a:pt x="4363" y="19"/>
                </a:moveTo>
                <a:lnTo>
                  <a:pt x="4473" y="6"/>
                </a:lnTo>
                <a:lnTo>
                  <a:pt x="4465" y="64"/>
                </a:lnTo>
                <a:lnTo>
                  <a:pt x="4390" y="80"/>
                </a:lnTo>
                <a:lnTo>
                  <a:pt x="4360" y="70"/>
                </a:lnTo>
                <a:lnTo>
                  <a:pt x="4363" y="19"/>
                </a:lnTo>
                <a:close/>
                <a:moveTo>
                  <a:pt x="4358" y="83"/>
                </a:moveTo>
                <a:lnTo>
                  <a:pt x="4366" y="83"/>
                </a:lnTo>
                <a:lnTo>
                  <a:pt x="4358" y="86"/>
                </a:lnTo>
                <a:lnTo>
                  <a:pt x="4358" y="83"/>
                </a:lnTo>
                <a:close/>
                <a:moveTo>
                  <a:pt x="4358" y="99"/>
                </a:moveTo>
                <a:lnTo>
                  <a:pt x="4390" y="91"/>
                </a:lnTo>
                <a:lnTo>
                  <a:pt x="4459" y="115"/>
                </a:lnTo>
                <a:lnTo>
                  <a:pt x="4457" y="131"/>
                </a:lnTo>
                <a:lnTo>
                  <a:pt x="4355" y="137"/>
                </a:lnTo>
                <a:lnTo>
                  <a:pt x="4358" y="99"/>
                </a:lnTo>
                <a:close/>
                <a:moveTo>
                  <a:pt x="4355" y="147"/>
                </a:moveTo>
                <a:lnTo>
                  <a:pt x="4454" y="145"/>
                </a:lnTo>
                <a:lnTo>
                  <a:pt x="4446" y="201"/>
                </a:lnTo>
                <a:lnTo>
                  <a:pt x="4352" y="163"/>
                </a:lnTo>
                <a:lnTo>
                  <a:pt x="4355" y="147"/>
                </a:lnTo>
                <a:close/>
                <a:moveTo>
                  <a:pt x="4352" y="174"/>
                </a:moveTo>
                <a:lnTo>
                  <a:pt x="4443" y="212"/>
                </a:lnTo>
                <a:lnTo>
                  <a:pt x="4443" y="222"/>
                </a:lnTo>
                <a:lnTo>
                  <a:pt x="4347" y="233"/>
                </a:lnTo>
                <a:lnTo>
                  <a:pt x="4352" y="174"/>
                </a:lnTo>
                <a:close/>
                <a:moveTo>
                  <a:pt x="4328" y="22"/>
                </a:moveTo>
                <a:lnTo>
                  <a:pt x="4350" y="19"/>
                </a:lnTo>
                <a:lnTo>
                  <a:pt x="4347" y="67"/>
                </a:lnTo>
                <a:lnTo>
                  <a:pt x="4326" y="59"/>
                </a:lnTo>
                <a:lnTo>
                  <a:pt x="4328" y="22"/>
                </a:lnTo>
                <a:close/>
                <a:moveTo>
                  <a:pt x="4326" y="72"/>
                </a:moveTo>
                <a:lnTo>
                  <a:pt x="4347" y="78"/>
                </a:lnTo>
                <a:lnTo>
                  <a:pt x="4347" y="89"/>
                </a:lnTo>
                <a:lnTo>
                  <a:pt x="4323" y="91"/>
                </a:lnTo>
                <a:lnTo>
                  <a:pt x="4326" y="72"/>
                </a:lnTo>
                <a:close/>
                <a:moveTo>
                  <a:pt x="4323" y="105"/>
                </a:moveTo>
                <a:lnTo>
                  <a:pt x="4344" y="102"/>
                </a:lnTo>
                <a:lnTo>
                  <a:pt x="4342" y="137"/>
                </a:lnTo>
                <a:lnTo>
                  <a:pt x="4320" y="137"/>
                </a:lnTo>
                <a:lnTo>
                  <a:pt x="4323" y="105"/>
                </a:lnTo>
                <a:close/>
                <a:moveTo>
                  <a:pt x="4320" y="150"/>
                </a:moveTo>
                <a:lnTo>
                  <a:pt x="4342" y="147"/>
                </a:lnTo>
                <a:lnTo>
                  <a:pt x="4342" y="158"/>
                </a:lnTo>
                <a:lnTo>
                  <a:pt x="4320" y="150"/>
                </a:lnTo>
                <a:lnTo>
                  <a:pt x="4320" y="150"/>
                </a:lnTo>
                <a:close/>
                <a:moveTo>
                  <a:pt x="4318" y="161"/>
                </a:moveTo>
                <a:lnTo>
                  <a:pt x="4339" y="171"/>
                </a:lnTo>
                <a:lnTo>
                  <a:pt x="4336" y="233"/>
                </a:lnTo>
                <a:lnTo>
                  <a:pt x="4326" y="236"/>
                </a:lnTo>
                <a:lnTo>
                  <a:pt x="4315" y="230"/>
                </a:lnTo>
                <a:lnTo>
                  <a:pt x="4318" y="161"/>
                </a:lnTo>
                <a:close/>
                <a:moveTo>
                  <a:pt x="4315" y="24"/>
                </a:moveTo>
                <a:lnTo>
                  <a:pt x="4312" y="56"/>
                </a:lnTo>
                <a:lnTo>
                  <a:pt x="4240" y="32"/>
                </a:lnTo>
                <a:lnTo>
                  <a:pt x="4315" y="24"/>
                </a:lnTo>
                <a:close/>
                <a:moveTo>
                  <a:pt x="4211" y="35"/>
                </a:moveTo>
                <a:lnTo>
                  <a:pt x="4312" y="67"/>
                </a:lnTo>
                <a:lnTo>
                  <a:pt x="4312" y="94"/>
                </a:lnTo>
                <a:lnTo>
                  <a:pt x="4224" y="110"/>
                </a:lnTo>
                <a:lnTo>
                  <a:pt x="4189" y="97"/>
                </a:lnTo>
                <a:lnTo>
                  <a:pt x="4189" y="38"/>
                </a:lnTo>
                <a:lnTo>
                  <a:pt x="4211" y="35"/>
                </a:lnTo>
                <a:close/>
                <a:moveTo>
                  <a:pt x="4189" y="1147"/>
                </a:moveTo>
                <a:lnTo>
                  <a:pt x="4144" y="1107"/>
                </a:lnTo>
                <a:lnTo>
                  <a:pt x="4117" y="800"/>
                </a:lnTo>
                <a:lnTo>
                  <a:pt x="4144" y="827"/>
                </a:lnTo>
                <a:lnTo>
                  <a:pt x="4187" y="875"/>
                </a:lnTo>
                <a:lnTo>
                  <a:pt x="4189" y="1147"/>
                </a:lnTo>
                <a:close/>
                <a:moveTo>
                  <a:pt x="4187" y="851"/>
                </a:moveTo>
                <a:lnTo>
                  <a:pt x="4152" y="819"/>
                </a:lnTo>
                <a:lnTo>
                  <a:pt x="4141" y="803"/>
                </a:lnTo>
                <a:lnTo>
                  <a:pt x="4187" y="843"/>
                </a:lnTo>
                <a:lnTo>
                  <a:pt x="4187" y="851"/>
                </a:lnTo>
                <a:close/>
                <a:moveTo>
                  <a:pt x="4187" y="827"/>
                </a:moveTo>
                <a:lnTo>
                  <a:pt x="4115" y="765"/>
                </a:lnTo>
                <a:lnTo>
                  <a:pt x="4112" y="749"/>
                </a:lnTo>
                <a:lnTo>
                  <a:pt x="4187" y="803"/>
                </a:lnTo>
                <a:lnTo>
                  <a:pt x="4187" y="827"/>
                </a:lnTo>
                <a:close/>
                <a:moveTo>
                  <a:pt x="4187" y="786"/>
                </a:moveTo>
                <a:lnTo>
                  <a:pt x="4112" y="733"/>
                </a:lnTo>
                <a:lnTo>
                  <a:pt x="4112" y="720"/>
                </a:lnTo>
                <a:lnTo>
                  <a:pt x="4187" y="765"/>
                </a:lnTo>
                <a:lnTo>
                  <a:pt x="4187" y="786"/>
                </a:lnTo>
                <a:close/>
                <a:moveTo>
                  <a:pt x="4187" y="752"/>
                </a:moveTo>
                <a:lnTo>
                  <a:pt x="4109" y="704"/>
                </a:lnTo>
                <a:lnTo>
                  <a:pt x="4107" y="674"/>
                </a:lnTo>
                <a:lnTo>
                  <a:pt x="4184" y="714"/>
                </a:lnTo>
                <a:lnTo>
                  <a:pt x="4187" y="752"/>
                </a:lnTo>
                <a:close/>
                <a:moveTo>
                  <a:pt x="4184" y="701"/>
                </a:moveTo>
                <a:lnTo>
                  <a:pt x="4107" y="658"/>
                </a:lnTo>
                <a:lnTo>
                  <a:pt x="4101" y="615"/>
                </a:lnTo>
                <a:lnTo>
                  <a:pt x="4184" y="653"/>
                </a:lnTo>
                <a:lnTo>
                  <a:pt x="4184" y="701"/>
                </a:lnTo>
                <a:close/>
                <a:moveTo>
                  <a:pt x="4184" y="639"/>
                </a:moveTo>
                <a:lnTo>
                  <a:pt x="4101" y="602"/>
                </a:lnTo>
                <a:lnTo>
                  <a:pt x="4096" y="554"/>
                </a:lnTo>
                <a:lnTo>
                  <a:pt x="4184" y="586"/>
                </a:lnTo>
                <a:lnTo>
                  <a:pt x="4184" y="639"/>
                </a:lnTo>
                <a:close/>
                <a:moveTo>
                  <a:pt x="4184" y="573"/>
                </a:moveTo>
                <a:lnTo>
                  <a:pt x="4096" y="540"/>
                </a:lnTo>
                <a:lnTo>
                  <a:pt x="4091" y="492"/>
                </a:lnTo>
                <a:lnTo>
                  <a:pt x="4184" y="516"/>
                </a:lnTo>
                <a:lnTo>
                  <a:pt x="4184" y="573"/>
                </a:lnTo>
                <a:close/>
                <a:moveTo>
                  <a:pt x="4184" y="503"/>
                </a:moveTo>
                <a:lnTo>
                  <a:pt x="4091" y="479"/>
                </a:lnTo>
                <a:lnTo>
                  <a:pt x="4085" y="423"/>
                </a:lnTo>
                <a:lnTo>
                  <a:pt x="4181" y="442"/>
                </a:lnTo>
                <a:lnTo>
                  <a:pt x="4184" y="503"/>
                </a:lnTo>
                <a:close/>
                <a:moveTo>
                  <a:pt x="4181" y="428"/>
                </a:moveTo>
                <a:lnTo>
                  <a:pt x="4085" y="409"/>
                </a:lnTo>
                <a:lnTo>
                  <a:pt x="4083" y="393"/>
                </a:lnTo>
                <a:lnTo>
                  <a:pt x="4179" y="388"/>
                </a:lnTo>
                <a:lnTo>
                  <a:pt x="4181" y="393"/>
                </a:lnTo>
                <a:lnTo>
                  <a:pt x="4181" y="428"/>
                </a:lnTo>
                <a:close/>
                <a:moveTo>
                  <a:pt x="4181" y="361"/>
                </a:moveTo>
                <a:lnTo>
                  <a:pt x="4165" y="345"/>
                </a:lnTo>
                <a:lnTo>
                  <a:pt x="4181" y="348"/>
                </a:lnTo>
                <a:lnTo>
                  <a:pt x="4181" y="361"/>
                </a:lnTo>
                <a:close/>
                <a:moveTo>
                  <a:pt x="4181" y="329"/>
                </a:moveTo>
                <a:lnTo>
                  <a:pt x="4109" y="270"/>
                </a:lnTo>
                <a:lnTo>
                  <a:pt x="4139" y="268"/>
                </a:lnTo>
                <a:lnTo>
                  <a:pt x="4181" y="297"/>
                </a:lnTo>
                <a:lnTo>
                  <a:pt x="4181" y="329"/>
                </a:lnTo>
                <a:close/>
                <a:moveTo>
                  <a:pt x="4181" y="281"/>
                </a:moveTo>
                <a:lnTo>
                  <a:pt x="4157" y="265"/>
                </a:lnTo>
                <a:lnTo>
                  <a:pt x="4181" y="262"/>
                </a:lnTo>
                <a:lnTo>
                  <a:pt x="4181" y="281"/>
                </a:lnTo>
                <a:close/>
                <a:moveTo>
                  <a:pt x="4181" y="244"/>
                </a:moveTo>
                <a:lnTo>
                  <a:pt x="4125" y="244"/>
                </a:lnTo>
                <a:lnTo>
                  <a:pt x="4066" y="204"/>
                </a:lnTo>
                <a:lnTo>
                  <a:pt x="4064" y="177"/>
                </a:lnTo>
                <a:lnTo>
                  <a:pt x="4181" y="244"/>
                </a:lnTo>
                <a:lnTo>
                  <a:pt x="4181" y="244"/>
                </a:lnTo>
                <a:close/>
                <a:moveTo>
                  <a:pt x="4179" y="230"/>
                </a:moveTo>
                <a:lnTo>
                  <a:pt x="4064" y="161"/>
                </a:lnTo>
                <a:lnTo>
                  <a:pt x="4061" y="158"/>
                </a:lnTo>
                <a:lnTo>
                  <a:pt x="4136" y="155"/>
                </a:lnTo>
                <a:lnTo>
                  <a:pt x="4179" y="177"/>
                </a:lnTo>
                <a:lnTo>
                  <a:pt x="4179" y="230"/>
                </a:lnTo>
                <a:close/>
                <a:moveTo>
                  <a:pt x="4179" y="163"/>
                </a:moveTo>
                <a:lnTo>
                  <a:pt x="4163" y="155"/>
                </a:lnTo>
                <a:lnTo>
                  <a:pt x="4179" y="153"/>
                </a:lnTo>
                <a:lnTo>
                  <a:pt x="4179" y="163"/>
                </a:lnTo>
                <a:close/>
                <a:moveTo>
                  <a:pt x="4179" y="142"/>
                </a:moveTo>
                <a:lnTo>
                  <a:pt x="4139" y="142"/>
                </a:lnTo>
                <a:lnTo>
                  <a:pt x="4133" y="139"/>
                </a:lnTo>
                <a:lnTo>
                  <a:pt x="4179" y="131"/>
                </a:lnTo>
                <a:lnTo>
                  <a:pt x="4179" y="142"/>
                </a:lnTo>
                <a:close/>
                <a:moveTo>
                  <a:pt x="4179" y="121"/>
                </a:moveTo>
                <a:lnTo>
                  <a:pt x="4115" y="131"/>
                </a:lnTo>
                <a:lnTo>
                  <a:pt x="4058" y="105"/>
                </a:lnTo>
                <a:lnTo>
                  <a:pt x="4053" y="54"/>
                </a:lnTo>
                <a:lnTo>
                  <a:pt x="4179" y="105"/>
                </a:lnTo>
                <a:lnTo>
                  <a:pt x="4179" y="121"/>
                </a:lnTo>
                <a:close/>
                <a:moveTo>
                  <a:pt x="4179" y="91"/>
                </a:moveTo>
                <a:lnTo>
                  <a:pt x="4072" y="51"/>
                </a:lnTo>
                <a:lnTo>
                  <a:pt x="4179" y="38"/>
                </a:lnTo>
                <a:lnTo>
                  <a:pt x="4179" y="91"/>
                </a:lnTo>
                <a:close/>
                <a:moveTo>
                  <a:pt x="4112" y="3"/>
                </a:moveTo>
                <a:lnTo>
                  <a:pt x="4179" y="24"/>
                </a:lnTo>
                <a:lnTo>
                  <a:pt x="4179" y="27"/>
                </a:lnTo>
                <a:lnTo>
                  <a:pt x="4053" y="40"/>
                </a:lnTo>
                <a:lnTo>
                  <a:pt x="4050" y="19"/>
                </a:lnTo>
                <a:lnTo>
                  <a:pt x="4112" y="3"/>
                </a:lnTo>
                <a:close/>
                <a:moveTo>
                  <a:pt x="4050" y="169"/>
                </a:moveTo>
                <a:lnTo>
                  <a:pt x="4053" y="193"/>
                </a:lnTo>
                <a:lnTo>
                  <a:pt x="4018" y="169"/>
                </a:lnTo>
                <a:lnTo>
                  <a:pt x="4013" y="163"/>
                </a:lnTo>
                <a:lnTo>
                  <a:pt x="4034" y="158"/>
                </a:lnTo>
                <a:lnTo>
                  <a:pt x="4050" y="169"/>
                </a:lnTo>
                <a:close/>
                <a:moveTo>
                  <a:pt x="4048" y="145"/>
                </a:moveTo>
                <a:lnTo>
                  <a:pt x="4037" y="147"/>
                </a:lnTo>
                <a:lnTo>
                  <a:pt x="3968" y="105"/>
                </a:lnTo>
                <a:lnTo>
                  <a:pt x="3936" y="67"/>
                </a:lnTo>
                <a:lnTo>
                  <a:pt x="3936" y="64"/>
                </a:lnTo>
                <a:lnTo>
                  <a:pt x="3949" y="64"/>
                </a:lnTo>
                <a:lnTo>
                  <a:pt x="4045" y="110"/>
                </a:lnTo>
                <a:lnTo>
                  <a:pt x="4048" y="145"/>
                </a:lnTo>
                <a:close/>
                <a:moveTo>
                  <a:pt x="4045" y="97"/>
                </a:moveTo>
                <a:lnTo>
                  <a:pt x="3970" y="62"/>
                </a:lnTo>
                <a:lnTo>
                  <a:pt x="4042" y="54"/>
                </a:lnTo>
                <a:lnTo>
                  <a:pt x="4045" y="97"/>
                </a:lnTo>
                <a:close/>
                <a:moveTo>
                  <a:pt x="4040" y="22"/>
                </a:moveTo>
                <a:lnTo>
                  <a:pt x="4040" y="38"/>
                </a:lnTo>
                <a:lnTo>
                  <a:pt x="4018" y="27"/>
                </a:lnTo>
                <a:lnTo>
                  <a:pt x="4040" y="22"/>
                </a:lnTo>
                <a:close/>
                <a:moveTo>
                  <a:pt x="4024" y="43"/>
                </a:moveTo>
                <a:lnTo>
                  <a:pt x="3952" y="51"/>
                </a:lnTo>
                <a:lnTo>
                  <a:pt x="3944" y="48"/>
                </a:lnTo>
                <a:lnTo>
                  <a:pt x="4000" y="32"/>
                </a:lnTo>
                <a:lnTo>
                  <a:pt x="4024" y="43"/>
                </a:lnTo>
                <a:close/>
                <a:moveTo>
                  <a:pt x="3981" y="27"/>
                </a:moveTo>
                <a:lnTo>
                  <a:pt x="3933" y="38"/>
                </a:lnTo>
                <a:lnTo>
                  <a:pt x="3928" y="3"/>
                </a:lnTo>
                <a:lnTo>
                  <a:pt x="3981" y="27"/>
                </a:lnTo>
                <a:close/>
                <a:moveTo>
                  <a:pt x="3933" y="126"/>
                </a:moveTo>
                <a:lnTo>
                  <a:pt x="3936" y="131"/>
                </a:lnTo>
                <a:lnTo>
                  <a:pt x="3917" y="113"/>
                </a:lnTo>
                <a:lnTo>
                  <a:pt x="3933" y="126"/>
                </a:lnTo>
                <a:close/>
                <a:moveTo>
                  <a:pt x="3922" y="94"/>
                </a:moveTo>
                <a:lnTo>
                  <a:pt x="3930" y="97"/>
                </a:lnTo>
                <a:lnTo>
                  <a:pt x="3930" y="102"/>
                </a:lnTo>
                <a:lnTo>
                  <a:pt x="3922" y="94"/>
                </a:lnTo>
                <a:close/>
                <a:moveTo>
                  <a:pt x="3922" y="67"/>
                </a:moveTo>
                <a:lnTo>
                  <a:pt x="3925" y="72"/>
                </a:lnTo>
                <a:lnTo>
                  <a:pt x="3928" y="80"/>
                </a:lnTo>
                <a:lnTo>
                  <a:pt x="3904" y="67"/>
                </a:lnTo>
                <a:lnTo>
                  <a:pt x="3922" y="67"/>
                </a:lnTo>
                <a:close/>
                <a:moveTo>
                  <a:pt x="3904" y="91"/>
                </a:moveTo>
                <a:lnTo>
                  <a:pt x="3877" y="72"/>
                </a:lnTo>
                <a:lnTo>
                  <a:pt x="3885" y="70"/>
                </a:lnTo>
                <a:lnTo>
                  <a:pt x="3887" y="72"/>
                </a:lnTo>
                <a:lnTo>
                  <a:pt x="3904" y="91"/>
                </a:lnTo>
                <a:close/>
                <a:moveTo>
                  <a:pt x="3850" y="16"/>
                </a:moveTo>
                <a:lnTo>
                  <a:pt x="3901" y="40"/>
                </a:lnTo>
                <a:lnTo>
                  <a:pt x="3906" y="46"/>
                </a:lnTo>
                <a:lnTo>
                  <a:pt x="3885" y="51"/>
                </a:lnTo>
                <a:lnTo>
                  <a:pt x="3850" y="16"/>
                </a:lnTo>
                <a:close/>
                <a:moveTo>
                  <a:pt x="3861" y="56"/>
                </a:moveTo>
                <a:lnTo>
                  <a:pt x="3858" y="59"/>
                </a:lnTo>
                <a:lnTo>
                  <a:pt x="3855" y="56"/>
                </a:lnTo>
                <a:lnTo>
                  <a:pt x="3847" y="48"/>
                </a:lnTo>
                <a:lnTo>
                  <a:pt x="3861" y="56"/>
                </a:lnTo>
                <a:close/>
                <a:moveTo>
                  <a:pt x="3845" y="75"/>
                </a:moveTo>
                <a:lnTo>
                  <a:pt x="3930" y="145"/>
                </a:lnTo>
                <a:lnTo>
                  <a:pt x="3938" y="150"/>
                </a:lnTo>
                <a:lnTo>
                  <a:pt x="3839" y="153"/>
                </a:lnTo>
                <a:lnTo>
                  <a:pt x="3823" y="80"/>
                </a:lnTo>
                <a:lnTo>
                  <a:pt x="3842" y="75"/>
                </a:lnTo>
                <a:lnTo>
                  <a:pt x="3845" y="75"/>
                </a:lnTo>
                <a:close/>
                <a:moveTo>
                  <a:pt x="3831" y="64"/>
                </a:moveTo>
                <a:lnTo>
                  <a:pt x="3818" y="64"/>
                </a:lnTo>
                <a:lnTo>
                  <a:pt x="3815" y="51"/>
                </a:lnTo>
                <a:lnTo>
                  <a:pt x="3831" y="64"/>
                </a:lnTo>
                <a:close/>
                <a:moveTo>
                  <a:pt x="3810" y="83"/>
                </a:moveTo>
                <a:lnTo>
                  <a:pt x="3829" y="153"/>
                </a:lnTo>
                <a:lnTo>
                  <a:pt x="3735" y="158"/>
                </a:lnTo>
                <a:lnTo>
                  <a:pt x="3719" y="107"/>
                </a:lnTo>
                <a:lnTo>
                  <a:pt x="3810" y="83"/>
                </a:lnTo>
                <a:close/>
                <a:moveTo>
                  <a:pt x="3765" y="83"/>
                </a:moveTo>
                <a:lnTo>
                  <a:pt x="3716" y="97"/>
                </a:lnTo>
                <a:lnTo>
                  <a:pt x="3714" y="89"/>
                </a:lnTo>
                <a:lnTo>
                  <a:pt x="3765" y="83"/>
                </a:lnTo>
                <a:close/>
                <a:moveTo>
                  <a:pt x="3722" y="158"/>
                </a:moveTo>
                <a:lnTo>
                  <a:pt x="3644" y="161"/>
                </a:lnTo>
                <a:lnTo>
                  <a:pt x="3631" y="131"/>
                </a:lnTo>
                <a:lnTo>
                  <a:pt x="3708" y="110"/>
                </a:lnTo>
                <a:lnTo>
                  <a:pt x="3722" y="158"/>
                </a:lnTo>
                <a:close/>
                <a:moveTo>
                  <a:pt x="3703" y="99"/>
                </a:moveTo>
                <a:lnTo>
                  <a:pt x="3628" y="121"/>
                </a:lnTo>
                <a:lnTo>
                  <a:pt x="3620" y="99"/>
                </a:lnTo>
                <a:lnTo>
                  <a:pt x="3700" y="91"/>
                </a:lnTo>
                <a:lnTo>
                  <a:pt x="3703" y="99"/>
                </a:lnTo>
                <a:close/>
                <a:moveTo>
                  <a:pt x="3631" y="19"/>
                </a:moveTo>
                <a:lnTo>
                  <a:pt x="3676" y="11"/>
                </a:lnTo>
                <a:lnTo>
                  <a:pt x="3698" y="78"/>
                </a:lnTo>
                <a:lnTo>
                  <a:pt x="3615" y="89"/>
                </a:lnTo>
                <a:lnTo>
                  <a:pt x="3591" y="32"/>
                </a:lnTo>
                <a:lnTo>
                  <a:pt x="3631" y="19"/>
                </a:lnTo>
                <a:close/>
                <a:moveTo>
                  <a:pt x="3580" y="35"/>
                </a:moveTo>
                <a:lnTo>
                  <a:pt x="3602" y="89"/>
                </a:lnTo>
                <a:lnTo>
                  <a:pt x="3529" y="97"/>
                </a:lnTo>
                <a:lnTo>
                  <a:pt x="3500" y="64"/>
                </a:lnTo>
                <a:lnTo>
                  <a:pt x="3580" y="35"/>
                </a:lnTo>
                <a:close/>
                <a:moveTo>
                  <a:pt x="3551" y="32"/>
                </a:moveTo>
                <a:lnTo>
                  <a:pt x="3492" y="54"/>
                </a:lnTo>
                <a:lnTo>
                  <a:pt x="3487" y="46"/>
                </a:lnTo>
                <a:lnTo>
                  <a:pt x="3551" y="32"/>
                </a:lnTo>
                <a:close/>
                <a:moveTo>
                  <a:pt x="3487" y="70"/>
                </a:moveTo>
                <a:lnTo>
                  <a:pt x="3500" y="99"/>
                </a:lnTo>
                <a:lnTo>
                  <a:pt x="3439" y="107"/>
                </a:lnTo>
                <a:lnTo>
                  <a:pt x="3423" y="91"/>
                </a:lnTo>
                <a:lnTo>
                  <a:pt x="3423" y="91"/>
                </a:lnTo>
                <a:lnTo>
                  <a:pt x="3487" y="70"/>
                </a:lnTo>
                <a:close/>
                <a:moveTo>
                  <a:pt x="3471" y="48"/>
                </a:moveTo>
                <a:lnTo>
                  <a:pt x="3479" y="59"/>
                </a:lnTo>
                <a:lnTo>
                  <a:pt x="3417" y="80"/>
                </a:lnTo>
                <a:lnTo>
                  <a:pt x="3404" y="62"/>
                </a:lnTo>
                <a:lnTo>
                  <a:pt x="3471" y="48"/>
                </a:lnTo>
                <a:close/>
                <a:moveTo>
                  <a:pt x="3399" y="86"/>
                </a:moveTo>
                <a:lnTo>
                  <a:pt x="3345" y="105"/>
                </a:lnTo>
                <a:lnTo>
                  <a:pt x="3313" y="78"/>
                </a:lnTo>
                <a:lnTo>
                  <a:pt x="3313" y="78"/>
                </a:lnTo>
                <a:lnTo>
                  <a:pt x="3380" y="64"/>
                </a:lnTo>
                <a:lnTo>
                  <a:pt x="3399" y="86"/>
                </a:lnTo>
                <a:close/>
                <a:moveTo>
                  <a:pt x="3356" y="3"/>
                </a:moveTo>
                <a:lnTo>
                  <a:pt x="3385" y="51"/>
                </a:lnTo>
                <a:lnTo>
                  <a:pt x="3383" y="54"/>
                </a:lnTo>
                <a:lnTo>
                  <a:pt x="3340" y="11"/>
                </a:lnTo>
                <a:lnTo>
                  <a:pt x="3356" y="3"/>
                </a:lnTo>
                <a:close/>
                <a:moveTo>
                  <a:pt x="3329" y="16"/>
                </a:moveTo>
                <a:lnTo>
                  <a:pt x="3369" y="56"/>
                </a:lnTo>
                <a:lnTo>
                  <a:pt x="3305" y="67"/>
                </a:lnTo>
                <a:lnTo>
                  <a:pt x="3284" y="35"/>
                </a:lnTo>
                <a:lnTo>
                  <a:pt x="3329" y="16"/>
                </a:lnTo>
                <a:close/>
                <a:moveTo>
                  <a:pt x="3273" y="40"/>
                </a:moveTo>
                <a:lnTo>
                  <a:pt x="3276" y="48"/>
                </a:lnTo>
                <a:lnTo>
                  <a:pt x="3270" y="43"/>
                </a:lnTo>
                <a:lnTo>
                  <a:pt x="3273" y="40"/>
                </a:lnTo>
                <a:close/>
                <a:moveTo>
                  <a:pt x="3257" y="48"/>
                </a:moveTo>
                <a:lnTo>
                  <a:pt x="3284" y="70"/>
                </a:lnTo>
                <a:lnTo>
                  <a:pt x="3225" y="80"/>
                </a:lnTo>
                <a:lnTo>
                  <a:pt x="3220" y="78"/>
                </a:lnTo>
                <a:lnTo>
                  <a:pt x="3212" y="67"/>
                </a:lnTo>
                <a:lnTo>
                  <a:pt x="3257" y="48"/>
                </a:lnTo>
                <a:close/>
                <a:moveTo>
                  <a:pt x="3209" y="83"/>
                </a:moveTo>
                <a:lnTo>
                  <a:pt x="3145" y="97"/>
                </a:lnTo>
                <a:lnTo>
                  <a:pt x="3195" y="75"/>
                </a:lnTo>
                <a:lnTo>
                  <a:pt x="3209" y="83"/>
                </a:lnTo>
                <a:close/>
                <a:moveTo>
                  <a:pt x="3107" y="8"/>
                </a:moveTo>
                <a:lnTo>
                  <a:pt x="3185" y="67"/>
                </a:lnTo>
                <a:lnTo>
                  <a:pt x="3129" y="91"/>
                </a:lnTo>
                <a:lnTo>
                  <a:pt x="3105" y="75"/>
                </a:lnTo>
                <a:lnTo>
                  <a:pt x="3065" y="32"/>
                </a:lnTo>
                <a:lnTo>
                  <a:pt x="3107" y="8"/>
                </a:lnTo>
                <a:close/>
                <a:moveTo>
                  <a:pt x="3051" y="38"/>
                </a:moveTo>
                <a:lnTo>
                  <a:pt x="3065" y="48"/>
                </a:lnTo>
                <a:lnTo>
                  <a:pt x="3049" y="40"/>
                </a:lnTo>
                <a:lnTo>
                  <a:pt x="3051" y="38"/>
                </a:lnTo>
                <a:close/>
                <a:moveTo>
                  <a:pt x="3035" y="46"/>
                </a:moveTo>
                <a:lnTo>
                  <a:pt x="3097" y="83"/>
                </a:lnTo>
                <a:lnTo>
                  <a:pt x="3110" y="99"/>
                </a:lnTo>
                <a:lnTo>
                  <a:pt x="3091" y="107"/>
                </a:lnTo>
                <a:lnTo>
                  <a:pt x="3065" y="110"/>
                </a:lnTo>
                <a:lnTo>
                  <a:pt x="3057" y="105"/>
                </a:lnTo>
                <a:lnTo>
                  <a:pt x="3006" y="62"/>
                </a:lnTo>
                <a:lnTo>
                  <a:pt x="3035" y="46"/>
                </a:lnTo>
                <a:close/>
                <a:moveTo>
                  <a:pt x="2995" y="67"/>
                </a:moveTo>
                <a:lnTo>
                  <a:pt x="3014" y="83"/>
                </a:lnTo>
                <a:lnTo>
                  <a:pt x="2990" y="70"/>
                </a:lnTo>
                <a:lnTo>
                  <a:pt x="2995" y="67"/>
                </a:lnTo>
                <a:close/>
                <a:moveTo>
                  <a:pt x="2931" y="8"/>
                </a:moveTo>
                <a:lnTo>
                  <a:pt x="2987" y="59"/>
                </a:lnTo>
                <a:lnTo>
                  <a:pt x="2976" y="64"/>
                </a:lnTo>
                <a:lnTo>
                  <a:pt x="2904" y="24"/>
                </a:lnTo>
                <a:lnTo>
                  <a:pt x="2931" y="8"/>
                </a:lnTo>
                <a:close/>
                <a:moveTo>
                  <a:pt x="2891" y="32"/>
                </a:moveTo>
                <a:lnTo>
                  <a:pt x="2963" y="70"/>
                </a:lnTo>
                <a:lnTo>
                  <a:pt x="2926" y="91"/>
                </a:lnTo>
                <a:lnTo>
                  <a:pt x="2851" y="56"/>
                </a:lnTo>
                <a:lnTo>
                  <a:pt x="2891" y="32"/>
                </a:lnTo>
                <a:close/>
                <a:moveTo>
                  <a:pt x="2840" y="64"/>
                </a:moveTo>
                <a:lnTo>
                  <a:pt x="2912" y="97"/>
                </a:lnTo>
                <a:lnTo>
                  <a:pt x="2878" y="115"/>
                </a:lnTo>
                <a:lnTo>
                  <a:pt x="2800" y="89"/>
                </a:lnTo>
                <a:lnTo>
                  <a:pt x="2840" y="64"/>
                </a:lnTo>
                <a:close/>
                <a:moveTo>
                  <a:pt x="2741" y="22"/>
                </a:moveTo>
                <a:lnTo>
                  <a:pt x="2827" y="59"/>
                </a:lnTo>
                <a:lnTo>
                  <a:pt x="2787" y="83"/>
                </a:lnTo>
                <a:lnTo>
                  <a:pt x="2699" y="54"/>
                </a:lnTo>
                <a:lnTo>
                  <a:pt x="2741" y="22"/>
                </a:lnTo>
                <a:close/>
                <a:moveTo>
                  <a:pt x="2685" y="62"/>
                </a:moveTo>
                <a:lnTo>
                  <a:pt x="2773" y="91"/>
                </a:lnTo>
                <a:lnTo>
                  <a:pt x="2736" y="115"/>
                </a:lnTo>
                <a:lnTo>
                  <a:pt x="2645" y="91"/>
                </a:lnTo>
                <a:lnTo>
                  <a:pt x="2685" y="62"/>
                </a:lnTo>
                <a:close/>
                <a:moveTo>
                  <a:pt x="2589" y="27"/>
                </a:moveTo>
                <a:lnTo>
                  <a:pt x="2672" y="56"/>
                </a:lnTo>
                <a:lnTo>
                  <a:pt x="2632" y="89"/>
                </a:lnTo>
                <a:lnTo>
                  <a:pt x="2544" y="64"/>
                </a:lnTo>
                <a:lnTo>
                  <a:pt x="2589" y="27"/>
                </a:lnTo>
                <a:close/>
                <a:moveTo>
                  <a:pt x="2533" y="75"/>
                </a:moveTo>
                <a:lnTo>
                  <a:pt x="2618" y="97"/>
                </a:lnTo>
                <a:lnTo>
                  <a:pt x="2581" y="123"/>
                </a:lnTo>
                <a:lnTo>
                  <a:pt x="2493" y="107"/>
                </a:lnTo>
                <a:lnTo>
                  <a:pt x="2533" y="75"/>
                </a:lnTo>
                <a:close/>
                <a:moveTo>
                  <a:pt x="2437" y="48"/>
                </a:moveTo>
                <a:lnTo>
                  <a:pt x="2520" y="70"/>
                </a:lnTo>
                <a:lnTo>
                  <a:pt x="2479" y="105"/>
                </a:lnTo>
                <a:lnTo>
                  <a:pt x="2394" y="89"/>
                </a:lnTo>
                <a:lnTo>
                  <a:pt x="2437" y="48"/>
                </a:lnTo>
                <a:close/>
                <a:moveTo>
                  <a:pt x="2335" y="22"/>
                </a:moveTo>
                <a:lnTo>
                  <a:pt x="2423" y="43"/>
                </a:lnTo>
                <a:lnTo>
                  <a:pt x="2381" y="86"/>
                </a:lnTo>
                <a:lnTo>
                  <a:pt x="2292" y="70"/>
                </a:lnTo>
                <a:lnTo>
                  <a:pt x="2335" y="22"/>
                </a:lnTo>
                <a:close/>
                <a:moveTo>
                  <a:pt x="2284" y="80"/>
                </a:moveTo>
                <a:lnTo>
                  <a:pt x="2370" y="97"/>
                </a:lnTo>
                <a:lnTo>
                  <a:pt x="2340" y="126"/>
                </a:lnTo>
                <a:lnTo>
                  <a:pt x="2252" y="115"/>
                </a:lnTo>
                <a:lnTo>
                  <a:pt x="2284" y="80"/>
                </a:lnTo>
                <a:close/>
                <a:moveTo>
                  <a:pt x="2178" y="59"/>
                </a:moveTo>
                <a:lnTo>
                  <a:pt x="2271" y="78"/>
                </a:lnTo>
                <a:lnTo>
                  <a:pt x="2239" y="115"/>
                </a:lnTo>
                <a:lnTo>
                  <a:pt x="2145" y="105"/>
                </a:lnTo>
                <a:lnTo>
                  <a:pt x="2178" y="59"/>
                </a:lnTo>
                <a:close/>
                <a:moveTo>
                  <a:pt x="2084" y="43"/>
                </a:moveTo>
                <a:lnTo>
                  <a:pt x="2167" y="56"/>
                </a:lnTo>
                <a:lnTo>
                  <a:pt x="2132" y="102"/>
                </a:lnTo>
                <a:lnTo>
                  <a:pt x="2052" y="94"/>
                </a:lnTo>
                <a:lnTo>
                  <a:pt x="2084" y="43"/>
                </a:lnTo>
                <a:close/>
                <a:moveTo>
                  <a:pt x="1977" y="22"/>
                </a:moveTo>
                <a:lnTo>
                  <a:pt x="2071" y="40"/>
                </a:lnTo>
                <a:lnTo>
                  <a:pt x="2039" y="91"/>
                </a:lnTo>
                <a:lnTo>
                  <a:pt x="1945" y="80"/>
                </a:lnTo>
                <a:lnTo>
                  <a:pt x="1977" y="22"/>
                </a:lnTo>
                <a:close/>
                <a:moveTo>
                  <a:pt x="1940" y="94"/>
                </a:moveTo>
                <a:lnTo>
                  <a:pt x="2031" y="105"/>
                </a:lnTo>
                <a:lnTo>
                  <a:pt x="1996" y="158"/>
                </a:lnTo>
                <a:lnTo>
                  <a:pt x="1905" y="155"/>
                </a:lnTo>
                <a:lnTo>
                  <a:pt x="1940" y="94"/>
                </a:lnTo>
                <a:close/>
                <a:moveTo>
                  <a:pt x="1734" y="70"/>
                </a:moveTo>
                <a:lnTo>
                  <a:pt x="1926" y="91"/>
                </a:lnTo>
                <a:lnTo>
                  <a:pt x="1892" y="155"/>
                </a:lnTo>
                <a:lnTo>
                  <a:pt x="1678" y="147"/>
                </a:lnTo>
                <a:lnTo>
                  <a:pt x="1734" y="70"/>
                </a:lnTo>
                <a:close/>
                <a:moveTo>
                  <a:pt x="1632" y="59"/>
                </a:moveTo>
                <a:lnTo>
                  <a:pt x="1721" y="67"/>
                </a:lnTo>
                <a:lnTo>
                  <a:pt x="1665" y="145"/>
                </a:lnTo>
                <a:lnTo>
                  <a:pt x="1579" y="142"/>
                </a:lnTo>
                <a:lnTo>
                  <a:pt x="1632" y="59"/>
                </a:lnTo>
                <a:close/>
                <a:moveTo>
                  <a:pt x="1536" y="46"/>
                </a:moveTo>
                <a:lnTo>
                  <a:pt x="1619" y="56"/>
                </a:lnTo>
                <a:lnTo>
                  <a:pt x="1566" y="142"/>
                </a:lnTo>
                <a:lnTo>
                  <a:pt x="1485" y="139"/>
                </a:lnTo>
                <a:lnTo>
                  <a:pt x="1536" y="46"/>
                </a:lnTo>
                <a:close/>
                <a:moveTo>
                  <a:pt x="1435" y="35"/>
                </a:moveTo>
                <a:lnTo>
                  <a:pt x="1523" y="46"/>
                </a:lnTo>
                <a:lnTo>
                  <a:pt x="1472" y="139"/>
                </a:lnTo>
                <a:lnTo>
                  <a:pt x="1392" y="134"/>
                </a:lnTo>
                <a:lnTo>
                  <a:pt x="1435" y="35"/>
                </a:lnTo>
                <a:close/>
                <a:moveTo>
                  <a:pt x="1381" y="30"/>
                </a:moveTo>
                <a:lnTo>
                  <a:pt x="1421" y="35"/>
                </a:lnTo>
                <a:lnTo>
                  <a:pt x="1379" y="134"/>
                </a:lnTo>
                <a:lnTo>
                  <a:pt x="1309" y="131"/>
                </a:lnTo>
                <a:lnTo>
                  <a:pt x="1381" y="30"/>
                </a:lnTo>
                <a:close/>
                <a:moveTo>
                  <a:pt x="1317" y="32"/>
                </a:moveTo>
                <a:lnTo>
                  <a:pt x="1323" y="22"/>
                </a:lnTo>
                <a:lnTo>
                  <a:pt x="1365" y="27"/>
                </a:lnTo>
                <a:lnTo>
                  <a:pt x="1296" y="131"/>
                </a:lnTo>
                <a:lnTo>
                  <a:pt x="1282" y="131"/>
                </a:lnTo>
                <a:lnTo>
                  <a:pt x="1317" y="32"/>
                </a:lnTo>
                <a:close/>
                <a:moveTo>
                  <a:pt x="1253" y="16"/>
                </a:moveTo>
                <a:lnTo>
                  <a:pt x="1309" y="22"/>
                </a:lnTo>
                <a:lnTo>
                  <a:pt x="1306" y="27"/>
                </a:lnTo>
                <a:lnTo>
                  <a:pt x="1248" y="129"/>
                </a:lnTo>
                <a:lnTo>
                  <a:pt x="1200" y="129"/>
                </a:lnTo>
                <a:lnTo>
                  <a:pt x="1253" y="16"/>
                </a:lnTo>
                <a:close/>
                <a:moveTo>
                  <a:pt x="1242" y="14"/>
                </a:moveTo>
                <a:lnTo>
                  <a:pt x="1186" y="126"/>
                </a:lnTo>
                <a:lnTo>
                  <a:pt x="1173" y="126"/>
                </a:lnTo>
                <a:lnTo>
                  <a:pt x="1205" y="8"/>
                </a:lnTo>
                <a:lnTo>
                  <a:pt x="1242" y="14"/>
                </a:lnTo>
                <a:close/>
                <a:moveTo>
                  <a:pt x="1181" y="6"/>
                </a:moveTo>
                <a:lnTo>
                  <a:pt x="1192" y="8"/>
                </a:lnTo>
                <a:lnTo>
                  <a:pt x="1160" y="126"/>
                </a:lnTo>
                <a:lnTo>
                  <a:pt x="1135" y="126"/>
                </a:lnTo>
                <a:lnTo>
                  <a:pt x="1181" y="6"/>
                </a:lnTo>
                <a:close/>
                <a:moveTo>
                  <a:pt x="1130" y="137"/>
                </a:moveTo>
                <a:lnTo>
                  <a:pt x="1157" y="137"/>
                </a:lnTo>
                <a:lnTo>
                  <a:pt x="1127" y="246"/>
                </a:lnTo>
                <a:lnTo>
                  <a:pt x="1087" y="246"/>
                </a:lnTo>
                <a:lnTo>
                  <a:pt x="1130" y="137"/>
                </a:lnTo>
                <a:close/>
                <a:moveTo>
                  <a:pt x="1053" y="134"/>
                </a:moveTo>
                <a:lnTo>
                  <a:pt x="1117" y="137"/>
                </a:lnTo>
                <a:lnTo>
                  <a:pt x="1074" y="246"/>
                </a:lnTo>
                <a:lnTo>
                  <a:pt x="1031" y="249"/>
                </a:lnTo>
                <a:lnTo>
                  <a:pt x="1053" y="134"/>
                </a:lnTo>
                <a:close/>
                <a:moveTo>
                  <a:pt x="975" y="131"/>
                </a:moveTo>
                <a:lnTo>
                  <a:pt x="1039" y="134"/>
                </a:lnTo>
                <a:lnTo>
                  <a:pt x="1002" y="249"/>
                </a:lnTo>
                <a:lnTo>
                  <a:pt x="948" y="252"/>
                </a:lnTo>
                <a:lnTo>
                  <a:pt x="975" y="131"/>
                </a:lnTo>
                <a:close/>
                <a:moveTo>
                  <a:pt x="922" y="129"/>
                </a:moveTo>
                <a:lnTo>
                  <a:pt x="964" y="131"/>
                </a:lnTo>
                <a:lnTo>
                  <a:pt x="935" y="252"/>
                </a:lnTo>
                <a:lnTo>
                  <a:pt x="906" y="254"/>
                </a:lnTo>
                <a:lnTo>
                  <a:pt x="922" y="129"/>
                </a:lnTo>
                <a:close/>
                <a:moveTo>
                  <a:pt x="879" y="126"/>
                </a:moveTo>
                <a:lnTo>
                  <a:pt x="908" y="129"/>
                </a:lnTo>
                <a:lnTo>
                  <a:pt x="892" y="254"/>
                </a:lnTo>
                <a:lnTo>
                  <a:pt x="858" y="254"/>
                </a:lnTo>
                <a:lnTo>
                  <a:pt x="879" y="126"/>
                </a:lnTo>
                <a:close/>
                <a:moveTo>
                  <a:pt x="788" y="123"/>
                </a:moveTo>
                <a:lnTo>
                  <a:pt x="866" y="126"/>
                </a:lnTo>
                <a:lnTo>
                  <a:pt x="847" y="254"/>
                </a:lnTo>
                <a:lnTo>
                  <a:pt x="780" y="257"/>
                </a:lnTo>
                <a:lnTo>
                  <a:pt x="788" y="123"/>
                </a:lnTo>
                <a:close/>
                <a:moveTo>
                  <a:pt x="780" y="270"/>
                </a:moveTo>
                <a:lnTo>
                  <a:pt x="844" y="268"/>
                </a:lnTo>
                <a:lnTo>
                  <a:pt x="826" y="393"/>
                </a:lnTo>
                <a:lnTo>
                  <a:pt x="775" y="399"/>
                </a:lnTo>
                <a:lnTo>
                  <a:pt x="780" y="270"/>
                </a:lnTo>
                <a:close/>
                <a:moveTo>
                  <a:pt x="823" y="404"/>
                </a:moveTo>
                <a:lnTo>
                  <a:pt x="807" y="503"/>
                </a:lnTo>
                <a:lnTo>
                  <a:pt x="769" y="503"/>
                </a:lnTo>
                <a:lnTo>
                  <a:pt x="772" y="409"/>
                </a:lnTo>
                <a:lnTo>
                  <a:pt x="823" y="404"/>
                </a:lnTo>
                <a:close/>
                <a:moveTo>
                  <a:pt x="769" y="222"/>
                </a:moveTo>
                <a:lnTo>
                  <a:pt x="769" y="257"/>
                </a:lnTo>
                <a:lnTo>
                  <a:pt x="767" y="257"/>
                </a:lnTo>
                <a:lnTo>
                  <a:pt x="769" y="222"/>
                </a:lnTo>
                <a:close/>
                <a:moveTo>
                  <a:pt x="767" y="270"/>
                </a:moveTo>
                <a:lnTo>
                  <a:pt x="761" y="399"/>
                </a:lnTo>
                <a:lnTo>
                  <a:pt x="756" y="399"/>
                </a:lnTo>
                <a:lnTo>
                  <a:pt x="767" y="270"/>
                </a:lnTo>
                <a:lnTo>
                  <a:pt x="767" y="270"/>
                </a:lnTo>
                <a:close/>
                <a:moveTo>
                  <a:pt x="665" y="118"/>
                </a:moveTo>
                <a:lnTo>
                  <a:pt x="767" y="123"/>
                </a:lnTo>
                <a:lnTo>
                  <a:pt x="756" y="260"/>
                </a:lnTo>
                <a:lnTo>
                  <a:pt x="665" y="262"/>
                </a:lnTo>
                <a:lnTo>
                  <a:pt x="665" y="118"/>
                </a:lnTo>
                <a:close/>
                <a:moveTo>
                  <a:pt x="665" y="273"/>
                </a:moveTo>
                <a:lnTo>
                  <a:pt x="753" y="270"/>
                </a:lnTo>
                <a:lnTo>
                  <a:pt x="743" y="401"/>
                </a:lnTo>
                <a:lnTo>
                  <a:pt x="663" y="409"/>
                </a:lnTo>
                <a:lnTo>
                  <a:pt x="665" y="273"/>
                </a:lnTo>
                <a:close/>
                <a:moveTo>
                  <a:pt x="663" y="423"/>
                </a:moveTo>
                <a:lnTo>
                  <a:pt x="743" y="412"/>
                </a:lnTo>
                <a:lnTo>
                  <a:pt x="735" y="506"/>
                </a:lnTo>
                <a:lnTo>
                  <a:pt x="663" y="508"/>
                </a:lnTo>
                <a:lnTo>
                  <a:pt x="663" y="423"/>
                </a:lnTo>
                <a:close/>
                <a:moveTo>
                  <a:pt x="663" y="567"/>
                </a:moveTo>
                <a:lnTo>
                  <a:pt x="665" y="567"/>
                </a:lnTo>
                <a:lnTo>
                  <a:pt x="689" y="642"/>
                </a:lnTo>
                <a:lnTo>
                  <a:pt x="663" y="645"/>
                </a:lnTo>
                <a:lnTo>
                  <a:pt x="663" y="567"/>
                </a:lnTo>
                <a:close/>
                <a:moveTo>
                  <a:pt x="663" y="658"/>
                </a:moveTo>
                <a:lnTo>
                  <a:pt x="692" y="655"/>
                </a:lnTo>
                <a:lnTo>
                  <a:pt x="716" y="738"/>
                </a:lnTo>
                <a:lnTo>
                  <a:pt x="713" y="773"/>
                </a:lnTo>
                <a:lnTo>
                  <a:pt x="663" y="781"/>
                </a:lnTo>
                <a:lnTo>
                  <a:pt x="660" y="765"/>
                </a:lnTo>
                <a:lnTo>
                  <a:pt x="663" y="658"/>
                </a:lnTo>
                <a:close/>
                <a:moveTo>
                  <a:pt x="657" y="1131"/>
                </a:moveTo>
                <a:lnTo>
                  <a:pt x="660" y="1147"/>
                </a:lnTo>
                <a:lnTo>
                  <a:pt x="657" y="1147"/>
                </a:lnTo>
                <a:lnTo>
                  <a:pt x="657" y="1131"/>
                </a:lnTo>
                <a:close/>
                <a:moveTo>
                  <a:pt x="657" y="1180"/>
                </a:moveTo>
                <a:lnTo>
                  <a:pt x="660" y="1177"/>
                </a:lnTo>
                <a:lnTo>
                  <a:pt x="660" y="1212"/>
                </a:lnTo>
                <a:lnTo>
                  <a:pt x="657" y="1204"/>
                </a:lnTo>
                <a:lnTo>
                  <a:pt x="657" y="1180"/>
                </a:lnTo>
                <a:close/>
                <a:moveTo>
                  <a:pt x="657" y="1249"/>
                </a:moveTo>
                <a:lnTo>
                  <a:pt x="660" y="1241"/>
                </a:lnTo>
                <a:lnTo>
                  <a:pt x="663" y="1281"/>
                </a:lnTo>
                <a:lnTo>
                  <a:pt x="657" y="1284"/>
                </a:lnTo>
                <a:lnTo>
                  <a:pt x="657" y="1249"/>
                </a:lnTo>
                <a:close/>
                <a:moveTo>
                  <a:pt x="657" y="1297"/>
                </a:moveTo>
                <a:lnTo>
                  <a:pt x="660" y="1295"/>
                </a:lnTo>
                <a:lnTo>
                  <a:pt x="657" y="1300"/>
                </a:lnTo>
                <a:lnTo>
                  <a:pt x="657" y="1297"/>
                </a:lnTo>
                <a:close/>
                <a:moveTo>
                  <a:pt x="657" y="1335"/>
                </a:moveTo>
                <a:lnTo>
                  <a:pt x="663" y="1319"/>
                </a:lnTo>
                <a:lnTo>
                  <a:pt x="663" y="1335"/>
                </a:lnTo>
                <a:lnTo>
                  <a:pt x="657" y="1356"/>
                </a:lnTo>
                <a:lnTo>
                  <a:pt x="657" y="1335"/>
                </a:lnTo>
                <a:close/>
                <a:moveTo>
                  <a:pt x="657" y="1399"/>
                </a:moveTo>
                <a:lnTo>
                  <a:pt x="665" y="1372"/>
                </a:lnTo>
                <a:lnTo>
                  <a:pt x="660" y="1412"/>
                </a:lnTo>
                <a:lnTo>
                  <a:pt x="657" y="1415"/>
                </a:lnTo>
                <a:lnTo>
                  <a:pt x="657" y="1399"/>
                </a:lnTo>
                <a:close/>
                <a:moveTo>
                  <a:pt x="657" y="1431"/>
                </a:moveTo>
                <a:lnTo>
                  <a:pt x="660" y="1428"/>
                </a:lnTo>
                <a:lnTo>
                  <a:pt x="660" y="1439"/>
                </a:lnTo>
                <a:lnTo>
                  <a:pt x="657" y="1436"/>
                </a:lnTo>
                <a:lnTo>
                  <a:pt x="657" y="1431"/>
                </a:lnTo>
                <a:close/>
                <a:moveTo>
                  <a:pt x="657" y="1589"/>
                </a:moveTo>
                <a:lnTo>
                  <a:pt x="671" y="1573"/>
                </a:lnTo>
                <a:lnTo>
                  <a:pt x="671" y="1634"/>
                </a:lnTo>
                <a:lnTo>
                  <a:pt x="668" y="1642"/>
                </a:lnTo>
                <a:lnTo>
                  <a:pt x="655" y="1623"/>
                </a:lnTo>
                <a:lnTo>
                  <a:pt x="657" y="1589"/>
                </a:lnTo>
                <a:close/>
                <a:moveTo>
                  <a:pt x="655" y="1645"/>
                </a:moveTo>
                <a:lnTo>
                  <a:pt x="660" y="1653"/>
                </a:lnTo>
                <a:lnTo>
                  <a:pt x="655" y="1664"/>
                </a:lnTo>
                <a:lnTo>
                  <a:pt x="655" y="1645"/>
                </a:lnTo>
                <a:close/>
                <a:moveTo>
                  <a:pt x="655" y="1690"/>
                </a:moveTo>
                <a:lnTo>
                  <a:pt x="663" y="1674"/>
                </a:lnTo>
                <a:lnTo>
                  <a:pt x="671" y="1669"/>
                </a:lnTo>
                <a:lnTo>
                  <a:pt x="673" y="1672"/>
                </a:lnTo>
                <a:lnTo>
                  <a:pt x="673" y="1720"/>
                </a:lnTo>
                <a:lnTo>
                  <a:pt x="655" y="1763"/>
                </a:lnTo>
                <a:lnTo>
                  <a:pt x="655" y="1760"/>
                </a:lnTo>
                <a:lnTo>
                  <a:pt x="655" y="1690"/>
                </a:lnTo>
                <a:close/>
                <a:moveTo>
                  <a:pt x="655" y="118"/>
                </a:moveTo>
                <a:lnTo>
                  <a:pt x="652" y="262"/>
                </a:lnTo>
                <a:lnTo>
                  <a:pt x="649" y="262"/>
                </a:lnTo>
                <a:lnTo>
                  <a:pt x="644" y="118"/>
                </a:lnTo>
                <a:lnTo>
                  <a:pt x="655" y="118"/>
                </a:lnTo>
                <a:close/>
                <a:moveTo>
                  <a:pt x="647" y="647"/>
                </a:moveTo>
                <a:lnTo>
                  <a:pt x="574" y="655"/>
                </a:lnTo>
                <a:lnTo>
                  <a:pt x="569" y="583"/>
                </a:lnTo>
                <a:lnTo>
                  <a:pt x="644" y="570"/>
                </a:lnTo>
                <a:lnTo>
                  <a:pt x="647" y="647"/>
                </a:lnTo>
                <a:close/>
                <a:moveTo>
                  <a:pt x="644" y="559"/>
                </a:moveTo>
                <a:lnTo>
                  <a:pt x="569" y="573"/>
                </a:lnTo>
                <a:lnTo>
                  <a:pt x="566" y="524"/>
                </a:lnTo>
                <a:lnTo>
                  <a:pt x="644" y="522"/>
                </a:lnTo>
                <a:lnTo>
                  <a:pt x="644" y="559"/>
                </a:lnTo>
                <a:close/>
                <a:moveTo>
                  <a:pt x="641" y="487"/>
                </a:moveTo>
                <a:lnTo>
                  <a:pt x="641" y="508"/>
                </a:lnTo>
                <a:lnTo>
                  <a:pt x="564" y="511"/>
                </a:lnTo>
                <a:lnTo>
                  <a:pt x="558" y="433"/>
                </a:lnTo>
                <a:lnTo>
                  <a:pt x="625" y="425"/>
                </a:lnTo>
                <a:lnTo>
                  <a:pt x="641" y="487"/>
                </a:lnTo>
                <a:close/>
                <a:moveTo>
                  <a:pt x="641" y="439"/>
                </a:moveTo>
                <a:lnTo>
                  <a:pt x="636" y="425"/>
                </a:lnTo>
                <a:lnTo>
                  <a:pt x="641" y="425"/>
                </a:lnTo>
                <a:lnTo>
                  <a:pt x="641" y="439"/>
                </a:lnTo>
                <a:close/>
                <a:moveTo>
                  <a:pt x="641" y="412"/>
                </a:moveTo>
                <a:lnTo>
                  <a:pt x="633" y="412"/>
                </a:lnTo>
                <a:lnTo>
                  <a:pt x="593" y="276"/>
                </a:lnTo>
                <a:lnTo>
                  <a:pt x="636" y="276"/>
                </a:lnTo>
                <a:lnTo>
                  <a:pt x="641" y="412"/>
                </a:lnTo>
                <a:close/>
                <a:moveTo>
                  <a:pt x="633" y="118"/>
                </a:moveTo>
                <a:lnTo>
                  <a:pt x="636" y="262"/>
                </a:lnTo>
                <a:lnTo>
                  <a:pt x="590" y="265"/>
                </a:lnTo>
                <a:lnTo>
                  <a:pt x="545" y="113"/>
                </a:lnTo>
                <a:lnTo>
                  <a:pt x="633" y="118"/>
                </a:lnTo>
                <a:close/>
                <a:moveTo>
                  <a:pt x="577" y="265"/>
                </a:moveTo>
                <a:lnTo>
                  <a:pt x="548" y="265"/>
                </a:lnTo>
                <a:lnTo>
                  <a:pt x="540" y="139"/>
                </a:lnTo>
                <a:lnTo>
                  <a:pt x="577" y="265"/>
                </a:lnTo>
                <a:close/>
                <a:moveTo>
                  <a:pt x="548" y="423"/>
                </a:moveTo>
                <a:lnTo>
                  <a:pt x="521" y="425"/>
                </a:lnTo>
                <a:lnTo>
                  <a:pt x="505" y="278"/>
                </a:lnTo>
                <a:lnTo>
                  <a:pt x="537" y="278"/>
                </a:lnTo>
                <a:lnTo>
                  <a:pt x="548" y="423"/>
                </a:lnTo>
                <a:close/>
                <a:moveTo>
                  <a:pt x="526" y="113"/>
                </a:moveTo>
                <a:lnTo>
                  <a:pt x="537" y="265"/>
                </a:lnTo>
                <a:lnTo>
                  <a:pt x="505" y="268"/>
                </a:lnTo>
                <a:lnTo>
                  <a:pt x="489" y="113"/>
                </a:lnTo>
                <a:lnTo>
                  <a:pt x="526" y="113"/>
                </a:lnTo>
                <a:close/>
                <a:moveTo>
                  <a:pt x="478" y="110"/>
                </a:moveTo>
                <a:lnTo>
                  <a:pt x="492" y="268"/>
                </a:lnTo>
                <a:lnTo>
                  <a:pt x="425" y="270"/>
                </a:lnTo>
                <a:lnTo>
                  <a:pt x="401" y="107"/>
                </a:lnTo>
                <a:lnTo>
                  <a:pt x="478" y="110"/>
                </a:lnTo>
                <a:close/>
                <a:moveTo>
                  <a:pt x="390" y="107"/>
                </a:moveTo>
                <a:lnTo>
                  <a:pt x="409" y="249"/>
                </a:lnTo>
                <a:lnTo>
                  <a:pt x="355" y="107"/>
                </a:lnTo>
                <a:lnTo>
                  <a:pt x="390" y="107"/>
                </a:lnTo>
                <a:close/>
                <a:moveTo>
                  <a:pt x="342" y="105"/>
                </a:moveTo>
                <a:lnTo>
                  <a:pt x="403" y="270"/>
                </a:lnTo>
                <a:lnTo>
                  <a:pt x="342" y="273"/>
                </a:lnTo>
                <a:lnTo>
                  <a:pt x="313" y="105"/>
                </a:lnTo>
                <a:lnTo>
                  <a:pt x="342" y="105"/>
                </a:lnTo>
                <a:close/>
                <a:moveTo>
                  <a:pt x="299" y="105"/>
                </a:moveTo>
                <a:lnTo>
                  <a:pt x="329" y="273"/>
                </a:lnTo>
                <a:lnTo>
                  <a:pt x="283" y="276"/>
                </a:lnTo>
                <a:lnTo>
                  <a:pt x="246" y="102"/>
                </a:lnTo>
                <a:lnTo>
                  <a:pt x="299" y="105"/>
                </a:lnTo>
                <a:close/>
                <a:moveTo>
                  <a:pt x="232" y="102"/>
                </a:moveTo>
                <a:lnTo>
                  <a:pt x="270" y="276"/>
                </a:lnTo>
                <a:lnTo>
                  <a:pt x="227" y="276"/>
                </a:lnTo>
                <a:lnTo>
                  <a:pt x="144" y="99"/>
                </a:lnTo>
                <a:lnTo>
                  <a:pt x="232" y="102"/>
                </a:lnTo>
                <a:close/>
                <a:moveTo>
                  <a:pt x="214" y="276"/>
                </a:moveTo>
                <a:lnTo>
                  <a:pt x="166" y="278"/>
                </a:lnTo>
                <a:lnTo>
                  <a:pt x="120" y="97"/>
                </a:lnTo>
                <a:lnTo>
                  <a:pt x="128" y="97"/>
                </a:lnTo>
                <a:lnTo>
                  <a:pt x="214" y="276"/>
                </a:lnTo>
                <a:close/>
                <a:moveTo>
                  <a:pt x="123" y="86"/>
                </a:moveTo>
                <a:lnTo>
                  <a:pt x="118" y="86"/>
                </a:lnTo>
                <a:lnTo>
                  <a:pt x="107" y="51"/>
                </a:lnTo>
                <a:lnTo>
                  <a:pt x="123" y="86"/>
                </a:lnTo>
                <a:close/>
                <a:moveTo>
                  <a:pt x="40" y="83"/>
                </a:moveTo>
                <a:lnTo>
                  <a:pt x="51" y="64"/>
                </a:lnTo>
                <a:lnTo>
                  <a:pt x="56" y="83"/>
                </a:lnTo>
                <a:lnTo>
                  <a:pt x="40" y="83"/>
                </a:lnTo>
                <a:close/>
                <a:moveTo>
                  <a:pt x="59" y="48"/>
                </a:moveTo>
                <a:lnTo>
                  <a:pt x="83" y="3"/>
                </a:lnTo>
                <a:lnTo>
                  <a:pt x="83" y="0"/>
                </a:lnTo>
                <a:lnTo>
                  <a:pt x="104" y="83"/>
                </a:lnTo>
                <a:lnTo>
                  <a:pt x="69" y="83"/>
                </a:lnTo>
                <a:lnTo>
                  <a:pt x="59" y="48"/>
                </a:lnTo>
                <a:close/>
                <a:moveTo>
                  <a:pt x="72" y="97"/>
                </a:moveTo>
                <a:lnTo>
                  <a:pt x="107" y="97"/>
                </a:lnTo>
                <a:lnTo>
                  <a:pt x="152" y="278"/>
                </a:lnTo>
                <a:lnTo>
                  <a:pt x="126" y="281"/>
                </a:lnTo>
                <a:lnTo>
                  <a:pt x="72" y="97"/>
                </a:lnTo>
                <a:close/>
                <a:moveTo>
                  <a:pt x="19" y="294"/>
                </a:moveTo>
                <a:lnTo>
                  <a:pt x="118" y="292"/>
                </a:lnTo>
                <a:lnTo>
                  <a:pt x="168" y="463"/>
                </a:lnTo>
                <a:lnTo>
                  <a:pt x="118" y="468"/>
                </a:lnTo>
                <a:lnTo>
                  <a:pt x="19" y="294"/>
                </a:lnTo>
                <a:close/>
                <a:moveTo>
                  <a:pt x="51" y="530"/>
                </a:moveTo>
                <a:lnTo>
                  <a:pt x="35" y="490"/>
                </a:lnTo>
                <a:lnTo>
                  <a:pt x="37" y="490"/>
                </a:lnTo>
                <a:lnTo>
                  <a:pt x="51" y="530"/>
                </a:lnTo>
                <a:lnTo>
                  <a:pt x="51" y="530"/>
                </a:lnTo>
                <a:close/>
                <a:moveTo>
                  <a:pt x="56" y="543"/>
                </a:moveTo>
                <a:lnTo>
                  <a:pt x="56" y="543"/>
                </a:lnTo>
                <a:lnTo>
                  <a:pt x="64" y="562"/>
                </a:lnTo>
                <a:lnTo>
                  <a:pt x="56" y="543"/>
                </a:lnTo>
                <a:close/>
                <a:moveTo>
                  <a:pt x="51" y="490"/>
                </a:moveTo>
                <a:lnTo>
                  <a:pt x="109" y="482"/>
                </a:lnTo>
                <a:lnTo>
                  <a:pt x="136" y="527"/>
                </a:lnTo>
                <a:lnTo>
                  <a:pt x="64" y="530"/>
                </a:lnTo>
                <a:lnTo>
                  <a:pt x="51" y="490"/>
                </a:lnTo>
                <a:close/>
                <a:moveTo>
                  <a:pt x="69" y="543"/>
                </a:moveTo>
                <a:lnTo>
                  <a:pt x="142" y="540"/>
                </a:lnTo>
                <a:lnTo>
                  <a:pt x="198" y="639"/>
                </a:lnTo>
                <a:lnTo>
                  <a:pt x="107" y="658"/>
                </a:lnTo>
                <a:lnTo>
                  <a:pt x="69" y="543"/>
                </a:lnTo>
                <a:close/>
                <a:moveTo>
                  <a:pt x="35" y="682"/>
                </a:moveTo>
                <a:lnTo>
                  <a:pt x="91" y="671"/>
                </a:lnTo>
                <a:lnTo>
                  <a:pt x="104" y="709"/>
                </a:lnTo>
                <a:lnTo>
                  <a:pt x="53" y="714"/>
                </a:lnTo>
                <a:lnTo>
                  <a:pt x="35" y="682"/>
                </a:lnTo>
                <a:close/>
                <a:moveTo>
                  <a:pt x="61" y="725"/>
                </a:moveTo>
                <a:lnTo>
                  <a:pt x="109" y="720"/>
                </a:lnTo>
                <a:lnTo>
                  <a:pt x="158" y="843"/>
                </a:lnTo>
                <a:lnTo>
                  <a:pt x="166" y="875"/>
                </a:lnTo>
                <a:lnTo>
                  <a:pt x="160" y="875"/>
                </a:lnTo>
                <a:lnTo>
                  <a:pt x="61" y="725"/>
                </a:lnTo>
                <a:close/>
                <a:moveTo>
                  <a:pt x="59" y="907"/>
                </a:moveTo>
                <a:lnTo>
                  <a:pt x="155" y="888"/>
                </a:lnTo>
                <a:lnTo>
                  <a:pt x="187" y="939"/>
                </a:lnTo>
                <a:lnTo>
                  <a:pt x="219" y="1030"/>
                </a:lnTo>
                <a:lnTo>
                  <a:pt x="128" y="1054"/>
                </a:lnTo>
                <a:lnTo>
                  <a:pt x="59" y="907"/>
                </a:lnTo>
                <a:close/>
                <a:moveTo>
                  <a:pt x="101" y="1075"/>
                </a:moveTo>
                <a:lnTo>
                  <a:pt x="120" y="1070"/>
                </a:lnTo>
                <a:lnTo>
                  <a:pt x="158" y="1150"/>
                </a:lnTo>
                <a:lnTo>
                  <a:pt x="101" y="1075"/>
                </a:lnTo>
                <a:close/>
                <a:moveTo>
                  <a:pt x="134" y="1065"/>
                </a:moveTo>
                <a:lnTo>
                  <a:pt x="222" y="1043"/>
                </a:lnTo>
                <a:lnTo>
                  <a:pt x="267" y="1177"/>
                </a:lnTo>
                <a:lnTo>
                  <a:pt x="198" y="1201"/>
                </a:lnTo>
                <a:lnTo>
                  <a:pt x="192" y="1193"/>
                </a:lnTo>
                <a:lnTo>
                  <a:pt x="134" y="1065"/>
                </a:lnTo>
                <a:close/>
                <a:moveTo>
                  <a:pt x="45" y="1265"/>
                </a:moveTo>
                <a:lnTo>
                  <a:pt x="190" y="1217"/>
                </a:lnTo>
                <a:lnTo>
                  <a:pt x="248" y="1343"/>
                </a:lnTo>
                <a:lnTo>
                  <a:pt x="152" y="1385"/>
                </a:lnTo>
                <a:lnTo>
                  <a:pt x="45" y="1265"/>
                </a:lnTo>
                <a:close/>
                <a:moveTo>
                  <a:pt x="11" y="1460"/>
                </a:moveTo>
                <a:lnTo>
                  <a:pt x="150" y="1399"/>
                </a:lnTo>
                <a:lnTo>
                  <a:pt x="240" y="1500"/>
                </a:lnTo>
                <a:lnTo>
                  <a:pt x="120" y="1565"/>
                </a:lnTo>
                <a:lnTo>
                  <a:pt x="11" y="1460"/>
                </a:lnTo>
                <a:close/>
                <a:moveTo>
                  <a:pt x="128" y="1575"/>
                </a:moveTo>
                <a:lnTo>
                  <a:pt x="248" y="1511"/>
                </a:lnTo>
                <a:lnTo>
                  <a:pt x="310" y="1578"/>
                </a:lnTo>
                <a:lnTo>
                  <a:pt x="248" y="1672"/>
                </a:lnTo>
                <a:lnTo>
                  <a:pt x="238" y="1677"/>
                </a:lnTo>
                <a:lnTo>
                  <a:pt x="128" y="1575"/>
                </a:lnTo>
                <a:close/>
                <a:moveTo>
                  <a:pt x="115" y="1768"/>
                </a:moveTo>
                <a:lnTo>
                  <a:pt x="230" y="1696"/>
                </a:lnTo>
                <a:lnTo>
                  <a:pt x="158" y="1805"/>
                </a:lnTo>
                <a:lnTo>
                  <a:pt x="115" y="1768"/>
                </a:lnTo>
                <a:close/>
                <a:moveTo>
                  <a:pt x="51" y="1979"/>
                </a:moveTo>
                <a:lnTo>
                  <a:pt x="77" y="1942"/>
                </a:lnTo>
                <a:lnTo>
                  <a:pt x="91" y="1952"/>
                </a:lnTo>
                <a:lnTo>
                  <a:pt x="51" y="1979"/>
                </a:lnTo>
                <a:close/>
                <a:moveTo>
                  <a:pt x="101" y="1944"/>
                </a:moveTo>
                <a:lnTo>
                  <a:pt x="85" y="1931"/>
                </a:lnTo>
                <a:lnTo>
                  <a:pt x="160" y="1821"/>
                </a:lnTo>
                <a:lnTo>
                  <a:pt x="211" y="1864"/>
                </a:lnTo>
                <a:lnTo>
                  <a:pt x="101" y="1944"/>
                </a:lnTo>
                <a:close/>
                <a:moveTo>
                  <a:pt x="112" y="1950"/>
                </a:moveTo>
                <a:lnTo>
                  <a:pt x="219" y="1872"/>
                </a:lnTo>
                <a:lnTo>
                  <a:pt x="232" y="1883"/>
                </a:lnTo>
                <a:lnTo>
                  <a:pt x="168" y="1993"/>
                </a:lnTo>
                <a:lnTo>
                  <a:pt x="112" y="1950"/>
                </a:lnTo>
                <a:close/>
                <a:moveTo>
                  <a:pt x="174" y="2009"/>
                </a:moveTo>
                <a:lnTo>
                  <a:pt x="216" y="2041"/>
                </a:lnTo>
                <a:lnTo>
                  <a:pt x="109" y="2132"/>
                </a:lnTo>
                <a:lnTo>
                  <a:pt x="104" y="2129"/>
                </a:lnTo>
                <a:lnTo>
                  <a:pt x="174" y="2009"/>
                </a:lnTo>
                <a:close/>
                <a:moveTo>
                  <a:pt x="99" y="2137"/>
                </a:moveTo>
                <a:lnTo>
                  <a:pt x="101" y="2140"/>
                </a:lnTo>
                <a:lnTo>
                  <a:pt x="96" y="2142"/>
                </a:lnTo>
                <a:lnTo>
                  <a:pt x="99" y="2137"/>
                </a:lnTo>
                <a:close/>
                <a:moveTo>
                  <a:pt x="61" y="2295"/>
                </a:moveTo>
                <a:lnTo>
                  <a:pt x="21" y="2273"/>
                </a:lnTo>
                <a:lnTo>
                  <a:pt x="80" y="2172"/>
                </a:lnTo>
                <a:lnTo>
                  <a:pt x="112" y="2145"/>
                </a:lnTo>
                <a:lnTo>
                  <a:pt x="155" y="2172"/>
                </a:lnTo>
                <a:lnTo>
                  <a:pt x="61" y="2295"/>
                </a:lnTo>
                <a:close/>
                <a:moveTo>
                  <a:pt x="75" y="2300"/>
                </a:moveTo>
                <a:lnTo>
                  <a:pt x="166" y="2177"/>
                </a:lnTo>
                <a:lnTo>
                  <a:pt x="190" y="2193"/>
                </a:lnTo>
                <a:lnTo>
                  <a:pt x="123" y="2324"/>
                </a:lnTo>
                <a:lnTo>
                  <a:pt x="75" y="2300"/>
                </a:lnTo>
                <a:close/>
                <a:moveTo>
                  <a:pt x="128" y="2340"/>
                </a:moveTo>
                <a:lnTo>
                  <a:pt x="158" y="2356"/>
                </a:lnTo>
                <a:lnTo>
                  <a:pt x="80" y="2477"/>
                </a:lnTo>
                <a:lnTo>
                  <a:pt x="67" y="2471"/>
                </a:lnTo>
                <a:lnTo>
                  <a:pt x="128" y="2340"/>
                </a:lnTo>
                <a:close/>
                <a:moveTo>
                  <a:pt x="21" y="2447"/>
                </a:moveTo>
                <a:lnTo>
                  <a:pt x="107" y="2364"/>
                </a:lnTo>
                <a:lnTo>
                  <a:pt x="56" y="2466"/>
                </a:lnTo>
                <a:lnTo>
                  <a:pt x="21" y="2447"/>
                </a:lnTo>
                <a:close/>
                <a:moveTo>
                  <a:pt x="61" y="2482"/>
                </a:moveTo>
                <a:lnTo>
                  <a:pt x="72" y="2487"/>
                </a:lnTo>
                <a:lnTo>
                  <a:pt x="13" y="2578"/>
                </a:lnTo>
                <a:lnTo>
                  <a:pt x="61" y="2482"/>
                </a:lnTo>
                <a:close/>
                <a:moveTo>
                  <a:pt x="3" y="2621"/>
                </a:moveTo>
                <a:lnTo>
                  <a:pt x="85" y="2493"/>
                </a:lnTo>
                <a:lnTo>
                  <a:pt x="147" y="2522"/>
                </a:lnTo>
                <a:lnTo>
                  <a:pt x="48" y="2637"/>
                </a:lnTo>
                <a:lnTo>
                  <a:pt x="3" y="2621"/>
                </a:lnTo>
                <a:close/>
                <a:moveTo>
                  <a:pt x="59" y="2640"/>
                </a:moveTo>
                <a:lnTo>
                  <a:pt x="158" y="2530"/>
                </a:lnTo>
                <a:lnTo>
                  <a:pt x="168" y="2535"/>
                </a:lnTo>
                <a:lnTo>
                  <a:pt x="120" y="2661"/>
                </a:lnTo>
                <a:lnTo>
                  <a:pt x="59" y="2640"/>
                </a:lnTo>
                <a:close/>
                <a:moveTo>
                  <a:pt x="53" y="2824"/>
                </a:moveTo>
                <a:lnTo>
                  <a:pt x="53" y="2824"/>
                </a:lnTo>
                <a:lnTo>
                  <a:pt x="53" y="2824"/>
                </a:lnTo>
                <a:lnTo>
                  <a:pt x="53" y="2824"/>
                </a:lnTo>
                <a:close/>
                <a:moveTo>
                  <a:pt x="59" y="2811"/>
                </a:moveTo>
                <a:lnTo>
                  <a:pt x="53" y="2811"/>
                </a:lnTo>
                <a:lnTo>
                  <a:pt x="77" y="2765"/>
                </a:lnTo>
                <a:lnTo>
                  <a:pt x="59" y="2811"/>
                </a:lnTo>
                <a:close/>
                <a:moveTo>
                  <a:pt x="96" y="2838"/>
                </a:moveTo>
                <a:lnTo>
                  <a:pt x="67" y="2827"/>
                </a:lnTo>
                <a:lnTo>
                  <a:pt x="67" y="2827"/>
                </a:lnTo>
                <a:lnTo>
                  <a:pt x="99" y="2835"/>
                </a:lnTo>
                <a:lnTo>
                  <a:pt x="96" y="2838"/>
                </a:lnTo>
                <a:close/>
                <a:moveTo>
                  <a:pt x="69" y="2816"/>
                </a:moveTo>
                <a:lnTo>
                  <a:pt x="120" y="2688"/>
                </a:lnTo>
                <a:lnTo>
                  <a:pt x="187" y="2715"/>
                </a:lnTo>
                <a:lnTo>
                  <a:pt x="107" y="2824"/>
                </a:lnTo>
                <a:lnTo>
                  <a:pt x="69" y="2816"/>
                </a:lnTo>
                <a:close/>
                <a:moveTo>
                  <a:pt x="166" y="2859"/>
                </a:moveTo>
                <a:lnTo>
                  <a:pt x="107" y="2840"/>
                </a:lnTo>
                <a:lnTo>
                  <a:pt x="109" y="2838"/>
                </a:lnTo>
                <a:lnTo>
                  <a:pt x="168" y="2851"/>
                </a:lnTo>
                <a:lnTo>
                  <a:pt x="166" y="2859"/>
                </a:lnTo>
                <a:close/>
                <a:moveTo>
                  <a:pt x="118" y="2827"/>
                </a:moveTo>
                <a:lnTo>
                  <a:pt x="200" y="2720"/>
                </a:lnTo>
                <a:lnTo>
                  <a:pt x="224" y="2728"/>
                </a:lnTo>
                <a:lnTo>
                  <a:pt x="174" y="2840"/>
                </a:lnTo>
                <a:lnTo>
                  <a:pt x="118" y="2827"/>
                </a:lnTo>
                <a:close/>
                <a:moveTo>
                  <a:pt x="184" y="2867"/>
                </a:moveTo>
                <a:lnTo>
                  <a:pt x="176" y="2864"/>
                </a:lnTo>
                <a:lnTo>
                  <a:pt x="182" y="2856"/>
                </a:lnTo>
                <a:lnTo>
                  <a:pt x="187" y="2856"/>
                </a:lnTo>
                <a:lnTo>
                  <a:pt x="184" y="2867"/>
                </a:lnTo>
                <a:close/>
                <a:moveTo>
                  <a:pt x="192" y="2846"/>
                </a:moveTo>
                <a:lnTo>
                  <a:pt x="187" y="2843"/>
                </a:lnTo>
                <a:lnTo>
                  <a:pt x="203" y="2803"/>
                </a:lnTo>
                <a:lnTo>
                  <a:pt x="192" y="2846"/>
                </a:lnTo>
                <a:close/>
                <a:moveTo>
                  <a:pt x="259" y="2891"/>
                </a:moveTo>
                <a:lnTo>
                  <a:pt x="195" y="2870"/>
                </a:lnTo>
                <a:lnTo>
                  <a:pt x="200" y="2859"/>
                </a:lnTo>
                <a:lnTo>
                  <a:pt x="267" y="2878"/>
                </a:lnTo>
                <a:lnTo>
                  <a:pt x="259" y="2891"/>
                </a:lnTo>
                <a:close/>
                <a:moveTo>
                  <a:pt x="275" y="2896"/>
                </a:moveTo>
                <a:lnTo>
                  <a:pt x="272" y="2894"/>
                </a:lnTo>
                <a:lnTo>
                  <a:pt x="280" y="2880"/>
                </a:lnTo>
                <a:lnTo>
                  <a:pt x="280" y="2880"/>
                </a:lnTo>
                <a:lnTo>
                  <a:pt x="275" y="2896"/>
                </a:lnTo>
                <a:close/>
                <a:moveTo>
                  <a:pt x="275" y="2867"/>
                </a:moveTo>
                <a:lnTo>
                  <a:pt x="203" y="2848"/>
                </a:lnTo>
                <a:lnTo>
                  <a:pt x="238" y="2736"/>
                </a:lnTo>
                <a:lnTo>
                  <a:pt x="321" y="2768"/>
                </a:lnTo>
                <a:lnTo>
                  <a:pt x="302" y="2824"/>
                </a:lnTo>
                <a:lnTo>
                  <a:pt x="275" y="2867"/>
                </a:lnTo>
                <a:close/>
                <a:moveTo>
                  <a:pt x="323" y="2878"/>
                </a:moveTo>
                <a:lnTo>
                  <a:pt x="297" y="2872"/>
                </a:lnTo>
                <a:lnTo>
                  <a:pt x="313" y="2830"/>
                </a:lnTo>
                <a:lnTo>
                  <a:pt x="345" y="2779"/>
                </a:lnTo>
                <a:lnTo>
                  <a:pt x="347" y="2779"/>
                </a:lnTo>
                <a:lnTo>
                  <a:pt x="323" y="2878"/>
                </a:lnTo>
                <a:close/>
                <a:moveTo>
                  <a:pt x="337" y="2880"/>
                </a:moveTo>
                <a:lnTo>
                  <a:pt x="358" y="2784"/>
                </a:lnTo>
                <a:lnTo>
                  <a:pt x="417" y="2808"/>
                </a:lnTo>
                <a:lnTo>
                  <a:pt x="393" y="2896"/>
                </a:lnTo>
                <a:lnTo>
                  <a:pt x="337" y="2880"/>
                </a:lnTo>
                <a:close/>
                <a:moveTo>
                  <a:pt x="435" y="2872"/>
                </a:moveTo>
                <a:lnTo>
                  <a:pt x="419" y="2902"/>
                </a:lnTo>
                <a:lnTo>
                  <a:pt x="406" y="2899"/>
                </a:lnTo>
                <a:lnTo>
                  <a:pt x="427" y="2813"/>
                </a:lnTo>
                <a:lnTo>
                  <a:pt x="443" y="2819"/>
                </a:lnTo>
                <a:lnTo>
                  <a:pt x="435" y="2872"/>
                </a:lnTo>
                <a:close/>
                <a:moveTo>
                  <a:pt x="446" y="2808"/>
                </a:moveTo>
                <a:lnTo>
                  <a:pt x="433" y="2800"/>
                </a:lnTo>
                <a:lnTo>
                  <a:pt x="438" y="2779"/>
                </a:lnTo>
                <a:lnTo>
                  <a:pt x="451" y="2781"/>
                </a:lnTo>
                <a:lnTo>
                  <a:pt x="446" y="2808"/>
                </a:lnTo>
                <a:close/>
                <a:moveTo>
                  <a:pt x="441" y="2765"/>
                </a:moveTo>
                <a:lnTo>
                  <a:pt x="465" y="2682"/>
                </a:lnTo>
                <a:lnTo>
                  <a:pt x="465" y="2682"/>
                </a:lnTo>
                <a:lnTo>
                  <a:pt x="451" y="2771"/>
                </a:lnTo>
                <a:lnTo>
                  <a:pt x="441" y="2765"/>
                </a:lnTo>
                <a:close/>
                <a:moveTo>
                  <a:pt x="454" y="2840"/>
                </a:moveTo>
                <a:lnTo>
                  <a:pt x="457" y="2824"/>
                </a:lnTo>
                <a:lnTo>
                  <a:pt x="462" y="2827"/>
                </a:lnTo>
                <a:lnTo>
                  <a:pt x="454" y="2840"/>
                </a:lnTo>
                <a:close/>
                <a:moveTo>
                  <a:pt x="468" y="2816"/>
                </a:moveTo>
                <a:lnTo>
                  <a:pt x="457" y="2811"/>
                </a:lnTo>
                <a:lnTo>
                  <a:pt x="462" y="2784"/>
                </a:lnTo>
                <a:lnTo>
                  <a:pt x="481" y="2792"/>
                </a:lnTo>
                <a:lnTo>
                  <a:pt x="468" y="2816"/>
                </a:lnTo>
                <a:close/>
                <a:moveTo>
                  <a:pt x="505" y="2832"/>
                </a:moveTo>
                <a:lnTo>
                  <a:pt x="478" y="2819"/>
                </a:lnTo>
                <a:lnTo>
                  <a:pt x="492" y="2795"/>
                </a:lnTo>
                <a:lnTo>
                  <a:pt x="510" y="2803"/>
                </a:lnTo>
                <a:lnTo>
                  <a:pt x="505" y="2832"/>
                </a:lnTo>
                <a:close/>
                <a:moveTo>
                  <a:pt x="513" y="2789"/>
                </a:moveTo>
                <a:lnTo>
                  <a:pt x="497" y="2784"/>
                </a:lnTo>
                <a:lnTo>
                  <a:pt x="526" y="2733"/>
                </a:lnTo>
                <a:lnTo>
                  <a:pt x="513" y="2789"/>
                </a:lnTo>
                <a:close/>
                <a:moveTo>
                  <a:pt x="542" y="2846"/>
                </a:moveTo>
                <a:lnTo>
                  <a:pt x="516" y="2835"/>
                </a:lnTo>
                <a:lnTo>
                  <a:pt x="524" y="2805"/>
                </a:lnTo>
                <a:lnTo>
                  <a:pt x="545" y="2813"/>
                </a:lnTo>
                <a:lnTo>
                  <a:pt x="542" y="2846"/>
                </a:lnTo>
                <a:close/>
                <a:moveTo>
                  <a:pt x="548" y="2800"/>
                </a:moveTo>
                <a:lnTo>
                  <a:pt x="526" y="2795"/>
                </a:lnTo>
                <a:lnTo>
                  <a:pt x="540" y="2720"/>
                </a:lnTo>
                <a:lnTo>
                  <a:pt x="553" y="2728"/>
                </a:lnTo>
                <a:lnTo>
                  <a:pt x="548" y="2800"/>
                </a:lnTo>
                <a:close/>
                <a:moveTo>
                  <a:pt x="542" y="2707"/>
                </a:moveTo>
                <a:lnTo>
                  <a:pt x="545" y="2696"/>
                </a:lnTo>
                <a:lnTo>
                  <a:pt x="550" y="2682"/>
                </a:lnTo>
                <a:lnTo>
                  <a:pt x="556" y="2685"/>
                </a:lnTo>
                <a:lnTo>
                  <a:pt x="556" y="2715"/>
                </a:lnTo>
                <a:lnTo>
                  <a:pt x="542" y="2707"/>
                </a:lnTo>
                <a:close/>
                <a:moveTo>
                  <a:pt x="574" y="2859"/>
                </a:moveTo>
                <a:lnTo>
                  <a:pt x="556" y="2851"/>
                </a:lnTo>
                <a:lnTo>
                  <a:pt x="558" y="2816"/>
                </a:lnTo>
                <a:lnTo>
                  <a:pt x="577" y="2824"/>
                </a:lnTo>
                <a:lnTo>
                  <a:pt x="574" y="2859"/>
                </a:lnTo>
                <a:close/>
                <a:moveTo>
                  <a:pt x="580" y="2811"/>
                </a:moveTo>
                <a:lnTo>
                  <a:pt x="558" y="2805"/>
                </a:lnTo>
                <a:lnTo>
                  <a:pt x="564" y="2733"/>
                </a:lnTo>
                <a:lnTo>
                  <a:pt x="588" y="2744"/>
                </a:lnTo>
                <a:lnTo>
                  <a:pt x="580" y="2811"/>
                </a:lnTo>
                <a:close/>
                <a:moveTo>
                  <a:pt x="633" y="2883"/>
                </a:moveTo>
                <a:lnTo>
                  <a:pt x="585" y="2864"/>
                </a:lnTo>
                <a:lnTo>
                  <a:pt x="590" y="2827"/>
                </a:lnTo>
                <a:lnTo>
                  <a:pt x="633" y="2843"/>
                </a:lnTo>
                <a:lnTo>
                  <a:pt x="633" y="2883"/>
                </a:lnTo>
                <a:close/>
                <a:moveTo>
                  <a:pt x="633" y="2830"/>
                </a:moveTo>
                <a:lnTo>
                  <a:pt x="590" y="2816"/>
                </a:lnTo>
                <a:lnTo>
                  <a:pt x="598" y="2749"/>
                </a:lnTo>
                <a:lnTo>
                  <a:pt x="633" y="2768"/>
                </a:lnTo>
                <a:lnTo>
                  <a:pt x="633" y="2830"/>
                </a:lnTo>
                <a:close/>
                <a:moveTo>
                  <a:pt x="633" y="2755"/>
                </a:moveTo>
                <a:lnTo>
                  <a:pt x="601" y="2736"/>
                </a:lnTo>
                <a:lnTo>
                  <a:pt x="604" y="2704"/>
                </a:lnTo>
                <a:lnTo>
                  <a:pt x="633" y="2717"/>
                </a:lnTo>
                <a:lnTo>
                  <a:pt x="633" y="2755"/>
                </a:lnTo>
                <a:close/>
                <a:moveTo>
                  <a:pt x="633" y="2704"/>
                </a:moveTo>
                <a:lnTo>
                  <a:pt x="606" y="2693"/>
                </a:lnTo>
                <a:lnTo>
                  <a:pt x="620" y="2589"/>
                </a:lnTo>
                <a:lnTo>
                  <a:pt x="636" y="2597"/>
                </a:lnTo>
                <a:lnTo>
                  <a:pt x="633" y="2704"/>
                </a:lnTo>
                <a:close/>
                <a:moveTo>
                  <a:pt x="636" y="2583"/>
                </a:moveTo>
                <a:lnTo>
                  <a:pt x="620" y="2575"/>
                </a:lnTo>
                <a:lnTo>
                  <a:pt x="622" y="2549"/>
                </a:lnTo>
                <a:lnTo>
                  <a:pt x="636" y="2525"/>
                </a:lnTo>
                <a:lnTo>
                  <a:pt x="636" y="2583"/>
                </a:lnTo>
                <a:close/>
                <a:moveTo>
                  <a:pt x="636" y="2501"/>
                </a:moveTo>
                <a:lnTo>
                  <a:pt x="628" y="2517"/>
                </a:lnTo>
                <a:lnTo>
                  <a:pt x="633" y="2460"/>
                </a:lnTo>
                <a:lnTo>
                  <a:pt x="636" y="2460"/>
                </a:lnTo>
                <a:lnTo>
                  <a:pt x="636" y="2501"/>
                </a:lnTo>
                <a:close/>
                <a:moveTo>
                  <a:pt x="636" y="2447"/>
                </a:moveTo>
                <a:lnTo>
                  <a:pt x="636" y="2447"/>
                </a:lnTo>
                <a:lnTo>
                  <a:pt x="636" y="2442"/>
                </a:lnTo>
                <a:lnTo>
                  <a:pt x="636" y="2447"/>
                </a:lnTo>
                <a:close/>
                <a:moveTo>
                  <a:pt x="639" y="2337"/>
                </a:moveTo>
                <a:lnTo>
                  <a:pt x="625" y="2439"/>
                </a:lnTo>
                <a:lnTo>
                  <a:pt x="598" y="2423"/>
                </a:lnTo>
                <a:lnTo>
                  <a:pt x="612" y="2359"/>
                </a:lnTo>
                <a:lnTo>
                  <a:pt x="628" y="2332"/>
                </a:lnTo>
                <a:lnTo>
                  <a:pt x="639" y="2337"/>
                </a:lnTo>
                <a:lnTo>
                  <a:pt x="639" y="2337"/>
                </a:lnTo>
                <a:close/>
                <a:moveTo>
                  <a:pt x="639" y="2324"/>
                </a:moveTo>
                <a:lnTo>
                  <a:pt x="636" y="2321"/>
                </a:lnTo>
                <a:lnTo>
                  <a:pt x="639" y="2319"/>
                </a:lnTo>
                <a:lnTo>
                  <a:pt x="639" y="2324"/>
                </a:lnTo>
                <a:close/>
                <a:moveTo>
                  <a:pt x="639" y="2295"/>
                </a:moveTo>
                <a:lnTo>
                  <a:pt x="625" y="2313"/>
                </a:lnTo>
                <a:lnTo>
                  <a:pt x="620" y="2311"/>
                </a:lnTo>
                <a:lnTo>
                  <a:pt x="631" y="2265"/>
                </a:lnTo>
                <a:lnTo>
                  <a:pt x="639" y="2287"/>
                </a:lnTo>
                <a:lnTo>
                  <a:pt x="639" y="2295"/>
                </a:lnTo>
                <a:close/>
                <a:moveTo>
                  <a:pt x="639" y="2249"/>
                </a:moveTo>
                <a:lnTo>
                  <a:pt x="636" y="2241"/>
                </a:lnTo>
                <a:lnTo>
                  <a:pt x="639" y="2225"/>
                </a:lnTo>
                <a:lnTo>
                  <a:pt x="639" y="2249"/>
                </a:lnTo>
                <a:close/>
                <a:moveTo>
                  <a:pt x="639" y="2150"/>
                </a:moveTo>
                <a:lnTo>
                  <a:pt x="639" y="2148"/>
                </a:lnTo>
                <a:lnTo>
                  <a:pt x="633" y="2134"/>
                </a:lnTo>
                <a:lnTo>
                  <a:pt x="639" y="2129"/>
                </a:lnTo>
                <a:lnTo>
                  <a:pt x="639" y="2150"/>
                </a:lnTo>
                <a:close/>
                <a:moveTo>
                  <a:pt x="639" y="2083"/>
                </a:moveTo>
                <a:lnTo>
                  <a:pt x="639" y="2081"/>
                </a:lnTo>
                <a:lnTo>
                  <a:pt x="639" y="2081"/>
                </a:lnTo>
                <a:lnTo>
                  <a:pt x="639" y="2083"/>
                </a:lnTo>
                <a:close/>
                <a:moveTo>
                  <a:pt x="639" y="2065"/>
                </a:moveTo>
                <a:lnTo>
                  <a:pt x="636" y="2062"/>
                </a:lnTo>
                <a:lnTo>
                  <a:pt x="639" y="2051"/>
                </a:lnTo>
                <a:lnTo>
                  <a:pt x="639" y="2065"/>
                </a:lnTo>
                <a:close/>
                <a:moveTo>
                  <a:pt x="641" y="1880"/>
                </a:moveTo>
                <a:lnTo>
                  <a:pt x="636" y="1891"/>
                </a:lnTo>
                <a:lnTo>
                  <a:pt x="633" y="1883"/>
                </a:lnTo>
                <a:lnTo>
                  <a:pt x="636" y="1851"/>
                </a:lnTo>
                <a:lnTo>
                  <a:pt x="641" y="1878"/>
                </a:lnTo>
                <a:lnTo>
                  <a:pt x="641" y="1880"/>
                </a:lnTo>
                <a:close/>
                <a:moveTo>
                  <a:pt x="636" y="1586"/>
                </a:moveTo>
                <a:lnTo>
                  <a:pt x="639" y="1581"/>
                </a:lnTo>
                <a:lnTo>
                  <a:pt x="639" y="1589"/>
                </a:lnTo>
                <a:lnTo>
                  <a:pt x="636" y="1586"/>
                </a:lnTo>
                <a:close/>
                <a:moveTo>
                  <a:pt x="641" y="1637"/>
                </a:moveTo>
                <a:lnTo>
                  <a:pt x="641" y="1642"/>
                </a:lnTo>
                <a:lnTo>
                  <a:pt x="641" y="1640"/>
                </a:lnTo>
                <a:lnTo>
                  <a:pt x="641" y="1631"/>
                </a:lnTo>
                <a:lnTo>
                  <a:pt x="641" y="1637"/>
                </a:lnTo>
                <a:close/>
                <a:moveTo>
                  <a:pt x="644" y="1506"/>
                </a:moveTo>
                <a:lnTo>
                  <a:pt x="641" y="1519"/>
                </a:lnTo>
                <a:lnTo>
                  <a:pt x="633" y="1527"/>
                </a:lnTo>
                <a:lnTo>
                  <a:pt x="631" y="1482"/>
                </a:lnTo>
                <a:lnTo>
                  <a:pt x="644" y="1439"/>
                </a:lnTo>
                <a:lnTo>
                  <a:pt x="644" y="1439"/>
                </a:lnTo>
                <a:lnTo>
                  <a:pt x="644" y="1506"/>
                </a:lnTo>
                <a:close/>
                <a:moveTo>
                  <a:pt x="644" y="1396"/>
                </a:moveTo>
                <a:lnTo>
                  <a:pt x="641" y="1407"/>
                </a:lnTo>
                <a:lnTo>
                  <a:pt x="633" y="1393"/>
                </a:lnTo>
                <a:lnTo>
                  <a:pt x="644" y="1364"/>
                </a:lnTo>
                <a:lnTo>
                  <a:pt x="644" y="1396"/>
                </a:lnTo>
                <a:close/>
                <a:moveTo>
                  <a:pt x="644" y="1332"/>
                </a:moveTo>
                <a:lnTo>
                  <a:pt x="625" y="1380"/>
                </a:lnTo>
                <a:lnTo>
                  <a:pt x="622" y="1375"/>
                </a:lnTo>
                <a:lnTo>
                  <a:pt x="620" y="1327"/>
                </a:lnTo>
                <a:lnTo>
                  <a:pt x="628" y="1313"/>
                </a:lnTo>
                <a:lnTo>
                  <a:pt x="644" y="1303"/>
                </a:lnTo>
                <a:lnTo>
                  <a:pt x="644" y="1332"/>
                </a:lnTo>
                <a:close/>
                <a:moveTo>
                  <a:pt x="644" y="1289"/>
                </a:moveTo>
                <a:lnTo>
                  <a:pt x="636" y="1295"/>
                </a:lnTo>
                <a:lnTo>
                  <a:pt x="644" y="1276"/>
                </a:lnTo>
                <a:lnTo>
                  <a:pt x="644" y="1289"/>
                </a:lnTo>
                <a:close/>
                <a:moveTo>
                  <a:pt x="647" y="1246"/>
                </a:moveTo>
                <a:lnTo>
                  <a:pt x="617" y="1303"/>
                </a:lnTo>
                <a:lnTo>
                  <a:pt x="614" y="1246"/>
                </a:lnTo>
                <a:lnTo>
                  <a:pt x="641" y="1198"/>
                </a:lnTo>
                <a:lnTo>
                  <a:pt x="647" y="1206"/>
                </a:lnTo>
                <a:lnTo>
                  <a:pt x="647" y="1246"/>
                </a:lnTo>
                <a:close/>
                <a:moveTo>
                  <a:pt x="644" y="1172"/>
                </a:moveTo>
                <a:lnTo>
                  <a:pt x="644" y="1172"/>
                </a:lnTo>
                <a:lnTo>
                  <a:pt x="625" y="1137"/>
                </a:lnTo>
                <a:lnTo>
                  <a:pt x="647" y="1107"/>
                </a:lnTo>
                <a:lnTo>
                  <a:pt x="647" y="1169"/>
                </a:lnTo>
                <a:lnTo>
                  <a:pt x="644" y="1172"/>
                </a:lnTo>
                <a:close/>
                <a:moveTo>
                  <a:pt x="647" y="2755"/>
                </a:moveTo>
                <a:lnTo>
                  <a:pt x="647" y="2723"/>
                </a:lnTo>
                <a:lnTo>
                  <a:pt x="647" y="2723"/>
                </a:lnTo>
                <a:lnTo>
                  <a:pt x="647" y="2755"/>
                </a:lnTo>
                <a:close/>
                <a:moveTo>
                  <a:pt x="649" y="2709"/>
                </a:moveTo>
                <a:lnTo>
                  <a:pt x="647" y="2709"/>
                </a:lnTo>
                <a:lnTo>
                  <a:pt x="647" y="2602"/>
                </a:lnTo>
                <a:lnTo>
                  <a:pt x="655" y="2605"/>
                </a:lnTo>
                <a:lnTo>
                  <a:pt x="649" y="2709"/>
                </a:lnTo>
                <a:close/>
                <a:moveTo>
                  <a:pt x="647" y="2589"/>
                </a:moveTo>
                <a:lnTo>
                  <a:pt x="649" y="2503"/>
                </a:lnTo>
                <a:lnTo>
                  <a:pt x="660" y="2482"/>
                </a:lnTo>
                <a:lnTo>
                  <a:pt x="655" y="2592"/>
                </a:lnTo>
                <a:lnTo>
                  <a:pt x="647" y="2589"/>
                </a:lnTo>
                <a:close/>
                <a:moveTo>
                  <a:pt x="655" y="2835"/>
                </a:moveTo>
                <a:lnTo>
                  <a:pt x="657" y="2779"/>
                </a:lnTo>
                <a:lnTo>
                  <a:pt x="700" y="2800"/>
                </a:lnTo>
                <a:lnTo>
                  <a:pt x="703" y="2851"/>
                </a:lnTo>
                <a:lnTo>
                  <a:pt x="655" y="2835"/>
                </a:lnTo>
                <a:close/>
                <a:moveTo>
                  <a:pt x="703" y="2193"/>
                </a:moveTo>
                <a:lnTo>
                  <a:pt x="697" y="2169"/>
                </a:lnTo>
                <a:lnTo>
                  <a:pt x="697" y="2134"/>
                </a:lnTo>
                <a:lnTo>
                  <a:pt x="724" y="2161"/>
                </a:lnTo>
                <a:lnTo>
                  <a:pt x="703" y="2193"/>
                </a:lnTo>
                <a:close/>
                <a:moveTo>
                  <a:pt x="703" y="2404"/>
                </a:moveTo>
                <a:lnTo>
                  <a:pt x="703" y="2402"/>
                </a:lnTo>
                <a:lnTo>
                  <a:pt x="703" y="2399"/>
                </a:lnTo>
                <a:lnTo>
                  <a:pt x="705" y="2418"/>
                </a:lnTo>
                <a:lnTo>
                  <a:pt x="703" y="2404"/>
                </a:lnTo>
                <a:close/>
                <a:moveTo>
                  <a:pt x="705" y="2503"/>
                </a:moveTo>
                <a:lnTo>
                  <a:pt x="711" y="2506"/>
                </a:lnTo>
                <a:lnTo>
                  <a:pt x="719" y="2527"/>
                </a:lnTo>
                <a:lnTo>
                  <a:pt x="729" y="2629"/>
                </a:lnTo>
                <a:lnTo>
                  <a:pt x="708" y="2618"/>
                </a:lnTo>
                <a:lnTo>
                  <a:pt x="705" y="2503"/>
                </a:lnTo>
                <a:close/>
                <a:moveTo>
                  <a:pt x="711" y="2661"/>
                </a:moveTo>
                <a:lnTo>
                  <a:pt x="708" y="2634"/>
                </a:lnTo>
                <a:lnTo>
                  <a:pt x="729" y="2642"/>
                </a:lnTo>
                <a:lnTo>
                  <a:pt x="740" y="2749"/>
                </a:lnTo>
                <a:lnTo>
                  <a:pt x="716" y="2739"/>
                </a:lnTo>
                <a:lnTo>
                  <a:pt x="711" y="2661"/>
                </a:lnTo>
                <a:close/>
                <a:moveTo>
                  <a:pt x="716" y="2752"/>
                </a:moveTo>
                <a:lnTo>
                  <a:pt x="743" y="2763"/>
                </a:lnTo>
                <a:lnTo>
                  <a:pt x="745" y="2808"/>
                </a:lnTo>
                <a:lnTo>
                  <a:pt x="719" y="2795"/>
                </a:lnTo>
                <a:lnTo>
                  <a:pt x="716" y="2752"/>
                </a:lnTo>
                <a:close/>
                <a:moveTo>
                  <a:pt x="724" y="2859"/>
                </a:moveTo>
                <a:lnTo>
                  <a:pt x="719" y="2811"/>
                </a:lnTo>
                <a:lnTo>
                  <a:pt x="748" y="2824"/>
                </a:lnTo>
                <a:lnTo>
                  <a:pt x="751" y="2867"/>
                </a:lnTo>
                <a:lnTo>
                  <a:pt x="724" y="2859"/>
                </a:lnTo>
                <a:close/>
                <a:moveTo>
                  <a:pt x="753" y="2755"/>
                </a:moveTo>
                <a:lnTo>
                  <a:pt x="743" y="2650"/>
                </a:lnTo>
                <a:lnTo>
                  <a:pt x="748" y="2653"/>
                </a:lnTo>
                <a:lnTo>
                  <a:pt x="764" y="2752"/>
                </a:lnTo>
                <a:lnTo>
                  <a:pt x="767" y="2760"/>
                </a:lnTo>
                <a:lnTo>
                  <a:pt x="753" y="2755"/>
                </a:lnTo>
                <a:close/>
                <a:moveTo>
                  <a:pt x="753" y="2768"/>
                </a:moveTo>
                <a:lnTo>
                  <a:pt x="767" y="2773"/>
                </a:lnTo>
                <a:lnTo>
                  <a:pt x="775" y="2824"/>
                </a:lnTo>
                <a:lnTo>
                  <a:pt x="759" y="2816"/>
                </a:lnTo>
                <a:lnTo>
                  <a:pt x="753" y="2768"/>
                </a:lnTo>
                <a:close/>
                <a:moveTo>
                  <a:pt x="764" y="2872"/>
                </a:moveTo>
                <a:lnTo>
                  <a:pt x="761" y="2830"/>
                </a:lnTo>
                <a:lnTo>
                  <a:pt x="777" y="2838"/>
                </a:lnTo>
                <a:lnTo>
                  <a:pt x="783" y="2878"/>
                </a:lnTo>
                <a:lnTo>
                  <a:pt x="764" y="2872"/>
                </a:lnTo>
                <a:close/>
                <a:moveTo>
                  <a:pt x="783" y="2779"/>
                </a:moveTo>
                <a:lnTo>
                  <a:pt x="785" y="2779"/>
                </a:lnTo>
                <a:lnTo>
                  <a:pt x="799" y="2835"/>
                </a:lnTo>
                <a:lnTo>
                  <a:pt x="791" y="2832"/>
                </a:lnTo>
                <a:lnTo>
                  <a:pt x="783" y="2779"/>
                </a:lnTo>
                <a:close/>
                <a:moveTo>
                  <a:pt x="802" y="2883"/>
                </a:moveTo>
                <a:lnTo>
                  <a:pt x="793" y="2846"/>
                </a:lnTo>
                <a:lnTo>
                  <a:pt x="804" y="2851"/>
                </a:lnTo>
                <a:lnTo>
                  <a:pt x="812" y="2888"/>
                </a:lnTo>
                <a:lnTo>
                  <a:pt x="802" y="2883"/>
                </a:lnTo>
                <a:close/>
                <a:moveTo>
                  <a:pt x="815" y="2843"/>
                </a:moveTo>
                <a:lnTo>
                  <a:pt x="799" y="2787"/>
                </a:lnTo>
                <a:lnTo>
                  <a:pt x="804" y="2787"/>
                </a:lnTo>
                <a:lnTo>
                  <a:pt x="826" y="2848"/>
                </a:lnTo>
                <a:lnTo>
                  <a:pt x="815" y="2843"/>
                </a:lnTo>
                <a:close/>
                <a:moveTo>
                  <a:pt x="826" y="2891"/>
                </a:moveTo>
                <a:lnTo>
                  <a:pt x="818" y="2859"/>
                </a:lnTo>
                <a:lnTo>
                  <a:pt x="831" y="2864"/>
                </a:lnTo>
                <a:lnTo>
                  <a:pt x="842" y="2896"/>
                </a:lnTo>
                <a:lnTo>
                  <a:pt x="826" y="2891"/>
                </a:lnTo>
                <a:close/>
                <a:moveTo>
                  <a:pt x="850" y="2862"/>
                </a:moveTo>
                <a:lnTo>
                  <a:pt x="836" y="2800"/>
                </a:lnTo>
                <a:lnTo>
                  <a:pt x="868" y="2813"/>
                </a:lnTo>
                <a:lnTo>
                  <a:pt x="887" y="2880"/>
                </a:lnTo>
                <a:lnTo>
                  <a:pt x="850" y="2862"/>
                </a:lnTo>
                <a:close/>
                <a:moveTo>
                  <a:pt x="938" y="2904"/>
                </a:moveTo>
                <a:lnTo>
                  <a:pt x="900" y="2886"/>
                </a:lnTo>
                <a:lnTo>
                  <a:pt x="882" y="2819"/>
                </a:lnTo>
                <a:lnTo>
                  <a:pt x="911" y="2832"/>
                </a:lnTo>
                <a:lnTo>
                  <a:pt x="938" y="2904"/>
                </a:lnTo>
                <a:close/>
                <a:moveTo>
                  <a:pt x="943" y="2832"/>
                </a:moveTo>
                <a:lnTo>
                  <a:pt x="919" y="2821"/>
                </a:lnTo>
                <a:lnTo>
                  <a:pt x="882" y="2720"/>
                </a:lnTo>
                <a:lnTo>
                  <a:pt x="895" y="2728"/>
                </a:lnTo>
                <a:lnTo>
                  <a:pt x="943" y="2832"/>
                </a:lnTo>
                <a:close/>
                <a:moveTo>
                  <a:pt x="887" y="2709"/>
                </a:moveTo>
                <a:lnTo>
                  <a:pt x="874" y="2704"/>
                </a:lnTo>
                <a:lnTo>
                  <a:pt x="834" y="2597"/>
                </a:lnTo>
                <a:lnTo>
                  <a:pt x="887" y="2709"/>
                </a:lnTo>
                <a:close/>
                <a:moveTo>
                  <a:pt x="834" y="2565"/>
                </a:moveTo>
                <a:lnTo>
                  <a:pt x="777" y="2444"/>
                </a:lnTo>
                <a:lnTo>
                  <a:pt x="772" y="2434"/>
                </a:lnTo>
                <a:lnTo>
                  <a:pt x="1331" y="2830"/>
                </a:lnTo>
                <a:lnTo>
                  <a:pt x="1344" y="2872"/>
                </a:lnTo>
                <a:lnTo>
                  <a:pt x="834" y="2565"/>
                </a:lnTo>
                <a:close/>
                <a:moveTo>
                  <a:pt x="1360" y="2880"/>
                </a:moveTo>
                <a:lnTo>
                  <a:pt x="1347" y="2840"/>
                </a:lnTo>
                <a:lnTo>
                  <a:pt x="1381" y="2864"/>
                </a:lnTo>
                <a:lnTo>
                  <a:pt x="1397" y="2904"/>
                </a:lnTo>
                <a:lnTo>
                  <a:pt x="1360" y="2880"/>
                </a:lnTo>
                <a:close/>
                <a:moveTo>
                  <a:pt x="1464" y="2872"/>
                </a:moveTo>
                <a:lnTo>
                  <a:pt x="1480" y="2896"/>
                </a:lnTo>
                <a:lnTo>
                  <a:pt x="1464" y="2883"/>
                </a:lnTo>
                <a:lnTo>
                  <a:pt x="1451" y="2859"/>
                </a:lnTo>
                <a:lnTo>
                  <a:pt x="1464" y="2872"/>
                </a:lnTo>
                <a:close/>
                <a:moveTo>
                  <a:pt x="1432" y="2824"/>
                </a:moveTo>
                <a:lnTo>
                  <a:pt x="1432" y="2824"/>
                </a:lnTo>
                <a:lnTo>
                  <a:pt x="1432" y="2824"/>
                </a:lnTo>
                <a:lnTo>
                  <a:pt x="1432" y="2824"/>
                </a:lnTo>
                <a:close/>
                <a:moveTo>
                  <a:pt x="1421" y="2832"/>
                </a:moveTo>
                <a:lnTo>
                  <a:pt x="1440" y="2862"/>
                </a:lnTo>
                <a:lnTo>
                  <a:pt x="1421" y="2848"/>
                </a:lnTo>
                <a:lnTo>
                  <a:pt x="1408" y="2819"/>
                </a:lnTo>
                <a:lnTo>
                  <a:pt x="1421" y="2832"/>
                </a:lnTo>
                <a:close/>
                <a:moveTo>
                  <a:pt x="1413" y="2856"/>
                </a:moveTo>
                <a:lnTo>
                  <a:pt x="1424" y="2878"/>
                </a:lnTo>
                <a:lnTo>
                  <a:pt x="1392" y="2856"/>
                </a:lnTo>
                <a:lnTo>
                  <a:pt x="1381" y="2830"/>
                </a:lnTo>
                <a:lnTo>
                  <a:pt x="1413" y="2856"/>
                </a:lnTo>
                <a:close/>
                <a:moveTo>
                  <a:pt x="1395" y="2784"/>
                </a:moveTo>
                <a:lnTo>
                  <a:pt x="1403" y="2795"/>
                </a:lnTo>
                <a:lnTo>
                  <a:pt x="1395" y="2789"/>
                </a:lnTo>
                <a:lnTo>
                  <a:pt x="1389" y="2776"/>
                </a:lnTo>
                <a:lnTo>
                  <a:pt x="1395" y="2784"/>
                </a:lnTo>
                <a:close/>
                <a:moveTo>
                  <a:pt x="1400" y="2830"/>
                </a:moveTo>
                <a:lnTo>
                  <a:pt x="1373" y="2808"/>
                </a:lnTo>
                <a:lnTo>
                  <a:pt x="1360" y="2771"/>
                </a:lnTo>
                <a:lnTo>
                  <a:pt x="1384" y="2795"/>
                </a:lnTo>
                <a:lnTo>
                  <a:pt x="1400" y="2830"/>
                </a:lnTo>
                <a:close/>
                <a:moveTo>
                  <a:pt x="1363" y="2747"/>
                </a:moveTo>
                <a:lnTo>
                  <a:pt x="1371" y="2765"/>
                </a:lnTo>
                <a:lnTo>
                  <a:pt x="1349" y="2747"/>
                </a:lnTo>
                <a:lnTo>
                  <a:pt x="1341" y="2725"/>
                </a:lnTo>
                <a:lnTo>
                  <a:pt x="1363" y="2747"/>
                </a:lnTo>
                <a:close/>
                <a:moveTo>
                  <a:pt x="1336" y="2690"/>
                </a:moveTo>
                <a:lnTo>
                  <a:pt x="1344" y="2709"/>
                </a:lnTo>
                <a:lnTo>
                  <a:pt x="1331" y="2693"/>
                </a:lnTo>
                <a:lnTo>
                  <a:pt x="1323" y="2674"/>
                </a:lnTo>
                <a:lnTo>
                  <a:pt x="1336" y="2690"/>
                </a:lnTo>
                <a:close/>
                <a:moveTo>
                  <a:pt x="1320" y="2698"/>
                </a:moveTo>
                <a:lnTo>
                  <a:pt x="1331" y="2725"/>
                </a:lnTo>
                <a:lnTo>
                  <a:pt x="1306" y="2704"/>
                </a:lnTo>
                <a:lnTo>
                  <a:pt x="1298" y="2677"/>
                </a:lnTo>
                <a:lnTo>
                  <a:pt x="1320" y="2698"/>
                </a:lnTo>
                <a:close/>
                <a:moveTo>
                  <a:pt x="1309" y="2669"/>
                </a:moveTo>
                <a:lnTo>
                  <a:pt x="1290" y="2650"/>
                </a:lnTo>
                <a:lnTo>
                  <a:pt x="1282" y="2621"/>
                </a:lnTo>
                <a:lnTo>
                  <a:pt x="1298" y="2642"/>
                </a:lnTo>
                <a:lnTo>
                  <a:pt x="1309" y="2669"/>
                </a:lnTo>
                <a:close/>
                <a:moveTo>
                  <a:pt x="1280" y="2592"/>
                </a:moveTo>
                <a:lnTo>
                  <a:pt x="1282" y="2602"/>
                </a:lnTo>
                <a:lnTo>
                  <a:pt x="1274" y="2589"/>
                </a:lnTo>
                <a:lnTo>
                  <a:pt x="1269" y="2575"/>
                </a:lnTo>
                <a:lnTo>
                  <a:pt x="1280" y="2592"/>
                </a:lnTo>
                <a:close/>
                <a:moveTo>
                  <a:pt x="1272" y="2629"/>
                </a:moveTo>
                <a:lnTo>
                  <a:pt x="839" y="2148"/>
                </a:lnTo>
                <a:lnTo>
                  <a:pt x="871" y="2089"/>
                </a:lnTo>
                <a:lnTo>
                  <a:pt x="1264" y="2597"/>
                </a:lnTo>
                <a:lnTo>
                  <a:pt x="1272" y="2629"/>
                </a:lnTo>
                <a:close/>
                <a:moveTo>
                  <a:pt x="1248" y="2541"/>
                </a:moveTo>
                <a:lnTo>
                  <a:pt x="1253" y="2565"/>
                </a:lnTo>
                <a:lnTo>
                  <a:pt x="876" y="2078"/>
                </a:lnTo>
                <a:lnTo>
                  <a:pt x="906" y="2025"/>
                </a:lnTo>
                <a:lnTo>
                  <a:pt x="1248" y="2541"/>
                </a:lnTo>
                <a:close/>
                <a:moveTo>
                  <a:pt x="1234" y="2503"/>
                </a:moveTo>
                <a:lnTo>
                  <a:pt x="911" y="2011"/>
                </a:lnTo>
                <a:lnTo>
                  <a:pt x="938" y="1963"/>
                </a:lnTo>
                <a:lnTo>
                  <a:pt x="1232" y="2490"/>
                </a:lnTo>
                <a:lnTo>
                  <a:pt x="1234" y="2503"/>
                </a:lnTo>
                <a:close/>
                <a:moveTo>
                  <a:pt x="1213" y="2426"/>
                </a:moveTo>
                <a:lnTo>
                  <a:pt x="1216" y="2439"/>
                </a:lnTo>
                <a:lnTo>
                  <a:pt x="943" y="1950"/>
                </a:lnTo>
                <a:lnTo>
                  <a:pt x="970" y="1904"/>
                </a:lnTo>
                <a:lnTo>
                  <a:pt x="1213" y="2426"/>
                </a:lnTo>
                <a:close/>
                <a:moveTo>
                  <a:pt x="975" y="1891"/>
                </a:moveTo>
                <a:lnTo>
                  <a:pt x="999" y="1848"/>
                </a:lnTo>
                <a:lnTo>
                  <a:pt x="1178" y="2321"/>
                </a:lnTo>
                <a:lnTo>
                  <a:pt x="975" y="1891"/>
                </a:lnTo>
                <a:close/>
                <a:moveTo>
                  <a:pt x="1152" y="2220"/>
                </a:moveTo>
                <a:lnTo>
                  <a:pt x="1007" y="1835"/>
                </a:lnTo>
                <a:lnTo>
                  <a:pt x="1026" y="1795"/>
                </a:lnTo>
                <a:lnTo>
                  <a:pt x="1152" y="2220"/>
                </a:lnTo>
                <a:close/>
                <a:moveTo>
                  <a:pt x="1031" y="1763"/>
                </a:moveTo>
                <a:lnTo>
                  <a:pt x="1018" y="1720"/>
                </a:lnTo>
                <a:lnTo>
                  <a:pt x="1248" y="1359"/>
                </a:lnTo>
                <a:lnTo>
                  <a:pt x="1031" y="1763"/>
                </a:lnTo>
                <a:close/>
                <a:moveTo>
                  <a:pt x="1323" y="1214"/>
                </a:moveTo>
                <a:lnTo>
                  <a:pt x="1013" y="1704"/>
                </a:lnTo>
                <a:lnTo>
                  <a:pt x="997" y="1648"/>
                </a:lnTo>
                <a:lnTo>
                  <a:pt x="1336" y="1190"/>
                </a:lnTo>
                <a:lnTo>
                  <a:pt x="1323" y="1214"/>
                </a:lnTo>
                <a:close/>
                <a:moveTo>
                  <a:pt x="991" y="1634"/>
                </a:moveTo>
                <a:lnTo>
                  <a:pt x="978" y="1583"/>
                </a:lnTo>
                <a:lnTo>
                  <a:pt x="1339" y="1169"/>
                </a:lnTo>
                <a:lnTo>
                  <a:pt x="991" y="1634"/>
                </a:lnTo>
                <a:close/>
                <a:moveTo>
                  <a:pt x="1392" y="1089"/>
                </a:moveTo>
                <a:lnTo>
                  <a:pt x="973" y="1570"/>
                </a:lnTo>
                <a:lnTo>
                  <a:pt x="956" y="1517"/>
                </a:lnTo>
                <a:lnTo>
                  <a:pt x="1395" y="1081"/>
                </a:lnTo>
                <a:lnTo>
                  <a:pt x="1392" y="1089"/>
                </a:lnTo>
                <a:close/>
                <a:moveTo>
                  <a:pt x="1416" y="1046"/>
                </a:moveTo>
                <a:lnTo>
                  <a:pt x="954" y="1503"/>
                </a:lnTo>
                <a:lnTo>
                  <a:pt x="935" y="1442"/>
                </a:lnTo>
                <a:lnTo>
                  <a:pt x="1429" y="1019"/>
                </a:lnTo>
                <a:lnTo>
                  <a:pt x="1416" y="1046"/>
                </a:lnTo>
                <a:close/>
                <a:moveTo>
                  <a:pt x="1461" y="1000"/>
                </a:moveTo>
                <a:lnTo>
                  <a:pt x="1445" y="1016"/>
                </a:lnTo>
                <a:lnTo>
                  <a:pt x="1456" y="995"/>
                </a:lnTo>
                <a:lnTo>
                  <a:pt x="1472" y="982"/>
                </a:lnTo>
                <a:lnTo>
                  <a:pt x="1461" y="1000"/>
                </a:lnTo>
                <a:close/>
                <a:moveTo>
                  <a:pt x="1496" y="947"/>
                </a:moveTo>
                <a:lnTo>
                  <a:pt x="1469" y="966"/>
                </a:lnTo>
                <a:lnTo>
                  <a:pt x="1483" y="944"/>
                </a:lnTo>
                <a:lnTo>
                  <a:pt x="1507" y="928"/>
                </a:lnTo>
                <a:lnTo>
                  <a:pt x="1496" y="947"/>
                </a:lnTo>
                <a:close/>
                <a:moveTo>
                  <a:pt x="1526" y="899"/>
                </a:moveTo>
                <a:lnTo>
                  <a:pt x="1496" y="920"/>
                </a:lnTo>
                <a:lnTo>
                  <a:pt x="1507" y="899"/>
                </a:lnTo>
                <a:lnTo>
                  <a:pt x="1539" y="880"/>
                </a:lnTo>
                <a:lnTo>
                  <a:pt x="1526" y="899"/>
                </a:lnTo>
                <a:close/>
                <a:moveTo>
                  <a:pt x="1552" y="880"/>
                </a:moveTo>
                <a:lnTo>
                  <a:pt x="1560" y="864"/>
                </a:lnTo>
                <a:lnTo>
                  <a:pt x="1568" y="859"/>
                </a:lnTo>
                <a:lnTo>
                  <a:pt x="1555" y="875"/>
                </a:lnTo>
                <a:lnTo>
                  <a:pt x="1552" y="880"/>
                </a:lnTo>
                <a:close/>
                <a:moveTo>
                  <a:pt x="1576" y="877"/>
                </a:moveTo>
                <a:lnTo>
                  <a:pt x="1560" y="888"/>
                </a:lnTo>
                <a:lnTo>
                  <a:pt x="1566" y="885"/>
                </a:lnTo>
                <a:lnTo>
                  <a:pt x="1576" y="875"/>
                </a:lnTo>
                <a:lnTo>
                  <a:pt x="1576" y="877"/>
                </a:lnTo>
                <a:close/>
                <a:moveTo>
                  <a:pt x="1576" y="840"/>
                </a:moveTo>
                <a:lnTo>
                  <a:pt x="1603" y="800"/>
                </a:lnTo>
                <a:lnTo>
                  <a:pt x="1619" y="789"/>
                </a:lnTo>
                <a:lnTo>
                  <a:pt x="1587" y="832"/>
                </a:lnTo>
                <a:lnTo>
                  <a:pt x="1576" y="840"/>
                </a:lnTo>
                <a:close/>
                <a:moveTo>
                  <a:pt x="1614" y="835"/>
                </a:moveTo>
                <a:lnTo>
                  <a:pt x="1590" y="851"/>
                </a:lnTo>
                <a:lnTo>
                  <a:pt x="1598" y="843"/>
                </a:lnTo>
                <a:lnTo>
                  <a:pt x="1616" y="829"/>
                </a:lnTo>
                <a:lnTo>
                  <a:pt x="1614" y="835"/>
                </a:lnTo>
                <a:close/>
                <a:moveTo>
                  <a:pt x="1643" y="797"/>
                </a:moveTo>
                <a:lnTo>
                  <a:pt x="1616" y="816"/>
                </a:lnTo>
                <a:lnTo>
                  <a:pt x="1646" y="778"/>
                </a:lnTo>
                <a:lnTo>
                  <a:pt x="1678" y="760"/>
                </a:lnTo>
                <a:lnTo>
                  <a:pt x="1643" y="797"/>
                </a:lnTo>
                <a:close/>
                <a:moveTo>
                  <a:pt x="1697" y="765"/>
                </a:moveTo>
                <a:lnTo>
                  <a:pt x="1681" y="776"/>
                </a:lnTo>
                <a:lnTo>
                  <a:pt x="1707" y="744"/>
                </a:lnTo>
                <a:lnTo>
                  <a:pt x="1729" y="733"/>
                </a:lnTo>
                <a:lnTo>
                  <a:pt x="1697" y="765"/>
                </a:lnTo>
                <a:close/>
                <a:moveTo>
                  <a:pt x="1729" y="720"/>
                </a:moveTo>
                <a:lnTo>
                  <a:pt x="1739" y="709"/>
                </a:lnTo>
                <a:lnTo>
                  <a:pt x="1766" y="696"/>
                </a:lnTo>
                <a:lnTo>
                  <a:pt x="1758" y="704"/>
                </a:lnTo>
                <a:lnTo>
                  <a:pt x="1729" y="720"/>
                </a:lnTo>
                <a:close/>
                <a:moveTo>
                  <a:pt x="1758" y="720"/>
                </a:moveTo>
                <a:lnTo>
                  <a:pt x="1766" y="714"/>
                </a:lnTo>
                <a:lnTo>
                  <a:pt x="1769" y="712"/>
                </a:lnTo>
                <a:lnTo>
                  <a:pt x="1758" y="720"/>
                </a:lnTo>
                <a:close/>
                <a:moveTo>
                  <a:pt x="1795" y="685"/>
                </a:moveTo>
                <a:lnTo>
                  <a:pt x="1795" y="682"/>
                </a:lnTo>
                <a:lnTo>
                  <a:pt x="1803" y="679"/>
                </a:lnTo>
                <a:lnTo>
                  <a:pt x="1795" y="685"/>
                </a:lnTo>
                <a:close/>
                <a:moveTo>
                  <a:pt x="1790" y="674"/>
                </a:moveTo>
                <a:lnTo>
                  <a:pt x="1755" y="688"/>
                </a:lnTo>
                <a:lnTo>
                  <a:pt x="1777" y="663"/>
                </a:lnTo>
                <a:lnTo>
                  <a:pt x="1811" y="653"/>
                </a:lnTo>
                <a:lnTo>
                  <a:pt x="1790" y="674"/>
                </a:lnTo>
                <a:close/>
                <a:moveTo>
                  <a:pt x="1841" y="650"/>
                </a:moveTo>
                <a:lnTo>
                  <a:pt x="1819" y="661"/>
                </a:lnTo>
                <a:lnTo>
                  <a:pt x="1838" y="642"/>
                </a:lnTo>
                <a:lnTo>
                  <a:pt x="1857" y="634"/>
                </a:lnTo>
                <a:lnTo>
                  <a:pt x="1841" y="650"/>
                </a:lnTo>
                <a:close/>
                <a:moveTo>
                  <a:pt x="1897" y="626"/>
                </a:moveTo>
                <a:lnTo>
                  <a:pt x="1878" y="634"/>
                </a:lnTo>
                <a:lnTo>
                  <a:pt x="1889" y="623"/>
                </a:lnTo>
                <a:lnTo>
                  <a:pt x="1908" y="618"/>
                </a:lnTo>
                <a:lnTo>
                  <a:pt x="1897" y="626"/>
                </a:lnTo>
                <a:close/>
                <a:moveTo>
                  <a:pt x="1884" y="613"/>
                </a:moveTo>
                <a:lnTo>
                  <a:pt x="1857" y="623"/>
                </a:lnTo>
                <a:lnTo>
                  <a:pt x="1881" y="599"/>
                </a:lnTo>
                <a:lnTo>
                  <a:pt x="1910" y="591"/>
                </a:lnTo>
                <a:lnTo>
                  <a:pt x="1884" y="613"/>
                </a:lnTo>
                <a:close/>
                <a:moveTo>
                  <a:pt x="1940" y="594"/>
                </a:moveTo>
                <a:lnTo>
                  <a:pt x="1916" y="602"/>
                </a:lnTo>
                <a:lnTo>
                  <a:pt x="1937" y="583"/>
                </a:lnTo>
                <a:lnTo>
                  <a:pt x="1964" y="578"/>
                </a:lnTo>
                <a:lnTo>
                  <a:pt x="1940" y="594"/>
                </a:lnTo>
                <a:close/>
                <a:moveTo>
                  <a:pt x="1958" y="567"/>
                </a:moveTo>
                <a:lnTo>
                  <a:pt x="1982" y="546"/>
                </a:lnTo>
                <a:lnTo>
                  <a:pt x="2015" y="540"/>
                </a:lnTo>
                <a:lnTo>
                  <a:pt x="1990" y="556"/>
                </a:lnTo>
                <a:lnTo>
                  <a:pt x="1958" y="567"/>
                </a:lnTo>
                <a:close/>
                <a:moveTo>
                  <a:pt x="2009" y="570"/>
                </a:moveTo>
                <a:lnTo>
                  <a:pt x="1980" y="581"/>
                </a:lnTo>
                <a:lnTo>
                  <a:pt x="1996" y="567"/>
                </a:lnTo>
                <a:lnTo>
                  <a:pt x="2023" y="562"/>
                </a:lnTo>
                <a:lnTo>
                  <a:pt x="2009" y="570"/>
                </a:lnTo>
                <a:close/>
                <a:moveTo>
                  <a:pt x="2057" y="538"/>
                </a:moveTo>
                <a:lnTo>
                  <a:pt x="2023" y="548"/>
                </a:lnTo>
                <a:lnTo>
                  <a:pt x="2041" y="535"/>
                </a:lnTo>
                <a:lnTo>
                  <a:pt x="2076" y="527"/>
                </a:lnTo>
                <a:lnTo>
                  <a:pt x="2057" y="538"/>
                </a:lnTo>
                <a:close/>
                <a:moveTo>
                  <a:pt x="2105" y="511"/>
                </a:moveTo>
                <a:lnTo>
                  <a:pt x="2065" y="516"/>
                </a:lnTo>
                <a:lnTo>
                  <a:pt x="2092" y="498"/>
                </a:lnTo>
                <a:lnTo>
                  <a:pt x="2132" y="492"/>
                </a:lnTo>
                <a:lnTo>
                  <a:pt x="2105" y="511"/>
                </a:lnTo>
                <a:close/>
                <a:moveTo>
                  <a:pt x="2159" y="514"/>
                </a:moveTo>
                <a:lnTo>
                  <a:pt x="2137" y="519"/>
                </a:lnTo>
                <a:lnTo>
                  <a:pt x="2143" y="516"/>
                </a:lnTo>
                <a:lnTo>
                  <a:pt x="2159" y="511"/>
                </a:lnTo>
                <a:lnTo>
                  <a:pt x="2159" y="514"/>
                </a:lnTo>
                <a:close/>
                <a:moveTo>
                  <a:pt x="2137" y="503"/>
                </a:moveTo>
                <a:lnTo>
                  <a:pt x="2137" y="503"/>
                </a:lnTo>
                <a:lnTo>
                  <a:pt x="2161" y="490"/>
                </a:lnTo>
                <a:lnTo>
                  <a:pt x="2167" y="490"/>
                </a:lnTo>
                <a:lnTo>
                  <a:pt x="2137" y="503"/>
                </a:lnTo>
                <a:close/>
                <a:moveTo>
                  <a:pt x="2210" y="490"/>
                </a:moveTo>
                <a:lnTo>
                  <a:pt x="2180" y="495"/>
                </a:lnTo>
                <a:lnTo>
                  <a:pt x="2199" y="484"/>
                </a:lnTo>
                <a:lnTo>
                  <a:pt x="2228" y="482"/>
                </a:lnTo>
                <a:lnTo>
                  <a:pt x="2210" y="490"/>
                </a:lnTo>
                <a:close/>
                <a:moveTo>
                  <a:pt x="2271" y="479"/>
                </a:moveTo>
                <a:lnTo>
                  <a:pt x="2263" y="482"/>
                </a:lnTo>
                <a:lnTo>
                  <a:pt x="2268" y="479"/>
                </a:lnTo>
                <a:lnTo>
                  <a:pt x="2279" y="476"/>
                </a:lnTo>
                <a:lnTo>
                  <a:pt x="2271" y="479"/>
                </a:lnTo>
                <a:close/>
                <a:moveTo>
                  <a:pt x="2266" y="466"/>
                </a:moveTo>
                <a:lnTo>
                  <a:pt x="2228" y="471"/>
                </a:lnTo>
                <a:lnTo>
                  <a:pt x="2247" y="460"/>
                </a:lnTo>
                <a:lnTo>
                  <a:pt x="2279" y="460"/>
                </a:lnTo>
                <a:lnTo>
                  <a:pt x="2266" y="466"/>
                </a:lnTo>
                <a:close/>
                <a:moveTo>
                  <a:pt x="2330" y="458"/>
                </a:moveTo>
                <a:lnTo>
                  <a:pt x="2306" y="460"/>
                </a:lnTo>
                <a:lnTo>
                  <a:pt x="2314" y="458"/>
                </a:lnTo>
                <a:lnTo>
                  <a:pt x="2332" y="458"/>
                </a:lnTo>
                <a:lnTo>
                  <a:pt x="2330" y="458"/>
                </a:lnTo>
                <a:close/>
                <a:moveTo>
                  <a:pt x="2343" y="444"/>
                </a:moveTo>
                <a:lnTo>
                  <a:pt x="2891" y="206"/>
                </a:lnTo>
                <a:lnTo>
                  <a:pt x="2958" y="209"/>
                </a:lnTo>
                <a:lnTo>
                  <a:pt x="2966" y="209"/>
                </a:lnTo>
                <a:lnTo>
                  <a:pt x="3016" y="220"/>
                </a:lnTo>
                <a:lnTo>
                  <a:pt x="2373" y="444"/>
                </a:lnTo>
                <a:lnTo>
                  <a:pt x="2343" y="444"/>
                </a:lnTo>
                <a:close/>
                <a:moveTo>
                  <a:pt x="2421" y="442"/>
                </a:moveTo>
                <a:lnTo>
                  <a:pt x="2413" y="442"/>
                </a:lnTo>
                <a:lnTo>
                  <a:pt x="3041" y="225"/>
                </a:lnTo>
                <a:lnTo>
                  <a:pt x="3155" y="246"/>
                </a:lnTo>
                <a:lnTo>
                  <a:pt x="2421" y="442"/>
                </a:lnTo>
                <a:close/>
                <a:moveTo>
                  <a:pt x="2477" y="442"/>
                </a:moveTo>
                <a:lnTo>
                  <a:pt x="2474" y="442"/>
                </a:lnTo>
                <a:lnTo>
                  <a:pt x="3182" y="252"/>
                </a:lnTo>
                <a:lnTo>
                  <a:pt x="3198" y="254"/>
                </a:lnTo>
                <a:lnTo>
                  <a:pt x="3244" y="294"/>
                </a:lnTo>
                <a:lnTo>
                  <a:pt x="2477" y="442"/>
                </a:lnTo>
                <a:close/>
                <a:moveTo>
                  <a:pt x="3254" y="305"/>
                </a:moveTo>
                <a:lnTo>
                  <a:pt x="3302" y="351"/>
                </a:lnTo>
                <a:lnTo>
                  <a:pt x="2613" y="425"/>
                </a:lnTo>
                <a:lnTo>
                  <a:pt x="3254" y="305"/>
                </a:lnTo>
                <a:close/>
                <a:moveTo>
                  <a:pt x="2664" y="433"/>
                </a:moveTo>
                <a:lnTo>
                  <a:pt x="3316" y="361"/>
                </a:lnTo>
                <a:lnTo>
                  <a:pt x="3366" y="407"/>
                </a:lnTo>
                <a:lnTo>
                  <a:pt x="2664" y="433"/>
                </a:lnTo>
                <a:close/>
                <a:moveTo>
                  <a:pt x="3329" y="359"/>
                </a:moveTo>
                <a:lnTo>
                  <a:pt x="3350" y="356"/>
                </a:lnTo>
                <a:lnTo>
                  <a:pt x="3399" y="407"/>
                </a:lnTo>
                <a:lnTo>
                  <a:pt x="3383" y="407"/>
                </a:lnTo>
                <a:lnTo>
                  <a:pt x="3329" y="359"/>
                </a:lnTo>
                <a:close/>
                <a:moveTo>
                  <a:pt x="3396" y="417"/>
                </a:moveTo>
                <a:lnTo>
                  <a:pt x="3409" y="417"/>
                </a:lnTo>
                <a:lnTo>
                  <a:pt x="3500" y="514"/>
                </a:lnTo>
                <a:lnTo>
                  <a:pt x="3396" y="417"/>
                </a:lnTo>
                <a:close/>
                <a:moveTo>
                  <a:pt x="3618" y="623"/>
                </a:moveTo>
                <a:lnTo>
                  <a:pt x="3425" y="417"/>
                </a:lnTo>
                <a:lnTo>
                  <a:pt x="3479" y="415"/>
                </a:lnTo>
                <a:lnTo>
                  <a:pt x="3727" y="722"/>
                </a:lnTo>
                <a:lnTo>
                  <a:pt x="3618" y="623"/>
                </a:lnTo>
                <a:close/>
                <a:moveTo>
                  <a:pt x="3730" y="744"/>
                </a:moveTo>
                <a:lnTo>
                  <a:pt x="3778" y="786"/>
                </a:lnTo>
                <a:lnTo>
                  <a:pt x="3818" y="837"/>
                </a:lnTo>
                <a:lnTo>
                  <a:pt x="3730" y="744"/>
                </a:lnTo>
                <a:close/>
                <a:moveTo>
                  <a:pt x="3813" y="803"/>
                </a:moveTo>
                <a:lnTo>
                  <a:pt x="3543" y="412"/>
                </a:lnTo>
                <a:lnTo>
                  <a:pt x="3596" y="409"/>
                </a:lnTo>
                <a:lnTo>
                  <a:pt x="3842" y="827"/>
                </a:lnTo>
                <a:lnTo>
                  <a:pt x="3813" y="803"/>
                </a:lnTo>
                <a:close/>
                <a:moveTo>
                  <a:pt x="3853" y="859"/>
                </a:moveTo>
                <a:lnTo>
                  <a:pt x="3845" y="845"/>
                </a:lnTo>
                <a:lnTo>
                  <a:pt x="3861" y="864"/>
                </a:lnTo>
                <a:lnTo>
                  <a:pt x="3877" y="891"/>
                </a:lnTo>
                <a:lnTo>
                  <a:pt x="3853" y="859"/>
                </a:lnTo>
                <a:close/>
                <a:moveTo>
                  <a:pt x="3690" y="455"/>
                </a:moveTo>
                <a:lnTo>
                  <a:pt x="3770" y="506"/>
                </a:lnTo>
                <a:lnTo>
                  <a:pt x="3933" y="912"/>
                </a:lnTo>
                <a:lnTo>
                  <a:pt x="3901" y="883"/>
                </a:lnTo>
                <a:lnTo>
                  <a:pt x="3690" y="455"/>
                </a:lnTo>
                <a:close/>
                <a:moveTo>
                  <a:pt x="3944" y="968"/>
                </a:moveTo>
                <a:lnTo>
                  <a:pt x="3914" y="912"/>
                </a:lnTo>
                <a:lnTo>
                  <a:pt x="3944" y="939"/>
                </a:lnTo>
                <a:lnTo>
                  <a:pt x="3968" y="995"/>
                </a:lnTo>
                <a:lnTo>
                  <a:pt x="3944" y="968"/>
                </a:lnTo>
                <a:close/>
                <a:moveTo>
                  <a:pt x="3992" y="1062"/>
                </a:moveTo>
                <a:lnTo>
                  <a:pt x="3970" y="1024"/>
                </a:lnTo>
                <a:lnTo>
                  <a:pt x="3986" y="1046"/>
                </a:lnTo>
                <a:lnTo>
                  <a:pt x="3994" y="1067"/>
                </a:lnTo>
                <a:lnTo>
                  <a:pt x="3992" y="1062"/>
                </a:lnTo>
                <a:close/>
                <a:moveTo>
                  <a:pt x="3989" y="1019"/>
                </a:moveTo>
                <a:lnTo>
                  <a:pt x="3965" y="958"/>
                </a:lnTo>
                <a:lnTo>
                  <a:pt x="3984" y="974"/>
                </a:lnTo>
                <a:lnTo>
                  <a:pt x="4002" y="1032"/>
                </a:lnTo>
                <a:lnTo>
                  <a:pt x="3989" y="1019"/>
                </a:lnTo>
                <a:close/>
                <a:moveTo>
                  <a:pt x="4013" y="1078"/>
                </a:moveTo>
                <a:lnTo>
                  <a:pt x="4018" y="1083"/>
                </a:lnTo>
                <a:lnTo>
                  <a:pt x="4026" y="1110"/>
                </a:lnTo>
                <a:lnTo>
                  <a:pt x="4013" y="1078"/>
                </a:lnTo>
                <a:close/>
                <a:moveTo>
                  <a:pt x="4056" y="1105"/>
                </a:moveTo>
                <a:lnTo>
                  <a:pt x="4056" y="1110"/>
                </a:lnTo>
                <a:lnTo>
                  <a:pt x="4034" y="1086"/>
                </a:lnTo>
                <a:lnTo>
                  <a:pt x="4056" y="1105"/>
                </a:lnTo>
                <a:close/>
                <a:moveTo>
                  <a:pt x="4050" y="1145"/>
                </a:moveTo>
                <a:lnTo>
                  <a:pt x="4040" y="1107"/>
                </a:lnTo>
                <a:lnTo>
                  <a:pt x="4061" y="1137"/>
                </a:lnTo>
                <a:lnTo>
                  <a:pt x="4072" y="1177"/>
                </a:lnTo>
                <a:lnTo>
                  <a:pt x="4050" y="1145"/>
                </a:lnTo>
                <a:close/>
                <a:moveTo>
                  <a:pt x="4072" y="1123"/>
                </a:moveTo>
                <a:lnTo>
                  <a:pt x="4101" y="1155"/>
                </a:lnTo>
                <a:lnTo>
                  <a:pt x="4104" y="1169"/>
                </a:lnTo>
                <a:lnTo>
                  <a:pt x="4075" y="1131"/>
                </a:lnTo>
                <a:lnTo>
                  <a:pt x="4072" y="1123"/>
                </a:lnTo>
                <a:close/>
                <a:moveTo>
                  <a:pt x="4075" y="1201"/>
                </a:moveTo>
                <a:lnTo>
                  <a:pt x="4080" y="1209"/>
                </a:lnTo>
                <a:lnTo>
                  <a:pt x="4080" y="1209"/>
                </a:lnTo>
                <a:lnTo>
                  <a:pt x="4075" y="1201"/>
                </a:lnTo>
                <a:close/>
                <a:moveTo>
                  <a:pt x="4088" y="1262"/>
                </a:moveTo>
                <a:lnTo>
                  <a:pt x="4088" y="1262"/>
                </a:lnTo>
                <a:lnTo>
                  <a:pt x="4077" y="1230"/>
                </a:lnTo>
                <a:lnTo>
                  <a:pt x="4088" y="1249"/>
                </a:lnTo>
                <a:lnTo>
                  <a:pt x="4096" y="1279"/>
                </a:lnTo>
                <a:lnTo>
                  <a:pt x="4088" y="1262"/>
                </a:lnTo>
                <a:close/>
                <a:moveTo>
                  <a:pt x="4099" y="1236"/>
                </a:moveTo>
                <a:lnTo>
                  <a:pt x="4117" y="1265"/>
                </a:lnTo>
                <a:lnTo>
                  <a:pt x="4120" y="1281"/>
                </a:lnTo>
                <a:lnTo>
                  <a:pt x="4101" y="1246"/>
                </a:lnTo>
                <a:lnTo>
                  <a:pt x="4099" y="1236"/>
                </a:lnTo>
                <a:close/>
                <a:moveTo>
                  <a:pt x="4120" y="1329"/>
                </a:moveTo>
                <a:lnTo>
                  <a:pt x="4109" y="1287"/>
                </a:lnTo>
                <a:lnTo>
                  <a:pt x="4125" y="1313"/>
                </a:lnTo>
                <a:lnTo>
                  <a:pt x="4133" y="1353"/>
                </a:lnTo>
                <a:lnTo>
                  <a:pt x="4120" y="1329"/>
                </a:lnTo>
                <a:close/>
                <a:moveTo>
                  <a:pt x="4139" y="1311"/>
                </a:moveTo>
                <a:lnTo>
                  <a:pt x="4133" y="1289"/>
                </a:lnTo>
                <a:lnTo>
                  <a:pt x="4149" y="1311"/>
                </a:lnTo>
                <a:lnTo>
                  <a:pt x="4152" y="1332"/>
                </a:lnTo>
                <a:lnTo>
                  <a:pt x="4139" y="1311"/>
                </a:lnTo>
                <a:close/>
                <a:moveTo>
                  <a:pt x="4152" y="1391"/>
                </a:moveTo>
                <a:lnTo>
                  <a:pt x="4144" y="1343"/>
                </a:lnTo>
                <a:lnTo>
                  <a:pt x="4155" y="1361"/>
                </a:lnTo>
                <a:lnTo>
                  <a:pt x="4157" y="1404"/>
                </a:lnTo>
                <a:lnTo>
                  <a:pt x="4152" y="1391"/>
                </a:lnTo>
                <a:close/>
                <a:moveTo>
                  <a:pt x="4160" y="1439"/>
                </a:moveTo>
                <a:lnTo>
                  <a:pt x="4157" y="1431"/>
                </a:lnTo>
                <a:lnTo>
                  <a:pt x="4160" y="1439"/>
                </a:lnTo>
                <a:lnTo>
                  <a:pt x="4160" y="1444"/>
                </a:lnTo>
                <a:lnTo>
                  <a:pt x="4160" y="1439"/>
                </a:lnTo>
                <a:close/>
                <a:moveTo>
                  <a:pt x="4157" y="1254"/>
                </a:moveTo>
                <a:lnTo>
                  <a:pt x="4192" y="1297"/>
                </a:lnTo>
                <a:lnTo>
                  <a:pt x="4192" y="1351"/>
                </a:lnTo>
                <a:lnTo>
                  <a:pt x="4160" y="1305"/>
                </a:lnTo>
                <a:lnTo>
                  <a:pt x="4157" y="1254"/>
                </a:lnTo>
                <a:close/>
                <a:moveTo>
                  <a:pt x="4163" y="1329"/>
                </a:moveTo>
                <a:lnTo>
                  <a:pt x="4192" y="1372"/>
                </a:lnTo>
                <a:lnTo>
                  <a:pt x="4192" y="1404"/>
                </a:lnTo>
                <a:lnTo>
                  <a:pt x="4165" y="1356"/>
                </a:lnTo>
                <a:lnTo>
                  <a:pt x="4163" y="1329"/>
                </a:lnTo>
                <a:close/>
                <a:moveTo>
                  <a:pt x="4173" y="1434"/>
                </a:moveTo>
                <a:lnTo>
                  <a:pt x="4168" y="1385"/>
                </a:lnTo>
                <a:lnTo>
                  <a:pt x="4192" y="1428"/>
                </a:lnTo>
                <a:lnTo>
                  <a:pt x="4195" y="1479"/>
                </a:lnTo>
                <a:lnTo>
                  <a:pt x="4173" y="1434"/>
                </a:lnTo>
                <a:close/>
                <a:moveTo>
                  <a:pt x="4176" y="1482"/>
                </a:moveTo>
                <a:lnTo>
                  <a:pt x="4176" y="1468"/>
                </a:lnTo>
                <a:lnTo>
                  <a:pt x="4195" y="1506"/>
                </a:lnTo>
                <a:lnTo>
                  <a:pt x="4195" y="1527"/>
                </a:lnTo>
                <a:lnTo>
                  <a:pt x="4176" y="1482"/>
                </a:lnTo>
                <a:close/>
                <a:moveTo>
                  <a:pt x="4179" y="1525"/>
                </a:moveTo>
                <a:lnTo>
                  <a:pt x="4195" y="1559"/>
                </a:lnTo>
                <a:lnTo>
                  <a:pt x="4195" y="1599"/>
                </a:lnTo>
                <a:lnTo>
                  <a:pt x="4184" y="1562"/>
                </a:lnTo>
                <a:lnTo>
                  <a:pt x="4179" y="1525"/>
                </a:lnTo>
                <a:close/>
                <a:moveTo>
                  <a:pt x="4192" y="1626"/>
                </a:moveTo>
                <a:lnTo>
                  <a:pt x="4195" y="1642"/>
                </a:lnTo>
                <a:lnTo>
                  <a:pt x="4195" y="1648"/>
                </a:lnTo>
                <a:lnTo>
                  <a:pt x="4192" y="1626"/>
                </a:lnTo>
                <a:close/>
                <a:moveTo>
                  <a:pt x="4195" y="519"/>
                </a:moveTo>
                <a:lnTo>
                  <a:pt x="4283" y="543"/>
                </a:lnTo>
                <a:lnTo>
                  <a:pt x="4278" y="605"/>
                </a:lnTo>
                <a:lnTo>
                  <a:pt x="4195" y="575"/>
                </a:lnTo>
                <a:lnTo>
                  <a:pt x="4195" y="519"/>
                </a:lnTo>
                <a:close/>
                <a:moveTo>
                  <a:pt x="4195" y="589"/>
                </a:moveTo>
                <a:lnTo>
                  <a:pt x="4278" y="618"/>
                </a:lnTo>
                <a:lnTo>
                  <a:pt x="4275" y="677"/>
                </a:lnTo>
                <a:lnTo>
                  <a:pt x="4197" y="645"/>
                </a:lnTo>
                <a:lnTo>
                  <a:pt x="4195" y="589"/>
                </a:lnTo>
                <a:close/>
                <a:moveTo>
                  <a:pt x="4197" y="658"/>
                </a:moveTo>
                <a:lnTo>
                  <a:pt x="4272" y="690"/>
                </a:lnTo>
                <a:lnTo>
                  <a:pt x="4270" y="746"/>
                </a:lnTo>
                <a:lnTo>
                  <a:pt x="4197" y="706"/>
                </a:lnTo>
                <a:lnTo>
                  <a:pt x="4197" y="658"/>
                </a:lnTo>
                <a:close/>
                <a:moveTo>
                  <a:pt x="4197" y="722"/>
                </a:moveTo>
                <a:lnTo>
                  <a:pt x="4270" y="760"/>
                </a:lnTo>
                <a:lnTo>
                  <a:pt x="4267" y="803"/>
                </a:lnTo>
                <a:lnTo>
                  <a:pt x="4197" y="760"/>
                </a:lnTo>
                <a:lnTo>
                  <a:pt x="4197" y="722"/>
                </a:lnTo>
                <a:close/>
                <a:moveTo>
                  <a:pt x="4195" y="2099"/>
                </a:moveTo>
                <a:lnTo>
                  <a:pt x="4197" y="2075"/>
                </a:lnTo>
                <a:lnTo>
                  <a:pt x="4200" y="2067"/>
                </a:lnTo>
                <a:lnTo>
                  <a:pt x="4200" y="2145"/>
                </a:lnTo>
                <a:lnTo>
                  <a:pt x="4184" y="2257"/>
                </a:lnTo>
                <a:lnTo>
                  <a:pt x="4195" y="2099"/>
                </a:lnTo>
                <a:close/>
                <a:moveTo>
                  <a:pt x="4184" y="2351"/>
                </a:moveTo>
                <a:lnTo>
                  <a:pt x="4195" y="2316"/>
                </a:lnTo>
                <a:lnTo>
                  <a:pt x="4195" y="2329"/>
                </a:lnTo>
                <a:lnTo>
                  <a:pt x="4184" y="2356"/>
                </a:lnTo>
                <a:lnTo>
                  <a:pt x="4184" y="2351"/>
                </a:lnTo>
                <a:close/>
                <a:moveTo>
                  <a:pt x="4176" y="2412"/>
                </a:moveTo>
                <a:lnTo>
                  <a:pt x="4176" y="2410"/>
                </a:lnTo>
                <a:lnTo>
                  <a:pt x="4189" y="2370"/>
                </a:lnTo>
                <a:lnTo>
                  <a:pt x="4189" y="2388"/>
                </a:lnTo>
                <a:lnTo>
                  <a:pt x="4176" y="2420"/>
                </a:lnTo>
                <a:lnTo>
                  <a:pt x="4176" y="2412"/>
                </a:lnTo>
                <a:close/>
                <a:moveTo>
                  <a:pt x="4165" y="2370"/>
                </a:moveTo>
                <a:lnTo>
                  <a:pt x="4152" y="2420"/>
                </a:lnTo>
                <a:lnTo>
                  <a:pt x="4173" y="2260"/>
                </a:lnTo>
                <a:lnTo>
                  <a:pt x="4165" y="2370"/>
                </a:lnTo>
                <a:close/>
                <a:moveTo>
                  <a:pt x="4109" y="2728"/>
                </a:moveTo>
                <a:lnTo>
                  <a:pt x="4120" y="2717"/>
                </a:lnTo>
                <a:lnTo>
                  <a:pt x="4112" y="2771"/>
                </a:lnTo>
                <a:lnTo>
                  <a:pt x="4101" y="2781"/>
                </a:lnTo>
                <a:lnTo>
                  <a:pt x="4109" y="2728"/>
                </a:lnTo>
                <a:close/>
                <a:moveTo>
                  <a:pt x="4107" y="2626"/>
                </a:moveTo>
                <a:lnTo>
                  <a:pt x="4112" y="2618"/>
                </a:lnTo>
                <a:lnTo>
                  <a:pt x="4112" y="2621"/>
                </a:lnTo>
                <a:lnTo>
                  <a:pt x="4107" y="2626"/>
                </a:lnTo>
                <a:close/>
                <a:moveTo>
                  <a:pt x="4112" y="2707"/>
                </a:moveTo>
                <a:lnTo>
                  <a:pt x="4115" y="2690"/>
                </a:lnTo>
                <a:lnTo>
                  <a:pt x="4125" y="2674"/>
                </a:lnTo>
                <a:lnTo>
                  <a:pt x="4123" y="2696"/>
                </a:lnTo>
                <a:lnTo>
                  <a:pt x="4112" y="2707"/>
                </a:lnTo>
                <a:close/>
                <a:moveTo>
                  <a:pt x="4112" y="2594"/>
                </a:moveTo>
                <a:lnTo>
                  <a:pt x="4117" y="2575"/>
                </a:lnTo>
                <a:lnTo>
                  <a:pt x="4115" y="2586"/>
                </a:lnTo>
                <a:lnTo>
                  <a:pt x="4112" y="2594"/>
                </a:lnTo>
                <a:close/>
                <a:moveTo>
                  <a:pt x="4117" y="2666"/>
                </a:moveTo>
                <a:lnTo>
                  <a:pt x="4123" y="2626"/>
                </a:lnTo>
                <a:lnTo>
                  <a:pt x="4123" y="2624"/>
                </a:lnTo>
                <a:lnTo>
                  <a:pt x="4136" y="2605"/>
                </a:lnTo>
                <a:lnTo>
                  <a:pt x="4128" y="2650"/>
                </a:lnTo>
                <a:lnTo>
                  <a:pt x="4117" y="2666"/>
                </a:lnTo>
                <a:close/>
                <a:moveTo>
                  <a:pt x="4131" y="2592"/>
                </a:moveTo>
                <a:lnTo>
                  <a:pt x="4133" y="2581"/>
                </a:lnTo>
                <a:lnTo>
                  <a:pt x="4141" y="2565"/>
                </a:lnTo>
                <a:lnTo>
                  <a:pt x="4139" y="2578"/>
                </a:lnTo>
                <a:lnTo>
                  <a:pt x="4131" y="2592"/>
                </a:lnTo>
                <a:close/>
                <a:moveTo>
                  <a:pt x="4141" y="2541"/>
                </a:moveTo>
                <a:lnTo>
                  <a:pt x="4149" y="2503"/>
                </a:lnTo>
                <a:lnTo>
                  <a:pt x="4149" y="2501"/>
                </a:lnTo>
                <a:lnTo>
                  <a:pt x="4147" y="2533"/>
                </a:lnTo>
                <a:lnTo>
                  <a:pt x="4141" y="2541"/>
                </a:lnTo>
                <a:close/>
                <a:moveTo>
                  <a:pt x="4141" y="2656"/>
                </a:moveTo>
                <a:lnTo>
                  <a:pt x="4149" y="2645"/>
                </a:lnTo>
                <a:lnTo>
                  <a:pt x="4147" y="2669"/>
                </a:lnTo>
                <a:lnTo>
                  <a:pt x="4136" y="2680"/>
                </a:lnTo>
                <a:lnTo>
                  <a:pt x="4141" y="2656"/>
                </a:lnTo>
                <a:close/>
                <a:moveTo>
                  <a:pt x="4144" y="2632"/>
                </a:moveTo>
                <a:lnTo>
                  <a:pt x="4152" y="2581"/>
                </a:lnTo>
                <a:lnTo>
                  <a:pt x="4152" y="2581"/>
                </a:lnTo>
                <a:lnTo>
                  <a:pt x="4149" y="2624"/>
                </a:lnTo>
                <a:lnTo>
                  <a:pt x="4144" y="2632"/>
                </a:lnTo>
                <a:close/>
                <a:moveTo>
                  <a:pt x="4165" y="2233"/>
                </a:moveTo>
                <a:lnTo>
                  <a:pt x="4128" y="2498"/>
                </a:lnTo>
                <a:lnTo>
                  <a:pt x="4123" y="2511"/>
                </a:lnTo>
                <a:lnTo>
                  <a:pt x="4088" y="2605"/>
                </a:lnTo>
                <a:lnTo>
                  <a:pt x="4083" y="2618"/>
                </a:lnTo>
                <a:lnTo>
                  <a:pt x="4165" y="2233"/>
                </a:lnTo>
                <a:close/>
                <a:moveTo>
                  <a:pt x="4085" y="2680"/>
                </a:moveTo>
                <a:lnTo>
                  <a:pt x="4104" y="2653"/>
                </a:lnTo>
                <a:lnTo>
                  <a:pt x="4096" y="2696"/>
                </a:lnTo>
                <a:lnTo>
                  <a:pt x="4075" y="2723"/>
                </a:lnTo>
                <a:lnTo>
                  <a:pt x="4085" y="2680"/>
                </a:lnTo>
                <a:close/>
                <a:moveTo>
                  <a:pt x="4088" y="2723"/>
                </a:moveTo>
                <a:lnTo>
                  <a:pt x="4085" y="2736"/>
                </a:lnTo>
                <a:lnTo>
                  <a:pt x="4061" y="2763"/>
                </a:lnTo>
                <a:lnTo>
                  <a:pt x="4064" y="2755"/>
                </a:lnTo>
                <a:lnTo>
                  <a:pt x="4088" y="2723"/>
                </a:lnTo>
                <a:close/>
                <a:moveTo>
                  <a:pt x="4061" y="2717"/>
                </a:moveTo>
                <a:lnTo>
                  <a:pt x="4064" y="2712"/>
                </a:lnTo>
                <a:lnTo>
                  <a:pt x="4056" y="2741"/>
                </a:lnTo>
                <a:lnTo>
                  <a:pt x="4061" y="2717"/>
                </a:lnTo>
                <a:close/>
                <a:moveTo>
                  <a:pt x="4037" y="2843"/>
                </a:moveTo>
                <a:lnTo>
                  <a:pt x="4053" y="2789"/>
                </a:lnTo>
                <a:lnTo>
                  <a:pt x="4080" y="2760"/>
                </a:lnTo>
                <a:lnTo>
                  <a:pt x="4069" y="2813"/>
                </a:lnTo>
                <a:lnTo>
                  <a:pt x="4037" y="2843"/>
                </a:lnTo>
                <a:close/>
                <a:moveTo>
                  <a:pt x="4077" y="2859"/>
                </a:moveTo>
                <a:lnTo>
                  <a:pt x="4069" y="2867"/>
                </a:lnTo>
                <a:lnTo>
                  <a:pt x="4080" y="2819"/>
                </a:lnTo>
                <a:lnTo>
                  <a:pt x="4085" y="2813"/>
                </a:lnTo>
                <a:lnTo>
                  <a:pt x="4077" y="2859"/>
                </a:lnTo>
                <a:close/>
                <a:moveTo>
                  <a:pt x="4088" y="2795"/>
                </a:moveTo>
                <a:lnTo>
                  <a:pt x="4085" y="2797"/>
                </a:lnTo>
                <a:lnTo>
                  <a:pt x="4091" y="2776"/>
                </a:lnTo>
                <a:lnTo>
                  <a:pt x="4088" y="2795"/>
                </a:lnTo>
                <a:close/>
                <a:moveTo>
                  <a:pt x="4091" y="2848"/>
                </a:moveTo>
                <a:lnTo>
                  <a:pt x="4099" y="2803"/>
                </a:lnTo>
                <a:lnTo>
                  <a:pt x="4109" y="2792"/>
                </a:lnTo>
                <a:lnTo>
                  <a:pt x="4101" y="2840"/>
                </a:lnTo>
                <a:lnTo>
                  <a:pt x="4091" y="2848"/>
                </a:lnTo>
                <a:close/>
                <a:moveTo>
                  <a:pt x="4133" y="2880"/>
                </a:moveTo>
                <a:lnTo>
                  <a:pt x="4107" y="2899"/>
                </a:lnTo>
                <a:lnTo>
                  <a:pt x="4115" y="2846"/>
                </a:lnTo>
                <a:lnTo>
                  <a:pt x="4136" y="2827"/>
                </a:lnTo>
                <a:lnTo>
                  <a:pt x="4133" y="2880"/>
                </a:lnTo>
                <a:close/>
                <a:moveTo>
                  <a:pt x="4139" y="2811"/>
                </a:moveTo>
                <a:lnTo>
                  <a:pt x="4115" y="2827"/>
                </a:lnTo>
                <a:lnTo>
                  <a:pt x="4123" y="2779"/>
                </a:lnTo>
                <a:lnTo>
                  <a:pt x="4141" y="2760"/>
                </a:lnTo>
                <a:lnTo>
                  <a:pt x="4139" y="2811"/>
                </a:lnTo>
                <a:close/>
                <a:moveTo>
                  <a:pt x="4141" y="2744"/>
                </a:moveTo>
                <a:lnTo>
                  <a:pt x="4125" y="2757"/>
                </a:lnTo>
                <a:lnTo>
                  <a:pt x="4133" y="2701"/>
                </a:lnTo>
                <a:lnTo>
                  <a:pt x="4147" y="2688"/>
                </a:lnTo>
                <a:lnTo>
                  <a:pt x="4141" y="2744"/>
                </a:lnTo>
                <a:close/>
                <a:moveTo>
                  <a:pt x="4157" y="2864"/>
                </a:moveTo>
                <a:lnTo>
                  <a:pt x="4147" y="2872"/>
                </a:lnTo>
                <a:lnTo>
                  <a:pt x="4149" y="2816"/>
                </a:lnTo>
                <a:lnTo>
                  <a:pt x="4160" y="2805"/>
                </a:lnTo>
                <a:lnTo>
                  <a:pt x="4157" y="2864"/>
                </a:lnTo>
                <a:close/>
                <a:moveTo>
                  <a:pt x="4163" y="2789"/>
                </a:moveTo>
                <a:lnTo>
                  <a:pt x="4152" y="2800"/>
                </a:lnTo>
                <a:lnTo>
                  <a:pt x="4155" y="2749"/>
                </a:lnTo>
                <a:lnTo>
                  <a:pt x="4165" y="2736"/>
                </a:lnTo>
                <a:lnTo>
                  <a:pt x="4163" y="2789"/>
                </a:lnTo>
                <a:close/>
                <a:moveTo>
                  <a:pt x="4168" y="2720"/>
                </a:moveTo>
                <a:lnTo>
                  <a:pt x="4155" y="2731"/>
                </a:lnTo>
                <a:lnTo>
                  <a:pt x="4160" y="2672"/>
                </a:lnTo>
                <a:lnTo>
                  <a:pt x="4171" y="2658"/>
                </a:lnTo>
                <a:lnTo>
                  <a:pt x="4168" y="2720"/>
                </a:lnTo>
                <a:close/>
                <a:moveTo>
                  <a:pt x="4171" y="2854"/>
                </a:moveTo>
                <a:lnTo>
                  <a:pt x="4173" y="2795"/>
                </a:lnTo>
                <a:lnTo>
                  <a:pt x="4208" y="2768"/>
                </a:lnTo>
                <a:lnTo>
                  <a:pt x="4208" y="2827"/>
                </a:lnTo>
                <a:lnTo>
                  <a:pt x="4171" y="2854"/>
                </a:lnTo>
                <a:close/>
                <a:moveTo>
                  <a:pt x="4208" y="1701"/>
                </a:moveTo>
                <a:lnTo>
                  <a:pt x="4208" y="1698"/>
                </a:lnTo>
                <a:lnTo>
                  <a:pt x="4208" y="1680"/>
                </a:lnTo>
                <a:lnTo>
                  <a:pt x="4211" y="1685"/>
                </a:lnTo>
                <a:lnTo>
                  <a:pt x="4208" y="1701"/>
                </a:lnTo>
                <a:close/>
                <a:moveTo>
                  <a:pt x="4208" y="1640"/>
                </a:moveTo>
                <a:lnTo>
                  <a:pt x="4208" y="1591"/>
                </a:lnTo>
                <a:lnTo>
                  <a:pt x="4213" y="1610"/>
                </a:lnTo>
                <a:lnTo>
                  <a:pt x="4211" y="1653"/>
                </a:lnTo>
                <a:lnTo>
                  <a:pt x="4208" y="1640"/>
                </a:lnTo>
                <a:close/>
                <a:moveTo>
                  <a:pt x="4211" y="1878"/>
                </a:moveTo>
                <a:lnTo>
                  <a:pt x="4211" y="1867"/>
                </a:lnTo>
                <a:lnTo>
                  <a:pt x="4211" y="1843"/>
                </a:lnTo>
                <a:lnTo>
                  <a:pt x="4216" y="1867"/>
                </a:lnTo>
                <a:lnTo>
                  <a:pt x="4211" y="1894"/>
                </a:lnTo>
                <a:lnTo>
                  <a:pt x="4211" y="1878"/>
                </a:lnTo>
                <a:close/>
                <a:moveTo>
                  <a:pt x="4213" y="2054"/>
                </a:moveTo>
                <a:lnTo>
                  <a:pt x="4213" y="2038"/>
                </a:lnTo>
                <a:lnTo>
                  <a:pt x="4213" y="2046"/>
                </a:lnTo>
                <a:lnTo>
                  <a:pt x="4213" y="2054"/>
                </a:lnTo>
                <a:close/>
                <a:moveTo>
                  <a:pt x="4213" y="2249"/>
                </a:moveTo>
                <a:lnTo>
                  <a:pt x="4227" y="2209"/>
                </a:lnTo>
                <a:lnTo>
                  <a:pt x="4229" y="2236"/>
                </a:lnTo>
                <a:lnTo>
                  <a:pt x="4213" y="2273"/>
                </a:lnTo>
                <a:lnTo>
                  <a:pt x="4213" y="2249"/>
                </a:lnTo>
                <a:close/>
                <a:moveTo>
                  <a:pt x="4216" y="2305"/>
                </a:moveTo>
                <a:lnTo>
                  <a:pt x="4232" y="2263"/>
                </a:lnTo>
                <a:lnTo>
                  <a:pt x="4235" y="2295"/>
                </a:lnTo>
                <a:lnTo>
                  <a:pt x="4216" y="2335"/>
                </a:lnTo>
                <a:lnTo>
                  <a:pt x="4216" y="2305"/>
                </a:lnTo>
                <a:close/>
                <a:moveTo>
                  <a:pt x="4216" y="2362"/>
                </a:moveTo>
                <a:lnTo>
                  <a:pt x="4237" y="2319"/>
                </a:lnTo>
                <a:lnTo>
                  <a:pt x="4240" y="2364"/>
                </a:lnTo>
                <a:lnTo>
                  <a:pt x="4216" y="2407"/>
                </a:lnTo>
                <a:lnTo>
                  <a:pt x="4216" y="2362"/>
                </a:lnTo>
                <a:close/>
                <a:moveTo>
                  <a:pt x="4216" y="2431"/>
                </a:moveTo>
                <a:lnTo>
                  <a:pt x="4243" y="2386"/>
                </a:lnTo>
                <a:lnTo>
                  <a:pt x="4246" y="2420"/>
                </a:lnTo>
                <a:lnTo>
                  <a:pt x="4216" y="2460"/>
                </a:lnTo>
                <a:lnTo>
                  <a:pt x="4216" y="2431"/>
                </a:lnTo>
                <a:close/>
                <a:moveTo>
                  <a:pt x="4216" y="2482"/>
                </a:moveTo>
                <a:lnTo>
                  <a:pt x="4246" y="2439"/>
                </a:lnTo>
                <a:lnTo>
                  <a:pt x="4251" y="2493"/>
                </a:lnTo>
                <a:lnTo>
                  <a:pt x="4219" y="2538"/>
                </a:lnTo>
                <a:lnTo>
                  <a:pt x="4216" y="2482"/>
                </a:lnTo>
                <a:close/>
                <a:moveTo>
                  <a:pt x="4219" y="2557"/>
                </a:moveTo>
                <a:lnTo>
                  <a:pt x="4254" y="2511"/>
                </a:lnTo>
                <a:lnTo>
                  <a:pt x="4256" y="2549"/>
                </a:lnTo>
                <a:lnTo>
                  <a:pt x="4219" y="2589"/>
                </a:lnTo>
                <a:lnTo>
                  <a:pt x="4219" y="2557"/>
                </a:lnTo>
                <a:close/>
                <a:moveTo>
                  <a:pt x="4219" y="2608"/>
                </a:moveTo>
                <a:lnTo>
                  <a:pt x="4256" y="2565"/>
                </a:lnTo>
                <a:lnTo>
                  <a:pt x="4264" y="2629"/>
                </a:lnTo>
                <a:lnTo>
                  <a:pt x="4219" y="2669"/>
                </a:lnTo>
                <a:lnTo>
                  <a:pt x="4219" y="2608"/>
                </a:lnTo>
                <a:close/>
                <a:moveTo>
                  <a:pt x="4219" y="2685"/>
                </a:moveTo>
                <a:lnTo>
                  <a:pt x="4264" y="2642"/>
                </a:lnTo>
                <a:lnTo>
                  <a:pt x="4270" y="2701"/>
                </a:lnTo>
                <a:lnTo>
                  <a:pt x="4219" y="2744"/>
                </a:lnTo>
                <a:lnTo>
                  <a:pt x="4219" y="2685"/>
                </a:lnTo>
                <a:close/>
                <a:moveTo>
                  <a:pt x="4221" y="2757"/>
                </a:moveTo>
                <a:lnTo>
                  <a:pt x="4270" y="2717"/>
                </a:lnTo>
                <a:lnTo>
                  <a:pt x="4275" y="2779"/>
                </a:lnTo>
                <a:lnTo>
                  <a:pt x="4221" y="2819"/>
                </a:lnTo>
                <a:lnTo>
                  <a:pt x="4221" y="2757"/>
                </a:lnTo>
                <a:close/>
                <a:moveTo>
                  <a:pt x="4221" y="2902"/>
                </a:moveTo>
                <a:lnTo>
                  <a:pt x="4221" y="2832"/>
                </a:lnTo>
                <a:lnTo>
                  <a:pt x="4278" y="2795"/>
                </a:lnTo>
                <a:lnTo>
                  <a:pt x="4283" y="2864"/>
                </a:lnTo>
                <a:lnTo>
                  <a:pt x="4221" y="2902"/>
                </a:lnTo>
                <a:close/>
                <a:moveTo>
                  <a:pt x="4283" y="2707"/>
                </a:moveTo>
                <a:lnTo>
                  <a:pt x="4344" y="2658"/>
                </a:lnTo>
                <a:lnTo>
                  <a:pt x="4355" y="2725"/>
                </a:lnTo>
                <a:lnTo>
                  <a:pt x="4288" y="2771"/>
                </a:lnTo>
                <a:lnTo>
                  <a:pt x="4283" y="2707"/>
                </a:lnTo>
                <a:close/>
                <a:moveTo>
                  <a:pt x="4294" y="2856"/>
                </a:moveTo>
                <a:lnTo>
                  <a:pt x="4288" y="2787"/>
                </a:lnTo>
                <a:lnTo>
                  <a:pt x="4358" y="2739"/>
                </a:lnTo>
                <a:lnTo>
                  <a:pt x="4368" y="2813"/>
                </a:lnTo>
                <a:lnTo>
                  <a:pt x="4294" y="2856"/>
                </a:lnTo>
                <a:close/>
                <a:moveTo>
                  <a:pt x="4379" y="2805"/>
                </a:moveTo>
                <a:lnTo>
                  <a:pt x="4368" y="2731"/>
                </a:lnTo>
                <a:lnTo>
                  <a:pt x="4430" y="2685"/>
                </a:lnTo>
                <a:lnTo>
                  <a:pt x="4449" y="2765"/>
                </a:lnTo>
                <a:lnTo>
                  <a:pt x="4379" y="2805"/>
                </a:lnTo>
                <a:close/>
                <a:moveTo>
                  <a:pt x="4441" y="2680"/>
                </a:moveTo>
                <a:lnTo>
                  <a:pt x="4510" y="2629"/>
                </a:lnTo>
                <a:lnTo>
                  <a:pt x="4537" y="2712"/>
                </a:lnTo>
                <a:lnTo>
                  <a:pt x="4459" y="2757"/>
                </a:lnTo>
                <a:lnTo>
                  <a:pt x="4441" y="2680"/>
                </a:lnTo>
                <a:close/>
                <a:moveTo>
                  <a:pt x="4483" y="2851"/>
                </a:moveTo>
                <a:lnTo>
                  <a:pt x="4465" y="2771"/>
                </a:lnTo>
                <a:lnTo>
                  <a:pt x="4542" y="2725"/>
                </a:lnTo>
                <a:lnTo>
                  <a:pt x="4563" y="2797"/>
                </a:lnTo>
                <a:lnTo>
                  <a:pt x="4483" y="2851"/>
                </a:lnTo>
                <a:close/>
                <a:moveTo>
                  <a:pt x="4553" y="2717"/>
                </a:moveTo>
                <a:lnTo>
                  <a:pt x="4641" y="2666"/>
                </a:lnTo>
                <a:lnTo>
                  <a:pt x="4668" y="2733"/>
                </a:lnTo>
                <a:lnTo>
                  <a:pt x="4574" y="2792"/>
                </a:lnTo>
                <a:lnTo>
                  <a:pt x="4553" y="2717"/>
                </a:lnTo>
                <a:close/>
                <a:moveTo>
                  <a:pt x="4598" y="2864"/>
                </a:moveTo>
                <a:lnTo>
                  <a:pt x="4579" y="2803"/>
                </a:lnTo>
                <a:lnTo>
                  <a:pt x="4670" y="2744"/>
                </a:lnTo>
                <a:lnTo>
                  <a:pt x="4697" y="2808"/>
                </a:lnTo>
                <a:lnTo>
                  <a:pt x="4598" y="2864"/>
                </a:lnTo>
                <a:close/>
                <a:moveTo>
                  <a:pt x="4681" y="2736"/>
                </a:moveTo>
                <a:lnTo>
                  <a:pt x="4772" y="2677"/>
                </a:lnTo>
                <a:lnTo>
                  <a:pt x="4807" y="2749"/>
                </a:lnTo>
                <a:lnTo>
                  <a:pt x="4708" y="2803"/>
                </a:lnTo>
                <a:lnTo>
                  <a:pt x="4681" y="2736"/>
                </a:lnTo>
                <a:close/>
                <a:moveTo>
                  <a:pt x="4745" y="2894"/>
                </a:moveTo>
                <a:lnTo>
                  <a:pt x="4713" y="2813"/>
                </a:lnTo>
                <a:lnTo>
                  <a:pt x="4812" y="2760"/>
                </a:lnTo>
                <a:lnTo>
                  <a:pt x="4852" y="2843"/>
                </a:lnTo>
                <a:lnTo>
                  <a:pt x="4745" y="2894"/>
                </a:lnTo>
                <a:close/>
                <a:moveTo>
                  <a:pt x="4865" y="2838"/>
                </a:moveTo>
                <a:lnTo>
                  <a:pt x="4823" y="2755"/>
                </a:lnTo>
                <a:lnTo>
                  <a:pt x="4935" y="2693"/>
                </a:lnTo>
                <a:lnTo>
                  <a:pt x="4988" y="2781"/>
                </a:lnTo>
                <a:lnTo>
                  <a:pt x="4865" y="2838"/>
                </a:lnTo>
                <a:close/>
                <a:moveTo>
                  <a:pt x="4946" y="2685"/>
                </a:moveTo>
                <a:lnTo>
                  <a:pt x="5058" y="2624"/>
                </a:lnTo>
                <a:lnTo>
                  <a:pt x="5125" y="2720"/>
                </a:lnTo>
                <a:lnTo>
                  <a:pt x="4999" y="2776"/>
                </a:lnTo>
                <a:lnTo>
                  <a:pt x="4946" y="2685"/>
                </a:lnTo>
                <a:close/>
                <a:moveTo>
                  <a:pt x="5004" y="2787"/>
                </a:moveTo>
                <a:lnTo>
                  <a:pt x="5130" y="2731"/>
                </a:lnTo>
                <a:lnTo>
                  <a:pt x="5151" y="2757"/>
                </a:lnTo>
                <a:lnTo>
                  <a:pt x="5042" y="2848"/>
                </a:lnTo>
                <a:lnTo>
                  <a:pt x="5004" y="2787"/>
                </a:lnTo>
                <a:close/>
              </a:path>
            </a:pathLst>
          </a:custGeom>
          <a:solidFill>
            <a:srgbClr val="231F20">
              <a:alpha val="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B8A14-1660-4869-8413-E13C02F8BCF8}"/>
              </a:ext>
            </a:extLst>
          </p:cNvPr>
          <p:cNvSpPr/>
          <p:nvPr/>
        </p:nvSpPr>
        <p:spPr>
          <a:xfrm>
            <a:off x="1289050" y="3314700"/>
            <a:ext cx="2120900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6909354-7FA9-419A-8A4E-5C49488C9B5C}"/>
              </a:ext>
            </a:extLst>
          </p:cNvPr>
          <p:cNvSpPr>
            <a:spLocks/>
          </p:cNvSpPr>
          <p:nvPr/>
        </p:nvSpPr>
        <p:spPr bwMode="auto">
          <a:xfrm>
            <a:off x="3903923" y="1254374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F4A5-DA82-48B2-865A-7F1D5BCC8AED}"/>
              </a:ext>
            </a:extLst>
          </p:cNvPr>
          <p:cNvSpPr txBox="1"/>
          <p:nvPr/>
        </p:nvSpPr>
        <p:spPr>
          <a:xfrm>
            <a:off x="3841432" y="433781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6B56E6-A83E-4EF5-9ECD-7809A28971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5CA05-2C51-6B41-8D52-8A42A577BC2E}"/>
              </a:ext>
            </a:extLst>
          </p:cNvPr>
          <p:cNvSpPr txBox="1"/>
          <p:nvPr/>
        </p:nvSpPr>
        <p:spPr>
          <a:xfrm>
            <a:off x="3841433" y="904526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1443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11780F-7E89-4705-B7A1-7C643238638F}"/>
              </a:ext>
            </a:extLst>
          </p:cNvPr>
          <p:cNvSpPr/>
          <p:nvPr/>
        </p:nvSpPr>
        <p:spPr>
          <a:xfrm>
            <a:off x="3225800" y="0"/>
            <a:ext cx="5918200" cy="5143500"/>
          </a:xfrm>
          <a:prstGeom prst="rect">
            <a:avLst/>
          </a:prstGeom>
          <a:gradFill>
            <a:gsLst>
              <a:gs pos="100000">
                <a:schemeClr val="accent3">
                  <a:alpha val="90000"/>
                </a:schemeClr>
              </a:gs>
              <a:gs pos="0">
                <a:schemeClr val="accent5">
                  <a:alpha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0026B-5B26-47E6-9433-2BE739F1626A}"/>
              </a:ext>
            </a:extLst>
          </p:cNvPr>
          <p:cNvSpPr/>
          <p:nvPr/>
        </p:nvSpPr>
        <p:spPr>
          <a:xfrm>
            <a:off x="3225800" y="558813"/>
            <a:ext cx="5231844" cy="40258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D08EF5-1FC1-4BA3-B53F-DA09F281A160}"/>
              </a:ext>
            </a:extLst>
          </p:cNvPr>
          <p:cNvCxnSpPr>
            <a:cxnSpLocks/>
          </p:cNvCxnSpPr>
          <p:nvPr/>
        </p:nvCxnSpPr>
        <p:spPr>
          <a:xfrm>
            <a:off x="4412240" y="1461203"/>
            <a:ext cx="335372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FA17-9F1A-4896-96F0-5C063C4961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6630AF1-5C51-8845-B91B-2DF6D527DBE7}"/>
              </a:ext>
            </a:extLst>
          </p:cNvPr>
          <p:cNvSpPr>
            <a:spLocks/>
          </p:cNvSpPr>
          <p:nvPr/>
        </p:nvSpPr>
        <p:spPr bwMode="auto">
          <a:xfrm>
            <a:off x="4357928" y="1590563"/>
            <a:ext cx="3988556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98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98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9D417-3CE3-9A48-9843-A32A0FB8C975}"/>
              </a:ext>
            </a:extLst>
          </p:cNvPr>
          <p:cNvSpPr txBox="1"/>
          <p:nvPr/>
        </p:nvSpPr>
        <p:spPr>
          <a:xfrm>
            <a:off x="4349750" y="694128"/>
            <a:ext cx="3988555" cy="416524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3A502-F6AB-804F-B9CC-2C03626E49DD}"/>
              </a:ext>
            </a:extLst>
          </p:cNvPr>
          <p:cNvSpPr txBox="1"/>
          <p:nvPr/>
        </p:nvSpPr>
        <p:spPr>
          <a:xfrm>
            <a:off x="4357928" y="1112728"/>
            <a:ext cx="3988555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58744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92358A-3264-4EE8-9D12-14ACAB4F94DE}"/>
              </a:ext>
            </a:extLst>
          </p:cNvPr>
          <p:cNvSpPr/>
          <p:nvPr/>
        </p:nvSpPr>
        <p:spPr>
          <a:xfrm>
            <a:off x="5138786" y="0"/>
            <a:ext cx="1554113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B4291F-AEE4-4CA0-BE76-471E7B2F0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2F669D2-73E0-A54A-911C-F8A0A88D38DF}"/>
              </a:ext>
            </a:extLst>
          </p:cNvPr>
          <p:cNvSpPr>
            <a:spLocks/>
          </p:cNvSpPr>
          <p:nvPr/>
        </p:nvSpPr>
        <p:spPr bwMode="auto">
          <a:xfrm>
            <a:off x="300100" y="1305521"/>
            <a:ext cx="4572437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32E43-2008-9A4B-ACDD-EECAC836C728}"/>
              </a:ext>
            </a:extLst>
          </p:cNvPr>
          <p:cNvSpPr txBox="1"/>
          <p:nvPr/>
        </p:nvSpPr>
        <p:spPr>
          <a:xfrm>
            <a:off x="237609" y="484928"/>
            <a:ext cx="4634928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625A0-7244-784A-A787-6F9CB2C4FB32}"/>
              </a:ext>
            </a:extLst>
          </p:cNvPr>
          <p:cNvSpPr txBox="1"/>
          <p:nvPr/>
        </p:nvSpPr>
        <p:spPr>
          <a:xfrm>
            <a:off x="237610" y="955673"/>
            <a:ext cx="463492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34508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858DCA-3EBF-482B-B07A-FCAB941CA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F3EBF60-771C-484D-8D0A-65A1FD8EF0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97974AC-D571-1746-9826-043CB06FE69A}"/>
              </a:ext>
            </a:extLst>
          </p:cNvPr>
          <p:cNvSpPr>
            <a:spLocks/>
          </p:cNvSpPr>
          <p:nvPr/>
        </p:nvSpPr>
        <p:spPr bwMode="auto">
          <a:xfrm>
            <a:off x="3398766" y="1392093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B06F5-2E20-544D-A2C8-D94C3E1D3903}"/>
              </a:ext>
            </a:extLst>
          </p:cNvPr>
          <p:cNvSpPr txBox="1"/>
          <p:nvPr/>
        </p:nvSpPr>
        <p:spPr>
          <a:xfrm>
            <a:off x="3336275" y="571500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35B67-56E3-7A4F-A538-3E55BC2C7F11}"/>
              </a:ext>
            </a:extLst>
          </p:cNvPr>
          <p:cNvSpPr txBox="1"/>
          <p:nvPr/>
        </p:nvSpPr>
        <p:spPr>
          <a:xfrm>
            <a:off x="3336276" y="1042245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38425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6EEF1-504A-4269-B8EC-DF53EA137208}"/>
              </a:ext>
            </a:extLst>
          </p:cNvPr>
          <p:cNvSpPr/>
          <p:nvPr/>
        </p:nvSpPr>
        <p:spPr>
          <a:xfrm>
            <a:off x="0" y="0"/>
            <a:ext cx="2349500" cy="51435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96EDC2E-EFD5-4915-ADF9-514728AA33F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-2247207" y="599280"/>
            <a:ext cx="5883473" cy="3309939"/>
          </a:xfrm>
          <a:custGeom>
            <a:avLst/>
            <a:gdLst>
              <a:gd name="T0" fmla="*/ 5159 w 5159"/>
              <a:gd name="T1" fmla="*/ 420 h 2907"/>
              <a:gd name="T2" fmla="*/ 3043 w 5159"/>
              <a:gd name="T3" fmla="*/ 27 h 2907"/>
              <a:gd name="T4" fmla="*/ 211 w 5159"/>
              <a:gd name="T5" fmla="*/ 0 h 2907"/>
              <a:gd name="T6" fmla="*/ 21 w 5159"/>
              <a:gd name="T7" fmla="*/ 2907 h 2907"/>
              <a:gd name="T8" fmla="*/ 4056 w 5159"/>
              <a:gd name="T9" fmla="*/ 2878 h 2907"/>
              <a:gd name="T10" fmla="*/ 2218 w 5159"/>
              <a:gd name="T11" fmla="*/ 463 h 2907"/>
              <a:gd name="T12" fmla="*/ 3046 w 5159"/>
              <a:gd name="T13" fmla="*/ 115 h 2907"/>
              <a:gd name="T14" fmla="*/ 874 w 5159"/>
              <a:gd name="T15" fmla="*/ 511 h 2907"/>
              <a:gd name="T16" fmla="*/ 783 w 5159"/>
              <a:gd name="T17" fmla="*/ 907 h 2907"/>
              <a:gd name="T18" fmla="*/ 1138 w 5159"/>
              <a:gd name="T19" fmla="*/ 704 h 2907"/>
              <a:gd name="T20" fmla="*/ 788 w 5159"/>
              <a:gd name="T21" fmla="*/ 1514 h 2907"/>
              <a:gd name="T22" fmla="*/ 724 w 5159"/>
              <a:gd name="T23" fmla="*/ 1032 h 2907"/>
              <a:gd name="T24" fmla="*/ 2089 w 5159"/>
              <a:gd name="T25" fmla="*/ 302 h 2907"/>
              <a:gd name="T26" fmla="*/ 775 w 5159"/>
              <a:gd name="T27" fmla="*/ 893 h 2907"/>
              <a:gd name="T28" fmla="*/ 879 w 5159"/>
              <a:gd name="T29" fmla="*/ 1292 h 2907"/>
              <a:gd name="T30" fmla="*/ 1958 w 5159"/>
              <a:gd name="T31" fmla="*/ 217 h 2907"/>
              <a:gd name="T32" fmla="*/ 737 w 5159"/>
              <a:gd name="T33" fmla="*/ 891 h 2907"/>
              <a:gd name="T34" fmla="*/ 393 w 5159"/>
              <a:gd name="T35" fmla="*/ 832 h 2907"/>
              <a:gd name="T36" fmla="*/ 337 w 5159"/>
              <a:gd name="T37" fmla="*/ 2281 h 2907"/>
              <a:gd name="T38" fmla="*/ 526 w 5159"/>
              <a:gd name="T39" fmla="*/ 1666 h 2907"/>
              <a:gd name="T40" fmla="*/ 518 w 5159"/>
              <a:gd name="T41" fmla="*/ 1356 h 2907"/>
              <a:gd name="T42" fmla="*/ 542 w 5159"/>
              <a:gd name="T43" fmla="*/ 1257 h 2907"/>
              <a:gd name="T44" fmla="*/ 451 w 5159"/>
              <a:gd name="T45" fmla="*/ 2378 h 2907"/>
              <a:gd name="T46" fmla="*/ 374 w 5159"/>
              <a:gd name="T47" fmla="*/ 455 h 2907"/>
              <a:gd name="T48" fmla="*/ 374 w 5159"/>
              <a:gd name="T49" fmla="*/ 2624 h 2907"/>
              <a:gd name="T50" fmla="*/ 307 w 5159"/>
              <a:gd name="T51" fmla="*/ 450 h 2907"/>
              <a:gd name="T52" fmla="*/ 427 w 5159"/>
              <a:gd name="T53" fmla="*/ 2773 h 2907"/>
              <a:gd name="T54" fmla="*/ 647 w 5159"/>
              <a:gd name="T55" fmla="*/ 1043 h 2907"/>
              <a:gd name="T56" fmla="*/ 1555 w 5159"/>
              <a:gd name="T57" fmla="*/ 811 h 2907"/>
              <a:gd name="T58" fmla="*/ 4101 w 5159"/>
              <a:gd name="T59" fmla="*/ 754 h 2907"/>
              <a:gd name="T60" fmla="*/ 3871 w 5159"/>
              <a:gd name="T61" fmla="*/ 286 h 2907"/>
              <a:gd name="T62" fmla="*/ 3305 w 5159"/>
              <a:gd name="T63" fmla="*/ 182 h 2907"/>
              <a:gd name="T64" fmla="*/ 4008 w 5159"/>
              <a:gd name="T65" fmla="*/ 511 h 2907"/>
              <a:gd name="T66" fmla="*/ 3361 w 5159"/>
              <a:gd name="T67" fmla="*/ 169 h 2907"/>
              <a:gd name="T68" fmla="*/ 3866 w 5159"/>
              <a:gd name="T69" fmla="*/ 567 h 2907"/>
              <a:gd name="T70" fmla="*/ 4286 w 5159"/>
              <a:gd name="T71" fmla="*/ 503 h 2907"/>
              <a:gd name="T72" fmla="*/ 4259 w 5159"/>
              <a:gd name="T73" fmla="*/ 1559 h 2907"/>
              <a:gd name="T74" fmla="*/ 4531 w 5159"/>
              <a:gd name="T75" fmla="*/ 1479 h 2907"/>
              <a:gd name="T76" fmla="*/ 4379 w 5159"/>
              <a:gd name="T77" fmla="*/ 992 h 2907"/>
              <a:gd name="T78" fmla="*/ 4529 w 5159"/>
              <a:gd name="T79" fmla="*/ 607 h 2907"/>
              <a:gd name="T80" fmla="*/ 4558 w 5159"/>
              <a:gd name="T81" fmla="*/ 2214 h 2907"/>
              <a:gd name="T82" fmla="*/ 4390 w 5159"/>
              <a:gd name="T83" fmla="*/ 599 h 2907"/>
              <a:gd name="T84" fmla="*/ 4831 w 5159"/>
              <a:gd name="T85" fmla="*/ 1931 h 2907"/>
              <a:gd name="T86" fmla="*/ 4433 w 5159"/>
              <a:gd name="T87" fmla="*/ 391 h 2907"/>
              <a:gd name="T88" fmla="*/ 4237 w 5159"/>
              <a:gd name="T89" fmla="*/ 1418 h 2907"/>
              <a:gd name="T90" fmla="*/ 4996 w 5159"/>
              <a:gd name="T91" fmla="*/ 1273 h 2907"/>
              <a:gd name="T92" fmla="*/ 4833 w 5159"/>
              <a:gd name="T93" fmla="*/ 131 h 2907"/>
              <a:gd name="T94" fmla="*/ 4195 w 5159"/>
              <a:gd name="T95" fmla="*/ 356 h 2907"/>
              <a:gd name="T96" fmla="*/ 4264 w 5159"/>
              <a:gd name="T97" fmla="*/ 2174 h 2907"/>
              <a:gd name="T98" fmla="*/ 5130 w 5159"/>
              <a:gd name="T99" fmla="*/ 1091 h 2907"/>
              <a:gd name="T100" fmla="*/ 4873 w 5159"/>
              <a:gd name="T101" fmla="*/ 0 h 2907"/>
              <a:gd name="T102" fmla="*/ 4211 w 5159"/>
              <a:gd name="T103" fmla="*/ 35 h 2907"/>
              <a:gd name="T104" fmla="*/ 3928 w 5159"/>
              <a:gd name="T105" fmla="*/ 80 h 2907"/>
              <a:gd name="T106" fmla="*/ 2685 w 5159"/>
              <a:gd name="T107" fmla="*/ 62 h 2907"/>
              <a:gd name="T108" fmla="*/ 663 w 5159"/>
              <a:gd name="T109" fmla="*/ 409 h 2907"/>
              <a:gd name="T110" fmla="*/ 107 w 5159"/>
              <a:gd name="T111" fmla="*/ 51 h 2907"/>
              <a:gd name="T112" fmla="*/ 53 w 5159"/>
              <a:gd name="T113" fmla="*/ 2811 h 2907"/>
              <a:gd name="T114" fmla="*/ 636 w 5159"/>
              <a:gd name="T115" fmla="*/ 2447 h 2907"/>
              <a:gd name="T116" fmla="*/ 761 w 5159"/>
              <a:gd name="T117" fmla="*/ 2830 h 2907"/>
              <a:gd name="T118" fmla="*/ 973 w 5159"/>
              <a:gd name="T119" fmla="*/ 1570 h 2907"/>
              <a:gd name="T120" fmla="*/ 2413 w 5159"/>
              <a:gd name="T121" fmla="*/ 442 h 2907"/>
              <a:gd name="T122" fmla="*/ 4278 w 5159"/>
              <a:gd name="T123" fmla="*/ 605 h 2907"/>
              <a:gd name="T124" fmla="*/ 4171 w 5159"/>
              <a:gd name="T125" fmla="*/ 2658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59" h="2907">
                <a:moveTo>
                  <a:pt x="5068" y="2894"/>
                </a:moveTo>
                <a:lnTo>
                  <a:pt x="5047" y="2859"/>
                </a:lnTo>
                <a:lnTo>
                  <a:pt x="5157" y="2768"/>
                </a:lnTo>
                <a:lnTo>
                  <a:pt x="5159" y="2771"/>
                </a:lnTo>
                <a:lnTo>
                  <a:pt x="5159" y="2749"/>
                </a:lnTo>
                <a:lnTo>
                  <a:pt x="5159" y="2749"/>
                </a:lnTo>
                <a:lnTo>
                  <a:pt x="5143" y="2725"/>
                </a:lnTo>
                <a:lnTo>
                  <a:pt x="5159" y="2715"/>
                </a:lnTo>
                <a:lnTo>
                  <a:pt x="5159" y="2704"/>
                </a:lnTo>
                <a:lnTo>
                  <a:pt x="5135" y="2715"/>
                </a:lnTo>
                <a:lnTo>
                  <a:pt x="5068" y="2618"/>
                </a:lnTo>
                <a:lnTo>
                  <a:pt x="5159" y="2567"/>
                </a:lnTo>
                <a:lnTo>
                  <a:pt x="5159" y="2554"/>
                </a:lnTo>
                <a:lnTo>
                  <a:pt x="5063" y="2608"/>
                </a:lnTo>
                <a:lnTo>
                  <a:pt x="5004" y="2525"/>
                </a:lnTo>
                <a:lnTo>
                  <a:pt x="5122" y="2450"/>
                </a:lnTo>
                <a:lnTo>
                  <a:pt x="5159" y="2495"/>
                </a:lnTo>
                <a:lnTo>
                  <a:pt x="5159" y="2477"/>
                </a:lnTo>
                <a:lnTo>
                  <a:pt x="5133" y="2442"/>
                </a:lnTo>
                <a:lnTo>
                  <a:pt x="5159" y="2426"/>
                </a:lnTo>
                <a:lnTo>
                  <a:pt x="5159" y="2410"/>
                </a:lnTo>
                <a:lnTo>
                  <a:pt x="5125" y="2434"/>
                </a:lnTo>
                <a:lnTo>
                  <a:pt x="5095" y="2396"/>
                </a:lnTo>
                <a:lnTo>
                  <a:pt x="5159" y="2356"/>
                </a:lnTo>
                <a:lnTo>
                  <a:pt x="5159" y="2340"/>
                </a:lnTo>
                <a:lnTo>
                  <a:pt x="5087" y="2386"/>
                </a:lnTo>
                <a:lnTo>
                  <a:pt x="5004" y="2284"/>
                </a:lnTo>
                <a:lnTo>
                  <a:pt x="5098" y="2217"/>
                </a:lnTo>
                <a:lnTo>
                  <a:pt x="5159" y="2287"/>
                </a:lnTo>
                <a:lnTo>
                  <a:pt x="5159" y="2268"/>
                </a:lnTo>
                <a:lnTo>
                  <a:pt x="5109" y="2212"/>
                </a:lnTo>
                <a:lnTo>
                  <a:pt x="5159" y="2174"/>
                </a:lnTo>
                <a:lnTo>
                  <a:pt x="5159" y="2158"/>
                </a:lnTo>
                <a:lnTo>
                  <a:pt x="5098" y="2201"/>
                </a:lnTo>
                <a:lnTo>
                  <a:pt x="5012" y="2110"/>
                </a:lnTo>
                <a:lnTo>
                  <a:pt x="5122" y="2022"/>
                </a:lnTo>
                <a:lnTo>
                  <a:pt x="5159" y="2057"/>
                </a:lnTo>
                <a:lnTo>
                  <a:pt x="5159" y="2041"/>
                </a:lnTo>
                <a:lnTo>
                  <a:pt x="5130" y="2014"/>
                </a:lnTo>
                <a:lnTo>
                  <a:pt x="5157" y="1993"/>
                </a:lnTo>
                <a:lnTo>
                  <a:pt x="5159" y="1998"/>
                </a:lnTo>
                <a:lnTo>
                  <a:pt x="5159" y="1974"/>
                </a:lnTo>
                <a:lnTo>
                  <a:pt x="5157" y="1976"/>
                </a:lnTo>
                <a:lnTo>
                  <a:pt x="5071" y="1875"/>
                </a:lnTo>
                <a:lnTo>
                  <a:pt x="5138" y="1811"/>
                </a:lnTo>
                <a:lnTo>
                  <a:pt x="5159" y="1835"/>
                </a:lnTo>
                <a:lnTo>
                  <a:pt x="5159" y="1819"/>
                </a:lnTo>
                <a:lnTo>
                  <a:pt x="5146" y="1803"/>
                </a:lnTo>
                <a:lnTo>
                  <a:pt x="5159" y="1789"/>
                </a:lnTo>
                <a:lnTo>
                  <a:pt x="5159" y="1773"/>
                </a:lnTo>
                <a:lnTo>
                  <a:pt x="5138" y="1795"/>
                </a:lnTo>
                <a:lnTo>
                  <a:pt x="5042" y="1698"/>
                </a:lnTo>
                <a:lnTo>
                  <a:pt x="5106" y="1629"/>
                </a:lnTo>
                <a:lnTo>
                  <a:pt x="5159" y="1677"/>
                </a:lnTo>
                <a:lnTo>
                  <a:pt x="5159" y="1661"/>
                </a:lnTo>
                <a:lnTo>
                  <a:pt x="5114" y="1618"/>
                </a:lnTo>
                <a:lnTo>
                  <a:pt x="5135" y="1594"/>
                </a:lnTo>
                <a:lnTo>
                  <a:pt x="5159" y="1629"/>
                </a:lnTo>
                <a:lnTo>
                  <a:pt x="5159" y="1607"/>
                </a:lnTo>
                <a:lnTo>
                  <a:pt x="5143" y="1586"/>
                </a:lnTo>
                <a:lnTo>
                  <a:pt x="5159" y="1567"/>
                </a:lnTo>
                <a:lnTo>
                  <a:pt x="5159" y="1549"/>
                </a:lnTo>
                <a:lnTo>
                  <a:pt x="5135" y="1575"/>
                </a:lnTo>
                <a:lnTo>
                  <a:pt x="5058" y="1479"/>
                </a:lnTo>
                <a:lnTo>
                  <a:pt x="5074" y="1455"/>
                </a:lnTo>
                <a:lnTo>
                  <a:pt x="5159" y="1517"/>
                </a:lnTo>
                <a:lnTo>
                  <a:pt x="5159" y="1503"/>
                </a:lnTo>
                <a:lnTo>
                  <a:pt x="5082" y="1444"/>
                </a:lnTo>
                <a:lnTo>
                  <a:pt x="5117" y="1402"/>
                </a:lnTo>
                <a:lnTo>
                  <a:pt x="5159" y="1452"/>
                </a:lnTo>
                <a:lnTo>
                  <a:pt x="5159" y="1434"/>
                </a:lnTo>
                <a:lnTo>
                  <a:pt x="5125" y="1393"/>
                </a:lnTo>
                <a:lnTo>
                  <a:pt x="5143" y="1367"/>
                </a:lnTo>
                <a:lnTo>
                  <a:pt x="5159" y="1377"/>
                </a:lnTo>
                <a:lnTo>
                  <a:pt x="5159" y="1361"/>
                </a:lnTo>
                <a:lnTo>
                  <a:pt x="5151" y="1356"/>
                </a:lnTo>
                <a:lnTo>
                  <a:pt x="5159" y="1345"/>
                </a:lnTo>
                <a:lnTo>
                  <a:pt x="5159" y="1327"/>
                </a:lnTo>
                <a:lnTo>
                  <a:pt x="5141" y="1351"/>
                </a:lnTo>
                <a:lnTo>
                  <a:pt x="5023" y="1276"/>
                </a:lnTo>
                <a:lnTo>
                  <a:pt x="5068" y="1206"/>
                </a:lnTo>
                <a:lnTo>
                  <a:pt x="5159" y="1292"/>
                </a:lnTo>
                <a:lnTo>
                  <a:pt x="5159" y="1276"/>
                </a:lnTo>
                <a:lnTo>
                  <a:pt x="5074" y="1196"/>
                </a:lnTo>
                <a:lnTo>
                  <a:pt x="5082" y="1188"/>
                </a:lnTo>
                <a:lnTo>
                  <a:pt x="5159" y="1228"/>
                </a:lnTo>
                <a:lnTo>
                  <a:pt x="5159" y="1214"/>
                </a:lnTo>
                <a:lnTo>
                  <a:pt x="5087" y="1177"/>
                </a:lnTo>
                <a:lnTo>
                  <a:pt x="5133" y="1110"/>
                </a:lnTo>
                <a:lnTo>
                  <a:pt x="5159" y="1131"/>
                </a:lnTo>
                <a:lnTo>
                  <a:pt x="5159" y="1118"/>
                </a:lnTo>
                <a:lnTo>
                  <a:pt x="5138" y="1099"/>
                </a:lnTo>
                <a:lnTo>
                  <a:pt x="5157" y="1075"/>
                </a:lnTo>
                <a:lnTo>
                  <a:pt x="5159" y="1078"/>
                </a:lnTo>
                <a:lnTo>
                  <a:pt x="5159" y="1046"/>
                </a:lnTo>
                <a:lnTo>
                  <a:pt x="5151" y="1059"/>
                </a:lnTo>
                <a:lnTo>
                  <a:pt x="5023" y="1003"/>
                </a:lnTo>
                <a:lnTo>
                  <a:pt x="5074" y="912"/>
                </a:lnTo>
                <a:lnTo>
                  <a:pt x="5159" y="971"/>
                </a:lnTo>
                <a:lnTo>
                  <a:pt x="5159" y="955"/>
                </a:lnTo>
                <a:lnTo>
                  <a:pt x="5079" y="901"/>
                </a:lnTo>
                <a:lnTo>
                  <a:pt x="5082" y="899"/>
                </a:lnTo>
                <a:lnTo>
                  <a:pt x="5159" y="926"/>
                </a:lnTo>
                <a:lnTo>
                  <a:pt x="5159" y="915"/>
                </a:lnTo>
                <a:lnTo>
                  <a:pt x="5087" y="888"/>
                </a:lnTo>
                <a:lnTo>
                  <a:pt x="5135" y="803"/>
                </a:lnTo>
                <a:lnTo>
                  <a:pt x="5159" y="816"/>
                </a:lnTo>
                <a:lnTo>
                  <a:pt x="5159" y="803"/>
                </a:lnTo>
                <a:lnTo>
                  <a:pt x="5141" y="792"/>
                </a:lnTo>
                <a:lnTo>
                  <a:pt x="5151" y="776"/>
                </a:lnTo>
                <a:lnTo>
                  <a:pt x="5159" y="778"/>
                </a:lnTo>
                <a:lnTo>
                  <a:pt x="5159" y="765"/>
                </a:lnTo>
                <a:lnTo>
                  <a:pt x="5157" y="765"/>
                </a:lnTo>
                <a:lnTo>
                  <a:pt x="5159" y="757"/>
                </a:lnTo>
                <a:lnTo>
                  <a:pt x="5159" y="733"/>
                </a:lnTo>
                <a:lnTo>
                  <a:pt x="5146" y="762"/>
                </a:lnTo>
                <a:lnTo>
                  <a:pt x="5042" y="733"/>
                </a:lnTo>
                <a:lnTo>
                  <a:pt x="4994" y="706"/>
                </a:lnTo>
                <a:lnTo>
                  <a:pt x="5042" y="605"/>
                </a:lnTo>
                <a:lnTo>
                  <a:pt x="5060" y="607"/>
                </a:lnTo>
                <a:lnTo>
                  <a:pt x="5090" y="623"/>
                </a:lnTo>
                <a:lnTo>
                  <a:pt x="5151" y="714"/>
                </a:lnTo>
                <a:lnTo>
                  <a:pt x="5159" y="728"/>
                </a:lnTo>
                <a:lnTo>
                  <a:pt x="5159" y="704"/>
                </a:lnTo>
                <a:lnTo>
                  <a:pt x="5151" y="685"/>
                </a:lnTo>
                <a:lnTo>
                  <a:pt x="5159" y="698"/>
                </a:lnTo>
                <a:lnTo>
                  <a:pt x="5159" y="637"/>
                </a:lnTo>
                <a:lnTo>
                  <a:pt x="5151" y="626"/>
                </a:lnTo>
                <a:lnTo>
                  <a:pt x="5159" y="629"/>
                </a:lnTo>
                <a:lnTo>
                  <a:pt x="5159" y="615"/>
                </a:lnTo>
                <a:lnTo>
                  <a:pt x="5141" y="610"/>
                </a:lnTo>
                <a:lnTo>
                  <a:pt x="5111" y="548"/>
                </a:lnTo>
                <a:lnTo>
                  <a:pt x="5154" y="591"/>
                </a:lnTo>
                <a:lnTo>
                  <a:pt x="5159" y="610"/>
                </a:lnTo>
                <a:lnTo>
                  <a:pt x="5159" y="575"/>
                </a:lnTo>
                <a:lnTo>
                  <a:pt x="5133" y="508"/>
                </a:lnTo>
                <a:lnTo>
                  <a:pt x="5159" y="530"/>
                </a:lnTo>
                <a:lnTo>
                  <a:pt x="5159" y="514"/>
                </a:lnTo>
                <a:lnTo>
                  <a:pt x="5125" y="487"/>
                </a:lnTo>
                <a:lnTo>
                  <a:pt x="5159" y="500"/>
                </a:lnTo>
                <a:lnTo>
                  <a:pt x="5159" y="487"/>
                </a:lnTo>
                <a:lnTo>
                  <a:pt x="5119" y="471"/>
                </a:lnTo>
                <a:lnTo>
                  <a:pt x="5114" y="455"/>
                </a:lnTo>
                <a:lnTo>
                  <a:pt x="5114" y="455"/>
                </a:lnTo>
                <a:lnTo>
                  <a:pt x="5159" y="460"/>
                </a:lnTo>
                <a:lnTo>
                  <a:pt x="5159" y="460"/>
                </a:lnTo>
                <a:lnTo>
                  <a:pt x="5159" y="444"/>
                </a:lnTo>
                <a:lnTo>
                  <a:pt x="5127" y="423"/>
                </a:lnTo>
                <a:lnTo>
                  <a:pt x="5149" y="380"/>
                </a:lnTo>
                <a:lnTo>
                  <a:pt x="5159" y="420"/>
                </a:lnTo>
                <a:lnTo>
                  <a:pt x="5159" y="380"/>
                </a:lnTo>
                <a:lnTo>
                  <a:pt x="5157" y="364"/>
                </a:lnTo>
                <a:lnTo>
                  <a:pt x="5159" y="353"/>
                </a:lnTo>
                <a:lnTo>
                  <a:pt x="5159" y="324"/>
                </a:lnTo>
                <a:lnTo>
                  <a:pt x="5159" y="324"/>
                </a:lnTo>
                <a:lnTo>
                  <a:pt x="5141" y="318"/>
                </a:lnTo>
                <a:lnTo>
                  <a:pt x="5135" y="294"/>
                </a:lnTo>
                <a:lnTo>
                  <a:pt x="5159" y="294"/>
                </a:lnTo>
                <a:lnTo>
                  <a:pt x="5159" y="284"/>
                </a:lnTo>
                <a:lnTo>
                  <a:pt x="5130" y="281"/>
                </a:lnTo>
                <a:lnTo>
                  <a:pt x="5092" y="161"/>
                </a:lnTo>
                <a:lnTo>
                  <a:pt x="5127" y="155"/>
                </a:lnTo>
                <a:lnTo>
                  <a:pt x="5159" y="166"/>
                </a:lnTo>
                <a:lnTo>
                  <a:pt x="5159" y="139"/>
                </a:lnTo>
                <a:lnTo>
                  <a:pt x="5127" y="145"/>
                </a:lnTo>
                <a:lnTo>
                  <a:pt x="5084" y="134"/>
                </a:lnTo>
                <a:lnTo>
                  <a:pt x="5082" y="123"/>
                </a:lnTo>
                <a:lnTo>
                  <a:pt x="5159" y="121"/>
                </a:lnTo>
                <a:lnTo>
                  <a:pt x="5159" y="107"/>
                </a:lnTo>
                <a:lnTo>
                  <a:pt x="5076" y="110"/>
                </a:lnTo>
                <a:lnTo>
                  <a:pt x="5068" y="78"/>
                </a:lnTo>
                <a:lnTo>
                  <a:pt x="5098" y="0"/>
                </a:lnTo>
                <a:lnTo>
                  <a:pt x="5084" y="0"/>
                </a:lnTo>
                <a:lnTo>
                  <a:pt x="5063" y="59"/>
                </a:lnTo>
                <a:lnTo>
                  <a:pt x="5044" y="0"/>
                </a:lnTo>
                <a:lnTo>
                  <a:pt x="5031" y="0"/>
                </a:lnTo>
                <a:lnTo>
                  <a:pt x="5055" y="78"/>
                </a:lnTo>
                <a:lnTo>
                  <a:pt x="5042" y="113"/>
                </a:lnTo>
                <a:lnTo>
                  <a:pt x="4999" y="113"/>
                </a:lnTo>
                <a:lnTo>
                  <a:pt x="4978" y="110"/>
                </a:lnTo>
                <a:lnTo>
                  <a:pt x="4935" y="0"/>
                </a:lnTo>
                <a:lnTo>
                  <a:pt x="4921" y="0"/>
                </a:lnTo>
                <a:lnTo>
                  <a:pt x="4964" y="105"/>
                </a:lnTo>
                <a:lnTo>
                  <a:pt x="4889" y="89"/>
                </a:lnTo>
                <a:lnTo>
                  <a:pt x="4871" y="51"/>
                </a:lnTo>
                <a:lnTo>
                  <a:pt x="4887" y="0"/>
                </a:lnTo>
                <a:lnTo>
                  <a:pt x="4812" y="0"/>
                </a:lnTo>
                <a:lnTo>
                  <a:pt x="4764" y="8"/>
                </a:lnTo>
                <a:lnTo>
                  <a:pt x="4759" y="0"/>
                </a:lnTo>
                <a:lnTo>
                  <a:pt x="4742" y="0"/>
                </a:lnTo>
                <a:lnTo>
                  <a:pt x="4750" y="11"/>
                </a:lnTo>
                <a:lnTo>
                  <a:pt x="4700" y="22"/>
                </a:lnTo>
                <a:lnTo>
                  <a:pt x="4697" y="16"/>
                </a:lnTo>
                <a:lnTo>
                  <a:pt x="4700" y="0"/>
                </a:lnTo>
                <a:lnTo>
                  <a:pt x="4689" y="0"/>
                </a:lnTo>
                <a:lnTo>
                  <a:pt x="4689" y="3"/>
                </a:lnTo>
                <a:lnTo>
                  <a:pt x="4686" y="0"/>
                </a:lnTo>
                <a:lnTo>
                  <a:pt x="4670" y="0"/>
                </a:lnTo>
                <a:lnTo>
                  <a:pt x="4684" y="19"/>
                </a:lnTo>
                <a:lnTo>
                  <a:pt x="4684" y="24"/>
                </a:lnTo>
                <a:lnTo>
                  <a:pt x="4652" y="30"/>
                </a:lnTo>
                <a:lnTo>
                  <a:pt x="4649" y="30"/>
                </a:lnTo>
                <a:lnTo>
                  <a:pt x="4641" y="19"/>
                </a:lnTo>
                <a:lnTo>
                  <a:pt x="4646" y="0"/>
                </a:lnTo>
                <a:lnTo>
                  <a:pt x="4633" y="0"/>
                </a:lnTo>
                <a:lnTo>
                  <a:pt x="4633" y="8"/>
                </a:lnTo>
                <a:lnTo>
                  <a:pt x="4625" y="0"/>
                </a:lnTo>
                <a:lnTo>
                  <a:pt x="4612" y="0"/>
                </a:lnTo>
                <a:lnTo>
                  <a:pt x="4628" y="24"/>
                </a:lnTo>
                <a:lnTo>
                  <a:pt x="4628" y="24"/>
                </a:lnTo>
                <a:lnTo>
                  <a:pt x="4596" y="16"/>
                </a:lnTo>
                <a:lnTo>
                  <a:pt x="4579" y="0"/>
                </a:lnTo>
                <a:lnTo>
                  <a:pt x="4563" y="0"/>
                </a:lnTo>
                <a:lnTo>
                  <a:pt x="4574" y="14"/>
                </a:lnTo>
                <a:lnTo>
                  <a:pt x="4555" y="8"/>
                </a:lnTo>
                <a:lnTo>
                  <a:pt x="4547" y="0"/>
                </a:lnTo>
                <a:lnTo>
                  <a:pt x="4529" y="0"/>
                </a:lnTo>
                <a:lnTo>
                  <a:pt x="4529" y="0"/>
                </a:lnTo>
                <a:lnTo>
                  <a:pt x="4529" y="0"/>
                </a:lnTo>
                <a:lnTo>
                  <a:pt x="4417" y="0"/>
                </a:lnTo>
                <a:lnTo>
                  <a:pt x="4363" y="6"/>
                </a:lnTo>
                <a:lnTo>
                  <a:pt x="4363" y="0"/>
                </a:lnTo>
                <a:lnTo>
                  <a:pt x="4352" y="0"/>
                </a:lnTo>
                <a:lnTo>
                  <a:pt x="4352" y="8"/>
                </a:lnTo>
                <a:lnTo>
                  <a:pt x="4328" y="11"/>
                </a:lnTo>
                <a:lnTo>
                  <a:pt x="4328" y="0"/>
                </a:lnTo>
                <a:lnTo>
                  <a:pt x="4318" y="0"/>
                </a:lnTo>
                <a:lnTo>
                  <a:pt x="4318" y="11"/>
                </a:lnTo>
                <a:lnTo>
                  <a:pt x="4211" y="22"/>
                </a:lnTo>
                <a:lnTo>
                  <a:pt x="4189" y="16"/>
                </a:lnTo>
                <a:lnTo>
                  <a:pt x="4189" y="0"/>
                </a:lnTo>
                <a:lnTo>
                  <a:pt x="4179" y="0"/>
                </a:lnTo>
                <a:lnTo>
                  <a:pt x="4179" y="11"/>
                </a:lnTo>
                <a:lnTo>
                  <a:pt x="4141" y="0"/>
                </a:lnTo>
                <a:lnTo>
                  <a:pt x="4077" y="0"/>
                </a:lnTo>
                <a:lnTo>
                  <a:pt x="4050" y="8"/>
                </a:lnTo>
                <a:lnTo>
                  <a:pt x="4048" y="0"/>
                </a:lnTo>
                <a:lnTo>
                  <a:pt x="4037" y="0"/>
                </a:lnTo>
                <a:lnTo>
                  <a:pt x="4037" y="11"/>
                </a:lnTo>
                <a:lnTo>
                  <a:pt x="4000" y="22"/>
                </a:lnTo>
                <a:lnTo>
                  <a:pt x="3949" y="0"/>
                </a:lnTo>
                <a:lnTo>
                  <a:pt x="3914" y="0"/>
                </a:lnTo>
                <a:lnTo>
                  <a:pt x="3920" y="35"/>
                </a:lnTo>
                <a:lnTo>
                  <a:pt x="3909" y="30"/>
                </a:lnTo>
                <a:lnTo>
                  <a:pt x="3885" y="0"/>
                </a:lnTo>
                <a:lnTo>
                  <a:pt x="3869" y="0"/>
                </a:lnTo>
                <a:lnTo>
                  <a:pt x="3882" y="16"/>
                </a:lnTo>
                <a:lnTo>
                  <a:pt x="3847" y="0"/>
                </a:lnTo>
                <a:lnTo>
                  <a:pt x="3821" y="0"/>
                </a:lnTo>
                <a:lnTo>
                  <a:pt x="3821" y="0"/>
                </a:lnTo>
                <a:lnTo>
                  <a:pt x="3861" y="43"/>
                </a:lnTo>
                <a:lnTo>
                  <a:pt x="3807" y="11"/>
                </a:lnTo>
                <a:lnTo>
                  <a:pt x="3805" y="0"/>
                </a:lnTo>
                <a:lnTo>
                  <a:pt x="3751" y="0"/>
                </a:lnTo>
                <a:lnTo>
                  <a:pt x="3757" y="3"/>
                </a:lnTo>
                <a:lnTo>
                  <a:pt x="3799" y="40"/>
                </a:lnTo>
                <a:lnTo>
                  <a:pt x="3807" y="67"/>
                </a:lnTo>
                <a:lnTo>
                  <a:pt x="3708" y="78"/>
                </a:lnTo>
                <a:lnTo>
                  <a:pt x="3687" y="8"/>
                </a:lnTo>
                <a:lnTo>
                  <a:pt x="3733" y="0"/>
                </a:lnTo>
                <a:lnTo>
                  <a:pt x="3647" y="0"/>
                </a:lnTo>
                <a:lnTo>
                  <a:pt x="3628" y="8"/>
                </a:lnTo>
                <a:lnTo>
                  <a:pt x="3586" y="16"/>
                </a:lnTo>
                <a:lnTo>
                  <a:pt x="3580" y="0"/>
                </a:lnTo>
                <a:lnTo>
                  <a:pt x="3567" y="0"/>
                </a:lnTo>
                <a:lnTo>
                  <a:pt x="3572" y="16"/>
                </a:lnTo>
                <a:lnTo>
                  <a:pt x="3481" y="35"/>
                </a:lnTo>
                <a:lnTo>
                  <a:pt x="3465" y="0"/>
                </a:lnTo>
                <a:lnTo>
                  <a:pt x="3452" y="0"/>
                </a:lnTo>
                <a:lnTo>
                  <a:pt x="3463" y="22"/>
                </a:lnTo>
                <a:lnTo>
                  <a:pt x="3444" y="0"/>
                </a:lnTo>
                <a:lnTo>
                  <a:pt x="3428" y="0"/>
                </a:lnTo>
                <a:lnTo>
                  <a:pt x="3460" y="38"/>
                </a:lnTo>
                <a:lnTo>
                  <a:pt x="3399" y="48"/>
                </a:lnTo>
                <a:lnTo>
                  <a:pt x="3369" y="0"/>
                </a:lnTo>
                <a:lnTo>
                  <a:pt x="3334" y="0"/>
                </a:lnTo>
                <a:lnTo>
                  <a:pt x="3332" y="3"/>
                </a:lnTo>
                <a:lnTo>
                  <a:pt x="3329" y="0"/>
                </a:lnTo>
                <a:lnTo>
                  <a:pt x="3313" y="0"/>
                </a:lnTo>
                <a:lnTo>
                  <a:pt x="3321" y="6"/>
                </a:lnTo>
                <a:lnTo>
                  <a:pt x="3276" y="27"/>
                </a:lnTo>
                <a:lnTo>
                  <a:pt x="3257" y="0"/>
                </a:lnTo>
                <a:lnTo>
                  <a:pt x="3244" y="0"/>
                </a:lnTo>
                <a:lnTo>
                  <a:pt x="3265" y="30"/>
                </a:lnTo>
                <a:lnTo>
                  <a:pt x="3260" y="32"/>
                </a:lnTo>
                <a:lnTo>
                  <a:pt x="3222" y="0"/>
                </a:lnTo>
                <a:lnTo>
                  <a:pt x="3203" y="0"/>
                </a:lnTo>
                <a:lnTo>
                  <a:pt x="3246" y="38"/>
                </a:lnTo>
                <a:lnTo>
                  <a:pt x="3203" y="56"/>
                </a:lnTo>
                <a:lnTo>
                  <a:pt x="3158" y="0"/>
                </a:lnTo>
                <a:lnTo>
                  <a:pt x="3142" y="0"/>
                </a:lnTo>
                <a:lnTo>
                  <a:pt x="3182" y="48"/>
                </a:lnTo>
                <a:lnTo>
                  <a:pt x="3118" y="3"/>
                </a:lnTo>
                <a:lnTo>
                  <a:pt x="3123" y="0"/>
                </a:lnTo>
                <a:lnTo>
                  <a:pt x="3094" y="0"/>
                </a:lnTo>
                <a:lnTo>
                  <a:pt x="3097" y="0"/>
                </a:lnTo>
                <a:lnTo>
                  <a:pt x="3054" y="22"/>
                </a:lnTo>
                <a:lnTo>
                  <a:pt x="3035" y="0"/>
                </a:lnTo>
                <a:lnTo>
                  <a:pt x="3016" y="0"/>
                </a:lnTo>
                <a:lnTo>
                  <a:pt x="3043" y="27"/>
                </a:lnTo>
                <a:lnTo>
                  <a:pt x="3035" y="32"/>
                </a:lnTo>
                <a:lnTo>
                  <a:pt x="2984" y="0"/>
                </a:lnTo>
                <a:lnTo>
                  <a:pt x="2963" y="0"/>
                </a:lnTo>
                <a:lnTo>
                  <a:pt x="3024" y="38"/>
                </a:lnTo>
                <a:lnTo>
                  <a:pt x="2998" y="51"/>
                </a:lnTo>
                <a:lnTo>
                  <a:pt x="2942" y="0"/>
                </a:lnTo>
                <a:lnTo>
                  <a:pt x="2944" y="0"/>
                </a:lnTo>
                <a:lnTo>
                  <a:pt x="2920" y="0"/>
                </a:lnTo>
                <a:lnTo>
                  <a:pt x="2891" y="19"/>
                </a:lnTo>
                <a:lnTo>
                  <a:pt x="2856" y="0"/>
                </a:lnTo>
                <a:lnTo>
                  <a:pt x="2829" y="0"/>
                </a:lnTo>
                <a:lnTo>
                  <a:pt x="2880" y="27"/>
                </a:lnTo>
                <a:lnTo>
                  <a:pt x="2837" y="51"/>
                </a:lnTo>
                <a:lnTo>
                  <a:pt x="2752" y="14"/>
                </a:lnTo>
                <a:lnTo>
                  <a:pt x="2771" y="0"/>
                </a:lnTo>
                <a:lnTo>
                  <a:pt x="2749" y="0"/>
                </a:lnTo>
                <a:lnTo>
                  <a:pt x="2739" y="8"/>
                </a:lnTo>
                <a:lnTo>
                  <a:pt x="2720" y="0"/>
                </a:lnTo>
                <a:lnTo>
                  <a:pt x="2690" y="0"/>
                </a:lnTo>
                <a:lnTo>
                  <a:pt x="2728" y="16"/>
                </a:lnTo>
                <a:lnTo>
                  <a:pt x="2685" y="48"/>
                </a:lnTo>
                <a:lnTo>
                  <a:pt x="2600" y="19"/>
                </a:lnTo>
                <a:lnTo>
                  <a:pt x="2618" y="0"/>
                </a:lnTo>
                <a:lnTo>
                  <a:pt x="2600" y="0"/>
                </a:lnTo>
                <a:lnTo>
                  <a:pt x="2586" y="14"/>
                </a:lnTo>
                <a:lnTo>
                  <a:pt x="2546" y="0"/>
                </a:lnTo>
                <a:lnTo>
                  <a:pt x="2509" y="0"/>
                </a:lnTo>
                <a:lnTo>
                  <a:pt x="2576" y="22"/>
                </a:lnTo>
                <a:lnTo>
                  <a:pt x="2530" y="62"/>
                </a:lnTo>
                <a:lnTo>
                  <a:pt x="2445" y="38"/>
                </a:lnTo>
                <a:lnTo>
                  <a:pt x="2485" y="0"/>
                </a:lnTo>
                <a:lnTo>
                  <a:pt x="2466" y="0"/>
                </a:lnTo>
                <a:lnTo>
                  <a:pt x="2431" y="35"/>
                </a:lnTo>
                <a:lnTo>
                  <a:pt x="2343" y="11"/>
                </a:lnTo>
                <a:lnTo>
                  <a:pt x="2354" y="0"/>
                </a:lnTo>
                <a:lnTo>
                  <a:pt x="2338" y="0"/>
                </a:lnTo>
                <a:lnTo>
                  <a:pt x="2332" y="8"/>
                </a:lnTo>
                <a:lnTo>
                  <a:pt x="2306" y="0"/>
                </a:lnTo>
                <a:lnTo>
                  <a:pt x="2258" y="0"/>
                </a:lnTo>
                <a:lnTo>
                  <a:pt x="2322" y="16"/>
                </a:lnTo>
                <a:lnTo>
                  <a:pt x="2279" y="67"/>
                </a:lnTo>
                <a:lnTo>
                  <a:pt x="2186" y="48"/>
                </a:lnTo>
                <a:lnTo>
                  <a:pt x="2223" y="0"/>
                </a:lnTo>
                <a:lnTo>
                  <a:pt x="2210" y="0"/>
                </a:lnTo>
                <a:lnTo>
                  <a:pt x="2175" y="46"/>
                </a:lnTo>
                <a:lnTo>
                  <a:pt x="2092" y="32"/>
                </a:lnTo>
                <a:lnTo>
                  <a:pt x="2111" y="0"/>
                </a:lnTo>
                <a:lnTo>
                  <a:pt x="2095" y="0"/>
                </a:lnTo>
                <a:lnTo>
                  <a:pt x="2079" y="30"/>
                </a:lnTo>
                <a:lnTo>
                  <a:pt x="1982" y="11"/>
                </a:lnTo>
                <a:lnTo>
                  <a:pt x="1988" y="0"/>
                </a:lnTo>
                <a:lnTo>
                  <a:pt x="1974" y="0"/>
                </a:lnTo>
                <a:lnTo>
                  <a:pt x="1969" y="8"/>
                </a:lnTo>
                <a:lnTo>
                  <a:pt x="1929" y="0"/>
                </a:lnTo>
                <a:lnTo>
                  <a:pt x="1865" y="0"/>
                </a:lnTo>
                <a:lnTo>
                  <a:pt x="1964" y="19"/>
                </a:lnTo>
                <a:lnTo>
                  <a:pt x="1932" y="80"/>
                </a:lnTo>
                <a:lnTo>
                  <a:pt x="1745" y="59"/>
                </a:lnTo>
                <a:lnTo>
                  <a:pt x="1787" y="0"/>
                </a:lnTo>
                <a:lnTo>
                  <a:pt x="1771" y="0"/>
                </a:lnTo>
                <a:lnTo>
                  <a:pt x="1729" y="56"/>
                </a:lnTo>
                <a:lnTo>
                  <a:pt x="1640" y="46"/>
                </a:lnTo>
                <a:lnTo>
                  <a:pt x="1670" y="0"/>
                </a:lnTo>
                <a:lnTo>
                  <a:pt x="1656" y="0"/>
                </a:lnTo>
                <a:lnTo>
                  <a:pt x="1627" y="46"/>
                </a:lnTo>
                <a:lnTo>
                  <a:pt x="1542" y="35"/>
                </a:lnTo>
                <a:lnTo>
                  <a:pt x="1560" y="0"/>
                </a:lnTo>
                <a:lnTo>
                  <a:pt x="1547" y="0"/>
                </a:lnTo>
                <a:lnTo>
                  <a:pt x="1528" y="35"/>
                </a:lnTo>
                <a:lnTo>
                  <a:pt x="1440" y="24"/>
                </a:lnTo>
                <a:lnTo>
                  <a:pt x="1451" y="0"/>
                </a:lnTo>
                <a:lnTo>
                  <a:pt x="1437" y="0"/>
                </a:lnTo>
                <a:lnTo>
                  <a:pt x="1427" y="22"/>
                </a:lnTo>
                <a:lnTo>
                  <a:pt x="1387" y="19"/>
                </a:lnTo>
                <a:lnTo>
                  <a:pt x="1400" y="0"/>
                </a:lnTo>
                <a:lnTo>
                  <a:pt x="1387" y="0"/>
                </a:lnTo>
                <a:lnTo>
                  <a:pt x="1373" y="16"/>
                </a:lnTo>
                <a:lnTo>
                  <a:pt x="1331" y="11"/>
                </a:lnTo>
                <a:lnTo>
                  <a:pt x="1336" y="0"/>
                </a:lnTo>
                <a:lnTo>
                  <a:pt x="1317" y="0"/>
                </a:lnTo>
                <a:lnTo>
                  <a:pt x="1312" y="8"/>
                </a:lnTo>
                <a:lnTo>
                  <a:pt x="1258" y="3"/>
                </a:lnTo>
                <a:lnTo>
                  <a:pt x="1261" y="0"/>
                </a:lnTo>
                <a:lnTo>
                  <a:pt x="1248" y="0"/>
                </a:lnTo>
                <a:lnTo>
                  <a:pt x="1248" y="3"/>
                </a:lnTo>
                <a:lnTo>
                  <a:pt x="1229" y="0"/>
                </a:lnTo>
                <a:lnTo>
                  <a:pt x="1125" y="0"/>
                </a:lnTo>
                <a:lnTo>
                  <a:pt x="1170" y="6"/>
                </a:lnTo>
                <a:lnTo>
                  <a:pt x="1122" y="123"/>
                </a:lnTo>
                <a:lnTo>
                  <a:pt x="1055" y="121"/>
                </a:lnTo>
                <a:lnTo>
                  <a:pt x="1058" y="113"/>
                </a:lnTo>
                <a:lnTo>
                  <a:pt x="1093" y="0"/>
                </a:lnTo>
                <a:lnTo>
                  <a:pt x="1082" y="0"/>
                </a:lnTo>
                <a:lnTo>
                  <a:pt x="1079" y="3"/>
                </a:lnTo>
                <a:lnTo>
                  <a:pt x="1079" y="0"/>
                </a:lnTo>
                <a:lnTo>
                  <a:pt x="1069" y="0"/>
                </a:lnTo>
                <a:lnTo>
                  <a:pt x="1047" y="110"/>
                </a:lnTo>
                <a:lnTo>
                  <a:pt x="1042" y="121"/>
                </a:lnTo>
                <a:lnTo>
                  <a:pt x="978" y="118"/>
                </a:lnTo>
                <a:lnTo>
                  <a:pt x="1007" y="0"/>
                </a:lnTo>
                <a:lnTo>
                  <a:pt x="994" y="0"/>
                </a:lnTo>
                <a:lnTo>
                  <a:pt x="967" y="118"/>
                </a:lnTo>
                <a:lnTo>
                  <a:pt x="922" y="118"/>
                </a:lnTo>
                <a:lnTo>
                  <a:pt x="938" y="0"/>
                </a:lnTo>
                <a:lnTo>
                  <a:pt x="924" y="0"/>
                </a:lnTo>
                <a:lnTo>
                  <a:pt x="911" y="115"/>
                </a:lnTo>
                <a:lnTo>
                  <a:pt x="879" y="115"/>
                </a:lnTo>
                <a:lnTo>
                  <a:pt x="898" y="0"/>
                </a:lnTo>
                <a:lnTo>
                  <a:pt x="887" y="0"/>
                </a:lnTo>
                <a:lnTo>
                  <a:pt x="868" y="115"/>
                </a:lnTo>
                <a:lnTo>
                  <a:pt x="788" y="113"/>
                </a:lnTo>
                <a:lnTo>
                  <a:pt x="793" y="0"/>
                </a:lnTo>
                <a:lnTo>
                  <a:pt x="777" y="0"/>
                </a:lnTo>
                <a:lnTo>
                  <a:pt x="767" y="110"/>
                </a:lnTo>
                <a:lnTo>
                  <a:pt x="665" y="107"/>
                </a:lnTo>
                <a:lnTo>
                  <a:pt x="668" y="0"/>
                </a:lnTo>
                <a:lnTo>
                  <a:pt x="655" y="0"/>
                </a:lnTo>
                <a:lnTo>
                  <a:pt x="655" y="107"/>
                </a:lnTo>
                <a:lnTo>
                  <a:pt x="644" y="105"/>
                </a:lnTo>
                <a:lnTo>
                  <a:pt x="641" y="0"/>
                </a:lnTo>
                <a:lnTo>
                  <a:pt x="631" y="0"/>
                </a:lnTo>
                <a:lnTo>
                  <a:pt x="633" y="105"/>
                </a:lnTo>
                <a:lnTo>
                  <a:pt x="542" y="102"/>
                </a:lnTo>
                <a:lnTo>
                  <a:pt x="537" y="83"/>
                </a:lnTo>
                <a:lnTo>
                  <a:pt x="529" y="0"/>
                </a:lnTo>
                <a:lnTo>
                  <a:pt x="518" y="0"/>
                </a:lnTo>
                <a:lnTo>
                  <a:pt x="521" y="30"/>
                </a:lnTo>
                <a:lnTo>
                  <a:pt x="510" y="0"/>
                </a:lnTo>
                <a:lnTo>
                  <a:pt x="500" y="0"/>
                </a:lnTo>
                <a:lnTo>
                  <a:pt x="524" y="86"/>
                </a:lnTo>
                <a:lnTo>
                  <a:pt x="524" y="102"/>
                </a:lnTo>
                <a:lnTo>
                  <a:pt x="489" y="99"/>
                </a:lnTo>
                <a:lnTo>
                  <a:pt x="478" y="0"/>
                </a:lnTo>
                <a:lnTo>
                  <a:pt x="465" y="0"/>
                </a:lnTo>
                <a:lnTo>
                  <a:pt x="476" y="99"/>
                </a:lnTo>
                <a:lnTo>
                  <a:pt x="398" y="97"/>
                </a:lnTo>
                <a:lnTo>
                  <a:pt x="385" y="0"/>
                </a:lnTo>
                <a:lnTo>
                  <a:pt x="374" y="0"/>
                </a:lnTo>
                <a:lnTo>
                  <a:pt x="387" y="97"/>
                </a:lnTo>
                <a:lnTo>
                  <a:pt x="350" y="94"/>
                </a:lnTo>
                <a:lnTo>
                  <a:pt x="315" y="0"/>
                </a:lnTo>
                <a:lnTo>
                  <a:pt x="302" y="0"/>
                </a:lnTo>
                <a:lnTo>
                  <a:pt x="337" y="94"/>
                </a:lnTo>
                <a:lnTo>
                  <a:pt x="310" y="91"/>
                </a:lnTo>
                <a:lnTo>
                  <a:pt x="294" y="0"/>
                </a:lnTo>
                <a:lnTo>
                  <a:pt x="280" y="0"/>
                </a:lnTo>
                <a:lnTo>
                  <a:pt x="297" y="91"/>
                </a:lnTo>
                <a:lnTo>
                  <a:pt x="243" y="89"/>
                </a:lnTo>
                <a:lnTo>
                  <a:pt x="222" y="0"/>
                </a:lnTo>
                <a:lnTo>
                  <a:pt x="211" y="0"/>
                </a:lnTo>
                <a:lnTo>
                  <a:pt x="230" y="89"/>
                </a:lnTo>
                <a:lnTo>
                  <a:pt x="136" y="86"/>
                </a:lnTo>
                <a:lnTo>
                  <a:pt x="96" y="0"/>
                </a:lnTo>
                <a:lnTo>
                  <a:pt x="56" y="0"/>
                </a:lnTo>
                <a:lnTo>
                  <a:pt x="48" y="11"/>
                </a:lnTo>
                <a:lnTo>
                  <a:pt x="43" y="0"/>
                </a:lnTo>
                <a:lnTo>
                  <a:pt x="32" y="0"/>
                </a:lnTo>
                <a:lnTo>
                  <a:pt x="37" y="24"/>
                </a:lnTo>
                <a:lnTo>
                  <a:pt x="0" y="78"/>
                </a:lnTo>
                <a:lnTo>
                  <a:pt x="0" y="97"/>
                </a:lnTo>
                <a:lnTo>
                  <a:pt x="3" y="91"/>
                </a:lnTo>
                <a:lnTo>
                  <a:pt x="11" y="94"/>
                </a:lnTo>
                <a:lnTo>
                  <a:pt x="0" y="113"/>
                </a:lnTo>
                <a:lnTo>
                  <a:pt x="0" y="161"/>
                </a:lnTo>
                <a:lnTo>
                  <a:pt x="0" y="158"/>
                </a:lnTo>
                <a:lnTo>
                  <a:pt x="35" y="94"/>
                </a:lnTo>
                <a:lnTo>
                  <a:pt x="59" y="94"/>
                </a:lnTo>
                <a:lnTo>
                  <a:pt x="115" y="281"/>
                </a:lnTo>
                <a:lnTo>
                  <a:pt x="13" y="284"/>
                </a:lnTo>
                <a:lnTo>
                  <a:pt x="0" y="260"/>
                </a:lnTo>
                <a:lnTo>
                  <a:pt x="0" y="284"/>
                </a:lnTo>
                <a:lnTo>
                  <a:pt x="0" y="284"/>
                </a:lnTo>
                <a:lnTo>
                  <a:pt x="0" y="284"/>
                </a:lnTo>
                <a:lnTo>
                  <a:pt x="0" y="297"/>
                </a:lnTo>
                <a:lnTo>
                  <a:pt x="5" y="297"/>
                </a:lnTo>
                <a:lnTo>
                  <a:pt x="104" y="471"/>
                </a:lnTo>
                <a:lnTo>
                  <a:pt x="48" y="476"/>
                </a:lnTo>
                <a:lnTo>
                  <a:pt x="0" y="335"/>
                </a:lnTo>
                <a:lnTo>
                  <a:pt x="0" y="372"/>
                </a:lnTo>
                <a:lnTo>
                  <a:pt x="35" y="479"/>
                </a:lnTo>
                <a:lnTo>
                  <a:pt x="32" y="479"/>
                </a:lnTo>
                <a:lnTo>
                  <a:pt x="0" y="393"/>
                </a:lnTo>
                <a:lnTo>
                  <a:pt x="0" y="428"/>
                </a:lnTo>
                <a:lnTo>
                  <a:pt x="19" y="479"/>
                </a:lnTo>
                <a:lnTo>
                  <a:pt x="0" y="482"/>
                </a:lnTo>
                <a:lnTo>
                  <a:pt x="0" y="495"/>
                </a:lnTo>
                <a:lnTo>
                  <a:pt x="24" y="492"/>
                </a:lnTo>
                <a:lnTo>
                  <a:pt x="37" y="530"/>
                </a:lnTo>
                <a:lnTo>
                  <a:pt x="0" y="532"/>
                </a:lnTo>
                <a:lnTo>
                  <a:pt x="0" y="546"/>
                </a:lnTo>
                <a:lnTo>
                  <a:pt x="43" y="543"/>
                </a:lnTo>
                <a:lnTo>
                  <a:pt x="88" y="661"/>
                </a:lnTo>
                <a:lnTo>
                  <a:pt x="27" y="671"/>
                </a:lnTo>
                <a:lnTo>
                  <a:pt x="0" y="629"/>
                </a:lnTo>
                <a:lnTo>
                  <a:pt x="0" y="653"/>
                </a:lnTo>
                <a:lnTo>
                  <a:pt x="13" y="674"/>
                </a:lnTo>
                <a:lnTo>
                  <a:pt x="0" y="677"/>
                </a:lnTo>
                <a:lnTo>
                  <a:pt x="0" y="690"/>
                </a:lnTo>
                <a:lnTo>
                  <a:pt x="21" y="685"/>
                </a:lnTo>
                <a:lnTo>
                  <a:pt x="40" y="717"/>
                </a:lnTo>
                <a:lnTo>
                  <a:pt x="0" y="720"/>
                </a:lnTo>
                <a:lnTo>
                  <a:pt x="0" y="733"/>
                </a:lnTo>
                <a:lnTo>
                  <a:pt x="48" y="728"/>
                </a:lnTo>
                <a:lnTo>
                  <a:pt x="150" y="877"/>
                </a:lnTo>
                <a:lnTo>
                  <a:pt x="53" y="896"/>
                </a:lnTo>
                <a:lnTo>
                  <a:pt x="0" y="778"/>
                </a:lnTo>
                <a:lnTo>
                  <a:pt x="0" y="808"/>
                </a:lnTo>
                <a:lnTo>
                  <a:pt x="43" y="899"/>
                </a:lnTo>
                <a:lnTo>
                  <a:pt x="0" y="907"/>
                </a:lnTo>
                <a:lnTo>
                  <a:pt x="0" y="920"/>
                </a:lnTo>
                <a:lnTo>
                  <a:pt x="48" y="909"/>
                </a:lnTo>
                <a:lnTo>
                  <a:pt x="115" y="1059"/>
                </a:lnTo>
                <a:lnTo>
                  <a:pt x="93" y="1065"/>
                </a:lnTo>
                <a:lnTo>
                  <a:pt x="0" y="944"/>
                </a:lnTo>
                <a:lnTo>
                  <a:pt x="0" y="963"/>
                </a:lnTo>
                <a:lnTo>
                  <a:pt x="80" y="1067"/>
                </a:lnTo>
                <a:lnTo>
                  <a:pt x="0" y="1089"/>
                </a:lnTo>
                <a:lnTo>
                  <a:pt x="0" y="1102"/>
                </a:lnTo>
                <a:lnTo>
                  <a:pt x="88" y="1078"/>
                </a:lnTo>
                <a:lnTo>
                  <a:pt x="182" y="1198"/>
                </a:lnTo>
                <a:lnTo>
                  <a:pt x="184" y="1204"/>
                </a:lnTo>
                <a:lnTo>
                  <a:pt x="37" y="1257"/>
                </a:lnTo>
                <a:lnTo>
                  <a:pt x="0" y="1214"/>
                </a:lnTo>
                <a:lnTo>
                  <a:pt x="0" y="1233"/>
                </a:lnTo>
                <a:lnTo>
                  <a:pt x="24" y="1260"/>
                </a:lnTo>
                <a:lnTo>
                  <a:pt x="0" y="1270"/>
                </a:lnTo>
                <a:lnTo>
                  <a:pt x="0" y="1281"/>
                </a:lnTo>
                <a:lnTo>
                  <a:pt x="32" y="1270"/>
                </a:lnTo>
                <a:lnTo>
                  <a:pt x="142" y="1391"/>
                </a:lnTo>
                <a:lnTo>
                  <a:pt x="0" y="1452"/>
                </a:lnTo>
                <a:lnTo>
                  <a:pt x="0" y="1450"/>
                </a:lnTo>
                <a:lnTo>
                  <a:pt x="0" y="1466"/>
                </a:lnTo>
                <a:lnTo>
                  <a:pt x="109" y="1573"/>
                </a:lnTo>
                <a:lnTo>
                  <a:pt x="0" y="1629"/>
                </a:lnTo>
                <a:lnTo>
                  <a:pt x="0" y="1642"/>
                </a:lnTo>
                <a:lnTo>
                  <a:pt x="118" y="1581"/>
                </a:lnTo>
                <a:lnTo>
                  <a:pt x="227" y="1685"/>
                </a:lnTo>
                <a:lnTo>
                  <a:pt x="104" y="1760"/>
                </a:lnTo>
                <a:lnTo>
                  <a:pt x="0" y="1674"/>
                </a:lnTo>
                <a:lnTo>
                  <a:pt x="0" y="1690"/>
                </a:lnTo>
                <a:lnTo>
                  <a:pt x="93" y="1768"/>
                </a:lnTo>
                <a:lnTo>
                  <a:pt x="0" y="1827"/>
                </a:lnTo>
                <a:lnTo>
                  <a:pt x="0" y="1840"/>
                </a:lnTo>
                <a:lnTo>
                  <a:pt x="101" y="1776"/>
                </a:lnTo>
                <a:lnTo>
                  <a:pt x="150" y="1813"/>
                </a:lnTo>
                <a:lnTo>
                  <a:pt x="75" y="1926"/>
                </a:lnTo>
                <a:lnTo>
                  <a:pt x="0" y="1872"/>
                </a:lnTo>
                <a:lnTo>
                  <a:pt x="0" y="1886"/>
                </a:lnTo>
                <a:lnTo>
                  <a:pt x="67" y="1934"/>
                </a:lnTo>
                <a:lnTo>
                  <a:pt x="24" y="2001"/>
                </a:lnTo>
                <a:lnTo>
                  <a:pt x="0" y="2019"/>
                </a:lnTo>
                <a:lnTo>
                  <a:pt x="0" y="2033"/>
                </a:lnTo>
                <a:lnTo>
                  <a:pt x="3" y="2030"/>
                </a:lnTo>
                <a:lnTo>
                  <a:pt x="0" y="2035"/>
                </a:lnTo>
                <a:lnTo>
                  <a:pt x="0" y="2057"/>
                </a:lnTo>
                <a:lnTo>
                  <a:pt x="32" y="2009"/>
                </a:lnTo>
                <a:lnTo>
                  <a:pt x="101" y="1958"/>
                </a:lnTo>
                <a:lnTo>
                  <a:pt x="163" y="2003"/>
                </a:lnTo>
                <a:lnTo>
                  <a:pt x="93" y="2121"/>
                </a:lnTo>
                <a:lnTo>
                  <a:pt x="0" y="2065"/>
                </a:lnTo>
                <a:lnTo>
                  <a:pt x="0" y="2078"/>
                </a:lnTo>
                <a:lnTo>
                  <a:pt x="88" y="2132"/>
                </a:lnTo>
                <a:lnTo>
                  <a:pt x="69" y="2166"/>
                </a:lnTo>
                <a:lnTo>
                  <a:pt x="0" y="2225"/>
                </a:lnTo>
                <a:lnTo>
                  <a:pt x="0" y="2241"/>
                </a:lnTo>
                <a:lnTo>
                  <a:pt x="51" y="2196"/>
                </a:lnTo>
                <a:lnTo>
                  <a:pt x="11" y="2268"/>
                </a:lnTo>
                <a:lnTo>
                  <a:pt x="0" y="2263"/>
                </a:lnTo>
                <a:lnTo>
                  <a:pt x="0" y="2276"/>
                </a:lnTo>
                <a:lnTo>
                  <a:pt x="5" y="2279"/>
                </a:lnTo>
                <a:lnTo>
                  <a:pt x="0" y="2287"/>
                </a:lnTo>
                <a:lnTo>
                  <a:pt x="0" y="2311"/>
                </a:lnTo>
                <a:lnTo>
                  <a:pt x="16" y="2284"/>
                </a:lnTo>
                <a:lnTo>
                  <a:pt x="56" y="2305"/>
                </a:lnTo>
                <a:lnTo>
                  <a:pt x="0" y="2380"/>
                </a:lnTo>
                <a:lnTo>
                  <a:pt x="0" y="2399"/>
                </a:lnTo>
                <a:lnTo>
                  <a:pt x="67" y="2311"/>
                </a:lnTo>
                <a:lnTo>
                  <a:pt x="118" y="2335"/>
                </a:lnTo>
                <a:lnTo>
                  <a:pt x="11" y="2442"/>
                </a:lnTo>
                <a:lnTo>
                  <a:pt x="0" y="2436"/>
                </a:lnTo>
                <a:lnTo>
                  <a:pt x="0" y="2469"/>
                </a:lnTo>
                <a:lnTo>
                  <a:pt x="8" y="2458"/>
                </a:lnTo>
                <a:lnTo>
                  <a:pt x="51" y="2477"/>
                </a:lnTo>
                <a:lnTo>
                  <a:pt x="0" y="2583"/>
                </a:lnTo>
                <a:lnTo>
                  <a:pt x="0" y="2637"/>
                </a:lnTo>
                <a:lnTo>
                  <a:pt x="35" y="2650"/>
                </a:lnTo>
                <a:lnTo>
                  <a:pt x="0" y="2693"/>
                </a:lnTo>
                <a:lnTo>
                  <a:pt x="0" y="2712"/>
                </a:lnTo>
                <a:lnTo>
                  <a:pt x="45" y="2656"/>
                </a:lnTo>
                <a:lnTo>
                  <a:pt x="109" y="2682"/>
                </a:lnTo>
                <a:lnTo>
                  <a:pt x="40" y="2808"/>
                </a:lnTo>
                <a:lnTo>
                  <a:pt x="0" y="2797"/>
                </a:lnTo>
                <a:lnTo>
                  <a:pt x="0" y="2819"/>
                </a:lnTo>
                <a:lnTo>
                  <a:pt x="29" y="2827"/>
                </a:lnTo>
                <a:lnTo>
                  <a:pt x="0" y="2886"/>
                </a:lnTo>
                <a:lnTo>
                  <a:pt x="0" y="2907"/>
                </a:lnTo>
                <a:lnTo>
                  <a:pt x="3" y="2907"/>
                </a:lnTo>
                <a:lnTo>
                  <a:pt x="43" y="2832"/>
                </a:lnTo>
                <a:lnTo>
                  <a:pt x="51" y="2835"/>
                </a:lnTo>
                <a:lnTo>
                  <a:pt x="21" y="2907"/>
                </a:lnTo>
                <a:lnTo>
                  <a:pt x="35" y="2907"/>
                </a:lnTo>
                <a:lnTo>
                  <a:pt x="61" y="2838"/>
                </a:lnTo>
                <a:lnTo>
                  <a:pt x="88" y="2848"/>
                </a:lnTo>
                <a:lnTo>
                  <a:pt x="45" y="2907"/>
                </a:lnTo>
                <a:lnTo>
                  <a:pt x="59" y="2907"/>
                </a:lnTo>
                <a:lnTo>
                  <a:pt x="101" y="2851"/>
                </a:lnTo>
                <a:lnTo>
                  <a:pt x="160" y="2870"/>
                </a:lnTo>
                <a:lnTo>
                  <a:pt x="144" y="2907"/>
                </a:lnTo>
                <a:lnTo>
                  <a:pt x="158" y="2907"/>
                </a:lnTo>
                <a:lnTo>
                  <a:pt x="174" y="2875"/>
                </a:lnTo>
                <a:lnTo>
                  <a:pt x="182" y="2878"/>
                </a:lnTo>
                <a:lnTo>
                  <a:pt x="171" y="2907"/>
                </a:lnTo>
                <a:lnTo>
                  <a:pt x="184" y="2907"/>
                </a:lnTo>
                <a:lnTo>
                  <a:pt x="192" y="2880"/>
                </a:lnTo>
                <a:lnTo>
                  <a:pt x="254" y="2902"/>
                </a:lnTo>
                <a:lnTo>
                  <a:pt x="248" y="2907"/>
                </a:lnTo>
                <a:lnTo>
                  <a:pt x="264" y="2907"/>
                </a:lnTo>
                <a:lnTo>
                  <a:pt x="264" y="2904"/>
                </a:lnTo>
                <a:lnTo>
                  <a:pt x="270" y="2907"/>
                </a:lnTo>
                <a:lnTo>
                  <a:pt x="310" y="2907"/>
                </a:lnTo>
                <a:lnTo>
                  <a:pt x="289" y="2899"/>
                </a:lnTo>
                <a:lnTo>
                  <a:pt x="294" y="2883"/>
                </a:lnTo>
                <a:lnTo>
                  <a:pt x="321" y="2891"/>
                </a:lnTo>
                <a:lnTo>
                  <a:pt x="318" y="2907"/>
                </a:lnTo>
                <a:lnTo>
                  <a:pt x="329" y="2907"/>
                </a:lnTo>
                <a:lnTo>
                  <a:pt x="334" y="2894"/>
                </a:lnTo>
                <a:lnTo>
                  <a:pt x="387" y="2907"/>
                </a:lnTo>
                <a:lnTo>
                  <a:pt x="443" y="2907"/>
                </a:lnTo>
                <a:lnTo>
                  <a:pt x="449" y="2878"/>
                </a:lnTo>
                <a:lnTo>
                  <a:pt x="473" y="2830"/>
                </a:lnTo>
                <a:lnTo>
                  <a:pt x="502" y="2843"/>
                </a:lnTo>
                <a:lnTo>
                  <a:pt x="492" y="2907"/>
                </a:lnTo>
                <a:lnTo>
                  <a:pt x="502" y="2907"/>
                </a:lnTo>
                <a:lnTo>
                  <a:pt x="516" y="2848"/>
                </a:lnTo>
                <a:lnTo>
                  <a:pt x="542" y="2859"/>
                </a:lnTo>
                <a:lnTo>
                  <a:pt x="540" y="2907"/>
                </a:lnTo>
                <a:lnTo>
                  <a:pt x="550" y="2907"/>
                </a:lnTo>
                <a:lnTo>
                  <a:pt x="553" y="2864"/>
                </a:lnTo>
                <a:lnTo>
                  <a:pt x="572" y="2872"/>
                </a:lnTo>
                <a:lnTo>
                  <a:pt x="566" y="2907"/>
                </a:lnTo>
                <a:lnTo>
                  <a:pt x="580" y="2907"/>
                </a:lnTo>
                <a:lnTo>
                  <a:pt x="582" y="2875"/>
                </a:lnTo>
                <a:lnTo>
                  <a:pt x="633" y="2896"/>
                </a:lnTo>
                <a:lnTo>
                  <a:pt x="633" y="2907"/>
                </a:lnTo>
                <a:lnTo>
                  <a:pt x="652" y="2907"/>
                </a:lnTo>
                <a:lnTo>
                  <a:pt x="652" y="2904"/>
                </a:lnTo>
                <a:lnTo>
                  <a:pt x="657" y="2907"/>
                </a:lnTo>
                <a:lnTo>
                  <a:pt x="689" y="2907"/>
                </a:lnTo>
                <a:lnTo>
                  <a:pt x="652" y="2891"/>
                </a:lnTo>
                <a:lnTo>
                  <a:pt x="655" y="2848"/>
                </a:lnTo>
                <a:lnTo>
                  <a:pt x="703" y="2864"/>
                </a:lnTo>
                <a:lnTo>
                  <a:pt x="703" y="2907"/>
                </a:lnTo>
                <a:lnTo>
                  <a:pt x="727" y="2907"/>
                </a:lnTo>
                <a:lnTo>
                  <a:pt x="724" y="2872"/>
                </a:lnTo>
                <a:lnTo>
                  <a:pt x="753" y="2880"/>
                </a:lnTo>
                <a:lnTo>
                  <a:pt x="756" y="2907"/>
                </a:lnTo>
                <a:lnTo>
                  <a:pt x="767" y="2907"/>
                </a:lnTo>
                <a:lnTo>
                  <a:pt x="767" y="2886"/>
                </a:lnTo>
                <a:lnTo>
                  <a:pt x="785" y="2891"/>
                </a:lnTo>
                <a:lnTo>
                  <a:pt x="788" y="2907"/>
                </a:lnTo>
                <a:lnTo>
                  <a:pt x="804" y="2907"/>
                </a:lnTo>
                <a:lnTo>
                  <a:pt x="802" y="2896"/>
                </a:lnTo>
                <a:lnTo>
                  <a:pt x="815" y="2902"/>
                </a:lnTo>
                <a:lnTo>
                  <a:pt x="818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68" y="2907"/>
                </a:lnTo>
                <a:lnTo>
                  <a:pt x="858" y="2902"/>
                </a:lnTo>
                <a:lnTo>
                  <a:pt x="852" y="2875"/>
                </a:lnTo>
                <a:lnTo>
                  <a:pt x="892" y="2896"/>
                </a:lnTo>
                <a:lnTo>
                  <a:pt x="895" y="2907"/>
                </a:lnTo>
                <a:lnTo>
                  <a:pt x="908" y="2907"/>
                </a:lnTo>
                <a:lnTo>
                  <a:pt x="906" y="2902"/>
                </a:lnTo>
                <a:lnTo>
                  <a:pt x="914" y="2907"/>
                </a:lnTo>
                <a:lnTo>
                  <a:pt x="951" y="2907"/>
                </a:lnTo>
                <a:lnTo>
                  <a:pt x="924" y="2838"/>
                </a:lnTo>
                <a:lnTo>
                  <a:pt x="951" y="2848"/>
                </a:lnTo>
                <a:lnTo>
                  <a:pt x="978" y="2907"/>
                </a:lnTo>
                <a:lnTo>
                  <a:pt x="991" y="2907"/>
                </a:lnTo>
                <a:lnTo>
                  <a:pt x="967" y="2856"/>
                </a:lnTo>
                <a:lnTo>
                  <a:pt x="1090" y="2907"/>
                </a:lnTo>
                <a:lnTo>
                  <a:pt x="1122" y="2907"/>
                </a:lnTo>
                <a:lnTo>
                  <a:pt x="962" y="2840"/>
                </a:lnTo>
                <a:lnTo>
                  <a:pt x="911" y="2736"/>
                </a:lnTo>
                <a:lnTo>
                  <a:pt x="1253" y="2907"/>
                </a:lnTo>
                <a:lnTo>
                  <a:pt x="1280" y="2907"/>
                </a:lnTo>
                <a:lnTo>
                  <a:pt x="903" y="2717"/>
                </a:lnTo>
                <a:lnTo>
                  <a:pt x="842" y="2583"/>
                </a:lnTo>
                <a:lnTo>
                  <a:pt x="1349" y="2888"/>
                </a:lnTo>
                <a:lnTo>
                  <a:pt x="1355" y="2907"/>
                </a:lnTo>
                <a:lnTo>
                  <a:pt x="1365" y="2907"/>
                </a:lnTo>
                <a:lnTo>
                  <a:pt x="1365" y="2899"/>
                </a:lnTo>
                <a:lnTo>
                  <a:pt x="1379" y="2907"/>
                </a:lnTo>
                <a:lnTo>
                  <a:pt x="1411" y="2907"/>
                </a:lnTo>
                <a:lnTo>
                  <a:pt x="1400" y="2878"/>
                </a:lnTo>
                <a:lnTo>
                  <a:pt x="1435" y="2902"/>
                </a:lnTo>
                <a:lnTo>
                  <a:pt x="1435" y="2907"/>
                </a:lnTo>
                <a:lnTo>
                  <a:pt x="1461" y="2907"/>
                </a:lnTo>
                <a:lnTo>
                  <a:pt x="1443" y="2894"/>
                </a:lnTo>
                <a:lnTo>
                  <a:pt x="1435" y="2872"/>
                </a:lnTo>
                <a:lnTo>
                  <a:pt x="1456" y="2891"/>
                </a:lnTo>
                <a:lnTo>
                  <a:pt x="1464" y="2907"/>
                </a:lnTo>
                <a:lnTo>
                  <a:pt x="1523" y="2907"/>
                </a:lnTo>
                <a:lnTo>
                  <a:pt x="1494" y="2875"/>
                </a:lnTo>
                <a:lnTo>
                  <a:pt x="1405" y="2763"/>
                </a:lnTo>
                <a:lnTo>
                  <a:pt x="1344" y="2669"/>
                </a:lnTo>
                <a:lnTo>
                  <a:pt x="1309" y="2602"/>
                </a:lnTo>
                <a:lnTo>
                  <a:pt x="1245" y="2469"/>
                </a:lnTo>
                <a:lnTo>
                  <a:pt x="1210" y="2372"/>
                </a:lnTo>
                <a:lnTo>
                  <a:pt x="1034" y="1781"/>
                </a:lnTo>
                <a:lnTo>
                  <a:pt x="1333" y="1222"/>
                </a:lnTo>
                <a:lnTo>
                  <a:pt x="1448" y="1043"/>
                </a:lnTo>
                <a:lnTo>
                  <a:pt x="1531" y="947"/>
                </a:lnTo>
                <a:lnTo>
                  <a:pt x="1643" y="835"/>
                </a:lnTo>
                <a:lnTo>
                  <a:pt x="1710" y="778"/>
                </a:lnTo>
                <a:lnTo>
                  <a:pt x="1774" y="730"/>
                </a:lnTo>
                <a:lnTo>
                  <a:pt x="1974" y="605"/>
                </a:lnTo>
                <a:lnTo>
                  <a:pt x="2097" y="551"/>
                </a:lnTo>
                <a:lnTo>
                  <a:pt x="2234" y="506"/>
                </a:lnTo>
                <a:lnTo>
                  <a:pt x="2316" y="482"/>
                </a:lnTo>
                <a:lnTo>
                  <a:pt x="2453" y="458"/>
                </a:lnTo>
                <a:lnTo>
                  <a:pt x="2503" y="452"/>
                </a:lnTo>
                <a:lnTo>
                  <a:pt x="3377" y="417"/>
                </a:lnTo>
                <a:lnTo>
                  <a:pt x="3610" y="631"/>
                </a:lnTo>
                <a:lnTo>
                  <a:pt x="3879" y="917"/>
                </a:lnTo>
                <a:lnTo>
                  <a:pt x="3968" y="1049"/>
                </a:lnTo>
                <a:lnTo>
                  <a:pt x="4077" y="1268"/>
                </a:lnTo>
                <a:lnTo>
                  <a:pt x="4141" y="1474"/>
                </a:lnTo>
                <a:lnTo>
                  <a:pt x="4173" y="1605"/>
                </a:lnTo>
                <a:lnTo>
                  <a:pt x="4176" y="1623"/>
                </a:lnTo>
                <a:lnTo>
                  <a:pt x="4197" y="1872"/>
                </a:lnTo>
                <a:lnTo>
                  <a:pt x="4184" y="2086"/>
                </a:lnTo>
                <a:lnTo>
                  <a:pt x="4058" y="2666"/>
                </a:lnTo>
                <a:lnTo>
                  <a:pt x="4008" y="2776"/>
                </a:lnTo>
                <a:lnTo>
                  <a:pt x="3920" y="2907"/>
                </a:lnTo>
                <a:lnTo>
                  <a:pt x="3960" y="2907"/>
                </a:lnTo>
                <a:lnTo>
                  <a:pt x="3973" y="2878"/>
                </a:lnTo>
                <a:lnTo>
                  <a:pt x="3992" y="2859"/>
                </a:lnTo>
                <a:lnTo>
                  <a:pt x="3973" y="2904"/>
                </a:lnTo>
                <a:lnTo>
                  <a:pt x="3970" y="2907"/>
                </a:lnTo>
                <a:lnTo>
                  <a:pt x="3989" y="2907"/>
                </a:lnTo>
                <a:lnTo>
                  <a:pt x="4013" y="2883"/>
                </a:lnTo>
                <a:lnTo>
                  <a:pt x="4010" y="2891"/>
                </a:lnTo>
                <a:lnTo>
                  <a:pt x="4005" y="2907"/>
                </a:lnTo>
                <a:lnTo>
                  <a:pt x="4018" y="2907"/>
                </a:lnTo>
                <a:lnTo>
                  <a:pt x="4024" y="2894"/>
                </a:lnTo>
                <a:lnTo>
                  <a:pt x="4032" y="2867"/>
                </a:lnTo>
                <a:lnTo>
                  <a:pt x="4064" y="2835"/>
                </a:lnTo>
                <a:lnTo>
                  <a:pt x="4056" y="2878"/>
                </a:lnTo>
                <a:lnTo>
                  <a:pt x="4021" y="2907"/>
                </a:lnTo>
                <a:lnTo>
                  <a:pt x="4040" y="2907"/>
                </a:lnTo>
                <a:lnTo>
                  <a:pt x="4050" y="2896"/>
                </a:lnTo>
                <a:lnTo>
                  <a:pt x="4048" y="2907"/>
                </a:lnTo>
                <a:lnTo>
                  <a:pt x="4061" y="2907"/>
                </a:lnTo>
                <a:lnTo>
                  <a:pt x="4066" y="2886"/>
                </a:lnTo>
                <a:lnTo>
                  <a:pt x="4075" y="2878"/>
                </a:lnTo>
                <a:lnTo>
                  <a:pt x="4072" y="2907"/>
                </a:lnTo>
                <a:lnTo>
                  <a:pt x="4083" y="2907"/>
                </a:lnTo>
                <a:lnTo>
                  <a:pt x="4091" y="2864"/>
                </a:lnTo>
                <a:lnTo>
                  <a:pt x="4099" y="2856"/>
                </a:lnTo>
                <a:lnTo>
                  <a:pt x="4093" y="2907"/>
                </a:lnTo>
                <a:lnTo>
                  <a:pt x="4117" y="2907"/>
                </a:lnTo>
                <a:lnTo>
                  <a:pt x="4133" y="2896"/>
                </a:lnTo>
                <a:lnTo>
                  <a:pt x="4131" y="2907"/>
                </a:lnTo>
                <a:lnTo>
                  <a:pt x="4144" y="2907"/>
                </a:lnTo>
                <a:lnTo>
                  <a:pt x="4144" y="2886"/>
                </a:lnTo>
                <a:lnTo>
                  <a:pt x="4157" y="2878"/>
                </a:lnTo>
                <a:lnTo>
                  <a:pt x="4155" y="2907"/>
                </a:lnTo>
                <a:lnTo>
                  <a:pt x="4165" y="2907"/>
                </a:lnTo>
                <a:lnTo>
                  <a:pt x="4168" y="2870"/>
                </a:lnTo>
                <a:lnTo>
                  <a:pt x="4208" y="2843"/>
                </a:lnTo>
                <a:lnTo>
                  <a:pt x="4211" y="2907"/>
                </a:lnTo>
                <a:lnTo>
                  <a:pt x="4235" y="2907"/>
                </a:lnTo>
                <a:lnTo>
                  <a:pt x="4286" y="2878"/>
                </a:lnTo>
                <a:lnTo>
                  <a:pt x="4286" y="2907"/>
                </a:lnTo>
                <a:lnTo>
                  <a:pt x="4299" y="2907"/>
                </a:lnTo>
                <a:lnTo>
                  <a:pt x="4296" y="2870"/>
                </a:lnTo>
                <a:lnTo>
                  <a:pt x="4371" y="2827"/>
                </a:lnTo>
                <a:lnTo>
                  <a:pt x="4384" y="2907"/>
                </a:lnTo>
                <a:lnTo>
                  <a:pt x="4395" y="2907"/>
                </a:lnTo>
                <a:lnTo>
                  <a:pt x="4382" y="2819"/>
                </a:lnTo>
                <a:lnTo>
                  <a:pt x="4451" y="2776"/>
                </a:lnTo>
                <a:lnTo>
                  <a:pt x="4473" y="2859"/>
                </a:lnTo>
                <a:lnTo>
                  <a:pt x="4400" y="2907"/>
                </a:lnTo>
                <a:lnTo>
                  <a:pt x="4422" y="2907"/>
                </a:lnTo>
                <a:lnTo>
                  <a:pt x="4475" y="2872"/>
                </a:lnTo>
                <a:lnTo>
                  <a:pt x="4483" y="2907"/>
                </a:lnTo>
                <a:lnTo>
                  <a:pt x="4497" y="2907"/>
                </a:lnTo>
                <a:lnTo>
                  <a:pt x="4486" y="2864"/>
                </a:lnTo>
                <a:lnTo>
                  <a:pt x="4569" y="2811"/>
                </a:lnTo>
                <a:lnTo>
                  <a:pt x="4588" y="2870"/>
                </a:lnTo>
                <a:lnTo>
                  <a:pt x="4521" y="2907"/>
                </a:lnTo>
                <a:lnTo>
                  <a:pt x="4547" y="2907"/>
                </a:lnTo>
                <a:lnTo>
                  <a:pt x="4590" y="2880"/>
                </a:lnTo>
                <a:lnTo>
                  <a:pt x="4598" y="2907"/>
                </a:lnTo>
                <a:lnTo>
                  <a:pt x="4612" y="2907"/>
                </a:lnTo>
                <a:lnTo>
                  <a:pt x="4601" y="2875"/>
                </a:lnTo>
                <a:lnTo>
                  <a:pt x="4702" y="2821"/>
                </a:lnTo>
                <a:lnTo>
                  <a:pt x="4734" y="2899"/>
                </a:lnTo>
                <a:lnTo>
                  <a:pt x="4716" y="2907"/>
                </a:lnTo>
                <a:lnTo>
                  <a:pt x="4750" y="2907"/>
                </a:lnTo>
                <a:lnTo>
                  <a:pt x="4748" y="2904"/>
                </a:lnTo>
                <a:lnTo>
                  <a:pt x="4857" y="2854"/>
                </a:lnTo>
                <a:lnTo>
                  <a:pt x="4884" y="2907"/>
                </a:lnTo>
                <a:lnTo>
                  <a:pt x="4897" y="2907"/>
                </a:lnTo>
                <a:lnTo>
                  <a:pt x="4871" y="2848"/>
                </a:lnTo>
                <a:lnTo>
                  <a:pt x="4994" y="2792"/>
                </a:lnTo>
                <a:lnTo>
                  <a:pt x="5031" y="2856"/>
                </a:lnTo>
                <a:lnTo>
                  <a:pt x="4972" y="2907"/>
                </a:lnTo>
                <a:lnTo>
                  <a:pt x="4991" y="2907"/>
                </a:lnTo>
                <a:lnTo>
                  <a:pt x="5039" y="2867"/>
                </a:lnTo>
                <a:lnTo>
                  <a:pt x="5058" y="2899"/>
                </a:lnTo>
                <a:lnTo>
                  <a:pt x="5036" y="2907"/>
                </a:lnTo>
                <a:lnTo>
                  <a:pt x="5076" y="2907"/>
                </a:lnTo>
                <a:lnTo>
                  <a:pt x="5074" y="2904"/>
                </a:lnTo>
                <a:lnTo>
                  <a:pt x="5159" y="2872"/>
                </a:lnTo>
                <a:lnTo>
                  <a:pt x="5159" y="2859"/>
                </a:lnTo>
                <a:lnTo>
                  <a:pt x="5068" y="2894"/>
                </a:lnTo>
                <a:close/>
                <a:moveTo>
                  <a:pt x="27" y="70"/>
                </a:moveTo>
                <a:lnTo>
                  <a:pt x="19" y="80"/>
                </a:lnTo>
                <a:lnTo>
                  <a:pt x="11" y="80"/>
                </a:lnTo>
                <a:lnTo>
                  <a:pt x="35" y="48"/>
                </a:lnTo>
                <a:lnTo>
                  <a:pt x="27" y="70"/>
                </a:lnTo>
                <a:close/>
                <a:moveTo>
                  <a:pt x="4010" y="2797"/>
                </a:moveTo>
                <a:lnTo>
                  <a:pt x="4021" y="2776"/>
                </a:lnTo>
                <a:lnTo>
                  <a:pt x="4013" y="2800"/>
                </a:lnTo>
                <a:lnTo>
                  <a:pt x="4005" y="2811"/>
                </a:lnTo>
                <a:lnTo>
                  <a:pt x="4010" y="2797"/>
                </a:lnTo>
                <a:close/>
                <a:moveTo>
                  <a:pt x="4016" y="2862"/>
                </a:moveTo>
                <a:lnTo>
                  <a:pt x="3994" y="2883"/>
                </a:lnTo>
                <a:lnTo>
                  <a:pt x="4013" y="2832"/>
                </a:lnTo>
                <a:lnTo>
                  <a:pt x="4026" y="2819"/>
                </a:lnTo>
                <a:lnTo>
                  <a:pt x="4016" y="2862"/>
                </a:lnTo>
                <a:close/>
                <a:moveTo>
                  <a:pt x="5052" y="2616"/>
                </a:moveTo>
                <a:lnTo>
                  <a:pt x="4940" y="2677"/>
                </a:lnTo>
                <a:lnTo>
                  <a:pt x="4895" y="2597"/>
                </a:lnTo>
                <a:lnTo>
                  <a:pt x="4996" y="2533"/>
                </a:lnTo>
                <a:lnTo>
                  <a:pt x="5052" y="2616"/>
                </a:lnTo>
                <a:close/>
                <a:moveTo>
                  <a:pt x="4163" y="2608"/>
                </a:moveTo>
                <a:lnTo>
                  <a:pt x="4165" y="2559"/>
                </a:lnTo>
                <a:lnTo>
                  <a:pt x="4179" y="2541"/>
                </a:lnTo>
                <a:lnTo>
                  <a:pt x="4176" y="2592"/>
                </a:lnTo>
                <a:lnTo>
                  <a:pt x="4163" y="2608"/>
                </a:lnTo>
                <a:close/>
                <a:moveTo>
                  <a:pt x="4173" y="2613"/>
                </a:moveTo>
                <a:lnTo>
                  <a:pt x="4173" y="2640"/>
                </a:lnTo>
                <a:lnTo>
                  <a:pt x="4160" y="2653"/>
                </a:lnTo>
                <a:lnTo>
                  <a:pt x="4163" y="2629"/>
                </a:lnTo>
                <a:lnTo>
                  <a:pt x="4173" y="2613"/>
                </a:lnTo>
                <a:close/>
                <a:moveTo>
                  <a:pt x="4112" y="1150"/>
                </a:moveTo>
                <a:lnTo>
                  <a:pt x="4101" y="1083"/>
                </a:lnTo>
                <a:lnTo>
                  <a:pt x="4133" y="1113"/>
                </a:lnTo>
                <a:lnTo>
                  <a:pt x="4139" y="1177"/>
                </a:lnTo>
                <a:lnTo>
                  <a:pt x="4112" y="1150"/>
                </a:lnTo>
                <a:close/>
                <a:moveTo>
                  <a:pt x="4115" y="1238"/>
                </a:moveTo>
                <a:lnTo>
                  <a:pt x="4091" y="1204"/>
                </a:lnTo>
                <a:lnTo>
                  <a:pt x="4080" y="1161"/>
                </a:lnTo>
                <a:lnTo>
                  <a:pt x="4107" y="1193"/>
                </a:lnTo>
                <a:lnTo>
                  <a:pt x="4115" y="1238"/>
                </a:lnTo>
                <a:close/>
                <a:moveTo>
                  <a:pt x="3177" y="217"/>
                </a:moveTo>
                <a:lnTo>
                  <a:pt x="3190" y="217"/>
                </a:lnTo>
                <a:lnTo>
                  <a:pt x="3203" y="225"/>
                </a:lnTo>
                <a:lnTo>
                  <a:pt x="3182" y="222"/>
                </a:lnTo>
                <a:lnTo>
                  <a:pt x="3177" y="217"/>
                </a:lnTo>
                <a:close/>
                <a:moveTo>
                  <a:pt x="3177" y="233"/>
                </a:moveTo>
                <a:lnTo>
                  <a:pt x="3177" y="233"/>
                </a:lnTo>
                <a:lnTo>
                  <a:pt x="3177" y="233"/>
                </a:lnTo>
                <a:lnTo>
                  <a:pt x="3177" y="233"/>
                </a:lnTo>
                <a:close/>
                <a:moveTo>
                  <a:pt x="3193" y="206"/>
                </a:moveTo>
                <a:lnTo>
                  <a:pt x="3153" y="187"/>
                </a:lnTo>
                <a:lnTo>
                  <a:pt x="3185" y="187"/>
                </a:lnTo>
                <a:lnTo>
                  <a:pt x="3201" y="195"/>
                </a:lnTo>
                <a:lnTo>
                  <a:pt x="3212" y="206"/>
                </a:lnTo>
                <a:lnTo>
                  <a:pt x="3193" y="206"/>
                </a:lnTo>
                <a:close/>
                <a:moveTo>
                  <a:pt x="3115" y="198"/>
                </a:moveTo>
                <a:lnTo>
                  <a:pt x="3131" y="193"/>
                </a:lnTo>
                <a:lnTo>
                  <a:pt x="3134" y="193"/>
                </a:lnTo>
                <a:lnTo>
                  <a:pt x="3145" y="204"/>
                </a:lnTo>
                <a:lnTo>
                  <a:pt x="3129" y="204"/>
                </a:lnTo>
                <a:lnTo>
                  <a:pt x="3115" y="198"/>
                </a:lnTo>
                <a:close/>
                <a:moveTo>
                  <a:pt x="3129" y="217"/>
                </a:moveTo>
                <a:lnTo>
                  <a:pt x="3121" y="214"/>
                </a:lnTo>
                <a:lnTo>
                  <a:pt x="3126" y="214"/>
                </a:lnTo>
                <a:lnTo>
                  <a:pt x="3129" y="217"/>
                </a:lnTo>
                <a:close/>
                <a:moveTo>
                  <a:pt x="3139" y="177"/>
                </a:moveTo>
                <a:lnTo>
                  <a:pt x="3134" y="177"/>
                </a:lnTo>
                <a:lnTo>
                  <a:pt x="3110" y="155"/>
                </a:lnTo>
                <a:lnTo>
                  <a:pt x="3121" y="153"/>
                </a:lnTo>
                <a:lnTo>
                  <a:pt x="3155" y="171"/>
                </a:lnTo>
                <a:lnTo>
                  <a:pt x="3139" y="177"/>
                </a:lnTo>
                <a:close/>
                <a:moveTo>
                  <a:pt x="2202" y="450"/>
                </a:moveTo>
                <a:lnTo>
                  <a:pt x="2153" y="452"/>
                </a:lnTo>
                <a:lnTo>
                  <a:pt x="2447" y="238"/>
                </a:lnTo>
                <a:lnTo>
                  <a:pt x="2581" y="214"/>
                </a:lnTo>
                <a:lnTo>
                  <a:pt x="2202" y="450"/>
                </a:lnTo>
                <a:close/>
                <a:moveTo>
                  <a:pt x="2218" y="463"/>
                </a:moveTo>
                <a:lnTo>
                  <a:pt x="2196" y="474"/>
                </a:lnTo>
                <a:lnTo>
                  <a:pt x="2183" y="476"/>
                </a:lnTo>
                <a:lnTo>
                  <a:pt x="2204" y="463"/>
                </a:lnTo>
                <a:lnTo>
                  <a:pt x="2218" y="463"/>
                </a:lnTo>
                <a:close/>
                <a:moveTo>
                  <a:pt x="1325" y="2768"/>
                </a:moveTo>
                <a:lnTo>
                  <a:pt x="1314" y="2728"/>
                </a:lnTo>
                <a:lnTo>
                  <a:pt x="1339" y="2752"/>
                </a:lnTo>
                <a:lnTo>
                  <a:pt x="1355" y="2792"/>
                </a:lnTo>
                <a:lnTo>
                  <a:pt x="1325" y="2768"/>
                </a:lnTo>
                <a:close/>
                <a:moveTo>
                  <a:pt x="1363" y="2816"/>
                </a:moveTo>
                <a:lnTo>
                  <a:pt x="1373" y="2846"/>
                </a:lnTo>
                <a:lnTo>
                  <a:pt x="1341" y="2821"/>
                </a:lnTo>
                <a:lnTo>
                  <a:pt x="1333" y="2789"/>
                </a:lnTo>
                <a:lnTo>
                  <a:pt x="1363" y="2816"/>
                </a:lnTo>
                <a:close/>
                <a:moveTo>
                  <a:pt x="1314" y="2776"/>
                </a:moveTo>
                <a:lnTo>
                  <a:pt x="1325" y="2811"/>
                </a:lnTo>
                <a:lnTo>
                  <a:pt x="764" y="2412"/>
                </a:lnTo>
                <a:lnTo>
                  <a:pt x="745" y="2367"/>
                </a:lnTo>
                <a:lnTo>
                  <a:pt x="737" y="2335"/>
                </a:lnTo>
                <a:lnTo>
                  <a:pt x="751" y="2311"/>
                </a:lnTo>
                <a:lnTo>
                  <a:pt x="1314" y="2776"/>
                </a:lnTo>
                <a:close/>
                <a:moveTo>
                  <a:pt x="828" y="2680"/>
                </a:moveTo>
                <a:lnTo>
                  <a:pt x="807" y="2669"/>
                </a:lnTo>
                <a:lnTo>
                  <a:pt x="780" y="2546"/>
                </a:lnTo>
                <a:lnTo>
                  <a:pt x="791" y="2554"/>
                </a:lnTo>
                <a:lnTo>
                  <a:pt x="828" y="2680"/>
                </a:lnTo>
                <a:close/>
                <a:moveTo>
                  <a:pt x="793" y="2522"/>
                </a:moveTo>
                <a:lnTo>
                  <a:pt x="802" y="2546"/>
                </a:lnTo>
                <a:lnTo>
                  <a:pt x="799" y="2546"/>
                </a:lnTo>
                <a:lnTo>
                  <a:pt x="793" y="2522"/>
                </a:lnTo>
                <a:close/>
                <a:moveTo>
                  <a:pt x="810" y="2685"/>
                </a:moveTo>
                <a:lnTo>
                  <a:pt x="831" y="2696"/>
                </a:lnTo>
                <a:lnTo>
                  <a:pt x="863" y="2800"/>
                </a:lnTo>
                <a:lnTo>
                  <a:pt x="834" y="2787"/>
                </a:lnTo>
                <a:lnTo>
                  <a:pt x="810" y="2685"/>
                </a:lnTo>
                <a:close/>
                <a:moveTo>
                  <a:pt x="826" y="2813"/>
                </a:moveTo>
                <a:lnTo>
                  <a:pt x="820" y="2795"/>
                </a:lnTo>
                <a:lnTo>
                  <a:pt x="823" y="2795"/>
                </a:lnTo>
                <a:lnTo>
                  <a:pt x="826" y="2813"/>
                </a:lnTo>
                <a:close/>
                <a:moveTo>
                  <a:pt x="777" y="2666"/>
                </a:moveTo>
                <a:lnTo>
                  <a:pt x="796" y="2677"/>
                </a:lnTo>
                <a:lnTo>
                  <a:pt x="818" y="2781"/>
                </a:lnTo>
                <a:lnTo>
                  <a:pt x="815" y="2779"/>
                </a:lnTo>
                <a:lnTo>
                  <a:pt x="777" y="2666"/>
                </a:lnTo>
                <a:close/>
                <a:moveTo>
                  <a:pt x="799" y="2773"/>
                </a:moveTo>
                <a:lnTo>
                  <a:pt x="796" y="2771"/>
                </a:lnTo>
                <a:lnTo>
                  <a:pt x="785" y="2725"/>
                </a:lnTo>
                <a:lnTo>
                  <a:pt x="799" y="2773"/>
                </a:lnTo>
                <a:close/>
                <a:moveTo>
                  <a:pt x="743" y="2511"/>
                </a:moveTo>
                <a:lnTo>
                  <a:pt x="727" y="2402"/>
                </a:lnTo>
                <a:lnTo>
                  <a:pt x="737" y="2407"/>
                </a:lnTo>
                <a:lnTo>
                  <a:pt x="761" y="2522"/>
                </a:lnTo>
                <a:lnTo>
                  <a:pt x="743" y="2511"/>
                </a:lnTo>
                <a:close/>
                <a:moveTo>
                  <a:pt x="745" y="2637"/>
                </a:moveTo>
                <a:lnTo>
                  <a:pt x="740" y="2634"/>
                </a:lnTo>
                <a:lnTo>
                  <a:pt x="737" y="2589"/>
                </a:lnTo>
                <a:lnTo>
                  <a:pt x="745" y="2637"/>
                </a:lnTo>
                <a:close/>
                <a:moveTo>
                  <a:pt x="660" y="2715"/>
                </a:moveTo>
                <a:lnTo>
                  <a:pt x="665" y="2610"/>
                </a:lnTo>
                <a:lnTo>
                  <a:pt x="695" y="2626"/>
                </a:lnTo>
                <a:lnTo>
                  <a:pt x="697" y="2661"/>
                </a:lnTo>
                <a:lnTo>
                  <a:pt x="700" y="2731"/>
                </a:lnTo>
                <a:lnTo>
                  <a:pt x="660" y="2715"/>
                </a:lnTo>
                <a:close/>
                <a:moveTo>
                  <a:pt x="700" y="2744"/>
                </a:moveTo>
                <a:lnTo>
                  <a:pt x="700" y="2787"/>
                </a:lnTo>
                <a:lnTo>
                  <a:pt x="657" y="2765"/>
                </a:lnTo>
                <a:lnTo>
                  <a:pt x="660" y="2728"/>
                </a:lnTo>
                <a:lnTo>
                  <a:pt x="700" y="2744"/>
                </a:lnTo>
                <a:close/>
                <a:moveTo>
                  <a:pt x="614" y="2182"/>
                </a:moveTo>
                <a:lnTo>
                  <a:pt x="612" y="2169"/>
                </a:lnTo>
                <a:lnTo>
                  <a:pt x="612" y="2166"/>
                </a:lnTo>
                <a:lnTo>
                  <a:pt x="625" y="2148"/>
                </a:lnTo>
                <a:lnTo>
                  <a:pt x="625" y="2153"/>
                </a:lnTo>
                <a:lnTo>
                  <a:pt x="633" y="2182"/>
                </a:lnTo>
                <a:lnTo>
                  <a:pt x="631" y="2196"/>
                </a:lnTo>
                <a:lnTo>
                  <a:pt x="614" y="2182"/>
                </a:lnTo>
                <a:close/>
                <a:moveTo>
                  <a:pt x="628" y="2209"/>
                </a:moveTo>
                <a:lnTo>
                  <a:pt x="628" y="2217"/>
                </a:lnTo>
                <a:lnTo>
                  <a:pt x="622" y="2204"/>
                </a:lnTo>
                <a:lnTo>
                  <a:pt x="628" y="2209"/>
                </a:lnTo>
                <a:close/>
                <a:moveTo>
                  <a:pt x="609" y="2303"/>
                </a:moveTo>
                <a:lnTo>
                  <a:pt x="601" y="2297"/>
                </a:lnTo>
                <a:lnTo>
                  <a:pt x="609" y="2198"/>
                </a:lnTo>
                <a:lnTo>
                  <a:pt x="622" y="2241"/>
                </a:lnTo>
                <a:lnTo>
                  <a:pt x="609" y="2303"/>
                </a:lnTo>
                <a:close/>
                <a:moveTo>
                  <a:pt x="620" y="2324"/>
                </a:moveTo>
                <a:lnTo>
                  <a:pt x="617" y="2327"/>
                </a:lnTo>
                <a:lnTo>
                  <a:pt x="620" y="2324"/>
                </a:lnTo>
                <a:lnTo>
                  <a:pt x="620" y="2324"/>
                </a:lnTo>
                <a:close/>
                <a:moveTo>
                  <a:pt x="553" y="2656"/>
                </a:moveTo>
                <a:lnTo>
                  <a:pt x="564" y="2600"/>
                </a:lnTo>
                <a:lnTo>
                  <a:pt x="561" y="2640"/>
                </a:lnTo>
                <a:lnTo>
                  <a:pt x="553" y="2656"/>
                </a:lnTo>
                <a:close/>
                <a:moveTo>
                  <a:pt x="558" y="2672"/>
                </a:moveTo>
                <a:lnTo>
                  <a:pt x="558" y="2672"/>
                </a:lnTo>
                <a:lnTo>
                  <a:pt x="558" y="2672"/>
                </a:lnTo>
                <a:lnTo>
                  <a:pt x="558" y="2672"/>
                </a:lnTo>
                <a:close/>
                <a:moveTo>
                  <a:pt x="248" y="2704"/>
                </a:moveTo>
                <a:lnTo>
                  <a:pt x="297" y="2597"/>
                </a:lnTo>
                <a:lnTo>
                  <a:pt x="369" y="2634"/>
                </a:lnTo>
                <a:lnTo>
                  <a:pt x="334" y="2731"/>
                </a:lnTo>
                <a:lnTo>
                  <a:pt x="248" y="2704"/>
                </a:lnTo>
                <a:close/>
                <a:moveTo>
                  <a:pt x="334" y="2773"/>
                </a:moveTo>
                <a:lnTo>
                  <a:pt x="331" y="2779"/>
                </a:lnTo>
                <a:lnTo>
                  <a:pt x="331" y="2773"/>
                </a:lnTo>
                <a:lnTo>
                  <a:pt x="334" y="2773"/>
                </a:lnTo>
                <a:close/>
                <a:moveTo>
                  <a:pt x="131" y="2664"/>
                </a:moveTo>
                <a:lnTo>
                  <a:pt x="195" y="2546"/>
                </a:lnTo>
                <a:lnTo>
                  <a:pt x="272" y="2586"/>
                </a:lnTo>
                <a:lnTo>
                  <a:pt x="264" y="2610"/>
                </a:lnTo>
                <a:lnTo>
                  <a:pt x="206" y="2688"/>
                </a:lnTo>
                <a:lnTo>
                  <a:pt x="131" y="2664"/>
                </a:lnTo>
                <a:close/>
                <a:moveTo>
                  <a:pt x="198" y="2698"/>
                </a:moveTo>
                <a:lnTo>
                  <a:pt x="195" y="2704"/>
                </a:lnTo>
                <a:lnTo>
                  <a:pt x="126" y="2674"/>
                </a:lnTo>
                <a:lnTo>
                  <a:pt x="126" y="2674"/>
                </a:lnTo>
                <a:lnTo>
                  <a:pt x="198" y="2698"/>
                </a:lnTo>
                <a:close/>
                <a:moveTo>
                  <a:pt x="168" y="840"/>
                </a:moveTo>
                <a:lnTo>
                  <a:pt x="128" y="717"/>
                </a:lnTo>
                <a:lnTo>
                  <a:pt x="235" y="706"/>
                </a:lnTo>
                <a:lnTo>
                  <a:pt x="248" y="728"/>
                </a:lnTo>
                <a:lnTo>
                  <a:pt x="283" y="853"/>
                </a:lnTo>
                <a:lnTo>
                  <a:pt x="179" y="872"/>
                </a:lnTo>
                <a:lnTo>
                  <a:pt x="168" y="840"/>
                </a:lnTo>
                <a:close/>
                <a:moveTo>
                  <a:pt x="174" y="893"/>
                </a:moveTo>
                <a:lnTo>
                  <a:pt x="168" y="888"/>
                </a:lnTo>
                <a:lnTo>
                  <a:pt x="171" y="885"/>
                </a:lnTo>
                <a:lnTo>
                  <a:pt x="174" y="893"/>
                </a:lnTo>
                <a:close/>
                <a:moveTo>
                  <a:pt x="1194" y="139"/>
                </a:moveTo>
                <a:lnTo>
                  <a:pt x="1240" y="142"/>
                </a:lnTo>
                <a:lnTo>
                  <a:pt x="1181" y="244"/>
                </a:lnTo>
                <a:lnTo>
                  <a:pt x="1144" y="246"/>
                </a:lnTo>
                <a:lnTo>
                  <a:pt x="1194" y="139"/>
                </a:lnTo>
                <a:close/>
                <a:moveTo>
                  <a:pt x="1152" y="198"/>
                </a:moveTo>
                <a:lnTo>
                  <a:pt x="1168" y="139"/>
                </a:lnTo>
                <a:lnTo>
                  <a:pt x="1181" y="139"/>
                </a:lnTo>
                <a:lnTo>
                  <a:pt x="1152" y="198"/>
                </a:lnTo>
                <a:close/>
                <a:moveTo>
                  <a:pt x="3027" y="134"/>
                </a:moveTo>
                <a:lnTo>
                  <a:pt x="3022" y="131"/>
                </a:lnTo>
                <a:lnTo>
                  <a:pt x="3043" y="129"/>
                </a:lnTo>
                <a:lnTo>
                  <a:pt x="3027" y="134"/>
                </a:lnTo>
                <a:close/>
                <a:moveTo>
                  <a:pt x="3035" y="150"/>
                </a:moveTo>
                <a:lnTo>
                  <a:pt x="3014" y="153"/>
                </a:lnTo>
                <a:lnTo>
                  <a:pt x="3027" y="147"/>
                </a:lnTo>
                <a:lnTo>
                  <a:pt x="3035" y="150"/>
                </a:lnTo>
                <a:close/>
                <a:moveTo>
                  <a:pt x="3065" y="131"/>
                </a:moveTo>
                <a:lnTo>
                  <a:pt x="3081" y="145"/>
                </a:lnTo>
                <a:lnTo>
                  <a:pt x="3059" y="147"/>
                </a:lnTo>
                <a:lnTo>
                  <a:pt x="3043" y="142"/>
                </a:lnTo>
                <a:lnTo>
                  <a:pt x="3065" y="131"/>
                </a:lnTo>
                <a:close/>
                <a:moveTo>
                  <a:pt x="3000" y="123"/>
                </a:moveTo>
                <a:lnTo>
                  <a:pt x="2939" y="97"/>
                </a:lnTo>
                <a:lnTo>
                  <a:pt x="2976" y="78"/>
                </a:lnTo>
                <a:lnTo>
                  <a:pt x="3046" y="115"/>
                </a:lnTo>
                <a:lnTo>
                  <a:pt x="3000" y="123"/>
                </a:lnTo>
                <a:close/>
                <a:moveTo>
                  <a:pt x="3011" y="142"/>
                </a:moveTo>
                <a:lnTo>
                  <a:pt x="2984" y="153"/>
                </a:lnTo>
                <a:lnTo>
                  <a:pt x="2958" y="145"/>
                </a:lnTo>
                <a:lnTo>
                  <a:pt x="3000" y="137"/>
                </a:lnTo>
                <a:lnTo>
                  <a:pt x="3011" y="142"/>
                </a:lnTo>
                <a:close/>
                <a:moveTo>
                  <a:pt x="2979" y="126"/>
                </a:moveTo>
                <a:lnTo>
                  <a:pt x="2934" y="137"/>
                </a:lnTo>
                <a:lnTo>
                  <a:pt x="2894" y="121"/>
                </a:lnTo>
                <a:lnTo>
                  <a:pt x="2926" y="105"/>
                </a:lnTo>
                <a:lnTo>
                  <a:pt x="2979" y="126"/>
                </a:lnTo>
                <a:close/>
                <a:moveTo>
                  <a:pt x="2910" y="139"/>
                </a:moveTo>
                <a:lnTo>
                  <a:pt x="2859" y="150"/>
                </a:lnTo>
                <a:lnTo>
                  <a:pt x="2845" y="145"/>
                </a:lnTo>
                <a:lnTo>
                  <a:pt x="2878" y="129"/>
                </a:lnTo>
                <a:lnTo>
                  <a:pt x="2910" y="139"/>
                </a:lnTo>
                <a:close/>
                <a:moveTo>
                  <a:pt x="2829" y="139"/>
                </a:moveTo>
                <a:lnTo>
                  <a:pt x="2752" y="121"/>
                </a:lnTo>
                <a:lnTo>
                  <a:pt x="2789" y="97"/>
                </a:lnTo>
                <a:lnTo>
                  <a:pt x="2861" y="123"/>
                </a:lnTo>
                <a:lnTo>
                  <a:pt x="2829" y="139"/>
                </a:lnTo>
                <a:close/>
                <a:moveTo>
                  <a:pt x="2832" y="155"/>
                </a:moveTo>
                <a:lnTo>
                  <a:pt x="2827" y="155"/>
                </a:lnTo>
                <a:lnTo>
                  <a:pt x="2829" y="153"/>
                </a:lnTo>
                <a:lnTo>
                  <a:pt x="2832" y="155"/>
                </a:lnTo>
                <a:close/>
                <a:moveTo>
                  <a:pt x="2813" y="150"/>
                </a:moveTo>
                <a:lnTo>
                  <a:pt x="2787" y="163"/>
                </a:lnTo>
                <a:lnTo>
                  <a:pt x="2784" y="163"/>
                </a:lnTo>
                <a:lnTo>
                  <a:pt x="2707" y="147"/>
                </a:lnTo>
                <a:lnTo>
                  <a:pt x="2739" y="129"/>
                </a:lnTo>
                <a:lnTo>
                  <a:pt x="2813" y="150"/>
                </a:lnTo>
                <a:close/>
                <a:moveTo>
                  <a:pt x="2795" y="177"/>
                </a:moveTo>
                <a:lnTo>
                  <a:pt x="2792" y="177"/>
                </a:lnTo>
                <a:lnTo>
                  <a:pt x="2787" y="177"/>
                </a:lnTo>
                <a:lnTo>
                  <a:pt x="2787" y="177"/>
                </a:lnTo>
                <a:lnTo>
                  <a:pt x="2795" y="177"/>
                </a:lnTo>
                <a:close/>
                <a:moveTo>
                  <a:pt x="2680" y="166"/>
                </a:moveTo>
                <a:lnTo>
                  <a:pt x="2690" y="158"/>
                </a:lnTo>
                <a:lnTo>
                  <a:pt x="2752" y="169"/>
                </a:lnTo>
                <a:lnTo>
                  <a:pt x="2739" y="171"/>
                </a:lnTo>
                <a:lnTo>
                  <a:pt x="2680" y="166"/>
                </a:lnTo>
                <a:close/>
                <a:moveTo>
                  <a:pt x="2696" y="179"/>
                </a:moveTo>
                <a:lnTo>
                  <a:pt x="2664" y="185"/>
                </a:lnTo>
                <a:lnTo>
                  <a:pt x="2648" y="185"/>
                </a:lnTo>
                <a:lnTo>
                  <a:pt x="2664" y="174"/>
                </a:lnTo>
                <a:lnTo>
                  <a:pt x="2696" y="179"/>
                </a:lnTo>
                <a:close/>
                <a:moveTo>
                  <a:pt x="2690" y="145"/>
                </a:moveTo>
                <a:lnTo>
                  <a:pt x="2597" y="129"/>
                </a:lnTo>
                <a:lnTo>
                  <a:pt x="2634" y="102"/>
                </a:lnTo>
                <a:lnTo>
                  <a:pt x="2723" y="123"/>
                </a:lnTo>
                <a:lnTo>
                  <a:pt x="2690" y="145"/>
                </a:lnTo>
                <a:close/>
                <a:moveTo>
                  <a:pt x="2674" y="155"/>
                </a:moveTo>
                <a:lnTo>
                  <a:pt x="2661" y="163"/>
                </a:lnTo>
                <a:lnTo>
                  <a:pt x="2562" y="153"/>
                </a:lnTo>
                <a:lnTo>
                  <a:pt x="2584" y="137"/>
                </a:lnTo>
                <a:lnTo>
                  <a:pt x="2674" y="155"/>
                </a:lnTo>
                <a:close/>
                <a:moveTo>
                  <a:pt x="874" y="1206"/>
                </a:moveTo>
                <a:lnTo>
                  <a:pt x="882" y="1180"/>
                </a:lnTo>
                <a:lnTo>
                  <a:pt x="895" y="1172"/>
                </a:lnTo>
                <a:lnTo>
                  <a:pt x="892" y="1182"/>
                </a:lnTo>
                <a:lnTo>
                  <a:pt x="874" y="1206"/>
                </a:lnTo>
                <a:close/>
                <a:moveTo>
                  <a:pt x="887" y="1228"/>
                </a:moveTo>
                <a:lnTo>
                  <a:pt x="887" y="1233"/>
                </a:lnTo>
                <a:lnTo>
                  <a:pt x="887" y="1230"/>
                </a:lnTo>
                <a:lnTo>
                  <a:pt x="887" y="1228"/>
                </a:lnTo>
                <a:close/>
                <a:moveTo>
                  <a:pt x="775" y="2078"/>
                </a:moveTo>
                <a:lnTo>
                  <a:pt x="721" y="2017"/>
                </a:lnTo>
                <a:lnTo>
                  <a:pt x="767" y="1955"/>
                </a:lnTo>
                <a:lnTo>
                  <a:pt x="815" y="2017"/>
                </a:lnTo>
                <a:lnTo>
                  <a:pt x="775" y="2078"/>
                </a:lnTo>
                <a:close/>
                <a:moveTo>
                  <a:pt x="777" y="2097"/>
                </a:moveTo>
                <a:lnTo>
                  <a:pt x="823" y="2148"/>
                </a:lnTo>
                <a:lnTo>
                  <a:pt x="791" y="2209"/>
                </a:lnTo>
                <a:lnTo>
                  <a:pt x="737" y="2158"/>
                </a:lnTo>
                <a:lnTo>
                  <a:pt x="777" y="2097"/>
                </a:lnTo>
                <a:close/>
                <a:moveTo>
                  <a:pt x="649" y="2174"/>
                </a:moveTo>
                <a:lnTo>
                  <a:pt x="652" y="2164"/>
                </a:lnTo>
                <a:lnTo>
                  <a:pt x="652" y="2153"/>
                </a:lnTo>
                <a:lnTo>
                  <a:pt x="657" y="2166"/>
                </a:lnTo>
                <a:lnTo>
                  <a:pt x="655" y="2185"/>
                </a:lnTo>
                <a:lnTo>
                  <a:pt x="649" y="2174"/>
                </a:lnTo>
                <a:close/>
                <a:moveTo>
                  <a:pt x="655" y="2335"/>
                </a:moveTo>
                <a:lnTo>
                  <a:pt x="649" y="2332"/>
                </a:lnTo>
                <a:lnTo>
                  <a:pt x="652" y="2327"/>
                </a:lnTo>
                <a:lnTo>
                  <a:pt x="655" y="2335"/>
                </a:lnTo>
                <a:close/>
                <a:moveTo>
                  <a:pt x="655" y="2289"/>
                </a:moveTo>
                <a:lnTo>
                  <a:pt x="660" y="2284"/>
                </a:lnTo>
                <a:lnTo>
                  <a:pt x="668" y="2316"/>
                </a:lnTo>
                <a:lnTo>
                  <a:pt x="668" y="2335"/>
                </a:lnTo>
                <a:lnTo>
                  <a:pt x="655" y="2297"/>
                </a:lnTo>
                <a:lnTo>
                  <a:pt x="655" y="2289"/>
                </a:lnTo>
                <a:close/>
                <a:moveTo>
                  <a:pt x="671" y="1832"/>
                </a:moveTo>
                <a:lnTo>
                  <a:pt x="676" y="1837"/>
                </a:lnTo>
                <a:lnTo>
                  <a:pt x="676" y="1869"/>
                </a:lnTo>
                <a:lnTo>
                  <a:pt x="668" y="1902"/>
                </a:lnTo>
                <a:lnTo>
                  <a:pt x="663" y="1853"/>
                </a:lnTo>
                <a:lnTo>
                  <a:pt x="671" y="1832"/>
                </a:lnTo>
                <a:close/>
                <a:moveTo>
                  <a:pt x="665" y="1805"/>
                </a:moveTo>
                <a:lnTo>
                  <a:pt x="668" y="1805"/>
                </a:lnTo>
                <a:lnTo>
                  <a:pt x="668" y="1805"/>
                </a:lnTo>
                <a:lnTo>
                  <a:pt x="665" y="1805"/>
                </a:lnTo>
                <a:close/>
                <a:moveTo>
                  <a:pt x="676" y="1819"/>
                </a:moveTo>
                <a:lnTo>
                  <a:pt x="676" y="1819"/>
                </a:lnTo>
                <a:lnTo>
                  <a:pt x="676" y="1819"/>
                </a:lnTo>
                <a:lnTo>
                  <a:pt x="676" y="1819"/>
                </a:lnTo>
                <a:close/>
                <a:moveTo>
                  <a:pt x="668" y="1038"/>
                </a:moveTo>
                <a:lnTo>
                  <a:pt x="665" y="966"/>
                </a:lnTo>
                <a:lnTo>
                  <a:pt x="689" y="1024"/>
                </a:lnTo>
                <a:lnTo>
                  <a:pt x="684" y="1032"/>
                </a:lnTo>
                <a:lnTo>
                  <a:pt x="668" y="1038"/>
                </a:lnTo>
                <a:close/>
                <a:moveTo>
                  <a:pt x="671" y="1049"/>
                </a:moveTo>
                <a:lnTo>
                  <a:pt x="668" y="1054"/>
                </a:lnTo>
                <a:lnTo>
                  <a:pt x="668" y="1049"/>
                </a:lnTo>
                <a:lnTo>
                  <a:pt x="671" y="1049"/>
                </a:lnTo>
                <a:close/>
                <a:moveTo>
                  <a:pt x="668" y="1482"/>
                </a:moveTo>
                <a:lnTo>
                  <a:pt x="668" y="1482"/>
                </a:lnTo>
                <a:lnTo>
                  <a:pt x="668" y="1482"/>
                </a:lnTo>
                <a:lnTo>
                  <a:pt x="668" y="1482"/>
                </a:lnTo>
                <a:close/>
                <a:moveTo>
                  <a:pt x="665" y="928"/>
                </a:moveTo>
                <a:lnTo>
                  <a:pt x="665" y="923"/>
                </a:lnTo>
                <a:lnTo>
                  <a:pt x="703" y="915"/>
                </a:lnTo>
                <a:lnTo>
                  <a:pt x="695" y="1006"/>
                </a:lnTo>
                <a:lnTo>
                  <a:pt x="665" y="928"/>
                </a:lnTo>
                <a:close/>
                <a:moveTo>
                  <a:pt x="743" y="1024"/>
                </a:moveTo>
                <a:lnTo>
                  <a:pt x="745" y="1022"/>
                </a:lnTo>
                <a:lnTo>
                  <a:pt x="756" y="1019"/>
                </a:lnTo>
                <a:lnTo>
                  <a:pt x="743" y="1046"/>
                </a:lnTo>
                <a:lnTo>
                  <a:pt x="743" y="1024"/>
                </a:lnTo>
                <a:close/>
                <a:moveTo>
                  <a:pt x="740" y="778"/>
                </a:moveTo>
                <a:lnTo>
                  <a:pt x="743" y="778"/>
                </a:lnTo>
                <a:lnTo>
                  <a:pt x="743" y="786"/>
                </a:lnTo>
                <a:lnTo>
                  <a:pt x="740" y="778"/>
                </a:lnTo>
                <a:close/>
                <a:moveTo>
                  <a:pt x="769" y="926"/>
                </a:moveTo>
                <a:lnTo>
                  <a:pt x="775" y="939"/>
                </a:lnTo>
                <a:lnTo>
                  <a:pt x="772" y="947"/>
                </a:lnTo>
                <a:lnTo>
                  <a:pt x="745" y="998"/>
                </a:lnTo>
                <a:lnTo>
                  <a:pt x="745" y="976"/>
                </a:lnTo>
                <a:lnTo>
                  <a:pt x="748" y="958"/>
                </a:lnTo>
                <a:lnTo>
                  <a:pt x="769" y="926"/>
                </a:lnTo>
                <a:close/>
                <a:moveTo>
                  <a:pt x="751" y="861"/>
                </a:moveTo>
                <a:lnTo>
                  <a:pt x="751" y="859"/>
                </a:lnTo>
                <a:lnTo>
                  <a:pt x="751" y="859"/>
                </a:lnTo>
                <a:lnTo>
                  <a:pt x="751" y="861"/>
                </a:lnTo>
                <a:close/>
                <a:moveTo>
                  <a:pt x="884" y="527"/>
                </a:moveTo>
                <a:lnTo>
                  <a:pt x="919" y="519"/>
                </a:lnTo>
                <a:lnTo>
                  <a:pt x="887" y="621"/>
                </a:lnTo>
                <a:lnTo>
                  <a:pt x="860" y="623"/>
                </a:lnTo>
                <a:lnTo>
                  <a:pt x="884" y="527"/>
                </a:lnTo>
                <a:close/>
                <a:moveTo>
                  <a:pt x="874" y="516"/>
                </a:moveTo>
                <a:lnTo>
                  <a:pt x="874" y="511"/>
                </a:lnTo>
                <a:lnTo>
                  <a:pt x="876" y="511"/>
                </a:lnTo>
                <a:lnTo>
                  <a:pt x="874" y="516"/>
                </a:lnTo>
                <a:lnTo>
                  <a:pt x="874" y="516"/>
                </a:lnTo>
                <a:close/>
                <a:moveTo>
                  <a:pt x="2335" y="228"/>
                </a:moveTo>
                <a:lnTo>
                  <a:pt x="2244" y="238"/>
                </a:lnTo>
                <a:lnTo>
                  <a:pt x="2263" y="220"/>
                </a:lnTo>
                <a:lnTo>
                  <a:pt x="2349" y="217"/>
                </a:lnTo>
                <a:lnTo>
                  <a:pt x="2335" y="228"/>
                </a:lnTo>
                <a:close/>
                <a:moveTo>
                  <a:pt x="2418" y="230"/>
                </a:moveTo>
                <a:lnTo>
                  <a:pt x="2332" y="246"/>
                </a:lnTo>
                <a:lnTo>
                  <a:pt x="2340" y="238"/>
                </a:lnTo>
                <a:lnTo>
                  <a:pt x="2418" y="230"/>
                </a:lnTo>
                <a:close/>
                <a:moveTo>
                  <a:pt x="983" y="1024"/>
                </a:moveTo>
                <a:lnTo>
                  <a:pt x="956" y="1035"/>
                </a:lnTo>
                <a:lnTo>
                  <a:pt x="991" y="936"/>
                </a:lnTo>
                <a:lnTo>
                  <a:pt x="1026" y="926"/>
                </a:lnTo>
                <a:lnTo>
                  <a:pt x="983" y="1024"/>
                </a:lnTo>
                <a:close/>
                <a:moveTo>
                  <a:pt x="994" y="1032"/>
                </a:moveTo>
                <a:lnTo>
                  <a:pt x="983" y="1051"/>
                </a:lnTo>
                <a:lnTo>
                  <a:pt x="991" y="1032"/>
                </a:lnTo>
                <a:lnTo>
                  <a:pt x="994" y="1032"/>
                </a:lnTo>
                <a:close/>
                <a:moveTo>
                  <a:pt x="863" y="1196"/>
                </a:moveTo>
                <a:lnTo>
                  <a:pt x="860" y="1190"/>
                </a:lnTo>
                <a:lnTo>
                  <a:pt x="866" y="1188"/>
                </a:lnTo>
                <a:lnTo>
                  <a:pt x="863" y="1196"/>
                </a:lnTo>
                <a:close/>
                <a:moveTo>
                  <a:pt x="866" y="1244"/>
                </a:moveTo>
                <a:lnTo>
                  <a:pt x="860" y="1249"/>
                </a:lnTo>
                <a:lnTo>
                  <a:pt x="863" y="1241"/>
                </a:lnTo>
                <a:lnTo>
                  <a:pt x="866" y="1244"/>
                </a:lnTo>
                <a:close/>
                <a:moveTo>
                  <a:pt x="858" y="1177"/>
                </a:moveTo>
                <a:lnTo>
                  <a:pt x="852" y="1155"/>
                </a:lnTo>
                <a:lnTo>
                  <a:pt x="863" y="1089"/>
                </a:lnTo>
                <a:lnTo>
                  <a:pt x="898" y="1075"/>
                </a:lnTo>
                <a:lnTo>
                  <a:pt x="871" y="1172"/>
                </a:lnTo>
                <a:lnTo>
                  <a:pt x="858" y="1177"/>
                </a:lnTo>
                <a:close/>
                <a:moveTo>
                  <a:pt x="852" y="1233"/>
                </a:moveTo>
                <a:lnTo>
                  <a:pt x="828" y="1265"/>
                </a:lnTo>
                <a:lnTo>
                  <a:pt x="842" y="1198"/>
                </a:lnTo>
                <a:lnTo>
                  <a:pt x="850" y="1196"/>
                </a:lnTo>
                <a:lnTo>
                  <a:pt x="858" y="1217"/>
                </a:lnTo>
                <a:lnTo>
                  <a:pt x="852" y="1233"/>
                </a:lnTo>
                <a:close/>
                <a:moveTo>
                  <a:pt x="858" y="1279"/>
                </a:moveTo>
                <a:lnTo>
                  <a:pt x="852" y="1295"/>
                </a:lnTo>
                <a:lnTo>
                  <a:pt x="850" y="1295"/>
                </a:lnTo>
                <a:lnTo>
                  <a:pt x="850" y="1287"/>
                </a:lnTo>
                <a:lnTo>
                  <a:pt x="858" y="1279"/>
                </a:lnTo>
                <a:close/>
                <a:moveTo>
                  <a:pt x="681" y="2415"/>
                </a:moveTo>
                <a:lnTo>
                  <a:pt x="673" y="2428"/>
                </a:lnTo>
                <a:lnTo>
                  <a:pt x="676" y="2402"/>
                </a:lnTo>
                <a:lnTo>
                  <a:pt x="681" y="2415"/>
                </a:lnTo>
                <a:close/>
                <a:moveTo>
                  <a:pt x="676" y="2367"/>
                </a:moveTo>
                <a:lnTo>
                  <a:pt x="679" y="2367"/>
                </a:lnTo>
                <a:lnTo>
                  <a:pt x="679" y="2367"/>
                </a:lnTo>
                <a:lnTo>
                  <a:pt x="679" y="2370"/>
                </a:lnTo>
                <a:lnTo>
                  <a:pt x="676" y="2367"/>
                </a:lnTo>
                <a:close/>
                <a:moveTo>
                  <a:pt x="679" y="1503"/>
                </a:moveTo>
                <a:lnTo>
                  <a:pt x="687" y="1514"/>
                </a:lnTo>
                <a:lnTo>
                  <a:pt x="681" y="1519"/>
                </a:lnTo>
                <a:lnTo>
                  <a:pt x="679" y="1503"/>
                </a:lnTo>
                <a:close/>
                <a:moveTo>
                  <a:pt x="681" y="2439"/>
                </a:moveTo>
                <a:lnTo>
                  <a:pt x="684" y="2477"/>
                </a:lnTo>
                <a:lnTo>
                  <a:pt x="673" y="2469"/>
                </a:lnTo>
                <a:lnTo>
                  <a:pt x="673" y="2455"/>
                </a:lnTo>
                <a:lnTo>
                  <a:pt x="681" y="2439"/>
                </a:lnTo>
                <a:close/>
                <a:moveTo>
                  <a:pt x="684" y="1693"/>
                </a:moveTo>
                <a:lnTo>
                  <a:pt x="684" y="1690"/>
                </a:lnTo>
                <a:lnTo>
                  <a:pt x="687" y="1690"/>
                </a:lnTo>
                <a:lnTo>
                  <a:pt x="684" y="1693"/>
                </a:lnTo>
                <a:close/>
                <a:moveTo>
                  <a:pt x="687" y="2204"/>
                </a:moveTo>
                <a:lnTo>
                  <a:pt x="687" y="2204"/>
                </a:lnTo>
                <a:lnTo>
                  <a:pt x="687" y="2206"/>
                </a:lnTo>
                <a:lnTo>
                  <a:pt x="684" y="2204"/>
                </a:lnTo>
                <a:lnTo>
                  <a:pt x="687" y="2201"/>
                </a:lnTo>
                <a:lnTo>
                  <a:pt x="687" y="2204"/>
                </a:lnTo>
                <a:close/>
                <a:moveTo>
                  <a:pt x="684" y="2297"/>
                </a:moveTo>
                <a:lnTo>
                  <a:pt x="689" y="2319"/>
                </a:lnTo>
                <a:lnTo>
                  <a:pt x="689" y="2351"/>
                </a:lnTo>
                <a:lnTo>
                  <a:pt x="689" y="2348"/>
                </a:lnTo>
                <a:lnTo>
                  <a:pt x="684" y="2297"/>
                </a:lnTo>
                <a:close/>
                <a:moveTo>
                  <a:pt x="689" y="1869"/>
                </a:moveTo>
                <a:lnTo>
                  <a:pt x="689" y="1869"/>
                </a:lnTo>
                <a:lnTo>
                  <a:pt x="689" y="1872"/>
                </a:lnTo>
                <a:lnTo>
                  <a:pt x="689" y="1869"/>
                </a:lnTo>
                <a:close/>
                <a:moveTo>
                  <a:pt x="689" y="1829"/>
                </a:moveTo>
                <a:lnTo>
                  <a:pt x="687" y="1787"/>
                </a:lnTo>
                <a:lnTo>
                  <a:pt x="687" y="1784"/>
                </a:lnTo>
                <a:lnTo>
                  <a:pt x="695" y="1779"/>
                </a:lnTo>
                <a:lnTo>
                  <a:pt x="692" y="1813"/>
                </a:lnTo>
                <a:lnTo>
                  <a:pt x="689" y="1829"/>
                </a:lnTo>
                <a:close/>
                <a:moveTo>
                  <a:pt x="687" y="1752"/>
                </a:moveTo>
                <a:lnTo>
                  <a:pt x="687" y="1720"/>
                </a:lnTo>
                <a:lnTo>
                  <a:pt x="692" y="1704"/>
                </a:lnTo>
                <a:lnTo>
                  <a:pt x="697" y="1709"/>
                </a:lnTo>
                <a:lnTo>
                  <a:pt x="697" y="1725"/>
                </a:lnTo>
                <a:lnTo>
                  <a:pt x="687" y="1752"/>
                </a:lnTo>
                <a:close/>
                <a:moveTo>
                  <a:pt x="692" y="1680"/>
                </a:moveTo>
                <a:lnTo>
                  <a:pt x="684" y="1669"/>
                </a:lnTo>
                <a:lnTo>
                  <a:pt x="684" y="1656"/>
                </a:lnTo>
                <a:lnTo>
                  <a:pt x="700" y="1642"/>
                </a:lnTo>
                <a:lnTo>
                  <a:pt x="700" y="1658"/>
                </a:lnTo>
                <a:lnTo>
                  <a:pt x="692" y="1680"/>
                </a:lnTo>
                <a:close/>
                <a:moveTo>
                  <a:pt x="684" y="1640"/>
                </a:moveTo>
                <a:lnTo>
                  <a:pt x="684" y="1637"/>
                </a:lnTo>
                <a:lnTo>
                  <a:pt x="703" y="1599"/>
                </a:lnTo>
                <a:lnTo>
                  <a:pt x="703" y="1623"/>
                </a:lnTo>
                <a:lnTo>
                  <a:pt x="684" y="1640"/>
                </a:lnTo>
                <a:close/>
                <a:moveTo>
                  <a:pt x="684" y="1610"/>
                </a:moveTo>
                <a:lnTo>
                  <a:pt x="681" y="1554"/>
                </a:lnTo>
                <a:lnTo>
                  <a:pt x="695" y="1530"/>
                </a:lnTo>
                <a:lnTo>
                  <a:pt x="705" y="1549"/>
                </a:lnTo>
                <a:lnTo>
                  <a:pt x="705" y="1573"/>
                </a:lnTo>
                <a:lnTo>
                  <a:pt x="684" y="1610"/>
                </a:lnTo>
                <a:close/>
                <a:moveTo>
                  <a:pt x="703" y="1519"/>
                </a:moveTo>
                <a:lnTo>
                  <a:pt x="705" y="1514"/>
                </a:lnTo>
                <a:lnTo>
                  <a:pt x="708" y="1514"/>
                </a:lnTo>
                <a:lnTo>
                  <a:pt x="705" y="1525"/>
                </a:lnTo>
                <a:lnTo>
                  <a:pt x="703" y="1519"/>
                </a:lnTo>
                <a:close/>
                <a:moveTo>
                  <a:pt x="697" y="1506"/>
                </a:moveTo>
                <a:lnTo>
                  <a:pt x="697" y="1506"/>
                </a:lnTo>
                <a:lnTo>
                  <a:pt x="681" y="1482"/>
                </a:lnTo>
                <a:lnTo>
                  <a:pt x="711" y="1444"/>
                </a:lnTo>
                <a:lnTo>
                  <a:pt x="708" y="1490"/>
                </a:lnTo>
                <a:lnTo>
                  <a:pt x="697" y="1506"/>
                </a:lnTo>
                <a:close/>
                <a:moveTo>
                  <a:pt x="708" y="1728"/>
                </a:moveTo>
                <a:lnTo>
                  <a:pt x="711" y="1730"/>
                </a:lnTo>
                <a:lnTo>
                  <a:pt x="711" y="1746"/>
                </a:lnTo>
                <a:lnTo>
                  <a:pt x="708" y="1749"/>
                </a:lnTo>
                <a:lnTo>
                  <a:pt x="708" y="1728"/>
                </a:lnTo>
                <a:close/>
                <a:moveTo>
                  <a:pt x="711" y="1268"/>
                </a:moveTo>
                <a:lnTo>
                  <a:pt x="719" y="1265"/>
                </a:lnTo>
                <a:lnTo>
                  <a:pt x="716" y="1329"/>
                </a:lnTo>
                <a:lnTo>
                  <a:pt x="703" y="1303"/>
                </a:lnTo>
                <a:lnTo>
                  <a:pt x="711" y="1268"/>
                </a:lnTo>
                <a:close/>
                <a:moveTo>
                  <a:pt x="700" y="1260"/>
                </a:moveTo>
                <a:lnTo>
                  <a:pt x="703" y="1252"/>
                </a:lnTo>
                <a:lnTo>
                  <a:pt x="705" y="1244"/>
                </a:lnTo>
                <a:lnTo>
                  <a:pt x="700" y="1260"/>
                </a:lnTo>
                <a:close/>
                <a:moveTo>
                  <a:pt x="785" y="1008"/>
                </a:moveTo>
                <a:lnTo>
                  <a:pt x="793" y="1006"/>
                </a:lnTo>
                <a:lnTo>
                  <a:pt x="799" y="1022"/>
                </a:lnTo>
                <a:lnTo>
                  <a:pt x="788" y="1107"/>
                </a:lnTo>
                <a:lnTo>
                  <a:pt x="743" y="1129"/>
                </a:lnTo>
                <a:lnTo>
                  <a:pt x="751" y="1094"/>
                </a:lnTo>
                <a:lnTo>
                  <a:pt x="785" y="1008"/>
                </a:lnTo>
                <a:close/>
                <a:moveTo>
                  <a:pt x="761" y="1003"/>
                </a:moveTo>
                <a:lnTo>
                  <a:pt x="753" y="1006"/>
                </a:lnTo>
                <a:lnTo>
                  <a:pt x="764" y="990"/>
                </a:lnTo>
                <a:lnTo>
                  <a:pt x="761" y="1003"/>
                </a:lnTo>
                <a:close/>
                <a:moveTo>
                  <a:pt x="780" y="912"/>
                </a:moveTo>
                <a:lnTo>
                  <a:pt x="783" y="907"/>
                </a:lnTo>
                <a:lnTo>
                  <a:pt x="780" y="915"/>
                </a:lnTo>
                <a:lnTo>
                  <a:pt x="780" y="912"/>
                </a:lnTo>
                <a:close/>
                <a:moveTo>
                  <a:pt x="1066" y="506"/>
                </a:moveTo>
                <a:lnTo>
                  <a:pt x="1135" y="503"/>
                </a:lnTo>
                <a:lnTo>
                  <a:pt x="1101" y="597"/>
                </a:lnTo>
                <a:lnTo>
                  <a:pt x="1039" y="605"/>
                </a:lnTo>
                <a:lnTo>
                  <a:pt x="1066" y="506"/>
                </a:lnTo>
                <a:close/>
                <a:moveTo>
                  <a:pt x="1058" y="482"/>
                </a:moveTo>
                <a:lnTo>
                  <a:pt x="1063" y="468"/>
                </a:lnTo>
                <a:lnTo>
                  <a:pt x="1063" y="474"/>
                </a:lnTo>
                <a:lnTo>
                  <a:pt x="1058" y="482"/>
                </a:lnTo>
                <a:lnTo>
                  <a:pt x="1058" y="482"/>
                </a:lnTo>
                <a:close/>
                <a:moveTo>
                  <a:pt x="1977" y="313"/>
                </a:moveTo>
                <a:lnTo>
                  <a:pt x="1902" y="327"/>
                </a:lnTo>
                <a:lnTo>
                  <a:pt x="1929" y="284"/>
                </a:lnTo>
                <a:lnTo>
                  <a:pt x="2004" y="276"/>
                </a:lnTo>
                <a:lnTo>
                  <a:pt x="1977" y="313"/>
                </a:lnTo>
                <a:close/>
                <a:moveTo>
                  <a:pt x="2020" y="273"/>
                </a:moveTo>
                <a:lnTo>
                  <a:pt x="2108" y="265"/>
                </a:lnTo>
                <a:lnTo>
                  <a:pt x="2084" y="292"/>
                </a:lnTo>
                <a:lnTo>
                  <a:pt x="1993" y="308"/>
                </a:lnTo>
                <a:lnTo>
                  <a:pt x="2020" y="273"/>
                </a:lnTo>
                <a:close/>
                <a:moveTo>
                  <a:pt x="973" y="629"/>
                </a:moveTo>
                <a:lnTo>
                  <a:pt x="975" y="623"/>
                </a:lnTo>
                <a:lnTo>
                  <a:pt x="1023" y="618"/>
                </a:lnTo>
                <a:lnTo>
                  <a:pt x="997" y="720"/>
                </a:lnTo>
                <a:lnTo>
                  <a:pt x="935" y="730"/>
                </a:lnTo>
                <a:lnTo>
                  <a:pt x="946" y="671"/>
                </a:lnTo>
                <a:lnTo>
                  <a:pt x="973" y="629"/>
                </a:lnTo>
                <a:close/>
                <a:moveTo>
                  <a:pt x="956" y="629"/>
                </a:moveTo>
                <a:lnTo>
                  <a:pt x="959" y="623"/>
                </a:lnTo>
                <a:lnTo>
                  <a:pt x="959" y="623"/>
                </a:lnTo>
                <a:lnTo>
                  <a:pt x="956" y="629"/>
                </a:lnTo>
                <a:close/>
                <a:moveTo>
                  <a:pt x="1413" y="479"/>
                </a:moveTo>
                <a:lnTo>
                  <a:pt x="1363" y="482"/>
                </a:lnTo>
                <a:lnTo>
                  <a:pt x="1395" y="431"/>
                </a:lnTo>
                <a:lnTo>
                  <a:pt x="1459" y="420"/>
                </a:lnTo>
                <a:lnTo>
                  <a:pt x="1413" y="479"/>
                </a:lnTo>
                <a:close/>
                <a:moveTo>
                  <a:pt x="1477" y="417"/>
                </a:moveTo>
                <a:lnTo>
                  <a:pt x="1782" y="361"/>
                </a:lnTo>
                <a:lnTo>
                  <a:pt x="1723" y="468"/>
                </a:lnTo>
                <a:lnTo>
                  <a:pt x="1429" y="479"/>
                </a:lnTo>
                <a:lnTo>
                  <a:pt x="1477" y="417"/>
                </a:lnTo>
                <a:close/>
                <a:moveTo>
                  <a:pt x="1355" y="495"/>
                </a:moveTo>
                <a:lnTo>
                  <a:pt x="1405" y="492"/>
                </a:lnTo>
                <a:lnTo>
                  <a:pt x="1349" y="570"/>
                </a:lnTo>
                <a:lnTo>
                  <a:pt x="1304" y="573"/>
                </a:lnTo>
                <a:lnTo>
                  <a:pt x="1355" y="495"/>
                </a:lnTo>
                <a:close/>
                <a:moveTo>
                  <a:pt x="1290" y="575"/>
                </a:moveTo>
                <a:lnTo>
                  <a:pt x="1250" y="581"/>
                </a:lnTo>
                <a:lnTo>
                  <a:pt x="1296" y="495"/>
                </a:lnTo>
                <a:lnTo>
                  <a:pt x="1341" y="495"/>
                </a:lnTo>
                <a:lnTo>
                  <a:pt x="1290" y="575"/>
                </a:lnTo>
                <a:close/>
                <a:moveTo>
                  <a:pt x="1349" y="482"/>
                </a:moveTo>
                <a:lnTo>
                  <a:pt x="1301" y="484"/>
                </a:lnTo>
                <a:lnTo>
                  <a:pt x="1323" y="444"/>
                </a:lnTo>
                <a:lnTo>
                  <a:pt x="1379" y="433"/>
                </a:lnTo>
                <a:lnTo>
                  <a:pt x="1349" y="482"/>
                </a:lnTo>
                <a:close/>
                <a:moveTo>
                  <a:pt x="1288" y="484"/>
                </a:moveTo>
                <a:lnTo>
                  <a:pt x="1234" y="487"/>
                </a:lnTo>
                <a:lnTo>
                  <a:pt x="1248" y="460"/>
                </a:lnTo>
                <a:lnTo>
                  <a:pt x="1306" y="447"/>
                </a:lnTo>
                <a:lnTo>
                  <a:pt x="1288" y="484"/>
                </a:lnTo>
                <a:close/>
                <a:moveTo>
                  <a:pt x="1280" y="498"/>
                </a:moveTo>
                <a:lnTo>
                  <a:pt x="1234" y="581"/>
                </a:lnTo>
                <a:lnTo>
                  <a:pt x="1189" y="586"/>
                </a:lnTo>
                <a:lnTo>
                  <a:pt x="1229" y="498"/>
                </a:lnTo>
                <a:lnTo>
                  <a:pt x="1280" y="498"/>
                </a:lnTo>
                <a:close/>
                <a:moveTo>
                  <a:pt x="1229" y="594"/>
                </a:moveTo>
                <a:lnTo>
                  <a:pt x="1181" y="685"/>
                </a:lnTo>
                <a:lnTo>
                  <a:pt x="1144" y="690"/>
                </a:lnTo>
                <a:lnTo>
                  <a:pt x="1184" y="599"/>
                </a:lnTo>
                <a:lnTo>
                  <a:pt x="1229" y="594"/>
                </a:lnTo>
                <a:close/>
                <a:moveTo>
                  <a:pt x="1221" y="487"/>
                </a:moveTo>
                <a:lnTo>
                  <a:pt x="1154" y="490"/>
                </a:lnTo>
                <a:lnTo>
                  <a:pt x="1157" y="476"/>
                </a:lnTo>
                <a:lnTo>
                  <a:pt x="1232" y="463"/>
                </a:lnTo>
                <a:lnTo>
                  <a:pt x="1221" y="487"/>
                </a:lnTo>
                <a:close/>
                <a:moveTo>
                  <a:pt x="1216" y="500"/>
                </a:moveTo>
                <a:lnTo>
                  <a:pt x="1176" y="589"/>
                </a:lnTo>
                <a:lnTo>
                  <a:pt x="1114" y="594"/>
                </a:lnTo>
                <a:lnTo>
                  <a:pt x="1149" y="500"/>
                </a:lnTo>
                <a:lnTo>
                  <a:pt x="1216" y="500"/>
                </a:lnTo>
                <a:close/>
                <a:moveTo>
                  <a:pt x="1170" y="602"/>
                </a:moveTo>
                <a:lnTo>
                  <a:pt x="1130" y="693"/>
                </a:lnTo>
                <a:lnTo>
                  <a:pt x="1077" y="704"/>
                </a:lnTo>
                <a:lnTo>
                  <a:pt x="1111" y="607"/>
                </a:lnTo>
                <a:lnTo>
                  <a:pt x="1170" y="602"/>
                </a:lnTo>
                <a:close/>
                <a:moveTo>
                  <a:pt x="932" y="744"/>
                </a:moveTo>
                <a:lnTo>
                  <a:pt x="991" y="733"/>
                </a:lnTo>
                <a:lnTo>
                  <a:pt x="964" y="832"/>
                </a:lnTo>
                <a:lnTo>
                  <a:pt x="914" y="845"/>
                </a:lnTo>
                <a:lnTo>
                  <a:pt x="932" y="744"/>
                </a:lnTo>
                <a:close/>
                <a:moveTo>
                  <a:pt x="922" y="733"/>
                </a:moveTo>
                <a:lnTo>
                  <a:pt x="911" y="736"/>
                </a:lnTo>
                <a:lnTo>
                  <a:pt x="927" y="704"/>
                </a:lnTo>
                <a:lnTo>
                  <a:pt x="922" y="733"/>
                </a:lnTo>
                <a:close/>
                <a:moveTo>
                  <a:pt x="1005" y="730"/>
                </a:moveTo>
                <a:lnTo>
                  <a:pt x="1058" y="720"/>
                </a:lnTo>
                <a:lnTo>
                  <a:pt x="1023" y="816"/>
                </a:lnTo>
                <a:lnTo>
                  <a:pt x="978" y="827"/>
                </a:lnTo>
                <a:lnTo>
                  <a:pt x="1005" y="730"/>
                </a:lnTo>
                <a:close/>
                <a:moveTo>
                  <a:pt x="1071" y="717"/>
                </a:moveTo>
                <a:lnTo>
                  <a:pt x="1122" y="706"/>
                </a:lnTo>
                <a:lnTo>
                  <a:pt x="1082" y="800"/>
                </a:lnTo>
                <a:lnTo>
                  <a:pt x="1037" y="811"/>
                </a:lnTo>
                <a:lnTo>
                  <a:pt x="1071" y="717"/>
                </a:lnTo>
                <a:close/>
                <a:moveTo>
                  <a:pt x="1063" y="706"/>
                </a:moveTo>
                <a:lnTo>
                  <a:pt x="1007" y="717"/>
                </a:lnTo>
                <a:lnTo>
                  <a:pt x="1037" y="615"/>
                </a:lnTo>
                <a:lnTo>
                  <a:pt x="1098" y="610"/>
                </a:lnTo>
                <a:lnTo>
                  <a:pt x="1063" y="706"/>
                </a:lnTo>
                <a:close/>
                <a:moveTo>
                  <a:pt x="946" y="615"/>
                </a:moveTo>
                <a:lnTo>
                  <a:pt x="940" y="615"/>
                </a:lnTo>
                <a:lnTo>
                  <a:pt x="951" y="591"/>
                </a:lnTo>
                <a:lnTo>
                  <a:pt x="946" y="615"/>
                </a:lnTo>
                <a:close/>
                <a:moveTo>
                  <a:pt x="943" y="626"/>
                </a:moveTo>
                <a:lnTo>
                  <a:pt x="943" y="631"/>
                </a:lnTo>
                <a:lnTo>
                  <a:pt x="911" y="696"/>
                </a:lnTo>
                <a:lnTo>
                  <a:pt x="906" y="704"/>
                </a:lnTo>
                <a:lnTo>
                  <a:pt x="935" y="626"/>
                </a:lnTo>
                <a:lnTo>
                  <a:pt x="943" y="626"/>
                </a:lnTo>
                <a:close/>
                <a:moveTo>
                  <a:pt x="919" y="746"/>
                </a:moveTo>
                <a:lnTo>
                  <a:pt x="900" y="848"/>
                </a:lnTo>
                <a:lnTo>
                  <a:pt x="844" y="864"/>
                </a:lnTo>
                <a:lnTo>
                  <a:pt x="882" y="784"/>
                </a:lnTo>
                <a:lnTo>
                  <a:pt x="903" y="749"/>
                </a:lnTo>
                <a:lnTo>
                  <a:pt x="919" y="746"/>
                </a:lnTo>
                <a:close/>
                <a:moveTo>
                  <a:pt x="911" y="859"/>
                </a:moveTo>
                <a:lnTo>
                  <a:pt x="959" y="845"/>
                </a:lnTo>
                <a:lnTo>
                  <a:pt x="932" y="944"/>
                </a:lnTo>
                <a:lnTo>
                  <a:pt x="890" y="960"/>
                </a:lnTo>
                <a:lnTo>
                  <a:pt x="911" y="859"/>
                </a:lnTo>
                <a:close/>
                <a:moveTo>
                  <a:pt x="975" y="840"/>
                </a:moveTo>
                <a:lnTo>
                  <a:pt x="1018" y="829"/>
                </a:lnTo>
                <a:lnTo>
                  <a:pt x="983" y="928"/>
                </a:lnTo>
                <a:lnTo>
                  <a:pt x="946" y="939"/>
                </a:lnTo>
                <a:lnTo>
                  <a:pt x="975" y="840"/>
                </a:lnTo>
                <a:close/>
                <a:moveTo>
                  <a:pt x="1031" y="827"/>
                </a:moveTo>
                <a:lnTo>
                  <a:pt x="1077" y="813"/>
                </a:lnTo>
                <a:lnTo>
                  <a:pt x="1034" y="909"/>
                </a:lnTo>
                <a:lnTo>
                  <a:pt x="997" y="923"/>
                </a:lnTo>
                <a:lnTo>
                  <a:pt x="1031" y="827"/>
                </a:lnTo>
                <a:close/>
                <a:moveTo>
                  <a:pt x="1090" y="811"/>
                </a:moveTo>
                <a:lnTo>
                  <a:pt x="1117" y="803"/>
                </a:lnTo>
                <a:lnTo>
                  <a:pt x="1066" y="899"/>
                </a:lnTo>
                <a:lnTo>
                  <a:pt x="1050" y="904"/>
                </a:lnTo>
                <a:lnTo>
                  <a:pt x="1090" y="811"/>
                </a:lnTo>
                <a:close/>
                <a:moveTo>
                  <a:pt x="1098" y="797"/>
                </a:moveTo>
                <a:lnTo>
                  <a:pt x="1138" y="704"/>
                </a:lnTo>
                <a:lnTo>
                  <a:pt x="1173" y="698"/>
                </a:lnTo>
                <a:lnTo>
                  <a:pt x="1125" y="789"/>
                </a:lnTo>
                <a:lnTo>
                  <a:pt x="1098" y="797"/>
                </a:lnTo>
                <a:close/>
                <a:moveTo>
                  <a:pt x="1189" y="696"/>
                </a:moveTo>
                <a:lnTo>
                  <a:pt x="1216" y="690"/>
                </a:lnTo>
                <a:lnTo>
                  <a:pt x="1160" y="778"/>
                </a:lnTo>
                <a:lnTo>
                  <a:pt x="1141" y="784"/>
                </a:lnTo>
                <a:lnTo>
                  <a:pt x="1189" y="696"/>
                </a:lnTo>
                <a:close/>
                <a:moveTo>
                  <a:pt x="1194" y="682"/>
                </a:moveTo>
                <a:lnTo>
                  <a:pt x="1242" y="594"/>
                </a:lnTo>
                <a:lnTo>
                  <a:pt x="1280" y="589"/>
                </a:lnTo>
                <a:lnTo>
                  <a:pt x="1226" y="677"/>
                </a:lnTo>
                <a:lnTo>
                  <a:pt x="1194" y="682"/>
                </a:lnTo>
                <a:close/>
                <a:moveTo>
                  <a:pt x="1296" y="586"/>
                </a:moveTo>
                <a:lnTo>
                  <a:pt x="1339" y="583"/>
                </a:lnTo>
                <a:lnTo>
                  <a:pt x="1274" y="666"/>
                </a:lnTo>
                <a:lnTo>
                  <a:pt x="1242" y="671"/>
                </a:lnTo>
                <a:lnTo>
                  <a:pt x="1296" y="586"/>
                </a:lnTo>
                <a:close/>
                <a:moveTo>
                  <a:pt x="1355" y="581"/>
                </a:moveTo>
                <a:lnTo>
                  <a:pt x="1683" y="543"/>
                </a:lnTo>
                <a:lnTo>
                  <a:pt x="1656" y="594"/>
                </a:lnTo>
                <a:lnTo>
                  <a:pt x="1293" y="663"/>
                </a:lnTo>
                <a:lnTo>
                  <a:pt x="1355" y="581"/>
                </a:lnTo>
                <a:close/>
                <a:moveTo>
                  <a:pt x="1365" y="567"/>
                </a:moveTo>
                <a:lnTo>
                  <a:pt x="1421" y="492"/>
                </a:lnTo>
                <a:lnTo>
                  <a:pt x="1718" y="482"/>
                </a:lnTo>
                <a:lnTo>
                  <a:pt x="1691" y="530"/>
                </a:lnTo>
                <a:lnTo>
                  <a:pt x="1365" y="567"/>
                </a:lnTo>
                <a:close/>
                <a:moveTo>
                  <a:pt x="1731" y="479"/>
                </a:moveTo>
                <a:lnTo>
                  <a:pt x="1793" y="479"/>
                </a:lnTo>
                <a:lnTo>
                  <a:pt x="1763" y="522"/>
                </a:lnTo>
                <a:lnTo>
                  <a:pt x="1705" y="530"/>
                </a:lnTo>
                <a:lnTo>
                  <a:pt x="1731" y="479"/>
                </a:lnTo>
                <a:close/>
                <a:moveTo>
                  <a:pt x="1737" y="468"/>
                </a:moveTo>
                <a:lnTo>
                  <a:pt x="1798" y="359"/>
                </a:lnTo>
                <a:lnTo>
                  <a:pt x="1878" y="343"/>
                </a:lnTo>
                <a:lnTo>
                  <a:pt x="1801" y="466"/>
                </a:lnTo>
                <a:lnTo>
                  <a:pt x="1737" y="468"/>
                </a:lnTo>
                <a:close/>
                <a:moveTo>
                  <a:pt x="1894" y="340"/>
                </a:moveTo>
                <a:lnTo>
                  <a:pt x="1966" y="327"/>
                </a:lnTo>
                <a:lnTo>
                  <a:pt x="1865" y="463"/>
                </a:lnTo>
                <a:lnTo>
                  <a:pt x="1814" y="466"/>
                </a:lnTo>
                <a:lnTo>
                  <a:pt x="1894" y="340"/>
                </a:lnTo>
                <a:close/>
                <a:moveTo>
                  <a:pt x="1886" y="329"/>
                </a:moveTo>
                <a:lnTo>
                  <a:pt x="1803" y="345"/>
                </a:lnTo>
                <a:lnTo>
                  <a:pt x="1830" y="294"/>
                </a:lnTo>
                <a:lnTo>
                  <a:pt x="1916" y="286"/>
                </a:lnTo>
                <a:lnTo>
                  <a:pt x="1886" y="329"/>
                </a:lnTo>
                <a:close/>
                <a:moveTo>
                  <a:pt x="1790" y="348"/>
                </a:moveTo>
                <a:lnTo>
                  <a:pt x="1488" y="401"/>
                </a:lnTo>
                <a:lnTo>
                  <a:pt x="1544" y="327"/>
                </a:lnTo>
                <a:lnTo>
                  <a:pt x="1817" y="297"/>
                </a:lnTo>
                <a:lnTo>
                  <a:pt x="1790" y="348"/>
                </a:lnTo>
                <a:close/>
                <a:moveTo>
                  <a:pt x="1469" y="407"/>
                </a:moveTo>
                <a:lnTo>
                  <a:pt x="1403" y="417"/>
                </a:lnTo>
                <a:lnTo>
                  <a:pt x="1456" y="335"/>
                </a:lnTo>
                <a:lnTo>
                  <a:pt x="1528" y="327"/>
                </a:lnTo>
                <a:lnTo>
                  <a:pt x="1469" y="407"/>
                </a:lnTo>
                <a:close/>
                <a:moveTo>
                  <a:pt x="1387" y="420"/>
                </a:moveTo>
                <a:lnTo>
                  <a:pt x="1331" y="431"/>
                </a:lnTo>
                <a:lnTo>
                  <a:pt x="1376" y="345"/>
                </a:lnTo>
                <a:lnTo>
                  <a:pt x="1440" y="337"/>
                </a:lnTo>
                <a:lnTo>
                  <a:pt x="1387" y="420"/>
                </a:lnTo>
                <a:close/>
                <a:moveTo>
                  <a:pt x="1314" y="433"/>
                </a:moveTo>
                <a:lnTo>
                  <a:pt x="1253" y="447"/>
                </a:lnTo>
                <a:lnTo>
                  <a:pt x="1293" y="353"/>
                </a:lnTo>
                <a:lnTo>
                  <a:pt x="1363" y="345"/>
                </a:lnTo>
                <a:lnTo>
                  <a:pt x="1314" y="433"/>
                </a:lnTo>
                <a:close/>
                <a:moveTo>
                  <a:pt x="1237" y="450"/>
                </a:moveTo>
                <a:lnTo>
                  <a:pt x="1162" y="463"/>
                </a:lnTo>
                <a:lnTo>
                  <a:pt x="1197" y="364"/>
                </a:lnTo>
                <a:lnTo>
                  <a:pt x="1280" y="356"/>
                </a:lnTo>
                <a:lnTo>
                  <a:pt x="1237" y="450"/>
                </a:lnTo>
                <a:close/>
                <a:moveTo>
                  <a:pt x="1149" y="466"/>
                </a:moveTo>
                <a:lnTo>
                  <a:pt x="1074" y="479"/>
                </a:lnTo>
                <a:lnTo>
                  <a:pt x="1074" y="479"/>
                </a:lnTo>
                <a:lnTo>
                  <a:pt x="1149" y="369"/>
                </a:lnTo>
                <a:lnTo>
                  <a:pt x="1184" y="364"/>
                </a:lnTo>
                <a:lnTo>
                  <a:pt x="1149" y="466"/>
                </a:lnTo>
                <a:close/>
                <a:moveTo>
                  <a:pt x="1144" y="479"/>
                </a:moveTo>
                <a:lnTo>
                  <a:pt x="1141" y="490"/>
                </a:lnTo>
                <a:lnTo>
                  <a:pt x="1071" y="492"/>
                </a:lnTo>
                <a:lnTo>
                  <a:pt x="1071" y="492"/>
                </a:lnTo>
                <a:lnTo>
                  <a:pt x="1144" y="479"/>
                </a:lnTo>
                <a:close/>
                <a:moveTo>
                  <a:pt x="1026" y="605"/>
                </a:moveTo>
                <a:lnTo>
                  <a:pt x="986" y="610"/>
                </a:lnTo>
                <a:lnTo>
                  <a:pt x="1053" y="508"/>
                </a:lnTo>
                <a:lnTo>
                  <a:pt x="1026" y="605"/>
                </a:lnTo>
                <a:close/>
                <a:moveTo>
                  <a:pt x="967" y="613"/>
                </a:moveTo>
                <a:lnTo>
                  <a:pt x="964" y="613"/>
                </a:lnTo>
                <a:lnTo>
                  <a:pt x="1015" y="506"/>
                </a:lnTo>
                <a:lnTo>
                  <a:pt x="1029" y="506"/>
                </a:lnTo>
                <a:lnTo>
                  <a:pt x="967" y="613"/>
                </a:lnTo>
                <a:close/>
                <a:moveTo>
                  <a:pt x="964" y="589"/>
                </a:moveTo>
                <a:lnTo>
                  <a:pt x="975" y="527"/>
                </a:lnTo>
                <a:lnTo>
                  <a:pt x="983" y="508"/>
                </a:lnTo>
                <a:lnTo>
                  <a:pt x="1002" y="508"/>
                </a:lnTo>
                <a:lnTo>
                  <a:pt x="964" y="589"/>
                </a:lnTo>
                <a:close/>
                <a:moveTo>
                  <a:pt x="964" y="524"/>
                </a:moveTo>
                <a:lnTo>
                  <a:pt x="927" y="615"/>
                </a:lnTo>
                <a:lnTo>
                  <a:pt x="900" y="618"/>
                </a:lnTo>
                <a:lnTo>
                  <a:pt x="932" y="516"/>
                </a:lnTo>
                <a:lnTo>
                  <a:pt x="967" y="511"/>
                </a:lnTo>
                <a:lnTo>
                  <a:pt x="964" y="524"/>
                </a:lnTo>
                <a:close/>
                <a:moveTo>
                  <a:pt x="922" y="629"/>
                </a:moveTo>
                <a:lnTo>
                  <a:pt x="879" y="741"/>
                </a:lnTo>
                <a:lnTo>
                  <a:pt x="860" y="744"/>
                </a:lnTo>
                <a:lnTo>
                  <a:pt x="895" y="631"/>
                </a:lnTo>
                <a:lnTo>
                  <a:pt x="922" y="629"/>
                </a:lnTo>
                <a:close/>
                <a:moveTo>
                  <a:pt x="871" y="754"/>
                </a:moveTo>
                <a:lnTo>
                  <a:pt x="844" y="792"/>
                </a:lnTo>
                <a:lnTo>
                  <a:pt x="858" y="757"/>
                </a:lnTo>
                <a:lnTo>
                  <a:pt x="871" y="754"/>
                </a:lnTo>
                <a:close/>
                <a:moveTo>
                  <a:pt x="855" y="800"/>
                </a:moveTo>
                <a:lnTo>
                  <a:pt x="847" y="821"/>
                </a:lnTo>
                <a:lnTo>
                  <a:pt x="834" y="845"/>
                </a:lnTo>
                <a:lnTo>
                  <a:pt x="834" y="829"/>
                </a:lnTo>
                <a:lnTo>
                  <a:pt x="855" y="800"/>
                </a:lnTo>
                <a:close/>
                <a:moveTo>
                  <a:pt x="834" y="749"/>
                </a:moveTo>
                <a:lnTo>
                  <a:pt x="831" y="749"/>
                </a:lnTo>
                <a:lnTo>
                  <a:pt x="834" y="744"/>
                </a:lnTo>
                <a:lnTo>
                  <a:pt x="834" y="749"/>
                </a:lnTo>
                <a:close/>
                <a:moveTo>
                  <a:pt x="836" y="877"/>
                </a:moveTo>
                <a:lnTo>
                  <a:pt x="898" y="861"/>
                </a:lnTo>
                <a:lnTo>
                  <a:pt x="876" y="963"/>
                </a:lnTo>
                <a:lnTo>
                  <a:pt x="815" y="984"/>
                </a:lnTo>
                <a:lnTo>
                  <a:pt x="826" y="907"/>
                </a:lnTo>
                <a:lnTo>
                  <a:pt x="836" y="877"/>
                </a:lnTo>
                <a:close/>
                <a:moveTo>
                  <a:pt x="844" y="1129"/>
                </a:moveTo>
                <a:lnTo>
                  <a:pt x="836" y="1102"/>
                </a:lnTo>
                <a:lnTo>
                  <a:pt x="850" y="1094"/>
                </a:lnTo>
                <a:lnTo>
                  <a:pt x="844" y="1129"/>
                </a:lnTo>
                <a:close/>
                <a:moveTo>
                  <a:pt x="847" y="1182"/>
                </a:moveTo>
                <a:lnTo>
                  <a:pt x="844" y="1185"/>
                </a:lnTo>
                <a:lnTo>
                  <a:pt x="847" y="1180"/>
                </a:lnTo>
                <a:lnTo>
                  <a:pt x="847" y="1182"/>
                </a:lnTo>
                <a:close/>
                <a:moveTo>
                  <a:pt x="812" y="1289"/>
                </a:moveTo>
                <a:lnTo>
                  <a:pt x="804" y="1297"/>
                </a:lnTo>
                <a:lnTo>
                  <a:pt x="783" y="1244"/>
                </a:lnTo>
                <a:lnTo>
                  <a:pt x="785" y="1228"/>
                </a:lnTo>
                <a:lnTo>
                  <a:pt x="828" y="1206"/>
                </a:lnTo>
                <a:lnTo>
                  <a:pt x="812" y="1289"/>
                </a:lnTo>
                <a:close/>
                <a:moveTo>
                  <a:pt x="815" y="1364"/>
                </a:moveTo>
                <a:lnTo>
                  <a:pt x="807" y="1383"/>
                </a:lnTo>
                <a:lnTo>
                  <a:pt x="812" y="1351"/>
                </a:lnTo>
                <a:lnTo>
                  <a:pt x="815" y="1364"/>
                </a:lnTo>
                <a:close/>
                <a:moveTo>
                  <a:pt x="788" y="1514"/>
                </a:moveTo>
                <a:lnTo>
                  <a:pt x="802" y="1541"/>
                </a:lnTo>
                <a:lnTo>
                  <a:pt x="775" y="1562"/>
                </a:lnTo>
                <a:lnTo>
                  <a:pt x="788" y="1514"/>
                </a:lnTo>
                <a:close/>
                <a:moveTo>
                  <a:pt x="777" y="1463"/>
                </a:moveTo>
                <a:lnTo>
                  <a:pt x="777" y="1463"/>
                </a:lnTo>
                <a:lnTo>
                  <a:pt x="777" y="1463"/>
                </a:lnTo>
                <a:lnTo>
                  <a:pt x="777" y="1463"/>
                </a:lnTo>
                <a:close/>
                <a:moveTo>
                  <a:pt x="791" y="1452"/>
                </a:moveTo>
                <a:lnTo>
                  <a:pt x="791" y="1452"/>
                </a:lnTo>
                <a:lnTo>
                  <a:pt x="791" y="1452"/>
                </a:lnTo>
                <a:lnTo>
                  <a:pt x="791" y="1452"/>
                </a:lnTo>
                <a:close/>
                <a:moveTo>
                  <a:pt x="785" y="1418"/>
                </a:moveTo>
                <a:lnTo>
                  <a:pt x="769" y="1447"/>
                </a:lnTo>
                <a:lnTo>
                  <a:pt x="761" y="1428"/>
                </a:lnTo>
                <a:lnTo>
                  <a:pt x="796" y="1375"/>
                </a:lnTo>
                <a:lnTo>
                  <a:pt x="785" y="1418"/>
                </a:lnTo>
                <a:close/>
                <a:moveTo>
                  <a:pt x="740" y="1383"/>
                </a:moveTo>
                <a:lnTo>
                  <a:pt x="737" y="1377"/>
                </a:lnTo>
                <a:lnTo>
                  <a:pt x="751" y="1369"/>
                </a:lnTo>
                <a:lnTo>
                  <a:pt x="740" y="1383"/>
                </a:lnTo>
                <a:close/>
                <a:moveTo>
                  <a:pt x="753" y="1385"/>
                </a:moveTo>
                <a:lnTo>
                  <a:pt x="751" y="1407"/>
                </a:lnTo>
                <a:lnTo>
                  <a:pt x="748" y="1396"/>
                </a:lnTo>
                <a:lnTo>
                  <a:pt x="753" y="1385"/>
                </a:lnTo>
                <a:close/>
                <a:moveTo>
                  <a:pt x="737" y="1407"/>
                </a:moveTo>
                <a:lnTo>
                  <a:pt x="748" y="1426"/>
                </a:lnTo>
                <a:lnTo>
                  <a:pt x="721" y="1468"/>
                </a:lnTo>
                <a:lnTo>
                  <a:pt x="724" y="1428"/>
                </a:lnTo>
                <a:lnTo>
                  <a:pt x="737" y="1407"/>
                </a:lnTo>
                <a:close/>
                <a:moveTo>
                  <a:pt x="745" y="1452"/>
                </a:moveTo>
                <a:lnTo>
                  <a:pt x="743" y="1471"/>
                </a:lnTo>
                <a:lnTo>
                  <a:pt x="724" y="1487"/>
                </a:lnTo>
                <a:lnTo>
                  <a:pt x="745" y="1452"/>
                </a:lnTo>
                <a:close/>
                <a:moveTo>
                  <a:pt x="743" y="1490"/>
                </a:moveTo>
                <a:lnTo>
                  <a:pt x="740" y="1506"/>
                </a:lnTo>
                <a:lnTo>
                  <a:pt x="719" y="1546"/>
                </a:lnTo>
                <a:lnTo>
                  <a:pt x="719" y="1546"/>
                </a:lnTo>
                <a:lnTo>
                  <a:pt x="719" y="1506"/>
                </a:lnTo>
                <a:lnTo>
                  <a:pt x="743" y="1490"/>
                </a:lnTo>
                <a:close/>
                <a:moveTo>
                  <a:pt x="735" y="1538"/>
                </a:moveTo>
                <a:lnTo>
                  <a:pt x="732" y="1570"/>
                </a:lnTo>
                <a:lnTo>
                  <a:pt x="724" y="1559"/>
                </a:lnTo>
                <a:lnTo>
                  <a:pt x="735" y="1538"/>
                </a:lnTo>
                <a:close/>
                <a:moveTo>
                  <a:pt x="732" y="1658"/>
                </a:moveTo>
                <a:lnTo>
                  <a:pt x="743" y="1631"/>
                </a:lnTo>
                <a:lnTo>
                  <a:pt x="732" y="1674"/>
                </a:lnTo>
                <a:lnTo>
                  <a:pt x="732" y="1658"/>
                </a:lnTo>
                <a:close/>
                <a:moveTo>
                  <a:pt x="735" y="1738"/>
                </a:moveTo>
                <a:lnTo>
                  <a:pt x="783" y="1690"/>
                </a:lnTo>
                <a:lnTo>
                  <a:pt x="818" y="1749"/>
                </a:lnTo>
                <a:lnTo>
                  <a:pt x="772" y="1803"/>
                </a:lnTo>
                <a:lnTo>
                  <a:pt x="735" y="1744"/>
                </a:lnTo>
                <a:lnTo>
                  <a:pt x="735" y="1738"/>
                </a:lnTo>
                <a:close/>
                <a:moveTo>
                  <a:pt x="740" y="1717"/>
                </a:moveTo>
                <a:lnTo>
                  <a:pt x="756" y="1637"/>
                </a:lnTo>
                <a:lnTo>
                  <a:pt x="777" y="1677"/>
                </a:lnTo>
                <a:lnTo>
                  <a:pt x="740" y="1717"/>
                </a:lnTo>
                <a:close/>
                <a:moveTo>
                  <a:pt x="745" y="1589"/>
                </a:moveTo>
                <a:lnTo>
                  <a:pt x="748" y="1578"/>
                </a:lnTo>
                <a:lnTo>
                  <a:pt x="745" y="1586"/>
                </a:lnTo>
                <a:lnTo>
                  <a:pt x="745" y="1589"/>
                </a:lnTo>
                <a:close/>
                <a:moveTo>
                  <a:pt x="745" y="1557"/>
                </a:moveTo>
                <a:lnTo>
                  <a:pt x="751" y="1508"/>
                </a:lnTo>
                <a:lnTo>
                  <a:pt x="769" y="1474"/>
                </a:lnTo>
                <a:lnTo>
                  <a:pt x="775" y="1482"/>
                </a:lnTo>
                <a:lnTo>
                  <a:pt x="769" y="1500"/>
                </a:lnTo>
                <a:lnTo>
                  <a:pt x="745" y="1557"/>
                </a:lnTo>
                <a:close/>
                <a:moveTo>
                  <a:pt x="756" y="1463"/>
                </a:moveTo>
                <a:lnTo>
                  <a:pt x="759" y="1450"/>
                </a:lnTo>
                <a:lnTo>
                  <a:pt x="761" y="1458"/>
                </a:lnTo>
                <a:lnTo>
                  <a:pt x="756" y="1463"/>
                </a:lnTo>
                <a:close/>
                <a:moveTo>
                  <a:pt x="764" y="1399"/>
                </a:moveTo>
                <a:lnTo>
                  <a:pt x="769" y="1367"/>
                </a:lnTo>
                <a:lnTo>
                  <a:pt x="780" y="1353"/>
                </a:lnTo>
                <a:lnTo>
                  <a:pt x="802" y="1337"/>
                </a:lnTo>
                <a:lnTo>
                  <a:pt x="802" y="1343"/>
                </a:lnTo>
                <a:lnTo>
                  <a:pt x="764" y="1399"/>
                </a:lnTo>
                <a:close/>
                <a:moveTo>
                  <a:pt x="772" y="1343"/>
                </a:moveTo>
                <a:lnTo>
                  <a:pt x="780" y="1270"/>
                </a:lnTo>
                <a:lnTo>
                  <a:pt x="796" y="1311"/>
                </a:lnTo>
                <a:lnTo>
                  <a:pt x="772" y="1343"/>
                </a:lnTo>
                <a:close/>
                <a:moveTo>
                  <a:pt x="799" y="1327"/>
                </a:moveTo>
                <a:lnTo>
                  <a:pt x="802" y="1324"/>
                </a:lnTo>
                <a:lnTo>
                  <a:pt x="802" y="1324"/>
                </a:lnTo>
                <a:lnTo>
                  <a:pt x="799" y="1327"/>
                </a:lnTo>
                <a:close/>
                <a:moveTo>
                  <a:pt x="799" y="1423"/>
                </a:moveTo>
                <a:lnTo>
                  <a:pt x="804" y="1412"/>
                </a:lnTo>
                <a:lnTo>
                  <a:pt x="799" y="1434"/>
                </a:lnTo>
                <a:lnTo>
                  <a:pt x="796" y="1434"/>
                </a:lnTo>
                <a:lnTo>
                  <a:pt x="799" y="1423"/>
                </a:lnTo>
                <a:close/>
                <a:moveTo>
                  <a:pt x="788" y="1214"/>
                </a:moveTo>
                <a:lnTo>
                  <a:pt x="799" y="1118"/>
                </a:lnTo>
                <a:lnTo>
                  <a:pt x="826" y="1107"/>
                </a:lnTo>
                <a:lnTo>
                  <a:pt x="839" y="1155"/>
                </a:lnTo>
                <a:lnTo>
                  <a:pt x="831" y="1190"/>
                </a:lnTo>
                <a:lnTo>
                  <a:pt x="788" y="1214"/>
                </a:lnTo>
                <a:close/>
                <a:moveTo>
                  <a:pt x="802" y="1102"/>
                </a:moveTo>
                <a:lnTo>
                  <a:pt x="807" y="1051"/>
                </a:lnTo>
                <a:lnTo>
                  <a:pt x="820" y="1094"/>
                </a:lnTo>
                <a:lnTo>
                  <a:pt x="802" y="1102"/>
                </a:lnTo>
                <a:close/>
                <a:moveTo>
                  <a:pt x="831" y="1089"/>
                </a:moveTo>
                <a:lnTo>
                  <a:pt x="812" y="1019"/>
                </a:lnTo>
                <a:lnTo>
                  <a:pt x="815" y="998"/>
                </a:lnTo>
                <a:lnTo>
                  <a:pt x="874" y="979"/>
                </a:lnTo>
                <a:lnTo>
                  <a:pt x="852" y="1081"/>
                </a:lnTo>
                <a:lnTo>
                  <a:pt x="831" y="1089"/>
                </a:lnTo>
                <a:close/>
                <a:moveTo>
                  <a:pt x="823" y="821"/>
                </a:moveTo>
                <a:lnTo>
                  <a:pt x="823" y="827"/>
                </a:lnTo>
                <a:lnTo>
                  <a:pt x="810" y="845"/>
                </a:lnTo>
                <a:lnTo>
                  <a:pt x="828" y="762"/>
                </a:lnTo>
                <a:lnTo>
                  <a:pt x="831" y="762"/>
                </a:lnTo>
                <a:lnTo>
                  <a:pt x="823" y="821"/>
                </a:lnTo>
                <a:close/>
                <a:moveTo>
                  <a:pt x="810" y="867"/>
                </a:moveTo>
                <a:lnTo>
                  <a:pt x="807" y="872"/>
                </a:lnTo>
                <a:lnTo>
                  <a:pt x="804" y="875"/>
                </a:lnTo>
                <a:lnTo>
                  <a:pt x="810" y="867"/>
                </a:lnTo>
                <a:close/>
                <a:moveTo>
                  <a:pt x="807" y="952"/>
                </a:moveTo>
                <a:lnTo>
                  <a:pt x="804" y="990"/>
                </a:lnTo>
                <a:lnTo>
                  <a:pt x="802" y="990"/>
                </a:lnTo>
                <a:lnTo>
                  <a:pt x="799" y="976"/>
                </a:lnTo>
                <a:lnTo>
                  <a:pt x="807" y="952"/>
                </a:lnTo>
                <a:close/>
                <a:moveTo>
                  <a:pt x="796" y="907"/>
                </a:moveTo>
                <a:lnTo>
                  <a:pt x="793" y="912"/>
                </a:lnTo>
                <a:lnTo>
                  <a:pt x="799" y="888"/>
                </a:lnTo>
                <a:lnTo>
                  <a:pt x="804" y="885"/>
                </a:lnTo>
                <a:lnTo>
                  <a:pt x="796" y="907"/>
                </a:lnTo>
                <a:close/>
                <a:moveTo>
                  <a:pt x="785" y="1123"/>
                </a:moveTo>
                <a:lnTo>
                  <a:pt x="775" y="1220"/>
                </a:lnTo>
                <a:lnTo>
                  <a:pt x="745" y="1139"/>
                </a:lnTo>
                <a:lnTo>
                  <a:pt x="785" y="1123"/>
                </a:lnTo>
                <a:close/>
                <a:moveTo>
                  <a:pt x="772" y="1246"/>
                </a:moveTo>
                <a:lnTo>
                  <a:pt x="759" y="1351"/>
                </a:lnTo>
                <a:lnTo>
                  <a:pt x="732" y="1367"/>
                </a:lnTo>
                <a:lnTo>
                  <a:pt x="727" y="1353"/>
                </a:lnTo>
                <a:lnTo>
                  <a:pt x="732" y="1257"/>
                </a:lnTo>
                <a:lnTo>
                  <a:pt x="769" y="1238"/>
                </a:lnTo>
                <a:lnTo>
                  <a:pt x="772" y="1246"/>
                </a:lnTo>
                <a:close/>
                <a:moveTo>
                  <a:pt x="729" y="1385"/>
                </a:moveTo>
                <a:lnTo>
                  <a:pt x="732" y="1393"/>
                </a:lnTo>
                <a:lnTo>
                  <a:pt x="724" y="1407"/>
                </a:lnTo>
                <a:lnTo>
                  <a:pt x="724" y="1385"/>
                </a:lnTo>
                <a:lnTo>
                  <a:pt x="729" y="1385"/>
                </a:lnTo>
                <a:close/>
                <a:moveTo>
                  <a:pt x="727" y="1126"/>
                </a:moveTo>
                <a:lnTo>
                  <a:pt x="721" y="1137"/>
                </a:lnTo>
                <a:lnTo>
                  <a:pt x="719" y="1139"/>
                </a:lnTo>
                <a:lnTo>
                  <a:pt x="724" y="1115"/>
                </a:lnTo>
                <a:lnTo>
                  <a:pt x="727" y="1123"/>
                </a:lnTo>
                <a:lnTo>
                  <a:pt x="727" y="1126"/>
                </a:lnTo>
                <a:close/>
                <a:moveTo>
                  <a:pt x="724" y="1032"/>
                </a:moveTo>
                <a:lnTo>
                  <a:pt x="713" y="1054"/>
                </a:lnTo>
                <a:lnTo>
                  <a:pt x="705" y="1035"/>
                </a:lnTo>
                <a:lnTo>
                  <a:pt x="724" y="1030"/>
                </a:lnTo>
                <a:lnTo>
                  <a:pt x="724" y="1032"/>
                </a:lnTo>
                <a:close/>
                <a:moveTo>
                  <a:pt x="719" y="1067"/>
                </a:moveTo>
                <a:lnTo>
                  <a:pt x="719" y="1070"/>
                </a:lnTo>
                <a:lnTo>
                  <a:pt x="719" y="1067"/>
                </a:lnTo>
                <a:lnTo>
                  <a:pt x="719" y="1067"/>
                </a:lnTo>
                <a:close/>
                <a:moveTo>
                  <a:pt x="721" y="1225"/>
                </a:moveTo>
                <a:lnTo>
                  <a:pt x="719" y="1249"/>
                </a:lnTo>
                <a:lnTo>
                  <a:pt x="716" y="1252"/>
                </a:lnTo>
                <a:lnTo>
                  <a:pt x="721" y="1225"/>
                </a:lnTo>
                <a:close/>
                <a:moveTo>
                  <a:pt x="716" y="1575"/>
                </a:moveTo>
                <a:lnTo>
                  <a:pt x="719" y="1570"/>
                </a:lnTo>
                <a:lnTo>
                  <a:pt x="729" y="1591"/>
                </a:lnTo>
                <a:lnTo>
                  <a:pt x="729" y="1594"/>
                </a:lnTo>
                <a:lnTo>
                  <a:pt x="724" y="1605"/>
                </a:lnTo>
                <a:lnTo>
                  <a:pt x="713" y="1613"/>
                </a:lnTo>
                <a:lnTo>
                  <a:pt x="716" y="1575"/>
                </a:lnTo>
                <a:close/>
                <a:moveTo>
                  <a:pt x="724" y="1634"/>
                </a:moveTo>
                <a:lnTo>
                  <a:pt x="721" y="1656"/>
                </a:lnTo>
                <a:lnTo>
                  <a:pt x="711" y="1685"/>
                </a:lnTo>
                <a:lnTo>
                  <a:pt x="711" y="1661"/>
                </a:lnTo>
                <a:lnTo>
                  <a:pt x="724" y="1634"/>
                </a:lnTo>
                <a:close/>
                <a:moveTo>
                  <a:pt x="713" y="1709"/>
                </a:moveTo>
                <a:lnTo>
                  <a:pt x="713" y="1714"/>
                </a:lnTo>
                <a:lnTo>
                  <a:pt x="713" y="1712"/>
                </a:lnTo>
                <a:lnTo>
                  <a:pt x="713" y="1709"/>
                </a:lnTo>
                <a:close/>
                <a:moveTo>
                  <a:pt x="729" y="1760"/>
                </a:moveTo>
                <a:lnTo>
                  <a:pt x="764" y="1811"/>
                </a:lnTo>
                <a:lnTo>
                  <a:pt x="716" y="1869"/>
                </a:lnTo>
                <a:lnTo>
                  <a:pt x="711" y="1861"/>
                </a:lnTo>
                <a:lnTo>
                  <a:pt x="729" y="1760"/>
                </a:lnTo>
                <a:close/>
                <a:moveTo>
                  <a:pt x="772" y="1821"/>
                </a:moveTo>
                <a:lnTo>
                  <a:pt x="810" y="1880"/>
                </a:lnTo>
                <a:lnTo>
                  <a:pt x="767" y="1936"/>
                </a:lnTo>
                <a:lnTo>
                  <a:pt x="721" y="1878"/>
                </a:lnTo>
                <a:lnTo>
                  <a:pt x="772" y="1821"/>
                </a:lnTo>
                <a:close/>
                <a:moveTo>
                  <a:pt x="780" y="1813"/>
                </a:moveTo>
                <a:lnTo>
                  <a:pt x="823" y="1760"/>
                </a:lnTo>
                <a:lnTo>
                  <a:pt x="855" y="1816"/>
                </a:lnTo>
                <a:lnTo>
                  <a:pt x="818" y="1869"/>
                </a:lnTo>
                <a:lnTo>
                  <a:pt x="780" y="1813"/>
                </a:lnTo>
                <a:close/>
                <a:moveTo>
                  <a:pt x="834" y="1752"/>
                </a:moveTo>
                <a:lnTo>
                  <a:pt x="876" y="1701"/>
                </a:lnTo>
                <a:lnTo>
                  <a:pt x="900" y="1757"/>
                </a:lnTo>
                <a:lnTo>
                  <a:pt x="863" y="1805"/>
                </a:lnTo>
                <a:lnTo>
                  <a:pt x="834" y="1752"/>
                </a:lnTo>
                <a:close/>
                <a:moveTo>
                  <a:pt x="826" y="1741"/>
                </a:moveTo>
                <a:lnTo>
                  <a:pt x="793" y="1680"/>
                </a:lnTo>
                <a:lnTo>
                  <a:pt x="842" y="1631"/>
                </a:lnTo>
                <a:lnTo>
                  <a:pt x="871" y="1690"/>
                </a:lnTo>
                <a:lnTo>
                  <a:pt x="826" y="1741"/>
                </a:lnTo>
                <a:close/>
                <a:moveTo>
                  <a:pt x="785" y="1669"/>
                </a:moveTo>
                <a:lnTo>
                  <a:pt x="759" y="1618"/>
                </a:lnTo>
                <a:lnTo>
                  <a:pt x="769" y="1583"/>
                </a:lnTo>
                <a:lnTo>
                  <a:pt x="807" y="1551"/>
                </a:lnTo>
                <a:lnTo>
                  <a:pt x="836" y="1618"/>
                </a:lnTo>
                <a:lnTo>
                  <a:pt x="785" y="1669"/>
                </a:lnTo>
                <a:close/>
                <a:moveTo>
                  <a:pt x="793" y="1495"/>
                </a:moveTo>
                <a:lnTo>
                  <a:pt x="799" y="1479"/>
                </a:lnTo>
                <a:lnTo>
                  <a:pt x="812" y="1436"/>
                </a:lnTo>
                <a:lnTo>
                  <a:pt x="836" y="1418"/>
                </a:lnTo>
                <a:lnTo>
                  <a:pt x="863" y="1487"/>
                </a:lnTo>
                <a:lnTo>
                  <a:pt x="810" y="1533"/>
                </a:lnTo>
                <a:lnTo>
                  <a:pt x="793" y="1495"/>
                </a:lnTo>
                <a:close/>
                <a:moveTo>
                  <a:pt x="820" y="1415"/>
                </a:moveTo>
                <a:lnTo>
                  <a:pt x="828" y="1399"/>
                </a:lnTo>
                <a:lnTo>
                  <a:pt x="834" y="1407"/>
                </a:lnTo>
                <a:lnTo>
                  <a:pt x="820" y="1415"/>
                </a:lnTo>
                <a:close/>
                <a:moveTo>
                  <a:pt x="820" y="1337"/>
                </a:moveTo>
                <a:lnTo>
                  <a:pt x="828" y="1324"/>
                </a:lnTo>
                <a:lnTo>
                  <a:pt x="823" y="1345"/>
                </a:lnTo>
                <a:lnTo>
                  <a:pt x="820" y="1337"/>
                </a:lnTo>
                <a:close/>
                <a:moveTo>
                  <a:pt x="820" y="1313"/>
                </a:moveTo>
                <a:lnTo>
                  <a:pt x="820" y="1313"/>
                </a:lnTo>
                <a:lnTo>
                  <a:pt x="823" y="1295"/>
                </a:lnTo>
                <a:lnTo>
                  <a:pt x="844" y="1265"/>
                </a:lnTo>
                <a:lnTo>
                  <a:pt x="839" y="1284"/>
                </a:lnTo>
                <a:lnTo>
                  <a:pt x="820" y="1313"/>
                </a:lnTo>
                <a:close/>
                <a:moveTo>
                  <a:pt x="868" y="1075"/>
                </a:moveTo>
                <a:lnTo>
                  <a:pt x="887" y="974"/>
                </a:lnTo>
                <a:lnTo>
                  <a:pt x="930" y="958"/>
                </a:lnTo>
                <a:lnTo>
                  <a:pt x="900" y="1059"/>
                </a:lnTo>
                <a:lnTo>
                  <a:pt x="868" y="1075"/>
                </a:lnTo>
                <a:close/>
                <a:moveTo>
                  <a:pt x="943" y="955"/>
                </a:moveTo>
                <a:lnTo>
                  <a:pt x="978" y="942"/>
                </a:lnTo>
                <a:lnTo>
                  <a:pt x="940" y="1043"/>
                </a:lnTo>
                <a:lnTo>
                  <a:pt x="916" y="1054"/>
                </a:lnTo>
                <a:lnTo>
                  <a:pt x="943" y="955"/>
                </a:lnTo>
                <a:close/>
                <a:moveTo>
                  <a:pt x="1042" y="920"/>
                </a:moveTo>
                <a:lnTo>
                  <a:pt x="1058" y="915"/>
                </a:lnTo>
                <a:lnTo>
                  <a:pt x="1002" y="1016"/>
                </a:lnTo>
                <a:lnTo>
                  <a:pt x="999" y="1016"/>
                </a:lnTo>
                <a:lnTo>
                  <a:pt x="1042" y="920"/>
                </a:lnTo>
                <a:close/>
                <a:moveTo>
                  <a:pt x="1074" y="909"/>
                </a:moveTo>
                <a:lnTo>
                  <a:pt x="1079" y="907"/>
                </a:lnTo>
                <a:lnTo>
                  <a:pt x="1053" y="947"/>
                </a:lnTo>
                <a:lnTo>
                  <a:pt x="1074" y="909"/>
                </a:lnTo>
                <a:close/>
                <a:moveTo>
                  <a:pt x="1098" y="899"/>
                </a:moveTo>
                <a:lnTo>
                  <a:pt x="1103" y="899"/>
                </a:lnTo>
                <a:lnTo>
                  <a:pt x="1071" y="942"/>
                </a:lnTo>
                <a:lnTo>
                  <a:pt x="1098" y="899"/>
                </a:lnTo>
                <a:close/>
                <a:moveTo>
                  <a:pt x="1090" y="891"/>
                </a:moveTo>
                <a:lnTo>
                  <a:pt x="1082" y="893"/>
                </a:lnTo>
                <a:lnTo>
                  <a:pt x="1133" y="800"/>
                </a:lnTo>
                <a:lnTo>
                  <a:pt x="1149" y="794"/>
                </a:lnTo>
                <a:lnTo>
                  <a:pt x="1090" y="891"/>
                </a:lnTo>
                <a:close/>
                <a:moveTo>
                  <a:pt x="1168" y="789"/>
                </a:moveTo>
                <a:lnTo>
                  <a:pt x="1189" y="784"/>
                </a:lnTo>
                <a:lnTo>
                  <a:pt x="1117" y="880"/>
                </a:lnTo>
                <a:lnTo>
                  <a:pt x="1109" y="883"/>
                </a:lnTo>
                <a:lnTo>
                  <a:pt x="1168" y="789"/>
                </a:lnTo>
                <a:close/>
                <a:moveTo>
                  <a:pt x="1178" y="776"/>
                </a:moveTo>
                <a:lnTo>
                  <a:pt x="1232" y="688"/>
                </a:lnTo>
                <a:lnTo>
                  <a:pt x="1264" y="679"/>
                </a:lnTo>
                <a:lnTo>
                  <a:pt x="1200" y="768"/>
                </a:lnTo>
                <a:lnTo>
                  <a:pt x="1178" y="776"/>
                </a:lnTo>
                <a:close/>
                <a:moveTo>
                  <a:pt x="1282" y="677"/>
                </a:moveTo>
                <a:lnTo>
                  <a:pt x="1648" y="607"/>
                </a:lnTo>
                <a:lnTo>
                  <a:pt x="1624" y="655"/>
                </a:lnTo>
                <a:lnTo>
                  <a:pt x="1218" y="762"/>
                </a:lnTo>
                <a:lnTo>
                  <a:pt x="1282" y="677"/>
                </a:lnTo>
                <a:close/>
                <a:moveTo>
                  <a:pt x="1665" y="605"/>
                </a:moveTo>
                <a:lnTo>
                  <a:pt x="1718" y="597"/>
                </a:lnTo>
                <a:lnTo>
                  <a:pt x="1691" y="637"/>
                </a:lnTo>
                <a:lnTo>
                  <a:pt x="1640" y="650"/>
                </a:lnTo>
                <a:lnTo>
                  <a:pt x="1665" y="605"/>
                </a:lnTo>
                <a:close/>
                <a:moveTo>
                  <a:pt x="1673" y="591"/>
                </a:moveTo>
                <a:lnTo>
                  <a:pt x="1699" y="540"/>
                </a:lnTo>
                <a:lnTo>
                  <a:pt x="1755" y="535"/>
                </a:lnTo>
                <a:lnTo>
                  <a:pt x="1726" y="581"/>
                </a:lnTo>
                <a:lnTo>
                  <a:pt x="1673" y="591"/>
                </a:lnTo>
                <a:close/>
                <a:moveTo>
                  <a:pt x="1771" y="532"/>
                </a:moveTo>
                <a:lnTo>
                  <a:pt x="1814" y="530"/>
                </a:lnTo>
                <a:lnTo>
                  <a:pt x="1785" y="570"/>
                </a:lnTo>
                <a:lnTo>
                  <a:pt x="1742" y="578"/>
                </a:lnTo>
                <a:lnTo>
                  <a:pt x="1771" y="532"/>
                </a:lnTo>
                <a:close/>
                <a:moveTo>
                  <a:pt x="1779" y="519"/>
                </a:moveTo>
                <a:lnTo>
                  <a:pt x="1806" y="476"/>
                </a:lnTo>
                <a:lnTo>
                  <a:pt x="1854" y="476"/>
                </a:lnTo>
                <a:lnTo>
                  <a:pt x="1825" y="516"/>
                </a:lnTo>
                <a:lnTo>
                  <a:pt x="1779" y="519"/>
                </a:lnTo>
                <a:close/>
                <a:moveTo>
                  <a:pt x="1870" y="474"/>
                </a:moveTo>
                <a:lnTo>
                  <a:pt x="1926" y="474"/>
                </a:lnTo>
                <a:lnTo>
                  <a:pt x="1897" y="508"/>
                </a:lnTo>
                <a:lnTo>
                  <a:pt x="1841" y="514"/>
                </a:lnTo>
                <a:lnTo>
                  <a:pt x="1870" y="474"/>
                </a:lnTo>
                <a:close/>
                <a:moveTo>
                  <a:pt x="1878" y="463"/>
                </a:moveTo>
                <a:lnTo>
                  <a:pt x="1982" y="324"/>
                </a:lnTo>
                <a:lnTo>
                  <a:pt x="2071" y="308"/>
                </a:lnTo>
                <a:lnTo>
                  <a:pt x="1937" y="460"/>
                </a:lnTo>
                <a:lnTo>
                  <a:pt x="1878" y="463"/>
                </a:lnTo>
                <a:close/>
                <a:moveTo>
                  <a:pt x="2089" y="302"/>
                </a:moveTo>
                <a:lnTo>
                  <a:pt x="2178" y="286"/>
                </a:lnTo>
                <a:lnTo>
                  <a:pt x="2007" y="458"/>
                </a:lnTo>
                <a:lnTo>
                  <a:pt x="1953" y="460"/>
                </a:lnTo>
                <a:lnTo>
                  <a:pt x="2089" y="302"/>
                </a:lnTo>
                <a:close/>
                <a:moveTo>
                  <a:pt x="2103" y="289"/>
                </a:moveTo>
                <a:lnTo>
                  <a:pt x="2127" y="262"/>
                </a:lnTo>
                <a:lnTo>
                  <a:pt x="2212" y="254"/>
                </a:lnTo>
                <a:lnTo>
                  <a:pt x="2194" y="273"/>
                </a:lnTo>
                <a:lnTo>
                  <a:pt x="2103" y="289"/>
                </a:lnTo>
                <a:close/>
                <a:moveTo>
                  <a:pt x="2137" y="249"/>
                </a:moveTo>
                <a:lnTo>
                  <a:pt x="2159" y="222"/>
                </a:lnTo>
                <a:lnTo>
                  <a:pt x="2244" y="220"/>
                </a:lnTo>
                <a:lnTo>
                  <a:pt x="2226" y="238"/>
                </a:lnTo>
                <a:lnTo>
                  <a:pt x="2137" y="249"/>
                </a:lnTo>
                <a:close/>
                <a:moveTo>
                  <a:pt x="2231" y="252"/>
                </a:moveTo>
                <a:lnTo>
                  <a:pt x="2319" y="241"/>
                </a:lnTo>
                <a:lnTo>
                  <a:pt x="2308" y="252"/>
                </a:lnTo>
                <a:lnTo>
                  <a:pt x="2215" y="268"/>
                </a:lnTo>
                <a:lnTo>
                  <a:pt x="2231" y="252"/>
                </a:lnTo>
                <a:close/>
                <a:moveTo>
                  <a:pt x="2276" y="206"/>
                </a:moveTo>
                <a:lnTo>
                  <a:pt x="2300" y="182"/>
                </a:lnTo>
                <a:lnTo>
                  <a:pt x="2383" y="187"/>
                </a:lnTo>
                <a:lnTo>
                  <a:pt x="2362" y="204"/>
                </a:lnTo>
                <a:lnTo>
                  <a:pt x="2276" y="206"/>
                </a:lnTo>
                <a:close/>
                <a:moveTo>
                  <a:pt x="2258" y="206"/>
                </a:moveTo>
                <a:lnTo>
                  <a:pt x="2172" y="209"/>
                </a:lnTo>
                <a:lnTo>
                  <a:pt x="2199" y="179"/>
                </a:lnTo>
                <a:lnTo>
                  <a:pt x="2284" y="182"/>
                </a:lnTo>
                <a:lnTo>
                  <a:pt x="2258" y="206"/>
                </a:lnTo>
                <a:close/>
                <a:moveTo>
                  <a:pt x="2153" y="212"/>
                </a:moveTo>
                <a:lnTo>
                  <a:pt x="2065" y="214"/>
                </a:lnTo>
                <a:lnTo>
                  <a:pt x="2092" y="174"/>
                </a:lnTo>
                <a:lnTo>
                  <a:pt x="2183" y="179"/>
                </a:lnTo>
                <a:lnTo>
                  <a:pt x="2153" y="212"/>
                </a:lnTo>
                <a:close/>
                <a:moveTo>
                  <a:pt x="2143" y="222"/>
                </a:moveTo>
                <a:lnTo>
                  <a:pt x="2119" y="252"/>
                </a:lnTo>
                <a:lnTo>
                  <a:pt x="2031" y="260"/>
                </a:lnTo>
                <a:lnTo>
                  <a:pt x="2055" y="225"/>
                </a:lnTo>
                <a:lnTo>
                  <a:pt x="2143" y="222"/>
                </a:lnTo>
                <a:close/>
                <a:moveTo>
                  <a:pt x="2012" y="262"/>
                </a:moveTo>
                <a:lnTo>
                  <a:pt x="1940" y="270"/>
                </a:lnTo>
                <a:lnTo>
                  <a:pt x="1964" y="230"/>
                </a:lnTo>
                <a:lnTo>
                  <a:pt x="2039" y="228"/>
                </a:lnTo>
                <a:lnTo>
                  <a:pt x="2012" y="262"/>
                </a:lnTo>
                <a:close/>
                <a:moveTo>
                  <a:pt x="1924" y="273"/>
                </a:moveTo>
                <a:lnTo>
                  <a:pt x="1838" y="281"/>
                </a:lnTo>
                <a:lnTo>
                  <a:pt x="1865" y="233"/>
                </a:lnTo>
                <a:lnTo>
                  <a:pt x="1950" y="230"/>
                </a:lnTo>
                <a:lnTo>
                  <a:pt x="1924" y="273"/>
                </a:lnTo>
                <a:close/>
                <a:moveTo>
                  <a:pt x="1822" y="284"/>
                </a:moveTo>
                <a:lnTo>
                  <a:pt x="1555" y="313"/>
                </a:lnTo>
                <a:lnTo>
                  <a:pt x="1608" y="241"/>
                </a:lnTo>
                <a:lnTo>
                  <a:pt x="1849" y="233"/>
                </a:lnTo>
                <a:lnTo>
                  <a:pt x="1822" y="284"/>
                </a:lnTo>
                <a:close/>
                <a:moveTo>
                  <a:pt x="1539" y="313"/>
                </a:moveTo>
                <a:lnTo>
                  <a:pt x="1464" y="321"/>
                </a:lnTo>
                <a:lnTo>
                  <a:pt x="1515" y="244"/>
                </a:lnTo>
                <a:lnTo>
                  <a:pt x="1592" y="241"/>
                </a:lnTo>
                <a:lnTo>
                  <a:pt x="1539" y="313"/>
                </a:lnTo>
                <a:close/>
                <a:moveTo>
                  <a:pt x="1448" y="324"/>
                </a:moveTo>
                <a:lnTo>
                  <a:pt x="1384" y="332"/>
                </a:lnTo>
                <a:lnTo>
                  <a:pt x="1429" y="246"/>
                </a:lnTo>
                <a:lnTo>
                  <a:pt x="1499" y="246"/>
                </a:lnTo>
                <a:lnTo>
                  <a:pt x="1448" y="324"/>
                </a:lnTo>
                <a:close/>
                <a:moveTo>
                  <a:pt x="1368" y="332"/>
                </a:moveTo>
                <a:lnTo>
                  <a:pt x="1298" y="340"/>
                </a:lnTo>
                <a:lnTo>
                  <a:pt x="1339" y="252"/>
                </a:lnTo>
                <a:lnTo>
                  <a:pt x="1413" y="249"/>
                </a:lnTo>
                <a:lnTo>
                  <a:pt x="1368" y="332"/>
                </a:lnTo>
                <a:close/>
                <a:moveTo>
                  <a:pt x="1285" y="343"/>
                </a:moveTo>
                <a:lnTo>
                  <a:pt x="1202" y="351"/>
                </a:lnTo>
                <a:lnTo>
                  <a:pt x="1237" y="254"/>
                </a:lnTo>
                <a:lnTo>
                  <a:pt x="1325" y="252"/>
                </a:lnTo>
                <a:lnTo>
                  <a:pt x="1285" y="343"/>
                </a:lnTo>
                <a:close/>
                <a:moveTo>
                  <a:pt x="1189" y="353"/>
                </a:moveTo>
                <a:lnTo>
                  <a:pt x="1157" y="356"/>
                </a:lnTo>
                <a:lnTo>
                  <a:pt x="1221" y="262"/>
                </a:lnTo>
                <a:lnTo>
                  <a:pt x="1189" y="353"/>
                </a:lnTo>
                <a:close/>
                <a:moveTo>
                  <a:pt x="1141" y="359"/>
                </a:moveTo>
                <a:lnTo>
                  <a:pt x="1127" y="359"/>
                </a:lnTo>
                <a:lnTo>
                  <a:pt x="1189" y="257"/>
                </a:lnTo>
                <a:lnTo>
                  <a:pt x="1213" y="254"/>
                </a:lnTo>
                <a:lnTo>
                  <a:pt x="1141" y="359"/>
                </a:lnTo>
                <a:close/>
                <a:moveTo>
                  <a:pt x="1133" y="372"/>
                </a:moveTo>
                <a:lnTo>
                  <a:pt x="1085" y="442"/>
                </a:lnTo>
                <a:lnTo>
                  <a:pt x="1087" y="428"/>
                </a:lnTo>
                <a:lnTo>
                  <a:pt x="1119" y="372"/>
                </a:lnTo>
                <a:lnTo>
                  <a:pt x="1133" y="372"/>
                </a:lnTo>
                <a:close/>
                <a:moveTo>
                  <a:pt x="1101" y="383"/>
                </a:moveTo>
                <a:lnTo>
                  <a:pt x="1103" y="375"/>
                </a:lnTo>
                <a:lnTo>
                  <a:pt x="1106" y="375"/>
                </a:lnTo>
                <a:lnTo>
                  <a:pt x="1101" y="383"/>
                </a:lnTo>
                <a:close/>
                <a:moveTo>
                  <a:pt x="1093" y="364"/>
                </a:moveTo>
                <a:lnTo>
                  <a:pt x="1085" y="364"/>
                </a:lnTo>
                <a:lnTo>
                  <a:pt x="1103" y="324"/>
                </a:lnTo>
                <a:lnTo>
                  <a:pt x="1093" y="364"/>
                </a:lnTo>
                <a:close/>
                <a:moveTo>
                  <a:pt x="1090" y="375"/>
                </a:moveTo>
                <a:lnTo>
                  <a:pt x="1077" y="423"/>
                </a:lnTo>
                <a:lnTo>
                  <a:pt x="1042" y="484"/>
                </a:lnTo>
                <a:lnTo>
                  <a:pt x="1026" y="487"/>
                </a:lnTo>
                <a:lnTo>
                  <a:pt x="1079" y="377"/>
                </a:lnTo>
                <a:lnTo>
                  <a:pt x="1090" y="375"/>
                </a:lnTo>
                <a:close/>
                <a:moveTo>
                  <a:pt x="1010" y="490"/>
                </a:moveTo>
                <a:lnTo>
                  <a:pt x="989" y="495"/>
                </a:lnTo>
                <a:lnTo>
                  <a:pt x="1034" y="383"/>
                </a:lnTo>
                <a:lnTo>
                  <a:pt x="1066" y="377"/>
                </a:lnTo>
                <a:lnTo>
                  <a:pt x="1010" y="490"/>
                </a:lnTo>
                <a:close/>
                <a:moveTo>
                  <a:pt x="989" y="463"/>
                </a:moveTo>
                <a:lnTo>
                  <a:pt x="1005" y="385"/>
                </a:lnTo>
                <a:lnTo>
                  <a:pt x="1021" y="383"/>
                </a:lnTo>
                <a:lnTo>
                  <a:pt x="989" y="463"/>
                </a:lnTo>
                <a:close/>
                <a:moveTo>
                  <a:pt x="970" y="495"/>
                </a:moveTo>
                <a:lnTo>
                  <a:pt x="938" y="498"/>
                </a:lnTo>
                <a:lnTo>
                  <a:pt x="973" y="388"/>
                </a:lnTo>
                <a:lnTo>
                  <a:pt x="991" y="385"/>
                </a:lnTo>
                <a:lnTo>
                  <a:pt x="970" y="495"/>
                </a:lnTo>
                <a:close/>
                <a:moveTo>
                  <a:pt x="924" y="498"/>
                </a:moveTo>
                <a:lnTo>
                  <a:pt x="890" y="500"/>
                </a:lnTo>
                <a:lnTo>
                  <a:pt x="914" y="393"/>
                </a:lnTo>
                <a:lnTo>
                  <a:pt x="959" y="391"/>
                </a:lnTo>
                <a:lnTo>
                  <a:pt x="924" y="498"/>
                </a:lnTo>
                <a:close/>
                <a:moveTo>
                  <a:pt x="900" y="511"/>
                </a:moveTo>
                <a:lnTo>
                  <a:pt x="887" y="514"/>
                </a:lnTo>
                <a:lnTo>
                  <a:pt x="887" y="511"/>
                </a:lnTo>
                <a:lnTo>
                  <a:pt x="900" y="511"/>
                </a:lnTo>
                <a:close/>
                <a:moveTo>
                  <a:pt x="879" y="500"/>
                </a:moveTo>
                <a:lnTo>
                  <a:pt x="876" y="500"/>
                </a:lnTo>
                <a:lnTo>
                  <a:pt x="887" y="399"/>
                </a:lnTo>
                <a:lnTo>
                  <a:pt x="903" y="396"/>
                </a:lnTo>
                <a:lnTo>
                  <a:pt x="879" y="500"/>
                </a:lnTo>
                <a:close/>
                <a:moveTo>
                  <a:pt x="882" y="634"/>
                </a:moveTo>
                <a:lnTo>
                  <a:pt x="847" y="746"/>
                </a:lnTo>
                <a:lnTo>
                  <a:pt x="844" y="746"/>
                </a:lnTo>
                <a:lnTo>
                  <a:pt x="858" y="637"/>
                </a:lnTo>
                <a:lnTo>
                  <a:pt x="882" y="634"/>
                </a:lnTo>
                <a:close/>
                <a:moveTo>
                  <a:pt x="820" y="752"/>
                </a:moveTo>
                <a:lnTo>
                  <a:pt x="780" y="760"/>
                </a:lnTo>
                <a:lnTo>
                  <a:pt x="796" y="642"/>
                </a:lnTo>
                <a:lnTo>
                  <a:pt x="847" y="637"/>
                </a:lnTo>
                <a:lnTo>
                  <a:pt x="820" y="752"/>
                </a:lnTo>
                <a:close/>
                <a:moveTo>
                  <a:pt x="815" y="765"/>
                </a:moveTo>
                <a:lnTo>
                  <a:pt x="791" y="872"/>
                </a:lnTo>
                <a:lnTo>
                  <a:pt x="788" y="877"/>
                </a:lnTo>
                <a:lnTo>
                  <a:pt x="772" y="883"/>
                </a:lnTo>
                <a:lnTo>
                  <a:pt x="764" y="859"/>
                </a:lnTo>
                <a:lnTo>
                  <a:pt x="777" y="773"/>
                </a:lnTo>
                <a:lnTo>
                  <a:pt x="815" y="765"/>
                </a:lnTo>
                <a:close/>
                <a:moveTo>
                  <a:pt x="777" y="893"/>
                </a:moveTo>
                <a:lnTo>
                  <a:pt x="775" y="896"/>
                </a:lnTo>
                <a:lnTo>
                  <a:pt x="775" y="893"/>
                </a:lnTo>
                <a:lnTo>
                  <a:pt x="777" y="893"/>
                </a:lnTo>
                <a:close/>
                <a:moveTo>
                  <a:pt x="756" y="832"/>
                </a:moveTo>
                <a:lnTo>
                  <a:pt x="753" y="821"/>
                </a:lnTo>
                <a:lnTo>
                  <a:pt x="756" y="776"/>
                </a:lnTo>
                <a:lnTo>
                  <a:pt x="764" y="776"/>
                </a:lnTo>
                <a:lnTo>
                  <a:pt x="756" y="832"/>
                </a:lnTo>
                <a:close/>
                <a:moveTo>
                  <a:pt x="759" y="885"/>
                </a:moveTo>
                <a:lnTo>
                  <a:pt x="759" y="885"/>
                </a:lnTo>
                <a:lnTo>
                  <a:pt x="759" y="885"/>
                </a:lnTo>
                <a:lnTo>
                  <a:pt x="759" y="885"/>
                </a:lnTo>
                <a:close/>
                <a:moveTo>
                  <a:pt x="756" y="899"/>
                </a:moveTo>
                <a:lnTo>
                  <a:pt x="764" y="899"/>
                </a:lnTo>
                <a:lnTo>
                  <a:pt x="767" y="909"/>
                </a:lnTo>
                <a:lnTo>
                  <a:pt x="753" y="928"/>
                </a:lnTo>
                <a:lnTo>
                  <a:pt x="756" y="899"/>
                </a:lnTo>
                <a:close/>
                <a:moveTo>
                  <a:pt x="745" y="1067"/>
                </a:moveTo>
                <a:lnTo>
                  <a:pt x="743" y="1086"/>
                </a:lnTo>
                <a:lnTo>
                  <a:pt x="740" y="1091"/>
                </a:lnTo>
                <a:lnTo>
                  <a:pt x="740" y="1078"/>
                </a:lnTo>
                <a:lnTo>
                  <a:pt x="745" y="1067"/>
                </a:lnTo>
                <a:close/>
                <a:moveTo>
                  <a:pt x="764" y="1228"/>
                </a:moveTo>
                <a:lnTo>
                  <a:pt x="732" y="1244"/>
                </a:lnTo>
                <a:lnTo>
                  <a:pt x="737" y="1161"/>
                </a:lnTo>
                <a:lnTo>
                  <a:pt x="737" y="1155"/>
                </a:lnTo>
                <a:lnTo>
                  <a:pt x="764" y="1228"/>
                </a:lnTo>
                <a:close/>
                <a:moveTo>
                  <a:pt x="727" y="1016"/>
                </a:moveTo>
                <a:lnTo>
                  <a:pt x="705" y="1024"/>
                </a:lnTo>
                <a:lnTo>
                  <a:pt x="705" y="1022"/>
                </a:lnTo>
                <a:lnTo>
                  <a:pt x="732" y="982"/>
                </a:lnTo>
                <a:lnTo>
                  <a:pt x="727" y="1016"/>
                </a:lnTo>
                <a:close/>
                <a:moveTo>
                  <a:pt x="711" y="1081"/>
                </a:moveTo>
                <a:lnTo>
                  <a:pt x="713" y="1094"/>
                </a:lnTo>
                <a:lnTo>
                  <a:pt x="713" y="1107"/>
                </a:lnTo>
                <a:lnTo>
                  <a:pt x="695" y="1145"/>
                </a:lnTo>
                <a:lnTo>
                  <a:pt x="697" y="1102"/>
                </a:lnTo>
                <a:lnTo>
                  <a:pt x="711" y="1081"/>
                </a:lnTo>
                <a:close/>
                <a:moveTo>
                  <a:pt x="700" y="1075"/>
                </a:moveTo>
                <a:lnTo>
                  <a:pt x="703" y="1059"/>
                </a:lnTo>
                <a:lnTo>
                  <a:pt x="705" y="1067"/>
                </a:lnTo>
                <a:lnTo>
                  <a:pt x="700" y="1075"/>
                </a:lnTo>
                <a:close/>
                <a:moveTo>
                  <a:pt x="700" y="1161"/>
                </a:moveTo>
                <a:lnTo>
                  <a:pt x="705" y="1158"/>
                </a:lnTo>
                <a:lnTo>
                  <a:pt x="700" y="1196"/>
                </a:lnTo>
                <a:lnTo>
                  <a:pt x="689" y="1220"/>
                </a:lnTo>
                <a:lnTo>
                  <a:pt x="692" y="1177"/>
                </a:lnTo>
                <a:lnTo>
                  <a:pt x="700" y="1161"/>
                </a:lnTo>
                <a:close/>
                <a:moveTo>
                  <a:pt x="689" y="1249"/>
                </a:moveTo>
                <a:lnTo>
                  <a:pt x="687" y="1265"/>
                </a:lnTo>
                <a:lnTo>
                  <a:pt x="684" y="1262"/>
                </a:lnTo>
                <a:lnTo>
                  <a:pt x="684" y="1262"/>
                </a:lnTo>
                <a:lnTo>
                  <a:pt x="689" y="1249"/>
                </a:lnTo>
                <a:close/>
                <a:moveTo>
                  <a:pt x="700" y="1321"/>
                </a:moveTo>
                <a:lnTo>
                  <a:pt x="713" y="1356"/>
                </a:lnTo>
                <a:lnTo>
                  <a:pt x="713" y="1380"/>
                </a:lnTo>
                <a:lnTo>
                  <a:pt x="681" y="1402"/>
                </a:lnTo>
                <a:lnTo>
                  <a:pt x="700" y="1321"/>
                </a:lnTo>
                <a:close/>
                <a:moveTo>
                  <a:pt x="713" y="1393"/>
                </a:moveTo>
                <a:lnTo>
                  <a:pt x="711" y="1423"/>
                </a:lnTo>
                <a:lnTo>
                  <a:pt x="679" y="1468"/>
                </a:lnTo>
                <a:lnTo>
                  <a:pt x="679" y="1418"/>
                </a:lnTo>
                <a:lnTo>
                  <a:pt x="713" y="1393"/>
                </a:lnTo>
                <a:close/>
                <a:moveTo>
                  <a:pt x="679" y="1910"/>
                </a:moveTo>
                <a:lnTo>
                  <a:pt x="679" y="1910"/>
                </a:lnTo>
                <a:lnTo>
                  <a:pt x="679" y="1910"/>
                </a:lnTo>
                <a:lnTo>
                  <a:pt x="679" y="1910"/>
                </a:lnTo>
                <a:close/>
                <a:moveTo>
                  <a:pt x="679" y="1928"/>
                </a:moveTo>
                <a:lnTo>
                  <a:pt x="679" y="1955"/>
                </a:lnTo>
                <a:lnTo>
                  <a:pt x="676" y="1968"/>
                </a:lnTo>
                <a:lnTo>
                  <a:pt x="673" y="1963"/>
                </a:lnTo>
                <a:lnTo>
                  <a:pt x="671" y="1936"/>
                </a:lnTo>
                <a:lnTo>
                  <a:pt x="679" y="1928"/>
                </a:lnTo>
                <a:close/>
                <a:moveTo>
                  <a:pt x="668" y="2209"/>
                </a:moveTo>
                <a:lnTo>
                  <a:pt x="665" y="2206"/>
                </a:lnTo>
                <a:lnTo>
                  <a:pt x="665" y="2198"/>
                </a:lnTo>
                <a:lnTo>
                  <a:pt x="668" y="2209"/>
                </a:lnTo>
                <a:close/>
                <a:moveTo>
                  <a:pt x="668" y="2241"/>
                </a:moveTo>
                <a:lnTo>
                  <a:pt x="671" y="2244"/>
                </a:lnTo>
                <a:lnTo>
                  <a:pt x="671" y="2244"/>
                </a:lnTo>
                <a:lnTo>
                  <a:pt x="665" y="2252"/>
                </a:lnTo>
                <a:lnTo>
                  <a:pt x="663" y="2241"/>
                </a:lnTo>
                <a:lnTo>
                  <a:pt x="663" y="2236"/>
                </a:lnTo>
                <a:lnTo>
                  <a:pt x="668" y="2241"/>
                </a:lnTo>
                <a:close/>
                <a:moveTo>
                  <a:pt x="671" y="2265"/>
                </a:moveTo>
                <a:lnTo>
                  <a:pt x="671" y="2273"/>
                </a:lnTo>
                <a:lnTo>
                  <a:pt x="668" y="2268"/>
                </a:lnTo>
                <a:lnTo>
                  <a:pt x="671" y="2265"/>
                </a:lnTo>
                <a:close/>
                <a:moveTo>
                  <a:pt x="660" y="1827"/>
                </a:moveTo>
                <a:lnTo>
                  <a:pt x="660" y="1816"/>
                </a:lnTo>
                <a:lnTo>
                  <a:pt x="663" y="1819"/>
                </a:lnTo>
                <a:lnTo>
                  <a:pt x="660" y="1827"/>
                </a:lnTo>
                <a:close/>
                <a:moveTo>
                  <a:pt x="671" y="2482"/>
                </a:moveTo>
                <a:lnTo>
                  <a:pt x="687" y="2490"/>
                </a:lnTo>
                <a:lnTo>
                  <a:pt x="695" y="2613"/>
                </a:lnTo>
                <a:lnTo>
                  <a:pt x="665" y="2597"/>
                </a:lnTo>
                <a:lnTo>
                  <a:pt x="671" y="2482"/>
                </a:lnTo>
                <a:close/>
                <a:moveTo>
                  <a:pt x="695" y="2006"/>
                </a:moveTo>
                <a:lnTo>
                  <a:pt x="705" y="2017"/>
                </a:lnTo>
                <a:lnTo>
                  <a:pt x="695" y="2035"/>
                </a:lnTo>
                <a:lnTo>
                  <a:pt x="695" y="2006"/>
                </a:lnTo>
                <a:close/>
                <a:moveTo>
                  <a:pt x="695" y="1990"/>
                </a:moveTo>
                <a:lnTo>
                  <a:pt x="697" y="1942"/>
                </a:lnTo>
                <a:lnTo>
                  <a:pt x="703" y="1899"/>
                </a:lnTo>
                <a:lnTo>
                  <a:pt x="713" y="1888"/>
                </a:lnTo>
                <a:lnTo>
                  <a:pt x="759" y="1947"/>
                </a:lnTo>
                <a:lnTo>
                  <a:pt x="713" y="2009"/>
                </a:lnTo>
                <a:lnTo>
                  <a:pt x="695" y="1990"/>
                </a:lnTo>
                <a:close/>
                <a:moveTo>
                  <a:pt x="775" y="1944"/>
                </a:moveTo>
                <a:lnTo>
                  <a:pt x="818" y="1891"/>
                </a:lnTo>
                <a:lnTo>
                  <a:pt x="858" y="1950"/>
                </a:lnTo>
                <a:lnTo>
                  <a:pt x="820" y="2006"/>
                </a:lnTo>
                <a:lnTo>
                  <a:pt x="775" y="1944"/>
                </a:lnTo>
                <a:close/>
                <a:moveTo>
                  <a:pt x="823" y="1880"/>
                </a:moveTo>
                <a:lnTo>
                  <a:pt x="863" y="1829"/>
                </a:lnTo>
                <a:lnTo>
                  <a:pt x="895" y="1888"/>
                </a:lnTo>
                <a:lnTo>
                  <a:pt x="863" y="1939"/>
                </a:lnTo>
                <a:lnTo>
                  <a:pt x="823" y="1880"/>
                </a:lnTo>
                <a:close/>
                <a:moveTo>
                  <a:pt x="871" y="1819"/>
                </a:moveTo>
                <a:lnTo>
                  <a:pt x="906" y="1768"/>
                </a:lnTo>
                <a:lnTo>
                  <a:pt x="935" y="1829"/>
                </a:lnTo>
                <a:lnTo>
                  <a:pt x="903" y="1878"/>
                </a:lnTo>
                <a:lnTo>
                  <a:pt x="871" y="1819"/>
                </a:lnTo>
                <a:close/>
                <a:moveTo>
                  <a:pt x="914" y="1757"/>
                </a:moveTo>
                <a:lnTo>
                  <a:pt x="948" y="1712"/>
                </a:lnTo>
                <a:lnTo>
                  <a:pt x="970" y="1771"/>
                </a:lnTo>
                <a:lnTo>
                  <a:pt x="943" y="1816"/>
                </a:lnTo>
                <a:lnTo>
                  <a:pt x="914" y="1757"/>
                </a:lnTo>
                <a:close/>
                <a:moveTo>
                  <a:pt x="908" y="1744"/>
                </a:moveTo>
                <a:lnTo>
                  <a:pt x="884" y="1690"/>
                </a:lnTo>
                <a:lnTo>
                  <a:pt x="922" y="1648"/>
                </a:lnTo>
                <a:lnTo>
                  <a:pt x="943" y="1698"/>
                </a:lnTo>
                <a:lnTo>
                  <a:pt x="908" y="1744"/>
                </a:lnTo>
                <a:close/>
                <a:moveTo>
                  <a:pt x="879" y="1680"/>
                </a:moveTo>
                <a:lnTo>
                  <a:pt x="852" y="1621"/>
                </a:lnTo>
                <a:lnTo>
                  <a:pt x="898" y="1578"/>
                </a:lnTo>
                <a:lnTo>
                  <a:pt x="919" y="1634"/>
                </a:lnTo>
                <a:lnTo>
                  <a:pt x="879" y="1680"/>
                </a:lnTo>
                <a:close/>
                <a:moveTo>
                  <a:pt x="847" y="1610"/>
                </a:moveTo>
                <a:lnTo>
                  <a:pt x="815" y="1543"/>
                </a:lnTo>
                <a:lnTo>
                  <a:pt x="868" y="1498"/>
                </a:lnTo>
                <a:lnTo>
                  <a:pt x="892" y="1565"/>
                </a:lnTo>
                <a:lnTo>
                  <a:pt x="847" y="1610"/>
                </a:lnTo>
                <a:close/>
                <a:moveTo>
                  <a:pt x="847" y="1412"/>
                </a:moveTo>
                <a:lnTo>
                  <a:pt x="903" y="1372"/>
                </a:lnTo>
                <a:lnTo>
                  <a:pt x="922" y="1436"/>
                </a:lnTo>
                <a:lnTo>
                  <a:pt x="874" y="1479"/>
                </a:lnTo>
                <a:lnTo>
                  <a:pt x="847" y="1412"/>
                </a:lnTo>
                <a:close/>
                <a:moveTo>
                  <a:pt x="842" y="1399"/>
                </a:moveTo>
                <a:lnTo>
                  <a:pt x="836" y="1383"/>
                </a:lnTo>
                <a:lnTo>
                  <a:pt x="876" y="1292"/>
                </a:lnTo>
                <a:lnTo>
                  <a:pt x="879" y="1292"/>
                </a:lnTo>
                <a:lnTo>
                  <a:pt x="898" y="1359"/>
                </a:lnTo>
                <a:lnTo>
                  <a:pt x="842" y="1399"/>
                </a:lnTo>
                <a:close/>
                <a:moveTo>
                  <a:pt x="874" y="1228"/>
                </a:moveTo>
                <a:lnTo>
                  <a:pt x="876" y="1222"/>
                </a:lnTo>
                <a:lnTo>
                  <a:pt x="876" y="1225"/>
                </a:lnTo>
                <a:lnTo>
                  <a:pt x="874" y="1230"/>
                </a:lnTo>
                <a:lnTo>
                  <a:pt x="874" y="1228"/>
                </a:lnTo>
                <a:close/>
                <a:moveTo>
                  <a:pt x="884" y="1164"/>
                </a:moveTo>
                <a:lnTo>
                  <a:pt x="911" y="1067"/>
                </a:lnTo>
                <a:lnTo>
                  <a:pt x="935" y="1057"/>
                </a:lnTo>
                <a:lnTo>
                  <a:pt x="900" y="1155"/>
                </a:lnTo>
                <a:lnTo>
                  <a:pt x="884" y="1164"/>
                </a:lnTo>
                <a:close/>
                <a:moveTo>
                  <a:pt x="951" y="1051"/>
                </a:moveTo>
                <a:lnTo>
                  <a:pt x="975" y="1041"/>
                </a:lnTo>
                <a:lnTo>
                  <a:pt x="943" y="1113"/>
                </a:lnTo>
                <a:lnTo>
                  <a:pt x="919" y="1145"/>
                </a:lnTo>
                <a:lnTo>
                  <a:pt x="916" y="1147"/>
                </a:lnTo>
                <a:lnTo>
                  <a:pt x="951" y="1051"/>
                </a:lnTo>
                <a:close/>
                <a:moveTo>
                  <a:pt x="975" y="1091"/>
                </a:moveTo>
                <a:lnTo>
                  <a:pt x="983" y="1078"/>
                </a:lnTo>
                <a:lnTo>
                  <a:pt x="1029" y="1016"/>
                </a:lnTo>
                <a:lnTo>
                  <a:pt x="1552" y="789"/>
                </a:lnTo>
                <a:lnTo>
                  <a:pt x="1534" y="821"/>
                </a:lnTo>
                <a:lnTo>
                  <a:pt x="956" y="1126"/>
                </a:lnTo>
                <a:lnTo>
                  <a:pt x="975" y="1091"/>
                </a:lnTo>
                <a:close/>
                <a:moveTo>
                  <a:pt x="1045" y="998"/>
                </a:moveTo>
                <a:lnTo>
                  <a:pt x="1122" y="891"/>
                </a:lnTo>
                <a:lnTo>
                  <a:pt x="1584" y="730"/>
                </a:lnTo>
                <a:lnTo>
                  <a:pt x="1560" y="773"/>
                </a:lnTo>
                <a:lnTo>
                  <a:pt x="1045" y="998"/>
                </a:lnTo>
                <a:close/>
                <a:moveTo>
                  <a:pt x="1135" y="875"/>
                </a:moveTo>
                <a:lnTo>
                  <a:pt x="1208" y="778"/>
                </a:lnTo>
                <a:lnTo>
                  <a:pt x="1616" y="669"/>
                </a:lnTo>
                <a:lnTo>
                  <a:pt x="1592" y="714"/>
                </a:lnTo>
                <a:lnTo>
                  <a:pt x="1135" y="875"/>
                </a:lnTo>
                <a:close/>
                <a:moveTo>
                  <a:pt x="1632" y="666"/>
                </a:moveTo>
                <a:lnTo>
                  <a:pt x="1681" y="653"/>
                </a:lnTo>
                <a:lnTo>
                  <a:pt x="1656" y="693"/>
                </a:lnTo>
                <a:lnTo>
                  <a:pt x="1608" y="709"/>
                </a:lnTo>
                <a:lnTo>
                  <a:pt x="1632" y="666"/>
                </a:lnTo>
                <a:close/>
                <a:moveTo>
                  <a:pt x="1699" y="647"/>
                </a:moveTo>
                <a:lnTo>
                  <a:pt x="1734" y="639"/>
                </a:lnTo>
                <a:lnTo>
                  <a:pt x="1705" y="677"/>
                </a:lnTo>
                <a:lnTo>
                  <a:pt x="1675" y="688"/>
                </a:lnTo>
                <a:lnTo>
                  <a:pt x="1699" y="647"/>
                </a:lnTo>
                <a:close/>
                <a:moveTo>
                  <a:pt x="1707" y="631"/>
                </a:moveTo>
                <a:lnTo>
                  <a:pt x="1734" y="591"/>
                </a:lnTo>
                <a:lnTo>
                  <a:pt x="1774" y="586"/>
                </a:lnTo>
                <a:lnTo>
                  <a:pt x="1745" y="623"/>
                </a:lnTo>
                <a:lnTo>
                  <a:pt x="1707" y="631"/>
                </a:lnTo>
                <a:close/>
                <a:moveTo>
                  <a:pt x="1790" y="581"/>
                </a:moveTo>
                <a:lnTo>
                  <a:pt x="1841" y="573"/>
                </a:lnTo>
                <a:lnTo>
                  <a:pt x="1811" y="605"/>
                </a:lnTo>
                <a:lnTo>
                  <a:pt x="1763" y="618"/>
                </a:lnTo>
                <a:lnTo>
                  <a:pt x="1790" y="581"/>
                </a:lnTo>
                <a:close/>
                <a:moveTo>
                  <a:pt x="1801" y="567"/>
                </a:moveTo>
                <a:lnTo>
                  <a:pt x="1830" y="527"/>
                </a:lnTo>
                <a:lnTo>
                  <a:pt x="1886" y="522"/>
                </a:lnTo>
                <a:lnTo>
                  <a:pt x="1854" y="556"/>
                </a:lnTo>
                <a:lnTo>
                  <a:pt x="1801" y="567"/>
                </a:lnTo>
                <a:close/>
                <a:moveTo>
                  <a:pt x="1902" y="519"/>
                </a:moveTo>
                <a:lnTo>
                  <a:pt x="1950" y="514"/>
                </a:lnTo>
                <a:lnTo>
                  <a:pt x="1918" y="546"/>
                </a:lnTo>
                <a:lnTo>
                  <a:pt x="1873" y="554"/>
                </a:lnTo>
                <a:lnTo>
                  <a:pt x="1902" y="519"/>
                </a:lnTo>
                <a:close/>
                <a:moveTo>
                  <a:pt x="1916" y="506"/>
                </a:moveTo>
                <a:lnTo>
                  <a:pt x="1942" y="471"/>
                </a:lnTo>
                <a:lnTo>
                  <a:pt x="1993" y="471"/>
                </a:lnTo>
                <a:lnTo>
                  <a:pt x="1964" y="500"/>
                </a:lnTo>
                <a:lnTo>
                  <a:pt x="1916" y="506"/>
                </a:lnTo>
                <a:close/>
                <a:moveTo>
                  <a:pt x="2012" y="468"/>
                </a:moveTo>
                <a:lnTo>
                  <a:pt x="2055" y="468"/>
                </a:lnTo>
                <a:lnTo>
                  <a:pt x="2025" y="492"/>
                </a:lnTo>
                <a:lnTo>
                  <a:pt x="1982" y="498"/>
                </a:lnTo>
                <a:lnTo>
                  <a:pt x="2012" y="468"/>
                </a:lnTo>
                <a:close/>
                <a:moveTo>
                  <a:pt x="2023" y="458"/>
                </a:moveTo>
                <a:lnTo>
                  <a:pt x="2199" y="284"/>
                </a:lnTo>
                <a:lnTo>
                  <a:pt x="2290" y="268"/>
                </a:lnTo>
                <a:lnTo>
                  <a:pt x="2068" y="455"/>
                </a:lnTo>
                <a:lnTo>
                  <a:pt x="2023" y="458"/>
                </a:lnTo>
                <a:close/>
                <a:moveTo>
                  <a:pt x="2314" y="262"/>
                </a:moveTo>
                <a:lnTo>
                  <a:pt x="2418" y="244"/>
                </a:lnTo>
                <a:lnTo>
                  <a:pt x="2132" y="452"/>
                </a:lnTo>
                <a:lnTo>
                  <a:pt x="2089" y="455"/>
                </a:lnTo>
                <a:lnTo>
                  <a:pt x="2314" y="262"/>
                </a:lnTo>
                <a:close/>
                <a:moveTo>
                  <a:pt x="2357" y="225"/>
                </a:moveTo>
                <a:lnTo>
                  <a:pt x="2367" y="214"/>
                </a:lnTo>
                <a:lnTo>
                  <a:pt x="2461" y="212"/>
                </a:lnTo>
                <a:lnTo>
                  <a:pt x="2458" y="214"/>
                </a:lnTo>
                <a:lnTo>
                  <a:pt x="2357" y="225"/>
                </a:lnTo>
                <a:close/>
                <a:moveTo>
                  <a:pt x="2383" y="204"/>
                </a:moveTo>
                <a:lnTo>
                  <a:pt x="2402" y="187"/>
                </a:lnTo>
                <a:lnTo>
                  <a:pt x="2490" y="190"/>
                </a:lnTo>
                <a:lnTo>
                  <a:pt x="2477" y="201"/>
                </a:lnTo>
                <a:lnTo>
                  <a:pt x="2383" y="204"/>
                </a:lnTo>
                <a:close/>
                <a:moveTo>
                  <a:pt x="2415" y="174"/>
                </a:moveTo>
                <a:lnTo>
                  <a:pt x="2445" y="150"/>
                </a:lnTo>
                <a:lnTo>
                  <a:pt x="2530" y="161"/>
                </a:lnTo>
                <a:lnTo>
                  <a:pt x="2506" y="179"/>
                </a:lnTo>
                <a:lnTo>
                  <a:pt x="2415" y="174"/>
                </a:lnTo>
                <a:close/>
                <a:moveTo>
                  <a:pt x="2509" y="190"/>
                </a:moveTo>
                <a:lnTo>
                  <a:pt x="2608" y="195"/>
                </a:lnTo>
                <a:lnTo>
                  <a:pt x="2608" y="195"/>
                </a:lnTo>
                <a:lnTo>
                  <a:pt x="2498" y="198"/>
                </a:lnTo>
                <a:lnTo>
                  <a:pt x="2509" y="190"/>
                </a:lnTo>
                <a:close/>
                <a:moveTo>
                  <a:pt x="2525" y="179"/>
                </a:moveTo>
                <a:lnTo>
                  <a:pt x="2549" y="163"/>
                </a:lnTo>
                <a:lnTo>
                  <a:pt x="2645" y="174"/>
                </a:lnTo>
                <a:lnTo>
                  <a:pt x="2626" y="185"/>
                </a:lnTo>
                <a:lnTo>
                  <a:pt x="2525" y="179"/>
                </a:lnTo>
                <a:close/>
                <a:moveTo>
                  <a:pt x="2546" y="150"/>
                </a:moveTo>
                <a:lnTo>
                  <a:pt x="2455" y="139"/>
                </a:lnTo>
                <a:lnTo>
                  <a:pt x="2482" y="118"/>
                </a:lnTo>
                <a:lnTo>
                  <a:pt x="2568" y="134"/>
                </a:lnTo>
                <a:lnTo>
                  <a:pt x="2546" y="150"/>
                </a:lnTo>
                <a:close/>
                <a:moveTo>
                  <a:pt x="2439" y="137"/>
                </a:moveTo>
                <a:lnTo>
                  <a:pt x="2354" y="129"/>
                </a:lnTo>
                <a:lnTo>
                  <a:pt x="2383" y="99"/>
                </a:lnTo>
                <a:lnTo>
                  <a:pt x="2466" y="115"/>
                </a:lnTo>
                <a:lnTo>
                  <a:pt x="2439" y="137"/>
                </a:lnTo>
                <a:close/>
                <a:moveTo>
                  <a:pt x="2429" y="147"/>
                </a:moveTo>
                <a:lnTo>
                  <a:pt x="2397" y="174"/>
                </a:lnTo>
                <a:lnTo>
                  <a:pt x="2311" y="171"/>
                </a:lnTo>
                <a:lnTo>
                  <a:pt x="2343" y="139"/>
                </a:lnTo>
                <a:lnTo>
                  <a:pt x="2429" y="147"/>
                </a:lnTo>
                <a:close/>
                <a:moveTo>
                  <a:pt x="2295" y="171"/>
                </a:moveTo>
                <a:lnTo>
                  <a:pt x="2207" y="166"/>
                </a:lnTo>
                <a:lnTo>
                  <a:pt x="2242" y="129"/>
                </a:lnTo>
                <a:lnTo>
                  <a:pt x="2330" y="137"/>
                </a:lnTo>
                <a:lnTo>
                  <a:pt x="2295" y="171"/>
                </a:lnTo>
                <a:close/>
                <a:moveTo>
                  <a:pt x="2194" y="166"/>
                </a:moveTo>
                <a:lnTo>
                  <a:pt x="2103" y="163"/>
                </a:lnTo>
                <a:lnTo>
                  <a:pt x="2137" y="115"/>
                </a:lnTo>
                <a:lnTo>
                  <a:pt x="2228" y="126"/>
                </a:lnTo>
                <a:lnTo>
                  <a:pt x="2194" y="166"/>
                </a:lnTo>
                <a:close/>
                <a:moveTo>
                  <a:pt x="2087" y="163"/>
                </a:moveTo>
                <a:lnTo>
                  <a:pt x="2009" y="161"/>
                </a:lnTo>
                <a:lnTo>
                  <a:pt x="2044" y="105"/>
                </a:lnTo>
                <a:lnTo>
                  <a:pt x="2124" y="115"/>
                </a:lnTo>
                <a:lnTo>
                  <a:pt x="2087" y="163"/>
                </a:lnTo>
                <a:close/>
                <a:moveTo>
                  <a:pt x="2079" y="174"/>
                </a:moveTo>
                <a:lnTo>
                  <a:pt x="2049" y="214"/>
                </a:lnTo>
                <a:lnTo>
                  <a:pt x="1972" y="217"/>
                </a:lnTo>
                <a:lnTo>
                  <a:pt x="2001" y="171"/>
                </a:lnTo>
                <a:lnTo>
                  <a:pt x="2079" y="174"/>
                </a:lnTo>
                <a:close/>
                <a:moveTo>
                  <a:pt x="1958" y="217"/>
                </a:moveTo>
                <a:lnTo>
                  <a:pt x="1870" y="220"/>
                </a:lnTo>
                <a:lnTo>
                  <a:pt x="1900" y="166"/>
                </a:lnTo>
                <a:lnTo>
                  <a:pt x="1988" y="171"/>
                </a:lnTo>
                <a:lnTo>
                  <a:pt x="1958" y="217"/>
                </a:lnTo>
                <a:close/>
                <a:moveTo>
                  <a:pt x="1857" y="220"/>
                </a:moveTo>
                <a:lnTo>
                  <a:pt x="1616" y="230"/>
                </a:lnTo>
                <a:lnTo>
                  <a:pt x="1670" y="158"/>
                </a:lnTo>
                <a:lnTo>
                  <a:pt x="1886" y="166"/>
                </a:lnTo>
                <a:lnTo>
                  <a:pt x="1857" y="220"/>
                </a:lnTo>
                <a:close/>
                <a:moveTo>
                  <a:pt x="1600" y="230"/>
                </a:moveTo>
                <a:lnTo>
                  <a:pt x="1523" y="233"/>
                </a:lnTo>
                <a:lnTo>
                  <a:pt x="1571" y="155"/>
                </a:lnTo>
                <a:lnTo>
                  <a:pt x="1654" y="158"/>
                </a:lnTo>
                <a:lnTo>
                  <a:pt x="1600" y="230"/>
                </a:lnTo>
                <a:close/>
                <a:moveTo>
                  <a:pt x="1507" y="233"/>
                </a:moveTo>
                <a:lnTo>
                  <a:pt x="1435" y="236"/>
                </a:lnTo>
                <a:lnTo>
                  <a:pt x="1480" y="150"/>
                </a:lnTo>
                <a:lnTo>
                  <a:pt x="1558" y="153"/>
                </a:lnTo>
                <a:lnTo>
                  <a:pt x="1507" y="233"/>
                </a:lnTo>
                <a:close/>
                <a:moveTo>
                  <a:pt x="1421" y="236"/>
                </a:moveTo>
                <a:lnTo>
                  <a:pt x="1344" y="238"/>
                </a:lnTo>
                <a:lnTo>
                  <a:pt x="1387" y="147"/>
                </a:lnTo>
                <a:lnTo>
                  <a:pt x="1467" y="150"/>
                </a:lnTo>
                <a:lnTo>
                  <a:pt x="1421" y="236"/>
                </a:lnTo>
                <a:close/>
                <a:moveTo>
                  <a:pt x="1331" y="238"/>
                </a:moveTo>
                <a:lnTo>
                  <a:pt x="1242" y="241"/>
                </a:lnTo>
                <a:lnTo>
                  <a:pt x="1250" y="222"/>
                </a:lnTo>
                <a:lnTo>
                  <a:pt x="1301" y="145"/>
                </a:lnTo>
                <a:lnTo>
                  <a:pt x="1373" y="147"/>
                </a:lnTo>
                <a:lnTo>
                  <a:pt x="1331" y="238"/>
                </a:lnTo>
                <a:close/>
                <a:moveTo>
                  <a:pt x="1266" y="177"/>
                </a:moveTo>
                <a:lnTo>
                  <a:pt x="1277" y="142"/>
                </a:lnTo>
                <a:lnTo>
                  <a:pt x="1288" y="142"/>
                </a:lnTo>
                <a:lnTo>
                  <a:pt x="1266" y="177"/>
                </a:lnTo>
                <a:close/>
                <a:moveTo>
                  <a:pt x="1269" y="131"/>
                </a:moveTo>
                <a:lnTo>
                  <a:pt x="1261" y="129"/>
                </a:lnTo>
                <a:lnTo>
                  <a:pt x="1282" y="91"/>
                </a:lnTo>
                <a:lnTo>
                  <a:pt x="1269" y="131"/>
                </a:lnTo>
                <a:close/>
                <a:moveTo>
                  <a:pt x="1264" y="142"/>
                </a:moveTo>
                <a:lnTo>
                  <a:pt x="1237" y="217"/>
                </a:lnTo>
                <a:lnTo>
                  <a:pt x="1221" y="244"/>
                </a:lnTo>
                <a:lnTo>
                  <a:pt x="1194" y="244"/>
                </a:lnTo>
                <a:lnTo>
                  <a:pt x="1253" y="142"/>
                </a:lnTo>
                <a:lnTo>
                  <a:pt x="1264" y="142"/>
                </a:lnTo>
                <a:close/>
                <a:moveTo>
                  <a:pt x="1173" y="257"/>
                </a:moveTo>
                <a:lnTo>
                  <a:pt x="1114" y="361"/>
                </a:lnTo>
                <a:lnTo>
                  <a:pt x="1106" y="361"/>
                </a:lnTo>
                <a:lnTo>
                  <a:pt x="1133" y="265"/>
                </a:lnTo>
                <a:lnTo>
                  <a:pt x="1135" y="257"/>
                </a:lnTo>
                <a:lnTo>
                  <a:pt x="1173" y="257"/>
                </a:lnTo>
                <a:close/>
                <a:moveTo>
                  <a:pt x="1122" y="260"/>
                </a:moveTo>
                <a:lnTo>
                  <a:pt x="1071" y="367"/>
                </a:lnTo>
                <a:lnTo>
                  <a:pt x="1039" y="369"/>
                </a:lnTo>
                <a:lnTo>
                  <a:pt x="1082" y="260"/>
                </a:lnTo>
                <a:lnTo>
                  <a:pt x="1122" y="257"/>
                </a:lnTo>
                <a:lnTo>
                  <a:pt x="1122" y="260"/>
                </a:lnTo>
                <a:close/>
                <a:moveTo>
                  <a:pt x="1026" y="369"/>
                </a:moveTo>
                <a:lnTo>
                  <a:pt x="1007" y="372"/>
                </a:lnTo>
                <a:lnTo>
                  <a:pt x="1029" y="262"/>
                </a:lnTo>
                <a:lnTo>
                  <a:pt x="1069" y="260"/>
                </a:lnTo>
                <a:lnTo>
                  <a:pt x="1026" y="369"/>
                </a:lnTo>
                <a:close/>
                <a:moveTo>
                  <a:pt x="1018" y="249"/>
                </a:moveTo>
                <a:lnTo>
                  <a:pt x="1015" y="249"/>
                </a:lnTo>
                <a:lnTo>
                  <a:pt x="1023" y="222"/>
                </a:lnTo>
                <a:lnTo>
                  <a:pt x="1018" y="249"/>
                </a:lnTo>
                <a:close/>
                <a:moveTo>
                  <a:pt x="1015" y="262"/>
                </a:moveTo>
                <a:lnTo>
                  <a:pt x="994" y="375"/>
                </a:lnTo>
                <a:lnTo>
                  <a:pt x="975" y="375"/>
                </a:lnTo>
                <a:lnTo>
                  <a:pt x="1013" y="262"/>
                </a:lnTo>
                <a:lnTo>
                  <a:pt x="1015" y="262"/>
                </a:lnTo>
                <a:close/>
                <a:moveTo>
                  <a:pt x="962" y="377"/>
                </a:moveTo>
                <a:lnTo>
                  <a:pt x="916" y="383"/>
                </a:lnTo>
                <a:lnTo>
                  <a:pt x="946" y="265"/>
                </a:lnTo>
                <a:lnTo>
                  <a:pt x="999" y="262"/>
                </a:lnTo>
                <a:lnTo>
                  <a:pt x="962" y="377"/>
                </a:lnTo>
                <a:close/>
                <a:moveTo>
                  <a:pt x="906" y="383"/>
                </a:moveTo>
                <a:lnTo>
                  <a:pt x="890" y="385"/>
                </a:lnTo>
                <a:lnTo>
                  <a:pt x="903" y="265"/>
                </a:lnTo>
                <a:lnTo>
                  <a:pt x="932" y="265"/>
                </a:lnTo>
                <a:lnTo>
                  <a:pt x="906" y="383"/>
                </a:lnTo>
                <a:close/>
                <a:moveTo>
                  <a:pt x="876" y="385"/>
                </a:moveTo>
                <a:lnTo>
                  <a:pt x="836" y="391"/>
                </a:lnTo>
                <a:lnTo>
                  <a:pt x="855" y="268"/>
                </a:lnTo>
                <a:lnTo>
                  <a:pt x="892" y="265"/>
                </a:lnTo>
                <a:lnTo>
                  <a:pt x="876" y="385"/>
                </a:lnTo>
                <a:close/>
                <a:moveTo>
                  <a:pt x="876" y="399"/>
                </a:moveTo>
                <a:lnTo>
                  <a:pt x="863" y="500"/>
                </a:lnTo>
                <a:lnTo>
                  <a:pt x="820" y="503"/>
                </a:lnTo>
                <a:lnTo>
                  <a:pt x="836" y="404"/>
                </a:lnTo>
                <a:lnTo>
                  <a:pt x="876" y="399"/>
                </a:lnTo>
                <a:close/>
                <a:moveTo>
                  <a:pt x="863" y="511"/>
                </a:moveTo>
                <a:lnTo>
                  <a:pt x="860" y="519"/>
                </a:lnTo>
                <a:lnTo>
                  <a:pt x="815" y="527"/>
                </a:lnTo>
                <a:lnTo>
                  <a:pt x="818" y="514"/>
                </a:lnTo>
                <a:lnTo>
                  <a:pt x="863" y="511"/>
                </a:lnTo>
                <a:close/>
                <a:moveTo>
                  <a:pt x="860" y="530"/>
                </a:moveTo>
                <a:lnTo>
                  <a:pt x="847" y="626"/>
                </a:lnTo>
                <a:lnTo>
                  <a:pt x="799" y="631"/>
                </a:lnTo>
                <a:lnTo>
                  <a:pt x="815" y="540"/>
                </a:lnTo>
                <a:lnTo>
                  <a:pt x="860" y="530"/>
                </a:lnTo>
                <a:close/>
                <a:moveTo>
                  <a:pt x="804" y="530"/>
                </a:moveTo>
                <a:lnTo>
                  <a:pt x="767" y="535"/>
                </a:lnTo>
                <a:lnTo>
                  <a:pt x="767" y="516"/>
                </a:lnTo>
                <a:lnTo>
                  <a:pt x="804" y="514"/>
                </a:lnTo>
                <a:lnTo>
                  <a:pt x="804" y="530"/>
                </a:lnTo>
                <a:close/>
                <a:moveTo>
                  <a:pt x="802" y="540"/>
                </a:moveTo>
                <a:lnTo>
                  <a:pt x="788" y="631"/>
                </a:lnTo>
                <a:lnTo>
                  <a:pt x="761" y="634"/>
                </a:lnTo>
                <a:lnTo>
                  <a:pt x="767" y="548"/>
                </a:lnTo>
                <a:lnTo>
                  <a:pt x="802" y="540"/>
                </a:lnTo>
                <a:close/>
                <a:moveTo>
                  <a:pt x="785" y="645"/>
                </a:moveTo>
                <a:lnTo>
                  <a:pt x="767" y="762"/>
                </a:lnTo>
                <a:lnTo>
                  <a:pt x="756" y="765"/>
                </a:lnTo>
                <a:lnTo>
                  <a:pt x="761" y="647"/>
                </a:lnTo>
                <a:lnTo>
                  <a:pt x="785" y="645"/>
                </a:lnTo>
                <a:close/>
                <a:moveTo>
                  <a:pt x="756" y="503"/>
                </a:moveTo>
                <a:lnTo>
                  <a:pt x="748" y="506"/>
                </a:lnTo>
                <a:lnTo>
                  <a:pt x="753" y="412"/>
                </a:lnTo>
                <a:lnTo>
                  <a:pt x="761" y="412"/>
                </a:lnTo>
                <a:lnTo>
                  <a:pt x="756" y="503"/>
                </a:lnTo>
                <a:close/>
                <a:moveTo>
                  <a:pt x="756" y="516"/>
                </a:moveTo>
                <a:lnTo>
                  <a:pt x="753" y="538"/>
                </a:lnTo>
                <a:lnTo>
                  <a:pt x="745" y="540"/>
                </a:lnTo>
                <a:lnTo>
                  <a:pt x="745" y="516"/>
                </a:lnTo>
                <a:lnTo>
                  <a:pt x="756" y="516"/>
                </a:lnTo>
                <a:close/>
                <a:moveTo>
                  <a:pt x="753" y="551"/>
                </a:moveTo>
                <a:lnTo>
                  <a:pt x="751" y="637"/>
                </a:lnTo>
                <a:lnTo>
                  <a:pt x="737" y="637"/>
                </a:lnTo>
                <a:lnTo>
                  <a:pt x="743" y="551"/>
                </a:lnTo>
                <a:lnTo>
                  <a:pt x="753" y="551"/>
                </a:lnTo>
                <a:close/>
                <a:moveTo>
                  <a:pt x="748" y="647"/>
                </a:moveTo>
                <a:lnTo>
                  <a:pt x="743" y="768"/>
                </a:lnTo>
                <a:lnTo>
                  <a:pt x="737" y="768"/>
                </a:lnTo>
                <a:lnTo>
                  <a:pt x="729" y="736"/>
                </a:lnTo>
                <a:lnTo>
                  <a:pt x="735" y="650"/>
                </a:lnTo>
                <a:lnTo>
                  <a:pt x="748" y="647"/>
                </a:lnTo>
                <a:close/>
                <a:moveTo>
                  <a:pt x="732" y="543"/>
                </a:moveTo>
                <a:lnTo>
                  <a:pt x="673" y="554"/>
                </a:lnTo>
                <a:lnTo>
                  <a:pt x="665" y="519"/>
                </a:lnTo>
                <a:lnTo>
                  <a:pt x="735" y="516"/>
                </a:lnTo>
                <a:lnTo>
                  <a:pt x="732" y="543"/>
                </a:lnTo>
                <a:close/>
                <a:moveTo>
                  <a:pt x="732" y="554"/>
                </a:moveTo>
                <a:lnTo>
                  <a:pt x="724" y="639"/>
                </a:lnTo>
                <a:lnTo>
                  <a:pt x="700" y="642"/>
                </a:lnTo>
                <a:lnTo>
                  <a:pt x="679" y="565"/>
                </a:lnTo>
                <a:lnTo>
                  <a:pt x="732" y="554"/>
                </a:lnTo>
                <a:close/>
                <a:moveTo>
                  <a:pt x="724" y="650"/>
                </a:moveTo>
                <a:lnTo>
                  <a:pt x="719" y="704"/>
                </a:lnTo>
                <a:lnTo>
                  <a:pt x="703" y="653"/>
                </a:lnTo>
                <a:lnTo>
                  <a:pt x="724" y="650"/>
                </a:lnTo>
                <a:close/>
                <a:moveTo>
                  <a:pt x="724" y="781"/>
                </a:moveTo>
                <a:lnTo>
                  <a:pt x="729" y="781"/>
                </a:lnTo>
                <a:lnTo>
                  <a:pt x="740" y="821"/>
                </a:lnTo>
                <a:lnTo>
                  <a:pt x="737" y="891"/>
                </a:lnTo>
                <a:lnTo>
                  <a:pt x="716" y="899"/>
                </a:lnTo>
                <a:lnTo>
                  <a:pt x="724" y="781"/>
                </a:lnTo>
                <a:close/>
                <a:moveTo>
                  <a:pt x="737" y="904"/>
                </a:moveTo>
                <a:lnTo>
                  <a:pt x="735" y="958"/>
                </a:lnTo>
                <a:lnTo>
                  <a:pt x="708" y="998"/>
                </a:lnTo>
                <a:lnTo>
                  <a:pt x="713" y="909"/>
                </a:lnTo>
                <a:lnTo>
                  <a:pt x="737" y="904"/>
                </a:lnTo>
                <a:close/>
                <a:moveTo>
                  <a:pt x="703" y="901"/>
                </a:moveTo>
                <a:lnTo>
                  <a:pt x="665" y="912"/>
                </a:lnTo>
                <a:lnTo>
                  <a:pt x="663" y="794"/>
                </a:lnTo>
                <a:lnTo>
                  <a:pt x="713" y="784"/>
                </a:lnTo>
                <a:lnTo>
                  <a:pt x="703" y="901"/>
                </a:lnTo>
                <a:close/>
                <a:moveTo>
                  <a:pt x="665" y="1506"/>
                </a:moveTo>
                <a:lnTo>
                  <a:pt x="668" y="1503"/>
                </a:lnTo>
                <a:lnTo>
                  <a:pt x="668" y="1527"/>
                </a:lnTo>
                <a:lnTo>
                  <a:pt x="663" y="1530"/>
                </a:lnTo>
                <a:lnTo>
                  <a:pt x="665" y="1506"/>
                </a:lnTo>
                <a:close/>
                <a:moveTo>
                  <a:pt x="668" y="1543"/>
                </a:moveTo>
                <a:lnTo>
                  <a:pt x="668" y="1551"/>
                </a:lnTo>
                <a:lnTo>
                  <a:pt x="660" y="1565"/>
                </a:lnTo>
                <a:lnTo>
                  <a:pt x="663" y="1546"/>
                </a:lnTo>
                <a:lnTo>
                  <a:pt x="668" y="1543"/>
                </a:lnTo>
                <a:close/>
                <a:moveTo>
                  <a:pt x="668" y="1073"/>
                </a:moveTo>
                <a:lnTo>
                  <a:pt x="692" y="1041"/>
                </a:lnTo>
                <a:lnTo>
                  <a:pt x="692" y="1041"/>
                </a:lnTo>
                <a:lnTo>
                  <a:pt x="687" y="1099"/>
                </a:lnTo>
                <a:lnTo>
                  <a:pt x="671" y="1126"/>
                </a:lnTo>
                <a:lnTo>
                  <a:pt x="668" y="1073"/>
                </a:lnTo>
                <a:close/>
                <a:moveTo>
                  <a:pt x="684" y="1126"/>
                </a:moveTo>
                <a:lnTo>
                  <a:pt x="681" y="1155"/>
                </a:lnTo>
                <a:lnTo>
                  <a:pt x="671" y="1161"/>
                </a:lnTo>
                <a:lnTo>
                  <a:pt x="671" y="1150"/>
                </a:lnTo>
                <a:lnTo>
                  <a:pt x="684" y="1126"/>
                </a:lnTo>
                <a:close/>
                <a:moveTo>
                  <a:pt x="681" y="1169"/>
                </a:moveTo>
                <a:lnTo>
                  <a:pt x="681" y="1174"/>
                </a:lnTo>
                <a:lnTo>
                  <a:pt x="673" y="1190"/>
                </a:lnTo>
                <a:lnTo>
                  <a:pt x="671" y="1172"/>
                </a:lnTo>
                <a:lnTo>
                  <a:pt x="681" y="1169"/>
                </a:lnTo>
                <a:close/>
                <a:moveTo>
                  <a:pt x="679" y="1206"/>
                </a:moveTo>
                <a:lnTo>
                  <a:pt x="676" y="1241"/>
                </a:lnTo>
                <a:lnTo>
                  <a:pt x="673" y="1238"/>
                </a:lnTo>
                <a:lnTo>
                  <a:pt x="673" y="1217"/>
                </a:lnTo>
                <a:lnTo>
                  <a:pt x="679" y="1206"/>
                </a:lnTo>
                <a:close/>
                <a:moveTo>
                  <a:pt x="676" y="1781"/>
                </a:moveTo>
                <a:lnTo>
                  <a:pt x="660" y="1797"/>
                </a:lnTo>
                <a:lnTo>
                  <a:pt x="657" y="1795"/>
                </a:lnTo>
                <a:lnTo>
                  <a:pt x="657" y="1787"/>
                </a:lnTo>
                <a:lnTo>
                  <a:pt x="673" y="1746"/>
                </a:lnTo>
                <a:lnTo>
                  <a:pt x="676" y="1781"/>
                </a:lnTo>
                <a:close/>
                <a:moveTo>
                  <a:pt x="657" y="2065"/>
                </a:moveTo>
                <a:lnTo>
                  <a:pt x="655" y="2059"/>
                </a:lnTo>
                <a:lnTo>
                  <a:pt x="652" y="2038"/>
                </a:lnTo>
                <a:lnTo>
                  <a:pt x="652" y="2019"/>
                </a:lnTo>
                <a:lnTo>
                  <a:pt x="655" y="2035"/>
                </a:lnTo>
                <a:lnTo>
                  <a:pt x="657" y="2065"/>
                </a:lnTo>
                <a:close/>
                <a:moveTo>
                  <a:pt x="652" y="401"/>
                </a:moveTo>
                <a:lnTo>
                  <a:pt x="649" y="273"/>
                </a:lnTo>
                <a:lnTo>
                  <a:pt x="652" y="273"/>
                </a:lnTo>
                <a:lnTo>
                  <a:pt x="652" y="401"/>
                </a:lnTo>
                <a:close/>
                <a:moveTo>
                  <a:pt x="649" y="765"/>
                </a:moveTo>
                <a:lnTo>
                  <a:pt x="649" y="784"/>
                </a:lnTo>
                <a:lnTo>
                  <a:pt x="614" y="792"/>
                </a:lnTo>
                <a:lnTo>
                  <a:pt x="577" y="696"/>
                </a:lnTo>
                <a:lnTo>
                  <a:pt x="574" y="669"/>
                </a:lnTo>
                <a:lnTo>
                  <a:pt x="647" y="661"/>
                </a:lnTo>
                <a:lnTo>
                  <a:pt x="649" y="765"/>
                </a:lnTo>
                <a:close/>
                <a:moveTo>
                  <a:pt x="609" y="1423"/>
                </a:moveTo>
                <a:lnTo>
                  <a:pt x="596" y="1452"/>
                </a:lnTo>
                <a:lnTo>
                  <a:pt x="593" y="1455"/>
                </a:lnTo>
                <a:lnTo>
                  <a:pt x="585" y="1399"/>
                </a:lnTo>
                <a:lnTo>
                  <a:pt x="601" y="1364"/>
                </a:lnTo>
                <a:lnTo>
                  <a:pt x="609" y="1423"/>
                </a:lnTo>
                <a:close/>
                <a:moveTo>
                  <a:pt x="606" y="1121"/>
                </a:moveTo>
                <a:lnTo>
                  <a:pt x="612" y="1137"/>
                </a:lnTo>
                <a:lnTo>
                  <a:pt x="606" y="1142"/>
                </a:lnTo>
                <a:lnTo>
                  <a:pt x="606" y="1121"/>
                </a:lnTo>
                <a:close/>
                <a:moveTo>
                  <a:pt x="617" y="1712"/>
                </a:moveTo>
                <a:lnTo>
                  <a:pt x="617" y="1714"/>
                </a:lnTo>
                <a:lnTo>
                  <a:pt x="614" y="1738"/>
                </a:lnTo>
                <a:lnTo>
                  <a:pt x="604" y="1725"/>
                </a:lnTo>
                <a:lnTo>
                  <a:pt x="606" y="1722"/>
                </a:lnTo>
                <a:lnTo>
                  <a:pt x="617" y="1712"/>
                </a:lnTo>
                <a:close/>
                <a:moveTo>
                  <a:pt x="609" y="1704"/>
                </a:moveTo>
                <a:lnTo>
                  <a:pt x="614" y="1688"/>
                </a:lnTo>
                <a:lnTo>
                  <a:pt x="614" y="1698"/>
                </a:lnTo>
                <a:lnTo>
                  <a:pt x="609" y="1704"/>
                </a:lnTo>
                <a:close/>
                <a:moveTo>
                  <a:pt x="617" y="1934"/>
                </a:moveTo>
                <a:lnTo>
                  <a:pt x="612" y="1915"/>
                </a:lnTo>
                <a:lnTo>
                  <a:pt x="620" y="1920"/>
                </a:lnTo>
                <a:lnTo>
                  <a:pt x="620" y="1923"/>
                </a:lnTo>
                <a:lnTo>
                  <a:pt x="617" y="1934"/>
                </a:lnTo>
                <a:close/>
                <a:moveTo>
                  <a:pt x="620" y="2065"/>
                </a:moveTo>
                <a:lnTo>
                  <a:pt x="622" y="2070"/>
                </a:lnTo>
                <a:lnTo>
                  <a:pt x="620" y="2075"/>
                </a:lnTo>
                <a:lnTo>
                  <a:pt x="620" y="2073"/>
                </a:lnTo>
                <a:lnTo>
                  <a:pt x="620" y="2065"/>
                </a:lnTo>
                <a:close/>
                <a:moveTo>
                  <a:pt x="620" y="2134"/>
                </a:moveTo>
                <a:lnTo>
                  <a:pt x="614" y="2140"/>
                </a:lnTo>
                <a:lnTo>
                  <a:pt x="617" y="2132"/>
                </a:lnTo>
                <a:lnTo>
                  <a:pt x="620" y="2134"/>
                </a:lnTo>
                <a:close/>
                <a:moveTo>
                  <a:pt x="604" y="1987"/>
                </a:moveTo>
                <a:lnTo>
                  <a:pt x="590" y="1958"/>
                </a:lnTo>
                <a:lnTo>
                  <a:pt x="598" y="1918"/>
                </a:lnTo>
                <a:lnTo>
                  <a:pt x="598" y="1915"/>
                </a:lnTo>
                <a:lnTo>
                  <a:pt x="612" y="1958"/>
                </a:lnTo>
                <a:lnTo>
                  <a:pt x="604" y="1987"/>
                </a:lnTo>
                <a:close/>
                <a:moveTo>
                  <a:pt x="612" y="2003"/>
                </a:moveTo>
                <a:lnTo>
                  <a:pt x="612" y="2011"/>
                </a:lnTo>
                <a:lnTo>
                  <a:pt x="609" y="2006"/>
                </a:lnTo>
                <a:lnTo>
                  <a:pt x="612" y="2003"/>
                </a:lnTo>
                <a:close/>
                <a:moveTo>
                  <a:pt x="590" y="2289"/>
                </a:moveTo>
                <a:lnTo>
                  <a:pt x="577" y="2279"/>
                </a:lnTo>
                <a:lnTo>
                  <a:pt x="596" y="2209"/>
                </a:lnTo>
                <a:lnTo>
                  <a:pt x="590" y="2289"/>
                </a:lnTo>
                <a:close/>
                <a:moveTo>
                  <a:pt x="593" y="2386"/>
                </a:moveTo>
                <a:lnTo>
                  <a:pt x="593" y="2391"/>
                </a:lnTo>
                <a:lnTo>
                  <a:pt x="593" y="2388"/>
                </a:lnTo>
                <a:lnTo>
                  <a:pt x="593" y="2386"/>
                </a:lnTo>
                <a:close/>
                <a:moveTo>
                  <a:pt x="580" y="2412"/>
                </a:moveTo>
                <a:lnTo>
                  <a:pt x="577" y="2412"/>
                </a:lnTo>
                <a:lnTo>
                  <a:pt x="580" y="2410"/>
                </a:lnTo>
                <a:lnTo>
                  <a:pt x="580" y="2412"/>
                </a:lnTo>
                <a:close/>
                <a:moveTo>
                  <a:pt x="596" y="2575"/>
                </a:moveTo>
                <a:lnTo>
                  <a:pt x="574" y="2613"/>
                </a:lnTo>
                <a:lnTo>
                  <a:pt x="580" y="2567"/>
                </a:lnTo>
                <a:lnTo>
                  <a:pt x="596" y="2575"/>
                </a:lnTo>
                <a:close/>
                <a:moveTo>
                  <a:pt x="566" y="2404"/>
                </a:moveTo>
                <a:lnTo>
                  <a:pt x="545" y="2391"/>
                </a:lnTo>
                <a:lnTo>
                  <a:pt x="572" y="2292"/>
                </a:lnTo>
                <a:lnTo>
                  <a:pt x="588" y="2303"/>
                </a:lnTo>
                <a:lnTo>
                  <a:pt x="582" y="2383"/>
                </a:lnTo>
                <a:lnTo>
                  <a:pt x="566" y="2404"/>
                </a:lnTo>
                <a:close/>
                <a:moveTo>
                  <a:pt x="280" y="2559"/>
                </a:moveTo>
                <a:lnTo>
                  <a:pt x="206" y="2527"/>
                </a:lnTo>
                <a:lnTo>
                  <a:pt x="267" y="2410"/>
                </a:lnTo>
                <a:lnTo>
                  <a:pt x="318" y="2436"/>
                </a:lnTo>
                <a:lnTo>
                  <a:pt x="280" y="2559"/>
                </a:lnTo>
                <a:close/>
                <a:moveTo>
                  <a:pt x="291" y="2575"/>
                </a:moveTo>
                <a:lnTo>
                  <a:pt x="286" y="2581"/>
                </a:lnTo>
                <a:lnTo>
                  <a:pt x="286" y="2581"/>
                </a:lnTo>
                <a:lnTo>
                  <a:pt x="289" y="2575"/>
                </a:lnTo>
                <a:lnTo>
                  <a:pt x="291" y="2575"/>
                </a:lnTo>
                <a:close/>
                <a:moveTo>
                  <a:pt x="278" y="2570"/>
                </a:moveTo>
                <a:lnTo>
                  <a:pt x="275" y="2575"/>
                </a:lnTo>
                <a:lnTo>
                  <a:pt x="214" y="2543"/>
                </a:lnTo>
                <a:lnTo>
                  <a:pt x="278" y="2570"/>
                </a:lnTo>
                <a:close/>
                <a:moveTo>
                  <a:pt x="294" y="786"/>
                </a:moveTo>
                <a:lnTo>
                  <a:pt x="272" y="701"/>
                </a:lnTo>
                <a:lnTo>
                  <a:pt x="361" y="693"/>
                </a:lnTo>
                <a:lnTo>
                  <a:pt x="393" y="832"/>
                </a:lnTo>
                <a:lnTo>
                  <a:pt x="326" y="845"/>
                </a:lnTo>
                <a:lnTo>
                  <a:pt x="294" y="786"/>
                </a:lnTo>
                <a:close/>
                <a:moveTo>
                  <a:pt x="305" y="877"/>
                </a:moveTo>
                <a:lnTo>
                  <a:pt x="299" y="861"/>
                </a:lnTo>
                <a:lnTo>
                  <a:pt x="299" y="861"/>
                </a:lnTo>
                <a:lnTo>
                  <a:pt x="305" y="877"/>
                </a:lnTo>
                <a:close/>
                <a:moveTo>
                  <a:pt x="297" y="851"/>
                </a:moveTo>
                <a:lnTo>
                  <a:pt x="297" y="851"/>
                </a:lnTo>
                <a:lnTo>
                  <a:pt x="275" y="776"/>
                </a:lnTo>
                <a:lnTo>
                  <a:pt x="283" y="792"/>
                </a:lnTo>
                <a:lnTo>
                  <a:pt x="297" y="851"/>
                </a:lnTo>
                <a:close/>
                <a:moveTo>
                  <a:pt x="203" y="538"/>
                </a:moveTo>
                <a:lnTo>
                  <a:pt x="219" y="535"/>
                </a:lnTo>
                <a:lnTo>
                  <a:pt x="243" y="631"/>
                </a:lnTo>
                <a:lnTo>
                  <a:pt x="232" y="634"/>
                </a:lnTo>
                <a:lnTo>
                  <a:pt x="203" y="538"/>
                </a:lnTo>
                <a:close/>
                <a:moveTo>
                  <a:pt x="232" y="674"/>
                </a:moveTo>
                <a:lnTo>
                  <a:pt x="216" y="650"/>
                </a:lnTo>
                <a:lnTo>
                  <a:pt x="224" y="647"/>
                </a:lnTo>
                <a:lnTo>
                  <a:pt x="232" y="674"/>
                </a:lnTo>
                <a:close/>
                <a:moveTo>
                  <a:pt x="545" y="803"/>
                </a:moveTo>
                <a:lnTo>
                  <a:pt x="502" y="813"/>
                </a:lnTo>
                <a:lnTo>
                  <a:pt x="481" y="679"/>
                </a:lnTo>
                <a:lnTo>
                  <a:pt x="534" y="671"/>
                </a:lnTo>
                <a:lnTo>
                  <a:pt x="545" y="803"/>
                </a:lnTo>
                <a:close/>
                <a:moveTo>
                  <a:pt x="532" y="524"/>
                </a:moveTo>
                <a:lnTo>
                  <a:pt x="553" y="524"/>
                </a:lnTo>
                <a:lnTo>
                  <a:pt x="556" y="575"/>
                </a:lnTo>
                <a:lnTo>
                  <a:pt x="537" y="578"/>
                </a:lnTo>
                <a:lnTo>
                  <a:pt x="532" y="524"/>
                </a:lnTo>
                <a:close/>
                <a:moveTo>
                  <a:pt x="542" y="634"/>
                </a:moveTo>
                <a:lnTo>
                  <a:pt x="550" y="658"/>
                </a:lnTo>
                <a:lnTo>
                  <a:pt x="545" y="658"/>
                </a:lnTo>
                <a:lnTo>
                  <a:pt x="542" y="634"/>
                </a:lnTo>
                <a:close/>
                <a:moveTo>
                  <a:pt x="590" y="1057"/>
                </a:moveTo>
                <a:lnTo>
                  <a:pt x="582" y="1043"/>
                </a:lnTo>
                <a:lnTo>
                  <a:pt x="572" y="950"/>
                </a:lnTo>
                <a:lnTo>
                  <a:pt x="582" y="947"/>
                </a:lnTo>
                <a:lnTo>
                  <a:pt x="590" y="1057"/>
                </a:lnTo>
                <a:close/>
                <a:moveTo>
                  <a:pt x="580" y="736"/>
                </a:moveTo>
                <a:lnTo>
                  <a:pt x="601" y="794"/>
                </a:lnTo>
                <a:lnTo>
                  <a:pt x="585" y="797"/>
                </a:lnTo>
                <a:lnTo>
                  <a:pt x="580" y="736"/>
                </a:lnTo>
                <a:close/>
                <a:moveTo>
                  <a:pt x="590" y="1319"/>
                </a:moveTo>
                <a:lnTo>
                  <a:pt x="582" y="1303"/>
                </a:lnTo>
                <a:lnTo>
                  <a:pt x="593" y="1284"/>
                </a:lnTo>
                <a:lnTo>
                  <a:pt x="596" y="1313"/>
                </a:lnTo>
                <a:lnTo>
                  <a:pt x="590" y="1319"/>
                </a:lnTo>
                <a:close/>
                <a:moveTo>
                  <a:pt x="598" y="1327"/>
                </a:moveTo>
                <a:lnTo>
                  <a:pt x="598" y="1332"/>
                </a:lnTo>
                <a:lnTo>
                  <a:pt x="596" y="1329"/>
                </a:lnTo>
                <a:lnTo>
                  <a:pt x="598" y="1327"/>
                </a:lnTo>
                <a:close/>
                <a:moveTo>
                  <a:pt x="593" y="1776"/>
                </a:moveTo>
                <a:lnTo>
                  <a:pt x="593" y="1779"/>
                </a:lnTo>
                <a:lnTo>
                  <a:pt x="593" y="1781"/>
                </a:lnTo>
                <a:lnTo>
                  <a:pt x="593" y="1776"/>
                </a:lnTo>
                <a:close/>
                <a:moveTo>
                  <a:pt x="593" y="1693"/>
                </a:moveTo>
                <a:lnTo>
                  <a:pt x="604" y="1674"/>
                </a:lnTo>
                <a:lnTo>
                  <a:pt x="596" y="1709"/>
                </a:lnTo>
                <a:lnTo>
                  <a:pt x="593" y="1693"/>
                </a:lnTo>
                <a:close/>
                <a:moveTo>
                  <a:pt x="596" y="1797"/>
                </a:moveTo>
                <a:lnTo>
                  <a:pt x="601" y="1819"/>
                </a:lnTo>
                <a:lnTo>
                  <a:pt x="596" y="1856"/>
                </a:lnTo>
                <a:lnTo>
                  <a:pt x="585" y="1821"/>
                </a:lnTo>
                <a:lnTo>
                  <a:pt x="596" y="1797"/>
                </a:lnTo>
                <a:close/>
                <a:moveTo>
                  <a:pt x="387" y="1613"/>
                </a:moveTo>
                <a:lnTo>
                  <a:pt x="382" y="1599"/>
                </a:lnTo>
                <a:lnTo>
                  <a:pt x="403" y="1589"/>
                </a:lnTo>
                <a:lnTo>
                  <a:pt x="387" y="1613"/>
                </a:lnTo>
                <a:close/>
                <a:moveTo>
                  <a:pt x="393" y="1653"/>
                </a:moveTo>
                <a:lnTo>
                  <a:pt x="385" y="1642"/>
                </a:lnTo>
                <a:lnTo>
                  <a:pt x="387" y="1640"/>
                </a:lnTo>
                <a:lnTo>
                  <a:pt x="393" y="1653"/>
                </a:lnTo>
                <a:close/>
                <a:moveTo>
                  <a:pt x="374" y="621"/>
                </a:moveTo>
                <a:lnTo>
                  <a:pt x="398" y="677"/>
                </a:lnTo>
                <a:lnTo>
                  <a:pt x="371" y="679"/>
                </a:lnTo>
                <a:lnTo>
                  <a:pt x="358" y="623"/>
                </a:lnTo>
                <a:lnTo>
                  <a:pt x="374" y="621"/>
                </a:lnTo>
                <a:close/>
                <a:moveTo>
                  <a:pt x="355" y="613"/>
                </a:moveTo>
                <a:lnTo>
                  <a:pt x="345" y="562"/>
                </a:lnTo>
                <a:lnTo>
                  <a:pt x="369" y="610"/>
                </a:lnTo>
                <a:lnTo>
                  <a:pt x="355" y="613"/>
                </a:lnTo>
                <a:close/>
                <a:moveTo>
                  <a:pt x="393" y="637"/>
                </a:moveTo>
                <a:lnTo>
                  <a:pt x="385" y="618"/>
                </a:lnTo>
                <a:lnTo>
                  <a:pt x="390" y="618"/>
                </a:lnTo>
                <a:lnTo>
                  <a:pt x="393" y="637"/>
                </a:lnTo>
                <a:close/>
                <a:moveTo>
                  <a:pt x="387" y="530"/>
                </a:moveTo>
                <a:lnTo>
                  <a:pt x="449" y="527"/>
                </a:lnTo>
                <a:lnTo>
                  <a:pt x="457" y="591"/>
                </a:lnTo>
                <a:lnTo>
                  <a:pt x="401" y="602"/>
                </a:lnTo>
                <a:lnTo>
                  <a:pt x="387" y="530"/>
                </a:lnTo>
                <a:close/>
                <a:moveTo>
                  <a:pt x="403" y="688"/>
                </a:moveTo>
                <a:lnTo>
                  <a:pt x="427" y="827"/>
                </a:lnTo>
                <a:lnTo>
                  <a:pt x="403" y="829"/>
                </a:lnTo>
                <a:lnTo>
                  <a:pt x="374" y="690"/>
                </a:lnTo>
                <a:lnTo>
                  <a:pt x="403" y="688"/>
                </a:lnTo>
                <a:close/>
                <a:moveTo>
                  <a:pt x="502" y="896"/>
                </a:moveTo>
                <a:lnTo>
                  <a:pt x="510" y="952"/>
                </a:lnTo>
                <a:lnTo>
                  <a:pt x="462" y="966"/>
                </a:lnTo>
                <a:lnTo>
                  <a:pt x="441" y="835"/>
                </a:lnTo>
                <a:lnTo>
                  <a:pt x="470" y="829"/>
                </a:lnTo>
                <a:lnTo>
                  <a:pt x="502" y="896"/>
                </a:lnTo>
                <a:close/>
                <a:moveTo>
                  <a:pt x="484" y="827"/>
                </a:moveTo>
                <a:lnTo>
                  <a:pt x="492" y="827"/>
                </a:lnTo>
                <a:lnTo>
                  <a:pt x="494" y="856"/>
                </a:lnTo>
                <a:lnTo>
                  <a:pt x="484" y="827"/>
                </a:lnTo>
                <a:close/>
                <a:moveTo>
                  <a:pt x="529" y="1086"/>
                </a:moveTo>
                <a:lnTo>
                  <a:pt x="486" y="1099"/>
                </a:lnTo>
                <a:lnTo>
                  <a:pt x="465" y="976"/>
                </a:lnTo>
                <a:lnTo>
                  <a:pt x="510" y="966"/>
                </a:lnTo>
                <a:lnTo>
                  <a:pt x="529" y="1086"/>
                </a:lnTo>
                <a:close/>
                <a:moveTo>
                  <a:pt x="518" y="934"/>
                </a:moveTo>
                <a:lnTo>
                  <a:pt x="526" y="950"/>
                </a:lnTo>
                <a:lnTo>
                  <a:pt x="521" y="950"/>
                </a:lnTo>
                <a:lnTo>
                  <a:pt x="518" y="934"/>
                </a:lnTo>
                <a:close/>
                <a:moveTo>
                  <a:pt x="574" y="1420"/>
                </a:moveTo>
                <a:lnTo>
                  <a:pt x="582" y="1463"/>
                </a:lnTo>
                <a:lnTo>
                  <a:pt x="558" y="1476"/>
                </a:lnTo>
                <a:lnTo>
                  <a:pt x="553" y="1468"/>
                </a:lnTo>
                <a:lnTo>
                  <a:pt x="574" y="1420"/>
                </a:lnTo>
                <a:close/>
                <a:moveTo>
                  <a:pt x="574" y="1319"/>
                </a:moveTo>
                <a:lnTo>
                  <a:pt x="574" y="1316"/>
                </a:lnTo>
                <a:lnTo>
                  <a:pt x="580" y="1324"/>
                </a:lnTo>
                <a:lnTo>
                  <a:pt x="574" y="1327"/>
                </a:lnTo>
                <a:lnTo>
                  <a:pt x="574" y="1319"/>
                </a:lnTo>
                <a:close/>
                <a:moveTo>
                  <a:pt x="580" y="1878"/>
                </a:moveTo>
                <a:lnTo>
                  <a:pt x="572" y="1883"/>
                </a:lnTo>
                <a:lnTo>
                  <a:pt x="569" y="1878"/>
                </a:lnTo>
                <a:lnTo>
                  <a:pt x="572" y="1869"/>
                </a:lnTo>
                <a:lnTo>
                  <a:pt x="580" y="1878"/>
                </a:lnTo>
                <a:close/>
                <a:moveTo>
                  <a:pt x="574" y="1853"/>
                </a:moveTo>
                <a:lnTo>
                  <a:pt x="577" y="1840"/>
                </a:lnTo>
                <a:lnTo>
                  <a:pt x="585" y="1867"/>
                </a:lnTo>
                <a:lnTo>
                  <a:pt x="574" y="1853"/>
                </a:lnTo>
                <a:close/>
                <a:moveTo>
                  <a:pt x="524" y="2241"/>
                </a:moveTo>
                <a:lnTo>
                  <a:pt x="545" y="2185"/>
                </a:lnTo>
                <a:lnTo>
                  <a:pt x="534" y="2249"/>
                </a:lnTo>
                <a:lnTo>
                  <a:pt x="534" y="2249"/>
                </a:lnTo>
                <a:lnTo>
                  <a:pt x="524" y="2241"/>
                </a:lnTo>
                <a:close/>
                <a:moveTo>
                  <a:pt x="526" y="2260"/>
                </a:moveTo>
                <a:lnTo>
                  <a:pt x="508" y="2281"/>
                </a:lnTo>
                <a:lnTo>
                  <a:pt x="518" y="2255"/>
                </a:lnTo>
                <a:lnTo>
                  <a:pt x="526" y="2260"/>
                </a:lnTo>
                <a:close/>
                <a:moveTo>
                  <a:pt x="513" y="2236"/>
                </a:moveTo>
                <a:lnTo>
                  <a:pt x="489" y="2220"/>
                </a:lnTo>
                <a:lnTo>
                  <a:pt x="513" y="2118"/>
                </a:lnTo>
                <a:lnTo>
                  <a:pt x="516" y="2116"/>
                </a:lnTo>
                <a:lnTo>
                  <a:pt x="548" y="2142"/>
                </a:lnTo>
                <a:lnTo>
                  <a:pt x="513" y="2236"/>
                </a:lnTo>
                <a:close/>
                <a:moveTo>
                  <a:pt x="337" y="2281"/>
                </a:moveTo>
                <a:lnTo>
                  <a:pt x="350" y="2289"/>
                </a:lnTo>
                <a:lnTo>
                  <a:pt x="307" y="2337"/>
                </a:lnTo>
                <a:lnTo>
                  <a:pt x="337" y="2281"/>
                </a:lnTo>
                <a:close/>
                <a:moveTo>
                  <a:pt x="331" y="2265"/>
                </a:moveTo>
                <a:lnTo>
                  <a:pt x="297" y="2244"/>
                </a:lnTo>
                <a:lnTo>
                  <a:pt x="342" y="2129"/>
                </a:lnTo>
                <a:lnTo>
                  <a:pt x="387" y="2161"/>
                </a:lnTo>
                <a:lnTo>
                  <a:pt x="331" y="2265"/>
                </a:lnTo>
                <a:close/>
                <a:moveTo>
                  <a:pt x="342" y="2271"/>
                </a:moveTo>
                <a:lnTo>
                  <a:pt x="398" y="2169"/>
                </a:lnTo>
                <a:lnTo>
                  <a:pt x="401" y="2172"/>
                </a:lnTo>
                <a:lnTo>
                  <a:pt x="374" y="2260"/>
                </a:lnTo>
                <a:lnTo>
                  <a:pt x="358" y="2279"/>
                </a:lnTo>
                <a:lnTo>
                  <a:pt x="342" y="2271"/>
                </a:lnTo>
                <a:close/>
                <a:moveTo>
                  <a:pt x="411" y="2180"/>
                </a:moveTo>
                <a:lnTo>
                  <a:pt x="433" y="2193"/>
                </a:lnTo>
                <a:lnTo>
                  <a:pt x="393" y="2239"/>
                </a:lnTo>
                <a:lnTo>
                  <a:pt x="411" y="2180"/>
                </a:lnTo>
                <a:close/>
                <a:moveTo>
                  <a:pt x="403" y="2158"/>
                </a:moveTo>
                <a:lnTo>
                  <a:pt x="409" y="2145"/>
                </a:lnTo>
                <a:lnTo>
                  <a:pt x="406" y="2158"/>
                </a:lnTo>
                <a:lnTo>
                  <a:pt x="403" y="2158"/>
                </a:lnTo>
                <a:close/>
                <a:moveTo>
                  <a:pt x="411" y="1845"/>
                </a:moveTo>
                <a:lnTo>
                  <a:pt x="457" y="1787"/>
                </a:lnTo>
                <a:lnTo>
                  <a:pt x="460" y="1797"/>
                </a:lnTo>
                <a:lnTo>
                  <a:pt x="441" y="1848"/>
                </a:lnTo>
                <a:lnTo>
                  <a:pt x="427" y="1859"/>
                </a:lnTo>
                <a:lnTo>
                  <a:pt x="411" y="1845"/>
                </a:lnTo>
                <a:close/>
                <a:moveTo>
                  <a:pt x="417" y="1867"/>
                </a:moveTo>
                <a:lnTo>
                  <a:pt x="358" y="1918"/>
                </a:lnTo>
                <a:lnTo>
                  <a:pt x="403" y="1856"/>
                </a:lnTo>
                <a:lnTo>
                  <a:pt x="417" y="1867"/>
                </a:lnTo>
                <a:close/>
                <a:moveTo>
                  <a:pt x="438" y="1046"/>
                </a:moveTo>
                <a:lnTo>
                  <a:pt x="409" y="992"/>
                </a:lnTo>
                <a:lnTo>
                  <a:pt x="425" y="987"/>
                </a:lnTo>
                <a:lnTo>
                  <a:pt x="438" y="1046"/>
                </a:lnTo>
                <a:close/>
                <a:moveTo>
                  <a:pt x="406" y="843"/>
                </a:moveTo>
                <a:lnTo>
                  <a:pt x="427" y="837"/>
                </a:lnTo>
                <a:lnTo>
                  <a:pt x="451" y="968"/>
                </a:lnTo>
                <a:lnTo>
                  <a:pt x="435" y="974"/>
                </a:lnTo>
                <a:lnTo>
                  <a:pt x="406" y="843"/>
                </a:lnTo>
                <a:close/>
                <a:moveTo>
                  <a:pt x="438" y="984"/>
                </a:moveTo>
                <a:lnTo>
                  <a:pt x="454" y="979"/>
                </a:lnTo>
                <a:lnTo>
                  <a:pt x="476" y="1105"/>
                </a:lnTo>
                <a:lnTo>
                  <a:pt x="473" y="1105"/>
                </a:lnTo>
                <a:lnTo>
                  <a:pt x="460" y="1083"/>
                </a:lnTo>
                <a:lnTo>
                  <a:pt x="438" y="984"/>
                </a:lnTo>
                <a:close/>
                <a:moveTo>
                  <a:pt x="484" y="1150"/>
                </a:moveTo>
                <a:lnTo>
                  <a:pt x="500" y="1236"/>
                </a:lnTo>
                <a:lnTo>
                  <a:pt x="494" y="1238"/>
                </a:lnTo>
                <a:lnTo>
                  <a:pt x="468" y="1123"/>
                </a:lnTo>
                <a:lnTo>
                  <a:pt x="484" y="1150"/>
                </a:lnTo>
                <a:close/>
                <a:moveTo>
                  <a:pt x="529" y="1452"/>
                </a:moveTo>
                <a:lnTo>
                  <a:pt x="534" y="1479"/>
                </a:lnTo>
                <a:lnTo>
                  <a:pt x="524" y="1498"/>
                </a:lnTo>
                <a:lnTo>
                  <a:pt x="494" y="1517"/>
                </a:lnTo>
                <a:lnTo>
                  <a:pt x="481" y="1476"/>
                </a:lnTo>
                <a:lnTo>
                  <a:pt x="510" y="1426"/>
                </a:lnTo>
                <a:lnTo>
                  <a:pt x="529" y="1452"/>
                </a:lnTo>
                <a:close/>
                <a:moveTo>
                  <a:pt x="521" y="1367"/>
                </a:moveTo>
                <a:lnTo>
                  <a:pt x="521" y="1367"/>
                </a:lnTo>
                <a:lnTo>
                  <a:pt x="521" y="1369"/>
                </a:lnTo>
                <a:lnTo>
                  <a:pt x="521" y="1367"/>
                </a:lnTo>
                <a:close/>
                <a:moveTo>
                  <a:pt x="529" y="1626"/>
                </a:moveTo>
                <a:lnTo>
                  <a:pt x="526" y="1626"/>
                </a:lnTo>
                <a:lnTo>
                  <a:pt x="508" y="1559"/>
                </a:lnTo>
                <a:lnTo>
                  <a:pt x="534" y="1506"/>
                </a:lnTo>
                <a:lnTo>
                  <a:pt x="540" y="1503"/>
                </a:lnTo>
                <a:lnTo>
                  <a:pt x="553" y="1565"/>
                </a:lnTo>
                <a:lnTo>
                  <a:pt x="529" y="1626"/>
                </a:lnTo>
                <a:close/>
                <a:moveTo>
                  <a:pt x="558" y="1586"/>
                </a:moveTo>
                <a:lnTo>
                  <a:pt x="561" y="1605"/>
                </a:lnTo>
                <a:lnTo>
                  <a:pt x="545" y="1618"/>
                </a:lnTo>
                <a:lnTo>
                  <a:pt x="558" y="1586"/>
                </a:lnTo>
                <a:close/>
                <a:moveTo>
                  <a:pt x="542" y="1722"/>
                </a:moveTo>
                <a:lnTo>
                  <a:pt x="537" y="1744"/>
                </a:lnTo>
                <a:lnTo>
                  <a:pt x="524" y="1696"/>
                </a:lnTo>
                <a:lnTo>
                  <a:pt x="532" y="1685"/>
                </a:lnTo>
                <a:lnTo>
                  <a:pt x="542" y="1722"/>
                </a:lnTo>
                <a:close/>
                <a:moveTo>
                  <a:pt x="540" y="1672"/>
                </a:moveTo>
                <a:lnTo>
                  <a:pt x="545" y="1669"/>
                </a:lnTo>
                <a:lnTo>
                  <a:pt x="556" y="1682"/>
                </a:lnTo>
                <a:lnTo>
                  <a:pt x="548" y="1701"/>
                </a:lnTo>
                <a:lnTo>
                  <a:pt x="540" y="1672"/>
                </a:lnTo>
                <a:close/>
                <a:moveTo>
                  <a:pt x="550" y="1883"/>
                </a:moveTo>
                <a:lnTo>
                  <a:pt x="553" y="1891"/>
                </a:lnTo>
                <a:lnTo>
                  <a:pt x="550" y="1904"/>
                </a:lnTo>
                <a:lnTo>
                  <a:pt x="532" y="1923"/>
                </a:lnTo>
                <a:lnTo>
                  <a:pt x="532" y="1920"/>
                </a:lnTo>
                <a:lnTo>
                  <a:pt x="550" y="1883"/>
                </a:lnTo>
                <a:close/>
                <a:moveTo>
                  <a:pt x="548" y="1843"/>
                </a:moveTo>
                <a:lnTo>
                  <a:pt x="548" y="1843"/>
                </a:lnTo>
                <a:lnTo>
                  <a:pt x="548" y="1843"/>
                </a:lnTo>
                <a:lnTo>
                  <a:pt x="548" y="1843"/>
                </a:lnTo>
                <a:close/>
                <a:moveTo>
                  <a:pt x="457" y="1554"/>
                </a:moveTo>
                <a:lnTo>
                  <a:pt x="481" y="1586"/>
                </a:lnTo>
                <a:lnTo>
                  <a:pt x="465" y="1621"/>
                </a:lnTo>
                <a:lnTo>
                  <a:pt x="443" y="1565"/>
                </a:lnTo>
                <a:lnTo>
                  <a:pt x="457" y="1554"/>
                </a:lnTo>
                <a:close/>
                <a:moveTo>
                  <a:pt x="438" y="1551"/>
                </a:moveTo>
                <a:lnTo>
                  <a:pt x="446" y="1541"/>
                </a:lnTo>
                <a:lnTo>
                  <a:pt x="449" y="1546"/>
                </a:lnTo>
                <a:lnTo>
                  <a:pt x="438" y="1551"/>
                </a:lnTo>
                <a:close/>
                <a:moveTo>
                  <a:pt x="489" y="1372"/>
                </a:moveTo>
                <a:lnTo>
                  <a:pt x="478" y="1356"/>
                </a:lnTo>
                <a:lnTo>
                  <a:pt x="500" y="1324"/>
                </a:lnTo>
                <a:lnTo>
                  <a:pt x="508" y="1361"/>
                </a:lnTo>
                <a:lnTo>
                  <a:pt x="489" y="1372"/>
                </a:lnTo>
                <a:close/>
                <a:moveTo>
                  <a:pt x="510" y="1375"/>
                </a:moveTo>
                <a:lnTo>
                  <a:pt x="516" y="1393"/>
                </a:lnTo>
                <a:lnTo>
                  <a:pt x="510" y="1404"/>
                </a:lnTo>
                <a:lnTo>
                  <a:pt x="494" y="1383"/>
                </a:lnTo>
                <a:lnTo>
                  <a:pt x="510" y="1375"/>
                </a:lnTo>
                <a:close/>
                <a:moveTo>
                  <a:pt x="478" y="1377"/>
                </a:moveTo>
                <a:lnTo>
                  <a:pt x="457" y="1388"/>
                </a:lnTo>
                <a:lnTo>
                  <a:pt x="457" y="1388"/>
                </a:lnTo>
                <a:lnTo>
                  <a:pt x="470" y="1367"/>
                </a:lnTo>
                <a:lnTo>
                  <a:pt x="478" y="1377"/>
                </a:lnTo>
                <a:close/>
                <a:moveTo>
                  <a:pt x="484" y="1388"/>
                </a:moveTo>
                <a:lnTo>
                  <a:pt x="502" y="1415"/>
                </a:lnTo>
                <a:lnTo>
                  <a:pt x="478" y="1460"/>
                </a:lnTo>
                <a:lnTo>
                  <a:pt x="460" y="1402"/>
                </a:lnTo>
                <a:lnTo>
                  <a:pt x="484" y="1388"/>
                </a:lnTo>
                <a:close/>
                <a:moveTo>
                  <a:pt x="486" y="1602"/>
                </a:moveTo>
                <a:lnTo>
                  <a:pt x="500" y="1650"/>
                </a:lnTo>
                <a:lnTo>
                  <a:pt x="481" y="1666"/>
                </a:lnTo>
                <a:lnTo>
                  <a:pt x="470" y="1637"/>
                </a:lnTo>
                <a:lnTo>
                  <a:pt x="486" y="1602"/>
                </a:lnTo>
                <a:close/>
                <a:moveTo>
                  <a:pt x="484" y="1538"/>
                </a:moveTo>
                <a:lnTo>
                  <a:pt x="486" y="1535"/>
                </a:lnTo>
                <a:lnTo>
                  <a:pt x="494" y="1559"/>
                </a:lnTo>
                <a:lnTo>
                  <a:pt x="492" y="1567"/>
                </a:lnTo>
                <a:lnTo>
                  <a:pt x="484" y="1538"/>
                </a:lnTo>
                <a:close/>
                <a:moveTo>
                  <a:pt x="500" y="1575"/>
                </a:moveTo>
                <a:lnTo>
                  <a:pt x="505" y="1599"/>
                </a:lnTo>
                <a:lnTo>
                  <a:pt x="497" y="1586"/>
                </a:lnTo>
                <a:lnTo>
                  <a:pt x="494" y="1583"/>
                </a:lnTo>
                <a:lnTo>
                  <a:pt x="500" y="1575"/>
                </a:lnTo>
                <a:close/>
                <a:moveTo>
                  <a:pt x="497" y="1530"/>
                </a:moveTo>
                <a:lnTo>
                  <a:pt x="513" y="1519"/>
                </a:lnTo>
                <a:lnTo>
                  <a:pt x="502" y="1543"/>
                </a:lnTo>
                <a:lnTo>
                  <a:pt x="497" y="1530"/>
                </a:lnTo>
                <a:close/>
                <a:moveTo>
                  <a:pt x="529" y="1765"/>
                </a:moveTo>
                <a:lnTo>
                  <a:pt x="526" y="1776"/>
                </a:lnTo>
                <a:lnTo>
                  <a:pt x="524" y="1776"/>
                </a:lnTo>
                <a:lnTo>
                  <a:pt x="502" y="1722"/>
                </a:lnTo>
                <a:lnTo>
                  <a:pt x="516" y="1709"/>
                </a:lnTo>
                <a:lnTo>
                  <a:pt x="529" y="1765"/>
                </a:lnTo>
                <a:close/>
                <a:moveTo>
                  <a:pt x="521" y="1680"/>
                </a:moveTo>
                <a:lnTo>
                  <a:pt x="526" y="1666"/>
                </a:lnTo>
                <a:lnTo>
                  <a:pt x="526" y="1672"/>
                </a:lnTo>
                <a:lnTo>
                  <a:pt x="521" y="1680"/>
                </a:lnTo>
                <a:lnTo>
                  <a:pt x="521" y="1680"/>
                </a:lnTo>
                <a:close/>
                <a:moveTo>
                  <a:pt x="505" y="1808"/>
                </a:moveTo>
                <a:lnTo>
                  <a:pt x="497" y="1824"/>
                </a:lnTo>
                <a:lnTo>
                  <a:pt x="494" y="1819"/>
                </a:lnTo>
                <a:lnTo>
                  <a:pt x="505" y="1808"/>
                </a:lnTo>
                <a:close/>
                <a:moveTo>
                  <a:pt x="489" y="1805"/>
                </a:moveTo>
                <a:lnTo>
                  <a:pt x="481" y="1779"/>
                </a:lnTo>
                <a:lnTo>
                  <a:pt x="484" y="1771"/>
                </a:lnTo>
                <a:lnTo>
                  <a:pt x="505" y="1795"/>
                </a:lnTo>
                <a:lnTo>
                  <a:pt x="489" y="1805"/>
                </a:lnTo>
                <a:close/>
                <a:moveTo>
                  <a:pt x="502" y="1845"/>
                </a:moveTo>
                <a:lnTo>
                  <a:pt x="500" y="1837"/>
                </a:lnTo>
                <a:lnTo>
                  <a:pt x="510" y="1821"/>
                </a:lnTo>
                <a:lnTo>
                  <a:pt x="502" y="1845"/>
                </a:lnTo>
                <a:close/>
                <a:moveTo>
                  <a:pt x="508" y="1899"/>
                </a:moveTo>
                <a:lnTo>
                  <a:pt x="516" y="1923"/>
                </a:lnTo>
                <a:lnTo>
                  <a:pt x="508" y="1939"/>
                </a:lnTo>
                <a:lnTo>
                  <a:pt x="492" y="1923"/>
                </a:lnTo>
                <a:lnTo>
                  <a:pt x="502" y="1888"/>
                </a:lnTo>
                <a:lnTo>
                  <a:pt x="508" y="1899"/>
                </a:lnTo>
                <a:close/>
                <a:moveTo>
                  <a:pt x="489" y="1757"/>
                </a:moveTo>
                <a:lnTo>
                  <a:pt x="497" y="1738"/>
                </a:lnTo>
                <a:lnTo>
                  <a:pt x="513" y="1787"/>
                </a:lnTo>
                <a:lnTo>
                  <a:pt x="513" y="1787"/>
                </a:lnTo>
                <a:lnTo>
                  <a:pt x="489" y="1757"/>
                </a:lnTo>
                <a:close/>
                <a:moveTo>
                  <a:pt x="486" y="1677"/>
                </a:moveTo>
                <a:lnTo>
                  <a:pt x="502" y="1664"/>
                </a:lnTo>
                <a:lnTo>
                  <a:pt x="508" y="1680"/>
                </a:lnTo>
                <a:lnTo>
                  <a:pt x="497" y="1706"/>
                </a:lnTo>
                <a:lnTo>
                  <a:pt x="486" y="1677"/>
                </a:lnTo>
                <a:close/>
                <a:moveTo>
                  <a:pt x="513" y="1656"/>
                </a:moveTo>
                <a:lnTo>
                  <a:pt x="518" y="1653"/>
                </a:lnTo>
                <a:lnTo>
                  <a:pt x="516" y="1661"/>
                </a:lnTo>
                <a:lnTo>
                  <a:pt x="513" y="1656"/>
                </a:lnTo>
                <a:close/>
                <a:moveTo>
                  <a:pt x="510" y="1642"/>
                </a:moveTo>
                <a:lnTo>
                  <a:pt x="502" y="1615"/>
                </a:lnTo>
                <a:lnTo>
                  <a:pt x="516" y="1631"/>
                </a:lnTo>
                <a:lnTo>
                  <a:pt x="518" y="1637"/>
                </a:lnTo>
                <a:lnTo>
                  <a:pt x="510" y="1642"/>
                </a:lnTo>
                <a:close/>
                <a:moveTo>
                  <a:pt x="473" y="1492"/>
                </a:moveTo>
                <a:lnTo>
                  <a:pt x="473" y="1490"/>
                </a:lnTo>
                <a:lnTo>
                  <a:pt x="484" y="1525"/>
                </a:lnTo>
                <a:lnTo>
                  <a:pt x="481" y="1525"/>
                </a:lnTo>
                <a:lnTo>
                  <a:pt x="473" y="1492"/>
                </a:lnTo>
                <a:close/>
                <a:moveTo>
                  <a:pt x="478" y="1562"/>
                </a:moveTo>
                <a:lnTo>
                  <a:pt x="468" y="1549"/>
                </a:lnTo>
                <a:lnTo>
                  <a:pt x="473" y="1543"/>
                </a:lnTo>
                <a:lnTo>
                  <a:pt x="478" y="1562"/>
                </a:lnTo>
                <a:close/>
                <a:moveTo>
                  <a:pt x="470" y="1474"/>
                </a:moveTo>
                <a:lnTo>
                  <a:pt x="468" y="1476"/>
                </a:lnTo>
                <a:lnTo>
                  <a:pt x="460" y="1444"/>
                </a:lnTo>
                <a:lnTo>
                  <a:pt x="470" y="1474"/>
                </a:lnTo>
                <a:close/>
                <a:moveTo>
                  <a:pt x="465" y="1508"/>
                </a:moveTo>
                <a:lnTo>
                  <a:pt x="470" y="1533"/>
                </a:lnTo>
                <a:lnTo>
                  <a:pt x="460" y="1538"/>
                </a:lnTo>
                <a:lnTo>
                  <a:pt x="451" y="1527"/>
                </a:lnTo>
                <a:lnTo>
                  <a:pt x="465" y="1508"/>
                </a:lnTo>
                <a:close/>
                <a:moveTo>
                  <a:pt x="470" y="1672"/>
                </a:moveTo>
                <a:lnTo>
                  <a:pt x="451" y="1688"/>
                </a:lnTo>
                <a:lnTo>
                  <a:pt x="449" y="1682"/>
                </a:lnTo>
                <a:lnTo>
                  <a:pt x="462" y="1653"/>
                </a:lnTo>
                <a:lnTo>
                  <a:pt x="470" y="1672"/>
                </a:lnTo>
                <a:close/>
                <a:moveTo>
                  <a:pt x="476" y="1685"/>
                </a:moveTo>
                <a:lnTo>
                  <a:pt x="489" y="1722"/>
                </a:lnTo>
                <a:lnTo>
                  <a:pt x="473" y="1741"/>
                </a:lnTo>
                <a:lnTo>
                  <a:pt x="465" y="1733"/>
                </a:lnTo>
                <a:lnTo>
                  <a:pt x="454" y="1698"/>
                </a:lnTo>
                <a:lnTo>
                  <a:pt x="476" y="1685"/>
                </a:lnTo>
                <a:close/>
                <a:moveTo>
                  <a:pt x="476" y="1797"/>
                </a:moveTo>
                <a:lnTo>
                  <a:pt x="473" y="1797"/>
                </a:lnTo>
                <a:lnTo>
                  <a:pt x="473" y="1795"/>
                </a:lnTo>
                <a:lnTo>
                  <a:pt x="476" y="1797"/>
                </a:lnTo>
                <a:close/>
                <a:moveTo>
                  <a:pt x="468" y="1773"/>
                </a:moveTo>
                <a:lnTo>
                  <a:pt x="468" y="1779"/>
                </a:lnTo>
                <a:lnTo>
                  <a:pt x="468" y="1781"/>
                </a:lnTo>
                <a:lnTo>
                  <a:pt x="465" y="1776"/>
                </a:lnTo>
                <a:lnTo>
                  <a:pt x="468" y="1773"/>
                </a:lnTo>
                <a:close/>
                <a:moveTo>
                  <a:pt x="468" y="1811"/>
                </a:moveTo>
                <a:lnTo>
                  <a:pt x="473" y="1821"/>
                </a:lnTo>
                <a:lnTo>
                  <a:pt x="460" y="1832"/>
                </a:lnTo>
                <a:lnTo>
                  <a:pt x="468" y="1811"/>
                </a:lnTo>
                <a:close/>
                <a:moveTo>
                  <a:pt x="478" y="1832"/>
                </a:moveTo>
                <a:lnTo>
                  <a:pt x="484" y="1843"/>
                </a:lnTo>
                <a:lnTo>
                  <a:pt x="454" y="1888"/>
                </a:lnTo>
                <a:lnTo>
                  <a:pt x="443" y="1875"/>
                </a:lnTo>
                <a:lnTo>
                  <a:pt x="451" y="1856"/>
                </a:lnTo>
                <a:lnTo>
                  <a:pt x="478" y="1832"/>
                </a:lnTo>
                <a:close/>
                <a:moveTo>
                  <a:pt x="489" y="1856"/>
                </a:moveTo>
                <a:lnTo>
                  <a:pt x="497" y="1872"/>
                </a:lnTo>
                <a:lnTo>
                  <a:pt x="484" y="1915"/>
                </a:lnTo>
                <a:lnTo>
                  <a:pt x="465" y="1896"/>
                </a:lnTo>
                <a:lnTo>
                  <a:pt x="489" y="1856"/>
                </a:lnTo>
                <a:close/>
                <a:moveTo>
                  <a:pt x="489" y="1936"/>
                </a:moveTo>
                <a:lnTo>
                  <a:pt x="502" y="1950"/>
                </a:lnTo>
                <a:lnTo>
                  <a:pt x="497" y="1958"/>
                </a:lnTo>
                <a:lnTo>
                  <a:pt x="476" y="1979"/>
                </a:lnTo>
                <a:lnTo>
                  <a:pt x="489" y="1936"/>
                </a:lnTo>
                <a:close/>
                <a:moveTo>
                  <a:pt x="478" y="1993"/>
                </a:moveTo>
                <a:lnTo>
                  <a:pt x="460" y="2027"/>
                </a:lnTo>
                <a:lnTo>
                  <a:pt x="468" y="2003"/>
                </a:lnTo>
                <a:lnTo>
                  <a:pt x="478" y="1993"/>
                </a:lnTo>
                <a:close/>
                <a:moveTo>
                  <a:pt x="508" y="1966"/>
                </a:moveTo>
                <a:lnTo>
                  <a:pt x="513" y="1960"/>
                </a:lnTo>
                <a:lnTo>
                  <a:pt x="534" y="1979"/>
                </a:lnTo>
                <a:lnTo>
                  <a:pt x="508" y="2094"/>
                </a:lnTo>
                <a:lnTo>
                  <a:pt x="460" y="2054"/>
                </a:lnTo>
                <a:lnTo>
                  <a:pt x="508" y="1966"/>
                </a:lnTo>
                <a:close/>
                <a:moveTo>
                  <a:pt x="521" y="1950"/>
                </a:moveTo>
                <a:lnTo>
                  <a:pt x="524" y="1947"/>
                </a:lnTo>
                <a:lnTo>
                  <a:pt x="529" y="1958"/>
                </a:lnTo>
                <a:lnTo>
                  <a:pt x="521" y="1950"/>
                </a:lnTo>
                <a:close/>
                <a:moveTo>
                  <a:pt x="542" y="1998"/>
                </a:moveTo>
                <a:lnTo>
                  <a:pt x="545" y="2009"/>
                </a:lnTo>
                <a:lnTo>
                  <a:pt x="532" y="2035"/>
                </a:lnTo>
                <a:lnTo>
                  <a:pt x="542" y="1998"/>
                </a:lnTo>
                <a:close/>
                <a:moveTo>
                  <a:pt x="542" y="1942"/>
                </a:moveTo>
                <a:lnTo>
                  <a:pt x="537" y="1934"/>
                </a:lnTo>
                <a:lnTo>
                  <a:pt x="545" y="1926"/>
                </a:lnTo>
                <a:lnTo>
                  <a:pt x="542" y="1942"/>
                </a:lnTo>
                <a:close/>
                <a:moveTo>
                  <a:pt x="524" y="1904"/>
                </a:moveTo>
                <a:lnTo>
                  <a:pt x="518" y="1894"/>
                </a:lnTo>
                <a:lnTo>
                  <a:pt x="510" y="1867"/>
                </a:lnTo>
                <a:lnTo>
                  <a:pt x="526" y="1816"/>
                </a:lnTo>
                <a:lnTo>
                  <a:pt x="526" y="1819"/>
                </a:lnTo>
                <a:lnTo>
                  <a:pt x="545" y="1867"/>
                </a:lnTo>
                <a:lnTo>
                  <a:pt x="524" y="1904"/>
                </a:lnTo>
                <a:close/>
                <a:moveTo>
                  <a:pt x="532" y="1797"/>
                </a:moveTo>
                <a:lnTo>
                  <a:pt x="534" y="1787"/>
                </a:lnTo>
                <a:lnTo>
                  <a:pt x="542" y="1819"/>
                </a:lnTo>
                <a:lnTo>
                  <a:pt x="537" y="1811"/>
                </a:lnTo>
                <a:lnTo>
                  <a:pt x="532" y="1797"/>
                </a:lnTo>
                <a:close/>
                <a:moveTo>
                  <a:pt x="537" y="1658"/>
                </a:moveTo>
                <a:lnTo>
                  <a:pt x="537" y="1656"/>
                </a:lnTo>
                <a:lnTo>
                  <a:pt x="537" y="1658"/>
                </a:lnTo>
                <a:lnTo>
                  <a:pt x="537" y="1658"/>
                </a:lnTo>
                <a:close/>
                <a:moveTo>
                  <a:pt x="532" y="1361"/>
                </a:moveTo>
                <a:lnTo>
                  <a:pt x="534" y="1361"/>
                </a:lnTo>
                <a:lnTo>
                  <a:pt x="534" y="1364"/>
                </a:lnTo>
                <a:lnTo>
                  <a:pt x="532" y="1361"/>
                </a:lnTo>
                <a:close/>
                <a:moveTo>
                  <a:pt x="518" y="1415"/>
                </a:moveTo>
                <a:lnTo>
                  <a:pt x="518" y="1412"/>
                </a:lnTo>
                <a:lnTo>
                  <a:pt x="521" y="1420"/>
                </a:lnTo>
                <a:lnTo>
                  <a:pt x="518" y="1415"/>
                </a:lnTo>
                <a:close/>
                <a:moveTo>
                  <a:pt x="518" y="1356"/>
                </a:moveTo>
                <a:lnTo>
                  <a:pt x="508" y="1308"/>
                </a:lnTo>
                <a:lnTo>
                  <a:pt x="510" y="1305"/>
                </a:lnTo>
                <a:lnTo>
                  <a:pt x="518" y="1356"/>
                </a:lnTo>
                <a:lnTo>
                  <a:pt x="518" y="1356"/>
                </a:lnTo>
                <a:close/>
                <a:moveTo>
                  <a:pt x="518" y="1276"/>
                </a:moveTo>
                <a:lnTo>
                  <a:pt x="513" y="1241"/>
                </a:lnTo>
                <a:lnTo>
                  <a:pt x="529" y="1233"/>
                </a:lnTo>
                <a:lnTo>
                  <a:pt x="537" y="1246"/>
                </a:lnTo>
                <a:lnTo>
                  <a:pt x="518" y="1276"/>
                </a:lnTo>
                <a:close/>
                <a:moveTo>
                  <a:pt x="510" y="1230"/>
                </a:moveTo>
                <a:lnTo>
                  <a:pt x="502" y="1182"/>
                </a:lnTo>
                <a:lnTo>
                  <a:pt x="524" y="1222"/>
                </a:lnTo>
                <a:lnTo>
                  <a:pt x="510" y="1230"/>
                </a:lnTo>
                <a:close/>
                <a:moveTo>
                  <a:pt x="508" y="1289"/>
                </a:moveTo>
                <a:lnTo>
                  <a:pt x="505" y="1292"/>
                </a:lnTo>
                <a:lnTo>
                  <a:pt x="497" y="1249"/>
                </a:lnTo>
                <a:lnTo>
                  <a:pt x="500" y="1246"/>
                </a:lnTo>
                <a:lnTo>
                  <a:pt x="508" y="1289"/>
                </a:lnTo>
                <a:close/>
                <a:moveTo>
                  <a:pt x="497" y="1305"/>
                </a:moveTo>
                <a:lnTo>
                  <a:pt x="470" y="1343"/>
                </a:lnTo>
                <a:lnTo>
                  <a:pt x="427" y="1279"/>
                </a:lnTo>
                <a:lnTo>
                  <a:pt x="484" y="1254"/>
                </a:lnTo>
                <a:lnTo>
                  <a:pt x="497" y="1305"/>
                </a:lnTo>
                <a:close/>
                <a:moveTo>
                  <a:pt x="462" y="1353"/>
                </a:moveTo>
                <a:lnTo>
                  <a:pt x="451" y="1372"/>
                </a:lnTo>
                <a:lnTo>
                  <a:pt x="433" y="1308"/>
                </a:lnTo>
                <a:lnTo>
                  <a:pt x="462" y="1353"/>
                </a:lnTo>
                <a:close/>
                <a:moveTo>
                  <a:pt x="438" y="1412"/>
                </a:moveTo>
                <a:lnTo>
                  <a:pt x="460" y="1490"/>
                </a:lnTo>
                <a:lnTo>
                  <a:pt x="443" y="1519"/>
                </a:lnTo>
                <a:lnTo>
                  <a:pt x="406" y="1471"/>
                </a:lnTo>
                <a:lnTo>
                  <a:pt x="403" y="1463"/>
                </a:lnTo>
                <a:lnTo>
                  <a:pt x="438" y="1412"/>
                </a:lnTo>
                <a:lnTo>
                  <a:pt x="438" y="1412"/>
                </a:lnTo>
                <a:close/>
                <a:moveTo>
                  <a:pt x="438" y="1530"/>
                </a:moveTo>
                <a:lnTo>
                  <a:pt x="433" y="1538"/>
                </a:lnTo>
                <a:lnTo>
                  <a:pt x="422" y="1508"/>
                </a:lnTo>
                <a:lnTo>
                  <a:pt x="438" y="1530"/>
                </a:lnTo>
                <a:close/>
                <a:moveTo>
                  <a:pt x="398" y="1450"/>
                </a:moveTo>
                <a:lnTo>
                  <a:pt x="393" y="1436"/>
                </a:lnTo>
                <a:lnTo>
                  <a:pt x="417" y="1423"/>
                </a:lnTo>
                <a:lnTo>
                  <a:pt x="398" y="1450"/>
                </a:lnTo>
                <a:close/>
                <a:moveTo>
                  <a:pt x="395" y="1476"/>
                </a:moveTo>
                <a:lnTo>
                  <a:pt x="395" y="1476"/>
                </a:lnTo>
                <a:lnTo>
                  <a:pt x="425" y="1551"/>
                </a:lnTo>
                <a:lnTo>
                  <a:pt x="417" y="1565"/>
                </a:lnTo>
                <a:lnTo>
                  <a:pt x="411" y="1570"/>
                </a:lnTo>
                <a:lnTo>
                  <a:pt x="385" y="1490"/>
                </a:lnTo>
                <a:lnTo>
                  <a:pt x="395" y="1476"/>
                </a:lnTo>
                <a:close/>
                <a:moveTo>
                  <a:pt x="425" y="1573"/>
                </a:moveTo>
                <a:lnTo>
                  <a:pt x="433" y="1570"/>
                </a:lnTo>
                <a:lnTo>
                  <a:pt x="457" y="1637"/>
                </a:lnTo>
                <a:lnTo>
                  <a:pt x="443" y="1666"/>
                </a:lnTo>
                <a:lnTo>
                  <a:pt x="417" y="1589"/>
                </a:lnTo>
                <a:lnTo>
                  <a:pt x="425" y="1573"/>
                </a:lnTo>
                <a:close/>
                <a:moveTo>
                  <a:pt x="446" y="1712"/>
                </a:moveTo>
                <a:lnTo>
                  <a:pt x="443" y="1709"/>
                </a:lnTo>
                <a:lnTo>
                  <a:pt x="443" y="1706"/>
                </a:lnTo>
                <a:lnTo>
                  <a:pt x="446" y="1712"/>
                </a:lnTo>
                <a:close/>
                <a:moveTo>
                  <a:pt x="454" y="1738"/>
                </a:moveTo>
                <a:lnTo>
                  <a:pt x="462" y="1760"/>
                </a:lnTo>
                <a:lnTo>
                  <a:pt x="460" y="1763"/>
                </a:lnTo>
                <a:lnTo>
                  <a:pt x="438" y="1722"/>
                </a:lnTo>
                <a:lnTo>
                  <a:pt x="454" y="1738"/>
                </a:lnTo>
                <a:close/>
                <a:moveTo>
                  <a:pt x="449" y="1896"/>
                </a:moveTo>
                <a:lnTo>
                  <a:pt x="409" y="1958"/>
                </a:lnTo>
                <a:lnTo>
                  <a:pt x="438" y="1888"/>
                </a:lnTo>
                <a:lnTo>
                  <a:pt x="449" y="1896"/>
                </a:lnTo>
                <a:close/>
                <a:moveTo>
                  <a:pt x="457" y="1907"/>
                </a:moveTo>
                <a:lnTo>
                  <a:pt x="478" y="1926"/>
                </a:lnTo>
                <a:lnTo>
                  <a:pt x="457" y="1998"/>
                </a:lnTo>
                <a:lnTo>
                  <a:pt x="427" y="2027"/>
                </a:lnTo>
                <a:lnTo>
                  <a:pt x="395" y="2003"/>
                </a:lnTo>
                <a:lnTo>
                  <a:pt x="457" y="1907"/>
                </a:lnTo>
                <a:close/>
                <a:moveTo>
                  <a:pt x="449" y="2022"/>
                </a:moveTo>
                <a:lnTo>
                  <a:pt x="443" y="2041"/>
                </a:lnTo>
                <a:lnTo>
                  <a:pt x="435" y="2035"/>
                </a:lnTo>
                <a:lnTo>
                  <a:pt x="449" y="2022"/>
                </a:lnTo>
                <a:close/>
                <a:moveTo>
                  <a:pt x="454" y="2065"/>
                </a:moveTo>
                <a:lnTo>
                  <a:pt x="502" y="2105"/>
                </a:lnTo>
                <a:lnTo>
                  <a:pt x="494" y="2124"/>
                </a:lnTo>
                <a:lnTo>
                  <a:pt x="441" y="2185"/>
                </a:lnTo>
                <a:lnTo>
                  <a:pt x="417" y="2166"/>
                </a:lnTo>
                <a:lnTo>
                  <a:pt x="441" y="2089"/>
                </a:lnTo>
                <a:lnTo>
                  <a:pt x="454" y="2065"/>
                </a:lnTo>
                <a:close/>
                <a:moveTo>
                  <a:pt x="476" y="2161"/>
                </a:moveTo>
                <a:lnTo>
                  <a:pt x="460" y="2198"/>
                </a:lnTo>
                <a:lnTo>
                  <a:pt x="451" y="2190"/>
                </a:lnTo>
                <a:lnTo>
                  <a:pt x="476" y="2161"/>
                </a:lnTo>
                <a:close/>
                <a:moveTo>
                  <a:pt x="385" y="2265"/>
                </a:moveTo>
                <a:lnTo>
                  <a:pt x="443" y="2201"/>
                </a:lnTo>
                <a:lnTo>
                  <a:pt x="454" y="2209"/>
                </a:lnTo>
                <a:lnTo>
                  <a:pt x="409" y="2311"/>
                </a:lnTo>
                <a:lnTo>
                  <a:pt x="377" y="2292"/>
                </a:lnTo>
                <a:lnTo>
                  <a:pt x="385" y="2265"/>
                </a:lnTo>
                <a:close/>
                <a:moveTo>
                  <a:pt x="465" y="2217"/>
                </a:moveTo>
                <a:lnTo>
                  <a:pt x="476" y="2222"/>
                </a:lnTo>
                <a:lnTo>
                  <a:pt x="451" y="2335"/>
                </a:lnTo>
                <a:lnTo>
                  <a:pt x="419" y="2316"/>
                </a:lnTo>
                <a:lnTo>
                  <a:pt x="465" y="2217"/>
                </a:lnTo>
                <a:close/>
                <a:moveTo>
                  <a:pt x="470" y="2204"/>
                </a:moveTo>
                <a:lnTo>
                  <a:pt x="492" y="2156"/>
                </a:lnTo>
                <a:lnTo>
                  <a:pt x="478" y="2212"/>
                </a:lnTo>
                <a:lnTo>
                  <a:pt x="470" y="2204"/>
                </a:lnTo>
                <a:close/>
                <a:moveTo>
                  <a:pt x="550" y="2025"/>
                </a:moveTo>
                <a:lnTo>
                  <a:pt x="558" y="2049"/>
                </a:lnTo>
                <a:lnTo>
                  <a:pt x="521" y="2091"/>
                </a:lnTo>
                <a:lnTo>
                  <a:pt x="550" y="2025"/>
                </a:lnTo>
                <a:close/>
                <a:moveTo>
                  <a:pt x="550" y="1960"/>
                </a:moveTo>
                <a:lnTo>
                  <a:pt x="561" y="1912"/>
                </a:lnTo>
                <a:lnTo>
                  <a:pt x="574" y="1944"/>
                </a:lnTo>
                <a:lnTo>
                  <a:pt x="558" y="1976"/>
                </a:lnTo>
                <a:lnTo>
                  <a:pt x="550" y="1960"/>
                </a:lnTo>
                <a:close/>
                <a:moveTo>
                  <a:pt x="569" y="1821"/>
                </a:moveTo>
                <a:lnTo>
                  <a:pt x="561" y="1837"/>
                </a:lnTo>
                <a:lnTo>
                  <a:pt x="558" y="1837"/>
                </a:lnTo>
                <a:lnTo>
                  <a:pt x="545" y="1776"/>
                </a:lnTo>
                <a:lnTo>
                  <a:pt x="556" y="1765"/>
                </a:lnTo>
                <a:lnTo>
                  <a:pt x="572" y="1816"/>
                </a:lnTo>
                <a:lnTo>
                  <a:pt x="569" y="1821"/>
                </a:lnTo>
                <a:close/>
                <a:moveTo>
                  <a:pt x="556" y="1722"/>
                </a:moveTo>
                <a:lnTo>
                  <a:pt x="564" y="1693"/>
                </a:lnTo>
                <a:lnTo>
                  <a:pt x="572" y="1704"/>
                </a:lnTo>
                <a:lnTo>
                  <a:pt x="556" y="1728"/>
                </a:lnTo>
                <a:lnTo>
                  <a:pt x="556" y="1722"/>
                </a:lnTo>
                <a:close/>
                <a:moveTo>
                  <a:pt x="569" y="1680"/>
                </a:moveTo>
                <a:lnTo>
                  <a:pt x="574" y="1664"/>
                </a:lnTo>
                <a:lnTo>
                  <a:pt x="580" y="1693"/>
                </a:lnTo>
                <a:lnTo>
                  <a:pt x="580" y="1693"/>
                </a:lnTo>
                <a:lnTo>
                  <a:pt x="569" y="1680"/>
                </a:lnTo>
                <a:close/>
                <a:moveTo>
                  <a:pt x="558" y="1666"/>
                </a:moveTo>
                <a:lnTo>
                  <a:pt x="553" y="1658"/>
                </a:lnTo>
                <a:lnTo>
                  <a:pt x="569" y="1637"/>
                </a:lnTo>
                <a:lnTo>
                  <a:pt x="569" y="1640"/>
                </a:lnTo>
                <a:lnTo>
                  <a:pt x="558" y="1666"/>
                </a:lnTo>
                <a:close/>
                <a:moveTo>
                  <a:pt x="545" y="1648"/>
                </a:moveTo>
                <a:lnTo>
                  <a:pt x="537" y="1640"/>
                </a:lnTo>
                <a:lnTo>
                  <a:pt x="564" y="1618"/>
                </a:lnTo>
                <a:lnTo>
                  <a:pt x="564" y="1621"/>
                </a:lnTo>
                <a:lnTo>
                  <a:pt x="545" y="1648"/>
                </a:lnTo>
                <a:close/>
                <a:moveTo>
                  <a:pt x="564" y="1535"/>
                </a:moveTo>
                <a:lnTo>
                  <a:pt x="556" y="1498"/>
                </a:lnTo>
                <a:lnTo>
                  <a:pt x="572" y="1519"/>
                </a:lnTo>
                <a:lnTo>
                  <a:pt x="564" y="1535"/>
                </a:lnTo>
                <a:close/>
                <a:moveTo>
                  <a:pt x="548" y="1447"/>
                </a:moveTo>
                <a:lnTo>
                  <a:pt x="537" y="1383"/>
                </a:lnTo>
                <a:lnTo>
                  <a:pt x="556" y="1351"/>
                </a:lnTo>
                <a:lnTo>
                  <a:pt x="564" y="1345"/>
                </a:lnTo>
                <a:lnTo>
                  <a:pt x="572" y="1399"/>
                </a:lnTo>
                <a:lnTo>
                  <a:pt x="548" y="1447"/>
                </a:lnTo>
                <a:close/>
                <a:moveTo>
                  <a:pt x="545" y="1343"/>
                </a:moveTo>
                <a:lnTo>
                  <a:pt x="532" y="1351"/>
                </a:lnTo>
                <a:lnTo>
                  <a:pt x="521" y="1292"/>
                </a:lnTo>
                <a:lnTo>
                  <a:pt x="542" y="1257"/>
                </a:lnTo>
                <a:lnTo>
                  <a:pt x="556" y="1281"/>
                </a:lnTo>
                <a:lnTo>
                  <a:pt x="561" y="1316"/>
                </a:lnTo>
                <a:lnTo>
                  <a:pt x="545" y="1343"/>
                </a:lnTo>
                <a:close/>
                <a:moveTo>
                  <a:pt x="545" y="1236"/>
                </a:moveTo>
                <a:lnTo>
                  <a:pt x="542" y="1230"/>
                </a:lnTo>
                <a:lnTo>
                  <a:pt x="548" y="1228"/>
                </a:lnTo>
                <a:lnTo>
                  <a:pt x="548" y="1230"/>
                </a:lnTo>
                <a:lnTo>
                  <a:pt x="545" y="1236"/>
                </a:lnTo>
                <a:close/>
                <a:moveTo>
                  <a:pt x="534" y="1220"/>
                </a:moveTo>
                <a:lnTo>
                  <a:pt x="494" y="1147"/>
                </a:lnTo>
                <a:lnTo>
                  <a:pt x="489" y="1113"/>
                </a:lnTo>
                <a:lnTo>
                  <a:pt x="529" y="1097"/>
                </a:lnTo>
                <a:lnTo>
                  <a:pt x="545" y="1214"/>
                </a:lnTo>
                <a:lnTo>
                  <a:pt x="534" y="1220"/>
                </a:lnTo>
                <a:close/>
                <a:moveTo>
                  <a:pt x="438" y="824"/>
                </a:moveTo>
                <a:lnTo>
                  <a:pt x="422" y="725"/>
                </a:lnTo>
                <a:lnTo>
                  <a:pt x="465" y="819"/>
                </a:lnTo>
                <a:lnTo>
                  <a:pt x="438" y="824"/>
                </a:lnTo>
                <a:close/>
                <a:moveTo>
                  <a:pt x="422" y="976"/>
                </a:moveTo>
                <a:lnTo>
                  <a:pt x="403" y="982"/>
                </a:lnTo>
                <a:lnTo>
                  <a:pt x="334" y="856"/>
                </a:lnTo>
                <a:lnTo>
                  <a:pt x="395" y="845"/>
                </a:lnTo>
                <a:lnTo>
                  <a:pt x="422" y="976"/>
                </a:lnTo>
                <a:close/>
                <a:moveTo>
                  <a:pt x="449" y="1086"/>
                </a:moveTo>
                <a:lnTo>
                  <a:pt x="454" y="1110"/>
                </a:lnTo>
                <a:lnTo>
                  <a:pt x="382" y="1137"/>
                </a:lnTo>
                <a:lnTo>
                  <a:pt x="350" y="1008"/>
                </a:lnTo>
                <a:lnTo>
                  <a:pt x="395" y="995"/>
                </a:lnTo>
                <a:lnTo>
                  <a:pt x="449" y="1086"/>
                </a:lnTo>
                <a:close/>
                <a:moveTo>
                  <a:pt x="377" y="1164"/>
                </a:moveTo>
                <a:lnTo>
                  <a:pt x="393" y="1225"/>
                </a:lnTo>
                <a:lnTo>
                  <a:pt x="350" y="1161"/>
                </a:lnTo>
                <a:lnTo>
                  <a:pt x="374" y="1153"/>
                </a:lnTo>
                <a:lnTo>
                  <a:pt x="377" y="1164"/>
                </a:lnTo>
                <a:close/>
                <a:moveTo>
                  <a:pt x="387" y="1158"/>
                </a:moveTo>
                <a:lnTo>
                  <a:pt x="385" y="1147"/>
                </a:lnTo>
                <a:lnTo>
                  <a:pt x="457" y="1123"/>
                </a:lnTo>
                <a:lnTo>
                  <a:pt x="481" y="1241"/>
                </a:lnTo>
                <a:lnTo>
                  <a:pt x="419" y="1268"/>
                </a:lnTo>
                <a:lnTo>
                  <a:pt x="419" y="1268"/>
                </a:lnTo>
                <a:lnTo>
                  <a:pt x="387" y="1158"/>
                </a:lnTo>
                <a:close/>
                <a:moveTo>
                  <a:pt x="435" y="1396"/>
                </a:moveTo>
                <a:lnTo>
                  <a:pt x="430" y="1402"/>
                </a:lnTo>
                <a:lnTo>
                  <a:pt x="390" y="1423"/>
                </a:lnTo>
                <a:lnTo>
                  <a:pt x="347" y="1313"/>
                </a:lnTo>
                <a:lnTo>
                  <a:pt x="409" y="1287"/>
                </a:lnTo>
                <a:lnTo>
                  <a:pt x="435" y="1396"/>
                </a:lnTo>
                <a:close/>
                <a:moveTo>
                  <a:pt x="379" y="1428"/>
                </a:moveTo>
                <a:lnTo>
                  <a:pt x="377" y="1431"/>
                </a:lnTo>
                <a:lnTo>
                  <a:pt x="355" y="1404"/>
                </a:lnTo>
                <a:lnTo>
                  <a:pt x="329" y="1321"/>
                </a:lnTo>
                <a:lnTo>
                  <a:pt x="337" y="1319"/>
                </a:lnTo>
                <a:lnTo>
                  <a:pt x="379" y="1428"/>
                </a:lnTo>
                <a:close/>
                <a:moveTo>
                  <a:pt x="374" y="1447"/>
                </a:moveTo>
                <a:lnTo>
                  <a:pt x="387" y="1466"/>
                </a:lnTo>
                <a:lnTo>
                  <a:pt x="379" y="1476"/>
                </a:lnTo>
                <a:lnTo>
                  <a:pt x="371" y="1447"/>
                </a:lnTo>
                <a:lnTo>
                  <a:pt x="374" y="1447"/>
                </a:lnTo>
                <a:close/>
                <a:moveTo>
                  <a:pt x="401" y="1575"/>
                </a:moveTo>
                <a:lnTo>
                  <a:pt x="377" y="1589"/>
                </a:lnTo>
                <a:lnTo>
                  <a:pt x="353" y="1538"/>
                </a:lnTo>
                <a:lnTo>
                  <a:pt x="377" y="1503"/>
                </a:lnTo>
                <a:lnTo>
                  <a:pt x="401" y="1575"/>
                </a:lnTo>
                <a:close/>
                <a:moveTo>
                  <a:pt x="409" y="1602"/>
                </a:moveTo>
                <a:lnTo>
                  <a:pt x="435" y="1680"/>
                </a:lnTo>
                <a:lnTo>
                  <a:pt x="430" y="1693"/>
                </a:lnTo>
                <a:lnTo>
                  <a:pt x="422" y="1682"/>
                </a:lnTo>
                <a:lnTo>
                  <a:pt x="395" y="1626"/>
                </a:lnTo>
                <a:lnTo>
                  <a:pt x="409" y="1602"/>
                </a:lnTo>
                <a:close/>
                <a:moveTo>
                  <a:pt x="427" y="1725"/>
                </a:moveTo>
                <a:lnTo>
                  <a:pt x="451" y="1773"/>
                </a:lnTo>
                <a:lnTo>
                  <a:pt x="403" y="1837"/>
                </a:lnTo>
                <a:lnTo>
                  <a:pt x="382" y="1819"/>
                </a:lnTo>
                <a:lnTo>
                  <a:pt x="427" y="1725"/>
                </a:lnTo>
                <a:close/>
                <a:moveTo>
                  <a:pt x="374" y="1808"/>
                </a:moveTo>
                <a:lnTo>
                  <a:pt x="345" y="1781"/>
                </a:lnTo>
                <a:lnTo>
                  <a:pt x="411" y="1730"/>
                </a:lnTo>
                <a:lnTo>
                  <a:pt x="374" y="1808"/>
                </a:lnTo>
                <a:close/>
                <a:moveTo>
                  <a:pt x="377" y="1829"/>
                </a:moveTo>
                <a:lnTo>
                  <a:pt x="395" y="1848"/>
                </a:lnTo>
                <a:lnTo>
                  <a:pt x="323" y="1942"/>
                </a:lnTo>
                <a:lnTo>
                  <a:pt x="323" y="1942"/>
                </a:lnTo>
                <a:lnTo>
                  <a:pt x="377" y="1829"/>
                </a:lnTo>
                <a:close/>
                <a:moveTo>
                  <a:pt x="425" y="1875"/>
                </a:moveTo>
                <a:lnTo>
                  <a:pt x="427" y="1878"/>
                </a:lnTo>
                <a:lnTo>
                  <a:pt x="385" y="1993"/>
                </a:lnTo>
                <a:lnTo>
                  <a:pt x="337" y="1952"/>
                </a:lnTo>
                <a:lnTo>
                  <a:pt x="425" y="1875"/>
                </a:lnTo>
                <a:close/>
                <a:moveTo>
                  <a:pt x="387" y="2017"/>
                </a:moveTo>
                <a:lnTo>
                  <a:pt x="390" y="2011"/>
                </a:lnTo>
                <a:lnTo>
                  <a:pt x="419" y="2035"/>
                </a:lnTo>
                <a:lnTo>
                  <a:pt x="353" y="2099"/>
                </a:lnTo>
                <a:lnTo>
                  <a:pt x="387" y="2017"/>
                </a:lnTo>
                <a:close/>
                <a:moveTo>
                  <a:pt x="427" y="2043"/>
                </a:moveTo>
                <a:lnTo>
                  <a:pt x="438" y="2054"/>
                </a:lnTo>
                <a:lnTo>
                  <a:pt x="430" y="2083"/>
                </a:lnTo>
                <a:lnTo>
                  <a:pt x="393" y="2150"/>
                </a:lnTo>
                <a:lnTo>
                  <a:pt x="350" y="2121"/>
                </a:lnTo>
                <a:lnTo>
                  <a:pt x="427" y="2043"/>
                </a:lnTo>
                <a:close/>
                <a:moveTo>
                  <a:pt x="337" y="2110"/>
                </a:moveTo>
                <a:lnTo>
                  <a:pt x="331" y="2105"/>
                </a:lnTo>
                <a:lnTo>
                  <a:pt x="353" y="2070"/>
                </a:lnTo>
                <a:lnTo>
                  <a:pt x="337" y="2110"/>
                </a:lnTo>
                <a:close/>
                <a:moveTo>
                  <a:pt x="331" y="2121"/>
                </a:moveTo>
                <a:lnTo>
                  <a:pt x="299" y="2153"/>
                </a:lnTo>
                <a:lnTo>
                  <a:pt x="323" y="2116"/>
                </a:lnTo>
                <a:lnTo>
                  <a:pt x="331" y="2121"/>
                </a:lnTo>
                <a:close/>
                <a:moveTo>
                  <a:pt x="321" y="2150"/>
                </a:moveTo>
                <a:lnTo>
                  <a:pt x="286" y="2236"/>
                </a:lnTo>
                <a:lnTo>
                  <a:pt x="256" y="2220"/>
                </a:lnTo>
                <a:lnTo>
                  <a:pt x="270" y="2198"/>
                </a:lnTo>
                <a:lnTo>
                  <a:pt x="321" y="2150"/>
                </a:lnTo>
                <a:close/>
                <a:moveTo>
                  <a:pt x="291" y="2255"/>
                </a:moveTo>
                <a:lnTo>
                  <a:pt x="326" y="2276"/>
                </a:lnTo>
                <a:lnTo>
                  <a:pt x="270" y="2380"/>
                </a:lnTo>
                <a:lnTo>
                  <a:pt x="259" y="2394"/>
                </a:lnTo>
                <a:lnTo>
                  <a:pt x="240" y="2383"/>
                </a:lnTo>
                <a:lnTo>
                  <a:pt x="291" y="2255"/>
                </a:lnTo>
                <a:close/>
                <a:moveTo>
                  <a:pt x="280" y="2386"/>
                </a:moveTo>
                <a:lnTo>
                  <a:pt x="361" y="2295"/>
                </a:lnTo>
                <a:lnTo>
                  <a:pt x="363" y="2297"/>
                </a:lnTo>
                <a:lnTo>
                  <a:pt x="323" y="2426"/>
                </a:lnTo>
                <a:lnTo>
                  <a:pt x="272" y="2399"/>
                </a:lnTo>
                <a:lnTo>
                  <a:pt x="280" y="2386"/>
                </a:lnTo>
                <a:close/>
                <a:moveTo>
                  <a:pt x="374" y="2303"/>
                </a:moveTo>
                <a:lnTo>
                  <a:pt x="406" y="2321"/>
                </a:lnTo>
                <a:lnTo>
                  <a:pt x="353" y="2439"/>
                </a:lnTo>
                <a:lnTo>
                  <a:pt x="334" y="2431"/>
                </a:lnTo>
                <a:lnTo>
                  <a:pt x="374" y="2303"/>
                </a:lnTo>
                <a:close/>
                <a:moveTo>
                  <a:pt x="358" y="2458"/>
                </a:moveTo>
                <a:lnTo>
                  <a:pt x="374" y="2463"/>
                </a:lnTo>
                <a:lnTo>
                  <a:pt x="329" y="2527"/>
                </a:lnTo>
                <a:lnTo>
                  <a:pt x="358" y="2458"/>
                </a:lnTo>
                <a:close/>
                <a:moveTo>
                  <a:pt x="385" y="2469"/>
                </a:moveTo>
                <a:lnTo>
                  <a:pt x="414" y="2485"/>
                </a:lnTo>
                <a:lnTo>
                  <a:pt x="401" y="2546"/>
                </a:lnTo>
                <a:lnTo>
                  <a:pt x="382" y="2600"/>
                </a:lnTo>
                <a:lnTo>
                  <a:pt x="310" y="2570"/>
                </a:lnTo>
                <a:lnTo>
                  <a:pt x="385" y="2469"/>
                </a:lnTo>
                <a:close/>
                <a:moveTo>
                  <a:pt x="393" y="2460"/>
                </a:moveTo>
                <a:lnTo>
                  <a:pt x="435" y="2402"/>
                </a:lnTo>
                <a:lnTo>
                  <a:pt x="419" y="2474"/>
                </a:lnTo>
                <a:lnTo>
                  <a:pt x="393" y="2460"/>
                </a:lnTo>
                <a:close/>
                <a:moveTo>
                  <a:pt x="382" y="2455"/>
                </a:moveTo>
                <a:lnTo>
                  <a:pt x="363" y="2444"/>
                </a:lnTo>
                <a:lnTo>
                  <a:pt x="414" y="2329"/>
                </a:lnTo>
                <a:lnTo>
                  <a:pt x="446" y="2348"/>
                </a:lnTo>
                <a:lnTo>
                  <a:pt x="441" y="2372"/>
                </a:lnTo>
                <a:lnTo>
                  <a:pt x="382" y="2455"/>
                </a:lnTo>
                <a:close/>
                <a:moveTo>
                  <a:pt x="451" y="2378"/>
                </a:moveTo>
                <a:lnTo>
                  <a:pt x="468" y="2359"/>
                </a:lnTo>
                <a:lnTo>
                  <a:pt x="468" y="2359"/>
                </a:lnTo>
                <a:lnTo>
                  <a:pt x="435" y="2450"/>
                </a:lnTo>
                <a:lnTo>
                  <a:pt x="451" y="2378"/>
                </a:lnTo>
                <a:close/>
                <a:moveTo>
                  <a:pt x="465" y="2343"/>
                </a:moveTo>
                <a:lnTo>
                  <a:pt x="462" y="2343"/>
                </a:lnTo>
                <a:lnTo>
                  <a:pt x="486" y="2231"/>
                </a:lnTo>
                <a:lnTo>
                  <a:pt x="508" y="2247"/>
                </a:lnTo>
                <a:lnTo>
                  <a:pt x="484" y="2316"/>
                </a:lnTo>
                <a:lnTo>
                  <a:pt x="465" y="2343"/>
                </a:lnTo>
                <a:close/>
                <a:moveTo>
                  <a:pt x="494" y="2321"/>
                </a:moveTo>
                <a:lnTo>
                  <a:pt x="529" y="2273"/>
                </a:lnTo>
                <a:lnTo>
                  <a:pt x="513" y="2372"/>
                </a:lnTo>
                <a:lnTo>
                  <a:pt x="484" y="2354"/>
                </a:lnTo>
                <a:lnTo>
                  <a:pt x="494" y="2321"/>
                </a:lnTo>
                <a:close/>
                <a:moveTo>
                  <a:pt x="542" y="2271"/>
                </a:moveTo>
                <a:lnTo>
                  <a:pt x="561" y="2284"/>
                </a:lnTo>
                <a:lnTo>
                  <a:pt x="534" y="2386"/>
                </a:lnTo>
                <a:lnTo>
                  <a:pt x="526" y="2380"/>
                </a:lnTo>
                <a:lnTo>
                  <a:pt x="542" y="2271"/>
                </a:lnTo>
                <a:close/>
                <a:moveTo>
                  <a:pt x="545" y="2257"/>
                </a:moveTo>
                <a:lnTo>
                  <a:pt x="545" y="2255"/>
                </a:lnTo>
                <a:lnTo>
                  <a:pt x="585" y="2198"/>
                </a:lnTo>
                <a:lnTo>
                  <a:pt x="566" y="2273"/>
                </a:lnTo>
                <a:lnTo>
                  <a:pt x="545" y="2257"/>
                </a:lnTo>
                <a:close/>
                <a:moveTo>
                  <a:pt x="550" y="2228"/>
                </a:moveTo>
                <a:lnTo>
                  <a:pt x="561" y="2153"/>
                </a:lnTo>
                <a:lnTo>
                  <a:pt x="588" y="2177"/>
                </a:lnTo>
                <a:lnTo>
                  <a:pt x="550" y="2228"/>
                </a:lnTo>
                <a:close/>
                <a:moveTo>
                  <a:pt x="553" y="2121"/>
                </a:moveTo>
                <a:lnTo>
                  <a:pt x="550" y="2129"/>
                </a:lnTo>
                <a:lnTo>
                  <a:pt x="524" y="2107"/>
                </a:lnTo>
                <a:lnTo>
                  <a:pt x="564" y="2062"/>
                </a:lnTo>
                <a:lnTo>
                  <a:pt x="564" y="2062"/>
                </a:lnTo>
                <a:lnTo>
                  <a:pt x="553" y="2121"/>
                </a:lnTo>
                <a:close/>
                <a:moveTo>
                  <a:pt x="558" y="2009"/>
                </a:moveTo>
                <a:lnTo>
                  <a:pt x="558" y="2006"/>
                </a:lnTo>
                <a:lnTo>
                  <a:pt x="569" y="2027"/>
                </a:lnTo>
                <a:lnTo>
                  <a:pt x="566" y="2038"/>
                </a:lnTo>
                <a:lnTo>
                  <a:pt x="558" y="2009"/>
                </a:lnTo>
                <a:close/>
                <a:moveTo>
                  <a:pt x="566" y="1995"/>
                </a:moveTo>
                <a:lnTo>
                  <a:pt x="566" y="1993"/>
                </a:lnTo>
                <a:lnTo>
                  <a:pt x="580" y="1960"/>
                </a:lnTo>
                <a:lnTo>
                  <a:pt x="580" y="1963"/>
                </a:lnTo>
                <a:lnTo>
                  <a:pt x="572" y="2001"/>
                </a:lnTo>
                <a:lnTo>
                  <a:pt x="566" y="1995"/>
                </a:lnTo>
                <a:close/>
                <a:moveTo>
                  <a:pt x="577" y="2046"/>
                </a:moveTo>
                <a:lnTo>
                  <a:pt x="580" y="2051"/>
                </a:lnTo>
                <a:lnTo>
                  <a:pt x="574" y="2062"/>
                </a:lnTo>
                <a:lnTo>
                  <a:pt x="574" y="2062"/>
                </a:lnTo>
                <a:lnTo>
                  <a:pt x="577" y="2046"/>
                </a:lnTo>
                <a:close/>
                <a:moveTo>
                  <a:pt x="574" y="1896"/>
                </a:moveTo>
                <a:lnTo>
                  <a:pt x="588" y="1886"/>
                </a:lnTo>
                <a:lnTo>
                  <a:pt x="590" y="1888"/>
                </a:lnTo>
                <a:lnTo>
                  <a:pt x="585" y="1915"/>
                </a:lnTo>
                <a:lnTo>
                  <a:pt x="582" y="1926"/>
                </a:lnTo>
                <a:lnTo>
                  <a:pt x="574" y="1896"/>
                </a:lnTo>
                <a:close/>
                <a:moveTo>
                  <a:pt x="585" y="1993"/>
                </a:moveTo>
                <a:lnTo>
                  <a:pt x="590" y="2011"/>
                </a:lnTo>
                <a:lnTo>
                  <a:pt x="588" y="2014"/>
                </a:lnTo>
                <a:lnTo>
                  <a:pt x="582" y="2011"/>
                </a:lnTo>
                <a:lnTo>
                  <a:pt x="585" y="1993"/>
                </a:lnTo>
                <a:close/>
                <a:moveTo>
                  <a:pt x="577" y="1795"/>
                </a:moveTo>
                <a:lnTo>
                  <a:pt x="566" y="1757"/>
                </a:lnTo>
                <a:lnTo>
                  <a:pt x="588" y="1738"/>
                </a:lnTo>
                <a:lnTo>
                  <a:pt x="588" y="1744"/>
                </a:lnTo>
                <a:lnTo>
                  <a:pt x="577" y="1795"/>
                </a:lnTo>
                <a:close/>
                <a:moveTo>
                  <a:pt x="561" y="1744"/>
                </a:moveTo>
                <a:lnTo>
                  <a:pt x="561" y="1741"/>
                </a:lnTo>
                <a:lnTo>
                  <a:pt x="580" y="1714"/>
                </a:lnTo>
                <a:lnTo>
                  <a:pt x="582" y="1717"/>
                </a:lnTo>
                <a:lnTo>
                  <a:pt x="585" y="1725"/>
                </a:lnTo>
                <a:lnTo>
                  <a:pt x="561" y="1744"/>
                </a:lnTo>
                <a:close/>
                <a:moveTo>
                  <a:pt x="574" y="1597"/>
                </a:moveTo>
                <a:lnTo>
                  <a:pt x="566" y="1559"/>
                </a:lnTo>
                <a:lnTo>
                  <a:pt x="580" y="1530"/>
                </a:lnTo>
                <a:lnTo>
                  <a:pt x="596" y="1554"/>
                </a:lnTo>
                <a:lnTo>
                  <a:pt x="596" y="1554"/>
                </a:lnTo>
                <a:lnTo>
                  <a:pt x="585" y="1589"/>
                </a:lnTo>
                <a:lnTo>
                  <a:pt x="574" y="1597"/>
                </a:lnTo>
                <a:close/>
                <a:moveTo>
                  <a:pt x="585" y="1517"/>
                </a:moveTo>
                <a:lnTo>
                  <a:pt x="588" y="1508"/>
                </a:lnTo>
                <a:lnTo>
                  <a:pt x="590" y="1527"/>
                </a:lnTo>
                <a:lnTo>
                  <a:pt x="585" y="1517"/>
                </a:lnTo>
                <a:close/>
                <a:moveTo>
                  <a:pt x="577" y="1503"/>
                </a:moveTo>
                <a:lnTo>
                  <a:pt x="564" y="1487"/>
                </a:lnTo>
                <a:lnTo>
                  <a:pt x="582" y="1476"/>
                </a:lnTo>
                <a:lnTo>
                  <a:pt x="585" y="1484"/>
                </a:lnTo>
                <a:lnTo>
                  <a:pt x="577" y="1503"/>
                </a:lnTo>
                <a:close/>
                <a:moveTo>
                  <a:pt x="582" y="1377"/>
                </a:moveTo>
                <a:lnTo>
                  <a:pt x="577" y="1340"/>
                </a:lnTo>
                <a:lnTo>
                  <a:pt x="585" y="1335"/>
                </a:lnTo>
                <a:lnTo>
                  <a:pt x="596" y="1351"/>
                </a:lnTo>
                <a:lnTo>
                  <a:pt x="582" y="1377"/>
                </a:lnTo>
                <a:close/>
                <a:moveTo>
                  <a:pt x="574" y="1292"/>
                </a:moveTo>
                <a:lnTo>
                  <a:pt x="566" y="1276"/>
                </a:lnTo>
                <a:lnTo>
                  <a:pt x="561" y="1233"/>
                </a:lnTo>
                <a:lnTo>
                  <a:pt x="572" y="1217"/>
                </a:lnTo>
                <a:lnTo>
                  <a:pt x="588" y="1209"/>
                </a:lnTo>
                <a:lnTo>
                  <a:pt x="593" y="1262"/>
                </a:lnTo>
                <a:lnTo>
                  <a:pt x="574" y="1292"/>
                </a:lnTo>
                <a:close/>
                <a:moveTo>
                  <a:pt x="585" y="1198"/>
                </a:moveTo>
                <a:lnTo>
                  <a:pt x="585" y="1196"/>
                </a:lnTo>
                <a:lnTo>
                  <a:pt x="585" y="1196"/>
                </a:lnTo>
                <a:lnTo>
                  <a:pt x="585" y="1198"/>
                </a:lnTo>
                <a:close/>
                <a:moveTo>
                  <a:pt x="574" y="1083"/>
                </a:moveTo>
                <a:lnTo>
                  <a:pt x="582" y="1177"/>
                </a:lnTo>
                <a:lnTo>
                  <a:pt x="564" y="1206"/>
                </a:lnTo>
                <a:lnTo>
                  <a:pt x="558" y="1209"/>
                </a:lnTo>
                <a:lnTo>
                  <a:pt x="542" y="1094"/>
                </a:lnTo>
                <a:lnTo>
                  <a:pt x="574" y="1083"/>
                </a:lnTo>
                <a:close/>
                <a:moveTo>
                  <a:pt x="540" y="1081"/>
                </a:moveTo>
                <a:lnTo>
                  <a:pt x="524" y="963"/>
                </a:lnTo>
                <a:lnTo>
                  <a:pt x="532" y="960"/>
                </a:lnTo>
                <a:lnTo>
                  <a:pt x="569" y="1046"/>
                </a:lnTo>
                <a:lnTo>
                  <a:pt x="572" y="1070"/>
                </a:lnTo>
                <a:lnTo>
                  <a:pt x="540" y="1081"/>
                </a:lnTo>
                <a:close/>
                <a:moveTo>
                  <a:pt x="542" y="958"/>
                </a:moveTo>
                <a:lnTo>
                  <a:pt x="561" y="952"/>
                </a:lnTo>
                <a:lnTo>
                  <a:pt x="566" y="1008"/>
                </a:lnTo>
                <a:lnTo>
                  <a:pt x="542" y="958"/>
                </a:lnTo>
                <a:close/>
                <a:moveTo>
                  <a:pt x="537" y="944"/>
                </a:moveTo>
                <a:lnTo>
                  <a:pt x="513" y="893"/>
                </a:lnTo>
                <a:lnTo>
                  <a:pt x="502" y="824"/>
                </a:lnTo>
                <a:lnTo>
                  <a:pt x="548" y="816"/>
                </a:lnTo>
                <a:lnTo>
                  <a:pt x="561" y="939"/>
                </a:lnTo>
                <a:lnTo>
                  <a:pt x="537" y="944"/>
                </a:lnTo>
                <a:close/>
                <a:moveTo>
                  <a:pt x="489" y="813"/>
                </a:moveTo>
                <a:lnTo>
                  <a:pt x="478" y="816"/>
                </a:lnTo>
                <a:lnTo>
                  <a:pt x="417" y="685"/>
                </a:lnTo>
                <a:lnTo>
                  <a:pt x="470" y="679"/>
                </a:lnTo>
                <a:lnTo>
                  <a:pt x="489" y="813"/>
                </a:lnTo>
                <a:close/>
                <a:moveTo>
                  <a:pt x="411" y="674"/>
                </a:moveTo>
                <a:lnTo>
                  <a:pt x="401" y="615"/>
                </a:lnTo>
                <a:lnTo>
                  <a:pt x="460" y="605"/>
                </a:lnTo>
                <a:lnTo>
                  <a:pt x="468" y="669"/>
                </a:lnTo>
                <a:lnTo>
                  <a:pt x="411" y="674"/>
                </a:lnTo>
                <a:close/>
                <a:moveTo>
                  <a:pt x="460" y="516"/>
                </a:moveTo>
                <a:lnTo>
                  <a:pt x="449" y="444"/>
                </a:lnTo>
                <a:lnTo>
                  <a:pt x="470" y="444"/>
                </a:lnTo>
                <a:lnTo>
                  <a:pt x="497" y="514"/>
                </a:lnTo>
                <a:lnTo>
                  <a:pt x="460" y="516"/>
                </a:lnTo>
                <a:close/>
                <a:moveTo>
                  <a:pt x="446" y="433"/>
                </a:moveTo>
                <a:lnTo>
                  <a:pt x="435" y="356"/>
                </a:lnTo>
                <a:lnTo>
                  <a:pt x="465" y="431"/>
                </a:lnTo>
                <a:lnTo>
                  <a:pt x="446" y="433"/>
                </a:lnTo>
                <a:close/>
                <a:moveTo>
                  <a:pt x="438" y="447"/>
                </a:moveTo>
                <a:lnTo>
                  <a:pt x="446" y="516"/>
                </a:lnTo>
                <a:lnTo>
                  <a:pt x="385" y="519"/>
                </a:lnTo>
                <a:lnTo>
                  <a:pt x="374" y="455"/>
                </a:lnTo>
                <a:lnTo>
                  <a:pt x="438" y="447"/>
                </a:lnTo>
                <a:close/>
                <a:moveTo>
                  <a:pt x="374" y="530"/>
                </a:moveTo>
                <a:lnTo>
                  <a:pt x="387" y="605"/>
                </a:lnTo>
                <a:lnTo>
                  <a:pt x="379" y="607"/>
                </a:lnTo>
                <a:lnTo>
                  <a:pt x="345" y="532"/>
                </a:lnTo>
                <a:lnTo>
                  <a:pt x="374" y="530"/>
                </a:lnTo>
                <a:close/>
                <a:moveTo>
                  <a:pt x="339" y="519"/>
                </a:moveTo>
                <a:lnTo>
                  <a:pt x="334" y="506"/>
                </a:lnTo>
                <a:lnTo>
                  <a:pt x="323" y="460"/>
                </a:lnTo>
                <a:lnTo>
                  <a:pt x="361" y="455"/>
                </a:lnTo>
                <a:lnTo>
                  <a:pt x="371" y="519"/>
                </a:lnTo>
                <a:lnTo>
                  <a:pt x="339" y="519"/>
                </a:lnTo>
                <a:close/>
                <a:moveTo>
                  <a:pt x="345" y="613"/>
                </a:moveTo>
                <a:lnTo>
                  <a:pt x="254" y="631"/>
                </a:lnTo>
                <a:lnTo>
                  <a:pt x="230" y="535"/>
                </a:lnTo>
                <a:lnTo>
                  <a:pt x="326" y="532"/>
                </a:lnTo>
                <a:lnTo>
                  <a:pt x="345" y="613"/>
                </a:lnTo>
                <a:close/>
                <a:moveTo>
                  <a:pt x="323" y="519"/>
                </a:moveTo>
                <a:lnTo>
                  <a:pt x="227" y="524"/>
                </a:lnTo>
                <a:lnTo>
                  <a:pt x="214" y="471"/>
                </a:lnTo>
                <a:lnTo>
                  <a:pt x="299" y="463"/>
                </a:lnTo>
                <a:lnTo>
                  <a:pt x="321" y="511"/>
                </a:lnTo>
                <a:lnTo>
                  <a:pt x="323" y="519"/>
                </a:lnTo>
                <a:close/>
                <a:moveTo>
                  <a:pt x="216" y="524"/>
                </a:moveTo>
                <a:lnTo>
                  <a:pt x="200" y="524"/>
                </a:lnTo>
                <a:lnTo>
                  <a:pt x="184" y="474"/>
                </a:lnTo>
                <a:lnTo>
                  <a:pt x="203" y="474"/>
                </a:lnTo>
                <a:lnTo>
                  <a:pt x="216" y="524"/>
                </a:lnTo>
                <a:close/>
                <a:moveTo>
                  <a:pt x="246" y="645"/>
                </a:moveTo>
                <a:lnTo>
                  <a:pt x="256" y="690"/>
                </a:lnTo>
                <a:lnTo>
                  <a:pt x="248" y="693"/>
                </a:lnTo>
                <a:lnTo>
                  <a:pt x="235" y="645"/>
                </a:lnTo>
                <a:lnTo>
                  <a:pt x="246" y="645"/>
                </a:lnTo>
                <a:close/>
                <a:moveTo>
                  <a:pt x="259" y="704"/>
                </a:moveTo>
                <a:lnTo>
                  <a:pt x="270" y="746"/>
                </a:lnTo>
                <a:lnTo>
                  <a:pt x="259" y="722"/>
                </a:lnTo>
                <a:lnTo>
                  <a:pt x="254" y="704"/>
                </a:lnTo>
                <a:lnTo>
                  <a:pt x="259" y="704"/>
                </a:lnTo>
                <a:close/>
                <a:moveTo>
                  <a:pt x="270" y="690"/>
                </a:moveTo>
                <a:lnTo>
                  <a:pt x="256" y="642"/>
                </a:lnTo>
                <a:lnTo>
                  <a:pt x="347" y="626"/>
                </a:lnTo>
                <a:lnTo>
                  <a:pt x="358" y="679"/>
                </a:lnTo>
                <a:lnTo>
                  <a:pt x="270" y="690"/>
                </a:lnTo>
                <a:close/>
                <a:moveTo>
                  <a:pt x="315" y="848"/>
                </a:moveTo>
                <a:lnTo>
                  <a:pt x="310" y="848"/>
                </a:lnTo>
                <a:lnTo>
                  <a:pt x="305" y="832"/>
                </a:lnTo>
                <a:lnTo>
                  <a:pt x="315" y="848"/>
                </a:lnTo>
                <a:close/>
                <a:moveTo>
                  <a:pt x="321" y="859"/>
                </a:moveTo>
                <a:lnTo>
                  <a:pt x="390" y="984"/>
                </a:lnTo>
                <a:lnTo>
                  <a:pt x="347" y="995"/>
                </a:lnTo>
                <a:lnTo>
                  <a:pt x="313" y="859"/>
                </a:lnTo>
                <a:lnTo>
                  <a:pt x="321" y="859"/>
                </a:lnTo>
                <a:close/>
                <a:moveTo>
                  <a:pt x="369" y="1139"/>
                </a:moveTo>
                <a:lnTo>
                  <a:pt x="342" y="1150"/>
                </a:lnTo>
                <a:lnTo>
                  <a:pt x="264" y="1030"/>
                </a:lnTo>
                <a:lnTo>
                  <a:pt x="331" y="1014"/>
                </a:lnTo>
                <a:lnTo>
                  <a:pt x="369" y="1139"/>
                </a:lnTo>
                <a:close/>
                <a:moveTo>
                  <a:pt x="401" y="1262"/>
                </a:moveTo>
                <a:lnTo>
                  <a:pt x="406" y="1276"/>
                </a:lnTo>
                <a:lnTo>
                  <a:pt x="342" y="1303"/>
                </a:lnTo>
                <a:lnTo>
                  <a:pt x="297" y="1180"/>
                </a:lnTo>
                <a:lnTo>
                  <a:pt x="337" y="1164"/>
                </a:lnTo>
                <a:lnTo>
                  <a:pt x="401" y="1262"/>
                </a:lnTo>
                <a:close/>
                <a:moveTo>
                  <a:pt x="331" y="1308"/>
                </a:moveTo>
                <a:lnTo>
                  <a:pt x="326" y="1311"/>
                </a:lnTo>
                <a:lnTo>
                  <a:pt x="283" y="1182"/>
                </a:lnTo>
                <a:lnTo>
                  <a:pt x="286" y="1182"/>
                </a:lnTo>
                <a:lnTo>
                  <a:pt x="331" y="1308"/>
                </a:lnTo>
                <a:close/>
                <a:moveTo>
                  <a:pt x="334" y="1377"/>
                </a:moveTo>
                <a:lnTo>
                  <a:pt x="302" y="1335"/>
                </a:lnTo>
                <a:lnTo>
                  <a:pt x="318" y="1327"/>
                </a:lnTo>
                <a:lnTo>
                  <a:pt x="334" y="1377"/>
                </a:lnTo>
                <a:close/>
                <a:moveTo>
                  <a:pt x="345" y="1412"/>
                </a:moveTo>
                <a:lnTo>
                  <a:pt x="355" y="1442"/>
                </a:lnTo>
                <a:lnTo>
                  <a:pt x="318" y="1460"/>
                </a:lnTo>
                <a:lnTo>
                  <a:pt x="264" y="1351"/>
                </a:lnTo>
                <a:lnTo>
                  <a:pt x="289" y="1340"/>
                </a:lnTo>
                <a:lnTo>
                  <a:pt x="345" y="1412"/>
                </a:lnTo>
                <a:close/>
                <a:moveTo>
                  <a:pt x="361" y="1452"/>
                </a:moveTo>
                <a:lnTo>
                  <a:pt x="371" y="1490"/>
                </a:lnTo>
                <a:lnTo>
                  <a:pt x="347" y="1525"/>
                </a:lnTo>
                <a:lnTo>
                  <a:pt x="323" y="1474"/>
                </a:lnTo>
                <a:lnTo>
                  <a:pt x="361" y="1452"/>
                </a:lnTo>
                <a:close/>
                <a:moveTo>
                  <a:pt x="366" y="1597"/>
                </a:moveTo>
                <a:lnTo>
                  <a:pt x="353" y="1605"/>
                </a:lnTo>
                <a:lnTo>
                  <a:pt x="326" y="1578"/>
                </a:lnTo>
                <a:lnTo>
                  <a:pt x="345" y="1549"/>
                </a:lnTo>
                <a:lnTo>
                  <a:pt x="366" y="1597"/>
                </a:lnTo>
                <a:close/>
                <a:moveTo>
                  <a:pt x="371" y="1607"/>
                </a:moveTo>
                <a:lnTo>
                  <a:pt x="382" y="1626"/>
                </a:lnTo>
                <a:lnTo>
                  <a:pt x="377" y="1634"/>
                </a:lnTo>
                <a:lnTo>
                  <a:pt x="361" y="1615"/>
                </a:lnTo>
                <a:lnTo>
                  <a:pt x="371" y="1607"/>
                </a:lnTo>
                <a:close/>
                <a:moveTo>
                  <a:pt x="379" y="1656"/>
                </a:moveTo>
                <a:lnTo>
                  <a:pt x="411" y="1690"/>
                </a:lnTo>
                <a:lnTo>
                  <a:pt x="419" y="1709"/>
                </a:lnTo>
                <a:lnTo>
                  <a:pt x="334" y="1773"/>
                </a:lnTo>
                <a:lnTo>
                  <a:pt x="321" y="1757"/>
                </a:lnTo>
                <a:lnTo>
                  <a:pt x="379" y="1656"/>
                </a:lnTo>
                <a:close/>
                <a:moveTo>
                  <a:pt x="326" y="1779"/>
                </a:moveTo>
                <a:lnTo>
                  <a:pt x="294" y="1803"/>
                </a:lnTo>
                <a:lnTo>
                  <a:pt x="313" y="1768"/>
                </a:lnTo>
                <a:lnTo>
                  <a:pt x="326" y="1779"/>
                </a:lnTo>
                <a:close/>
                <a:moveTo>
                  <a:pt x="334" y="1787"/>
                </a:moveTo>
                <a:lnTo>
                  <a:pt x="369" y="1821"/>
                </a:lnTo>
                <a:lnTo>
                  <a:pt x="313" y="1934"/>
                </a:lnTo>
                <a:lnTo>
                  <a:pt x="248" y="1880"/>
                </a:lnTo>
                <a:lnTo>
                  <a:pt x="278" y="1829"/>
                </a:lnTo>
                <a:lnTo>
                  <a:pt x="334" y="1787"/>
                </a:lnTo>
                <a:close/>
                <a:moveTo>
                  <a:pt x="326" y="1963"/>
                </a:moveTo>
                <a:lnTo>
                  <a:pt x="326" y="1960"/>
                </a:lnTo>
                <a:lnTo>
                  <a:pt x="379" y="2003"/>
                </a:lnTo>
                <a:lnTo>
                  <a:pt x="377" y="2011"/>
                </a:lnTo>
                <a:lnTo>
                  <a:pt x="321" y="2099"/>
                </a:lnTo>
                <a:lnTo>
                  <a:pt x="264" y="2059"/>
                </a:lnTo>
                <a:lnTo>
                  <a:pt x="291" y="2009"/>
                </a:lnTo>
                <a:lnTo>
                  <a:pt x="326" y="1963"/>
                </a:lnTo>
                <a:close/>
                <a:moveTo>
                  <a:pt x="280" y="2003"/>
                </a:moveTo>
                <a:lnTo>
                  <a:pt x="246" y="2046"/>
                </a:lnTo>
                <a:lnTo>
                  <a:pt x="235" y="2038"/>
                </a:lnTo>
                <a:lnTo>
                  <a:pt x="280" y="2001"/>
                </a:lnTo>
                <a:lnTo>
                  <a:pt x="280" y="2003"/>
                </a:lnTo>
                <a:close/>
                <a:moveTo>
                  <a:pt x="313" y="2107"/>
                </a:moveTo>
                <a:lnTo>
                  <a:pt x="262" y="2190"/>
                </a:lnTo>
                <a:lnTo>
                  <a:pt x="243" y="2209"/>
                </a:lnTo>
                <a:lnTo>
                  <a:pt x="203" y="2188"/>
                </a:lnTo>
                <a:lnTo>
                  <a:pt x="259" y="2070"/>
                </a:lnTo>
                <a:lnTo>
                  <a:pt x="313" y="2107"/>
                </a:lnTo>
                <a:close/>
                <a:moveTo>
                  <a:pt x="251" y="2231"/>
                </a:moveTo>
                <a:lnTo>
                  <a:pt x="283" y="2249"/>
                </a:lnTo>
                <a:lnTo>
                  <a:pt x="230" y="2378"/>
                </a:lnTo>
                <a:lnTo>
                  <a:pt x="174" y="2351"/>
                </a:lnTo>
                <a:lnTo>
                  <a:pt x="251" y="2231"/>
                </a:lnTo>
                <a:close/>
                <a:moveTo>
                  <a:pt x="238" y="2396"/>
                </a:moveTo>
                <a:lnTo>
                  <a:pt x="251" y="2402"/>
                </a:lnTo>
                <a:lnTo>
                  <a:pt x="219" y="2439"/>
                </a:lnTo>
                <a:lnTo>
                  <a:pt x="238" y="2396"/>
                </a:lnTo>
                <a:close/>
                <a:moveTo>
                  <a:pt x="243" y="2428"/>
                </a:moveTo>
                <a:lnTo>
                  <a:pt x="195" y="2522"/>
                </a:lnTo>
                <a:lnTo>
                  <a:pt x="187" y="2519"/>
                </a:lnTo>
                <a:lnTo>
                  <a:pt x="206" y="2471"/>
                </a:lnTo>
                <a:lnTo>
                  <a:pt x="243" y="2428"/>
                </a:lnTo>
                <a:close/>
                <a:moveTo>
                  <a:pt x="329" y="2442"/>
                </a:moveTo>
                <a:lnTo>
                  <a:pt x="347" y="2452"/>
                </a:lnTo>
                <a:lnTo>
                  <a:pt x="297" y="2565"/>
                </a:lnTo>
                <a:lnTo>
                  <a:pt x="291" y="2562"/>
                </a:lnTo>
                <a:lnTo>
                  <a:pt x="329" y="2442"/>
                </a:lnTo>
                <a:close/>
                <a:moveTo>
                  <a:pt x="302" y="2581"/>
                </a:moveTo>
                <a:lnTo>
                  <a:pt x="377" y="2610"/>
                </a:lnTo>
                <a:lnTo>
                  <a:pt x="374" y="2624"/>
                </a:lnTo>
                <a:lnTo>
                  <a:pt x="299" y="2586"/>
                </a:lnTo>
                <a:lnTo>
                  <a:pt x="302" y="2581"/>
                </a:lnTo>
                <a:close/>
                <a:moveTo>
                  <a:pt x="390" y="2645"/>
                </a:moveTo>
                <a:lnTo>
                  <a:pt x="409" y="2656"/>
                </a:lnTo>
                <a:lnTo>
                  <a:pt x="377" y="2707"/>
                </a:lnTo>
                <a:lnTo>
                  <a:pt x="390" y="2645"/>
                </a:lnTo>
                <a:close/>
                <a:moveTo>
                  <a:pt x="393" y="2634"/>
                </a:moveTo>
                <a:lnTo>
                  <a:pt x="395" y="2618"/>
                </a:lnTo>
                <a:lnTo>
                  <a:pt x="425" y="2632"/>
                </a:lnTo>
                <a:lnTo>
                  <a:pt x="417" y="2645"/>
                </a:lnTo>
                <a:lnTo>
                  <a:pt x="393" y="2634"/>
                </a:lnTo>
                <a:close/>
                <a:moveTo>
                  <a:pt x="398" y="2608"/>
                </a:moveTo>
                <a:lnTo>
                  <a:pt x="411" y="2551"/>
                </a:lnTo>
                <a:lnTo>
                  <a:pt x="433" y="2495"/>
                </a:lnTo>
                <a:lnTo>
                  <a:pt x="492" y="2522"/>
                </a:lnTo>
                <a:lnTo>
                  <a:pt x="492" y="2527"/>
                </a:lnTo>
                <a:lnTo>
                  <a:pt x="430" y="2621"/>
                </a:lnTo>
                <a:lnTo>
                  <a:pt x="398" y="2608"/>
                </a:lnTo>
                <a:close/>
                <a:moveTo>
                  <a:pt x="438" y="2482"/>
                </a:moveTo>
                <a:lnTo>
                  <a:pt x="478" y="2367"/>
                </a:lnTo>
                <a:lnTo>
                  <a:pt x="513" y="2386"/>
                </a:lnTo>
                <a:lnTo>
                  <a:pt x="492" y="2511"/>
                </a:lnTo>
                <a:lnTo>
                  <a:pt x="438" y="2482"/>
                </a:lnTo>
                <a:close/>
                <a:moveTo>
                  <a:pt x="524" y="2394"/>
                </a:moveTo>
                <a:lnTo>
                  <a:pt x="532" y="2396"/>
                </a:lnTo>
                <a:lnTo>
                  <a:pt x="513" y="2466"/>
                </a:lnTo>
                <a:lnTo>
                  <a:pt x="524" y="2394"/>
                </a:lnTo>
                <a:close/>
                <a:moveTo>
                  <a:pt x="542" y="2404"/>
                </a:moveTo>
                <a:lnTo>
                  <a:pt x="561" y="2415"/>
                </a:lnTo>
                <a:lnTo>
                  <a:pt x="521" y="2479"/>
                </a:lnTo>
                <a:lnTo>
                  <a:pt x="542" y="2404"/>
                </a:lnTo>
                <a:close/>
                <a:moveTo>
                  <a:pt x="596" y="2166"/>
                </a:moveTo>
                <a:lnTo>
                  <a:pt x="564" y="2140"/>
                </a:lnTo>
                <a:lnTo>
                  <a:pt x="566" y="2126"/>
                </a:lnTo>
                <a:lnTo>
                  <a:pt x="574" y="2099"/>
                </a:lnTo>
                <a:lnTo>
                  <a:pt x="596" y="2161"/>
                </a:lnTo>
                <a:lnTo>
                  <a:pt x="596" y="2166"/>
                </a:lnTo>
                <a:close/>
                <a:moveTo>
                  <a:pt x="582" y="2081"/>
                </a:moveTo>
                <a:lnTo>
                  <a:pt x="588" y="2067"/>
                </a:lnTo>
                <a:lnTo>
                  <a:pt x="604" y="2105"/>
                </a:lnTo>
                <a:lnTo>
                  <a:pt x="601" y="2140"/>
                </a:lnTo>
                <a:lnTo>
                  <a:pt x="582" y="2081"/>
                </a:lnTo>
                <a:close/>
                <a:moveTo>
                  <a:pt x="593" y="2051"/>
                </a:moveTo>
                <a:lnTo>
                  <a:pt x="596" y="2041"/>
                </a:lnTo>
                <a:lnTo>
                  <a:pt x="598" y="2041"/>
                </a:lnTo>
                <a:lnTo>
                  <a:pt x="606" y="2073"/>
                </a:lnTo>
                <a:lnTo>
                  <a:pt x="606" y="2081"/>
                </a:lnTo>
                <a:lnTo>
                  <a:pt x="593" y="2051"/>
                </a:lnTo>
                <a:close/>
                <a:moveTo>
                  <a:pt x="606" y="1755"/>
                </a:moveTo>
                <a:lnTo>
                  <a:pt x="604" y="1746"/>
                </a:lnTo>
                <a:lnTo>
                  <a:pt x="609" y="1749"/>
                </a:lnTo>
                <a:lnTo>
                  <a:pt x="606" y="1755"/>
                </a:lnTo>
                <a:close/>
                <a:moveTo>
                  <a:pt x="609" y="1864"/>
                </a:moveTo>
                <a:lnTo>
                  <a:pt x="609" y="1864"/>
                </a:lnTo>
                <a:lnTo>
                  <a:pt x="604" y="1872"/>
                </a:lnTo>
                <a:lnTo>
                  <a:pt x="606" y="1867"/>
                </a:lnTo>
                <a:lnTo>
                  <a:pt x="609" y="1864"/>
                </a:lnTo>
                <a:close/>
                <a:moveTo>
                  <a:pt x="609" y="1894"/>
                </a:moveTo>
                <a:lnTo>
                  <a:pt x="612" y="1886"/>
                </a:lnTo>
                <a:lnTo>
                  <a:pt x="614" y="1899"/>
                </a:lnTo>
                <a:lnTo>
                  <a:pt x="609" y="1894"/>
                </a:lnTo>
                <a:close/>
                <a:moveTo>
                  <a:pt x="590" y="1677"/>
                </a:moveTo>
                <a:lnTo>
                  <a:pt x="585" y="1653"/>
                </a:lnTo>
                <a:lnTo>
                  <a:pt x="582" y="1637"/>
                </a:lnTo>
                <a:lnTo>
                  <a:pt x="590" y="1605"/>
                </a:lnTo>
                <a:lnTo>
                  <a:pt x="601" y="1594"/>
                </a:lnTo>
                <a:lnTo>
                  <a:pt x="606" y="1648"/>
                </a:lnTo>
                <a:lnTo>
                  <a:pt x="590" y="1677"/>
                </a:lnTo>
                <a:close/>
                <a:moveTo>
                  <a:pt x="598" y="1204"/>
                </a:moveTo>
                <a:lnTo>
                  <a:pt x="598" y="1204"/>
                </a:lnTo>
                <a:lnTo>
                  <a:pt x="601" y="1236"/>
                </a:lnTo>
                <a:lnTo>
                  <a:pt x="598" y="1204"/>
                </a:lnTo>
                <a:close/>
                <a:moveTo>
                  <a:pt x="596" y="1193"/>
                </a:moveTo>
                <a:lnTo>
                  <a:pt x="596" y="1182"/>
                </a:lnTo>
                <a:lnTo>
                  <a:pt x="598" y="1180"/>
                </a:lnTo>
                <a:lnTo>
                  <a:pt x="598" y="1190"/>
                </a:lnTo>
                <a:lnTo>
                  <a:pt x="596" y="1193"/>
                </a:lnTo>
                <a:close/>
                <a:moveTo>
                  <a:pt x="593" y="1164"/>
                </a:moveTo>
                <a:lnTo>
                  <a:pt x="585" y="1078"/>
                </a:lnTo>
                <a:lnTo>
                  <a:pt x="590" y="1091"/>
                </a:lnTo>
                <a:lnTo>
                  <a:pt x="596" y="1158"/>
                </a:lnTo>
                <a:lnTo>
                  <a:pt x="593" y="1164"/>
                </a:lnTo>
                <a:close/>
                <a:moveTo>
                  <a:pt x="585" y="808"/>
                </a:moveTo>
                <a:lnTo>
                  <a:pt x="606" y="805"/>
                </a:lnTo>
                <a:lnTo>
                  <a:pt x="647" y="915"/>
                </a:lnTo>
                <a:lnTo>
                  <a:pt x="593" y="931"/>
                </a:lnTo>
                <a:lnTo>
                  <a:pt x="585" y="808"/>
                </a:lnTo>
                <a:close/>
                <a:moveTo>
                  <a:pt x="580" y="934"/>
                </a:moveTo>
                <a:lnTo>
                  <a:pt x="572" y="936"/>
                </a:lnTo>
                <a:lnTo>
                  <a:pt x="558" y="813"/>
                </a:lnTo>
                <a:lnTo>
                  <a:pt x="572" y="811"/>
                </a:lnTo>
                <a:lnTo>
                  <a:pt x="580" y="934"/>
                </a:lnTo>
                <a:close/>
                <a:moveTo>
                  <a:pt x="558" y="803"/>
                </a:moveTo>
                <a:lnTo>
                  <a:pt x="545" y="671"/>
                </a:lnTo>
                <a:lnTo>
                  <a:pt x="556" y="669"/>
                </a:lnTo>
                <a:lnTo>
                  <a:pt x="566" y="698"/>
                </a:lnTo>
                <a:lnTo>
                  <a:pt x="572" y="800"/>
                </a:lnTo>
                <a:lnTo>
                  <a:pt x="558" y="803"/>
                </a:lnTo>
                <a:close/>
                <a:moveTo>
                  <a:pt x="537" y="591"/>
                </a:moveTo>
                <a:lnTo>
                  <a:pt x="558" y="586"/>
                </a:lnTo>
                <a:lnTo>
                  <a:pt x="561" y="655"/>
                </a:lnTo>
                <a:lnTo>
                  <a:pt x="537" y="591"/>
                </a:lnTo>
                <a:close/>
                <a:moveTo>
                  <a:pt x="548" y="278"/>
                </a:moveTo>
                <a:lnTo>
                  <a:pt x="580" y="276"/>
                </a:lnTo>
                <a:lnTo>
                  <a:pt x="620" y="415"/>
                </a:lnTo>
                <a:lnTo>
                  <a:pt x="558" y="420"/>
                </a:lnTo>
                <a:lnTo>
                  <a:pt x="548" y="278"/>
                </a:lnTo>
                <a:close/>
                <a:moveTo>
                  <a:pt x="553" y="511"/>
                </a:moveTo>
                <a:lnTo>
                  <a:pt x="529" y="514"/>
                </a:lnTo>
                <a:lnTo>
                  <a:pt x="521" y="436"/>
                </a:lnTo>
                <a:lnTo>
                  <a:pt x="548" y="433"/>
                </a:lnTo>
                <a:lnTo>
                  <a:pt x="553" y="511"/>
                </a:lnTo>
                <a:close/>
                <a:moveTo>
                  <a:pt x="526" y="591"/>
                </a:moveTo>
                <a:lnTo>
                  <a:pt x="532" y="661"/>
                </a:lnTo>
                <a:lnTo>
                  <a:pt x="481" y="666"/>
                </a:lnTo>
                <a:lnTo>
                  <a:pt x="470" y="602"/>
                </a:lnTo>
                <a:lnTo>
                  <a:pt x="526" y="591"/>
                </a:lnTo>
                <a:close/>
                <a:moveTo>
                  <a:pt x="470" y="591"/>
                </a:moveTo>
                <a:lnTo>
                  <a:pt x="460" y="527"/>
                </a:lnTo>
                <a:lnTo>
                  <a:pt x="500" y="527"/>
                </a:lnTo>
                <a:lnTo>
                  <a:pt x="521" y="581"/>
                </a:lnTo>
                <a:lnTo>
                  <a:pt x="470" y="591"/>
                </a:lnTo>
                <a:close/>
                <a:moveTo>
                  <a:pt x="513" y="524"/>
                </a:moveTo>
                <a:lnTo>
                  <a:pt x="518" y="524"/>
                </a:lnTo>
                <a:lnTo>
                  <a:pt x="521" y="543"/>
                </a:lnTo>
                <a:lnTo>
                  <a:pt x="513" y="524"/>
                </a:lnTo>
                <a:close/>
                <a:moveTo>
                  <a:pt x="508" y="514"/>
                </a:moveTo>
                <a:lnTo>
                  <a:pt x="481" y="442"/>
                </a:lnTo>
                <a:lnTo>
                  <a:pt x="510" y="439"/>
                </a:lnTo>
                <a:lnTo>
                  <a:pt x="518" y="514"/>
                </a:lnTo>
                <a:lnTo>
                  <a:pt x="508" y="514"/>
                </a:lnTo>
                <a:close/>
                <a:moveTo>
                  <a:pt x="478" y="431"/>
                </a:moveTo>
                <a:lnTo>
                  <a:pt x="427" y="300"/>
                </a:lnTo>
                <a:lnTo>
                  <a:pt x="425" y="281"/>
                </a:lnTo>
                <a:lnTo>
                  <a:pt x="494" y="278"/>
                </a:lnTo>
                <a:lnTo>
                  <a:pt x="508" y="425"/>
                </a:lnTo>
                <a:lnTo>
                  <a:pt x="478" y="431"/>
                </a:lnTo>
                <a:close/>
                <a:moveTo>
                  <a:pt x="435" y="433"/>
                </a:moveTo>
                <a:lnTo>
                  <a:pt x="371" y="442"/>
                </a:lnTo>
                <a:lnTo>
                  <a:pt x="345" y="284"/>
                </a:lnTo>
                <a:lnTo>
                  <a:pt x="409" y="281"/>
                </a:lnTo>
                <a:lnTo>
                  <a:pt x="417" y="302"/>
                </a:lnTo>
                <a:lnTo>
                  <a:pt x="435" y="433"/>
                </a:lnTo>
                <a:close/>
                <a:moveTo>
                  <a:pt x="358" y="444"/>
                </a:moveTo>
                <a:lnTo>
                  <a:pt x="321" y="447"/>
                </a:lnTo>
                <a:lnTo>
                  <a:pt x="286" y="286"/>
                </a:lnTo>
                <a:lnTo>
                  <a:pt x="331" y="284"/>
                </a:lnTo>
                <a:lnTo>
                  <a:pt x="358" y="444"/>
                </a:lnTo>
                <a:close/>
                <a:moveTo>
                  <a:pt x="307" y="450"/>
                </a:moveTo>
                <a:lnTo>
                  <a:pt x="307" y="450"/>
                </a:lnTo>
                <a:lnTo>
                  <a:pt x="232" y="289"/>
                </a:lnTo>
                <a:lnTo>
                  <a:pt x="272" y="286"/>
                </a:lnTo>
                <a:lnTo>
                  <a:pt x="307" y="450"/>
                </a:lnTo>
                <a:close/>
                <a:moveTo>
                  <a:pt x="294" y="450"/>
                </a:moveTo>
                <a:lnTo>
                  <a:pt x="211" y="460"/>
                </a:lnTo>
                <a:lnTo>
                  <a:pt x="168" y="292"/>
                </a:lnTo>
                <a:lnTo>
                  <a:pt x="219" y="289"/>
                </a:lnTo>
                <a:lnTo>
                  <a:pt x="294" y="450"/>
                </a:lnTo>
                <a:close/>
                <a:moveTo>
                  <a:pt x="198" y="460"/>
                </a:moveTo>
                <a:lnTo>
                  <a:pt x="182" y="463"/>
                </a:lnTo>
                <a:lnTo>
                  <a:pt x="131" y="292"/>
                </a:lnTo>
                <a:lnTo>
                  <a:pt x="155" y="292"/>
                </a:lnTo>
                <a:lnTo>
                  <a:pt x="198" y="460"/>
                </a:lnTo>
                <a:close/>
                <a:moveTo>
                  <a:pt x="187" y="524"/>
                </a:moveTo>
                <a:lnTo>
                  <a:pt x="150" y="527"/>
                </a:lnTo>
                <a:lnTo>
                  <a:pt x="123" y="482"/>
                </a:lnTo>
                <a:lnTo>
                  <a:pt x="171" y="476"/>
                </a:lnTo>
                <a:lnTo>
                  <a:pt x="187" y="524"/>
                </a:lnTo>
                <a:close/>
                <a:moveTo>
                  <a:pt x="190" y="538"/>
                </a:moveTo>
                <a:lnTo>
                  <a:pt x="219" y="637"/>
                </a:lnTo>
                <a:lnTo>
                  <a:pt x="211" y="639"/>
                </a:lnTo>
                <a:lnTo>
                  <a:pt x="155" y="538"/>
                </a:lnTo>
                <a:lnTo>
                  <a:pt x="190" y="538"/>
                </a:lnTo>
                <a:close/>
                <a:moveTo>
                  <a:pt x="230" y="696"/>
                </a:moveTo>
                <a:lnTo>
                  <a:pt x="123" y="706"/>
                </a:lnTo>
                <a:lnTo>
                  <a:pt x="112" y="669"/>
                </a:lnTo>
                <a:lnTo>
                  <a:pt x="206" y="653"/>
                </a:lnTo>
                <a:lnTo>
                  <a:pt x="230" y="696"/>
                </a:lnTo>
                <a:close/>
                <a:moveTo>
                  <a:pt x="289" y="864"/>
                </a:moveTo>
                <a:lnTo>
                  <a:pt x="329" y="1000"/>
                </a:lnTo>
                <a:lnTo>
                  <a:pt x="256" y="1019"/>
                </a:lnTo>
                <a:lnTo>
                  <a:pt x="208" y="947"/>
                </a:lnTo>
                <a:lnTo>
                  <a:pt x="184" y="883"/>
                </a:lnTo>
                <a:lnTo>
                  <a:pt x="289" y="864"/>
                </a:lnTo>
                <a:close/>
                <a:moveTo>
                  <a:pt x="246" y="1024"/>
                </a:moveTo>
                <a:lnTo>
                  <a:pt x="238" y="1024"/>
                </a:lnTo>
                <a:lnTo>
                  <a:pt x="227" y="1000"/>
                </a:lnTo>
                <a:lnTo>
                  <a:pt x="246" y="1024"/>
                </a:lnTo>
                <a:close/>
                <a:moveTo>
                  <a:pt x="251" y="1035"/>
                </a:moveTo>
                <a:lnTo>
                  <a:pt x="331" y="1153"/>
                </a:lnTo>
                <a:lnTo>
                  <a:pt x="291" y="1166"/>
                </a:lnTo>
                <a:lnTo>
                  <a:pt x="243" y="1038"/>
                </a:lnTo>
                <a:lnTo>
                  <a:pt x="251" y="1035"/>
                </a:lnTo>
                <a:close/>
                <a:moveTo>
                  <a:pt x="280" y="1172"/>
                </a:moveTo>
                <a:lnTo>
                  <a:pt x="278" y="1172"/>
                </a:lnTo>
                <a:lnTo>
                  <a:pt x="262" y="1121"/>
                </a:lnTo>
                <a:lnTo>
                  <a:pt x="280" y="1172"/>
                </a:lnTo>
                <a:close/>
                <a:moveTo>
                  <a:pt x="313" y="1316"/>
                </a:moveTo>
                <a:lnTo>
                  <a:pt x="294" y="1324"/>
                </a:lnTo>
                <a:lnTo>
                  <a:pt x="206" y="1209"/>
                </a:lnTo>
                <a:lnTo>
                  <a:pt x="270" y="1188"/>
                </a:lnTo>
                <a:lnTo>
                  <a:pt x="313" y="1316"/>
                </a:lnTo>
                <a:close/>
                <a:moveTo>
                  <a:pt x="283" y="1329"/>
                </a:moveTo>
                <a:lnTo>
                  <a:pt x="259" y="1337"/>
                </a:lnTo>
                <a:lnTo>
                  <a:pt x="216" y="1244"/>
                </a:lnTo>
                <a:lnTo>
                  <a:pt x="283" y="1329"/>
                </a:lnTo>
                <a:close/>
                <a:moveTo>
                  <a:pt x="307" y="1468"/>
                </a:moveTo>
                <a:lnTo>
                  <a:pt x="251" y="1495"/>
                </a:lnTo>
                <a:lnTo>
                  <a:pt x="160" y="1393"/>
                </a:lnTo>
                <a:lnTo>
                  <a:pt x="254" y="1353"/>
                </a:lnTo>
                <a:lnTo>
                  <a:pt x="307" y="1468"/>
                </a:lnTo>
                <a:close/>
                <a:moveTo>
                  <a:pt x="313" y="1479"/>
                </a:moveTo>
                <a:lnTo>
                  <a:pt x="339" y="1535"/>
                </a:lnTo>
                <a:lnTo>
                  <a:pt x="318" y="1567"/>
                </a:lnTo>
                <a:lnTo>
                  <a:pt x="262" y="1506"/>
                </a:lnTo>
                <a:lnTo>
                  <a:pt x="313" y="1479"/>
                </a:lnTo>
                <a:close/>
                <a:moveTo>
                  <a:pt x="318" y="1589"/>
                </a:moveTo>
                <a:lnTo>
                  <a:pt x="342" y="1613"/>
                </a:lnTo>
                <a:lnTo>
                  <a:pt x="272" y="1656"/>
                </a:lnTo>
                <a:lnTo>
                  <a:pt x="318" y="1589"/>
                </a:lnTo>
                <a:close/>
                <a:moveTo>
                  <a:pt x="350" y="1621"/>
                </a:moveTo>
                <a:lnTo>
                  <a:pt x="371" y="1645"/>
                </a:lnTo>
                <a:lnTo>
                  <a:pt x="310" y="1749"/>
                </a:lnTo>
                <a:lnTo>
                  <a:pt x="248" y="1690"/>
                </a:lnTo>
                <a:lnTo>
                  <a:pt x="256" y="1680"/>
                </a:lnTo>
                <a:lnTo>
                  <a:pt x="350" y="1621"/>
                </a:lnTo>
                <a:close/>
                <a:moveTo>
                  <a:pt x="305" y="1760"/>
                </a:moveTo>
                <a:lnTo>
                  <a:pt x="270" y="1821"/>
                </a:lnTo>
                <a:lnTo>
                  <a:pt x="219" y="1856"/>
                </a:lnTo>
                <a:lnTo>
                  <a:pt x="166" y="1813"/>
                </a:lnTo>
                <a:lnTo>
                  <a:pt x="243" y="1701"/>
                </a:lnTo>
                <a:lnTo>
                  <a:pt x="305" y="1760"/>
                </a:lnTo>
                <a:close/>
                <a:moveTo>
                  <a:pt x="254" y="1845"/>
                </a:moveTo>
                <a:lnTo>
                  <a:pt x="238" y="1872"/>
                </a:lnTo>
                <a:lnTo>
                  <a:pt x="230" y="1864"/>
                </a:lnTo>
                <a:lnTo>
                  <a:pt x="254" y="1845"/>
                </a:lnTo>
                <a:close/>
                <a:moveTo>
                  <a:pt x="243" y="1891"/>
                </a:moveTo>
                <a:lnTo>
                  <a:pt x="307" y="1944"/>
                </a:lnTo>
                <a:lnTo>
                  <a:pt x="294" y="1974"/>
                </a:lnTo>
                <a:lnTo>
                  <a:pt x="224" y="2033"/>
                </a:lnTo>
                <a:lnTo>
                  <a:pt x="179" y="1998"/>
                </a:lnTo>
                <a:lnTo>
                  <a:pt x="243" y="1891"/>
                </a:lnTo>
                <a:close/>
                <a:moveTo>
                  <a:pt x="227" y="2046"/>
                </a:moveTo>
                <a:lnTo>
                  <a:pt x="240" y="2057"/>
                </a:lnTo>
                <a:lnTo>
                  <a:pt x="160" y="2161"/>
                </a:lnTo>
                <a:lnTo>
                  <a:pt x="120" y="2137"/>
                </a:lnTo>
                <a:lnTo>
                  <a:pt x="227" y="2046"/>
                </a:lnTo>
                <a:close/>
                <a:moveTo>
                  <a:pt x="248" y="2065"/>
                </a:moveTo>
                <a:lnTo>
                  <a:pt x="251" y="2065"/>
                </a:lnTo>
                <a:lnTo>
                  <a:pt x="195" y="2180"/>
                </a:lnTo>
                <a:lnTo>
                  <a:pt x="171" y="2169"/>
                </a:lnTo>
                <a:lnTo>
                  <a:pt x="248" y="2065"/>
                </a:lnTo>
                <a:close/>
                <a:moveTo>
                  <a:pt x="198" y="2198"/>
                </a:moveTo>
                <a:lnTo>
                  <a:pt x="232" y="2220"/>
                </a:lnTo>
                <a:lnTo>
                  <a:pt x="147" y="2305"/>
                </a:lnTo>
                <a:lnTo>
                  <a:pt x="198" y="2198"/>
                </a:lnTo>
                <a:close/>
                <a:moveTo>
                  <a:pt x="232" y="2239"/>
                </a:moveTo>
                <a:lnTo>
                  <a:pt x="163" y="2345"/>
                </a:lnTo>
                <a:lnTo>
                  <a:pt x="136" y="2332"/>
                </a:lnTo>
                <a:lnTo>
                  <a:pt x="232" y="2239"/>
                </a:lnTo>
                <a:close/>
                <a:moveTo>
                  <a:pt x="168" y="2362"/>
                </a:moveTo>
                <a:lnTo>
                  <a:pt x="227" y="2391"/>
                </a:lnTo>
                <a:lnTo>
                  <a:pt x="195" y="2466"/>
                </a:lnTo>
                <a:lnTo>
                  <a:pt x="160" y="2509"/>
                </a:lnTo>
                <a:lnTo>
                  <a:pt x="91" y="2479"/>
                </a:lnTo>
                <a:lnTo>
                  <a:pt x="168" y="2362"/>
                </a:lnTo>
                <a:close/>
                <a:moveTo>
                  <a:pt x="182" y="2498"/>
                </a:moveTo>
                <a:lnTo>
                  <a:pt x="176" y="2514"/>
                </a:lnTo>
                <a:lnTo>
                  <a:pt x="171" y="2514"/>
                </a:lnTo>
                <a:lnTo>
                  <a:pt x="182" y="2498"/>
                </a:lnTo>
                <a:close/>
                <a:moveTo>
                  <a:pt x="179" y="2541"/>
                </a:moveTo>
                <a:lnTo>
                  <a:pt x="184" y="2541"/>
                </a:lnTo>
                <a:lnTo>
                  <a:pt x="166" y="2575"/>
                </a:lnTo>
                <a:lnTo>
                  <a:pt x="179" y="2541"/>
                </a:lnTo>
                <a:close/>
                <a:moveTo>
                  <a:pt x="211" y="2704"/>
                </a:moveTo>
                <a:lnTo>
                  <a:pt x="232" y="2709"/>
                </a:lnTo>
                <a:lnTo>
                  <a:pt x="230" y="2717"/>
                </a:lnTo>
                <a:lnTo>
                  <a:pt x="206" y="2709"/>
                </a:lnTo>
                <a:lnTo>
                  <a:pt x="211" y="2704"/>
                </a:lnTo>
                <a:close/>
                <a:moveTo>
                  <a:pt x="219" y="2693"/>
                </a:moveTo>
                <a:lnTo>
                  <a:pt x="254" y="2645"/>
                </a:lnTo>
                <a:lnTo>
                  <a:pt x="238" y="2698"/>
                </a:lnTo>
                <a:lnTo>
                  <a:pt x="219" y="2693"/>
                </a:lnTo>
                <a:close/>
                <a:moveTo>
                  <a:pt x="246" y="2715"/>
                </a:moveTo>
                <a:lnTo>
                  <a:pt x="331" y="2741"/>
                </a:lnTo>
                <a:lnTo>
                  <a:pt x="326" y="2757"/>
                </a:lnTo>
                <a:lnTo>
                  <a:pt x="243" y="2723"/>
                </a:lnTo>
                <a:lnTo>
                  <a:pt x="246" y="2715"/>
                </a:lnTo>
                <a:close/>
                <a:moveTo>
                  <a:pt x="342" y="2747"/>
                </a:moveTo>
                <a:lnTo>
                  <a:pt x="350" y="2749"/>
                </a:lnTo>
                <a:lnTo>
                  <a:pt x="339" y="2763"/>
                </a:lnTo>
                <a:lnTo>
                  <a:pt x="337" y="2763"/>
                </a:lnTo>
                <a:lnTo>
                  <a:pt x="342" y="2747"/>
                </a:lnTo>
                <a:close/>
                <a:moveTo>
                  <a:pt x="347" y="2736"/>
                </a:moveTo>
                <a:lnTo>
                  <a:pt x="377" y="2648"/>
                </a:lnTo>
                <a:lnTo>
                  <a:pt x="355" y="2736"/>
                </a:lnTo>
                <a:lnTo>
                  <a:pt x="355" y="2739"/>
                </a:lnTo>
                <a:lnTo>
                  <a:pt x="347" y="2736"/>
                </a:lnTo>
                <a:close/>
                <a:moveTo>
                  <a:pt x="366" y="2755"/>
                </a:moveTo>
                <a:lnTo>
                  <a:pt x="427" y="2773"/>
                </a:lnTo>
                <a:lnTo>
                  <a:pt x="419" y="2797"/>
                </a:lnTo>
                <a:lnTo>
                  <a:pt x="361" y="2771"/>
                </a:lnTo>
                <a:lnTo>
                  <a:pt x="366" y="2755"/>
                </a:lnTo>
                <a:close/>
                <a:moveTo>
                  <a:pt x="369" y="2741"/>
                </a:moveTo>
                <a:lnTo>
                  <a:pt x="419" y="2661"/>
                </a:lnTo>
                <a:lnTo>
                  <a:pt x="454" y="2677"/>
                </a:lnTo>
                <a:lnTo>
                  <a:pt x="430" y="2763"/>
                </a:lnTo>
                <a:lnTo>
                  <a:pt x="369" y="2741"/>
                </a:lnTo>
                <a:close/>
                <a:moveTo>
                  <a:pt x="427" y="2650"/>
                </a:moveTo>
                <a:lnTo>
                  <a:pt x="435" y="2634"/>
                </a:lnTo>
                <a:lnTo>
                  <a:pt x="462" y="2645"/>
                </a:lnTo>
                <a:lnTo>
                  <a:pt x="457" y="2664"/>
                </a:lnTo>
                <a:lnTo>
                  <a:pt x="427" y="2650"/>
                </a:lnTo>
                <a:close/>
                <a:moveTo>
                  <a:pt x="443" y="2626"/>
                </a:moveTo>
                <a:lnTo>
                  <a:pt x="486" y="2557"/>
                </a:lnTo>
                <a:lnTo>
                  <a:pt x="484" y="2567"/>
                </a:lnTo>
                <a:lnTo>
                  <a:pt x="465" y="2634"/>
                </a:lnTo>
                <a:lnTo>
                  <a:pt x="443" y="2626"/>
                </a:lnTo>
                <a:close/>
                <a:moveTo>
                  <a:pt x="478" y="2677"/>
                </a:moveTo>
                <a:lnTo>
                  <a:pt x="484" y="2656"/>
                </a:lnTo>
                <a:lnTo>
                  <a:pt x="537" y="2677"/>
                </a:lnTo>
                <a:lnTo>
                  <a:pt x="534" y="2690"/>
                </a:lnTo>
                <a:lnTo>
                  <a:pt x="529" y="2701"/>
                </a:lnTo>
                <a:lnTo>
                  <a:pt x="478" y="2677"/>
                </a:lnTo>
                <a:close/>
                <a:moveTo>
                  <a:pt x="524" y="2712"/>
                </a:moveTo>
                <a:lnTo>
                  <a:pt x="486" y="2781"/>
                </a:lnTo>
                <a:lnTo>
                  <a:pt x="465" y="2773"/>
                </a:lnTo>
                <a:lnTo>
                  <a:pt x="478" y="2688"/>
                </a:lnTo>
                <a:lnTo>
                  <a:pt x="524" y="2712"/>
                </a:lnTo>
                <a:close/>
                <a:moveTo>
                  <a:pt x="484" y="2642"/>
                </a:moveTo>
                <a:lnTo>
                  <a:pt x="497" y="2570"/>
                </a:lnTo>
                <a:lnTo>
                  <a:pt x="508" y="2530"/>
                </a:lnTo>
                <a:lnTo>
                  <a:pt x="561" y="2557"/>
                </a:lnTo>
                <a:lnTo>
                  <a:pt x="540" y="2664"/>
                </a:lnTo>
                <a:lnTo>
                  <a:pt x="484" y="2642"/>
                </a:lnTo>
                <a:close/>
                <a:moveTo>
                  <a:pt x="561" y="2546"/>
                </a:moveTo>
                <a:lnTo>
                  <a:pt x="510" y="2519"/>
                </a:lnTo>
                <a:lnTo>
                  <a:pt x="510" y="2519"/>
                </a:lnTo>
                <a:lnTo>
                  <a:pt x="572" y="2423"/>
                </a:lnTo>
                <a:lnTo>
                  <a:pt x="577" y="2426"/>
                </a:lnTo>
                <a:lnTo>
                  <a:pt x="572" y="2495"/>
                </a:lnTo>
                <a:lnTo>
                  <a:pt x="561" y="2546"/>
                </a:lnTo>
                <a:close/>
                <a:moveTo>
                  <a:pt x="569" y="2690"/>
                </a:moveTo>
                <a:lnTo>
                  <a:pt x="593" y="2701"/>
                </a:lnTo>
                <a:lnTo>
                  <a:pt x="588" y="2731"/>
                </a:lnTo>
                <a:lnTo>
                  <a:pt x="566" y="2720"/>
                </a:lnTo>
                <a:lnTo>
                  <a:pt x="569" y="2690"/>
                </a:lnTo>
                <a:close/>
                <a:moveTo>
                  <a:pt x="569" y="2677"/>
                </a:moveTo>
                <a:lnTo>
                  <a:pt x="572" y="2645"/>
                </a:lnTo>
                <a:lnTo>
                  <a:pt x="606" y="2581"/>
                </a:lnTo>
                <a:lnTo>
                  <a:pt x="606" y="2581"/>
                </a:lnTo>
                <a:lnTo>
                  <a:pt x="593" y="2688"/>
                </a:lnTo>
                <a:lnTo>
                  <a:pt x="569" y="2677"/>
                </a:lnTo>
                <a:close/>
                <a:moveTo>
                  <a:pt x="601" y="2565"/>
                </a:moveTo>
                <a:lnTo>
                  <a:pt x="580" y="2554"/>
                </a:lnTo>
                <a:lnTo>
                  <a:pt x="585" y="2498"/>
                </a:lnTo>
                <a:lnTo>
                  <a:pt x="596" y="2436"/>
                </a:lnTo>
                <a:lnTo>
                  <a:pt x="622" y="2452"/>
                </a:lnTo>
                <a:lnTo>
                  <a:pt x="612" y="2546"/>
                </a:lnTo>
                <a:lnTo>
                  <a:pt x="601" y="2565"/>
                </a:lnTo>
                <a:close/>
                <a:moveTo>
                  <a:pt x="596" y="2362"/>
                </a:moveTo>
                <a:lnTo>
                  <a:pt x="598" y="2311"/>
                </a:lnTo>
                <a:lnTo>
                  <a:pt x="606" y="2316"/>
                </a:lnTo>
                <a:lnTo>
                  <a:pt x="601" y="2354"/>
                </a:lnTo>
                <a:lnTo>
                  <a:pt x="596" y="2362"/>
                </a:lnTo>
                <a:close/>
                <a:moveTo>
                  <a:pt x="631" y="2118"/>
                </a:moveTo>
                <a:lnTo>
                  <a:pt x="625" y="2099"/>
                </a:lnTo>
                <a:lnTo>
                  <a:pt x="628" y="2089"/>
                </a:lnTo>
                <a:lnTo>
                  <a:pt x="636" y="2110"/>
                </a:lnTo>
                <a:lnTo>
                  <a:pt x="631" y="2118"/>
                </a:lnTo>
                <a:close/>
                <a:moveTo>
                  <a:pt x="633" y="1939"/>
                </a:moveTo>
                <a:lnTo>
                  <a:pt x="633" y="1939"/>
                </a:lnTo>
                <a:lnTo>
                  <a:pt x="633" y="1939"/>
                </a:lnTo>
                <a:lnTo>
                  <a:pt x="639" y="1955"/>
                </a:lnTo>
                <a:lnTo>
                  <a:pt x="639" y="1958"/>
                </a:lnTo>
                <a:lnTo>
                  <a:pt x="633" y="1939"/>
                </a:lnTo>
                <a:lnTo>
                  <a:pt x="633" y="1939"/>
                </a:lnTo>
                <a:close/>
                <a:moveTo>
                  <a:pt x="633" y="1744"/>
                </a:moveTo>
                <a:lnTo>
                  <a:pt x="633" y="1730"/>
                </a:lnTo>
                <a:lnTo>
                  <a:pt x="633" y="1728"/>
                </a:lnTo>
                <a:lnTo>
                  <a:pt x="636" y="1730"/>
                </a:lnTo>
                <a:lnTo>
                  <a:pt x="633" y="1744"/>
                </a:lnTo>
                <a:close/>
                <a:moveTo>
                  <a:pt x="631" y="1709"/>
                </a:moveTo>
                <a:lnTo>
                  <a:pt x="633" y="1701"/>
                </a:lnTo>
                <a:lnTo>
                  <a:pt x="633" y="1698"/>
                </a:lnTo>
                <a:lnTo>
                  <a:pt x="633" y="1704"/>
                </a:lnTo>
                <a:lnTo>
                  <a:pt x="631" y="1709"/>
                </a:lnTo>
                <a:close/>
                <a:moveTo>
                  <a:pt x="633" y="2027"/>
                </a:moveTo>
                <a:lnTo>
                  <a:pt x="628" y="2051"/>
                </a:lnTo>
                <a:lnTo>
                  <a:pt x="622" y="2038"/>
                </a:lnTo>
                <a:lnTo>
                  <a:pt x="625" y="1998"/>
                </a:lnTo>
                <a:lnTo>
                  <a:pt x="633" y="2027"/>
                </a:lnTo>
                <a:close/>
                <a:moveTo>
                  <a:pt x="628" y="1821"/>
                </a:moveTo>
                <a:lnTo>
                  <a:pt x="622" y="1832"/>
                </a:lnTo>
                <a:lnTo>
                  <a:pt x="617" y="1800"/>
                </a:lnTo>
                <a:lnTo>
                  <a:pt x="622" y="1768"/>
                </a:lnTo>
                <a:lnTo>
                  <a:pt x="625" y="1773"/>
                </a:lnTo>
                <a:lnTo>
                  <a:pt x="631" y="1797"/>
                </a:lnTo>
                <a:lnTo>
                  <a:pt x="628" y="1821"/>
                </a:lnTo>
                <a:close/>
                <a:moveTo>
                  <a:pt x="628" y="1434"/>
                </a:moveTo>
                <a:lnTo>
                  <a:pt x="625" y="1412"/>
                </a:lnTo>
                <a:lnTo>
                  <a:pt x="628" y="1410"/>
                </a:lnTo>
                <a:lnTo>
                  <a:pt x="636" y="1423"/>
                </a:lnTo>
                <a:lnTo>
                  <a:pt x="633" y="1428"/>
                </a:lnTo>
                <a:lnTo>
                  <a:pt x="628" y="1434"/>
                </a:lnTo>
                <a:close/>
                <a:moveTo>
                  <a:pt x="628" y="1447"/>
                </a:moveTo>
                <a:lnTo>
                  <a:pt x="628" y="1450"/>
                </a:lnTo>
                <a:lnTo>
                  <a:pt x="628" y="1447"/>
                </a:lnTo>
                <a:lnTo>
                  <a:pt x="628" y="1447"/>
                </a:lnTo>
                <a:close/>
                <a:moveTo>
                  <a:pt x="628" y="1637"/>
                </a:moveTo>
                <a:lnTo>
                  <a:pt x="628" y="1642"/>
                </a:lnTo>
                <a:lnTo>
                  <a:pt x="622" y="1674"/>
                </a:lnTo>
                <a:lnTo>
                  <a:pt x="620" y="1656"/>
                </a:lnTo>
                <a:lnTo>
                  <a:pt x="622" y="1645"/>
                </a:lnTo>
                <a:lnTo>
                  <a:pt x="628" y="1637"/>
                </a:lnTo>
                <a:close/>
                <a:moveTo>
                  <a:pt x="617" y="1621"/>
                </a:moveTo>
                <a:lnTo>
                  <a:pt x="612" y="1583"/>
                </a:lnTo>
                <a:lnTo>
                  <a:pt x="614" y="1583"/>
                </a:lnTo>
                <a:lnTo>
                  <a:pt x="622" y="1597"/>
                </a:lnTo>
                <a:lnTo>
                  <a:pt x="617" y="1621"/>
                </a:lnTo>
                <a:close/>
                <a:moveTo>
                  <a:pt x="612" y="1557"/>
                </a:moveTo>
                <a:lnTo>
                  <a:pt x="609" y="1551"/>
                </a:lnTo>
                <a:lnTo>
                  <a:pt x="617" y="1522"/>
                </a:lnTo>
                <a:lnTo>
                  <a:pt x="620" y="1546"/>
                </a:lnTo>
                <a:lnTo>
                  <a:pt x="612" y="1557"/>
                </a:lnTo>
                <a:close/>
                <a:moveTo>
                  <a:pt x="604" y="1527"/>
                </a:moveTo>
                <a:lnTo>
                  <a:pt x="596" y="1484"/>
                </a:lnTo>
                <a:lnTo>
                  <a:pt x="606" y="1460"/>
                </a:lnTo>
                <a:lnTo>
                  <a:pt x="612" y="1458"/>
                </a:lnTo>
                <a:lnTo>
                  <a:pt x="614" y="1490"/>
                </a:lnTo>
                <a:lnTo>
                  <a:pt x="604" y="1527"/>
                </a:lnTo>
                <a:close/>
                <a:moveTo>
                  <a:pt x="612" y="1198"/>
                </a:moveTo>
                <a:lnTo>
                  <a:pt x="633" y="1188"/>
                </a:lnTo>
                <a:lnTo>
                  <a:pt x="612" y="1225"/>
                </a:lnTo>
                <a:lnTo>
                  <a:pt x="612" y="1198"/>
                </a:lnTo>
                <a:close/>
                <a:moveTo>
                  <a:pt x="609" y="1185"/>
                </a:moveTo>
                <a:lnTo>
                  <a:pt x="609" y="1164"/>
                </a:lnTo>
                <a:lnTo>
                  <a:pt x="617" y="1147"/>
                </a:lnTo>
                <a:lnTo>
                  <a:pt x="631" y="1177"/>
                </a:lnTo>
                <a:lnTo>
                  <a:pt x="609" y="1185"/>
                </a:lnTo>
                <a:close/>
                <a:moveTo>
                  <a:pt x="604" y="1089"/>
                </a:moveTo>
                <a:lnTo>
                  <a:pt x="604" y="1073"/>
                </a:lnTo>
                <a:lnTo>
                  <a:pt x="647" y="1057"/>
                </a:lnTo>
                <a:lnTo>
                  <a:pt x="647" y="1086"/>
                </a:lnTo>
                <a:lnTo>
                  <a:pt x="620" y="1123"/>
                </a:lnTo>
                <a:lnTo>
                  <a:pt x="604" y="1089"/>
                </a:lnTo>
                <a:close/>
                <a:moveTo>
                  <a:pt x="601" y="1059"/>
                </a:moveTo>
                <a:lnTo>
                  <a:pt x="593" y="942"/>
                </a:lnTo>
                <a:lnTo>
                  <a:pt x="647" y="928"/>
                </a:lnTo>
                <a:lnTo>
                  <a:pt x="647" y="1043"/>
                </a:lnTo>
                <a:lnTo>
                  <a:pt x="601" y="1059"/>
                </a:lnTo>
                <a:close/>
                <a:moveTo>
                  <a:pt x="617" y="803"/>
                </a:moveTo>
                <a:lnTo>
                  <a:pt x="649" y="797"/>
                </a:lnTo>
                <a:lnTo>
                  <a:pt x="649" y="883"/>
                </a:lnTo>
                <a:lnTo>
                  <a:pt x="617" y="803"/>
                </a:lnTo>
                <a:close/>
                <a:moveTo>
                  <a:pt x="649" y="2469"/>
                </a:moveTo>
                <a:lnTo>
                  <a:pt x="652" y="2471"/>
                </a:lnTo>
                <a:lnTo>
                  <a:pt x="649" y="2477"/>
                </a:lnTo>
                <a:lnTo>
                  <a:pt x="649" y="2469"/>
                </a:lnTo>
                <a:close/>
                <a:moveTo>
                  <a:pt x="649" y="2455"/>
                </a:moveTo>
                <a:lnTo>
                  <a:pt x="649" y="2345"/>
                </a:lnTo>
                <a:lnTo>
                  <a:pt x="660" y="2354"/>
                </a:lnTo>
                <a:lnTo>
                  <a:pt x="665" y="2370"/>
                </a:lnTo>
                <a:lnTo>
                  <a:pt x="660" y="2452"/>
                </a:lnTo>
                <a:lnTo>
                  <a:pt x="657" y="2460"/>
                </a:lnTo>
                <a:lnTo>
                  <a:pt x="649" y="2455"/>
                </a:lnTo>
                <a:close/>
                <a:moveTo>
                  <a:pt x="695" y="2054"/>
                </a:moveTo>
                <a:lnTo>
                  <a:pt x="713" y="2027"/>
                </a:lnTo>
                <a:lnTo>
                  <a:pt x="769" y="2089"/>
                </a:lnTo>
                <a:lnTo>
                  <a:pt x="729" y="2150"/>
                </a:lnTo>
                <a:lnTo>
                  <a:pt x="695" y="2118"/>
                </a:lnTo>
                <a:lnTo>
                  <a:pt x="695" y="2054"/>
                </a:lnTo>
                <a:close/>
                <a:moveTo>
                  <a:pt x="732" y="2169"/>
                </a:moveTo>
                <a:lnTo>
                  <a:pt x="785" y="2220"/>
                </a:lnTo>
                <a:lnTo>
                  <a:pt x="748" y="2292"/>
                </a:lnTo>
                <a:lnTo>
                  <a:pt x="719" y="2268"/>
                </a:lnTo>
                <a:lnTo>
                  <a:pt x="705" y="2209"/>
                </a:lnTo>
                <a:lnTo>
                  <a:pt x="732" y="2169"/>
                </a:lnTo>
                <a:close/>
                <a:moveTo>
                  <a:pt x="743" y="2303"/>
                </a:moveTo>
                <a:lnTo>
                  <a:pt x="732" y="2319"/>
                </a:lnTo>
                <a:lnTo>
                  <a:pt x="724" y="2287"/>
                </a:lnTo>
                <a:lnTo>
                  <a:pt x="743" y="2303"/>
                </a:lnTo>
                <a:close/>
                <a:moveTo>
                  <a:pt x="724" y="2362"/>
                </a:moveTo>
                <a:lnTo>
                  <a:pt x="729" y="2372"/>
                </a:lnTo>
                <a:lnTo>
                  <a:pt x="732" y="2391"/>
                </a:lnTo>
                <a:lnTo>
                  <a:pt x="724" y="2386"/>
                </a:lnTo>
                <a:lnTo>
                  <a:pt x="721" y="2364"/>
                </a:lnTo>
                <a:lnTo>
                  <a:pt x="724" y="2362"/>
                </a:lnTo>
                <a:close/>
                <a:moveTo>
                  <a:pt x="767" y="2538"/>
                </a:moveTo>
                <a:lnTo>
                  <a:pt x="793" y="2661"/>
                </a:lnTo>
                <a:lnTo>
                  <a:pt x="772" y="2650"/>
                </a:lnTo>
                <a:lnTo>
                  <a:pt x="756" y="2605"/>
                </a:lnTo>
                <a:lnTo>
                  <a:pt x="745" y="2527"/>
                </a:lnTo>
                <a:lnTo>
                  <a:pt x="767" y="2538"/>
                </a:lnTo>
                <a:close/>
                <a:moveTo>
                  <a:pt x="783" y="2765"/>
                </a:moveTo>
                <a:lnTo>
                  <a:pt x="780" y="2765"/>
                </a:lnTo>
                <a:lnTo>
                  <a:pt x="777" y="2752"/>
                </a:lnTo>
                <a:lnTo>
                  <a:pt x="775" y="2741"/>
                </a:lnTo>
                <a:lnTo>
                  <a:pt x="783" y="2765"/>
                </a:lnTo>
                <a:close/>
                <a:moveTo>
                  <a:pt x="847" y="2701"/>
                </a:moveTo>
                <a:lnTo>
                  <a:pt x="866" y="2712"/>
                </a:lnTo>
                <a:lnTo>
                  <a:pt x="906" y="2816"/>
                </a:lnTo>
                <a:lnTo>
                  <a:pt x="876" y="2805"/>
                </a:lnTo>
                <a:lnTo>
                  <a:pt x="847" y="2701"/>
                </a:lnTo>
                <a:close/>
                <a:moveTo>
                  <a:pt x="842" y="2685"/>
                </a:moveTo>
                <a:lnTo>
                  <a:pt x="804" y="2562"/>
                </a:lnTo>
                <a:lnTo>
                  <a:pt x="810" y="2565"/>
                </a:lnTo>
                <a:lnTo>
                  <a:pt x="858" y="2696"/>
                </a:lnTo>
                <a:lnTo>
                  <a:pt x="842" y="2685"/>
                </a:lnTo>
                <a:close/>
                <a:moveTo>
                  <a:pt x="777" y="2530"/>
                </a:moveTo>
                <a:lnTo>
                  <a:pt x="759" y="2444"/>
                </a:lnTo>
                <a:lnTo>
                  <a:pt x="785" y="2535"/>
                </a:lnTo>
                <a:lnTo>
                  <a:pt x="777" y="2530"/>
                </a:lnTo>
                <a:close/>
                <a:moveTo>
                  <a:pt x="756" y="2300"/>
                </a:moveTo>
                <a:lnTo>
                  <a:pt x="793" y="2231"/>
                </a:lnTo>
                <a:lnTo>
                  <a:pt x="1296" y="2712"/>
                </a:lnTo>
                <a:lnTo>
                  <a:pt x="1309" y="2755"/>
                </a:lnTo>
                <a:lnTo>
                  <a:pt x="756" y="2300"/>
                </a:lnTo>
                <a:close/>
                <a:moveTo>
                  <a:pt x="802" y="2217"/>
                </a:moveTo>
                <a:lnTo>
                  <a:pt x="834" y="2158"/>
                </a:lnTo>
                <a:lnTo>
                  <a:pt x="1280" y="2656"/>
                </a:lnTo>
                <a:lnTo>
                  <a:pt x="1290" y="2688"/>
                </a:lnTo>
                <a:lnTo>
                  <a:pt x="802" y="2217"/>
                </a:lnTo>
                <a:close/>
                <a:moveTo>
                  <a:pt x="831" y="2137"/>
                </a:moveTo>
                <a:lnTo>
                  <a:pt x="785" y="2086"/>
                </a:lnTo>
                <a:lnTo>
                  <a:pt x="823" y="2027"/>
                </a:lnTo>
                <a:lnTo>
                  <a:pt x="863" y="2078"/>
                </a:lnTo>
                <a:lnTo>
                  <a:pt x="831" y="2137"/>
                </a:lnTo>
                <a:close/>
                <a:moveTo>
                  <a:pt x="828" y="2017"/>
                </a:moveTo>
                <a:lnTo>
                  <a:pt x="863" y="1963"/>
                </a:lnTo>
                <a:lnTo>
                  <a:pt x="898" y="2011"/>
                </a:lnTo>
                <a:lnTo>
                  <a:pt x="868" y="2067"/>
                </a:lnTo>
                <a:lnTo>
                  <a:pt x="828" y="2017"/>
                </a:lnTo>
                <a:close/>
                <a:moveTo>
                  <a:pt x="871" y="1950"/>
                </a:moveTo>
                <a:lnTo>
                  <a:pt x="903" y="1902"/>
                </a:lnTo>
                <a:lnTo>
                  <a:pt x="930" y="1950"/>
                </a:lnTo>
                <a:lnTo>
                  <a:pt x="903" y="2001"/>
                </a:lnTo>
                <a:lnTo>
                  <a:pt x="871" y="1950"/>
                </a:lnTo>
                <a:close/>
                <a:moveTo>
                  <a:pt x="908" y="1888"/>
                </a:moveTo>
                <a:lnTo>
                  <a:pt x="940" y="1840"/>
                </a:lnTo>
                <a:lnTo>
                  <a:pt x="962" y="1888"/>
                </a:lnTo>
                <a:lnTo>
                  <a:pt x="938" y="1939"/>
                </a:lnTo>
                <a:lnTo>
                  <a:pt x="908" y="1888"/>
                </a:lnTo>
                <a:close/>
                <a:moveTo>
                  <a:pt x="948" y="1829"/>
                </a:moveTo>
                <a:lnTo>
                  <a:pt x="975" y="1787"/>
                </a:lnTo>
                <a:lnTo>
                  <a:pt x="994" y="1832"/>
                </a:lnTo>
                <a:lnTo>
                  <a:pt x="970" y="1875"/>
                </a:lnTo>
                <a:lnTo>
                  <a:pt x="948" y="1829"/>
                </a:lnTo>
                <a:close/>
                <a:moveTo>
                  <a:pt x="983" y="1773"/>
                </a:moveTo>
                <a:lnTo>
                  <a:pt x="1010" y="1733"/>
                </a:lnTo>
                <a:lnTo>
                  <a:pt x="1023" y="1779"/>
                </a:lnTo>
                <a:lnTo>
                  <a:pt x="1002" y="1819"/>
                </a:lnTo>
                <a:lnTo>
                  <a:pt x="983" y="1773"/>
                </a:lnTo>
                <a:close/>
                <a:moveTo>
                  <a:pt x="978" y="1760"/>
                </a:moveTo>
                <a:lnTo>
                  <a:pt x="956" y="1701"/>
                </a:lnTo>
                <a:lnTo>
                  <a:pt x="989" y="1661"/>
                </a:lnTo>
                <a:lnTo>
                  <a:pt x="1005" y="1717"/>
                </a:lnTo>
                <a:lnTo>
                  <a:pt x="978" y="1760"/>
                </a:lnTo>
                <a:close/>
                <a:moveTo>
                  <a:pt x="951" y="1688"/>
                </a:moveTo>
                <a:lnTo>
                  <a:pt x="932" y="1637"/>
                </a:lnTo>
                <a:lnTo>
                  <a:pt x="967" y="1594"/>
                </a:lnTo>
                <a:lnTo>
                  <a:pt x="983" y="1645"/>
                </a:lnTo>
                <a:lnTo>
                  <a:pt x="951" y="1688"/>
                </a:lnTo>
                <a:close/>
                <a:moveTo>
                  <a:pt x="927" y="1623"/>
                </a:moveTo>
                <a:lnTo>
                  <a:pt x="906" y="1567"/>
                </a:lnTo>
                <a:lnTo>
                  <a:pt x="948" y="1527"/>
                </a:lnTo>
                <a:lnTo>
                  <a:pt x="964" y="1581"/>
                </a:lnTo>
                <a:lnTo>
                  <a:pt x="927" y="1623"/>
                </a:lnTo>
                <a:close/>
                <a:moveTo>
                  <a:pt x="900" y="1557"/>
                </a:moveTo>
                <a:lnTo>
                  <a:pt x="876" y="1490"/>
                </a:lnTo>
                <a:lnTo>
                  <a:pt x="924" y="1450"/>
                </a:lnTo>
                <a:lnTo>
                  <a:pt x="943" y="1514"/>
                </a:lnTo>
                <a:lnTo>
                  <a:pt x="900" y="1557"/>
                </a:lnTo>
                <a:close/>
                <a:moveTo>
                  <a:pt x="914" y="1364"/>
                </a:moveTo>
                <a:lnTo>
                  <a:pt x="1459" y="963"/>
                </a:lnTo>
                <a:lnTo>
                  <a:pt x="1445" y="990"/>
                </a:lnTo>
                <a:lnTo>
                  <a:pt x="932" y="1428"/>
                </a:lnTo>
                <a:lnTo>
                  <a:pt x="914" y="1364"/>
                </a:lnTo>
                <a:close/>
                <a:moveTo>
                  <a:pt x="908" y="1351"/>
                </a:moveTo>
                <a:lnTo>
                  <a:pt x="890" y="1284"/>
                </a:lnTo>
                <a:lnTo>
                  <a:pt x="1488" y="909"/>
                </a:lnTo>
                <a:lnTo>
                  <a:pt x="1472" y="936"/>
                </a:lnTo>
                <a:lnTo>
                  <a:pt x="908" y="1351"/>
                </a:lnTo>
                <a:close/>
                <a:moveTo>
                  <a:pt x="884" y="1273"/>
                </a:moveTo>
                <a:lnTo>
                  <a:pt x="884" y="1270"/>
                </a:lnTo>
                <a:lnTo>
                  <a:pt x="916" y="1201"/>
                </a:lnTo>
                <a:lnTo>
                  <a:pt x="946" y="1145"/>
                </a:lnTo>
                <a:lnTo>
                  <a:pt x="1526" y="840"/>
                </a:lnTo>
                <a:lnTo>
                  <a:pt x="1499" y="888"/>
                </a:lnTo>
                <a:lnTo>
                  <a:pt x="884" y="1273"/>
                </a:lnTo>
                <a:close/>
                <a:moveTo>
                  <a:pt x="1544" y="829"/>
                </a:moveTo>
                <a:lnTo>
                  <a:pt x="1582" y="811"/>
                </a:lnTo>
                <a:lnTo>
                  <a:pt x="1552" y="856"/>
                </a:lnTo>
                <a:lnTo>
                  <a:pt x="1520" y="877"/>
                </a:lnTo>
                <a:lnTo>
                  <a:pt x="1544" y="829"/>
                </a:lnTo>
                <a:close/>
                <a:moveTo>
                  <a:pt x="1555" y="811"/>
                </a:moveTo>
                <a:lnTo>
                  <a:pt x="1568" y="781"/>
                </a:lnTo>
                <a:lnTo>
                  <a:pt x="1611" y="765"/>
                </a:lnTo>
                <a:lnTo>
                  <a:pt x="1595" y="789"/>
                </a:lnTo>
                <a:lnTo>
                  <a:pt x="1555" y="811"/>
                </a:lnTo>
                <a:close/>
                <a:moveTo>
                  <a:pt x="1579" y="765"/>
                </a:moveTo>
                <a:lnTo>
                  <a:pt x="1600" y="725"/>
                </a:lnTo>
                <a:lnTo>
                  <a:pt x="1646" y="709"/>
                </a:lnTo>
                <a:lnTo>
                  <a:pt x="1622" y="746"/>
                </a:lnTo>
                <a:lnTo>
                  <a:pt x="1579" y="765"/>
                </a:lnTo>
                <a:close/>
                <a:moveTo>
                  <a:pt x="1630" y="754"/>
                </a:moveTo>
                <a:lnTo>
                  <a:pt x="1654" y="746"/>
                </a:lnTo>
                <a:lnTo>
                  <a:pt x="1638" y="768"/>
                </a:lnTo>
                <a:lnTo>
                  <a:pt x="1616" y="778"/>
                </a:lnTo>
                <a:lnTo>
                  <a:pt x="1630" y="754"/>
                </a:lnTo>
                <a:close/>
                <a:moveTo>
                  <a:pt x="1643" y="738"/>
                </a:moveTo>
                <a:lnTo>
                  <a:pt x="1665" y="704"/>
                </a:lnTo>
                <a:lnTo>
                  <a:pt x="1691" y="693"/>
                </a:lnTo>
                <a:lnTo>
                  <a:pt x="1667" y="725"/>
                </a:lnTo>
                <a:lnTo>
                  <a:pt x="1643" y="738"/>
                </a:lnTo>
                <a:close/>
                <a:moveTo>
                  <a:pt x="1675" y="736"/>
                </a:moveTo>
                <a:lnTo>
                  <a:pt x="1713" y="720"/>
                </a:lnTo>
                <a:lnTo>
                  <a:pt x="1699" y="736"/>
                </a:lnTo>
                <a:lnTo>
                  <a:pt x="1662" y="754"/>
                </a:lnTo>
                <a:lnTo>
                  <a:pt x="1675" y="736"/>
                </a:lnTo>
                <a:close/>
                <a:moveTo>
                  <a:pt x="1691" y="717"/>
                </a:moveTo>
                <a:lnTo>
                  <a:pt x="1713" y="685"/>
                </a:lnTo>
                <a:lnTo>
                  <a:pt x="1755" y="671"/>
                </a:lnTo>
                <a:lnTo>
                  <a:pt x="1731" y="698"/>
                </a:lnTo>
                <a:lnTo>
                  <a:pt x="1691" y="717"/>
                </a:lnTo>
                <a:close/>
                <a:moveTo>
                  <a:pt x="1726" y="669"/>
                </a:moveTo>
                <a:lnTo>
                  <a:pt x="1753" y="634"/>
                </a:lnTo>
                <a:lnTo>
                  <a:pt x="1798" y="621"/>
                </a:lnTo>
                <a:lnTo>
                  <a:pt x="1769" y="653"/>
                </a:lnTo>
                <a:lnTo>
                  <a:pt x="1726" y="669"/>
                </a:lnTo>
                <a:close/>
                <a:moveTo>
                  <a:pt x="1819" y="615"/>
                </a:moveTo>
                <a:lnTo>
                  <a:pt x="1857" y="605"/>
                </a:lnTo>
                <a:lnTo>
                  <a:pt x="1830" y="631"/>
                </a:lnTo>
                <a:lnTo>
                  <a:pt x="1793" y="645"/>
                </a:lnTo>
                <a:lnTo>
                  <a:pt x="1819" y="615"/>
                </a:lnTo>
                <a:close/>
                <a:moveTo>
                  <a:pt x="1833" y="599"/>
                </a:moveTo>
                <a:lnTo>
                  <a:pt x="1860" y="570"/>
                </a:lnTo>
                <a:lnTo>
                  <a:pt x="1902" y="562"/>
                </a:lnTo>
                <a:lnTo>
                  <a:pt x="1876" y="589"/>
                </a:lnTo>
                <a:lnTo>
                  <a:pt x="1833" y="599"/>
                </a:lnTo>
                <a:close/>
                <a:moveTo>
                  <a:pt x="1924" y="556"/>
                </a:moveTo>
                <a:lnTo>
                  <a:pt x="1958" y="551"/>
                </a:lnTo>
                <a:lnTo>
                  <a:pt x="1932" y="573"/>
                </a:lnTo>
                <a:lnTo>
                  <a:pt x="1897" y="581"/>
                </a:lnTo>
                <a:lnTo>
                  <a:pt x="1924" y="556"/>
                </a:lnTo>
                <a:close/>
                <a:moveTo>
                  <a:pt x="1940" y="540"/>
                </a:moveTo>
                <a:lnTo>
                  <a:pt x="1969" y="511"/>
                </a:lnTo>
                <a:lnTo>
                  <a:pt x="2009" y="506"/>
                </a:lnTo>
                <a:lnTo>
                  <a:pt x="1977" y="535"/>
                </a:lnTo>
                <a:lnTo>
                  <a:pt x="1940" y="540"/>
                </a:lnTo>
                <a:close/>
                <a:moveTo>
                  <a:pt x="2031" y="506"/>
                </a:moveTo>
                <a:lnTo>
                  <a:pt x="2068" y="500"/>
                </a:lnTo>
                <a:lnTo>
                  <a:pt x="2039" y="522"/>
                </a:lnTo>
                <a:lnTo>
                  <a:pt x="2001" y="530"/>
                </a:lnTo>
                <a:lnTo>
                  <a:pt x="2031" y="506"/>
                </a:lnTo>
                <a:close/>
                <a:moveTo>
                  <a:pt x="2047" y="490"/>
                </a:moveTo>
                <a:lnTo>
                  <a:pt x="2073" y="468"/>
                </a:lnTo>
                <a:lnTo>
                  <a:pt x="2116" y="466"/>
                </a:lnTo>
                <a:lnTo>
                  <a:pt x="2087" y="487"/>
                </a:lnTo>
                <a:lnTo>
                  <a:pt x="2047" y="490"/>
                </a:lnTo>
                <a:close/>
                <a:moveTo>
                  <a:pt x="2137" y="466"/>
                </a:moveTo>
                <a:lnTo>
                  <a:pt x="2180" y="463"/>
                </a:lnTo>
                <a:lnTo>
                  <a:pt x="2156" y="479"/>
                </a:lnTo>
                <a:lnTo>
                  <a:pt x="2113" y="484"/>
                </a:lnTo>
                <a:lnTo>
                  <a:pt x="2137" y="466"/>
                </a:lnTo>
                <a:close/>
                <a:moveTo>
                  <a:pt x="2608" y="209"/>
                </a:moveTo>
                <a:lnTo>
                  <a:pt x="2642" y="206"/>
                </a:lnTo>
                <a:lnTo>
                  <a:pt x="2709" y="204"/>
                </a:lnTo>
                <a:lnTo>
                  <a:pt x="2244" y="450"/>
                </a:lnTo>
                <a:lnTo>
                  <a:pt x="2226" y="450"/>
                </a:lnTo>
                <a:lnTo>
                  <a:pt x="2608" y="209"/>
                </a:lnTo>
                <a:close/>
                <a:moveTo>
                  <a:pt x="2736" y="204"/>
                </a:moveTo>
                <a:lnTo>
                  <a:pt x="2773" y="201"/>
                </a:lnTo>
                <a:lnTo>
                  <a:pt x="2864" y="206"/>
                </a:lnTo>
                <a:lnTo>
                  <a:pt x="2311" y="447"/>
                </a:lnTo>
                <a:lnTo>
                  <a:pt x="2271" y="447"/>
                </a:lnTo>
                <a:lnTo>
                  <a:pt x="2736" y="204"/>
                </a:lnTo>
                <a:close/>
                <a:moveTo>
                  <a:pt x="2835" y="174"/>
                </a:moveTo>
                <a:lnTo>
                  <a:pt x="2816" y="169"/>
                </a:lnTo>
                <a:lnTo>
                  <a:pt x="2859" y="161"/>
                </a:lnTo>
                <a:lnTo>
                  <a:pt x="2883" y="169"/>
                </a:lnTo>
                <a:lnTo>
                  <a:pt x="2835" y="174"/>
                </a:lnTo>
                <a:close/>
                <a:moveTo>
                  <a:pt x="2915" y="177"/>
                </a:moveTo>
                <a:lnTo>
                  <a:pt x="2926" y="179"/>
                </a:lnTo>
                <a:lnTo>
                  <a:pt x="2912" y="185"/>
                </a:lnTo>
                <a:lnTo>
                  <a:pt x="2902" y="185"/>
                </a:lnTo>
                <a:lnTo>
                  <a:pt x="2878" y="179"/>
                </a:lnTo>
                <a:lnTo>
                  <a:pt x="2915" y="177"/>
                </a:lnTo>
                <a:close/>
                <a:moveTo>
                  <a:pt x="2915" y="163"/>
                </a:moveTo>
                <a:lnTo>
                  <a:pt x="2888" y="155"/>
                </a:lnTo>
                <a:lnTo>
                  <a:pt x="2934" y="147"/>
                </a:lnTo>
                <a:lnTo>
                  <a:pt x="2963" y="158"/>
                </a:lnTo>
                <a:lnTo>
                  <a:pt x="2915" y="163"/>
                </a:lnTo>
                <a:close/>
                <a:moveTo>
                  <a:pt x="2984" y="182"/>
                </a:moveTo>
                <a:lnTo>
                  <a:pt x="2960" y="177"/>
                </a:lnTo>
                <a:lnTo>
                  <a:pt x="2976" y="169"/>
                </a:lnTo>
                <a:lnTo>
                  <a:pt x="2990" y="169"/>
                </a:lnTo>
                <a:lnTo>
                  <a:pt x="3027" y="182"/>
                </a:lnTo>
                <a:lnTo>
                  <a:pt x="2984" y="182"/>
                </a:lnTo>
                <a:close/>
                <a:moveTo>
                  <a:pt x="2998" y="198"/>
                </a:moveTo>
                <a:lnTo>
                  <a:pt x="2963" y="198"/>
                </a:lnTo>
                <a:lnTo>
                  <a:pt x="2955" y="195"/>
                </a:lnTo>
                <a:lnTo>
                  <a:pt x="2984" y="195"/>
                </a:lnTo>
                <a:lnTo>
                  <a:pt x="2998" y="198"/>
                </a:lnTo>
                <a:close/>
                <a:moveTo>
                  <a:pt x="3059" y="193"/>
                </a:moveTo>
                <a:lnTo>
                  <a:pt x="3078" y="198"/>
                </a:lnTo>
                <a:lnTo>
                  <a:pt x="3070" y="201"/>
                </a:lnTo>
                <a:lnTo>
                  <a:pt x="3051" y="201"/>
                </a:lnTo>
                <a:lnTo>
                  <a:pt x="3024" y="193"/>
                </a:lnTo>
                <a:lnTo>
                  <a:pt x="3059" y="193"/>
                </a:lnTo>
                <a:close/>
                <a:moveTo>
                  <a:pt x="3062" y="179"/>
                </a:moveTo>
                <a:lnTo>
                  <a:pt x="3019" y="166"/>
                </a:lnTo>
                <a:lnTo>
                  <a:pt x="3057" y="161"/>
                </a:lnTo>
                <a:lnTo>
                  <a:pt x="3099" y="179"/>
                </a:lnTo>
                <a:lnTo>
                  <a:pt x="3062" y="179"/>
                </a:lnTo>
                <a:close/>
                <a:moveTo>
                  <a:pt x="3099" y="190"/>
                </a:moveTo>
                <a:lnTo>
                  <a:pt x="3097" y="193"/>
                </a:lnTo>
                <a:lnTo>
                  <a:pt x="3091" y="190"/>
                </a:lnTo>
                <a:lnTo>
                  <a:pt x="3099" y="190"/>
                </a:lnTo>
                <a:close/>
                <a:moveTo>
                  <a:pt x="3081" y="158"/>
                </a:moveTo>
                <a:lnTo>
                  <a:pt x="3094" y="158"/>
                </a:lnTo>
                <a:lnTo>
                  <a:pt x="3105" y="169"/>
                </a:lnTo>
                <a:lnTo>
                  <a:pt x="3081" y="158"/>
                </a:lnTo>
                <a:close/>
                <a:moveTo>
                  <a:pt x="3091" y="137"/>
                </a:moveTo>
                <a:lnTo>
                  <a:pt x="3102" y="145"/>
                </a:lnTo>
                <a:lnTo>
                  <a:pt x="3097" y="145"/>
                </a:lnTo>
                <a:lnTo>
                  <a:pt x="3091" y="137"/>
                </a:lnTo>
                <a:close/>
                <a:moveTo>
                  <a:pt x="3086" y="121"/>
                </a:moveTo>
                <a:lnTo>
                  <a:pt x="3094" y="118"/>
                </a:lnTo>
                <a:lnTo>
                  <a:pt x="3123" y="113"/>
                </a:lnTo>
                <a:lnTo>
                  <a:pt x="3147" y="139"/>
                </a:lnTo>
                <a:lnTo>
                  <a:pt x="3123" y="142"/>
                </a:lnTo>
                <a:lnTo>
                  <a:pt x="3086" y="121"/>
                </a:lnTo>
                <a:close/>
                <a:moveTo>
                  <a:pt x="4045" y="252"/>
                </a:moveTo>
                <a:lnTo>
                  <a:pt x="4058" y="265"/>
                </a:lnTo>
                <a:lnTo>
                  <a:pt x="4058" y="265"/>
                </a:lnTo>
                <a:lnTo>
                  <a:pt x="3970" y="273"/>
                </a:lnTo>
                <a:lnTo>
                  <a:pt x="3965" y="249"/>
                </a:lnTo>
                <a:lnTo>
                  <a:pt x="4045" y="252"/>
                </a:lnTo>
                <a:close/>
                <a:moveTo>
                  <a:pt x="4045" y="201"/>
                </a:moveTo>
                <a:lnTo>
                  <a:pt x="4056" y="209"/>
                </a:lnTo>
                <a:lnTo>
                  <a:pt x="4056" y="214"/>
                </a:lnTo>
                <a:lnTo>
                  <a:pt x="4045" y="201"/>
                </a:lnTo>
                <a:close/>
                <a:moveTo>
                  <a:pt x="4034" y="677"/>
                </a:moveTo>
                <a:lnTo>
                  <a:pt x="4034" y="671"/>
                </a:lnTo>
                <a:lnTo>
                  <a:pt x="4099" y="712"/>
                </a:lnTo>
                <a:lnTo>
                  <a:pt x="4099" y="722"/>
                </a:lnTo>
                <a:lnTo>
                  <a:pt x="4034" y="677"/>
                </a:lnTo>
                <a:close/>
                <a:moveTo>
                  <a:pt x="4101" y="738"/>
                </a:moveTo>
                <a:lnTo>
                  <a:pt x="4101" y="754"/>
                </a:lnTo>
                <a:lnTo>
                  <a:pt x="4088" y="741"/>
                </a:lnTo>
                <a:lnTo>
                  <a:pt x="4056" y="706"/>
                </a:lnTo>
                <a:lnTo>
                  <a:pt x="4101" y="738"/>
                </a:lnTo>
                <a:close/>
                <a:moveTo>
                  <a:pt x="4032" y="655"/>
                </a:moveTo>
                <a:lnTo>
                  <a:pt x="4029" y="631"/>
                </a:lnTo>
                <a:lnTo>
                  <a:pt x="4093" y="666"/>
                </a:lnTo>
                <a:lnTo>
                  <a:pt x="4096" y="696"/>
                </a:lnTo>
                <a:lnTo>
                  <a:pt x="4032" y="655"/>
                </a:lnTo>
                <a:close/>
                <a:moveTo>
                  <a:pt x="4026" y="618"/>
                </a:moveTo>
                <a:lnTo>
                  <a:pt x="4021" y="581"/>
                </a:lnTo>
                <a:lnTo>
                  <a:pt x="4088" y="610"/>
                </a:lnTo>
                <a:lnTo>
                  <a:pt x="4093" y="653"/>
                </a:lnTo>
                <a:lnTo>
                  <a:pt x="4026" y="618"/>
                </a:lnTo>
                <a:close/>
                <a:moveTo>
                  <a:pt x="3941" y="573"/>
                </a:moveTo>
                <a:lnTo>
                  <a:pt x="3933" y="543"/>
                </a:lnTo>
                <a:lnTo>
                  <a:pt x="4008" y="575"/>
                </a:lnTo>
                <a:lnTo>
                  <a:pt x="4013" y="610"/>
                </a:lnTo>
                <a:lnTo>
                  <a:pt x="3941" y="573"/>
                </a:lnTo>
                <a:close/>
                <a:moveTo>
                  <a:pt x="3954" y="607"/>
                </a:moveTo>
                <a:lnTo>
                  <a:pt x="3946" y="602"/>
                </a:lnTo>
                <a:lnTo>
                  <a:pt x="3946" y="597"/>
                </a:lnTo>
                <a:lnTo>
                  <a:pt x="3954" y="607"/>
                </a:lnTo>
                <a:close/>
                <a:moveTo>
                  <a:pt x="3866" y="532"/>
                </a:moveTo>
                <a:lnTo>
                  <a:pt x="3850" y="516"/>
                </a:lnTo>
                <a:lnTo>
                  <a:pt x="3845" y="503"/>
                </a:lnTo>
                <a:lnTo>
                  <a:pt x="3877" y="516"/>
                </a:lnTo>
                <a:lnTo>
                  <a:pt x="3909" y="556"/>
                </a:lnTo>
                <a:lnTo>
                  <a:pt x="3866" y="532"/>
                </a:lnTo>
                <a:close/>
                <a:moveTo>
                  <a:pt x="3871" y="556"/>
                </a:moveTo>
                <a:lnTo>
                  <a:pt x="3869" y="554"/>
                </a:lnTo>
                <a:lnTo>
                  <a:pt x="3861" y="548"/>
                </a:lnTo>
                <a:lnTo>
                  <a:pt x="3858" y="546"/>
                </a:lnTo>
                <a:lnTo>
                  <a:pt x="3858" y="543"/>
                </a:lnTo>
                <a:lnTo>
                  <a:pt x="3861" y="543"/>
                </a:lnTo>
                <a:lnTo>
                  <a:pt x="3871" y="556"/>
                </a:lnTo>
                <a:close/>
                <a:moveTo>
                  <a:pt x="3826" y="439"/>
                </a:moveTo>
                <a:lnTo>
                  <a:pt x="3818" y="417"/>
                </a:lnTo>
                <a:lnTo>
                  <a:pt x="3896" y="439"/>
                </a:lnTo>
                <a:lnTo>
                  <a:pt x="3904" y="474"/>
                </a:lnTo>
                <a:lnTo>
                  <a:pt x="3834" y="450"/>
                </a:lnTo>
                <a:lnTo>
                  <a:pt x="3826" y="439"/>
                </a:lnTo>
                <a:close/>
                <a:moveTo>
                  <a:pt x="3831" y="498"/>
                </a:moveTo>
                <a:lnTo>
                  <a:pt x="3831" y="498"/>
                </a:lnTo>
                <a:lnTo>
                  <a:pt x="3831" y="498"/>
                </a:lnTo>
                <a:lnTo>
                  <a:pt x="3831" y="498"/>
                </a:lnTo>
                <a:close/>
                <a:moveTo>
                  <a:pt x="3802" y="369"/>
                </a:moveTo>
                <a:lnTo>
                  <a:pt x="3882" y="385"/>
                </a:lnTo>
                <a:lnTo>
                  <a:pt x="3885" y="388"/>
                </a:lnTo>
                <a:lnTo>
                  <a:pt x="3810" y="391"/>
                </a:lnTo>
                <a:lnTo>
                  <a:pt x="3802" y="369"/>
                </a:lnTo>
                <a:close/>
                <a:moveTo>
                  <a:pt x="3805" y="417"/>
                </a:moveTo>
                <a:lnTo>
                  <a:pt x="3802" y="415"/>
                </a:lnTo>
                <a:lnTo>
                  <a:pt x="3805" y="415"/>
                </a:lnTo>
                <a:lnTo>
                  <a:pt x="3805" y="417"/>
                </a:lnTo>
                <a:close/>
                <a:moveTo>
                  <a:pt x="3374" y="244"/>
                </a:moveTo>
                <a:lnTo>
                  <a:pt x="3342" y="225"/>
                </a:lnTo>
                <a:lnTo>
                  <a:pt x="3401" y="228"/>
                </a:lnTo>
                <a:lnTo>
                  <a:pt x="3415" y="249"/>
                </a:lnTo>
                <a:lnTo>
                  <a:pt x="3374" y="244"/>
                </a:lnTo>
                <a:close/>
                <a:moveTo>
                  <a:pt x="3391" y="268"/>
                </a:moveTo>
                <a:lnTo>
                  <a:pt x="3377" y="270"/>
                </a:lnTo>
                <a:lnTo>
                  <a:pt x="3364" y="254"/>
                </a:lnTo>
                <a:lnTo>
                  <a:pt x="3369" y="257"/>
                </a:lnTo>
                <a:lnTo>
                  <a:pt x="3391" y="268"/>
                </a:lnTo>
                <a:close/>
                <a:moveTo>
                  <a:pt x="3284" y="246"/>
                </a:moveTo>
                <a:lnTo>
                  <a:pt x="3300" y="246"/>
                </a:lnTo>
                <a:lnTo>
                  <a:pt x="3337" y="268"/>
                </a:lnTo>
                <a:lnTo>
                  <a:pt x="3332" y="268"/>
                </a:lnTo>
                <a:lnTo>
                  <a:pt x="3284" y="246"/>
                </a:lnTo>
                <a:close/>
                <a:moveTo>
                  <a:pt x="3313" y="284"/>
                </a:moveTo>
                <a:lnTo>
                  <a:pt x="3302" y="284"/>
                </a:lnTo>
                <a:lnTo>
                  <a:pt x="3294" y="278"/>
                </a:lnTo>
                <a:lnTo>
                  <a:pt x="3313" y="284"/>
                </a:lnTo>
                <a:close/>
                <a:moveTo>
                  <a:pt x="3220" y="161"/>
                </a:moveTo>
                <a:lnTo>
                  <a:pt x="3238" y="174"/>
                </a:lnTo>
                <a:lnTo>
                  <a:pt x="3198" y="174"/>
                </a:lnTo>
                <a:lnTo>
                  <a:pt x="3195" y="171"/>
                </a:lnTo>
                <a:lnTo>
                  <a:pt x="3220" y="161"/>
                </a:lnTo>
                <a:close/>
                <a:moveTo>
                  <a:pt x="3185" y="161"/>
                </a:moveTo>
                <a:lnTo>
                  <a:pt x="3174" y="147"/>
                </a:lnTo>
                <a:lnTo>
                  <a:pt x="3195" y="145"/>
                </a:lnTo>
                <a:lnTo>
                  <a:pt x="3206" y="153"/>
                </a:lnTo>
                <a:lnTo>
                  <a:pt x="3185" y="161"/>
                </a:lnTo>
                <a:close/>
                <a:moveTo>
                  <a:pt x="3214" y="145"/>
                </a:moveTo>
                <a:lnTo>
                  <a:pt x="3244" y="139"/>
                </a:lnTo>
                <a:lnTo>
                  <a:pt x="3222" y="147"/>
                </a:lnTo>
                <a:lnTo>
                  <a:pt x="3214" y="145"/>
                </a:lnTo>
                <a:close/>
                <a:moveTo>
                  <a:pt x="3236" y="155"/>
                </a:moveTo>
                <a:lnTo>
                  <a:pt x="3262" y="147"/>
                </a:lnTo>
                <a:lnTo>
                  <a:pt x="3281" y="171"/>
                </a:lnTo>
                <a:lnTo>
                  <a:pt x="3260" y="174"/>
                </a:lnTo>
                <a:lnTo>
                  <a:pt x="3236" y="155"/>
                </a:lnTo>
                <a:close/>
                <a:moveTo>
                  <a:pt x="3249" y="115"/>
                </a:moveTo>
                <a:lnTo>
                  <a:pt x="3265" y="126"/>
                </a:lnTo>
                <a:lnTo>
                  <a:pt x="3260" y="126"/>
                </a:lnTo>
                <a:lnTo>
                  <a:pt x="3249" y="115"/>
                </a:lnTo>
                <a:close/>
                <a:moveTo>
                  <a:pt x="3369" y="201"/>
                </a:moveTo>
                <a:lnTo>
                  <a:pt x="3385" y="214"/>
                </a:lnTo>
                <a:lnTo>
                  <a:pt x="3332" y="212"/>
                </a:lnTo>
                <a:lnTo>
                  <a:pt x="3369" y="201"/>
                </a:lnTo>
                <a:close/>
                <a:moveTo>
                  <a:pt x="3361" y="182"/>
                </a:moveTo>
                <a:lnTo>
                  <a:pt x="3369" y="182"/>
                </a:lnTo>
                <a:lnTo>
                  <a:pt x="3374" y="187"/>
                </a:lnTo>
                <a:lnTo>
                  <a:pt x="3372" y="187"/>
                </a:lnTo>
                <a:lnTo>
                  <a:pt x="3361" y="182"/>
                </a:lnTo>
                <a:close/>
                <a:moveTo>
                  <a:pt x="4072" y="420"/>
                </a:moveTo>
                <a:lnTo>
                  <a:pt x="4077" y="476"/>
                </a:lnTo>
                <a:lnTo>
                  <a:pt x="4000" y="455"/>
                </a:lnTo>
                <a:lnTo>
                  <a:pt x="3992" y="404"/>
                </a:lnTo>
                <a:lnTo>
                  <a:pt x="4072" y="420"/>
                </a:lnTo>
                <a:close/>
                <a:moveTo>
                  <a:pt x="4005" y="396"/>
                </a:moveTo>
                <a:lnTo>
                  <a:pt x="4069" y="393"/>
                </a:lnTo>
                <a:lnTo>
                  <a:pt x="4072" y="407"/>
                </a:lnTo>
                <a:lnTo>
                  <a:pt x="4005" y="396"/>
                </a:lnTo>
                <a:close/>
                <a:moveTo>
                  <a:pt x="3994" y="506"/>
                </a:moveTo>
                <a:lnTo>
                  <a:pt x="3917" y="479"/>
                </a:lnTo>
                <a:lnTo>
                  <a:pt x="3909" y="442"/>
                </a:lnTo>
                <a:lnTo>
                  <a:pt x="3989" y="463"/>
                </a:lnTo>
                <a:lnTo>
                  <a:pt x="3994" y="506"/>
                </a:lnTo>
                <a:close/>
                <a:moveTo>
                  <a:pt x="3920" y="535"/>
                </a:moveTo>
                <a:lnTo>
                  <a:pt x="3922" y="551"/>
                </a:lnTo>
                <a:lnTo>
                  <a:pt x="3904" y="530"/>
                </a:lnTo>
                <a:lnTo>
                  <a:pt x="3920" y="535"/>
                </a:lnTo>
                <a:close/>
                <a:moveTo>
                  <a:pt x="3885" y="508"/>
                </a:moveTo>
                <a:lnTo>
                  <a:pt x="3850" y="468"/>
                </a:lnTo>
                <a:lnTo>
                  <a:pt x="3909" y="490"/>
                </a:lnTo>
                <a:lnTo>
                  <a:pt x="3914" y="522"/>
                </a:lnTo>
                <a:lnTo>
                  <a:pt x="3885" y="508"/>
                </a:lnTo>
                <a:close/>
                <a:moveTo>
                  <a:pt x="3906" y="428"/>
                </a:moveTo>
                <a:lnTo>
                  <a:pt x="3898" y="399"/>
                </a:lnTo>
                <a:lnTo>
                  <a:pt x="3952" y="396"/>
                </a:lnTo>
                <a:lnTo>
                  <a:pt x="3978" y="401"/>
                </a:lnTo>
                <a:lnTo>
                  <a:pt x="3986" y="452"/>
                </a:lnTo>
                <a:lnTo>
                  <a:pt x="3906" y="428"/>
                </a:lnTo>
                <a:close/>
                <a:moveTo>
                  <a:pt x="3952" y="385"/>
                </a:moveTo>
                <a:lnTo>
                  <a:pt x="3893" y="375"/>
                </a:lnTo>
                <a:lnTo>
                  <a:pt x="3879" y="313"/>
                </a:lnTo>
                <a:lnTo>
                  <a:pt x="3965" y="324"/>
                </a:lnTo>
                <a:lnTo>
                  <a:pt x="3976" y="385"/>
                </a:lnTo>
                <a:lnTo>
                  <a:pt x="3952" y="385"/>
                </a:lnTo>
                <a:close/>
                <a:moveTo>
                  <a:pt x="3898" y="388"/>
                </a:moveTo>
                <a:lnTo>
                  <a:pt x="3896" y="388"/>
                </a:lnTo>
                <a:lnTo>
                  <a:pt x="3896" y="388"/>
                </a:lnTo>
                <a:lnTo>
                  <a:pt x="3898" y="388"/>
                </a:lnTo>
                <a:close/>
                <a:moveTo>
                  <a:pt x="3874" y="300"/>
                </a:moveTo>
                <a:lnTo>
                  <a:pt x="3874" y="297"/>
                </a:lnTo>
                <a:lnTo>
                  <a:pt x="3960" y="286"/>
                </a:lnTo>
                <a:lnTo>
                  <a:pt x="3965" y="310"/>
                </a:lnTo>
                <a:lnTo>
                  <a:pt x="3874" y="300"/>
                </a:lnTo>
                <a:close/>
                <a:moveTo>
                  <a:pt x="3871" y="286"/>
                </a:moveTo>
                <a:lnTo>
                  <a:pt x="3861" y="244"/>
                </a:lnTo>
                <a:lnTo>
                  <a:pt x="3954" y="249"/>
                </a:lnTo>
                <a:lnTo>
                  <a:pt x="3960" y="276"/>
                </a:lnTo>
                <a:lnTo>
                  <a:pt x="3871" y="286"/>
                </a:lnTo>
                <a:close/>
                <a:moveTo>
                  <a:pt x="3863" y="300"/>
                </a:moveTo>
                <a:lnTo>
                  <a:pt x="3863" y="300"/>
                </a:lnTo>
                <a:lnTo>
                  <a:pt x="3858" y="300"/>
                </a:lnTo>
                <a:lnTo>
                  <a:pt x="3863" y="300"/>
                </a:lnTo>
                <a:close/>
                <a:moveTo>
                  <a:pt x="3805" y="292"/>
                </a:moveTo>
                <a:lnTo>
                  <a:pt x="3778" y="289"/>
                </a:lnTo>
                <a:lnTo>
                  <a:pt x="3762" y="241"/>
                </a:lnTo>
                <a:lnTo>
                  <a:pt x="3850" y="244"/>
                </a:lnTo>
                <a:lnTo>
                  <a:pt x="3861" y="286"/>
                </a:lnTo>
                <a:lnTo>
                  <a:pt x="3805" y="292"/>
                </a:lnTo>
                <a:close/>
                <a:moveTo>
                  <a:pt x="3698" y="292"/>
                </a:moveTo>
                <a:lnTo>
                  <a:pt x="3751" y="300"/>
                </a:lnTo>
                <a:lnTo>
                  <a:pt x="3708" y="305"/>
                </a:lnTo>
                <a:lnTo>
                  <a:pt x="3698" y="292"/>
                </a:lnTo>
                <a:close/>
                <a:moveTo>
                  <a:pt x="3703" y="337"/>
                </a:moveTo>
                <a:lnTo>
                  <a:pt x="3663" y="329"/>
                </a:lnTo>
                <a:lnTo>
                  <a:pt x="3655" y="321"/>
                </a:lnTo>
                <a:lnTo>
                  <a:pt x="3695" y="318"/>
                </a:lnTo>
                <a:lnTo>
                  <a:pt x="3703" y="337"/>
                </a:lnTo>
                <a:close/>
                <a:moveTo>
                  <a:pt x="3770" y="308"/>
                </a:moveTo>
                <a:lnTo>
                  <a:pt x="3786" y="353"/>
                </a:lnTo>
                <a:lnTo>
                  <a:pt x="3743" y="345"/>
                </a:lnTo>
                <a:lnTo>
                  <a:pt x="3716" y="316"/>
                </a:lnTo>
                <a:lnTo>
                  <a:pt x="3770" y="308"/>
                </a:lnTo>
                <a:close/>
                <a:moveTo>
                  <a:pt x="3765" y="289"/>
                </a:moveTo>
                <a:lnTo>
                  <a:pt x="3692" y="281"/>
                </a:lnTo>
                <a:lnTo>
                  <a:pt x="3674" y="238"/>
                </a:lnTo>
                <a:lnTo>
                  <a:pt x="3749" y="241"/>
                </a:lnTo>
                <a:lnTo>
                  <a:pt x="3765" y="289"/>
                </a:lnTo>
                <a:close/>
                <a:moveTo>
                  <a:pt x="3679" y="292"/>
                </a:moveTo>
                <a:lnTo>
                  <a:pt x="3687" y="297"/>
                </a:lnTo>
                <a:lnTo>
                  <a:pt x="3690" y="305"/>
                </a:lnTo>
                <a:lnTo>
                  <a:pt x="3644" y="310"/>
                </a:lnTo>
                <a:lnTo>
                  <a:pt x="3615" y="284"/>
                </a:lnTo>
                <a:lnTo>
                  <a:pt x="3679" y="292"/>
                </a:lnTo>
                <a:close/>
                <a:moveTo>
                  <a:pt x="3642" y="327"/>
                </a:moveTo>
                <a:lnTo>
                  <a:pt x="3634" y="324"/>
                </a:lnTo>
                <a:lnTo>
                  <a:pt x="3639" y="324"/>
                </a:lnTo>
                <a:lnTo>
                  <a:pt x="3642" y="327"/>
                </a:lnTo>
                <a:close/>
                <a:moveTo>
                  <a:pt x="3620" y="313"/>
                </a:moveTo>
                <a:lnTo>
                  <a:pt x="3612" y="297"/>
                </a:lnTo>
                <a:lnTo>
                  <a:pt x="3628" y="313"/>
                </a:lnTo>
                <a:lnTo>
                  <a:pt x="3620" y="313"/>
                </a:lnTo>
                <a:close/>
                <a:moveTo>
                  <a:pt x="3620" y="343"/>
                </a:moveTo>
                <a:lnTo>
                  <a:pt x="3610" y="332"/>
                </a:lnTo>
                <a:lnTo>
                  <a:pt x="3618" y="335"/>
                </a:lnTo>
                <a:lnTo>
                  <a:pt x="3620" y="343"/>
                </a:lnTo>
                <a:close/>
                <a:moveTo>
                  <a:pt x="3668" y="278"/>
                </a:moveTo>
                <a:lnTo>
                  <a:pt x="3602" y="270"/>
                </a:lnTo>
                <a:lnTo>
                  <a:pt x="3596" y="262"/>
                </a:lnTo>
                <a:lnTo>
                  <a:pt x="3586" y="244"/>
                </a:lnTo>
                <a:lnTo>
                  <a:pt x="3628" y="236"/>
                </a:lnTo>
                <a:lnTo>
                  <a:pt x="3631" y="236"/>
                </a:lnTo>
                <a:lnTo>
                  <a:pt x="3668" y="278"/>
                </a:lnTo>
                <a:close/>
                <a:moveTo>
                  <a:pt x="3650" y="236"/>
                </a:moveTo>
                <a:lnTo>
                  <a:pt x="3660" y="236"/>
                </a:lnTo>
                <a:lnTo>
                  <a:pt x="3671" y="262"/>
                </a:lnTo>
                <a:lnTo>
                  <a:pt x="3650" y="236"/>
                </a:lnTo>
                <a:close/>
                <a:moveTo>
                  <a:pt x="3575" y="222"/>
                </a:moveTo>
                <a:lnTo>
                  <a:pt x="3551" y="174"/>
                </a:lnTo>
                <a:lnTo>
                  <a:pt x="3578" y="174"/>
                </a:lnTo>
                <a:lnTo>
                  <a:pt x="3620" y="222"/>
                </a:lnTo>
                <a:lnTo>
                  <a:pt x="3575" y="222"/>
                </a:lnTo>
                <a:close/>
                <a:moveTo>
                  <a:pt x="3431" y="273"/>
                </a:moveTo>
                <a:lnTo>
                  <a:pt x="3441" y="286"/>
                </a:lnTo>
                <a:lnTo>
                  <a:pt x="3423" y="273"/>
                </a:lnTo>
                <a:lnTo>
                  <a:pt x="3431" y="273"/>
                </a:lnTo>
                <a:close/>
                <a:moveTo>
                  <a:pt x="3407" y="265"/>
                </a:moveTo>
                <a:lnTo>
                  <a:pt x="3399" y="260"/>
                </a:lnTo>
                <a:lnTo>
                  <a:pt x="3423" y="262"/>
                </a:lnTo>
                <a:lnTo>
                  <a:pt x="3407" y="265"/>
                </a:lnTo>
                <a:close/>
                <a:moveTo>
                  <a:pt x="3428" y="244"/>
                </a:moveTo>
                <a:lnTo>
                  <a:pt x="3436" y="252"/>
                </a:lnTo>
                <a:lnTo>
                  <a:pt x="3431" y="252"/>
                </a:lnTo>
                <a:lnTo>
                  <a:pt x="3428" y="244"/>
                </a:lnTo>
                <a:close/>
                <a:moveTo>
                  <a:pt x="3425" y="228"/>
                </a:moveTo>
                <a:lnTo>
                  <a:pt x="3471" y="230"/>
                </a:lnTo>
                <a:lnTo>
                  <a:pt x="3492" y="249"/>
                </a:lnTo>
                <a:lnTo>
                  <a:pt x="3463" y="254"/>
                </a:lnTo>
                <a:lnTo>
                  <a:pt x="3460" y="254"/>
                </a:lnTo>
                <a:lnTo>
                  <a:pt x="3425" y="228"/>
                </a:lnTo>
                <a:close/>
                <a:moveTo>
                  <a:pt x="3489" y="230"/>
                </a:moveTo>
                <a:lnTo>
                  <a:pt x="3489" y="230"/>
                </a:lnTo>
                <a:lnTo>
                  <a:pt x="3489" y="230"/>
                </a:lnTo>
                <a:lnTo>
                  <a:pt x="3489" y="230"/>
                </a:lnTo>
                <a:close/>
                <a:moveTo>
                  <a:pt x="3513" y="273"/>
                </a:moveTo>
                <a:lnTo>
                  <a:pt x="3535" y="305"/>
                </a:lnTo>
                <a:lnTo>
                  <a:pt x="3529" y="305"/>
                </a:lnTo>
                <a:lnTo>
                  <a:pt x="3481" y="268"/>
                </a:lnTo>
                <a:lnTo>
                  <a:pt x="3513" y="273"/>
                </a:lnTo>
                <a:close/>
                <a:moveTo>
                  <a:pt x="3503" y="230"/>
                </a:moveTo>
                <a:lnTo>
                  <a:pt x="3545" y="233"/>
                </a:lnTo>
                <a:lnTo>
                  <a:pt x="3551" y="238"/>
                </a:lnTo>
                <a:lnTo>
                  <a:pt x="3513" y="246"/>
                </a:lnTo>
                <a:lnTo>
                  <a:pt x="3503" y="230"/>
                </a:lnTo>
                <a:close/>
                <a:moveTo>
                  <a:pt x="3505" y="260"/>
                </a:moveTo>
                <a:lnTo>
                  <a:pt x="3505" y="260"/>
                </a:lnTo>
                <a:lnTo>
                  <a:pt x="3505" y="260"/>
                </a:lnTo>
                <a:lnTo>
                  <a:pt x="3505" y="260"/>
                </a:lnTo>
                <a:close/>
                <a:moveTo>
                  <a:pt x="3527" y="262"/>
                </a:moveTo>
                <a:lnTo>
                  <a:pt x="3519" y="257"/>
                </a:lnTo>
                <a:lnTo>
                  <a:pt x="3562" y="249"/>
                </a:lnTo>
                <a:lnTo>
                  <a:pt x="3583" y="268"/>
                </a:lnTo>
                <a:lnTo>
                  <a:pt x="3527" y="262"/>
                </a:lnTo>
                <a:close/>
                <a:moveTo>
                  <a:pt x="3564" y="233"/>
                </a:moveTo>
                <a:lnTo>
                  <a:pt x="3567" y="233"/>
                </a:lnTo>
                <a:lnTo>
                  <a:pt x="3567" y="236"/>
                </a:lnTo>
                <a:lnTo>
                  <a:pt x="3567" y="236"/>
                </a:lnTo>
                <a:lnTo>
                  <a:pt x="3564" y="233"/>
                </a:lnTo>
                <a:close/>
                <a:moveTo>
                  <a:pt x="3545" y="163"/>
                </a:moveTo>
                <a:lnTo>
                  <a:pt x="3543" y="155"/>
                </a:lnTo>
                <a:lnTo>
                  <a:pt x="3559" y="150"/>
                </a:lnTo>
                <a:lnTo>
                  <a:pt x="3570" y="163"/>
                </a:lnTo>
                <a:lnTo>
                  <a:pt x="3545" y="163"/>
                </a:lnTo>
                <a:close/>
                <a:moveTo>
                  <a:pt x="3562" y="220"/>
                </a:moveTo>
                <a:lnTo>
                  <a:pt x="3551" y="220"/>
                </a:lnTo>
                <a:lnTo>
                  <a:pt x="3508" y="177"/>
                </a:lnTo>
                <a:lnTo>
                  <a:pt x="3537" y="177"/>
                </a:lnTo>
                <a:lnTo>
                  <a:pt x="3562" y="220"/>
                </a:lnTo>
                <a:close/>
                <a:moveTo>
                  <a:pt x="3508" y="163"/>
                </a:moveTo>
                <a:lnTo>
                  <a:pt x="3529" y="158"/>
                </a:lnTo>
                <a:lnTo>
                  <a:pt x="3532" y="163"/>
                </a:lnTo>
                <a:lnTo>
                  <a:pt x="3508" y="163"/>
                </a:lnTo>
                <a:close/>
                <a:moveTo>
                  <a:pt x="3535" y="220"/>
                </a:moveTo>
                <a:lnTo>
                  <a:pt x="3497" y="217"/>
                </a:lnTo>
                <a:lnTo>
                  <a:pt x="3473" y="177"/>
                </a:lnTo>
                <a:lnTo>
                  <a:pt x="3492" y="177"/>
                </a:lnTo>
                <a:lnTo>
                  <a:pt x="3535" y="220"/>
                </a:lnTo>
                <a:close/>
                <a:moveTo>
                  <a:pt x="3481" y="217"/>
                </a:moveTo>
                <a:lnTo>
                  <a:pt x="3473" y="217"/>
                </a:lnTo>
                <a:lnTo>
                  <a:pt x="3436" y="185"/>
                </a:lnTo>
                <a:lnTo>
                  <a:pt x="3455" y="179"/>
                </a:lnTo>
                <a:lnTo>
                  <a:pt x="3460" y="179"/>
                </a:lnTo>
                <a:lnTo>
                  <a:pt x="3481" y="217"/>
                </a:lnTo>
                <a:close/>
                <a:moveTo>
                  <a:pt x="3455" y="217"/>
                </a:moveTo>
                <a:lnTo>
                  <a:pt x="3407" y="214"/>
                </a:lnTo>
                <a:lnTo>
                  <a:pt x="3407" y="214"/>
                </a:lnTo>
                <a:lnTo>
                  <a:pt x="3393" y="195"/>
                </a:lnTo>
                <a:lnTo>
                  <a:pt x="3423" y="187"/>
                </a:lnTo>
                <a:lnTo>
                  <a:pt x="3455" y="217"/>
                </a:lnTo>
                <a:close/>
                <a:moveTo>
                  <a:pt x="3385" y="185"/>
                </a:moveTo>
                <a:lnTo>
                  <a:pt x="3383" y="182"/>
                </a:lnTo>
                <a:lnTo>
                  <a:pt x="3401" y="179"/>
                </a:lnTo>
                <a:lnTo>
                  <a:pt x="3385" y="185"/>
                </a:lnTo>
                <a:close/>
                <a:moveTo>
                  <a:pt x="3321" y="201"/>
                </a:moveTo>
                <a:lnTo>
                  <a:pt x="3305" y="182"/>
                </a:lnTo>
                <a:lnTo>
                  <a:pt x="3342" y="182"/>
                </a:lnTo>
                <a:lnTo>
                  <a:pt x="3356" y="193"/>
                </a:lnTo>
                <a:lnTo>
                  <a:pt x="3321" y="201"/>
                </a:lnTo>
                <a:close/>
                <a:moveTo>
                  <a:pt x="3297" y="171"/>
                </a:moveTo>
                <a:lnTo>
                  <a:pt x="3273" y="142"/>
                </a:lnTo>
                <a:lnTo>
                  <a:pt x="3284" y="139"/>
                </a:lnTo>
                <a:lnTo>
                  <a:pt x="3326" y="171"/>
                </a:lnTo>
                <a:lnTo>
                  <a:pt x="3297" y="171"/>
                </a:lnTo>
                <a:close/>
                <a:moveTo>
                  <a:pt x="3292" y="185"/>
                </a:moveTo>
                <a:lnTo>
                  <a:pt x="3302" y="201"/>
                </a:lnTo>
                <a:lnTo>
                  <a:pt x="3278" y="185"/>
                </a:lnTo>
                <a:lnTo>
                  <a:pt x="3292" y="185"/>
                </a:lnTo>
                <a:close/>
                <a:moveTo>
                  <a:pt x="3318" y="222"/>
                </a:moveTo>
                <a:lnTo>
                  <a:pt x="3326" y="228"/>
                </a:lnTo>
                <a:lnTo>
                  <a:pt x="3337" y="241"/>
                </a:lnTo>
                <a:lnTo>
                  <a:pt x="3302" y="236"/>
                </a:lnTo>
                <a:lnTo>
                  <a:pt x="3281" y="225"/>
                </a:lnTo>
                <a:lnTo>
                  <a:pt x="3292" y="222"/>
                </a:lnTo>
                <a:lnTo>
                  <a:pt x="3318" y="222"/>
                </a:lnTo>
                <a:close/>
                <a:moveTo>
                  <a:pt x="3332" y="252"/>
                </a:moveTo>
                <a:lnTo>
                  <a:pt x="3348" y="254"/>
                </a:lnTo>
                <a:lnTo>
                  <a:pt x="3356" y="265"/>
                </a:lnTo>
                <a:lnTo>
                  <a:pt x="3332" y="252"/>
                </a:lnTo>
                <a:close/>
                <a:moveTo>
                  <a:pt x="3407" y="278"/>
                </a:moveTo>
                <a:lnTo>
                  <a:pt x="3415" y="284"/>
                </a:lnTo>
                <a:lnTo>
                  <a:pt x="3396" y="278"/>
                </a:lnTo>
                <a:lnTo>
                  <a:pt x="3407" y="278"/>
                </a:lnTo>
                <a:close/>
                <a:moveTo>
                  <a:pt x="3415" y="316"/>
                </a:moveTo>
                <a:lnTo>
                  <a:pt x="3452" y="332"/>
                </a:lnTo>
                <a:lnTo>
                  <a:pt x="3428" y="335"/>
                </a:lnTo>
                <a:lnTo>
                  <a:pt x="3412" y="316"/>
                </a:lnTo>
                <a:lnTo>
                  <a:pt x="3415" y="316"/>
                </a:lnTo>
                <a:close/>
                <a:moveTo>
                  <a:pt x="3425" y="300"/>
                </a:moveTo>
                <a:lnTo>
                  <a:pt x="3415" y="294"/>
                </a:lnTo>
                <a:lnTo>
                  <a:pt x="3441" y="300"/>
                </a:lnTo>
                <a:lnTo>
                  <a:pt x="3455" y="308"/>
                </a:lnTo>
                <a:lnTo>
                  <a:pt x="3425" y="300"/>
                </a:lnTo>
                <a:close/>
                <a:moveTo>
                  <a:pt x="3444" y="270"/>
                </a:moveTo>
                <a:lnTo>
                  <a:pt x="3460" y="268"/>
                </a:lnTo>
                <a:lnTo>
                  <a:pt x="3503" y="300"/>
                </a:lnTo>
                <a:lnTo>
                  <a:pt x="3460" y="292"/>
                </a:lnTo>
                <a:lnTo>
                  <a:pt x="3444" y="270"/>
                </a:lnTo>
                <a:close/>
                <a:moveTo>
                  <a:pt x="3524" y="316"/>
                </a:moveTo>
                <a:lnTo>
                  <a:pt x="3535" y="324"/>
                </a:lnTo>
                <a:lnTo>
                  <a:pt x="3519" y="324"/>
                </a:lnTo>
                <a:lnTo>
                  <a:pt x="3495" y="318"/>
                </a:lnTo>
                <a:lnTo>
                  <a:pt x="3473" y="308"/>
                </a:lnTo>
                <a:lnTo>
                  <a:pt x="3524" y="316"/>
                </a:lnTo>
                <a:close/>
                <a:moveTo>
                  <a:pt x="3559" y="348"/>
                </a:moveTo>
                <a:lnTo>
                  <a:pt x="3564" y="356"/>
                </a:lnTo>
                <a:lnTo>
                  <a:pt x="3537" y="348"/>
                </a:lnTo>
                <a:lnTo>
                  <a:pt x="3529" y="340"/>
                </a:lnTo>
                <a:lnTo>
                  <a:pt x="3559" y="348"/>
                </a:lnTo>
                <a:close/>
                <a:moveTo>
                  <a:pt x="3551" y="308"/>
                </a:moveTo>
                <a:lnTo>
                  <a:pt x="3537" y="286"/>
                </a:lnTo>
                <a:lnTo>
                  <a:pt x="3567" y="313"/>
                </a:lnTo>
                <a:lnTo>
                  <a:pt x="3551" y="308"/>
                </a:lnTo>
                <a:close/>
                <a:moveTo>
                  <a:pt x="3543" y="276"/>
                </a:moveTo>
                <a:lnTo>
                  <a:pt x="3591" y="281"/>
                </a:lnTo>
                <a:lnTo>
                  <a:pt x="3607" y="316"/>
                </a:lnTo>
                <a:lnTo>
                  <a:pt x="3594" y="316"/>
                </a:lnTo>
                <a:lnTo>
                  <a:pt x="3591" y="316"/>
                </a:lnTo>
                <a:lnTo>
                  <a:pt x="3543" y="276"/>
                </a:lnTo>
                <a:close/>
                <a:moveTo>
                  <a:pt x="3588" y="329"/>
                </a:moveTo>
                <a:lnTo>
                  <a:pt x="3612" y="351"/>
                </a:lnTo>
                <a:lnTo>
                  <a:pt x="3580" y="343"/>
                </a:lnTo>
                <a:lnTo>
                  <a:pt x="3567" y="332"/>
                </a:lnTo>
                <a:lnTo>
                  <a:pt x="3588" y="329"/>
                </a:lnTo>
                <a:close/>
                <a:moveTo>
                  <a:pt x="3634" y="369"/>
                </a:moveTo>
                <a:lnTo>
                  <a:pt x="3634" y="369"/>
                </a:lnTo>
                <a:lnTo>
                  <a:pt x="3642" y="383"/>
                </a:lnTo>
                <a:lnTo>
                  <a:pt x="3631" y="380"/>
                </a:lnTo>
                <a:lnTo>
                  <a:pt x="3607" y="361"/>
                </a:lnTo>
                <a:lnTo>
                  <a:pt x="3634" y="369"/>
                </a:lnTo>
                <a:close/>
                <a:moveTo>
                  <a:pt x="3631" y="337"/>
                </a:moveTo>
                <a:lnTo>
                  <a:pt x="3655" y="340"/>
                </a:lnTo>
                <a:lnTo>
                  <a:pt x="3684" y="369"/>
                </a:lnTo>
                <a:lnTo>
                  <a:pt x="3642" y="359"/>
                </a:lnTo>
                <a:lnTo>
                  <a:pt x="3631" y="337"/>
                </a:lnTo>
                <a:close/>
                <a:moveTo>
                  <a:pt x="3676" y="345"/>
                </a:moveTo>
                <a:lnTo>
                  <a:pt x="3708" y="351"/>
                </a:lnTo>
                <a:lnTo>
                  <a:pt x="3719" y="380"/>
                </a:lnTo>
                <a:lnTo>
                  <a:pt x="3708" y="377"/>
                </a:lnTo>
                <a:lnTo>
                  <a:pt x="3676" y="345"/>
                </a:lnTo>
                <a:close/>
                <a:moveTo>
                  <a:pt x="3716" y="340"/>
                </a:moveTo>
                <a:lnTo>
                  <a:pt x="3711" y="327"/>
                </a:lnTo>
                <a:lnTo>
                  <a:pt x="3725" y="343"/>
                </a:lnTo>
                <a:lnTo>
                  <a:pt x="3716" y="340"/>
                </a:lnTo>
                <a:close/>
                <a:moveTo>
                  <a:pt x="3738" y="356"/>
                </a:moveTo>
                <a:lnTo>
                  <a:pt x="3767" y="393"/>
                </a:lnTo>
                <a:lnTo>
                  <a:pt x="3767" y="393"/>
                </a:lnTo>
                <a:lnTo>
                  <a:pt x="3733" y="383"/>
                </a:lnTo>
                <a:lnTo>
                  <a:pt x="3722" y="353"/>
                </a:lnTo>
                <a:lnTo>
                  <a:pt x="3738" y="356"/>
                </a:lnTo>
                <a:close/>
                <a:moveTo>
                  <a:pt x="3757" y="361"/>
                </a:moveTo>
                <a:lnTo>
                  <a:pt x="3789" y="367"/>
                </a:lnTo>
                <a:lnTo>
                  <a:pt x="3797" y="391"/>
                </a:lnTo>
                <a:lnTo>
                  <a:pt x="3783" y="391"/>
                </a:lnTo>
                <a:lnTo>
                  <a:pt x="3757" y="361"/>
                </a:lnTo>
                <a:close/>
                <a:moveTo>
                  <a:pt x="3783" y="308"/>
                </a:moveTo>
                <a:lnTo>
                  <a:pt x="3805" y="305"/>
                </a:lnTo>
                <a:lnTo>
                  <a:pt x="3866" y="313"/>
                </a:lnTo>
                <a:lnTo>
                  <a:pt x="3879" y="372"/>
                </a:lnTo>
                <a:lnTo>
                  <a:pt x="3799" y="356"/>
                </a:lnTo>
                <a:lnTo>
                  <a:pt x="3783" y="308"/>
                </a:lnTo>
                <a:close/>
                <a:moveTo>
                  <a:pt x="3887" y="399"/>
                </a:moveTo>
                <a:lnTo>
                  <a:pt x="3893" y="425"/>
                </a:lnTo>
                <a:lnTo>
                  <a:pt x="3815" y="404"/>
                </a:lnTo>
                <a:lnTo>
                  <a:pt x="3813" y="401"/>
                </a:lnTo>
                <a:lnTo>
                  <a:pt x="3887" y="399"/>
                </a:lnTo>
                <a:close/>
                <a:moveTo>
                  <a:pt x="3818" y="458"/>
                </a:moveTo>
                <a:lnTo>
                  <a:pt x="3826" y="482"/>
                </a:lnTo>
                <a:lnTo>
                  <a:pt x="3807" y="474"/>
                </a:lnTo>
                <a:lnTo>
                  <a:pt x="3775" y="442"/>
                </a:lnTo>
                <a:lnTo>
                  <a:pt x="3818" y="458"/>
                </a:lnTo>
                <a:close/>
                <a:moveTo>
                  <a:pt x="3858" y="495"/>
                </a:moveTo>
                <a:lnTo>
                  <a:pt x="3842" y="490"/>
                </a:lnTo>
                <a:lnTo>
                  <a:pt x="3834" y="468"/>
                </a:lnTo>
                <a:lnTo>
                  <a:pt x="3858" y="495"/>
                </a:lnTo>
                <a:close/>
                <a:moveTo>
                  <a:pt x="3930" y="581"/>
                </a:moveTo>
                <a:lnTo>
                  <a:pt x="3933" y="594"/>
                </a:lnTo>
                <a:lnTo>
                  <a:pt x="3920" y="586"/>
                </a:lnTo>
                <a:lnTo>
                  <a:pt x="3896" y="562"/>
                </a:lnTo>
                <a:lnTo>
                  <a:pt x="3930" y="581"/>
                </a:lnTo>
                <a:close/>
                <a:moveTo>
                  <a:pt x="3930" y="527"/>
                </a:moveTo>
                <a:lnTo>
                  <a:pt x="3922" y="492"/>
                </a:lnTo>
                <a:lnTo>
                  <a:pt x="3997" y="519"/>
                </a:lnTo>
                <a:lnTo>
                  <a:pt x="4005" y="559"/>
                </a:lnTo>
                <a:lnTo>
                  <a:pt x="3930" y="527"/>
                </a:lnTo>
                <a:close/>
                <a:moveTo>
                  <a:pt x="4016" y="626"/>
                </a:moveTo>
                <a:lnTo>
                  <a:pt x="4018" y="647"/>
                </a:lnTo>
                <a:lnTo>
                  <a:pt x="3989" y="629"/>
                </a:lnTo>
                <a:lnTo>
                  <a:pt x="3962" y="597"/>
                </a:lnTo>
                <a:lnTo>
                  <a:pt x="4016" y="626"/>
                </a:lnTo>
                <a:close/>
                <a:moveTo>
                  <a:pt x="4021" y="663"/>
                </a:moveTo>
                <a:lnTo>
                  <a:pt x="4021" y="666"/>
                </a:lnTo>
                <a:lnTo>
                  <a:pt x="4021" y="666"/>
                </a:lnTo>
                <a:lnTo>
                  <a:pt x="4016" y="661"/>
                </a:lnTo>
                <a:lnTo>
                  <a:pt x="4021" y="663"/>
                </a:lnTo>
                <a:close/>
                <a:moveTo>
                  <a:pt x="4013" y="674"/>
                </a:moveTo>
                <a:lnTo>
                  <a:pt x="4024" y="688"/>
                </a:lnTo>
                <a:lnTo>
                  <a:pt x="4010" y="674"/>
                </a:lnTo>
                <a:lnTo>
                  <a:pt x="3997" y="663"/>
                </a:lnTo>
                <a:lnTo>
                  <a:pt x="4013" y="674"/>
                </a:lnTo>
                <a:close/>
                <a:moveTo>
                  <a:pt x="4018" y="565"/>
                </a:moveTo>
                <a:lnTo>
                  <a:pt x="4010" y="524"/>
                </a:lnTo>
                <a:lnTo>
                  <a:pt x="4085" y="551"/>
                </a:lnTo>
                <a:lnTo>
                  <a:pt x="4088" y="597"/>
                </a:lnTo>
                <a:lnTo>
                  <a:pt x="4018" y="565"/>
                </a:lnTo>
                <a:close/>
                <a:moveTo>
                  <a:pt x="4008" y="511"/>
                </a:moveTo>
                <a:lnTo>
                  <a:pt x="4002" y="468"/>
                </a:lnTo>
                <a:lnTo>
                  <a:pt x="4080" y="487"/>
                </a:lnTo>
                <a:lnTo>
                  <a:pt x="4083" y="538"/>
                </a:lnTo>
                <a:lnTo>
                  <a:pt x="4008" y="511"/>
                </a:lnTo>
                <a:close/>
                <a:moveTo>
                  <a:pt x="4077" y="337"/>
                </a:moveTo>
                <a:lnTo>
                  <a:pt x="4136" y="343"/>
                </a:lnTo>
                <a:lnTo>
                  <a:pt x="4165" y="372"/>
                </a:lnTo>
                <a:lnTo>
                  <a:pt x="4168" y="377"/>
                </a:lnTo>
                <a:lnTo>
                  <a:pt x="4083" y="380"/>
                </a:lnTo>
                <a:lnTo>
                  <a:pt x="4077" y="337"/>
                </a:lnTo>
                <a:close/>
                <a:moveTo>
                  <a:pt x="4149" y="332"/>
                </a:moveTo>
                <a:lnTo>
                  <a:pt x="4141" y="324"/>
                </a:lnTo>
                <a:lnTo>
                  <a:pt x="4117" y="294"/>
                </a:lnTo>
                <a:lnTo>
                  <a:pt x="4168" y="335"/>
                </a:lnTo>
                <a:lnTo>
                  <a:pt x="4149" y="332"/>
                </a:lnTo>
                <a:close/>
                <a:moveTo>
                  <a:pt x="4125" y="329"/>
                </a:moveTo>
                <a:lnTo>
                  <a:pt x="4077" y="324"/>
                </a:lnTo>
                <a:lnTo>
                  <a:pt x="4072" y="276"/>
                </a:lnTo>
                <a:lnTo>
                  <a:pt x="4093" y="297"/>
                </a:lnTo>
                <a:lnTo>
                  <a:pt x="4125" y="329"/>
                </a:lnTo>
                <a:close/>
                <a:moveTo>
                  <a:pt x="4085" y="254"/>
                </a:moveTo>
                <a:lnTo>
                  <a:pt x="4120" y="254"/>
                </a:lnTo>
                <a:lnTo>
                  <a:pt x="4125" y="257"/>
                </a:lnTo>
                <a:lnTo>
                  <a:pt x="4096" y="260"/>
                </a:lnTo>
                <a:lnTo>
                  <a:pt x="4085" y="254"/>
                </a:lnTo>
                <a:close/>
                <a:moveTo>
                  <a:pt x="4075" y="241"/>
                </a:moveTo>
                <a:lnTo>
                  <a:pt x="4069" y="233"/>
                </a:lnTo>
                <a:lnTo>
                  <a:pt x="4066" y="217"/>
                </a:lnTo>
                <a:lnTo>
                  <a:pt x="4101" y="241"/>
                </a:lnTo>
                <a:lnTo>
                  <a:pt x="4075" y="241"/>
                </a:lnTo>
                <a:close/>
                <a:moveTo>
                  <a:pt x="4069" y="380"/>
                </a:moveTo>
                <a:lnTo>
                  <a:pt x="3989" y="383"/>
                </a:lnTo>
                <a:lnTo>
                  <a:pt x="3978" y="324"/>
                </a:lnTo>
                <a:lnTo>
                  <a:pt x="4066" y="335"/>
                </a:lnTo>
                <a:lnTo>
                  <a:pt x="4069" y="380"/>
                </a:lnTo>
                <a:close/>
                <a:moveTo>
                  <a:pt x="3976" y="313"/>
                </a:moveTo>
                <a:lnTo>
                  <a:pt x="3973" y="286"/>
                </a:lnTo>
                <a:lnTo>
                  <a:pt x="4061" y="276"/>
                </a:lnTo>
                <a:lnTo>
                  <a:pt x="4064" y="324"/>
                </a:lnTo>
                <a:lnTo>
                  <a:pt x="3976" y="313"/>
                </a:lnTo>
                <a:close/>
                <a:moveTo>
                  <a:pt x="4058" y="118"/>
                </a:moveTo>
                <a:lnTo>
                  <a:pt x="4096" y="134"/>
                </a:lnTo>
                <a:lnTo>
                  <a:pt x="4061" y="142"/>
                </a:lnTo>
                <a:lnTo>
                  <a:pt x="4058" y="118"/>
                </a:lnTo>
                <a:close/>
                <a:moveTo>
                  <a:pt x="4002" y="147"/>
                </a:moveTo>
                <a:lnTo>
                  <a:pt x="3989" y="131"/>
                </a:lnTo>
                <a:lnTo>
                  <a:pt x="4016" y="147"/>
                </a:lnTo>
                <a:lnTo>
                  <a:pt x="4002" y="147"/>
                </a:lnTo>
                <a:close/>
                <a:moveTo>
                  <a:pt x="4010" y="179"/>
                </a:moveTo>
                <a:lnTo>
                  <a:pt x="4040" y="217"/>
                </a:lnTo>
                <a:lnTo>
                  <a:pt x="4026" y="206"/>
                </a:lnTo>
                <a:lnTo>
                  <a:pt x="3992" y="166"/>
                </a:lnTo>
                <a:lnTo>
                  <a:pt x="3994" y="166"/>
                </a:lnTo>
                <a:lnTo>
                  <a:pt x="4010" y="179"/>
                </a:lnTo>
                <a:close/>
                <a:moveTo>
                  <a:pt x="4032" y="238"/>
                </a:moveTo>
                <a:lnTo>
                  <a:pt x="3965" y="236"/>
                </a:lnTo>
                <a:lnTo>
                  <a:pt x="3954" y="174"/>
                </a:lnTo>
                <a:lnTo>
                  <a:pt x="3962" y="174"/>
                </a:lnTo>
                <a:lnTo>
                  <a:pt x="4032" y="238"/>
                </a:lnTo>
                <a:close/>
                <a:moveTo>
                  <a:pt x="3949" y="142"/>
                </a:moveTo>
                <a:lnTo>
                  <a:pt x="3949" y="139"/>
                </a:lnTo>
                <a:lnTo>
                  <a:pt x="3957" y="150"/>
                </a:lnTo>
                <a:lnTo>
                  <a:pt x="3957" y="150"/>
                </a:lnTo>
                <a:lnTo>
                  <a:pt x="3949" y="142"/>
                </a:lnTo>
                <a:close/>
                <a:moveTo>
                  <a:pt x="3949" y="123"/>
                </a:moveTo>
                <a:lnTo>
                  <a:pt x="3944" y="118"/>
                </a:lnTo>
                <a:lnTo>
                  <a:pt x="3944" y="105"/>
                </a:lnTo>
                <a:lnTo>
                  <a:pt x="3960" y="115"/>
                </a:lnTo>
                <a:lnTo>
                  <a:pt x="3984" y="147"/>
                </a:lnTo>
                <a:lnTo>
                  <a:pt x="3949" y="123"/>
                </a:lnTo>
                <a:close/>
                <a:moveTo>
                  <a:pt x="3952" y="236"/>
                </a:moveTo>
                <a:lnTo>
                  <a:pt x="3858" y="233"/>
                </a:lnTo>
                <a:lnTo>
                  <a:pt x="3850" y="193"/>
                </a:lnTo>
                <a:lnTo>
                  <a:pt x="3944" y="177"/>
                </a:lnTo>
                <a:lnTo>
                  <a:pt x="3952" y="236"/>
                </a:lnTo>
                <a:close/>
                <a:moveTo>
                  <a:pt x="3847" y="182"/>
                </a:moveTo>
                <a:lnTo>
                  <a:pt x="3842" y="166"/>
                </a:lnTo>
                <a:lnTo>
                  <a:pt x="3941" y="161"/>
                </a:lnTo>
                <a:lnTo>
                  <a:pt x="3941" y="163"/>
                </a:lnTo>
                <a:lnTo>
                  <a:pt x="3847" y="182"/>
                </a:lnTo>
                <a:close/>
                <a:moveTo>
                  <a:pt x="3847" y="233"/>
                </a:moveTo>
                <a:lnTo>
                  <a:pt x="3757" y="228"/>
                </a:lnTo>
                <a:lnTo>
                  <a:pt x="3754" y="212"/>
                </a:lnTo>
                <a:lnTo>
                  <a:pt x="3837" y="195"/>
                </a:lnTo>
                <a:lnTo>
                  <a:pt x="3847" y="233"/>
                </a:lnTo>
                <a:close/>
                <a:moveTo>
                  <a:pt x="3749" y="201"/>
                </a:moveTo>
                <a:lnTo>
                  <a:pt x="3738" y="169"/>
                </a:lnTo>
                <a:lnTo>
                  <a:pt x="3831" y="166"/>
                </a:lnTo>
                <a:lnTo>
                  <a:pt x="3834" y="185"/>
                </a:lnTo>
                <a:lnTo>
                  <a:pt x="3749" y="201"/>
                </a:lnTo>
                <a:close/>
                <a:moveTo>
                  <a:pt x="3741" y="214"/>
                </a:moveTo>
                <a:lnTo>
                  <a:pt x="3746" y="228"/>
                </a:lnTo>
                <a:lnTo>
                  <a:pt x="3682" y="225"/>
                </a:lnTo>
                <a:lnTo>
                  <a:pt x="3741" y="214"/>
                </a:lnTo>
                <a:close/>
                <a:moveTo>
                  <a:pt x="3666" y="217"/>
                </a:moveTo>
                <a:lnTo>
                  <a:pt x="3647" y="171"/>
                </a:lnTo>
                <a:lnTo>
                  <a:pt x="3727" y="169"/>
                </a:lnTo>
                <a:lnTo>
                  <a:pt x="3738" y="204"/>
                </a:lnTo>
                <a:lnTo>
                  <a:pt x="3666" y="217"/>
                </a:lnTo>
                <a:close/>
                <a:moveTo>
                  <a:pt x="3655" y="220"/>
                </a:moveTo>
                <a:lnTo>
                  <a:pt x="3636" y="222"/>
                </a:lnTo>
                <a:lnTo>
                  <a:pt x="3594" y="174"/>
                </a:lnTo>
                <a:lnTo>
                  <a:pt x="3636" y="171"/>
                </a:lnTo>
                <a:lnTo>
                  <a:pt x="3655" y="220"/>
                </a:lnTo>
                <a:close/>
                <a:moveTo>
                  <a:pt x="3586" y="161"/>
                </a:moveTo>
                <a:lnTo>
                  <a:pt x="3572" y="147"/>
                </a:lnTo>
                <a:lnTo>
                  <a:pt x="3620" y="134"/>
                </a:lnTo>
                <a:lnTo>
                  <a:pt x="3631" y="161"/>
                </a:lnTo>
                <a:lnTo>
                  <a:pt x="3586" y="161"/>
                </a:lnTo>
                <a:close/>
                <a:moveTo>
                  <a:pt x="3564" y="137"/>
                </a:moveTo>
                <a:lnTo>
                  <a:pt x="3537" y="107"/>
                </a:lnTo>
                <a:lnTo>
                  <a:pt x="3607" y="102"/>
                </a:lnTo>
                <a:lnTo>
                  <a:pt x="3615" y="123"/>
                </a:lnTo>
                <a:lnTo>
                  <a:pt x="3564" y="137"/>
                </a:lnTo>
                <a:close/>
                <a:moveTo>
                  <a:pt x="3551" y="142"/>
                </a:moveTo>
                <a:lnTo>
                  <a:pt x="3537" y="145"/>
                </a:lnTo>
                <a:lnTo>
                  <a:pt x="3519" y="110"/>
                </a:lnTo>
                <a:lnTo>
                  <a:pt x="3524" y="110"/>
                </a:lnTo>
                <a:lnTo>
                  <a:pt x="3551" y="142"/>
                </a:lnTo>
                <a:close/>
                <a:moveTo>
                  <a:pt x="3524" y="147"/>
                </a:moveTo>
                <a:lnTo>
                  <a:pt x="3489" y="158"/>
                </a:lnTo>
                <a:lnTo>
                  <a:pt x="3449" y="118"/>
                </a:lnTo>
                <a:lnTo>
                  <a:pt x="3508" y="113"/>
                </a:lnTo>
                <a:lnTo>
                  <a:pt x="3524" y="147"/>
                </a:lnTo>
                <a:close/>
                <a:moveTo>
                  <a:pt x="3476" y="161"/>
                </a:moveTo>
                <a:lnTo>
                  <a:pt x="3465" y="163"/>
                </a:lnTo>
                <a:lnTo>
                  <a:pt x="3447" y="134"/>
                </a:lnTo>
                <a:lnTo>
                  <a:pt x="3476" y="161"/>
                </a:lnTo>
                <a:close/>
                <a:moveTo>
                  <a:pt x="3452" y="166"/>
                </a:moveTo>
                <a:lnTo>
                  <a:pt x="3417" y="169"/>
                </a:lnTo>
                <a:lnTo>
                  <a:pt x="3369" y="126"/>
                </a:lnTo>
                <a:lnTo>
                  <a:pt x="3425" y="121"/>
                </a:lnTo>
                <a:lnTo>
                  <a:pt x="3452" y="166"/>
                </a:lnTo>
                <a:close/>
                <a:moveTo>
                  <a:pt x="3356" y="115"/>
                </a:moveTo>
                <a:lnTo>
                  <a:pt x="3356" y="115"/>
                </a:lnTo>
                <a:lnTo>
                  <a:pt x="3409" y="97"/>
                </a:lnTo>
                <a:lnTo>
                  <a:pt x="3415" y="99"/>
                </a:lnTo>
                <a:lnTo>
                  <a:pt x="3420" y="110"/>
                </a:lnTo>
                <a:lnTo>
                  <a:pt x="3356" y="115"/>
                </a:lnTo>
                <a:close/>
                <a:moveTo>
                  <a:pt x="3399" y="169"/>
                </a:moveTo>
                <a:lnTo>
                  <a:pt x="3374" y="169"/>
                </a:lnTo>
                <a:lnTo>
                  <a:pt x="3348" y="129"/>
                </a:lnTo>
                <a:lnTo>
                  <a:pt x="3353" y="129"/>
                </a:lnTo>
                <a:lnTo>
                  <a:pt x="3399" y="169"/>
                </a:lnTo>
                <a:close/>
                <a:moveTo>
                  <a:pt x="3361" y="169"/>
                </a:moveTo>
                <a:lnTo>
                  <a:pt x="3348" y="169"/>
                </a:lnTo>
                <a:lnTo>
                  <a:pt x="3297" y="134"/>
                </a:lnTo>
                <a:lnTo>
                  <a:pt x="3300" y="134"/>
                </a:lnTo>
                <a:lnTo>
                  <a:pt x="3334" y="131"/>
                </a:lnTo>
                <a:lnTo>
                  <a:pt x="3361" y="169"/>
                </a:lnTo>
                <a:close/>
                <a:moveTo>
                  <a:pt x="3297" y="123"/>
                </a:moveTo>
                <a:lnTo>
                  <a:pt x="3284" y="123"/>
                </a:lnTo>
                <a:lnTo>
                  <a:pt x="3238" y="91"/>
                </a:lnTo>
                <a:lnTo>
                  <a:pt x="3297" y="80"/>
                </a:lnTo>
                <a:lnTo>
                  <a:pt x="3302" y="86"/>
                </a:lnTo>
                <a:lnTo>
                  <a:pt x="3321" y="113"/>
                </a:lnTo>
                <a:lnTo>
                  <a:pt x="3297" y="123"/>
                </a:lnTo>
                <a:close/>
                <a:moveTo>
                  <a:pt x="3246" y="129"/>
                </a:moveTo>
                <a:lnTo>
                  <a:pt x="3198" y="134"/>
                </a:lnTo>
                <a:lnTo>
                  <a:pt x="3155" y="107"/>
                </a:lnTo>
                <a:lnTo>
                  <a:pt x="3220" y="94"/>
                </a:lnTo>
                <a:lnTo>
                  <a:pt x="3246" y="129"/>
                </a:lnTo>
                <a:close/>
                <a:moveTo>
                  <a:pt x="3179" y="137"/>
                </a:moveTo>
                <a:lnTo>
                  <a:pt x="3163" y="137"/>
                </a:lnTo>
                <a:lnTo>
                  <a:pt x="3137" y="110"/>
                </a:lnTo>
                <a:lnTo>
                  <a:pt x="3137" y="110"/>
                </a:lnTo>
                <a:lnTo>
                  <a:pt x="3179" y="137"/>
                </a:lnTo>
                <a:close/>
                <a:moveTo>
                  <a:pt x="3171" y="166"/>
                </a:moveTo>
                <a:lnTo>
                  <a:pt x="3171" y="166"/>
                </a:lnTo>
                <a:lnTo>
                  <a:pt x="3142" y="153"/>
                </a:lnTo>
                <a:lnTo>
                  <a:pt x="3158" y="150"/>
                </a:lnTo>
                <a:lnTo>
                  <a:pt x="3171" y="166"/>
                </a:lnTo>
                <a:close/>
                <a:moveTo>
                  <a:pt x="3209" y="187"/>
                </a:moveTo>
                <a:lnTo>
                  <a:pt x="3257" y="185"/>
                </a:lnTo>
                <a:lnTo>
                  <a:pt x="3294" y="209"/>
                </a:lnTo>
                <a:lnTo>
                  <a:pt x="3292" y="209"/>
                </a:lnTo>
                <a:lnTo>
                  <a:pt x="3249" y="209"/>
                </a:lnTo>
                <a:lnTo>
                  <a:pt x="3209" y="187"/>
                </a:lnTo>
                <a:close/>
                <a:moveTo>
                  <a:pt x="3270" y="233"/>
                </a:moveTo>
                <a:lnTo>
                  <a:pt x="3260" y="230"/>
                </a:lnTo>
                <a:lnTo>
                  <a:pt x="3265" y="230"/>
                </a:lnTo>
                <a:lnTo>
                  <a:pt x="3270" y="233"/>
                </a:lnTo>
                <a:close/>
                <a:moveTo>
                  <a:pt x="3244" y="222"/>
                </a:moveTo>
                <a:lnTo>
                  <a:pt x="3241" y="220"/>
                </a:lnTo>
                <a:lnTo>
                  <a:pt x="3246" y="220"/>
                </a:lnTo>
                <a:lnTo>
                  <a:pt x="3249" y="222"/>
                </a:lnTo>
                <a:lnTo>
                  <a:pt x="3244" y="222"/>
                </a:lnTo>
                <a:close/>
                <a:moveTo>
                  <a:pt x="3246" y="244"/>
                </a:moveTo>
                <a:lnTo>
                  <a:pt x="3233" y="241"/>
                </a:lnTo>
                <a:lnTo>
                  <a:pt x="3244" y="241"/>
                </a:lnTo>
                <a:lnTo>
                  <a:pt x="3244" y="241"/>
                </a:lnTo>
                <a:lnTo>
                  <a:pt x="3246" y="244"/>
                </a:lnTo>
                <a:close/>
                <a:moveTo>
                  <a:pt x="3225" y="220"/>
                </a:moveTo>
                <a:lnTo>
                  <a:pt x="3222" y="220"/>
                </a:lnTo>
                <a:lnTo>
                  <a:pt x="3222" y="220"/>
                </a:lnTo>
                <a:lnTo>
                  <a:pt x="3225" y="220"/>
                </a:lnTo>
                <a:close/>
                <a:moveTo>
                  <a:pt x="3222" y="260"/>
                </a:moveTo>
                <a:lnTo>
                  <a:pt x="3273" y="273"/>
                </a:lnTo>
                <a:lnTo>
                  <a:pt x="3286" y="286"/>
                </a:lnTo>
                <a:lnTo>
                  <a:pt x="3260" y="292"/>
                </a:lnTo>
                <a:lnTo>
                  <a:pt x="3222" y="260"/>
                </a:lnTo>
                <a:lnTo>
                  <a:pt x="3222" y="260"/>
                </a:lnTo>
                <a:close/>
                <a:moveTo>
                  <a:pt x="3297" y="297"/>
                </a:moveTo>
                <a:lnTo>
                  <a:pt x="3340" y="345"/>
                </a:lnTo>
                <a:lnTo>
                  <a:pt x="3318" y="348"/>
                </a:lnTo>
                <a:lnTo>
                  <a:pt x="3270" y="302"/>
                </a:lnTo>
                <a:lnTo>
                  <a:pt x="3297" y="297"/>
                </a:lnTo>
                <a:close/>
                <a:moveTo>
                  <a:pt x="3310" y="294"/>
                </a:moveTo>
                <a:lnTo>
                  <a:pt x="3340" y="289"/>
                </a:lnTo>
                <a:lnTo>
                  <a:pt x="3391" y="308"/>
                </a:lnTo>
                <a:lnTo>
                  <a:pt x="3415" y="337"/>
                </a:lnTo>
                <a:lnTo>
                  <a:pt x="3356" y="343"/>
                </a:lnTo>
                <a:lnTo>
                  <a:pt x="3310" y="294"/>
                </a:lnTo>
                <a:close/>
                <a:moveTo>
                  <a:pt x="3423" y="348"/>
                </a:moveTo>
                <a:lnTo>
                  <a:pt x="3468" y="404"/>
                </a:lnTo>
                <a:lnTo>
                  <a:pt x="3415" y="404"/>
                </a:lnTo>
                <a:lnTo>
                  <a:pt x="3366" y="353"/>
                </a:lnTo>
                <a:lnTo>
                  <a:pt x="3423" y="348"/>
                </a:lnTo>
                <a:close/>
                <a:moveTo>
                  <a:pt x="3439" y="345"/>
                </a:moveTo>
                <a:lnTo>
                  <a:pt x="3473" y="343"/>
                </a:lnTo>
                <a:lnTo>
                  <a:pt x="3481" y="345"/>
                </a:lnTo>
                <a:lnTo>
                  <a:pt x="3521" y="401"/>
                </a:lnTo>
                <a:lnTo>
                  <a:pt x="3484" y="401"/>
                </a:lnTo>
                <a:lnTo>
                  <a:pt x="3439" y="345"/>
                </a:lnTo>
                <a:close/>
                <a:moveTo>
                  <a:pt x="3529" y="412"/>
                </a:moveTo>
                <a:lnTo>
                  <a:pt x="3751" y="733"/>
                </a:lnTo>
                <a:lnTo>
                  <a:pt x="3492" y="415"/>
                </a:lnTo>
                <a:lnTo>
                  <a:pt x="3529" y="412"/>
                </a:lnTo>
                <a:close/>
                <a:moveTo>
                  <a:pt x="3505" y="356"/>
                </a:moveTo>
                <a:lnTo>
                  <a:pt x="3586" y="399"/>
                </a:lnTo>
                <a:lnTo>
                  <a:pt x="3535" y="401"/>
                </a:lnTo>
                <a:lnTo>
                  <a:pt x="3505" y="356"/>
                </a:lnTo>
                <a:close/>
                <a:moveTo>
                  <a:pt x="3580" y="361"/>
                </a:moveTo>
                <a:lnTo>
                  <a:pt x="3578" y="353"/>
                </a:lnTo>
                <a:lnTo>
                  <a:pt x="3591" y="367"/>
                </a:lnTo>
                <a:lnTo>
                  <a:pt x="3580" y="361"/>
                </a:lnTo>
                <a:close/>
                <a:moveTo>
                  <a:pt x="3626" y="391"/>
                </a:moveTo>
                <a:lnTo>
                  <a:pt x="3636" y="396"/>
                </a:lnTo>
                <a:lnTo>
                  <a:pt x="3631" y="396"/>
                </a:lnTo>
                <a:lnTo>
                  <a:pt x="3591" y="380"/>
                </a:lnTo>
                <a:lnTo>
                  <a:pt x="3591" y="380"/>
                </a:lnTo>
                <a:lnTo>
                  <a:pt x="3591" y="377"/>
                </a:lnTo>
                <a:lnTo>
                  <a:pt x="3626" y="391"/>
                </a:lnTo>
                <a:close/>
                <a:moveTo>
                  <a:pt x="3668" y="442"/>
                </a:moveTo>
                <a:lnTo>
                  <a:pt x="3671" y="444"/>
                </a:lnTo>
                <a:lnTo>
                  <a:pt x="3877" y="859"/>
                </a:lnTo>
                <a:lnTo>
                  <a:pt x="3871" y="856"/>
                </a:lnTo>
                <a:lnTo>
                  <a:pt x="3610" y="412"/>
                </a:lnTo>
                <a:lnTo>
                  <a:pt x="3668" y="442"/>
                </a:lnTo>
                <a:close/>
                <a:moveTo>
                  <a:pt x="3671" y="407"/>
                </a:moveTo>
                <a:lnTo>
                  <a:pt x="3676" y="407"/>
                </a:lnTo>
                <a:lnTo>
                  <a:pt x="3679" y="409"/>
                </a:lnTo>
                <a:lnTo>
                  <a:pt x="3703" y="428"/>
                </a:lnTo>
                <a:lnTo>
                  <a:pt x="3692" y="423"/>
                </a:lnTo>
                <a:lnTo>
                  <a:pt x="3671" y="407"/>
                </a:lnTo>
                <a:close/>
                <a:moveTo>
                  <a:pt x="3676" y="431"/>
                </a:moveTo>
                <a:lnTo>
                  <a:pt x="3687" y="433"/>
                </a:lnTo>
                <a:lnTo>
                  <a:pt x="3703" y="447"/>
                </a:lnTo>
                <a:lnTo>
                  <a:pt x="3679" y="433"/>
                </a:lnTo>
                <a:lnTo>
                  <a:pt x="3676" y="431"/>
                </a:lnTo>
                <a:close/>
                <a:moveTo>
                  <a:pt x="3682" y="396"/>
                </a:moveTo>
                <a:lnTo>
                  <a:pt x="3660" y="375"/>
                </a:lnTo>
                <a:lnTo>
                  <a:pt x="3703" y="388"/>
                </a:lnTo>
                <a:lnTo>
                  <a:pt x="3708" y="393"/>
                </a:lnTo>
                <a:lnTo>
                  <a:pt x="3682" y="396"/>
                </a:lnTo>
                <a:close/>
                <a:moveTo>
                  <a:pt x="3722" y="407"/>
                </a:moveTo>
                <a:lnTo>
                  <a:pt x="3730" y="412"/>
                </a:lnTo>
                <a:lnTo>
                  <a:pt x="3708" y="407"/>
                </a:lnTo>
                <a:lnTo>
                  <a:pt x="3722" y="407"/>
                </a:lnTo>
                <a:close/>
                <a:moveTo>
                  <a:pt x="3738" y="431"/>
                </a:moveTo>
                <a:lnTo>
                  <a:pt x="3746" y="447"/>
                </a:lnTo>
                <a:lnTo>
                  <a:pt x="3741" y="444"/>
                </a:lnTo>
                <a:lnTo>
                  <a:pt x="3711" y="420"/>
                </a:lnTo>
                <a:lnTo>
                  <a:pt x="3738" y="431"/>
                </a:lnTo>
                <a:close/>
                <a:moveTo>
                  <a:pt x="3746" y="412"/>
                </a:moveTo>
                <a:lnTo>
                  <a:pt x="3743" y="404"/>
                </a:lnTo>
                <a:lnTo>
                  <a:pt x="3767" y="404"/>
                </a:lnTo>
                <a:lnTo>
                  <a:pt x="3783" y="409"/>
                </a:lnTo>
                <a:lnTo>
                  <a:pt x="3810" y="442"/>
                </a:lnTo>
                <a:lnTo>
                  <a:pt x="3757" y="423"/>
                </a:lnTo>
                <a:lnTo>
                  <a:pt x="3746" y="412"/>
                </a:lnTo>
                <a:close/>
                <a:moveTo>
                  <a:pt x="3775" y="460"/>
                </a:moveTo>
                <a:lnTo>
                  <a:pt x="3762" y="455"/>
                </a:lnTo>
                <a:lnTo>
                  <a:pt x="3757" y="442"/>
                </a:lnTo>
                <a:lnTo>
                  <a:pt x="3775" y="460"/>
                </a:lnTo>
                <a:close/>
                <a:moveTo>
                  <a:pt x="3799" y="484"/>
                </a:moveTo>
                <a:lnTo>
                  <a:pt x="3831" y="514"/>
                </a:lnTo>
                <a:lnTo>
                  <a:pt x="3807" y="503"/>
                </a:lnTo>
                <a:lnTo>
                  <a:pt x="3773" y="471"/>
                </a:lnTo>
                <a:lnTo>
                  <a:pt x="3799" y="484"/>
                </a:lnTo>
                <a:close/>
                <a:moveTo>
                  <a:pt x="3850" y="556"/>
                </a:moveTo>
                <a:lnTo>
                  <a:pt x="3976" y="952"/>
                </a:lnTo>
                <a:lnTo>
                  <a:pt x="3954" y="931"/>
                </a:lnTo>
                <a:lnTo>
                  <a:pt x="3786" y="516"/>
                </a:lnTo>
                <a:lnTo>
                  <a:pt x="3850" y="556"/>
                </a:lnTo>
                <a:close/>
                <a:moveTo>
                  <a:pt x="3866" y="567"/>
                </a:moveTo>
                <a:lnTo>
                  <a:pt x="3941" y="634"/>
                </a:lnTo>
                <a:lnTo>
                  <a:pt x="4029" y="1000"/>
                </a:lnTo>
                <a:lnTo>
                  <a:pt x="3994" y="968"/>
                </a:lnTo>
                <a:lnTo>
                  <a:pt x="3866" y="567"/>
                </a:lnTo>
                <a:close/>
                <a:moveTo>
                  <a:pt x="4034" y="1022"/>
                </a:moveTo>
                <a:lnTo>
                  <a:pt x="4048" y="1083"/>
                </a:lnTo>
                <a:lnTo>
                  <a:pt x="4021" y="1051"/>
                </a:lnTo>
                <a:lnTo>
                  <a:pt x="4002" y="992"/>
                </a:lnTo>
                <a:lnTo>
                  <a:pt x="4034" y="1022"/>
                </a:lnTo>
                <a:close/>
                <a:moveTo>
                  <a:pt x="4045" y="1016"/>
                </a:moveTo>
                <a:lnTo>
                  <a:pt x="3957" y="647"/>
                </a:lnTo>
                <a:lnTo>
                  <a:pt x="4002" y="685"/>
                </a:lnTo>
                <a:lnTo>
                  <a:pt x="4029" y="712"/>
                </a:lnTo>
                <a:lnTo>
                  <a:pt x="4083" y="1051"/>
                </a:lnTo>
                <a:lnTo>
                  <a:pt x="4045" y="1016"/>
                </a:lnTo>
                <a:close/>
                <a:moveTo>
                  <a:pt x="4088" y="1070"/>
                </a:moveTo>
                <a:lnTo>
                  <a:pt x="4096" y="1134"/>
                </a:lnTo>
                <a:lnTo>
                  <a:pt x="4066" y="1099"/>
                </a:lnTo>
                <a:lnTo>
                  <a:pt x="4050" y="1038"/>
                </a:lnTo>
                <a:lnTo>
                  <a:pt x="4088" y="1070"/>
                </a:lnTo>
                <a:close/>
                <a:moveTo>
                  <a:pt x="4042" y="725"/>
                </a:moveTo>
                <a:lnTo>
                  <a:pt x="4104" y="786"/>
                </a:lnTo>
                <a:lnTo>
                  <a:pt x="4131" y="1094"/>
                </a:lnTo>
                <a:lnTo>
                  <a:pt x="4099" y="1065"/>
                </a:lnTo>
                <a:lnTo>
                  <a:pt x="4042" y="725"/>
                </a:lnTo>
                <a:close/>
                <a:moveTo>
                  <a:pt x="4139" y="1196"/>
                </a:moveTo>
                <a:lnTo>
                  <a:pt x="4141" y="1217"/>
                </a:lnTo>
                <a:lnTo>
                  <a:pt x="4117" y="1188"/>
                </a:lnTo>
                <a:lnTo>
                  <a:pt x="4115" y="1172"/>
                </a:lnTo>
                <a:lnTo>
                  <a:pt x="4139" y="1196"/>
                </a:lnTo>
                <a:close/>
                <a:moveTo>
                  <a:pt x="4144" y="1238"/>
                </a:moveTo>
                <a:lnTo>
                  <a:pt x="4147" y="1287"/>
                </a:lnTo>
                <a:lnTo>
                  <a:pt x="4131" y="1260"/>
                </a:lnTo>
                <a:lnTo>
                  <a:pt x="4123" y="1212"/>
                </a:lnTo>
                <a:lnTo>
                  <a:pt x="4144" y="1238"/>
                </a:lnTo>
                <a:close/>
                <a:moveTo>
                  <a:pt x="4147" y="1123"/>
                </a:moveTo>
                <a:lnTo>
                  <a:pt x="4189" y="1166"/>
                </a:lnTo>
                <a:lnTo>
                  <a:pt x="4192" y="1233"/>
                </a:lnTo>
                <a:lnTo>
                  <a:pt x="4152" y="1190"/>
                </a:lnTo>
                <a:lnTo>
                  <a:pt x="4147" y="1123"/>
                </a:lnTo>
                <a:close/>
                <a:moveTo>
                  <a:pt x="4334" y="262"/>
                </a:moveTo>
                <a:lnTo>
                  <a:pt x="4331" y="318"/>
                </a:lnTo>
                <a:lnTo>
                  <a:pt x="4310" y="305"/>
                </a:lnTo>
                <a:lnTo>
                  <a:pt x="4312" y="262"/>
                </a:lnTo>
                <a:lnTo>
                  <a:pt x="4334" y="262"/>
                </a:lnTo>
                <a:close/>
                <a:moveTo>
                  <a:pt x="4312" y="249"/>
                </a:moveTo>
                <a:lnTo>
                  <a:pt x="4312" y="249"/>
                </a:lnTo>
                <a:lnTo>
                  <a:pt x="4323" y="246"/>
                </a:lnTo>
                <a:lnTo>
                  <a:pt x="4331" y="252"/>
                </a:lnTo>
                <a:lnTo>
                  <a:pt x="4312" y="249"/>
                </a:lnTo>
                <a:close/>
                <a:moveTo>
                  <a:pt x="4467" y="145"/>
                </a:moveTo>
                <a:lnTo>
                  <a:pt x="4489" y="142"/>
                </a:lnTo>
                <a:lnTo>
                  <a:pt x="4478" y="212"/>
                </a:lnTo>
                <a:lnTo>
                  <a:pt x="4457" y="204"/>
                </a:lnTo>
                <a:lnTo>
                  <a:pt x="4467" y="145"/>
                </a:lnTo>
                <a:close/>
                <a:moveTo>
                  <a:pt x="4459" y="102"/>
                </a:moveTo>
                <a:lnTo>
                  <a:pt x="4414" y="89"/>
                </a:lnTo>
                <a:lnTo>
                  <a:pt x="4462" y="78"/>
                </a:lnTo>
                <a:lnTo>
                  <a:pt x="4459" y="102"/>
                </a:lnTo>
                <a:close/>
                <a:moveTo>
                  <a:pt x="4542" y="142"/>
                </a:moveTo>
                <a:lnTo>
                  <a:pt x="4598" y="158"/>
                </a:lnTo>
                <a:lnTo>
                  <a:pt x="4590" y="204"/>
                </a:lnTo>
                <a:lnTo>
                  <a:pt x="4489" y="217"/>
                </a:lnTo>
                <a:lnTo>
                  <a:pt x="4499" y="142"/>
                </a:lnTo>
                <a:lnTo>
                  <a:pt x="4542" y="142"/>
                </a:lnTo>
                <a:close/>
                <a:moveTo>
                  <a:pt x="4502" y="131"/>
                </a:moveTo>
                <a:lnTo>
                  <a:pt x="4502" y="129"/>
                </a:lnTo>
                <a:lnTo>
                  <a:pt x="4510" y="131"/>
                </a:lnTo>
                <a:lnTo>
                  <a:pt x="4502" y="131"/>
                </a:lnTo>
                <a:close/>
                <a:moveTo>
                  <a:pt x="5101" y="452"/>
                </a:moveTo>
                <a:lnTo>
                  <a:pt x="5101" y="455"/>
                </a:lnTo>
                <a:lnTo>
                  <a:pt x="5095" y="460"/>
                </a:lnTo>
                <a:lnTo>
                  <a:pt x="5095" y="460"/>
                </a:lnTo>
                <a:lnTo>
                  <a:pt x="5082" y="450"/>
                </a:lnTo>
                <a:lnTo>
                  <a:pt x="5101" y="452"/>
                </a:lnTo>
                <a:close/>
                <a:moveTo>
                  <a:pt x="5098" y="417"/>
                </a:moveTo>
                <a:lnTo>
                  <a:pt x="5114" y="425"/>
                </a:lnTo>
                <a:lnTo>
                  <a:pt x="5106" y="439"/>
                </a:lnTo>
                <a:lnTo>
                  <a:pt x="5098" y="417"/>
                </a:lnTo>
                <a:close/>
                <a:moveTo>
                  <a:pt x="5028" y="471"/>
                </a:moveTo>
                <a:lnTo>
                  <a:pt x="5071" y="514"/>
                </a:lnTo>
                <a:lnTo>
                  <a:pt x="5063" y="530"/>
                </a:lnTo>
                <a:lnTo>
                  <a:pt x="5058" y="524"/>
                </a:lnTo>
                <a:lnTo>
                  <a:pt x="5028" y="471"/>
                </a:lnTo>
                <a:close/>
                <a:moveTo>
                  <a:pt x="5055" y="546"/>
                </a:moveTo>
                <a:lnTo>
                  <a:pt x="5055" y="546"/>
                </a:lnTo>
                <a:lnTo>
                  <a:pt x="5044" y="532"/>
                </a:lnTo>
                <a:lnTo>
                  <a:pt x="5031" y="514"/>
                </a:lnTo>
                <a:lnTo>
                  <a:pt x="5047" y="530"/>
                </a:lnTo>
                <a:lnTo>
                  <a:pt x="5055" y="546"/>
                </a:lnTo>
                <a:close/>
                <a:moveTo>
                  <a:pt x="4943" y="375"/>
                </a:moveTo>
                <a:lnTo>
                  <a:pt x="4930" y="364"/>
                </a:lnTo>
                <a:lnTo>
                  <a:pt x="4930" y="361"/>
                </a:lnTo>
                <a:lnTo>
                  <a:pt x="4948" y="361"/>
                </a:lnTo>
                <a:lnTo>
                  <a:pt x="4943" y="375"/>
                </a:lnTo>
                <a:close/>
                <a:moveTo>
                  <a:pt x="4943" y="423"/>
                </a:moveTo>
                <a:lnTo>
                  <a:pt x="4938" y="423"/>
                </a:lnTo>
                <a:lnTo>
                  <a:pt x="4938" y="417"/>
                </a:lnTo>
                <a:lnTo>
                  <a:pt x="4943" y="423"/>
                </a:lnTo>
                <a:close/>
                <a:moveTo>
                  <a:pt x="4938" y="803"/>
                </a:moveTo>
                <a:lnTo>
                  <a:pt x="4823" y="722"/>
                </a:lnTo>
                <a:lnTo>
                  <a:pt x="4833" y="690"/>
                </a:lnTo>
                <a:lnTo>
                  <a:pt x="4972" y="728"/>
                </a:lnTo>
                <a:lnTo>
                  <a:pt x="4938" y="803"/>
                </a:lnTo>
                <a:close/>
                <a:moveTo>
                  <a:pt x="4940" y="819"/>
                </a:moveTo>
                <a:lnTo>
                  <a:pt x="4991" y="853"/>
                </a:lnTo>
                <a:lnTo>
                  <a:pt x="4935" y="835"/>
                </a:lnTo>
                <a:lnTo>
                  <a:pt x="4940" y="819"/>
                </a:lnTo>
                <a:close/>
                <a:moveTo>
                  <a:pt x="4959" y="1089"/>
                </a:moveTo>
                <a:lnTo>
                  <a:pt x="4860" y="995"/>
                </a:lnTo>
                <a:lnTo>
                  <a:pt x="4879" y="955"/>
                </a:lnTo>
                <a:lnTo>
                  <a:pt x="5004" y="1008"/>
                </a:lnTo>
                <a:lnTo>
                  <a:pt x="4959" y="1089"/>
                </a:lnTo>
                <a:close/>
                <a:moveTo>
                  <a:pt x="4964" y="1107"/>
                </a:moveTo>
                <a:lnTo>
                  <a:pt x="4972" y="1115"/>
                </a:lnTo>
                <a:lnTo>
                  <a:pt x="4962" y="1110"/>
                </a:lnTo>
                <a:lnTo>
                  <a:pt x="4964" y="1107"/>
                </a:lnTo>
                <a:close/>
                <a:moveTo>
                  <a:pt x="4852" y="2525"/>
                </a:moveTo>
                <a:lnTo>
                  <a:pt x="4796" y="2431"/>
                </a:lnTo>
                <a:lnTo>
                  <a:pt x="4881" y="2370"/>
                </a:lnTo>
                <a:lnTo>
                  <a:pt x="4951" y="2466"/>
                </a:lnTo>
                <a:lnTo>
                  <a:pt x="4852" y="2525"/>
                </a:lnTo>
                <a:close/>
                <a:moveTo>
                  <a:pt x="4956" y="2477"/>
                </a:moveTo>
                <a:lnTo>
                  <a:pt x="4988" y="2522"/>
                </a:lnTo>
                <a:lnTo>
                  <a:pt x="4889" y="2589"/>
                </a:lnTo>
                <a:lnTo>
                  <a:pt x="4857" y="2535"/>
                </a:lnTo>
                <a:lnTo>
                  <a:pt x="4956" y="2477"/>
                </a:lnTo>
                <a:close/>
                <a:moveTo>
                  <a:pt x="4235" y="1725"/>
                </a:moveTo>
                <a:lnTo>
                  <a:pt x="4221" y="1682"/>
                </a:lnTo>
                <a:lnTo>
                  <a:pt x="4224" y="1634"/>
                </a:lnTo>
                <a:lnTo>
                  <a:pt x="4237" y="1669"/>
                </a:lnTo>
                <a:lnTo>
                  <a:pt x="4235" y="1725"/>
                </a:lnTo>
                <a:close/>
                <a:moveTo>
                  <a:pt x="4237" y="1899"/>
                </a:moveTo>
                <a:lnTo>
                  <a:pt x="4235" y="1910"/>
                </a:lnTo>
                <a:lnTo>
                  <a:pt x="4235" y="1910"/>
                </a:lnTo>
                <a:lnTo>
                  <a:pt x="4237" y="1899"/>
                </a:lnTo>
                <a:close/>
                <a:moveTo>
                  <a:pt x="4203" y="1265"/>
                </a:moveTo>
                <a:lnTo>
                  <a:pt x="4235" y="1297"/>
                </a:lnTo>
                <a:lnTo>
                  <a:pt x="4232" y="1329"/>
                </a:lnTo>
                <a:lnTo>
                  <a:pt x="4203" y="1295"/>
                </a:lnTo>
                <a:lnTo>
                  <a:pt x="4203" y="1265"/>
                </a:lnTo>
                <a:close/>
                <a:moveTo>
                  <a:pt x="4203" y="2359"/>
                </a:moveTo>
                <a:lnTo>
                  <a:pt x="4203" y="2359"/>
                </a:lnTo>
                <a:lnTo>
                  <a:pt x="4203" y="2359"/>
                </a:lnTo>
                <a:lnTo>
                  <a:pt x="4203" y="2359"/>
                </a:lnTo>
                <a:close/>
                <a:moveTo>
                  <a:pt x="4256" y="455"/>
                </a:moveTo>
                <a:lnTo>
                  <a:pt x="4267" y="458"/>
                </a:lnTo>
                <a:lnTo>
                  <a:pt x="4286" y="476"/>
                </a:lnTo>
                <a:lnTo>
                  <a:pt x="4286" y="487"/>
                </a:lnTo>
                <a:lnTo>
                  <a:pt x="4256" y="455"/>
                </a:lnTo>
                <a:close/>
                <a:moveTo>
                  <a:pt x="4286" y="503"/>
                </a:moveTo>
                <a:lnTo>
                  <a:pt x="4286" y="506"/>
                </a:lnTo>
                <a:lnTo>
                  <a:pt x="4275" y="490"/>
                </a:lnTo>
                <a:lnTo>
                  <a:pt x="4286" y="503"/>
                </a:lnTo>
                <a:close/>
                <a:moveTo>
                  <a:pt x="4211" y="388"/>
                </a:moveTo>
                <a:lnTo>
                  <a:pt x="4232" y="388"/>
                </a:lnTo>
                <a:lnTo>
                  <a:pt x="4288" y="433"/>
                </a:lnTo>
                <a:lnTo>
                  <a:pt x="4288" y="450"/>
                </a:lnTo>
                <a:lnTo>
                  <a:pt x="4272" y="447"/>
                </a:lnTo>
                <a:lnTo>
                  <a:pt x="4211" y="388"/>
                </a:lnTo>
                <a:close/>
                <a:moveTo>
                  <a:pt x="4251" y="442"/>
                </a:moveTo>
                <a:lnTo>
                  <a:pt x="4243" y="442"/>
                </a:lnTo>
                <a:lnTo>
                  <a:pt x="4213" y="407"/>
                </a:lnTo>
                <a:lnTo>
                  <a:pt x="4251" y="442"/>
                </a:lnTo>
                <a:close/>
                <a:moveTo>
                  <a:pt x="4892" y="273"/>
                </a:moveTo>
                <a:lnTo>
                  <a:pt x="4868" y="273"/>
                </a:lnTo>
                <a:lnTo>
                  <a:pt x="4849" y="241"/>
                </a:lnTo>
                <a:lnTo>
                  <a:pt x="4892" y="273"/>
                </a:lnTo>
                <a:close/>
                <a:moveTo>
                  <a:pt x="4879" y="249"/>
                </a:moveTo>
                <a:lnTo>
                  <a:pt x="4887" y="252"/>
                </a:lnTo>
                <a:lnTo>
                  <a:pt x="4889" y="257"/>
                </a:lnTo>
                <a:lnTo>
                  <a:pt x="4879" y="249"/>
                </a:lnTo>
                <a:close/>
                <a:moveTo>
                  <a:pt x="4999" y="345"/>
                </a:moveTo>
                <a:lnTo>
                  <a:pt x="4964" y="348"/>
                </a:lnTo>
                <a:lnTo>
                  <a:pt x="4972" y="329"/>
                </a:lnTo>
                <a:lnTo>
                  <a:pt x="4999" y="345"/>
                </a:lnTo>
                <a:close/>
                <a:moveTo>
                  <a:pt x="4978" y="316"/>
                </a:moveTo>
                <a:lnTo>
                  <a:pt x="4980" y="308"/>
                </a:lnTo>
                <a:lnTo>
                  <a:pt x="4988" y="327"/>
                </a:lnTo>
                <a:lnTo>
                  <a:pt x="4978" y="316"/>
                </a:lnTo>
                <a:close/>
                <a:moveTo>
                  <a:pt x="5004" y="359"/>
                </a:moveTo>
                <a:lnTo>
                  <a:pt x="5028" y="407"/>
                </a:lnTo>
                <a:lnTo>
                  <a:pt x="4970" y="359"/>
                </a:lnTo>
                <a:lnTo>
                  <a:pt x="5004" y="359"/>
                </a:lnTo>
                <a:close/>
                <a:moveTo>
                  <a:pt x="4967" y="310"/>
                </a:moveTo>
                <a:lnTo>
                  <a:pt x="4935" y="286"/>
                </a:lnTo>
                <a:lnTo>
                  <a:pt x="4972" y="289"/>
                </a:lnTo>
                <a:lnTo>
                  <a:pt x="4972" y="292"/>
                </a:lnTo>
                <a:lnTo>
                  <a:pt x="4967" y="310"/>
                </a:lnTo>
                <a:close/>
                <a:moveTo>
                  <a:pt x="4916" y="273"/>
                </a:moveTo>
                <a:lnTo>
                  <a:pt x="4913" y="273"/>
                </a:lnTo>
                <a:lnTo>
                  <a:pt x="4903" y="257"/>
                </a:lnTo>
                <a:lnTo>
                  <a:pt x="4964" y="276"/>
                </a:lnTo>
                <a:lnTo>
                  <a:pt x="4964" y="276"/>
                </a:lnTo>
                <a:lnTo>
                  <a:pt x="4916" y="273"/>
                </a:lnTo>
                <a:close/>
                <a:moveTo>
                  <a:pt x="4908" y="286"/>
                </a:moveTo>
                <a:lnTo>
                  <a:pt x="4930" y="327"/>
                </a:lnTo>
                <a:lnTo>
                  <a:pt x="4879" y="284"/>
                </a:lnTo>
                <a:lnTo>
                  <a:pt x="4908" y="286"/>
                </a:lnTo>
                <a:close/>
                <a:moveTo>
                  <a:pt x="4900" y="316"/>
                </a:moveTo>
                <a:lnTo>
                  <a:pt x="4938" y="348"/>
                </a:lnTo>
                <a:lnTo>
                  <a:pt x="4921" y="348"/>
                </a:lnTo>
                <a:lnTo>
                  <a:pt x="4900" y="316"/>
                </a:lnTo>
                <a:close/>
                <a:moveTo>
                  <a:pt x="4905" y="377"/>
                </a:moveTo>
                <a:lnTo>
                  <a:pt x="4916" y="388"/>
                </a:lnTo>
                <a:lnTo>
                  <a:pt x="4855" y="364"/>
                </a:lnTo>
                <a:lnTo>
                  <a:pt x="4895" y="361"/>
                </a:lnTo>
                <a:lnTo>
                  <a:pt x="4905" y="377"/>
                </a:lnTo>
                <a:close/>
                <a:moveTo>
                  <a:pt x="4857" y="284"/>
                </a:moveTo>
                <a:lnTo>
                  <a:pt x="4868" y="292"/>
                </a:lnTo>
                <a:lnTo>
                  <a:pt x="4889" y="324"/>
                </a:lnTo>
                <a:lnTo>
                  <a:pt x="4855" y="292"/>
                </a:lnTo>
                <a:lnTo>
                  <a:pt x="4849" y="284"/>
                </a:lnTo>
                <a:lnTo>
                  <a:pt x="4857" y="284"/>
                </a:lnTo>
                <a:close/>
                <a:moveTo>
                  <a:pt x="4884" y="351"/>
                </a:moveTo>
                <a:lnTo>
                  <a:pt x="4828" y="353"/>
                </a:lnTo>
                <a:lnTo>
                  <a:pt x="4785" y="337"/>
                </a:lnTo>
                <a:lnTo>
                  <a:pt x="4801" y="281"/>
                </a:lnTo>
                <a:lnTo>
                  <a:pt x="4820" y="281"/>
                </a:lnTo>
                <a:lnTo>
                  <a:pt x="4884" y="351"/>
                </a:lnTo>
                <a:close/>
                <a:moveTo>
                  <a:pt x="4799" y="353"/>
                </a:moveTo>
                <a:lnTo>
                  <a:pt x="4780" y="353"/>
                </a:lnTo>
                <a:lnTo>
                  <a:pt x="4783" y="348"/>
                </a:lnTo>
                <a:lnTo>
                  <a:pt x="4799" y="353"/>
                </a:lnTo>
                <a:close/>
                <a:moveTo>
                  <a:pt x="4807" y="225"/>
                </a:moveTo>
                <a:lnTo>
                  <a:pt x="4804" y="225"/>
                </a:lnTo>
                <a:lnTo>
                  <a:pt x="4807" y="225"/>
                </a:lnTo>
                <a:lnTo>
                  <a:pt x="4807" y="225"/>
                </a:lnTo>
                <a:close/>
                <a:moveTo>
                  <a:pt x="4807" y="268"/>
                </a:moveTo>
                <a:lnTo>
                  <a:pt x="4809" y="270"/>
                </a:lnTo>
                <a:lnTo>
                  <a:pt x="4807" y="270"/>
                </a:lnTo>
                <a:lnTo>
                  <a:pt x="4807" y="268"/>
                </a:lnTo>
                <a:close/>
                <a:moveTo>
                  <a:pt x="4815" y="193"/>
                </a:moveTo>
                <a:lnTo>
                  <a:pt x="4817" y="190"/>
                </a:lnTo>
                <a:lnTo>
                  <a:pt x="4815" y="193"/>
                </a:lnTo>
                <a:lnTo>
                  <a:pt x="4815" y="193"/>
                </a:lnTo>
                <a:close/>
                <a:moveTo>
                  <a:pt x="4831" y="262"/>
                </a:moveTo>
                <a:lnTo>
                  <a:pt x="4844" y="270"/>
                </a:lnTo>
                <a:lnTo>
                  <a:pt x="4839" y="270"/>
                </a:lnTo>
                <a:lnTo>
                  <a:pt x="4831" y="262"/>
                </a:lnTo>
                <a:close/>
                <a:moveTo>
                  <a:pt x="4817" y="233"/>
                </a:moveTo>
                <a:lnTo>
                  <a:pt x="4817" y="228"/>
                </a:lnTo>
                <a:lnTo>
                  <a:pt x="4828" y="233"/>
                </a:lnTo>
                <a:lnTo>
                  <a:pt x="4844" y="257"/>
                </a:lnTo>
                <a:lnTo>
                  <a:pt x="4817" y="233"/>
                </a:lnTo>
                <a:close/>
                <a:moveTo>
                  <a:pt x="4807" y="179"/>
                </a:moveTo>
                <a:lnTo>
                  <a:pt x="4775" y="134"/>
                </a:lnTo>
                <a:lnTo>
                  <a:pt x="4820" y="131"/>
                </a:lnTo>
                <a:lnTo>
                  <a:pt x="4828" y="150"/>
                </a:lnTo>
                <a:lnTo>
                  <a:pt x="4820" y="179"/>
                </a:lnTo>
                <a:lnTo>
                  <a:pt x="4807" y="179"/>
                </a:lnTo>
                <a:close/>
                <a:moveTo>
                  <a:pt x="4801" y="193"/>
                </a:moveTo>
                <a:lnTo>
                  <a:pt x="4801" y="195"/>
                </a:lnTo>
                <a:lnTo>
                  <a:pt x="4801" y="193"/>
                </a:lnTo>
                <a:lnTo>
                  <a:pt x="4801" y="193"/>
                </a:lnTo>
                <a:close/>
                <a:moveTo>
                  <a:pt x="4807" y="212"/>
                </a:moveTo>
                <a:lnTo>
                  <a:pt x="4788" y="206"/>
                </a:lnTo>
                <a:lnTo>
                  <a:pt x="4780" y="195"/>
                </a:lnTo>
                <a:lnTo>
                  <a:pt x="4783" y="195"/>
                </a:lnTo>
                <a:lnTo>
                  <a:pt x="4807" y="212"/>
                </a:lnTo>
                <a:close/>
                <a:moveTo>
                  <a:pt x="4788" y="228"/>
                </a:moveTo>
                <a:lnTo>
                  <a:pt x="4796" y="236"/>
                </a:lnTo>
                <a:lnTo>
                  <a:pt x="4785" y="225"/>
                </a:lnTo>
                <a:lnTo>
                  <a:pt x="4780" y="220"/>
                </a:lnTo>
                <a:lnTo>
                  <a:pt x="4788" y="228"/>
                </a:lnTo>
                <a:close/>
                <a:moveTo>
                  <a:pt x="4796" y="257"/>
                </a:moveTo>
                <a:lnTo>
                  <a:pt x="4793" y="270"/>
                </a:lnTo>
                <a:lnTo>
                  <a:pt x="4644" y="262"/>
                </a:lnTo>
                <a:lnTo>
                  <a:pt x="4654" y="209"/>
                </a:lnTo>
                <a:lnTo>
                  <a:pt x="4732" y="201"/>
                </a:lnTo>
                <a:lnTo>
                  <a:pt x="4748" y="206"/>
                </a:lnTo>
                <a:lnTo>
                  <a:pt x="4777" y="233"/>
                </a:lnTo>
                <a:lnTo>
                  <a:pt x="4796" y="257"/>
                </a:lnTo>
                <a:close/>
                <a:moveTo>
                  <a:pt x="4791" y="281"/>
                </a:moveTo>
                <a:lnTo>
                  <a:pt x="4775" y="332"/>
                </a:lnTo>
                <a:lnTo>
                  <a:pt x="4638" y="278"/>
                </a:lnTo>
                <a:lnTo>
                  <a:pt x="4641" y="276"/>
                </a:lnTo>
                <a:lnTo>
                  <a:pt x="4791" y="281"/>
                </a:lnTo>
                <a:close/>
                <a:moveTo>
                  <a:pt x="4248" y="1522"/>
                </a:moveTo>
                <a:lnTo>
                  <a:pt x="4246" y="1581"/>
                </a:lnTo>
                <a:lnTo>
                  <a:pt x="4229" y="1551"/>
                </a:lnTo>
                <a:lnTo>
                  <a:pt x="4235" y="1498"/>
                </a:lnTo>
                <a:lnTo>
                  <a:pt x="4248" y="1522"/>
                </a:lnTo>
                <a:close/>
                <a:moveTo>
                  <a:pt x="4235" y="1476"/>
                </a:moveTo>
                <a:lnTo>
                  <a:pt x="4237" y="1436"/>
                </a:lnTo>
                <a:lnTo>
                  <a:pt x="4254" y="1460"/>
                </a:lnTo>
                <a:lnTo>
                  <a:pt x="4251" y="1500"/>
                </a:lnTo>
                <a:lnTo>
                  <a:pt x="4235" y="1476"/>
                </a:lnTo>
                <a:close/>
                <a:moveTo>
                  <a:pt x="4246" y="1733"/>
                </a:moveTo>
                <a:lnTo>
                  <a:pt x="4251" y="1698"/>
                </a:lnTo>
                <a:lnTo>
                  <a:pt x="4262" y="1725"/>
                </a:lnTo>
                <a:lnTo>
                  <a:pt x="4262" y="1728"/>
                </a:lnTo>
                <a:lnTo>
                  <a:pt x="4251" y="1776"/>
                </a:lnTo>
                <a:lnTo>
                  <a:pt x="4246" y="1755"/>
                </a:lnTo>
                <a:lnTo>
                  <a:pt x="4246" y="1733"/>
                </a:lnTo>
                <a:close/>
                <a:moveTo>
                  <a:pt x="4259" y="1637"/>
                </a:moveTo>
                <a:lnTo>
                  <a:pt x="4270" y="1661"/>
                </a:lnTo>
                <a:lnTo>
                  <a:pt x="4264" y="1701"/>
                </a:lnTo>
                <a:lnTo>
                  <a:pt x="4254" y="1674"/>
                </a:lnTo>
                <a:lnTo>
                  <a:pt x="4259" y="1637"/>
                </a:lnTo>
                <a:close/>
                <a:moveTo>
                  <a:pt x="4259" y="1559"/>
                </a:moveTo>
                <a:lnTo>
                  <a:pt x="4259" y="1541"/>
                </a:lnTo>
                <a:lnTo>
                  <a:pt x="4262" y="1543"/>
                </a:lnTo>
                <a:lnTo>
                  <a:pt x="4259" y="1559"/>
                </a:lnTo>
                <a:close/>
                <a:moveTo>
                  <a:pt x="4320" y="634"/>
                </a:moveTo>
                <a:lnTo>
                  <a:pt x="4384" y="655"/>
                </a:lnTo>
                <a:lnTo>
                  <a:pt x="4374" y="722"/>
                </a:lnTo>
                <a:lnTo>
                  <a:pt x="4318" y="696"/>
                </a:lnTo>
                <a:lnTo>
                  <a:pt x="4320" y="634"/>
                </a:lnTo>
                <a:close/>
                <a:moveTo>
                  <a:pt x="4318" y="490"/>
                </a:moveTo>
                <a:lnTo>
                  <a:pt x="4299" y="471"/>
                </a:lnTo>
                <a:lnTo>
                  <a:pt x="4299" y="463"/>
                </a:lnTo>
                <a:lnTo>
                  <a:pt x="4320" y="468"/>
                </a:lnTo>
                <a:lnTo>
                  <a:pt x="4318" y="490"/>
                </a:lnTo>
                <a:close/>
                <a:moveTo>
                  <a:pt x="4326" y="554"/>
                </a:moveTo>
                <a:lnTo>
                  <a:pt x="4334" y="556"/>
                </a:lnTo>
                <a:lnTo>
                  <a:pt x="4390" y="615"/>
                </a:lnTo>
                <a:lnTo>
                  <a:pt x="4387" y="634"/>
                </a:lnTo>
                <a:lnTo>
                  <a:pt x="4326" y="556"/>
                </a:lnTo>
                <a:lnTo>
                  <a:pt x="4326" y="554"/>
                </a:lnTo>
                <a:close/>
                <a:moveTo>
                  <a:pt x="4312" y="372"/>
                </a:moveTo>
                <a:lnTo>
                  <a:pt x="4307" y="367"/>
                </a:lnTo>
                <a:lnTo>
                  <a:pt x="4307" y="361"/>
                </a:lnTo>
                <a:lnTo>
                  <a:pt x="4328" y="364"/>
                </a:lnTo>
                <a:lnTo>
                  <a:pt x="4326" y="372"/>
                </a:lnTo>
                <a:lnTo>
                  <a:pt x="4312" y="372"/>
                </a:lnTo>
                <a:close/>
                <a:moveTo>
                  <a:pt x="4425" y="669"/>
                </a:moveTo>
                <a:lnTo>
                  <a:pt x="4446" y="677"/>
                </a:lnTo>
                <a:lnTo>
                  <a:pt x="4481" y="714"/>
                </a:lnTo>
                <a:lnTo>
                  <a:pt x="4473" y="744"/>
                </a:lnTo>
                <a:lnTo>
                  <a:pt x="4425" y="679"/>
                </a:lnTo>
                <a:lnTo>
                  <a:pt x="4425" y="669"/>
                </a:lnTo>
                <a:close/>
                <a:moveTo>
                  <a:pt x="4414" y="578"/>
                </a:moveTo>
                <a:lnTo>
                  <a:pt x="4425" y="581"/>
                </a:lnTo>
                <a:lnTo>
                  <a:pt x="4425" y="589"/>
                </a:lnTo>
                <a:lnTo>
                  <a:pt x="4414" y="578"/>
                </a:lnTo>
                <a:close/>
                <a:moveTo>
                  <a:pt x="4427" y="658"/>
                </a:moveTo>
                <a:lnTo>
                  <a:pt x="4427" y="655"/>
                </a:lnTo>
                <a:lnTo>
                  <a:pt x="4427" y="658"/>
                </a:lnTo>
                <a:lnTo>
                  <a:pt x="4427" y="658"/>
                </a:lnTo>
                <a:close/>
                <a:moveTo>
                  <a:pt x="4561" y="391"/>
                </a:moveTo>
                <a:lnTo>
                  <a:pt x="4601" y="396"/>
                </a:lnTo>
                <a:lnTo>
                  <a:pt x="4585" y="466"/>
                </a:lnTo>
                <a:lnTo>
                  <a:pt x="4550" y="447"/>
                </a:lnTo>
                <a:lnTo>
                  <a:pt x="4561" y="391"/>
                </a:lnTo>
                <a:close/>
                <a:moveTo>
                  <a:pt x="4531" y="375"/>
                </a:moveTo>
                <a:lnTo>
                  <a:pt x="4553" y="375"/>
                </a:lnTo>
                <a:lnTo>
                  <a:pt x="4553" y="377"/>
                </a:lnTo>
                <a:lnTo>
                  <a:pt x="4531" y="375"/>
                </a:lnTo>
                <a:close/>
                <a:moveTo>
                  <a:pt x="4563" y="380"/>
                </a:moveTo>
                <a:lnTo>
                  <a:pt x="4566" y="375"/>
                </a:lnTo>
                <a:lnTo>
                  <a:pt x="4582" y="375"/>
                </a:lnTo>
                <a:lnTo>
                  <a:pt x="4604" y="383"/>
                </a:lnTo>
                <a:lnTo>
                  <a:pt x="4563" y="380"/>
                </a:lnTo>
                <a:close/>
                <a:moveTo>
                  <a:pt x="4772" y="819"/>
                </a:moveTo>
                <a:lnTo>
                  <a:pt x="4748" y="883"/>
                </a:lnTo>
                <a:lnTo>
                  <a:pt x="4734" y="877"/>
                </a:lnTo>
                <a:lnTo>
                  <a:pt x="4649" y="797"/>
                </a:lnTo>
                <a:lnTo>
                  <a:pt x="4662" y="752"/>
                </a:lnTo>
                <a:lnTo>
                  <a:pt x="4708" y="768"/>
                </a:lnTo>
                <a:lnTo>
                  <a:pt x="4772" y="819"/>
                </a:lnTo>
                <a:close/>
                <a:moveTo>
                  <a:pt x="4740" y="778"/>
                </a:moveTo>
                <a:lnTo>
                  <a:pt x="4780" y="794"/>
                </a:lnTo>
                <a:lnTo>
                  <a:pt x="4775" y="808"/>
                </a:lnTo>
                <a:lnTo>
                  <a:pt x="4740" y="778"/>
                </a:lnTo>
                <a:close/>
                <a:moveTo>
                  <a:pt x="4414" y="752"/>
                </a:moveTo>
                <a:lnTo>
                  <a:pt x="4467" y="776"/>
                </a:lnTo>
                <a:lnTo>
                  <a:pt x="4451" y="843"/>
                </a:lnTo>
                <a:lnTo>
                  <a:pt x="4403" y="816"/>
                </a:lnTo>
                <a:lnTo>
                  <a:pt x="4414" y="752"/>
                </a:lnTo>
                <a:close/>
                <a:moveTo>
                  <a:pt x="4411" y="663"/>
                </a:moveTo>
                <a:lnTo>
                  <a:pt x="4414" y="666"/>
                </a:lnTo>
                <a:lnTo>
                  <a:pt x="4414" y="666"/>
                </a:lnTo>
                <a:lnTo>
                  <a:pt x="4411" y="663"/>
                </a:lnTo>
                <a:close/>
                <a:moveTo>
                  <a:pt x="4638" y="789"/>
                </a:moveTo>
                <a:lnTo>
                  <a:pt x="4563" y="717"/>
                </a:lnTo>
                <a:lnTo>
                  <a:pt x="4649" y="749"/>
                </a:lnTo>
                <a:lnTo>
                  <a:pt x="4638" y="789"/>
                </a:lnTo>
                <a:close/>
                <a:moveTo>
                  <a:pt x="4644" y="811"/>
                </a:moveTo>
                <a:lnTo>
                  <a:pt x="4702" y="864"/>
                </a:lnTo>
                <a:lnTo>
                  <a:pt x="4636" y="835"/>
                </a:lnTo>
                <a:lnTo>
                  <a:pt x="4644" y="811"/>
                </a:lnTo>
                <a:close/>
                <a:moveTo>
                  <a:pt x="4582" y="824"/>
                </a:moveTo>
                <a:lnTo>
                  <a:pt x="4617" y="861"/>
                </a:lnTo>
                <a:lnTo>
                  <a:pt x="4604" y="907"/>
                </a:lnTo>
                <a:lnTo>
                  <a:pt x="4523" y="805"/>
                </a:lnTo>
                <a:lnTo>
                  <a:pt x="4523" y="800"/>
                </a:lnTo>
                <a:lnTo>
                  <a:pt x="4582" y="824"/>
                </a:lnTo>
                <a:close/>
                <a:moveTo>
                  <a:pt x="4526" y="786"/>
                </a:moveTo>
                <a:lnTo>
                  <a:pt x="4531" y="770"/>
                </a:lnTo>
                <a:lnTo>
                  <a:pt x="4561" y="803"/>
                </a:lnTo>
                <a:lnTo>
                  <a:pt x="4526" y="786"/>
                </a:lnTo>
                <a:close/>
                <a:moveTo>
                  <a:pt x="4609" y="837"/>
                </a:moveTo>
                <a:lnTo>
                  <a:pt x="4622" y="843"/>
                </a:lnTo>
                <a:lnTo>
                  <a:pt x="4620" y="848"/>
                </a:lnTo>
                <a:lnTo>
                  <a:pt x="4609" y="837"/>
                </a:lnTo>
                <a:close/>
                <a:moveTo>
                  <a:pt x="4553" y="1073"/>
                </a:moveTo>
                <a:lnTo>
                  <a:pt x="4537" y="1126"/>
                </a:lnTo>
                <a:lnTo>
                  <a:pt x="4465" y="1065"/>
                </a:lnTo>
                <a:lnTo>
                  <a:pt x="4478" y="1016"/>
                </a:lnTo>
                <a:lnTo>
                  <a:pt x="4553" y="1073"/>
                </a:lnTo>
                <a:close/>
                <a:moveTo>
                  <a:pt x="4481" y="1003"/>
                </a:moveTo>
                <a:lnTo>
                  <a:pt x="4489" y="958"/>
                </a:lnTo>
                <a:lnTo>
                  <a:pt x="4571" y="1008"/>
                </a:lnTo>
                <a:lnTo>
                  <a:pt x="4558" y="1059"/>
                </a:lnTo>
                <a:lnTo>
                  <a:pt x="4481" y="1003"/>
                </a:lnTo>
                <a:close/>
                <a:moveTo>
                  <a:pt x="4534" y="1139"/>
                </a:moveTo>
                <a:lnTo>
                  <a:pt x="4521" y="1182"/>
                </a:lnTo>
                <a:lnTo>
                  <a:pt x="4454" y="1118"/>
                </a:lnTo>
                <a:lnTo>
                  <a:pt x="4462" y="1078"/>
                </a:lnTo>
                <a:lnTo>
                  <a:pt x="4534" y="1139"/>
                </a:lnTo>
                <a:close/>
                <a:moveTo>
                  <a:pt x="4523" y="1471"/>
                </a:moveTo>
                <a:lnTo>
                  <a:pt x="4491" y="1554"/>
                </a:lnTo>
                <a:lnTo>
                  <a:pt x="4438" y="1498"/>
                </a:lnTo>
                <a:lnTo>
                  <a:pt x="4465" y="1415"/>
                </a:lnTo>
                <a:lnTo>
                  <a:pt x="4523" y="1471"/>
                </a:lnTo>
                <a:close/>
                <a:moveTo>
                  <a:pt x="4467" y="1404"/>
                </a:moveTo>
                <a:lnTo>
                  <a:pt x="4513" y="1252"/>
                </a:lnTo>
                <a:lnTo>
                  <a:pt x="4577" y="1327"/>
                </a:lnTo>
                <a:lnTo>
                  <a:pt x="4526" y="1458"/>
                </a:lnTo>
                <a:lnTo>
                  <a:pt x="4467" y="1404"/>
                </a:lnTo>
                <a:close/>
                <a:moveTo>
                  <a:pt x="4494" y="1575"/>
                </a:moveTo>
                <a:lnTo>
                  <a:pt x="4547" y="1631"/>
                </a:lnTo>
                <a:lnTo>
                  <a:pt x="4521" y="1685"/>
                </a:lnTo>
                <a:lnTo>
                  <a:pt x="4475" y="1629"/>
                </a:lnTo>
                <a:lnTo>
                  <a:pt x="4494" y="1575"/>
                </a:lnTo>
                <a:close/>
                <a:moveTo>
                  <a:pt x="4486" y="1565"/>
                </a:moveTo>
                <a:lnTo>
                  <a:pt x="4465" y="1618"/>
                </a:lnTo>
                <a:lnTo>
                  <a:pt x="4419" y="1562"/>
                </a:lnTo>
                <a:lnTo>
                  <a:pt x="4435" y="1511"/>
                </a:lnTo>
                <a:lnTo>
                  <a:pt x="4486" y="1565"/>
                </a:lnTo>
                <a:close/>
                <a:moveTo>
                  <a:pt x="4462" y="1631"/>
                </a:moveTo>
                <a:lnTo>
                  <a:pt x="4435" y="1701"/>
                </a:lnTo>
                <a:lnTo>
                  <a:pt x="4395" y="1645"/>
                </a:lnTo>
                <a:lnTo>
                  <a:pt x="4417" y="1575"/>
                </a:lnTo>
                <a:lnTo>
                  <a:pt x="4462" y="1631"/>
                </a:lnTo>
                <a:close/>
                <a:moveTo>
                  <a:pt x="4470" y="1642"/>
                </a:moveTo>
                <a:lnTo>
                  <a:pt x="4515" y="1698"/>
                </a:lnTo>
                <a:lnTo>
                  <a:pt x="4481" y="1768"/>
                </a:lnTo>
                <a:lnTo>
                  <a:pt x="4443" y="1712"/>
                </a:lnTo>
                <a:lnTo>
                  <a:pt x="4470" y="1642"/>
                </a:lnTo>
                <a:close/>
                <a:moveTo>
                  <a:pt x="4523" y="1709"/>
                </a:moveTo>
                <a:lnTo>
                  <a:pt x="4574" y="1773"/>
                </a:lnTo>
                <a:lnTo>
                  <a:pt x="4534" y="1845"/>
                </a:lnTo>
                <a:lnTo>
                  <a:pt x="4489" y="1781"/>
                </a:lnTo>
                <a:lnTo>
                  <a:pt x="4523" y="1709"/>
                </a:lnTo>
                <a:close/>
                <a:moveTo>
                  <a:pt x="4529" y="1696"/>
                </a:moveTo>
                <a:lnTo>
                  <a:pt x="4555" y="1640"/>
                </a:lnTo>
                <a:lnTo>
                  <a:pt x="4614" y="1704"/>
                </a:lnTo>
                <a:lnTo>
                  <a:pt x="4582" y="1760"/>
                </a:lnTo>
                <a:lnTo>
                  <a:pt x="4529" y="1696"/>
                </a:lnTo>
                <a:close/>
                <a:moveTo>
                  <a:pt x="4553" y="1618"/>
                </a:moveTo>
                <a:lnTo>
                  <a:pt x="4499" y="1562"/>
                </a:lnTo>
                <a:lnTo>
                  <a:pt x="4531" y="1479"/>
                </a:lnTo>
                <a:lnTo>
                  <a:pt x="4593" y="1535"/>
                </a:lnTo>
                <a:lnTo>
                  <a:pt x="4553" y="1618"/>
                </a:lnTo>
                <a:close/>
                <a:moveTo>
                  <a:pt x="4537" y="1466"/>
                </a:moveTo>
                <a:lnTo>
                  <a:pt x="4588" y="1335"/>
                </a:lnTo>
                <a:lnTo>
                  <a:pt x="4649" y="1410"/>
                </a:lnTo>
                <a:lnTo>
                  <a:pt x="4598" y="1522"/>
                </a:lnTo>
                <a:lnTo>
                  <a:pt x="4537" y="1466"/>
                </a:lnTo>
                <a:close/>
                <a:moveTo>
                  <a:pt x="4582" y="1313"/>
                </a:moveTo>
                <a:lnTo>
                  <a:pt x="4518" y="1236"/>
                </a:lnTo>
                <a:lnTo>
                  <a:pt x="4526" y="1206"/>
                </a:lnTo>
                <a:lnTo>
                  <a:pt x="4596" y="1276"/>
                </a:lnTo>
                <a:lnTo>
                  <a:pt x="4582" y="1313"/>
                </a:lnTo>
                <a:close/>
                <a:moveTo>
                  <a:pt x="4515" y="1196"/>
                </a:moveTo>
                <a:lnTo>
                  <a:pt x="4507" y="1225"/>
                </a:lnTo>
                <a:lnTo>
                  <a:pt x="4446" y="1155"/>
                </a:lnTo>
                <a:lnTo>
                  <a:pt x="4451" y="1131"/>
                </a:lnTo>
                <a:lnTo>
                  <a:pt x="4515" y="1196"/>
                </a:lnTo>
                <a:close/>
                <a:moveTo>
                  <a:pt x="4443" y="1107"/>
                </a:moveTo>
                <a:lnTo>
                  <a:pt x="4414" y="1078"/>
                </a:lnTo>
                <a:lnTo>
                  <a:pt x="4422" y="1043"/>
                </a:lnTo>
                <a:lnTo>
                  <a:pt x="4451" y="1070"/>
                </a:lnTo>
                <a:lnTo>
                  <a:pt x="4443" y="1107"/>
                </a:lnTo>
                <a:close/>
                <a:moveTo>
                  <a:pt x="4502" y="1241"/>
                </a:moveTo>
                <a:lnTo>
                  <a:pt x="4457" y="1393"/>
                </a:lnTo>
                <a:lnTo>
                  <a:pt x="4403" y="1345"/>
                </a:lnTo>
                <a:lnTo>
                  <a:pt x="4443" y="1172"/>
                </a:lnTo>
                <a:lnTo>
                  <a:pt x="4502" y="1241"/>
                </a:lnTo>
                <a:close/>
                <a:moveTo>
                  <a:pt x="4454" y="1407"/>
                </a:moveTo>
                <a:lnTo>
                  <a:pt x="4430" y="1487"/>
                </a:lnTo>
                <a:lnTo>
                  <a:pt x="4384" y="1439"/>
                </a:lnTo>
                <a:lnTo>
                  <a:pt x="4400" y="1359"/>
                </a:lnTo>
                <a:lnTo>
                  <a:pt x="4454" y="1407"/>
                </a:lnTo>
                <a:close/>
                <a:moveTo>
                  <a:pt x="4425" y="1500"/>
                </a:moveTo>
                <a:lnTo>
                  <a:pt x="4411" y="1549"/>
                </a:lnTo>
                <a:lnTo>
                  <a:pt x="4371" y="1500"/>
                </a:lnTo>
                <a:lnTo>
                  <a:pt x="4382" y="1452"/>
                </a:lnTo>
                <a:lnTo>
                  <a:pt x="4425" y="1500"/>
                </a:lnTo>
                <a:close/>
                <a:moveTo>
                  <a:pt x="4406" y="1565"/>
                </a:moveTo>
                <a:lnTo>
                  <a:pt x="4387" y="1631"/>
                </a:lnTo>
                <a:lnTo>
                  <a:pt x="4352" y="1583"/>
                </a:lnTo>
                <a:lnTo>
                  <a:pt x="4366" y="1514"/>
                </a:lnTo>
                <a:lnTo>
                  <a:pt x="4406" y="1565"/>
                </a:lnTo>
                <a:close/>
                <a:moveTo>
                  <a:pt x="4390" y="1658"/>
                </a:moveTo>
                <a:lnTo>
                  <a:pt x="4430" y="1714"/>
                </a:lnTo>
                <a:lnTo>
                  <a:pt x="4408" y="1771"/>
                </a:lnTo>
                <a:lnTo>
                  <a:pt x="4374" y="1712"/>
                </a:lnTo>
                <a:lnTo>
                  <a:pt x="4390" y="1658"/>
                </a:lnTo>
                <a:close/>
                <a:moveTo>
                  <a:pt x="4403" y="1784"/>
                </a:moveTo>
                <a:lnTo>
                  <a:pt x="4376" y="1851"/>
                </a:lnTo>
                <a:lnTo>
                  <a:pt x="4350" y="1795"/>
                </a:lnTo>
                <a:lnTo>
                  <a:pt x="4371" y="1728"/>
                </a:lnTo>
                <a:lnTo>
                  <a:pt x="4403" y="1784"/>
                </a:lnTo>
                <a:close/>
                <a:moveTo>
                  <a:pt x="4411" y="1797"/>
                </a:moveTo>
                <a:lnTo>
                  <a:pt x="4443" y="1851"/>
                </a:lnTo>
                <a:lnTo>
                  <a:pt x="4411" y="1918"/>
                </a:lnTo>
                <a:lnTo>
                  <a:pt x="4384" y="1864"/>
                </a:lnTo>
                <a:lnTo>
                  <a:pt x="4411" y="1797"/>
                </a:lnTo>
                <a:close/>
                <a:moveTo>
                  <a:pt x="4417" y="1784"/>
                </a:moveTo>
                <a:lnTo>
                  <a:pt x="4438" y="1725"/>
                </a:lnTo>
                <a:lnTo>
                  <a:pt x="4475" y="1781"/>
                </a:lnTo>
                <a:lnTo>
                  <a:pt x="4449" y="1837"/>
                </a:lnTo>
                <a:lnTo>
                  <a:pt x="4417" y="1784"/>
                </a:lnTo>
                <a:close/>
                <a:moveTo>
                  <a:pt x="4483" y="1792"/>
                </a:moveTo>
                <a:lnTo>
                  <a:pt x="4526" y="1856"/>
                </a:lnTo>
                <a:lnTo>
                  <a:pt x="4494" y="1915"/>
                </a:lnTo>
                <a:lnTo>
                  <a:pt x="4457" y="1851"/>
                </a:lnTo>
                <a:lnTo>
                  <a:pt x="4483" y="1792"/>
                </a:lnTo>
                <a:close/>
                <a:moveTo>
                  <a:pt x="4534" y="1867"/>
                </a:moveTo>
                <a:lnTo>
                  <a:pt x="4574" y="1926"/>
                </a:lnTo>
                <a:lnTo>
                  <a:pt x="4534" y="1984"/>
                </a:lnTo>
                <a:lnTo>
                  <a:pt x="4502" y="1928"/>
                </a:lnTo>
                <a:lnTo>
                  <a:pt x="4534" y="1867"/>
                </a:lnTo>
                <a:close/>
                <a:moveTo>
                  <a:pt x="4542" y="1856"/>
                </a:moveTo>
                <a:lnTo>
                  <a:pt x="4582" y="1781"/>
                </a:lnTo>
                <a:lnTo>
                  <a:pt x="4630" y="1840"/>
                </a:lnTo>
                <a:lnTo>
                  <a:pt x="4582" y="1915"/>
                </a:lnTo>
                <a:lnTo>
                  <a:pt x="4542" y="1856"/>
                </a:lnTo>
                <a:close/>
                <a:moveTo>
                  <a:pt x="4590" y="1771"/>
                </a:moveTo>
                <a:lnTo>
                  <a:pt x="4622" y="1712"/>
                </a:lnTo>
                <a:lnTo>
                  <a:pt x="4678" y="1771"/>
                </a:lnTo>
                <a:lnTo>
                  <a:pt x="4638" y="1829"/>
                </a:lnTo>
                <a:lnTo>
                  <a:pt x="4590" y="1771"/>
                </a:lnTo>
                <a:close/>
                <a:moveTo>
                  <a:pt x="4620" y="1690"/>
                </a:moveTo>
                <a:lnTo>
                  <a:pt x="4561" y="1629"/>
                </a:lnTo>
                <a:lnTo>
                  <a:pt x="4601" y="1543"/>
                </a:lnTo>
                <a:lnTo>
                  <a:pt x="4668" y="1605"/>
                </a:lnTo>
                <a:lnTo>
                  <a:pt x="4620" y="1690"/>
                </a:lnTo>
                <a:close/>
                <a:moveTo>
                  <a:pt x="4606" y="1533"/>
                </a:moveTo>
                <a:lnTo>
                  <a:pt x="4660" y="1420"/>
                </a:lnTo>
                <a:lnTo>
                  <a:pt x="4729" y="1500"/>
                </a:lnTo>
                <a:lnTo>
                  <a:pt x="4676" y="1594"/>
                </a:lnTo>
                <a:lnTo>
                  <a:pt x="4606" y="1533"/>
                </a:lnTo>
                <a:close/>
                <a:moveTo>
                  <a:pt x="4657" y="1396"/>
                </a:moveTo>
                <a:lnTo>
                  <a:pt x="4590" y="1324"/>
                </a:lnTo>
                <a:lnTo>
                  <a:pt x="4606" y="1284"/>
                </a:lnTo>
                <a:lnTo>
                  <a:pt x="4676" y="1353"/>
                </a:lnTo>
                <a:lnTo>
                  <a:pt x="4657" y="1396"/>
                </a:lnTo>
                <a:close/>
                <a:moveTo>
                  <a:pt x="4601" y="1262"/>
                </a:moveTo>
                <a:lnTo>
                  <a:pt x="4531" y="1193"/>
                </a:lnTo>
                <a:lnTo>
                  <a:pt x="4542" y="1147"/>
                </a:lnTo>
                <a:lnTo>
                  <a:pt x="4620" y="1214"/>
                </a:lnTo>
                <a:lnTo>
                  <a:pt x="4601" y="1262"/>
                </a:lnTo>
                <a:close/>
                <a:moveTo>
                  <a:pt x="4547" y="1134"/>
                </a:moveTo>
                <a:lnTo>
                  <a:pt x="4563" y="1081"/>
                </a:lnTo>
                <a:lnTo>
                  <a:pt x="4649" y="1142"/>
                </a:lnTo>
                <a:lnTo>
                  <a:pt x="4625" y="1201"/>
                </a:lnTo>
                <a:lnTo>
                  <a:pt x="4547" y="1134"/>
                </a:lnTo>
                <a:close/>
                <a:moveTo>
                  <a:pt x="4569" y="1067"/>
                </a:moveTo>
                <a:lnTo>
                  <a:pt x="4582" y="1014"/>
                </a:lnTo>
                <a:lnTo>
                  <a:pt x="4676" y="1073"/>
                </a:lnTo>
                <a:lnTo>
                  <a:pt x="4652" y="1129"/>
                </a:lnTo>
                <a:lnTo>
                  <a:pt x="4569" y="1067"/>
                </a:lnTo>
                <a:close/>
                <a:moveTo>
                  <a:pt x="4588" y="1003"/>
                </a:moveTo>
                <a:lnTo>
                  <a:pt x="4606" y="936"/>
                </a:lnTo>
                <a:lnTo>
                  <a:pt x="4617" y="942"/>
                </a:lnTo>
                <a:lnTo>
                  <a:pt x="4689" y="1035"/>
                </a:lnTo>
                <a:lnTo>
                  <a:pt x="4678" y="1062"/>
                </a:lnTo>
                <a:lnTo>
                  <a:pt x="4588" y="1003"/>
                </a:lnTo>
                <a:close/>
                <a:moveTo>
                  <a:pt x="4598" y="917"/>
                </a:moveTo>
                <a:lnTo>
                  <a:pt x="4510" y="872"/>
                </a:lnTo>
                <a:lnTo>
                  <a:pt x="4521" y="821"/>
                </a:lnTo>
                <a:lnTo>
                  <a:pt x="4598" y="917"/>
                </a:lnTo>
                <a:close/>
                <a:moveTo>
                  <a:pt x="4596" y="931"/>
                </a:moveTo>
                <a:lnTo>
                  <a:pt x="4577" y="995"/>
                </a:lnTo>
                <a:lnTo>
                  <a:pt x="4494" y="944"/>
                </a:lnTo>
                <a:lnTo>
                  <a:pt x="4507" y="883"/>
                </a:lnTo>
                <a:lnTo>
                  <a:pt x="4596" y="931"/>
                </a:lnTo>
                <a:close/>
                <a:moveTo>
                  <a:pt x="4481" y="936"/>
                </a:moveTo>
                <a:lnTo>
                  <a:pt x="4449" y="917"/>
                </a:lnTo>
                <a:lnTo>
                  <a:pt x="4462" y="859"/>
                </a:lnTo>
                <a:lnTo>
                  <a:pt x="4494" y="877"/>
                </a:lnTo>
                <a:lnTo>
                  <a:pt x="4481" y="936"/>
                </a:lnTo>
                <a:close/>
                <a:moveTo>
                  <a:pt x="4478" y="950"/>
                </a:moveTo>
                <a:lnTo>
                  <a:pt x="4470" y="995"/>
                </a:lnTo>
                <a:lnTo>
                  <a:pt x="4438" y="971"/>
                </a:lnTo>
                <a:lnTo>
                  <a:pt x="4446" y="928"/>
                </a:lnTo>
                <a:lnTo>
                  <a:pt x="4478" y="950"/>
                </a:lnTo>
                <a:close/>
                <a:moveTo>
                  <a:pt x="4467" y="1008"/>
                </a:moveTo>
                <a:lnTo>
                  <a:pt x="4457" y="1057"/>
                </a:lnTo>
                <a:lnTo>
                  <a:pt x="4425" y="1030"/>
                </a:lnTo>
                <a:lnTo>
                  <a:pt x="4435" y="984"/>
                </a:lnTo>
                <a:lnTo>
                  <a:pt x="4467" y="1008"/>
                </a:lnTo>
                <a:close/>
                <a:moveTo>
                  <a:pt x="4427" y="963"/>
                </a:moveTo>
                <a:lnTo>
                  <a:pt x="4387" y="934"/>
                </a:lnTo>
                <a:lnTo>
                  <a:pt x="4392" y="896"/>
                </a:lnTo>
                <a:lnTo>
                  <a:pt x="4435" y="923"/>
                </a:lnTo>
                <a:lnTo>
                  <a:pt x="4427" y="963"/>
                </a:lnTo>
                <a:close/>
                <a:moveTo>
                  <a:pt x="4425" y="976"/>
                </a:moveTo>
                <a:lnTo>
                  <a:pt x="4414" y="1022"/>
                </a:lnTo>
                <a:lnTo>
                  <a:pt x="4379" y="992"/>
                </a:lnTo>
                <a:lnTo>
                  <a:pt x="4384" y="947"/>
                </a:lnTo>
                <a:lnTo>
                  <a:pt x="4425" y="976"/>
                </a:lnTo>
                <a:close/>
                <a:moveTo>
                  <a:pt x="4441" y="1121"/>
                </a:moveTo>
                <a:lnTo>
                  <a:pt x="4435" y="1145"/>
                </a:lnTo>
                <a:lnTo>
                  <a:pt x="4406" y="1110"/>
                </a:lnTo>
                <a:lnTo>
                  <a:pt x="4411" y="1091"/>
                </a:lnTo>
                <a:lnTo>
                  <a:pt x="4441" y="1121"/>
                </a:lnTo>
                <a:close/>
                <a:moveTo>
                  <a:pt x="4433" y="1158"/>
                </a:moveTo>
                <a:lnTo>
                  <a:pt x="4395" y="1337"/>
                </a:lnTo>
                <a:lnTo>
                  <a:pt x="4363" y="1308"/>
                </a:lnTo>
                <a:lnTo>
                  <a:pt x="4403" y="1126"/>
                </a:lnTo>
                <a:lnTo>
                  <a:pt x="4433" y="1158"/>
                </a:lnTo>
                <a:close/>
                <a:moveTo>
                  <a:pt x="4390" y="1351"/>
                </a:moveTo>
                <a:lnTo>
                  <a:pt x="4374" y="1428"/>
                </a:lnTo>
                <a:lnTo>
                  <a:pt x="4344" y="1399"/>
                </a:lnTo>
                <a:lnTo>
                  <a:pt x="4360" y="1321"/>
                </a:lnTo>
                <a:lnTo>
                  <a:pt x="4390" y="1351"/>
                </a:lnTo>
                <a:close/>
                <a:moveTo>
                  <a:pt x="4371" y="1442"/>
                </a:moveTo>
                <a:lnTo>
                  <a:pt x="4360" y="1487"/>
                </a:lnTo>
                <a:lnTo>
                  <a:pt x="4334" y="1452"/>
                </a:lnTo>
                <a:lnTo>
                  <a:pt x="4342" y="1412"/>
                </a:lnTo>
                <a:lnTo>
                  <a:pt x="4371" y="1442"/>
                </a:lnTo>
                <a:close/>
                <a:moveTo>
                  <a:pt x="4358" y="1503"/>
                </a:moveTo>
                <a:lnTo>
                  <a:pt x="4342" y="1567"/>
                </a:lnTo>
                <a:lnTo>
                  <a:pt x="4315" y="1530"/>
                </a:lnTo>
                <a:lnTo>
                  <a:pt x="4328" y="1468"/>
                </a:lnTo>
                <a:lnTo>
                  <a:pt x="4358" y="1503"/>
                </a:lnTo>
                <a:close/>
                <a:moveTo>
                  <a:pt x="4350" y="1599"/>
                </a:moveTo>
                <a:lnTo>
                  <a:pt x="4382" y="1648"/>
                </a:lnTo>
                <a:lnTo>
                  <a:pt x="4366" y="1698"/>
                </a:lnTo>
                <a:lnTo>
                  <a:pt x="4336" y="1650"/>
                </a:lnTo>
                <a:lnTo>
                  <a:pt x="4350" y="1599"/>
                </a:lnTo>
                <a:close/>
                <a:moveTo>
                  <a:pt x="4360" y="1714"/>
                </a:moveTo>
                <a:lnTo>
                  <a:pt x="4342" y="1779"/>
                </a:lnTo>
                <a:lnTo>
                  <a:pt x="4320" y="1733"/>
                </a:lnTo>
                <a:lnTo>
                  <a:pt x="4334" y="1666"/>
                </a:lnTo>
                <a:lnTo>
                  <a:pt x="4360" y="1714"/>
                </a:lnTo>
                <a:close/>
                <a:moveTo>
                  <a:pt x="4336" y="1797"/>
                </a:moveTo>
                <a:lnTo>
                  <a:pt x="4323" y="1845"/>
                </a:lnTo>
                <a:lnTo>
                  <a:pt x="4304" y="1800"/>
                </a:lnTo>
                <a:lnTo>
                  <a:pt x="4315" y="1752"/>
                </a:lnTo>
                <a:lnTo>
                  <a:pt x="4336" y="1797"/>
                </a:lnTo>
                <a:close/>
                <a:moveTo>
                  <a:pt x="4344" y="1813"/>
                </a:moveTo>
                <a:lnTo>
                  <a:pt x="4371" y="1864"/>
                </a:lnTo>
                <a:lnTo>
                  <a:pt x="4352" y="1918"/>
                </a:lnTo>
                <a:lnTo>
                  <a:pt x="4331" y="1864"/>
                </a:lnTo>
                <a:lnTo>
                  <a:pt x="4344" y="1813"/>
                </a:lnTo>
                <a:close/>
                <a:moveTo>
                  <a:pt x="4379" y="1880"/>
                </a:moveTo>
                <a:lnTo>
                  <a:pt x="4403" y="1934"/>
                </a:lnTo>
                <a:lnTo>
                  <a:pt x="4379" y="1987"/>
                </a:lnTo>
                <a:lnTo>
                  <a:pt x="4358" y="1934"/>
                </a:lnTo>
                <a:lnTo>
                  <a:pt x="4379" y="1880"/>
                </a:lnTo>
                <a:close/>
                <a:moveTo>
                  <a:pt x="4411" y="1947"/>
                </a:moveTo>
                <a:lnTo>
                  <a:pt x="4441" y="2009"/>
                </a:lnTo>
                <a:lnTo>
                  <a:pt x="4411" y="2065"/>
                </a:lnTo>
                <a:lnTo>
                  <a:pt x="4384" y="2001"/>
                </a:lnTo>
                <a:lnTo>
                  <a:pt x="4411" y="1947"/>
                </a:lnTo>
                <a:close/>
                <a:moveTo>
                  <a:pt x="4417" y="1934"/>
                </a:moveTo>
                <a:lnTo>
                  <a:pt x="4449" y="1864"/>
                </a:lnTo>
                <a:lnTo>
                  <a:pt x="4486" y="1928"/>
                </a:lnTo>
                <a:lnTo>
                  <a:pt x="4449" y="1995"/>
                </a:lnTo>
                <a:lnTo>
                  <a:pt x="4417" y="1934"/>
                </a:lnTo>
                <a:close/>
                <a:moveTo>
                  <a:pt x="4494" y="1939"/>
                </a:moveTo>
                <a:lnTo>
                  <a:pt x="4526" y="1995"/>
                </a:lnTo>
                <a:lnTo>
                  <a:pt x="4483" y="2062"/>
                </a:lnTo>
                <a:lnTo>
                  <a:pt x="4457" y="2009"/>
                </a:lnTo>
                <a:lnTo>
                  <a:pt x="4494" y="1939"/>
                </a:lnTo>
                <a:close/>
                <a:moveTo>
                  <a:pt x="4534" y="2009"/>
                </a:moveTo>
                <a:lnTo>
                  <a:pt x="4574" y="2078"/>
                </a:lnTo>
                <a:lnTo>
                  <a:pt x="4523" y="2145"/>
                </a:lnTo>
                <a:lnTo>
                  <a:pt x="4489" y="2075"/>
                </a:lnTo>
                <a:lnTo>
                  <a:pt x="4534" y="2009"/>
                </a:lnTo>
                <a:close/>
                <a:moveTo>
                  <a:pt x="4542" y="1998"/>
                </a:moveTo>
                <a:lnTo>
                  <a:pt x="4582" y="1936"/>
                </a:lnTo>
                <a:lnTo>
                  <a:pt x="4630" y="2006"/>
                </a:lnTo>
                <a:lnTo>
                  <a:pt x="4582" y="2067"/>
                </a:lnTo>
                <a:lnTo>
                  <a:pt x="4542" y="1998"/>
                </a:lnTo>
                <a:close/>
                <a:moveTo>
                  <a:pt x="4590" y="1926"/>
                </a:moveTo>
                <a:lnTo>
                  <a:pt x="4638" y="1851"/>
                </a:lnTo>
                <a:lnTo>
                  <a:pt x="4697" y="1923"/>
                </a:lnTo>
                <a:lnTo>
                  <a:pt x="4638" y="1995"/>
                </a:lnTo>
                <a:lnTo>
                  <a:pt x="4590" y="1926"/>
                </a:lnTo>
                <a:close/>
                <a:moveTo>
                  <a:pt x="4705" y="1931"/>
                </a:moveTo>
                <a:lnTo>
                  <a:pt x="4756" y="1995"/>
                </a:lnTo>
                <a:lnTo>
                  <a:pt x="4689" y="2070"/>
                </a:lnTo>
                <a:lnTo>
                  <a:pt x="4646" y="2006"/>
                </a:lnTo>
                <a:lnTo>
                  <a:pt x="4705" y="1931"/>
                </a:lnTo>
                <a:close/>
                <a:moveTo>
                  <a:pt x="4705" y="1912"/>
                </a:moveTo>
                <a:lnTo>
                  <a:pt x="4646" y="1840"/>
                </a:lnTo>
                <a:lnTo>
                  <a:pt x="4686" y="1779"/>
                </a:lnTo>
                <a:lnTo>
                  <a:pt x="4753" y="1851"/>
                </a:lnTo>
                <a:lnTo>
                  <a:pt x="4705" y="1912"/>
                </a:lnTo>
                <a:close/>
                <a:moveTo>
                  <a:pt x="4684" y="1760"/>
                </a:moveTo>
                <a:lnTo>
                  <a:pt x="4628" y="1701"/>
                </a:lnTo>
                <a:lnTo>
                  <a:pt x="4678" y="1613"/>
                </a:lnTo>
                <a:lnTo>
                  <a:pt x="4742" y="1672"/>
                </a:lnTo>
                <a:lnTo>
                  <a:pt x="4684" y="1760"/>
                </a:lnTo>
                <a:close/>
                <a:moveTo>
                  <a:pt x="4684" y="1602"/>
                </a:moveTo>
                <a:lnTo>
                  <a:pt x="4737" y="1508"/>
                </a:lnTo>
                <a:lnTo>
                  <a:pt x="4801" y="1583"/>
                </a:lnTo>
                <a:lnTo>
                  <a:pt x="4750" y="1664"/>
                </a:lnTo>
                <a:lnTo>
                  <a:pt x="4684" y="1602"/>
                </a:lnTo>
                <a:close/>
                <a:moveTo>
                  <a:pt x="4734" y="1487"/>
                </a:moveTo>
                <a:lnTo>
                  <a:pt x="4665" y="1407"/>
                </a:lnTo>
                <a:lnTo>
                  <a:pt x="4686" y="1364"/>
                </a:lnTo>
                <a:lnTo>
                  <a:pt x="4761" y="1439"/>
                </a:lnTo>
                <a:lnTo>
                  <a:pt x="4734" y="1487"/>
                </a:lnTo>
                <a:close/>
                <a:moveTo>
                  <a:pt x="4681" y="1343"/>
                </a:moveTo>
                <a:lnTo>
                  <a:pt x="4612" y="1273"/>
                </a:lnTo>
                <a:lnTo>
                  <a:pt x="4630" y="1222"/>
                </a:lnTo>
                <a:lnTo>
                  <a:pt x="4708" y="1289"/>
                </a:lnTo>
                <a:lnTo>
                  <a:pt x="4681" y="1343"/>
                </a:lnTo>
                <a:close/>
                <a:moveTo>
                  <a:pt x="4636" y="1209"/>
                </a:moveTo>
                <a:lnTo>
                  <a:pt x="4657" y="1147"/>
                </a:lnTo>
                <a:lnTo>
                  <a:pt x="4742" y="1212"/>
                </a:lnTo>
                <a:lnTo>
                  <a:pt x="4713" y="1276"/>
                </a:lnTo>
                <a:lnTo>
                  <a:pt x="4636" y="1209"/>
                </a:lnTo>
                <a:close/>
                <a:moveTo>
                  <a:pt x="4662" y="1137"/>
                </a:moveTo>
                <a:lnTo>
                  <a:pt x="4684" y="1078"/>
                </a:lnTo>
                <a:lnTo>
                  <a:pt x="4764" y="1129"/>
                </a:lnTo>
                <a:lnTo>
                  <a:pt x="4775" y="1142"/>
                </a:lnTo>
                <a:lnTo>
                  <a:pt x="4748" y="1201"/>
                </a:lnTo>
                <a:lnTo>
                  <a:pt x="4662" y="1137"/>
                </a:lnTo>
                <a:close/>
                <a:moveTo>
                  <a:pt x="4689" y="1067"/>
                </a:moveTo>
                <a:lnTo>
                  <a:pt x="4697" y="1046"/>
                </a:lnTo>
                <a:lnTo>
                  <a:pt x="4742" y="1099"/>
                </a:lnTo>
                <a:lnTo>
                  <a:pt x="4689" y="1067"/>
                </a:lnTo>
                <a:close/>
                <a:moveTo>
                  <a:pt x="4694" y="1022"/>
                </a:moveTo>
                <a:lnTo>
                  <a:pt x="4644" y="955"/>
                </a:lnTo>
                <a:lnTo>
                  <a:pt x="4705" y="990"/>
                </a:lnTo>
                <a:lnTo>
                  <a:pt x="4694" y="1022"/>
                </a:lnTo>
                <a:close/>
                <a:moveTo>
                  <a:pt x="4625" y="931"/>
                </a:moveTo>
                <a:lnTo>
                  <a:pt x="4612" y="917"/>
                </a:lnTo>
                <a:lnTo>
                  <a:pt x="4625" y="872"/>
                </a:lnTo>
                <a:lnTo>
                  <a:pt x="4713" y="968"/>
                </a:lnTo>
                <a:lnTo>
                  <a:pt x="4710" y="979"/>
                </a:lnTo>
                <a:lnTo>
                  <a:pt x="4625" y="931"/>
                </a:lnTo>
                <a:close/>
                <a:moveTo>
                  <a:pt x="4625" y="829"/>
                </a:moveTo>
                <a:lnTo>
                  <a:pt x="4590" y="816"/>
                </a:lnTo>
                <a:lnTo>
                  <a:pt x="4534" y="754"/>
                </a:lnTo>
                <a:lnTo>
                  <a:pt x="4542" y="714"/>
                </a:lnTo>
                <a:lnTo>
                  <a:pt x="4636" y="800"/>
                </a:lnTo>
                <a:lnTo>
                  <a:pt x="4625" y="829"/>
                </a:lnTo>
                <a:close/>
                <a:moveTo>
                  <a:pt x="4547" y="698"/>
                </a:moveTo>
                <a:lnTo>
                  <a:pt x="4558" y="647"/>
                </a:lnTo>
                <a:lnTo>
                  <a:pt x="4657" y="728"/>
                </a:lnTo>
                <a:lnTo>
                  <a:pt x="4654" y="736"/>
                </a:lnTo>
                <a:lnTo>
                  <a:pt x="4547" y="698"/>
                </a:lnTo>
                <a:close/>
                <a:moveTo>
                  <a:pt x="4550" y="626"/>
                </a:moveTo>
                <a:lnTo>
                  <a:pt x="4529" y="607"/>
                </a:lnTo>
                <a:lnTo>
                  <a:pt x="4553" y="615"/>
                </a:lnTo>
                <a:lnTo>
                  <a:pt x="4550" y="626"/>
                </a:lnTo>
                <a:close/>
                <a:moveTo>
                  <a:pt x="4547" y="639"/>
                </a:moveTo>
                <a:lnTo>
                  <a:pt x="4537" y="693"/>
                </a:lnTo>
                <a:lnTo>
                  <a:pt x="4502" y="661"/>
                </a:lnTo>
                <a:lnTo>
                  <a:pt x="4513" y="613"/>
                </a:lnTo>
                <a:lnTo>
                  <a:pt x="4547" y="639"/>
                </a:lnTo>
                <a:close/>
                <a:moveTo>
                  <a:pt x="4513" y="688"/>
                </a:moveTo>
                <a:lnTo>
                  <a:pt x="4499" y="682"/>
                </a:lnTo>
                <a:lnTo>
                  <a:pt x="4499" y="677"/>
                </a:lnTo>
                <a:lnTo>
                  <a:pt x="4513" y="688"/>
                </a:lnTo>
                <a:close/>
                <a:moveTo>
                  <a:pt x="4531" y="706"/>
                </a:moveTo>
                <a:lnTo>
                  <a:pt x="4523" y="744"/>
                </a:lnTo>
                <a:lnTo>
                  <a:pt x="4494" y="712"/>
                </a:lnTo>
                <a:lnTo>
                  <a:pt x="4497" y="696"/>
                </a:lnTo>
                <a:lnTo>
                  <a:pt x="4531" y="706"/>
                </a:lnTo>
                <a:close/>
                <a:moveTo>
                  <a:pt x="4521" y="760"/>
                </a:moveTo>
                <a:lnTo>
                  <a:pt x="4515" y="784"/>
                </a:lnTo>
                <a:lnTo>
                  <a:pt x="4499" y="776"/>
                </a:lnTo>
                <a:lnTo>
                  <a:pt x="4483" y="754"/>
                </a:lnTo>
                <a:lnTo>
                  <a:pt x="4489" y="725"/>
                </a:lnTo>
                <a:lnTo>
                  <a:pt x="4521" y="760"/>
                </a:lnTo>
                <a:close/>
                <a:moveTo>
                  <a:pt x="4483" y="701"/>
                </a:moveTo>
                <a:lnTo>
                  <a:pt x="4470" y="685"/>
                </a:lnTo>
                <a:lnTo>
                  <a:pt x="4486" y="690"/>
                </a:lnTo>
                <a:lnTo>
                  <a:pt x="4483" y="701"/>
                </a:lnTo>
                <a:close/>
                <a:moveTo>
                  <a:pt x="4491" y="786"/>
                </a:moveTo>
                <a:lnTo>
                  <a:pt x="4510" y="808"/>
                </a:lnTo>
                <a:lnTo>
                  <a:pt x="4497" y="867"/>
                </a:lnTo>
                <a:lnTo>
                  <a:pt x="4465" y="848"/>
                </a:lnTo>
                <a:lnTo>
                  <a:pt x="4478" y="778"/>
                </a:lnTo>
                <a:lnTo>
                  <a:pt x="4491" y="786"/>
                </a:lnTo>
                <a:close/>
                <a:moveTo>
                  <a:pt x="4449" y="853"/>
                </a:moveTo>
                <a:lnTo>
                  <a:pt x="4438" y="909"/>
                </a:lnTo>
                <a:lnTo>
                  <a:pt x="4395" y="883"/>
                </a:lnTo>
                <a:lnTo>
                  <a:pt x="4403" y="829"/>
                </a:lnTo>
                <a:lnTo>
                  <a:pt x="4449" y="853"/>
                </a:lnTo>
                <a:close/>
                <a:moveTo>
                  <a:pt x="4392" y="811"/>
                </a:moveTo>
                <a:lnTo>
                  <a:pt x="4376" y="800"/>
                </a:lnTo>
                <a:lnTo>
                  <a:pt x="4384" y="738"/>
                </a:lnTo>
                <a:lnTo>
                  <a:pt x="4400" y="746"/>
                </a:lnTo>
                <a:lnTo>
                  <a:pt x="4392" y="811"/>
                </a:lnTo>
                <a:close/>
                <a:moveTo>
                  <a:pt x="4390" y="824"/>
                </a:moveTo>
                <a:lnTo>
                  <a:pt x="4384" y="875"/>
                </a:lnTo>
                <a:lnTo>
                  <a:pt x="4366" y="864"/>
                </a:lnTo>
                <a:lnTo>
                  <a:pt x="4374" y="813"/>
                </a:lnTo>
                <a:lnTo>
                  <a:pt x="4390" y="824"/>
                </a:lnTo>
                <a:close/>
                <a:moveTo>
                  <a:pt x="4382" y="888"/>
                </a:moveTo>
                <a:lnTo>
                  <a:pt x="4376" y="926"/>
                </a:lnTo>
                <a:lnTo>
                  <a:pt x="4360" y="915"/>
                </a:lnTo>
                <a:lnTo>
                  <a:pt x="4366" y="877"/>
                </a:lnTo>
                <a:lnTo>
                  <a:pt x="4382" y="888"/>
                </a:lnTo>
                <a:close/>
                <a:moveTo>
                  <a:pt x="4376" y="1006"/>
                </a:moveTo>
                <a:lnTo>
                  <a:pt x="4411" y="1035"/>
                </a:lnTo>
                <a:lnTo>
                  <a:pt x="4403" y="1067"/>
                </a:lnTo>
                <a:lnTo>
                  <a:pt x="4374" y="1035"/>
                </a:lnTo>
                <a:lnTo>
                  <a:pt x="4376" y="1006"/>
                </a:lnTo>
                <a:close/>
                <a:moveTo>
                  <a:pt x="4400" y="1081"/>
                </a:moveTo>
                <a:lnTo>
                  <a:pt x="4398" y="1099"/>
                </a:lnTo>
                <a:lnTo>
                  <a:pt x="4368" y="1065"/>
                </a:lnTo>
                <a:lnTo>
                  <a:pt x="4371" y="1051"/>
                </a:lnTo>
                <a:lnTo>
                  <a:pt x="4400" y="1081"/>
                </a:lnTo>
                <a:close/>
                <a:moveTo>
                  <a:pt x="4392" y="1113"/>
                </a:moveTo>
                <a:lnTo>
                  <a:pt x="4352" y="1300"/>
                </a:lnTo>
                <a:lnTo>
                  <a:pt x="4336" y="1284"/>
                </a:lnTo>
                <a:lnTo>
                  <a:pt x="4366" y="1081"/>
                </a:lnTo>
                <a:lnTo>
                  <a:pt x="4392" y="1113"/>
                </a:lnTo>
                <a:close/>
                <a:moveTo>
                  <a:pt x="4350" y="1313"/>
                </a:moveTo>
                <a:lnTo>
                  <a:pt x="4334" y="1388"/>
                </a:lnTo>
                <a:lnTo>
                  <a:pt x="4323" y="1375"/>
                </a:lnTo>
                <a:lnTo>
                  <a:pt x="4334" y="1297"/>
                </a:lnTo>
                <a:lnTo>
                  <a:pt x="4350" y="1313"/>
                </a:lnTo>
                <a:close/>
                <a:moveTo>
                  <a:pt x="4331" y="1402"/>
                </a:moveTo>
                <a:lnTo>
                  <a:pt x="4323" y="1442"/>
                </a:lnTo>
                <a:lnTo>
                  <a:pt x="4315" y="1431"/>
                </a:lnTo>
                <a:lnTo>
                  <a:pt x="4320" y="1391"/>
                </a:lnTo>
                <a:lnTo>
                  <a:pt x="4331" y="1402"/>
                </a:lnTo>
                <a:close/>
                <a:moveTo>
                  <a:pt x="4320" y="1458"/>
                </a:moveTo>
                <a:lnTo>
                  <a:pt x="4307" y="1517"/>
                </a:lnTo>
                <a:lnTo>
                  <a:pt x="4304" y="1511"/>
                </a:lnTo>
                <a:lnTo>
                  <a:pt x="4312" y="1450"/>
                </a:lnTo>
                <a:lnTo>
                  <a:pt x="4320" y="1458"/>
                </a:lnTo>
                <a:close/>
                <a:moveTo>
                  <a:pt x="4312" y="1546"/>
                </a:moveTo>
                <a:lnTo>
                  <a:pt x="4339" y="1583"/>
                </a:lnTo>
                <a:lnTo>
                  <a:pt x="4328" y="1634"/>
                </a:lnTo>
                <a:lnTo>
                  <a:pt x="4304" y="1591"/>
                </a:lnTo>
                <a:lnTo>
                  <a:pt x="4312" y="1546"/>
                </a:lnTo>
                <a:close/>
                <a:moveTo>
                  <a:pt x="4296" y="1559"/>
                </a:moveTo>
                <a:lnTo>
                  <a:pt x="4302" y="1530"/>
                </a:lnTo>
                <a:lnTo>
                  <a:pt x="4304" y="1533"/>
                </a:lnTo>
                <a:lnTo>
                  <a:pt x="4296" y="1559"/>
                </a:lnTo>
                <a:close/>
                <a:moveTo>
                  <a:pt x="4299" y="1607"/>
                </a:moveTo>
                <a:lnTo>
                  <a:pt x="4326" y="1650"/>
                </a:lnTo>
                <a:lnTo>
                  <a:pt x="4310" y="1714"/>
                </a:lnTo>
                <a:lnTo>
                  <a:pt x="4286" y="1666"/>
                </a:lnTo>
                <a:lnTo>
                  <a:pt x="4299" y="1607"/>
                </a:lnTo>
                <a:close/>
                <a:moveTo>
                  <a:pt x="4307" y="1733"/>
                </a:moveTo>
                <a:lnTo>
                  <a:pt x="4296" y="1781"/>
                </a:lnTo>
                <a:lnTo>
                  <a:pt x="4275" y="1725"/>
                </a:lnTo>
                <a:lnTo>
                  <a:pt x="4283" y="1685"/>
                </a:lnTo>
                <a:lnTo>
                  <a:pt x="4307" y="1733"/>
                </a:lnTo>
                <a:close/>
                <a:moveTo>
                  <a:pt x="4291" y="1800"/>
                </a:moveTo>
                <a:lnTo>
                  <a:pt x="4278" y="1861"/>
                </a:lnTo>
                <a:lnTo>
                  <a:pt x="4262" y="1808"/>
                </a:lnTo>
                <a:lnTo>
                  <a:pt x="4270" y="1749"/>
                </a:lnTo>
                <a:lnTo>
                  <a:pt x="4291" y="1800"/>
                </a:lnTo>
                <a:close/>
                <a:moveTo>
                  <a:pt x="4299" y="1821"/>
                </a:moveTo>
                <a:lnTo>
                  <a:pt x="4318" y="1864"/>
                </a:lnTo>
                <a:lnTo>
                  <a:pt x="4299" y="1926"/>
                </a:lnTo>
                <a:lnTo>
                  <a:pt x="4286" y="1883"/>
                </a:lnTo>
                <a:lnTo>
                  <a:pt x="4299" y="1821"/>
                </a:lnTo>
                <a:close/>
                <a:moveTo>
                  <a:pt x="4323" y="1883"/>
                </a:moveTo>
                <a:lnTo>
                  <a:pt x="4344" y="1934"/>
                </a:lnTo>
                <a:lnTo>
                  <a:pt x="4320" y="1995"/>
                </a:lnTo>
                <a:lnTo>
                  <a:pt x="4304" y="1944"/>
                </a:lnTo>
                <a:lnTo>
                  <a:pt x="4323" y="1883"/>
                </a:lnTo>
                <a:close/>
                <a:moveTo>
                  <a:pt x="4352" y="1950"/>
                </a:moveTo>
                <a:lnTo>
                  <a:pt x="4371" y="2001"/>
                </a:lnTo>
                <a:lnTo>
                  <a:pt x="4342" y="2062"/>
                </a:lnTo>
                <a:lnTo>
                  <a:pt x="4328" y="2014"/>
                </a:lnTo>
                <a:lnTo>
                  <a:pt x="4352" y="1950"/>
                </a:lnTo>
                <a:close/>
                <a:moveTo>
                  <a:pt x="4379" y="2017"/>
                </a:moveTo>
                <a:lnTo>
                  <a:pt x="4403" y="2078"/>
                </a:lnTo>
                <a:lnTo>
                  <a:pt x="4368" y="2140"/>
                </a:lnTo>
                <a:lnTo>
                  <a:pt x="4347" y="2081"/>
                </a:lnTo>
                <a:lnTo>
                  <a:pt x="4379" y="2017"/>
                </a:lnTo>
                <a:close/>
                <a:moveTo>
                  <a:pt x="4408" y="2091"/>
                </a:moveTo>
                <a:lnTo>
                  <a:pt x="4430" y="2142"/>
                </a:lnTo>
                <a:lnTo>
                  <a:pt x="4387" y="2204"/>
                </a:lnTo>
                <a:lnTo>
                  <a:pt x="4371" y="2156"/>
                </a:lnTo>
                <a:lnTo>
                  <a:pt x="4408" y="2091"/>
                </a:lnTo>
                <a:close/>
                <a:moveTo>
                  <a:pt x="4417" y="2078"/>
                </a:moveTo>
                <a:lnTo>
                  <a:pt x="4449" y="2022"/>
                </a:lnTo>
                <a:lnTo>
                  <a:pt x="4475" y="2075"/>
                </a:lnTo>
                <a:lnTo>
                  <a:pt x="4438" y="2132"/>
                </a:lnTo>
                <a:lnTo>
                  <a:pt x="4417" y="2078"/>
                </a:lnTo>
                <a:close/>
                <a:moveTo>
                  <a:pt x="4481" y="2089"/>
                </a:moveTo>
                <a:lnTo>
                  <a:pt x="4515" y="2156"/>
                </a:lnTo>
                <a:lnTo>
                  <a:pt x="4470" y="2212"/>
                </a:lnTo>
                <a:lnTo>
                  <a:pt x="4443" y="2145"/>
                </a:lnTo>
                <a:lnTo>
                  <a:pt x="4481" y="2089"/>
                </a:lnTo>
                <a:close/>
                <a:moveTo>
                  <a:pt x="4521" y="2169"/>
                </a:moveTo>
                <a:lnTo>
                  <a:pt x="4547" y="2225"/>
                </a:lnTo>
                <a:lnTo>
                  <a:pt x="4497" y="2281"/>
                </a:lnTo>
                <a:lnTo>
                  <a:pt x="4475" y="2225"/>
                </a:lnTo>
                <a:lnTo>
                  <a:pt x="4521" y="2169"/>
                </a:lnTo>
                <a:close/>
                <a:moveTo>
                  <a:pt x="4529" y="2158"/>
                </a:moveTo>
                <a:lnTo>
                  <a:pt x="4582" y="2089"/>
                </a:lnTo>
                <a:lnTo>
                  <a:pt x="4617" y="2150"/>
                </a:lnTo>
                <a:lnTo>
                  <a:pt x="4558" y="2214"/>
                </a:lnTo>
                <a:lnTo>
                  <a:pt x="4529" y="2158"/>
                </a:lnTo>
                <a:close/>
                <a:moveTo>
                  <a:pt x="4590" y="2078"/>
                </a:moveTo>
                <a:lnTo>
                  <a:pt x="4638" y="2017"/>
                </a:lnTo>
                <a:lnTo>
                  <a:pt x="4681" y="2078"/>
                </a:lnTo>
                <a:lnTo>
                  <a:pt x="4625" y="2140"/>
                </a:lnTo>
                <a:lnTo>
                  <a:pt x="4590" y="2078"/>
                </a:lnTo>
                <a:close/>
                <a:moveTo>
                  <a:pt x="4689" y="2089"/>
                </a:moveTo>
                <a:lnTo>
                  <a:pt x="4745" y="2169"/>
                </a:lnTo>
                <a:lnTo>
                  <a:pt x="4678" y="2231"/>
                </a:lnTo>
                <a:lnTo>
                  <a:pt x="4633" y="2150"/>
                </a:lnTo>
                <a:lnTo>
                  <a:pt x="4689" y="2089"/>
                </a:lnTo>
                <a:close/>
                <a:moveTo>
                  <a:pt x="4697" y="2078"/>
                </a:moveTo>
                <a:lnTo>
                  <a:pt x="4764" y="2006"/>
                </a:lnTo>
                <a:lnTo>
                  <a:pt x="4831" y="2089"/>
                </a:lnTo>
                <a:lnTo>
                  <a:pt x="4753" y="2161"/>
                </a:lnTo>
                <a:lnTo>
                  <a:pt x="4697" y="2078"/>
                </a:lnTo>
                <a:close/>
                <a:moveTo>
                  <a:pt x="4710" y="1923"/>
                </a:moveTo>
                <a:lnTo>
                  <a:pt x="4761" y="1859"/>
                </a:lnTo>
                <a:lnTo>
                  <a:pt x="4820" y="1923"/>
                </a:lnTo>
                <a:lnTo>
                  <a:pt x="4764" y="1987"/>
                </a:lnTo>
                <a:lnTo>
                  <a:pt x="4710" y="1923"/>
                </a:lnTo>
                <a:close/>
                <a:moveTo>
                  <a:pt x="4759" y="1840"/>
                </a:moveTo>
                <a:lnTo>
                  <a:pt x="4692" y="1768"/>
                </a:lnTo>
                <a:lnTo>
                  <a:pt x="4750" y="1682"/>
                </a:lnTo>
                <a:lnTo>
                  <a:pt x="4828" y="1752"/>
                </a:lnTo>
                <a:lnTo>
                  <a:pt x="4759" y="1840"/>
                </a:lnTo>
                <a:close/>
                <a:moveTo>
                  <a:pt x="4759" y="1672"/>
                </a:moveTo>
                <a:lnTo>
                  <a:pt x="4809" y="1594"/>
                </a:lnTo>
                <a:lnTo>
                  <a:pt x="4884" y="1680"/>
                </a:lnTo>
                <a:lnTo>
                  <a:pt x="4836" y="1741"/>
                </a:lnTo>
                <a:lnTo>
                  <a:pt x="4759" y="1672"/>
                </a:lnTo>
                <a:close/>
                <a:moveTo>
                  <a:pt x="4809" y="1573"/>
                </a:moveTo>
                <a:lnTo>
                  <a:pt x="4742" y="1498"/>
                </a:lnTo>
                <a:lnTo>
                  <a:pt x="4772" y="1450"/>
                </a:lnTo>
                <a:lnTo>
                  <a:pt x="4844" y="1522"/>
                </a:lnTo>
                <a:lnTo>
                  <a:pt x="4809" y="1573"/>
                </a:lnTo>
                <a:close/>
                <a:moveTo>
                  <a:pt x="4769" y="1428"/>
                </a:moveTo>
                <a:lnTo>
                  <a:pt x="4692" y="1351"/>
                </a:lnTo>
                <a:lnTo>
                  <a:pt x="4716" y="1297"/>
                </a:lnTo>
                <a:lnTo>
                  <a:pt x="4801" y="1369"/>
                </a:lnTo>
                <a:lnTo>
                  <a:pt x="4769" y="1428"/>
                </a:lnTo>
                <a:close/>
                <a:moveTo>
                  <a:pt x="4721" y="1284"/>
                </a:moveTo>
                <a:lnTo>
                  <a:pt x="4753" y="1220"/>
                </a:lnTo>
                <a:lnTo>
                  <a:pt x="4847" y="1289"/>
                </a:lnTo>
                <a:lnTo>
                  <a:pt x="4807" y="1359"/>
                </a:lnTo>
                <a:lnTo>
                  <a:pt x="4721" y="1284"/>
                </a:lnTo>
                <a:close/>
                <a:moveTo>
                  <a:pt x="4759" y="1206"/>
                </a:moveTo>
                <a:lnTo>
                  <a:pt x="4785" y="1153"/>
                </a:lnTo>
                <a:lnTo>
                  <a:pt x="4865" y="1257"/>
                </a:lnTo>
                <a:lnTo>
                  <a:pt x="4855" y="1279"/>
                </a:lnTo>
                <a:lnTo>
                  <a:pt x="4759" y="1206"/>
                </a:lnTo>
                <a:close/>
                <a:moveTo>
                  <a:pt x="4783" y="1126"/>
                </a:moveTo>
                <a:lnTo>
                  <a:pt x="4772" y="1118"/>
                </a:lnTo>
                <a:lnTo>
                  <a:pt x="4702" y="1032"/>
                </a:lnTo>
                <a:lnTo>
                  <a:pt x="4716" y="995"/>
                </a:lnTo>
                <a:lnTo>
                  <a:pt x="4761" y="1016"/>
                </a:lnTo>
                <a:lnTo>
                  <a:pt x="4809" y="1070"/>
                </a:lnTo>
                <a:lnTo>
                  <a:pt x="4783" y="1126"/>
                </a:lnTo>
                <a:close/>
                <a:moveTo>
                  <a:pt x="4721" y="984"/>
                </a:moveTo>
                <a:lnTo>
                  <a:pt x="4724" y="979"/>
                </a:lnTo>
                <a:lnTo>
                  <a:pt x="4734" y="990"/>
                </a:lnTo>
                <a:lnTo>
                  <a:pt x="4721" y="984"/>
                </a:lnTo>
                <a:close/>
                <a:moveTo>
                  <a:pt x="4718" y="955"/>
                </a:moveTo>
                <a:lnTo>
                  <a:pt x="4630" y="859"/>
                </a:lnTo>
                <a:lnTo>
                  <a:pt x="4633" y="848"/>
                </a:lnTo>
                <a:lnTo>
                  <a:pt x="4729" y="888"/>
                </a:lnTo>
                <a:lnTo>
                  <a:pt x="4740" y="899"/>
                </a:lnTo>
                <a:lnTo>
                  <a:pt x="4718" y="955"/>
                </a:lnTo>
                <a:close/>
                <a:moveTo>
                  <a:pt x="4665" y="741"/>
                </a:moveTo>
                <a:lnTo>
                  <a:pt x="4668" y="736"/>
                </a:lnTo>
                <a:lnTo>
                  <a:pt x="4678" y="746"/>
                </a:lnTo>
                <a:lnTo>
                  <a:pt x="4665" y="741"/>
                </a:lnTo>
                <a:close/>
                <a:moveTo>
                  <a:pt x="4660" y="714"/>
                </a:moveTo>
                <a:lnTo>
                  <a:pt x="4561" y="634"/>
                </a:lnTo>
                <a:lnTo>
                  <a:pt x="4563" y="618"/>
                </a:lnTo>
                <a:lnTo>
                  <a:pt x="4678" y="650"/>
                </a:lnTo>
                <a:lnTo>
                  <a:pt x="4660" y="714"/>
                </a:lnTo>
                <a:close/>
                <a:moveTo>
                  <a:pt x="4566" y="607"/>
                </a:moveTo>
                <a:lnTo>
                  <a:pt x="4577" y="567"/>
                </a:lnTo>
                <a:lnTo>
                  <a:pt x="4673" y="634"/>
                </a:lnTo>
                <a:lnTo>
                  <a:pt x="4566" y="607"/>
                </a:lnTo>
                <a:close/>
                <a:moveTo>
                  <a:pt x="4579" y="554"/>
                </a:moveTo>
                <a:lnTo>
                  <a:pt x="4588" y="519"/>
                </a:lnTo>
                <a:lnTo>
                  <a:pt x="4681" y="535"/>
                </a:lnTo>
                <a:lnTo>
                  <a:pt x="4708" y="554"/>
                </a:lnTo>
                <a:lnTo>
                  <a:pt x="4686" y="629"/>
                </a:lnTo>
                <a:lnTo>
                  <a:pt x="4579" y="554"/>
                </a:lnTo>
                <a:close/>
                <a:moveTo>
                  <a:pt x="4590" y="506"/>
                </a:moveTo>
                <a:lnTo>
                  <a:pt x="4593" y="484"/>
                </a:lnTo>
                <a:lnTo>
                  <a:pt x="4649" y="516"/>
                </a:lnTo>
                <a:lnTo>
                  <a:pt x="4590" y="506"/>
                </a:lnTo>
                <a:close/>
                <a:moveTo>
                  <a:pt x="4582" y="479"/>
                </a:moveTo>
                <a:lnTo>
                  <a:pt x="4577" y="503"/>
                </a:lnTo>
                <a:lnTo>
                  <a:pt x="4539" y="498"/>
                </a:lnTo>
                <a:lnTo>
                  <a:pt x="4547" y="458"/>
                </a:lnTo>
                <a:lnTo>
                  <a:pt x="4582" y="479"/>
                </a:lnTo>
                <a:close/>
                <a:moveTo>
                  <a:pt x="4574" y="516"/>
                </a:moveTo>
                <a:lnTo>
                  <a:pt x="4569" y="548"/>
                </a:lnTo>
                <a:lnTo>
                  <a:pt x="4534" y="524"/>
                </a:lnTo>
                <a:lnTo>
                  <a:pt x="4537" y="508"/>
                </a:lnTo>
                <a:lnTo>
                  <a:pt x="4574" y="516"/>
                </a:lnTo>
                <a:close/>
                <a:moveTo>
                  <a:pt x="4566" y="559"/>
                </a:moveTo>
                <a:lnTo>
                  <a:pt x="4555" y="602"/>
                </a:lnTo>
                <a:lnTo>
                  <a:pt x="4518" y="594"/>
                </a:lnTo>
                <a:lnTo>
                  <a:pt x="4531" y="538"/>
                </a:lnTo>
                <a:lnTo>
                  <a:pt x="4566" y="559"/>
                </a:lnTo>
                <a:close/>
                <a:moveTo>
                  <a:pt x="4523" y="516"/>
                </a:moveTo>
                <a:lnTo>
                  <a:pt x="4502" y="503"/>
                </a:lnTo>
                <a:lnTo>
                  <a:pt x="4523" y="506"/>
                </a:lnTo>
                <a:lnTo>
                  <a:pt x="4523" y="516"/>
                </a:lnTo>
                <a:close/>
                <a:moveTo>
                  <a:pt x="4521" y="530"/>
                </a:moveTo>
                <a:lnTo>
                  <a:pt x="4507" y="591"/>
                </a:lnTo>
                <a:lnTo>
                  <a:pt x="4505" y="589"/>
                </a:lnTo>
                <a:lnTo>
                  <a:pt x="4443" y="540"/>
                </a:lnTo>
                <a:lnTo>
                  <a:pt x="4451" y="492"/>
                </a:lnTo>
                <a:lnTo>
                  <a:pt x="4473" y="495"/>
                </a:lnTo>
                <a:lnTo>
                  <a:pt x="4521" y="530"/>
                </a:lnTo>
                <a:close/>
                <a:moveTo>
                  <a:pt x="4475" y="581"/>
                </a:moveTo>
                <a:lnTo>
                  <a:pt x="4438" y="573"/>
                </a:lnTo>
                <a:lnTo>
                  <a:pt x="4441" y="554"/>
                </a:lnTo>
                <a:lnTo>
                  <a:pt x="4475" y="581"/>
                </a:lnTo>
                <a:close/>
                <a:moveTo>
                  <a:pt x="4499" y="602"/>
                </a:moveTo>
                <a:lnTo>
                  <a:pt x="4505" y="605"/>
                </a:lnTo>
                <a:lnTo>
                  <a:pt x="4494" y="653"/>
                </a:lnTo>
                <a:lnTo>
                  <a:pt x="4435" y="599"/>
                </a:lnTo>
                <a:lnTo>
                  <a:pt x="4438" y="583"/>
                </a:lnTo>
                <a:lnTo>
                  <a:pt x="4499" y="602"/>
                </a:lnTo>
                <a:close/>
                <a:moveTo>
                  <a:pt x="4491" y="666"/>
                </a:moveTo>
                <a:lnTo>
                  <a:pt x="4489" y="679"/>
                </a:lnTo>
                <a:lnTo>
                  <a:pt x="4451" y="666"/>
                </a:lnTo>
                <a:lnTo>
                  <a:pt x="4430" y="642"/>
                </a:lnTo>
                <a:lnTo>
                  <a:pt x="4433" y="613"/>
                </a:lnTo>
                <a:lnTo>
                  <a:pt x="4491" y="666"/>
                </a:lnTo>
                <a:close/>
                <a:moveTo>
                  <a:pt x="4470" y="757"/>
                </a:moveTo>
                <a:lnTo>
                  <a:pt x="4470" y="762"/>
                </a:lnTo>
                <a:lnTo>
                  <a:pt x="4414" y="738"/>
                </a:lnTo>
                <a:lnTo>
                  <a:pt x="4422" y="696"/>
                </a:lnTo>
                <a:lnTo>
                  <a:pt x="4470" y="757"/>
                </a:lnTo>
                <a:close/>
                <a:moveTo>
                  <a:pt x="4414" y="653"/>
                </a:moveTo>
                <a:lnTo>
                  <a:pt x="4398" y="647"/>
                </a:lnTo>
                <a:lnTo>
                  <a:pt x="4398" y="645"/>
                </a:lnTo>
                <a:lnTo>
                  <a:pt x="4400" y="626"/>
                </a:lnTo>
                <a:lnTo>
                  <a:pt x="4417" y="645"/>
                </a:lnTo>
                <a:lnTo>
                  <a:pt x="4414" y="653"/>
                </a:lnTo>
                <a:close/>
                <a:moveTo>
                  <a:pt x="4411" y="682"/>
                </a:moveTo>
                <a:lnTo>
                  <a:pt x="4403" y="733"/>
                </a:lnTo>
                <a:lnTo>
                  <a:pt x="4384" y="725"/>
                </a:lnTo>
                <a:lnTo>
                  <a:pt x="4395" y="663"/>
                </a:lnTo>
                <a:lnTo>
                  <a:pt x="4411" y="682"/>
                </a:lnTo>
                <a:close/>
                <a:moveTo>
                  <a:pt x="4390" y="599"/>
                </a:moveTo>
                <a:lnTo>
                  <a:pt x="4355" y="562"/>
                </a:lnTo>
                <a:lnTo>
                  <a:pt x="4387" y="570"/>
                </a:lnTo>
                <a:lnTo>
                  <a:pt x="4395" y="575"/>
                </a:lnTo>
                <a:lnTo>
                  <a:pt x="4390" y="599"/>
                </a:lnTo>
                <a:close/>
                <a:moveTo>
                  <a:pt x="4376" y="639"/>
                </a:moveTo>
                <a:lnTo>
                  <a:pt x="4323" y="621"/>
                </a:lnTo>
                <a:lnTo>
                  <a:pt x="4326" y="575"/>
                </a:lnTo>
                <a:lnTo>
                  <a:pt x="4376" y="639"/>
                </a:lnTo>
                <a:close/>
                <a:moveTo>
                  <a:pt x="4371" y="733"/>
                </a:moveTo>
                <a:lnTo>
                  <a:pt x="4363" y="794"/>
                </a:lnTo>
                <a:lnTo>
                  <a:pt x="4312" y="768"/>
                </a:lnTo>
                <a:lnTo>
                  <a:pt x="4315" y="709"/>
                </a:lnTo>
                <a:lnTo>
                  <a:pt x="4371" y="733"/>
                </a:lnTo>
                <a:close/>
                <a:moveTo>
                  <a:pt x="4363" y="808"/>
                </a:moveTo>
                <a:lnTo>
                  <a:pt x="4355" y="859"/>
                </a:lnTo>
                <a:lnTo>
                  <a:pt x="4307" y="829"/>
                </a:lnTo>
                <a:lnTo>
                  <a:pt x="4310" y="781"/>
                </a:lnTo>
                <a:lnTo>
                  <a:pt x="4363" y="808"/>
                </a:lnTo>
                <a:close/>
                <a:moveTo>
                  <a:pt x="4358" y="928"/>
                </a:moveTo>
                <a:lnTo>
                  <a:pt x="4374" y="939"/>
                </a:lnTo>
                <a:lnTo>
                  <a:pt x="4368" y="982"/>
                </a:lnTo>
                <a:lnTo>
                  <a:pt x="4352" y="968"/>
                </a:lnTo>
                <a:lnTo>
                  <a:pt x="4358" y="928"/>
                </a:lnTo>
                <a:close/>
                <a:moveTo>
                  <a:pt x="4366" y="995"/>
                </a:moveTo>
                <a:lnTo>
                  <a:pt x="4363" y="1024"/>
                </a:lnTo>
                <a:lnTo>
                  <a:pt x="4347" y="1008"/>
                </a:lnTo>
                <a:lnTo>
                  <a:pt x="4350" y="982"/>
                </a:lnTo>
                <a:lnTo>
                  <a:pt x="4366" y="995"/>
                </a:lnTo>
                <a:close/>
                <a:moveTo>
                  <a:pt x="4360" y="1041"/>
                </a:moveTo>
                <a:lnTo>
                  <a:pt x="4358" y="1054"/>
                </a:lnTo>
                <a:lnTo>
                  <a:pt x="4342" y="1035"/>
                </a:lnTo>
                <a:lnTo>
                  <a:pt x="4344" y="1024"/>
                </a:lnTo>
                <a:lnTo>
                  <a:pt x="4360" y="1041"/>
                </a:lnTo>
                <a:close/>
                <a:moveTo>
                  <a:pt x="4355" y="1070"/>
                </a:moveTo>
                <a:lnTo>
                  <a:pt x="4326" y="1273"/>
                </a:lnTo>
                <a:lnTo>
                  <a:pt x="4312" y="1260"/>
                </a:lnTo>
                <a:lnTo>
                  <a:pt x="4342" y="1051"/>
                </a:lnTo>
                <a:lnTo>
                  <a:pt x="4355" y="1070"/>
                </a:lnTo>
                <a:close/>
                <a:moveTo>
                  <a:pt x="4323" y="1289"/>
                </a:moveTo>
                <a:lnTo>
                  <a:pt x="4312" y="1364"/>
                </a:lnTo>
                <a:lnTo>
                  <a:pt x="4299" y="1348"/>
                </a:lnTo>
                <a:lnTo>
                  <a:pt x="4310" y="1276"/>
                </a:lnTo>
                <a:lnTo>
                  <a:pt x="4323" y="1289"/>
                </a:lnTo>
                <a:close/>
                <a:moveTo>
                  <a:pt x="4312" y="1380"/>
                </a:moveTo>
                <a:lnTo>
                  <a:pt x="4304" y="1420"/>
                </a:lnTo>
                <a:lnTo>
                  <a:pt x="4291" y="1402"/>
                </a:lnTo>
                <a:lnTo>
                  <a:pt x="4296" y="1364"/>
                </a:lnTo>
                <a:lnTo>
                  <a:pt x="4312" y="1380"/>
                </a:lnTo>
                <a:close/>
                <a:moveTo>
                  <a:pt x="4304" y="1436"/>
                </a:moveTo>
                <a:lnTo>
                  <a:pt x="4294" y="1498"/>
                </a:lnTo>
                <a:lnTo>
                  <a:pt x="4280" y="1479"/>
                </a:lnTo>
                <a:lnTo>
                  <a:pt x="4288" y="1420"/>
                </a:lnTo>
                <a:lnTo>
                  <a:pt x="4304" y="1436"/>
                </a:lnTo>
                <a:close/>
                <a:moveTo>
                  <a:pt x="4291" y="1517"/>
                </a:moveTo>
                <a:lnTo>
                  <a:pt x="4286" y="1559"/>
                </a:lnTo>
                <a:lnTo>
                  <a:pt x="4272" y="1541"/>
                </a:lnTo>
                <a:lnTo>
                  <a:pt x="4278" y="1498"/>
                </a:lnTo>
                <a:lnTo>
                  <a:pt x="4291" y="1517"/>
                </a:lnTo>
                <a:close/>
                <a:moveTo>
                  <a:pt x="4283" y="1581"/>
                </a:moveTo>
                <a:lnTo>
                  <a:pt x="4275" y="1640"/>
                </a:lnTo>
                <a:lnTo>
                  <a:pt x="4262" y="1618"/>
                </a:lnTo>
                <a:lnTo>
                  <a:pt x="4270" y="1559"/>
                </a:lnTo>
                <a:lnTo>
                  <a:pt x="4283" y="1581"/>
                </a:lnTo>
                <a:close/>
                <a:moveTo>
                  <a:pt x="4264" y="1522"/>
                </a:moveTo>
                <a:lnTo>
                  <a:pt x="4262" y="1519"/>
                </a:lnTo>
                <a:lnTo>
                  <a:pt x="4264" y="1476"/>
                </a:lnTo>
                <a:lnTo>
                  <a:pt x="4270" y="1482"/>
                </a:lnTo>
                <a:lnTo>
                  <a:pt x="4264" y="1522"/>
                </a:lnTo>
                <a:close/>
                <a:moveTo>
                  <a:pt x="4259" y="1837"/>
                </a:moveTo>
                <a:lnTo>
                  <a:pt x="4272" y="1886"/>
                </a:lnTo>
                <a:lnTo>
                  <a:pt x="4264" y="1931"/>
                </a:lnTo>
                <a:lnTo>
                  <a:pt x="4251" y="1880"/>
                </a:lnTo>
                <a:lnTo>
                  <a:pt x="4259" y="1837"/>
                </a:lnTo>
                <a:close/>
                <a:moveTo>
                  <a:pt x="4280" y="1907"/>
                </a:moveTo>
                <a:lnTo>
                  <a:pt x="4294" y="1944"/>
                </a:lnTo>
                <a:lnTo>
                  <a:pt x="4278" y="1993"/>
                </a:lnTo>
                <a:lnTo>
                  <a:pt x="4270" y="1958"/>
                </a:lnTo>
                <a:lnTo>
                  <a:pt x="4280" y="1907"/>
                </a:lnTo>
                <a:close/>
                <a:moveTo>
                  <a:pt x="4299" y="1966"/>
                </a:moveTo>
                <a:lnTo>
                  <a:pt x="4315" y="2014"/>
                </a:lnTo>
                <a:lnTo>
                  <a:pt x="4296" y="2065"/>
                </a:lnTo>
                <a:lnTo>
                  <a:pt x="4283" y="2017"/>
                </a:lnTo>
                <a:lnTo>
                  <a:pt x="4299" y="1966"/>
                </a:lnTo>
                <a:close/>
                <a:moveTo>
                  <a:pt x="4320" y="2033"/>
                </a:moveTo>
                <a:lnTo>
                  <a:pt x="4336" y="2078"/>
                </a:lnTo>
                <a:lnTo>
                  <a:pt x="4312" y="2132"/>
                </a:lnTo>
                <a:lnTo>
                  <a:pt x="4299" y="2083"/>
                </a:lnTo>
                <a:lnTo>
                  <a:pt x="4320" y="2033"/>
                </a:lnTo>
                <a:close/>
                <a:moveTo>
                  <a:pt x="4342" y="2097"/>
                </a:moveTo>
                <a:lnTo>
                  <a:pt x="4360" y="2156"/>
                </a:lnTo>
                <a:lnTo>
                  <a:pt x="4328" y="2206"/>
                </a:lnTo>
                <a:lnTo>
                  <a:pt x="4315" y="2150"/>
                </a:lnTo>
                <a:lnTo>
                  <a:pt x="4342" y="2097"/>
                </a:lnTo>
                <a:close/>
                <a:moveTo>
                  <a:pt x="4363" y="2169"/>
                </a:moveTo>
                <a:lnTo>
                  <a:pt x="4379" y="2217"/>
                </a:lnTo>
                <a:lnTo>
                  <a:pt x="4344" y="2271"/>
                </a:lnTo>
                <a:lnTo>
                  <a:pt x="4334" y="2225"/>
                </a:lnTo>
                <a:lnTo>
                  <a:pt x="4363" y="2169"/>
                </a:lnTo>
                <a:close/>
                <a:moveTo>
                  <a:pt x="4384" y="2233"/>
                </a:moveTo>
                <a:lnTo>
                  <a:pt x="4406" y="2297"/>
                </a:lnTo>
                <a:lnTo>
                  <a:pt x="4363" y="2351"/>
                </a:lnTo>
                <a:lnTo>
                  <a:pt x="4347" y="2287"/>
                </a:lnTo>
                <a:lnTo>
                  <a:pt x="4384" y="2233"/>
                </a:lnTo>
                <a:close/>
                <a:moveTo>
                  <a:pt x="4392" y="2220"/>
                </a:moveTo>
                <a:lnTo>
                  <a:pt x="4435" y="2156"/>
                </a:lnTo>
                <a:lnTo>
                  <a:pt x="4462" y="2222"/>
                </a:lnTo>
                <a:lnTo>
                  <a:pt x="4414" y="2284"/>
                </a:lnTo>
                <a:lnTo>
                  <a:pt x="4392" y="2220"/>
                </a:lnTo>
                <a:close/>
                <a:moveTo>
                  <a:pt x="4467" y="2236"/>
                </a:moveTo>
                <a:lnTo>
                  <a:pt x="4489" y="2289"/>
                </a:lnTo>
                <a:lnTo>
                  <a:pt x="4435" y="2351"/>
                </a:lnTo>
                <a:lnTo>
                  <a:pt x="4419" y="2300"/>
                </a:lnTo>
                <a:lnTo>
                  <a:pt x="4467" y="2236"/>
                </a:lnTo>
                <a:close/>
                <a:moveTo>
                  <a:pt x="4494" y="2303"/>
                </a:moveTo>
                <a:lnTo>
                  <a:pt x="4523" y="2378"/>
                </a:lnTo>
                <a:lnTo>
                  <a:pt x="4462" y="2436"/>
                </a:lnTo>
                <a:lnTo>
                  <a:pt x="4438" y="2364"/>
                </a:lnTo>
                <a:lnTo>
                  <a:pt x="4494" y="2303"/>
                </a:lnTo>
                <a:close/>
                <a:moveTo>
                  <a:pt x="4502" y="2292"/>
                </a:moveTo>
                <a:lnTo>
                  <a:pt x="4553" y="2236"/>
                </a:lnTo>
                <a:lnTo>
                  <a:pt x="4593" y="2313"/>
                </a:lnTo>
                <a:lnTo>
                  <a:pt x="4534" y="2370"/>
                </a:lnTo>
                <a:lnTo>
                  <a:pt x="4502" y="2292"/>
                </a:lnTo>
                <a:close/>
                <a:moveTo>
                  <a:pt x="4563" y="2228"/>
                </a:moveTo>
                <a:lnTo>
                  <a:pt x="4622" y="2161"/>
                </a:lnTo>
                <a:lnTo>
                  <a:pt x="4670" y="2239"/>
                </a:lnTo>
                <a:lnTo>
                  <a:pt x="4601" y="2305"/>
                </a:lnTo>
                <a:lnTo>
                  <a:pt x="4563" y="2228"/>
                </a:lnTo>
                <a:close/>
                <a:moveTo>
                  <a:pt x="4676" y="2249"/>
                </a:moveTo>
                <a:lnTo>
                  <a:pt x="4724" y="2329"/>
                </a:lnTo>
                <a:lnTo>
                  <a:pt x="4646" y="2394"/>
                </a:lnTo>
                <a:lnTo>
                  <a:pt x="4606" y="2316"/>
                </a:lnTo>
                <a:lnTo>
                  <a:pt x="4676" y="2249"/>
                </a:lnTo>
                <a:close/>
                <a:moveTo>
                  <a:pt x="4686" y="2241"/>
                </a:moveTo>
                <a:lnTo>
                  <a:pt x="4750" y="2180"/>
                </a:lnTo>
                <a:lnTo>
                  <a:pt x="4807" y="2263"/>
                </a:lnTo>
                <a:lnTo>
                  <a:pt x="4732" y="2324"/>
                </a:lnTo>
                <a:lnTo>
                  <a:pt x="4686" y="2241"/>
                </a:lnTo>
                <a:close/>
                <a:moveTo>
                  <a:pt x="4815" y="2271"/>
                </a:moveTo>
                <a:lnTo>
                  <a:pt x="4876" y="2359"/>
                </a:lnTo>
                <a:lnTo>
                  <a:pt x="4791" y="2420"/>
                </a:lnTo>
                <a:lnTo>
                  <a:pt x="4740" y="2332"/>
                </a:lnTo>
                <a:lnTo>
                  <a:pt x="4815" y="2271"/>
                </a:lnTo>
                <a:close/>
                <a:moveTo>
                  <a:pt x="4759" y="2172"/>
                </a:moveTo>
                <a:lnTo>
                  <a:pt x="4839" y="2097"/>
                </a:lnTo>
                <a:lnTo>
                  <a:pt x="4905" y="2182"/>
                </a:lnTo>
                <a:lnTo>
                  <a:pt x="4817" y="2255"/>
                </a:lnTo>
                <a:lnTo>
                  <a:pt x="4759" y="2172"/>
                </a:lnTo>
                <a:close/>
                <a:moveTo>
                  <a:pt x="4772" y="1995"/>
                </a:moveTo>
                <a:lnTo>
                  <a:pt x="4831" y="1931"/>
                </a:lnTo>
                <a:lnTo>
                  <a:pt x="4905" y="2014"/>
                </a:lnTo>
                <a:lnTo>
                  <a:pt x="4839" y="2078"/>
                </a:lnTo>
                <a:lnTo>
                  <a:pt x="4772" y="1995"/>
                </a:lnTo>
                <a:close/>
                <a:moveTo>
                  <a:pt x="4828" y="1915"/>
                </a:moveTo>
                <a:lnTo>
                  <a:pt x="4769" y="1848"/>
                </a:lnTo>
                <a:lnTo>
                  <a:pt x="4839" y="1760"/>
                </a:lnTo>
                <a:lnTo>
                  <a:pt x="4908" y="1827"/>
                </a:lnTo>
                <a:lnTo>
                  <a:pt x="4828" y="1915"/>
                </a:lnTo>
                <a:close/>
                <a:moveTo>
                  <a:pt x="4844" y="1752"/>
                </a:moveTo>
                <a:lnTo>
                  <a:pt x="4892" y="1690"/>
                </a:lnTo>
                <a:lnTo>
                  <a:pt x="4962" y="1768"/>
                </a:lnTo>
                <a:lnTo>
                  <a:pt x="4916" y="1816"/>
                </a:lnTo>
                <a:lnTo>
                  <a:pt x="4844" y="1752"/>
                </a:lnTo>
                <a:close/>
                <a:moveTo>
                  <a:pt x="4892" y="1669"/>
                </a:moveTo>
                <a:lnTo>
                  <a:pt x="4817" y="1583"/>
                </a:lnTo>
                <a:lnTo>
                  <a:pt x="4852" y="1530"/>
                </a:lnTo>
                <a:lnTo>
                  <a:pt x="4938" y="1613"/>
                </a:lnTo>
                <a:lnTo>
                  <a:pt x="4892" y="1669"/>
                </a:lnTo>
                <a:close/>
                <a:moveTo>
                  <a:pt x="4849" y="1511"/>
                </a:moveTo>
                <a:lnTo>
                  <a:pt x="4777" y="1439"/>
                </a:lnTo>
                <a:lnTo>
                  <a:pt x="4812" y="1377"/>
                </a:lnTo>
                <a:lnTo>
                  <a:pt x="4892" y="1447"/>
                </a:lnTo>
                <a:lnTo>
                  <a:pt x="4849" y="1511"/>
                </a:lnTo>
                <a:close/>
                <a:moveTo>
                  <a:pt x="4817" y="1367"/>
                </a:moveTo>
                <a:lnTo>
                  <a:pt x="4857" y="1295"/>
                </a:lnTo>
                <a:lnTo>
                  <a:pt x="4948" y="1361"/>
                </a:lnTo>
                <a:lnTo>
                  <a:pt x="4900" y="1436"/>
                </a:lnTo>
                <a:lnTo>
                  <a:pt x="4817" y="1367"/>
                </a:lnTo>
                <a:close/>
                <a:moveTo>
                  <a:pt x="4863" y="1284"/>
                </a:moveTo>
                <a:lnTo>
                  <a:pt x="4873" y="1268"/>
                </a:lnTo>
                <a:lnTo>
                  <a:pt x="4921" y="1327"/>
                </a:lnTo>
                <a:lnTo>
                  <a:pt x="4863" y="1284"/>
                </a:lnTo>
                <a:close/>
                <a:moveTo>
                  <a:pt x="4871" y="1244"/>
                </a:moveTo>
                <a:lnTo>
                  <a:pt x="4796" y="1147"/>
                </a:lnTo>
                <a:lnTo>
                  <a:pt x="4892" y="1209"/>
                </a:lnTo>
                <a:lnTo>
                  <a:pt x="4871" y="1244"/>
                </a:lnTo>
                <a:close/>
                <a:moveTo>
                  <a:pt x="4793" y="1131"/>
                </a:moveTo>
                <a:lnTo>
                  <a:pt x="4817" y="1081"/>
                </a:lnTo>
                <a:lnTo>
                  <a:pt x="4908" y="1180"/>
                </a:lnTo>
                <a:lnTo>
                  <a:pt x="4897" y="1198"/>
                </a:lnTo>
                <a:lnTo>
                  <a:pt x="4793" y="1131"/>
                </a:lnTo>
                <a:close/>
                <a:moveTo>
                  <a:pt x="4815" y="1059"/>
                </a:moveTo>
                <a:lnTo>
                  <a:pt x="4793" y="1035"/>
                </a:lnTo>
                <a:lnTo>
                  <a:pt x="4820" y="1049"/>
                </a:lnTo>
                <a:lnTo>
                  <a:pt x="4815" y="1059"/>
                </a:lnTo>
                <a:close/>
                <a:moveTo>
                  <a:pt x="4767" y="1008"/>
                </a:moveTo>
                <a:lnTo>
                  <a:pt x="4729" y="966"/>
                </a:lnTo>
                <a:lnTo>
                  <a:pt x="4750" y="909"/>
                </a:lnTo>
                <a:lnTo>
                  <a:pt x="4844" y="998"/>
                </a:lnTo>
                <a:lnTo>
                  <a:pt x="4825" y="1038"/>
                </a:lnTo>
                <a:lnTo>
                  <a:pt x="4767" y="1008"/>
                </a:lnTo>
                <a:close/>
                <a:moveTo>
                  <a:pt x="4761" y="904"/>
                </a:moveTo>
                <a:lnTo>
                  <a:pt x="4868" y="950"/>
                </a:lnTo>
                <a:lnTo>
                  <a:pt x="4849" y="984"/>
                </a:lnTo>
                <a:lnTo>
                  <a:pt x="4761" y="904"/>
                </a:lnTo>
                <a:close/>
                <a:moveTo>
                  <a:pt x="4759" y="888"/>
                </a:moveTo>
                <a:lnTo>
                  <a:pt x="4780" y="827"/>
                </a:lnTo>
                <a:lnTo>
                  <a:pt x="4884" y="912"/>
                </a:lnTo>
                <a:lnTo>
                  <a:pt x="4873" y="939"/>
                </a:lnTo>
                <a:lnTo>
                  <a:pt x="4759" y="888"/>
                </a:lnTo>
                <a:close/>
                <a:moveTo>
                  <a:pt x="4713" y="757"/>
                </a:moveTo>
                <a:lnTo>
                  <a:pt x="4670" y="722"/>
                </a:lnTo>
                <a:lnTo>
                  <a:pt x="4692" y="653"/>
                </a:lnTo>
                <a:lnTo>
                  <a:pt x="4702" y="655"/>
                </a:lnTo>
                <a:lnTo>
                  <a:pt x="4807" y="728"/>
                </a:lnTo>
                <a:lnTo>
                  <a:pt x="4785" y="781"/>
                </a:lnTo>
                <a:lnTo>
                  <a:pt x="4713" y="757"/>
                </a:lnTo>
                <a:close/>
                <a:moveTo>
                  <a:pt x="4737" y="663"/>
                </a:moveTo>
                <a:lnTo>
                  <a:pt x="4823" y="688"/>
                </a:lnTo>
                <a:lnTo>
                  <a:pt x="4812" y="714"/>
                </a:lnTo>
                <a:lnTo>
                  <a:pt x="4737" y="663"/>
                </a:lnTo>
                <a:close/>
                <a:moveTo>
                  <a:pt x="4708" y="645"/>
                </a:moveTo>
                <a:lnTo>
                  <a:pt x="4697" y="637"/>
                </a:lnTo>
                <a:lnTo>
                  <a:pt x="4718" y="559"/>
                </a:lnTo>
                <a:lnTo>
                  <a:pt x="4844" y="631"/>
                </a:lnTo>
                <a:lnTo>
                  <a:pt x="4825" y="677"/>
                </a:lnTo>
                <a:lnTo>
                  <a:pt x="4708" y="645"/>
                </a:lnTo>
                <a:close/>
                <a:moveTo>
                  <a:pt x="4716" y="530"/>
                </a:moveTo>
                <a:lnTo>
                  <a:pt x="4684" y="524"/>
                </a:lnTo>
                <a:lnTo>
                  <a:pt x="4596" y="474"/>
                </a:lnTo>
                <a:lnTo>
                  <a:pt x="4614" y="396"/>
                </a:lnTo>
                <a:lnTo>
                  <a:pt x="4636" y="399"/>
                </a:lnTo>
                <a:lnTo>
                  <a:pt x="4740" y="450"/>
                </a:lnTo>
                <a:lnTo>
                  <a:pt x="4716" y="530"/>
                </a:lnTo>
                <a:close/>
                <a:moveTo>
                  <a:pt x="4670" y="404"/>
                </a:moveTo>
                <a:lnTo>
                  <a:pt x="4750" y="412"/>
                </a:lnTo>
                <a:lnTo>
                  <a:pt x="4742" y="439"/>
                </a:lnTo>
                <a:lnTo>
                  <a:pt x="4670" y="404"/>
                </a:lnTo>
                <a:close/>
                <a:moveTo>
                  <a:pt x="4638" y="388"/>
                </a:moveTo>
                <a:lnTo>
                  <a:pt x="4617" y="377"/>
                </a:lnTo>
                <a:lnTo>
                  <a:pt x="4620" y="372"/>
                </a:lnTo>
                <a:lnTo>
                  <a:pt x="4764" y="367"/>
                </a:lnTo>
                <a:lnTo>
                  <a:pt x="4753" y="401"/>
                </a:lnTo>
                <a:lnTo>
                  <a:pt x="4638" y="388"/>
                </a:lnTo>
                <a:close/>
                <a:moveTo>
                  <a:pt x="4622" y="361"/>
                </a:moveTo>
                <a:lnTo>
                  <a:pt x="4636" y="289"/>
                </a:lnTo>
                <a:lnTo>
                  <a:pt x="4772" y="343"/>
                </a:lnTo>
                <a:lnTo>
                  <a:pt x="4767" y="356"/>
                </a:lnTo>
                <a:lnTo>
                  <a:pt x="4622" y="361"/>
                </a:lnTo>
                <a:close/>
                <a:moveTo>
                  <a:pt x="4630" y="262"/>
                </a:moveTo>
                <a:lnTo>
                  <a:pt x="4601" y="262"/>
                </a:lnTo>
                <a:lnTo>
                  <a:pt x="4590" y="257"/>
                </a:lnTo>
                <a:lnTo>
                  <a:pt x="4598" y="217"/>
                </a:lnTo>
                <a:lnTo>
                  <a:pt x="4641" y="212"/>
                </a:lnTo>
                <a:lnTo>
                  <a:pt x="4630" y="262"/>
                </a:lnTo>
                <a:close/>
                <a:moveTo>
                  <a:pt x="4598" y="273"/>
                </a:moveTo>
                <a:lnTo>
                  <a:pt x="4625" y="284"/>
                </a:lnTo>
                <a:lnTo>
                  <a:pt x="4609" y="361"/>
                </a:lnTo>
                <a:lnTo>
                  <a:pt x="4585" y="361"/>
                </a:lnTo>
                <a:lnTo>
                  <a:pt x="4569" y="353"/>
                </a:lnTo>
                <a:lnTo>
                  <a:pt x="4588" y="273"/>
                </a:lnTo>
                <a:lnTo>
                  <a:pt x="4598" y="273"/>
                </a:lnTo>
                <a:close/>
                <a:moveTo>
                  <a:pt x="4579" y="254"/>
                </a:moveTo>
                <a:lnTo>
                  <a:pt x="4510" y="225"/>
                </a:lnTo>
                <a:lnTo>
                  <a:pt x="4588" y="217"/>
                </a:lnTo>
                <a:lnTo>
                  <a:pt x="4579" y="254"/>
                </a:lnTo>
                <a:close/>
                <a:moveTo>
                  <a:pt x="4563" y="260"/>
                </a:moveTo>
                <a:lnTo>
                  <a:pt x="4483" y="257"/>
                </a:lnTo>
                <a:lnTo>
                  <a:pt x="4489" y="230"/>
                </a:lnTo>
                <a:lnTo>
                  <a:pt x="4563" y="260"/>
                </a:lnTo>
                <a:close/>
                <a:moveTo>
                  <a:pt x="4574" y="273"/>
                </a:moveTo>
                <a:lnTo>
                  <a:pt x="4558" y="348"/>
                </a:lnTo>
                <a:lnTo>
                  <a:pt x="4475" y="308"/>
                </a:lnTo>
                <a:lnTo>
                  <a:pt x="4483" y="268"/>
                </a:lnTo>
                <a:lnTo>
                  <a:pt x="4574" y="273"/>
                </a:lnTo>
                <a:close/>
                <a:moveTo>
                  <a:pt x="4555" y="361"/>
                </a:moveTo>
                <a:lnTo>
                  <a:pt x="4555" y="364"/>
                </a:lnTo>
                <a:lnTo>
                  <a:pt x="4467" y="367"/>
                </a:lnTo>
                <a:lnTo>
                  <a:pt x="4475" y="321"/>
                </a:lnTo>
                <a:lnTo>
                  <a:pt x="4555" y="361"/>
                </a:lnTo>
                <a:close/>
                <a:moveTo>
                  <a:pt x="4550" y="391"/>
                </a:moveTo>
                <a:lnTo>
                  <a:pt x="4539" y="439"/>
                </a:lnTo>
                <a:lnTo>
                  <a:pt x="4465" y="396"/>
                </a:lnTo>
                <a:lnTo>
                  <a:pt x="4467" y="380"/>
                </a:lnTo>
                <a:lnTo>
                  <a:pt x="4550" y="391"/>
                </a:lnTo>
                <a:close/>
                <a:moveTo>
                  <a:pt x="4537" y="452"/>
                </a:moveTo>
                <a:lnTo>
                  <a:pt x="4526" y="495"/>
                </a:lnTo>
                <a:lnTo>
                  <a:pt x="4475" y="484"/>
                </a:lnTo>
                <a:lnTo>
                  <a:pt x="4454" y="468"/>
                </a:lnTo>
                <a:lnTo>
                  <a:pt x="4462" y="409"/>
                </a:lnTo>
                <a:lnTo>
                  <a:pt x="4537" y="452"/>
                </a:lnTo>
                <a:close/>
                <a:moveTo>
                  <a:pt x="4454" y="388"/>
                </a:moveTo>
                <a:lnTo>
                  <a:pt x="4435" y="380"/>
                </a:lnTo>
                <a:lnTo>
                  <a:pt x="4451" y="380"/>
                </a:lnTo>
                <a:lnTo>
                  <a:pt x="4454" y="380"/>
                </a:lnTo>
                <a:lnTo>
                  <a:pt x="4454" y="388"/>
                </a:lnTo>
                <a:close/>
                <a:moveTo>
                  <a:pt x="4451" y="401"/>
                </a:moveTo>
                <a:lnTo>
                  <a:pt x="4443" y="460"/>
                </a:lnTo>
                <a:lnTo>
                  <a:pt x="4425" y="450"/>
                </a:lnTo>
                <a:lnTo>
                  <a:pt x="4433" y="391"/>
                </a:lnTo>
                <a:lnTo>
                  <a:pt x="4451" y="401"/>
                </a:lnTo>
                <a:close/>
                <a:moveTo>
                  <a:pt x="4441" y="474"/>
                </a:moveTo>
                <a:lnTo>
                  <a:pt x="4441" y="479"/>
                </a:lnTo>
                <a:lnTo>
                  <a:pt x="4419" y="474"/>
                </a:lnTo>
                <a:lnTo>
                  <a:pt x="4422" y="463"/>
                </a:lnTo>
                <a:lnTo>
                  <a:pt x="4441" y="474"/>
                </a:lnTo>
                <a:close/>
                <a:moveTo>
                  <a:pt x="4438" y="490"/>
                </a:moveTo>
                <a:lnTo>
                  <a:pt x="4433" y="532"/>
                </a:lnTo>
                <a:lnTo>
                  <a:pt x="4414" y="516"/>
                </a:lnTo>
                <a:lnTo>
                  <a:pt x="4419" y="487"/>
                </a:lnTo>
                <a:lnTo>
                  <a:pt x="4438" y="490"/>
                </a:lnTo>
                <a:close/>
                <a:moveTo>
                  <a:pt x="4430" y="546"/>
                </a:moveTo>
                <a:lnTo>
                  <a:pt x="4427" y="570"/>
                </a:lnTo>
                <a:lnTo>
                  <a:pt x="4408" y="565"/>
                </a:lnTo>
                <a:lnTo>
                  <a:pt x="4414" y="532"/>
                </a:lnTo>
                <a:lnTo>
                  <a:pt x="4430" y="546"/>
                </a:lnTo>
                <a:close/>
                <a:moveTo>
                  <a:pt x="4422" y="602"/>
                </a:moveTo>
                <a:lnTo>
                  <a:pt x="4419" y="629"/>
                </a:lnTo>
                <a:lnTo>
                  <a:pt x="4400" y="613"/>
                </a:lnTo>
                <a:lnTo>
                  <a:pt x="4406" y="586"/>
                </a:lnTo>
                <a:lnTo>
                  <a:pt x="4422" y="602"/>
                </a:lnTo>
                <a:close/>
                <a:moveTo>
                  <a:pt x="4403" y="508"/>
                </a:moveTo>
                <a:lnTo>
                  <a:pt x="4363" y="476"/>
                </a:lnTo>
                <a:lnTo>
                  <a:pt x="4406" y="484"/>
                </a:lnTo>
                <a:lnTo>
                  <a:pt x="4403" y="508"/>
                </a:lnTo>
                <a:close/>
                <a:moveTo>
                  <a:pt x="4400" y="522"/>
                </a:moveTo>
                <a:lnTo>
                  <a:pt x="4395" y="562"/>
                </a:lnTo>
                <a:lnTo>
                  <a:pt x="4395" y="559"/>
                </a:lnTo>
                <a:lnTo>
                  <a:pt x="4331" y="500"/>
                </a:lnTo>
                <a:lnTo>
                  <a:pt x="4331" y="471"/>
                </a:lnTo>
                <a:lnTo>
                  <a:pt x="4336" y="471"/>
                </a:lnTo>
                <a:lnTo>
                  <a:pt x="4400" y="522"/>
                </a:lnTo>
                <a:close/>
                <a:moveTo>
                  <a:pt x="4368" y="554"/>
                </a:moveTo>
                <a:lnTo>
                  <a:pt x="4342" y="546"/>
                </a:lnTo>
                <a:lnTo>
                  <a:pt x="4328" y="532"/>
                </a:lnTo>
                <a:lnTo>
                  <a:pt x="4328" y="516"/>
                </a:lnTo>
                <a:lnTo>
                  <a:pt x="4368" y="554"/>
                </a:lnTo>
                <a:close/>
                <a:moveTo>
                  <a:pt x="4328" y="353"/>
                </a:moveTo>
                <a:lnTo>
                  <a:pt x="4307" y="351"/>
                </a:lnTo>
                <a:lnTo>
                  <a:pt x="4310" y="318"/>
                </a:lnTo>
                <a:lnTo>
                  <a:pt x="4328" y="332"/>
                </a:lnTo>
                <a:lnTo>
                  <a:pt x="4328" y="353"/>
                </a:lnTo>
                <a:close/>
                <a:moveTo>
                  <a:pt x="4302" y="222"/>
                </a:moveTo>
                <a:lnTo>
                  <a:pt x="4192" y="169"/>
                </a:lnTo>
                <a:lnTo>
                  <a:pt x="4192" y="153"/>
                </a:lnTo>
                <a:lnTo>
                  <a:pt x="4288" y="150"/>
                </a:lnTo>
                <a:lnTo>
                  <a:pt x="4307" y="158"/>
                </a:lnTo>
                <a:lnTo>
                  <a:pt x="4302" y="222"/>
                </a:lnTo>
                <a:close/>
                <a:moveTo>
                  <a:pt x="4304" y="385"/>
                </a:moveTo>
                <a:lnTo>
                  <a:pt x="4310" y="385"/>
                </a:lnTo>
                <a:lnTo>
                  <a:pt x="4326" y="396"/>
                </a:lnTo>
                <a:lnTo>
                  <a:pt x="4323" y="442"/>
                </a:lnTo>
                <a:lnTo>
                  <a:pt x="4302" y="428"/>
                </a:lnTo>
                <a:lnTo>
                  <a:pt x="4304" y="385"/>
                </a:lnTo>
                <a:close/>
                <a:moveTo>
                  <a:pt x="4318" y="455"/>
                </a:moveTo>
                <a:lnTo>
                  <a:pt x="4302" y="452"/>
                </a:lnTo>
                <a:lnTo>
                  <a:pt x="4302" y="442"/>
                </a:lnTo>
                <a:lnTo>
                  <a:pt x="4318" y="455"/>
                </a:lnTo>
                <a:close/>
                <a:moveTo>
                  <a:pt x="4302" y="249"/>
                </a:moveTo>
                <a:lnTo>
                  <a:pt x="4299" y="249"/>
                </a:lnTo>
                <a:lnTo>
                  <a:pt x="4302" y="249"/>
                </a:lnTo>
                <a:lnTo>
                  <a:pt x="4302" y="249"/>
                </a:lnTo>
                <a:close/>
                <a:moveTo>
                  <a:pt x="4302" y="262"/>
                </a:moveTo>
                <a:lnTo>
                  <a:pt x="4299" y="300"/>
                </a:lnTo>
                <a:lnTo>
                  <a:pt x="4229" y="260"/>
                </a:lnTo>
                <a:lnTo>
                  <a:pt x="4302" y="262"/>
                </a:lnTo>
                <a:close/>
                <a:moveTo>
                  <a:pt x="4299" y="487"/>
                </a:moveTo>
                <a:lnTo>
                  <a:pt x="4318" y="506"/>
                </a:lnTo>
                <a:lnTo>
                  <a:pt x="4318" y="519"/>
                </a:lnTo>
                <a:lnTo>
                  <a:pt x="4296" y="498"/>
                </a:lnTo>
                <a:lnTo>
                  <a:pt x="4299" y="487"/>
                </a:lnTo>
                <a:close/>
                <a:moveTo>
                  <a:pt x="4315" y="535"/>
                </a:moveTo>
                <a:lnTo>
                  <a:pt x="4315" y="538"/>
                </a:lnTo>
                <a:lnTo>
                  <a:pt x="4310" y="538"/>
                </a:lnTo>
                <a:lnTo>
                  <a:pt x="4296" y="519"/>
                </a:lnTo>
                <a:lnTo>
                  <a:pt x="4296" y="516"/>
                </a:lnTo>
                <a:lnTo>
                  <a:pt x="4315" y="535"/>
                </a:lnTo>
                <a:close/>
                <a:moveTo>
                  <a:pt x="4304" y="548"/>
                </a:moveTo>
                <a:lnTo>
                  <a:pt x="4315" y="562"/>
                </a:lnTo>
                <a:lnTo>
                  <a:pt x="4310" y="615"/>
                </a:lnTo>
                <a:lnTo>
                  <a:pt x="4291" y="610"/>
                </a:lnTo>
                <a:lnTo>
                  <a:pt x="4294" y="546"/>
                </a:lnTo>
                <a:lnTo>
                  <a:pt x="4304" y="548"/>
                </a:lnTo>
                <a:close/>
                <a:moveTo>
                  <a:pt x="4291" y="417"/>
                </a:moveTo>
                <a:lnTo>
                  <a:pt x="4251" y="385"/>
                </a:lnTo>
                <a:lnTo>
                  <a:pt x="4294" y="385"/>
                </a:lnTo>
                <a:lnTo>
                  <a:pt x="4291" y="417"/>
                </a:lnTo>
                <a:close/>
                <a:moveTo>
                  <a:pt x="4237" y="375"/>
                </a:moveTo>
                <a:lnTo>
                  <a:pt x="4208" y="351"/>
                </a:lnTo>
                <a:lnTo>
                  <a:pt x="4272" y="359"/>
                </a:lnTo>
                <a:lnTo>
                  <a:pt x="4291" y="372"/>
                </a:lnTo>
                <a:lnTo>
                  <a:pt x="4237" y="375"/>
                </a:lnTo>
                <a:close/>
                <a:moveTo>
                  <a:pt x="4288" y="621"/>
                </a:moveTo>
                <a:lnTo>
                  <a:pt x="4310" y="629"/>
                </a:lnTo>
                <a:lnTo>
                  <a:pt x="4304" y="690"/>
                </a:lnTo>
                <a:lnTo>
                  <a:pt x="4286" y="682"/>
                </a:lnTo>
                <a:lnTo>
                  <a:pt x="4288" y="621"/>
                </a:lnTo>
                <a:close/>
                <a:moveTo>
                  <a:pt x="4307" y="843"/>
                </a:moveTo>
                <a:lnTo>
                  <a:pt x="4352" y="872"/>
                </a:lnTo>
                <a:lnTo>
                  <a:pt x="4350" y="907"/>
                </a:lnTo>
                <a:lnTo>
                  <a:pt x="4304" y="875"/>
                </a:lnTo>
                <a:lnTo>
                  <a:pt x="4307" y="843"/>
                </a:lnTo>
                <a:close/>
                <a:moveTo>
                  <a:pt x="4347" y="920"/>
                </a:moveTo>
                <a:lnTo>
                  <a:pt x="4342" y="960"/>
                </a:lnTo>
                <a:lnTo>
                  <a:pt x="4302" y="926"/>
                </a:lnTo>
                <a:lnTo>
                  <a:pt x="4304" y="888"/>
                </a:lnTo>
                <a:lnTo>
                  <a:pt x="4347" y="920"/>
                </a:lnTo>
                <a:close/>
                <a:moveTo>
                  <a:pt x="4339" y="974"/>
                </a:moveTo>
                <a:lnTo>
                  <a:pt x="4336" y="998"/>
                </a:lnTo>
                <a:lnTo>
                  <a:pt x="4299" y="963"/>
                </a:lnTo>
                <a:lnTo>
                  <a:pt x="4299" y="939"/>
                </a:lnTo>
                <a:lnTo>
                  <a:pt x="4339" y="974"/>
                </a:lnTo>
                <a:close/>
                <a:moveTo>
                  <a:pt x="4334" y="1014"/>
                </a:moveTo>
                <a:lnTo>
                  <a:pt x="4331" y="1024"/>
                </a:lnTo>
                <a:lnTo>
                  <a:pt x="4296" y="984"/>
                </a:lnTo>
                <a:lnTo>
                  <a:pt x="4296" y="979"/>
                </a:lnTo>
                <a:lnTo>
                  <a:pt x="4334" y="1014"/>
                </a:lnTo>
                <a:close/>
                <a:moveTo>
                  <a:pt x="4331" y="1041"/>
                </a:moveTo>
                <a:lnTo>
                  <a:pt x="4302" y="1249"/>
                </a:lnTo>
                <a:lnTo>
                  <a:pt x="4280" y="1230"/>
                </a:lnTo>
                <a:lnTo>
                  <a:pt x="4296" y="1000"/>
                </a:lnTo>
                <a:lnTo>
                  <a:pt x="4331" y="1041"/>
                </a:lnTo>
                <a:close/>
                <a:moveTo>
                  <a:pt x="4299" y="1265"/>
                </a:moveTo>
                <a:lnTo>
                  <a:pt x="4288" y="1337"/>
                </a:lnTo>
                <a:lnTo>
                  <a:pt x="4275" y="1321"/>
                </a:lnTo>
                <a:lnTo>
                  <a:pt x="4280" y="1246"/>
                </a:lnTo>
                <a:lnTo>
                  <a:pt x="4299" y="1265"/>
                </a:lnTo>
                <a:close/>
                <a:moveTo>
                  <a:pt x="4286" y="1353"/>
                </a:moveTo>
                <a:lnTo>
                  <a:pt x="4280" y="1391"/>
                </a:lnTo>
                <a:lnTo>
                  <a:pt x="4270" y="1377"/>
                </a:lnTo>
                <a:lnTo>
                  <a:pt x="4272" y="1340"/>
                </a:lnTo>
                <a:lnTo>
                  <a:pt x="4286" y="1353"/>
                </a:lnTo>
                <a:close/>
                <a:moveTo>
                  <a:pt x="4280" y="1407"/>
                </a:moveTo>
                <a:lnTo>
                  <a:pt x="4272" y="1466"/>
                </a:lnTo>
                <a:lnTo>
                  <a:pt x="4264" y="1455"/>
                </a:lnTo>
                <a:lnTo>
                  <a:pt x="4270" y="1393"/>
                </a:lnTo>
                <a:lnTo>
                  <a:pt x="4280" y="1407"/>
                </a:lnTo>
                <a:close/>
                <a:moveTo>
                  <a:pt x="4262" y="1311"/>
                </a:moveTo>
                <a:lnTo>
                  <a:pt x="4246" y="1292"/>
                </a:lnTo>
                <a:lnTo>
                  <a:pt x="4251" y="1222"/>
                </a:lnTo>
                <a:lnTo>
                  <a:pt x="4267" y="1236"/>
                </a:lnTo>
                <a:lnTo>
                  <a:pt x="4262" y="1311"/>
                </a:lnTo>
                <a:close/>
                <a:moveTo>
                  <a:pt x="4262" y="1327"/>
                </a:moveTo>
                <a:lnTo>
                  <a:pt x="4259" y="1361"/>
                </a:lnTo>
                <a:lnTo>
                  <a:pt x="4243" y="1343"/>
                </a:lnTo>
                <a:lnTo>
                  <a:pt x="4246" y="1311"/>
                </a:lnTo>
                <a:lnTo>
                  <a:pt x="4262" y="1327"/>
                </a:lnTo>
                <a:close/>
                <a:moveTo>
                  <a:pt x="4259" y="1380"/>
                </a:moveTo>
                <a:lnTo>
                  <a:pt x="4254" y="1439"/>
                </a:lnTo>
                <a:lnTo>
                  <a:pt x="4237" y="1418"/>
                </a:lnTo>
                <a:lnTo>
                  <a:pt x="4243" y="1361"/>
                </a:lnTo>
                <a:lnTo>
                  <a:pt x="4259" y="1380"/>
                </a:lnTo>
                <a:close/>
                <a:moveTo>
                  <a:pt x="4235" y="1281"/>
                </a:moveTo>
                <a:lnTo>
                  <a:pt x="4203" y="1246"/>
                </a:lnTo>
                <a:lnTo>
                  <a:pt x="4203" y="1177"/>
                </a:lnTo>
                <a:lnTo>
                  <a:pt x="4240" y="1212"/>
                </a:lnTo>
                <a:lnTo>
                  <a:pt x="4235" y="1281"/>
                </a:lnTo>
                <a:close/>
                <a:moveTo>
                  <a:pt x="4232" y="1348"/>
                </a:moveTo>
                <a:lnTo>
                  <a:pt x="4227" y="1402"/>
                </a:lnTo>
                <a:lnTo>
                  <a:pt x="4205" y="1369"/>
                </a:lnTo>
                <a:lnTo>
                  <a:pt x="4203" y="1313"/>
                </a:lnTo>
                <a:lnTo>
                  <a:pt x="4232" y="1348"/>
                </a:lnTo>
                <a:close/>
                <a:moveTo>
                  <a:pt x="4227" y="1420"/>
                </a:moveTo>
                <a:lnTo>
                  <a:pt x="4224" y="1458"/>
                </a:lnTo>
                <a:lnTo>
                  <a:pt x="4205" y="1426"/>
                </a:lnTo>
                <a:lnTo>
                  <a:pt x="4205" y="1391"/>
                </a:lnTo>
                <a:lnTo>
                  <a:pt x="4227" y="1420"/>
                </a:lnTo>
                <a:close/>
                <a:moveTo>
                  <a:pt x="4224" y="1479"/>
                </a:moveTo>
                <a:lnTo>
                  <a:pt x="4219" y="1530"/>
                </a:lnTo>
                <a:lnTo>
                  <a:pt x="4205" y="1503"/>
                </a:lnTo>
                <a:lnTo>
                  <a:pt x="4205" y="1450"/>
                </a:lnTo>
                <a:lnTo>
                  <a:pt x="4224" y="1479"/>
                </a:lnTo>
                <a:close/>
                <a:moveTo>
                  <a:pt x="4227" y="1607"/>
                </a:moveTo>
                <a:lnTo>
                  <a:pt x="4229" y="1575"/>
                </a:lnTo>
                <a:lnTo>
                  <a:pt x="4243" y="1605"/>
                </a:lnTo>
                <a:lnTo>
                  <a:pt x="4240" y="1642"/>
                </a:lnTo>
                <a:lnTo>
                  <a:pt x="4227" y="1607"/>
                </a:lnTo>
                <a:close/>
                <a:moveTo>
                  <a:pt x="4243" y="1787"/>
                </a:moveTo>
                <a:lnTo>
                  <a:pt x="4246" y="1800"/>
                </a:lnTo>
                <a:lnTo>
                  <a:pt x="4240" y="1827"/>
                </a:lnTo>
                <a:lnTo>
                  <a:pt x="4243" y="1787"/>
                </a:lnTo>
                <a:close/>
                <a:moveTo>
                  <a:pt x="4246" y="1912"/>
                </a:moveTo>
                <a:lnTo>
                  <a:pt x="4256" y="1958"/>
                </a:lnTo>
                <a:lnTo>
                  <a:pt x="4248" y="1995"/>
                </a:lnTo>
                <a:lnTo>
                  <a:pt x="4240" y="1950"/>
                </a:lnTo>
                <a:lnTo>
                  <a:pt x="4246" y="1912"/>
                </a:lnTo>
                <a:close/>
                <a:moveTo>
                  <a:pt x="4264" y="1984"/>
                </a:moveTo>
                <a:lnTo>
                  <a:pt x="4272" y="2017"/>
                </a:lnTo>
                <a:lnTo>
                  <a:pt x="4259" y="2059"/>
                </a:lnTo>
                <a:lnTo>
                  <a:pt x="4254" y="2027"/>
                </a:lnTo>
                <a:lnTo>
                  <a:pt x="4264" y="1984"/>
                </a:lnTo>
                <a:close/>
                <a:moveTo>
                  <a:pt x="4278" y="2041"/>
                </a:moveTo>
                <a:lnTo>
                  <a:pt x="4288" y="2083"/>
                </a:lnTo>
                <a:lnTo>
                  <a:pt x="4270" y="2129"/>
                </a:lnTo>
                <a:lnTo>
                  <a:pt x="4264" y="2086"/>
                </a:lnTo>
                <a:lnTo>
                  <a:pt x="4278" y="2041"/>
                </a:lnTo>
                <a:close/>
                <a:moveTo>
                  <a:pt x="4294" y="2105"/>
                </a:moveTo>
                <a:lnTo>
                  <a:pt x="4302" y="2148"/>
                </a:lnTo>
                <a:lnTo>
                  <a:pt x="4280" y="2196"/>
                </a:lnTo>
                <a:lnTo>
                  <a:pt x="4275" y="2153"/>
                </a:lnTo>
                <a:lnTo>
                  <a:pt x="4294" y="2105"/>
                </a:lnTo>
                <a:close/>
                <a:moveTo>
                  <a:pt x="4307" y="2166"/>
                </a:moveTo>
                <a:lnTo>
                  <a:pt x="4320" y="2222"/>
                </a:lnTo>
                <a:lnTo>
                  <a:pt x="4294" y="2271"/>
                </a:lnTo>
                <a:lnTo>
                  <a:pt x="4286" y="2214"/>
                </a:lnTo>
                <a:lnTo>
                  <a:pt x="4307" y="2166"/>
                </a:lnTo>
                <a:close/>
                <a:moveTo>
                  <a:pt x="4326" y="2241"/>
                </a:moveTo>
                <a:lnTo>
                  <a:pt x="4336" y="2284"/>
                </a:lnTo>
                <a:lnTo>
                  <a:pt x="4304" y="2332"/>
                </a:lnTo>
                <a:lnTo>
                  <a:pt x="4296" y="2289"/>
                </a:lnTo>
                <a:lnTo>
                  <a:pt x="4326" y="2241"/>
                </a:lnTo>
                <a:close/>
                <a:moveTo>
                  <a:pt x="4339" y="2300"/>
                </a:moveTo>
                <a:lnTo>
                  <a:pt x="4352" y="2362"/>
                </a:lnTo>
                <a:lnTo>
                  <a:pt x="4315" y="2410"/>
                </a:lnTo>
                <a:lnTo>
                  <a:pt x="4307" y="2348"/>
                </a:lnTo>
                <a:lnTo>
                  <a:pt x="4339" y="2300"/>
                </a:lnTo>
                <a:close/>
                <a:moveTo>
                  <a:pt x="4358" y="2378"/>
                </a:moveTo>
                <a:lnTo>
                  <a:pt x="4368" y="2423"/>
                </a:lnTo>
                <a:lnTo>
                  <a:pt x="4326" y="2471"/>
                </a:lnTo>
                <a:lnTo>
                  <a:pt x="4318" y="2426"/>
                </a:lnTo>
                <a:lnTo>
                  <a:pt x="4358" y="2378"/>
                </a:lnTo>
                <a:close/>
                <a:moveTo>
                  <a:pt x="4366" y="2364"/>
                </a:moveTo>
                <a:lnTo>
                  <a:pt x="4408" y="2311"/>
                </a:lnTo>
                <a:lnTo>
                  <a:pt x="4425" y="2362"/>
                </a:lnTo>
                <a:lnTo>
                  <a:pt x="4379" y="2412"/>
                </a:lnTo>
                <a:lnTo>
                  <a:pt x="4366" y="2364"/>
                </a:lnTo>
                <a:close/>
                <a:moveTo>
                  <a:pt x="4430" y="2375"/>
                </a:moveTo>
                <a:lnTo>
                  <a:pt x="4451" y="2447"/>
                </a:lnTo>
                <a:lnTo>
                  <a:pt x="4398" y="2498"/>
                </a:lnTo>
                <a:lnTo>
                  <a:pt x="4382" y="2426"/>
                </a:lnTo>
                <a:lnTo>
                  <a:pt x="4430" y="2375"/>
                </a:lnTo>
                <a:close/>
                <a:moveTo>
                  <a:pt x="4457" y="2460"/>
                </a:moveTo>
                <a:lnTo>
                  <a:pt x="4478" y="2530"/>
                </a:lnTo>
                <a:lnTo>
                  <a:pt x="4419" y="2581"/>
                </a:lnTo>
                <a:lnTo>
                  <a:pt x="4400" y="2511"/>
                </a:lnTo>
                <a:lnTo>
                  <a:pt x="4457" y="2460"/>
                </a:lnTo>
                <a:close/>
                <a:moveTo>
                  <a:pt x="4467" y="2450"/>
                </a:moveTo>
                <a:lnTo>
                  <a:pt x="4529" y="2391"/>
                </a:lnTo>
                <a:lnTo>
                  <a:pt x="4558" y="2466"/>
                </a:lnTo>
                <a:lnTo>
                  <a:pt x="4489" y="2522"/>
                </a:lnTo>
                <a:lnTo>
                  <a:pt x="4467" y="2450"/>
                </a:lnTo>
                <a:close/>
                <a:moveTo>
                  <a:pt x="4539" y="2383"/>
                </a:moveTo>
                <a:lnTo>
                  <a:pt x="4598" y="2324"/>
                </a:lnTo>
                <a:lnTo>
                  <a:pt x="4636" y="2402"/>
                </a:lnTo>
                <a:lnTo>
                  <a:pt x="4569" y="2458"/>
                </a:lnTo>
                <a:lnTo>
                  <a:pt x="4539" y="2383"/>
                </a:lnTo>
                <a:close/>
                <a:moveTo>
                  <a:pt x="4641" y="2412"/>
                </a:moveTo>
                <a:lnTo>
                  <a:pt x="4681" y="2495"/>
                </a:lnTo>
                <a:lnTo>
                  <a:pt x="4606" y="2549"/>
                </a:lnTo>
                <a:lnTo>
                  <a:pt x="4574" y="2469"/>
                </a:lnTo>
                <a:lnTo>
                  <a:pt x="4641" y="2412"/>
                </a:lnTo>
                <a:close/>
                <a:moveTo>
                  <a:pt x="4652" y="2404"/>
                </a:moveTo>
                <a:lnTo>
                  <a:pt x="4729" y="2340"/>
                </a:lnTo>
                <a:lnTo>
                  <a:pt x="4780" y="2426"/>
                </a:lnTo>
                <a:lnTo>
                  <a:pt x="4692" y="2487"/>
                </a:lnTo>
                <a:lnTo>
                  <a:pt x="4652" y="2404"/>
                </a:lnTo>
                <a:close/>
                <a:moveTo>
                  <a:pt x="4785" y="2436"/>
                </a:moveTo>
                <a:lnTo>
                  <a:pt x="4841" y="2533"/>
                </a:lnTo>
                <a:lnTo>
                  <a:pt x="4742" y="2592"/>
                </a:lnTo>
                <a:lnTo>
                  <a:pt x="4697" y="2498"/>
                </a:lnTo>
                <a:lnTo>
                  <a:pt x="4785" y="2436"/>
                </a:lnTo>
                <a:close/>
                <a:moveTo>
                  <a:pt x="4823" y="2265"/>
                </a:moveTo>
                <a:lnTo>
                  <a:pt x="4913" y="2190"/>
                </a:lnTo>
                <a:lnTo>
                  <a:pt x="4986" y="2281"/>
                </a:lnTo>
                <a:lnTo>
                  <a:pt x="4884" y="2354"/>
                </a:lnTo>
                <a:lnTo>
                  <a:pt x="4823" y="2265"/>
                </a:lnTo>
                <a:close/>
                <a:moveTo>
                  <a:pt x="4847" y="2089"/>
                </a:moveTo>
                <a:lnTo>
                  <a:pt x="4913" y="2022"/>
                </a:lnTo>
                <a:lnTo>
                  <a:pt x="4994" y="2107"/>
                </a:lnTo>
                <a:lnTo>
                  <a:pt x="4916" y="2174"/>
                </a:lnTo>
                <a:lnTo>
                  <a:pt x="4847" y="2089"/>
                </a:lnTo>
                <a:close/>
                <a:moveTo>
                  <a:pt x="4839" y="1923"/>
                </a:moveTo>
                <a:lnTo>
                  <a:pt x="4919" y="1835"/>
                </a:lnTo>
                <a:lnTo>
                  <a:pt x="5010" y="1918"/>
                </a:lnTo>
                <a:lnTo>
                  <a:pt x="4916" y="2006"/>
                </a:lnTo>
                <a:lnTo>
                  <a:pt x="4839" y="1923"/>
                </a:lnTo>
                <a:close/>
                <a:moveTo>
                  <a:pt x="4927" y="1824"/>
                </a:moveTo>
                <a:lnTo>
                  <a:pt x="4970" y="1779"/>
                </a:lnTo>
                <a:lnTo>
                  <a:pt x="5052" y="1875"/>
                </a:lnTo>
                <a:lnTo>
                  <a:pt x="5018" y="1910"/>
                </a:lnTo>
                <a:lnTo>
                  <a:pt x="4927" y="1824"/>
                </a:lnTo>
                <a:close/>
                <a:moveTo>
                  <a:pt x="4900" y="1680"/>
                </a:moveTo>
                <a:lnTo>
                  <a:pt x="4946" y="1621"/>
                </a:lnTo>
                <a:lnTo>
                  <a:pt x="5023" y="1698"/>
                </a:lnTo>
                <a:lnTo>
                  <a:pt x="4970" y="1760"/>
                </a:lnTo>
                <a:lnTo>
                  <a:pt x="4900" y="1680"/>
                </a:lnTo>
                <a:close/>
                <a:moveTo>
                  <a:pt x="4943" y="1605"/>
                </a:moveTo>
                <a:lnTo>
                  <a:pt x="4860" y="1519"/>
                </a:lnTo>
                <a:lnTo>
                  <a:pt x="4903" y="1455"/>
                </a:lnTo>
                <a:lnTo>
                  <a:pt x="4996" y="1535"/>
                </a:lnTo>
                <a:lnTo>
                  <a:pt x="4943" y="1605"/>
                </a:lnTo>
                <a:close/>
                <a:moveTo>
                  <a:pt x="4908" y="1444"/>
                </a:moveTo>
                <a:lnTo>
                  <a:pt x="4956" y="1372"/>
                </a:lnTo>
                <a:lnTo>
                  <a:pt x="5042" y="1479"/>
                </a:lnTo>
                <a:lnTo>
                  <a:pt x="5004" y="1527"/>
                </a:lnTo>
                <a:lnTo>
                  <a:pt x="4908" y="1444"/>
                </a:lnTo>
                <a:close/>
                <a:moveTo>
                  <a:pt x="4956" y="1351"/>
                </a:moveTo>
                <a:lnTo>
                  <a:pt x="4881" y="1254"/>
                </a:lnTo>
                <a:lnTo>
                  <a:pt x="4903" y="1214"/>
                </a:lnTo>
                <a:lnTo>
                  <a:pt x="4996" y="1273"/>
                </a:lnTo>
                <a:lnTo>
                  <a:pt x="5004" y="1281"/>
                </a:lnTo>
                <a:lnTo>
                  <a:pt x="4956" y="1351"/>
                </a:lnTo>
                <a:close/>
                <a:moveTo>
                  <a:pt x="4908" y="1204"/>
                </a:moveTo>
                <a:lnTo>
                  <a:pt x="4919" y="1188"/>
                </a:lnTo>
                <a:lnTo>
                  <a:pt x="4967" y="1241"/>
                </a:lnTo>
                <a:lnTo>
                  <a:pt x="4908" y="1204"/>
                </a:lnTo>
                <a:close/>
                <a:moveTo>
                  <a:pt x="4916" y="1169"/>
                </a:moveTo>
                <a:lnTo>
                  <a:pt x="4823" y="1070"/>
                </a:lnTo>
                <a:lnTo>
                  <a:pt x="4831" y="1054"/>
                </a:lnTo>
                <a:lnTo>
                  <a:pt x="4946" y="1115"/>
                </a:lnTo>
                <a:lnTo>
                  <a:pt x="4916" y="1169"/>
                </a:lnTo>
                <a:close/>
                <a:moveTo>
                  <a:pt x="4836" y="1043"/>
                </a:moveTo>
                <a:lnTo>
                  <a:pt x="4855" y="1006"/>
                </a:lnTo>
                <a:lnTo>
                  <a:pt x="4954" y="1099"/>
                </a:lnTo>
                <a:lnTo>
                  <a:pt x="4951" y="1105"/>
                </a:lnTo>
                <a:lnTo>
                  <a:pt x="4836" y="1043"/>
                </a:lnTo>
                <a:close/>
                <a:moveTo>
                  <a:pt x="4884" y="942"/>
                </a:moveTo>
                <a:lnTo>
                  <a:pt x="4895" y="917"/>
                </a:lnTo>
                <a:lnTo>
                  <a:pt x="4972" y="982"/>
                </a:lnTo>
                <a:lnTo>
                  <a:pt x="4884" y="942"/>
                </a:lnTo>
                <a:close/>
                <a:moveTo>
                  <a:pt x="4889" y="899"/>
                </a:moveTo>
                <a:lnTo>
                  <a:pt x="4785" y="816"/>
                </a:lnTo>
                <a:lnTo>
                  <a:pt x="4793" y="797"/>
                </a:lnTo>
                <a:lnTo>
                  <a:pt x="4916" y="843"/>
                </a:lnTo>
                <a:lnTo>
                  <a:pt x="4889" y="899"/>
                </a:lnTo>
                <a:close/>
                <a:moveTo>
                  <a:pt x="4796" y="786"/>
                </a:moveTo>
                <a:lnTo>
                  <a:pt x="4817" y="733"/>
                </a:lnTo>
                <a:lnTo>
                  <a:pt x="4932" y="813"/>
                </a:lnTo>
                <a:lnTo>
                  <a:pt x="4921" y="829"/>
                </a:lnTo>
                <a:lnTo>
                  <a:pt x="4796" y="786"/>
                </a:lnTo>
                <a:close/>
                <a:moveTo>
                  <a:pt x="4839" y="679"/>
                </a:moveTo>
                <a:lnTo>
                  <a:pt x="4855" y="637"/>
                </a:lnTo>
                <a:lnTo>
                  <a:pt x="4978" y="712"/>
                </a:lnTo>
                <a:lnTo>
                  <a:pt x="4978" y="717"/>
                </a:lnTo>
                <a:lnTo>
                  <a:pt x="4839" y="679"/>
                </a:lnTo>
                <a:close/>
                <a:moveTo>
                  <a:pt x="4847" y="621"/>
                </a:moveTo>
                <a:lnTo>
                  <a:pt x="4724" y="546"/>
                </a:lnTo>
                <a:lnTo>
                  <a:pt x="4724" y="543"/>
                </a:lnTo>
                <a:lnTo>
                  <a:pt x="4865" y="573"/>
                </a:lnTo>
                <a:lnTo>
                  <a:pt x="4847" y="621"/>
                </a:lnTo>
                <a:close/>
                <a:moveTo>
                  <a:pt x="4726" y="532"/>
                </a:moveTo>
                <a:lnTo>
                  <a:pt x="4750" y="455"/>
                </a:lnTo>
                <a:lnTo>
                  <a:pt x="4884" y="522"/>
                </a:lnTo>
                <a:lnTo>
                  <a:pt x="4871" y="559"/>
                </a:lnTo>
                <a:lnTo>
                  <a:pt x="4726" y="532"/>
                </a:lnTo>
                <a:close/>
                <a:moveTo>
                  <a:pt x="4895" y="527"/>
                </a:moveTo>
                <a:lnTo>
                  <a:pt x="5020" y="589"/>
                </a:lnTo>
                <a:lnTo>
                  <a:pt x="4881" y="562"/>
                </a:lnTo>
                <a:lnTo>
                  <a:pt x="4895" y="527"/>
                </a:lnTo>
                <a:close/>
                <a:moveTo>
                  <a:pt x="4889" y="511"/>
                </a:moveTo>
                <a:lnTo>
                  <a:pt x="4753" y="444"/>
                </a:lnTo>
                <a:lnTo>
                  <a:pt x="4761" y="415"/>
                </a:lnTo>
                <a:lnTo>
                  <a:pt x="4919" y="431"/>
                </a:lnTo>
                <a:lnTo>
                  <a:pt x="4889" y="511"/>
                </a:lnTo>
                <a:close/>
                <a:moveTo>
                  <a:pt x="4767" y="401"/>
                </a:moveTo>
                <a:lnTo>
                  <a:pt x="4777" y="367"/>
                </a:lnTo>
                <a:lnTo>
                  <a:pt x="4825" y="364"/>
                </a:lnTo>
                <a:lnTo>
                  <a:pt x="4930" y="407"/>
                </a:lnTo>
                <a:lnTo>
                  <a:pt x="4924" y="420"/>
                </a:lnTo>
                <a:lnTo>
                  <a:pt x="4767" y="401"/>
                </a:lnTo>
                <a:close/>
                <a:moveTo>
                  <a:pt x="4916" y="369"/>
                </a:moveTo>
                <a:lnTo>
                  <a:pt x="4911" y="361"/>
                </a:lnTo>
                <a:lnTo>
                  <a:pt x="4911" y="361"/>
                </a:lnTo>
                <a:lnTo>
                  <a:pt x="4921" y="372"/>
                </a:lnTo>
                <a:lnTo>
                  <a:pt x="4930" y="385"/>
                </a:lnTo>
                <a:lnTo>
                  <a:pt x="4916" y="369"/>
                </a:lnTo>
                <a:close/>
                <a:moveTo>
                  <a:pt x="4927" y="297"/>
                </a:moveTo>
                <a:lnTo>
                  <a:pt x="4962" y="321"/>
                </a:lnTo>
                <a:lnTo>
                  <a:pt x="4954" y="343"/>
                </a:lnTo>
                <a:lnTo>
                  <a:pt x="4927" y="297"/>
                </a:lnTo>
                <a:close/>
                <a:moveTo>
                  <a:pt x="4956" y="372"/>
                </a:moveTo>
                <a:lnTo>
                  <a:pt x="4975" y="407"/>
                </a:lnTo>
                <a:lnTo>
                  <a:pt x="4951" y="383"/>
                </a:lnTo>
                <a:lnTo>
                  <a:pt x="4956" y="372"/>
                </a:lnTo>
                <a:close/>
                <a:moveTo>
                  <a:pt x="4978" y="425"/>
                </a:moveTo>
                <a:lnTo>
                  <a:pt x="4972" y="425"/>
                </a:lnTo>
                <a:lnTo>
                  <a:pt x="4972" y="423"/>
                </a:lnTo>
                <a:lnTo>
                  <a:pt x="4978" y="425"/>
                </a:lnTo>
                <a:close/>
                <a:moveTo>
                  <a:pt x="4972" y="377"/>
                </a:moveTo>
                <a:lnTo>
                  <a:pt x="5039" y="431"/>
                </a:lnTo>
                <a:lnTo>
                  <a:pt x="5042" y="433"/>
                </a:lnTo>
                <a:lnTo>
                  <a:pt x="5023" y="431"/>
                </a:lnTo>
                <a:lnTo>
                  <a:pt x="4999" y="423"/>
                </a:lnTo>
                <a:lnTo>
                  <a:pt x="4972" y="377"/>
                </a:lnTo>
                <a:close/>
                <a:moveTo>
                  <a:pt x="4994" y="442"/>
                </a:moveTo>
                <a:lnTo>
                  <a:pt x="4996" y="442"/>
                </a:lnTo>
                <a:lnTo>
                  <a:pt x="5020" y="482"/>
                </a:lnTo>
                <a:lnTo>
                  <a:pt x="4986" y="447"/>
                </a:lnTo>
                <a:lnTo>
                  <a:pt x="4983" y="439"/>
                </a:lnTo>
                <a:lnTo>
                  <a:pt x="4994" y="442"/>
                </a:lnTo>
                <a:close/>
                <a:moveTo>
                  <a:pt x="5015" y="442"/>
                </a:moveTo>
                <a:lnTo>
                  <a:pt x="5020" y="444"/>
                </a:lnTo>
                <a:lnTo>
                  <a:pt x="5052" y="455"/>
                </a:lnTo>
                <a:lnTo>
                  <a:pt x="5071" y="495"/>
                </a:lnTo>
                <a:lnTo>
                  <a:pt x="5015" y="442"/>
                </a:lnTo>
                <a:close/>
                <a:moveTo>
                  <a:pt x="5068" y="463"/>
                </a:moveTo>
                <a:lnTo>
                  <a:pt x="5087" y="471"/>
                </a:lnTo>
                <a:lnTo>
                  <a:pt x="5090" y="474"/>
                </a:lnTo>
                <a:lnTo>
                  <a:pt x="5082" y="492"/>
                </a:lnTo>
                <a:lnTo>
                  <a:pt x="5068" y="463"/>
                </a:lnTo>
                <a:close/>
                <a:moveTo>
                  <a:pt x="5066" y="436"/>
                </a:moveTo>
                <a:lnTo>
                  <a:pt x="5050" y="423"/>
                </a:lnTo>
                <a:lnTo>
                  <a:pt x="5020" y="361"/>
                </a:lnTo>
                <a:lnTo>
                  <a:pt x="5079" y="404"/>
                </a:lnTo>
                <a:lnTo>
                  <a:pt x="5095" y="439"/>
                </a:lnTo>
                <a:lnTo>
                  <a:pt x="5066" y="436"/>
                </a:lnTo>
                <a:close/>
                <a:moveTo>
                  <a:pt x="5034" y="356"/>
                </a:moveTo>
                <a:lnTo>
                  <a:pt x="5060" y="356"/>
                </a:lnTo>
                <a:lnTo>
                  <a:pt x="5071" y="383"/>
                </a:lnTo>
                <a:lnTo>
                  <a:pt x="5034" y="356"/>
                </a:lnTo>
                <a:close/>
                <a:moveTo>
                  <a:pt x="5018" y="345"/>
                </a:moveTo>
                <a:lnTo>
                  <a:pt x="5010" y="340"/>
                </a:lnTo>
                <a:lnTo>
                  <a:pt x="4986" y="292"/>
                </a:lnTo>
                <a:lnTo>
                  <a:pt x="4988" y="289"/>
                </a:lnTo>
                <a:lnTo>
                  <a:pt x="5010" y="289"/>
                </a:lnTo>
                <a:lnTo>
                  <a:pt x="5039" y="300"/>
                </a:lnTo>
                <a:lnTo>
                  <a:pt x="5058" y="345"/>
                </a:lnTo>
                <a:lnTo>
                  <a:pt x="5018" y="345"/>
                </a:lnTo>
                <a:close/>
                <a:moveTo>
                  <a:pt x="5012" y="278"/>
                </a:moveTo>
                <a:lnTo>
                  <a:pt x="4994" y="273"/>
                </a:lnTo>
                <a:lnTo>
                  <a:pt x="5012" y="228"/>
                </a:lnTo>
                <a:lnTo>
                  <a:pt x="5031" y="278"/>
                </a:lnTo>
                <a:lnTo>
                  <a:pt x="5012" y="278"/>
                </a:lnTo>
                <a:close/>
                <a:moveTo>
                  <a:pt x="5010" y="193"/>
                </a:moveTo>
                <a:lnTo>
                  <a:pt x="5002" y="171"/>
                </a:lnTo>
                <a:lnTo>
                  <a:pt x="5020" y="169"/>
                </a:lnTo>
                <a:lnTo>
                  <a:pt x="5010" y="193"/>
                </a:lnTo>
                <a:close/>
                <a:moveTo>
                  <a:pt x="5004" y="209"/>
                </a:moveTo>
                <a:lnTo>
                  <a:pt x="4983" y="268"/>
                </a:lnTo>
                <a:lnTo>
                  <a:pt x="4975" y="265"/>
                </a:lnTo>
                <a:lnTo>
                  <a:pt x="4932" y="179"/>
                </a:lnTo>
                <a:lnTo>
                  <a:pt x="4988" y="171"/>
                </a:lnTo>
                <a:lnTo>
                  <a:pt x="5004" y="209"/>
                </a:lnTo>
                <a:close/>
                <a:moveTo>
                  <a:pt x="4959" y="260"/>
                </a:moveTo>
                <a:lnTo>
                  <a:pt x="4895" y="241"/>
                </a:lnTo>
                <a:lnTo>
                  <a:pt x="4863" y="185"/>
                </a:lnTo>
                <a:lnTo>
                  <a:pt x="4919" y="179"/>
                </a:lnTo>
                <a:lnTo>
                  <a:pt x="4959" y="260"/>
                </a:lnTo>
                <a:close/>
                <a:moveTo>
                  <a:pt x="4879" y="236"/>
                </a:moveTo>
                <a:lnTo>
                  <a:pt x="4847" y="225"/>
                </a:lnTo>
                <a:lnTo>
                  <a:pt x="4831" y="214"/>
                </a:lnTo>
                <a:lnTo>
                  <a:pt x="4825" y="206"/>
                </a:lnTo>
                <a:lnTo>
                  <a:pt x="4828" y="190"/>
                </a:lnTo>
                <a:lnTo>
                  <a:pt x="4852" y="187"/>
                </a:lnTo>
                <a:lnTo>
                  <a:pt x="4879" y="236"/>
                </a:lnTo>
                <a:close/>
                <a:moveTo>
                  <a:pt x="4833" y="177"/>
                </a:moveTo>
                <a:lnTo>
                  <a:pt x="4836" y="163"/>
                </a:lnTo>
                <a:lnTo>
                  <a:pt x="4844" y="177"/>
                </a:lnTo>
                <a:lnTo>
                  <a:pt x="4833" y="177"/>
                </a:lnTo>
                <a:close/>
                <a:moveTo>
                  <a:pt x="4833" y="131"/>
                </a:moveTo>
                <a:lnTo>
                  <a:pt x="4833" y="131"/>
                </a:lnTo>
                <a:lnTo>
                  <a:pt x="4833" y="134"/>
                </a:lnTo>
                <a:lnTo>
                  <a:pt x="4833" y="131"/>
                </a:lnTo>
                <a:close/>
                <a:moveTo>
                  <a:pt x="4825" y="121"/>
                </a:moveTo>
                <a:lnTo>
                  <a:pt x="4804" y="80"/>
                </a:lnTo>
                <a:lnTo>
                  <a:pt x="4847" y="89"/>
                </a:lnTo>
                <a:lnTo>
                  <a:pt x="4839" y="118"/>
                </a:lnTo>
                <a:lnTo>
                  <a:pt x="4825" y="121"/>
                </a:lnTo>
                <a:close/>
                <a:moveTo>
                  <a:pt x="4812" y="121"/>
                </a:moveTo>
                <a:lnTo>
                  <a:pt x="4767" y="121"/>
                </a:lnTo>
                <a:lnTo>
                  <a:pt x="4726" y="62"/>
                </a:lnTo>
                <a:lnTo>
                  <a:pt x="4788" y="75"/>
                </a:lnTo>
                <a:lnTo>
                  <a:pt x="4812" y="121"/>
                </a:lnTo>
                <a:close/>
                <a:moveTo>
                  <a:pt x="4793" y="182"/>
                </a:moveTo>
                <a:lnTo>
                  <a:pt x="4785" y="182"/>
                </a:lnTo>
                <a:lnTo>
                  <a:pt x="4750" y="158"/>
                </a:lnTo>
                <a:lnTo>
                  <a:pt x="4732" y="134"/>
                </a:lnTo>
                <a:lnTo>
                  <a:pt x="4761" y="134"/>
                </a:lnTo>
                <a:lnTo>
                  <a:pt x="4793" y="182"/>
                </a:lnTo>
                <a:close/>
                <a:moveTo>
                  <a:pt x="4742" y="166"/>
                </a:moveTo>
                <a:lnTo>
                  <a:pt x="4756" y="185"/>
                </a:lnTo>
                <a:lnTo>
                  <a:pt x="4724" y="158"/>
                </a:lnTo>
                <a:lnTo>
                  <a:pt x="4713" y="147"/>
                </a:lnTo>
                <a:lnTo>
                  <a:pt x="4742" y="166"/>
                </a:lnTo>
                <a:close/>
                <a:moveTo>
                  <a:pt x="4726" y="187"/>
                </a:moveTo>
                <a:lnTo>
                  <a:pt x="4665" y="166"/>
                </a:lnTo>
                <a:lnTo>
                  <a:pt x="4670" y="137"/>
                </a:lnTo>
                <a:lnTo>
                  <a:pt x="4673" y="137"/>
                </a:lnTo>
                <a:lnTo>
                  <a:pt x="4726" y="187"/>
                </a:lnTo>
                <a:close/>
                <a:moveTo>
                  <a:pt x="4702" y="193"/>
                </a:moveTo>
                <a:lnTo>
                  <a:pt x="4657" y="198"/>
                </a:lnTo>
                <a:lnTo>
                  <a:pt x="4662" y="179"/>
                </a:lnTo>
                <a:lnTo>
                  <a:pt x="4702" y="193"/>
                </a:lnTo>
                <a:close/>
                <a:moveTo>
                  <a:pt x="4652" y="163"/>
                </a:moveTo>
                <a:lnTo>
                  <a:pt x="4614" y="150"/>
                </a:lnTo>
                <a:lnTo>
                  <a:pt x="4617" y="139"/>
                </a:lnTo>
                <a:lnTo>
                  <a:pt x="4657" y="137"/>
                </a:lnTo>
                <a:lnTo>
                  <a:pt x="4652" y="163"/>
                </a:lnTo>
                <a:close/>
                <a:moveTo>
                  <a:pt x="4649" y="174"/>
                </a:moveTo>
                <a:lnTo>
                  <a:pt x="4644" y="198"/>
                </a:lnTo>
                <a:lnTo>
                  <a:pt x="4601" y="204"/>
                </a:lnTo>
                <a:lnTo>
                  <a:pt x="4612" y="163"/>
                </a:lnTo>
                <a:lnTo>
                  <a:pt x="4649" y="174"/>
                </a:lnTo>
                <a:close/>
                <a:moveTo>
                  <a:pt x="4601" y="147"/>
                </a:moveTo>
                <a:lnTo>
                  <a:pt x="4579" y="139"/>
                </a:lnTo>
                <a:lnTo>
                  <a:pt x="4604" y="139"/>
                </a:lnTo>
                <a:lnTo>
                  <a:pt x="4601" y="147"/>
                </a:lnTo>
                <a:close/>
                <a:moveTo>
                  <a:pt x="4489" y="131"/>
                </a:moveTo>
                <a:lnTo>
                  <a:pt x="4467" y="131"/>
                </a:lnTo>
                <a:lnTo>
                  <a:pt x="4470" y="118"/>
                </a:lnTo>
                <a:lnTo>
                  <a:pt x="4491" y="123"/>
                </a:lnTo>
                <a:lnTo>
                  <a:pt x="4489" y="131"/>
                </a:lnTo>
                <a:close/>
                <a:moveTo>
                  <a:pt x="4462" y="220"/>
                </a:moveTo>
                <a:lnTo>
                  <a:pt x="4457" y="220"/>
                </a:lnTo>
                <a:lnTo>
                  <a:pt x="4457" y="217"/>
                </a:lnTo>
                <a:lnTo>
                  <a:pt x="4462" y="220"/>
                </a:lnTo>
                <a:close/>
                <a:moveTo>
                  <a:pt x="4475" y="230"/>
                </a:moveTo>
                <a:lnTo>
                  <a:pt x="4473" y="257"/>
                </a:lnTo>
                <a:lnTo>
                  <a:pt x="4451" y="254"/>
                </a:lnTo>
                <a:lnTo>
                  <a:pt x="4454" y="233"/>
                </a:lnTo>
                <a:lnTo>
                  <a:pt x="4475" y="230"/>
                </a:lnTo>
                <a:close/>
                <a:moveTo>
                  <a:pt x="4470" y="268"/>
                </a:moveTo>
                <a:lnTo>
                  <a:pt x="4465" y="302"/>
                </a:lnTo>
                <a:lnTo>
                  <a:pt x="4446" y="294"/>
                </a:lnTo>
                <a:lnTo>
                  <a:pt x="4449" y="268"/>
                </a:lnTo>
                <a:lnTo>
                  <a:pt x="4470" y="268"/>
                </a:lnTo>
                <a:close/>
                <a:moveTo>
                  <a:pt x="4465" y="316"/>
                </a:moveTo>
                <a:lnTo>
                  <a:pt x="4457" y="367"/>
                </a:lnTo>
                <a:lnTo>
                  <a:pt x="4451" y="367"/>
                </a:lnTo>
                <a:lnTo>
                  <a:pt x="4435" y="364"/>
                </a:lnTo>
                <a:lnTo>
                  <a:pt x="4443" y="305"/>
                </a:lnTo>
                <a:lnTo>
                  <a:pt x="4465" y="316"/>
                </a:lnTo>
                <a:close/>
                <a:moveTo>
                  <a:pt x="4435" y="286"/>
                </a:moveTo>
                <a:lnTo>
                  <a:pt x="4387" y="265"/>
                </a:lnTo>
                <a:lnTo>
                  <a:pt x="4438" y="268"/>
                </a:lnTo>
                <a:lnTo>
                  <a:pt x="4435" y="286"/>
                </a:lnTo>
                <a:close/>
                <a:moveTo>
                  <a:pt x="4438" y="254"/>
                </a:moveTo>
                <a:lnTo>
                  <a:pt x="4360" y="252"/>
                </a:lnTo>
                <a:lnTo>
                  <a:pt x="4347" y="246"/>
                </a:lnTo>
                <a:lnTo>
                  <a:pt x="4347" y="244"/>
                </a:lnTo>
                <a:lnTo>
                  <a:pt x="4441" y="233"/>
                </a:lnTo>
                <a:lnTo>
                  <a:pt x="4438" y="254"/>
                </a:lnTo>
                <a:close/>
                <a:moveTo>
                  <a:pt x="4358" y="265"/>
                </a:moveTo>
                <a:lnTo>
                  <a:pt x="4433" y="300"/>
                </a:lnTo>
                <a:lnTo>
                  <a:pt x="4425" y="364"/>
                </a:lnTo>
                <a:lnTo>
                  <a:pt x="4406" y="361"/>
                </a:lnTo>
                <a:lnTo>
                  <a:pt x="4342" y="324"/>
                </a:lnTo>
                <a:lnTo>
                  <a:pt x="4347" y="262"/>
                </a:lnTo>
                <a:lnTo>
                  <a:pt x="4358" y="265"/>
                </a:lnTo>
                <a:close/>
                <a:moveTo>
                  <a:pt x="4376" y="359"/>
                </a:moveTo>
                <a:lnTo>
                  <a:pt x="4339" y="353"/>
                </a:lnTo>
                <a:lnTo>
                  <a:pt x="4342" y="337"/>
                </a:lnTo>
                <a:lnTo>
                  <a:pt x="4376" y="359"/>
                </a:lnTo>
                <a:close/>
                <a:moveTo>
                  <a:pt x="4371" y="369"/>
                </a:moveTo>
                <a:lnTo>
                  <a:pt x="4339" y="372"/>
                </a:lnTo>
                <a:lnTo>
                  <a:pt x="4339" y="367"/>
                </a:lnTo>
                <a:lnTo>
                  <a:pt x="4371" y="369"/>
                </a:lnTo>
                <a:close/>
                <a:moveTo>
                  <a:pt x="4414" y="380"/>
                </a:moveTo>
                <a:lnTo>
                  <a:pt x="4422" y="385"/>
                </a:lnTo>
                <a:lnTo>
                  <a:pt x="4414" y="442"/>
                </a:lnTo>
                <a:lnTo>
                  <a:pt x="4336" y="388"/>
                </a:lnTo>
                <a:lnTo>
                  <a:pt x="4339" y="383"/>
                </a:lnTo>
                <a:lnTo>
                  <a:pt x="4414" y="380"/>
                </a:lnTo>
                <a:close/>
                <a:moveTo>
                  <a:pt x="4411" y="455"/>
                </a:moveTo>
                <a:lnTo>
                  <a:pt x="4408" y="471"/>
                </a:lnTo>
                <a:lnTo>
                  <a:pt x="4342" y="460"/>
                </a:lnTo>
                <a:lnTo>
                  <a:pt x="4334" y="452"/>
                </a:lnTo>
                <a:lnTo>
                  <a:pt x="4336" y="404"/>
                </a:lnTo>
                <a:lnTo>
                  <a:pt x="4411" y="455"/>
                </a:lnTo>
                <a:close/>
                <a:moveTo>
                  <a:pt x="4310" y="137"/>
                </a:moveTo>
                <a:lnTo>
                  <a:pt x="4291" y="137"/>
                </a:lnTo>
                <a:lnTo>
                  <a:pt x="4246" y="118"/>
                </a:lnTo>
                <a:lnTo>
                  <a:pt x="4310" y="107"/>
                </a:lnTo>
                <a:lnTo>
                  <a:pt x="4310" y="137"/>
                </a:lnTo>
                <a:close/>
                <a:moveTo>
                  <a:pt x="4262" y="139"/>
                </a:moveTo>
                <a:lnTo>
                  <a:pt x="4192" y="142"/>
                </a:lnTo>
                <a:lnTo>
                  <a:pt x="4192" y="129"/>
                </a:lnTo>
                <a:lnTo>
                  <a:pt x="4224" y="123"/>
                </a:lnTo>
                <a:lnTo>
                  <a:pt x="4262" y="139"/>
                </a:lnTo>
                <a:close/>
                <a:moveTo>
                  <a:pt x="4192" y="118"/>
                </a:moveTo>
                <a:lnTo>
                  <a:pt x="4189" y="110"/>
                </a:lnTo>
                <a:lnTo>
                  <a:pt x="4203" y="115"/>
                </a:lnTo>
                <a:lnTo>
                  <a:pt x="4192" y="118"/>
                </a:lnTo>
                <a:close/>
                <a:moveTo>
                  <a:pt x="4192" y="1252"/>
                </a:moveTo>
                <a:lnTo>
                  <a:pt x="4192" y="1279"/>
                </a:lnTo>
                <a:lnTo>
                  <a:pt x="4155" y="1233"/>
                </a:lnTo>
                <a:lnTo>
                  <a:pt x="4152" y="1212"/>
                </a:lnTo>
                <a:lnTo>
                  <a:pt x="4192" y="1252"/>
                </a:lnTo>
                <a:close/>
                <a:moveTo>
                  <a:pt x="4192" y="182"/>
                </a:moveTo>
                <a:lnTo>
                  <a:pt x="4302" y="236"/>
                </a:lnTo>
                <a:lnTo>
                  <a:pt x="4302" y="238"/>
                </a:lnTo>
                <a:lnTo>
                  <a:pt x="4219" y="246"/>
                </a:lnTo>
                <a:lnTo>
                  <a:pt x="4208" y="246"/>
                </a:lnTo>
                <a:lnTo>
                  <a:pt x="4192" y="236"/>
                </a:lnTo>
                <a:lnTo>
                  <a:pt x="4192" y="182"/>
                </a:lnTo>
                <a:close/>
                <a:moveTo>
                  <a:pt x="4208" y="260"/>
                </a:moveTo>
                <a:lnTo>
                  <a:pt x="4296" y="313"/>
                </a:lnTo>
                <a:lnTo>
                  <a:pt x="4294" y="348"/>
                </a:lnTo>
                <a:lnTo>
                  <a:pt x="4275" y="348"/>
                </a:lnTo>
                <a:lnTo>
                  <a:pt x="4192" y="289"/>
                </a:lnTo>
                <a:lnTo>
                  <a:pt x="4192" y="262"/>
                </a:lnTo>
                <a:lnTo>
                  <a:pt x="4208" y="260"/>
                </a:lnTo>
                <a:close/>
                <a:moveTo>
                  <a:pt x="4251" y="343"/>
                </a:moveTo>
                <a:lnTo>
                  <a:pt x="4192" y="337"/>
                </a:lnTo>
                <a:lnTo>
                  <a:pt x="4192" y="305"/>
                </a:lnTo>
                <a:lnTo>
                  <a:pt x="4251" y="343"/>
                </a:lnTo>
                <a:close/>
                <a:moveTo>
                  <a:pt x="4219" y="375"/>
                </a:moveTo>
                <a:lnTo>
                  <a:pt x="4197" y="377"/>
                </a:lnTo>
                <a:lnTo>
                  <a:pt x="4195" y="372"/>
                </a:lnTo>
                <a:lnTo>
                  <a:pt x="4195" y="356"/>
                </a:lnTo>
                <a:lnTo>
                  <a:pt x="4219" y="375"/>
                </a:lnTo>
                <a:close/>
                <a:moveTo>
                  <a:pt x="4213" y="436"/>
                </a:moveTo>
                <a:lnTo>
                  <a:pt x="4195" y="431"/>
                </a:lnTo>
                <a:lnTo>
                  <a:pt x="4195" y="409"/>
                </a:lnTo>
                <a:lnTo>
                  <a:pt x="4213" y="436"/>
                </a:lnTo>
                <a:close/>
                <a:moveTo>
                  <a:pt x="4224" y="450"/>
                </a:moveTo>
                <a:lnTo>
                  <a:pt x="4283" y="522"/>
                </a:lnTo>
                <a:lnTo>
                  <a:pt x="4283" y="530"/>
                </a:lnTo>
                <a:lnTo>
                  <a:pt x="4195" y="506"/>
                </a:lnTo>
                <a:lnTo>
                  <a:pt x="4195" y="444"/>
                </a:lnTo>
                <a:lnTo>
                  <a:pt x="4224" y="450"/>
                </a:lnTo>
                <a:close/>
                <a:moveTo>
                  <a:pt x="4286" y="696"/>
                </a:moveTo>
                <a:lnTo>
                  <a:pt x="4304" y="704"/>
                </a:lnTo>
                <a:lnTo>
                  <a:pt x="4299" y="762"/>
                </a:lnTo>
                <a:lnTo>
                  <a:pt x="4280" y="752"/>
                </a:lnTo>
                <a:lnTo>
                  <a:pt x="4286" y="696"/>
                </a:lnTo>
                <a:close/>
                <a:moveTo>
                  <a:pt x="4299" y="776"/>
                </a:moveTo>
                <a:lnTo>
                  <a:pt x="4296" y="821"/>
                </a:lnTo>
                <a:lnTo>
                  <a:pt x="4278" y="811"/>
                </a:lnTo>
                <a:lnTo>
                  <a:pt x="4280" y="765"/>
                </a:lnTo>
                <a:lnTo>
                  <a:pt x="4299" y="776"/>
                </a:lnTo>
                <a:close/>
                <a:moveTo>
                  <a:pt x="4296" y="835"/>
                </a:moveTo>
                <a:lnTo>
                  <a:pt x="4294" y="864"/>
                </a:lnTo>
                <a:lnTo>
                  <a:pt x="4275" y="853"/>
                </a:lnTo>
                <a:lnTo>
                  <a:pt x="4278" y="824"/>
                </a:lnTo>
                <a:lnTo>
                  <a:pt x="4296" y="835"/>
                </a:lnTo>
                <a:close/>
                <a:moveTo>
                  <a:pt x="4291" y="880"/>
                </a:moveTo>
                <a:lnTo>
                  <a:pt x="4291" y="915"/>
                </a:lnTo>
                <a:lnTo>
                  <a:pt x="4272" y="899"/>
                </a:lnTo>
                <a:lnTo>
                  <a:pt x="4275" y="867"/>
                </a:lnTo>
                <a:lnTo>
                  <a:pt x="4291" y="880"/>
                </a:lnTo>
                <a:close/>
                <a:moveTo>
                  <a:pt x="4288" y="931"/>
                </a:moveTo>
                <a:lnTo>
                  <a:pt x="4288" y="950"/>
                </a:lnTo>
                <a:lnTo>
                  <a:pt x="4270" y="934"/>
                </a:lnTo>
                <a:lnTo>
                  <a:pt x="4270" y="915"/>
                </a:lnTo>
                <a:lnTo>
                  <a:pt x="4288" y="931"/>
                </a:lnTo>
                <a:close/>
                <a:moveTo>
                  <a:pt x="4286" y="966"/>
                </a:moveTo>
                <a:lnTo>
                  <a:pt x="4286" y="971"/>
                </a:lnTo>
                <a:lnTo>
                  <a:pt x="4270" y="950"/>
                </a:lnTo>
                <a:lnTo>
                  <a:pt x="4270" y="950"/>
                </a:lnTo>
                <a:lnTo>
                  <a:pt x="4286" y="966"/>
                </a:lnTo>
                <a:close/>
                <a:moveTo>
                  <a:pt x="4286" y="987"/>
                </a:moveTo>
                <a:lnTo>
                  <a:pt x="4270" y="1222"/>
                </a:lnTo>
                <a:lnTo>
                  <a:pt x="4254" y="1206"/>
                </a:lnTo>
                <a:lnTo>
                  <a:pt x="4267" y="968"/>
                </a:lnTo>
                <a:lnTo>
                  <a:pt x="4286" y="987"/>
                </a:lnTo>
                <a:close/>
                <a:moveTo>
                  <a:pt x="4264" y="843"/>
                </a:moveTo>
                <a:lnTo>
                  <a:pt x="4197" y="794"/>
                </a:lnTo>
                <a:lnTo>
                  <a:pt x="4197" y="773"/>
                </a:lnTo>
                <a:lnTo>
                  <a:pt x="4264" y="816"/>
                </a:lnTo>
                <a:lnTo>
                  <a:pt x="4264" y="843"/>
                </a:lnTo>
                <a:close/>
                <a:moveTo>
                  <a:pt x="4262" y="859"/>
                </a:moveTo>
                <a:lnTo>
                  <a:pt x="4262" y="891"/>
                </a:lnTo>
                <a:lnTo>
                  <a:pt x="4200" y="837"/>
                </a:lnTo>
                <a:lnTo>
                  <a:pt x="4197" y="811"/>
                </a:lnTo>
                <a:lnTo>
                  <a:pt x="4262" y="859"/>
                </a:lnTo>
                <a:close/>
                <a:moveTo>
                  <a:pt x="4259" y="904"/>
                </a:moveTo>
                <a:lnTo>
                  <a:pt x="4259" y="923"/>
                </a:lnTo>
                <a:lnTo>
                  <a:pt x="4200" y="864"/>
                </a:lnTo>
                <a:lnTo>
                  <a:pt x="4200" y="853"/>
                </a:lnTo>
                <a:lnTo>
                  <a:pt x="4259" y="904"/>
                </a:lnTo>
                <a:close/>
                <a:moveTo>
                  <a:pt x="4256" y="955"/>
                </a:moveTo>
                <a:lnTo>
                  <a:pt x="4240" y="1196"/>
                </a:lnTo>
                <a:lnTo>
                  <a:pt x="4203" y="1161"/>
                </a:lnTo>
                <a:lnTo>
                  <a:pt x="4200" y="891"/>
                </a:lnTo>
                <a:lnTo>
                  <a:pt x="4256" y="955"/>
                </a:lnTo>
                <a:close/>
                <a:moveTo>
                  <a:pt x="4203" y="2386"/>
                </a:moveTo>
                <a:lnTo>
                  <a:pt x="4205" y="2428"/>
                </a:lnTo>
                <a:lnTo>
                  <a:pt x="4197" y="2439"/>
                </a:lnTo>
                <a:lnTo>
                  <a:pt x="4200" y="2394"/>
                </a:lnTo>
                <a:lnTo>
                  <a:pt x="4203" y="2386"/>
                </a:lnTo>
                <a:close/>
                <a:moveTo>
                  <a:pt x="4205" y="2452"/>
                </a:moveTo>
                <a:lnTo>
                  <a:pt x="4205" y="2479"/>
                </a:lnTo>
                <a:lnTo>
                  <a:pt x="4195" y="2495"/>
                </a:lnTo>
                <a:lnTo>
                  <a:pt x="4197" y="2469"/>
                </a:lnTo>
                <a:lnTo>
                  <a:pt x="4205" y="2452"/>
                </a:lnTo>
                <a:close/>
                <a:moveTo>
                  <a:pt x="4205" y="2501"/>
                </a:moveTo>
                <a:lnTo>
                  <a:pt x="4205" y="2551"/>
                </a:lnTo>
                <a:lnTo>
                  <a:pt x="4189" y="2573"/>
                </a:lnTo>
                <a:lnTo>
                  <a:pt x="4192" y="2519"/>
                </a:lnTo>
                <a:lnTo>
                  <a:pt x="4205" y="2501"/>
                </a:lnTo>
                <a:close/>
                <a:moveTo>
                  <a:pt x="4205" y="2573"/>
                </a:moveTo>
                <a:lnTo>
                  <a:pt x="4205" y="2602"/>
                </a:lnTo>
                <a:lnTo>
                  <a:pt x="4187" y="2626"/>
                </a:lnTo>
                <a:lnTo>
                  <a:pt x="4187" y="2594"/>
                </a:lnTo>
                <a:lnTo>
                  <a:pt x="4205" y="2573"/>
                </a:lnTo>
                <a:close/>
                <a:moveTo>
                  <a:pt x="4184" y="2466"/>
                </a:moveTo>
                <a:lnTo>
                  <a:pt x="4171" y="2490"/>
                </a:lnTo>
                <a:lnTo>
                  <a:pt x="4173" y="2452"/>
                </a:lnTo>
                <a:lnTo>
                  <a:pt x="4187" y="2423"/>
                </a:lnTo>
                <a:lnTo>
                  <a:pt x="4184" y="2466"/>
                </a:lnTo>
                <a:close/>
                <a:moveTo>
                  <a:pt x="4181" y="2493"/>
                </a:moveTo>
                <a:lnTo>
                  <a:pt x="4181" y="2517"/>
                </a:lnTo>
                <a:lnTo>
                  <a:pt x="4168" y="2535"/>
                </a:lnTo>
                <a:lnTo>
                  <a:pt x="4168" y="2517"/>
                </a:lnTo>
                <a:lnTo>
                  <a:pt x="4181" y="2493"/>
                </a:lnTo>
                <a:close/>
                <a:moveTo>
                  <a:pt x="4179" y="2725"/>
                </a:moveTo>
                <a:lnTo>
                  <a:pt x="4208" y="2698"/>
                </a:lnTo>
                <a:lnTo>
                  <a:pt x="4208" y="2752"/>
                </a:lnTo>
                <a:lnTo>
                  <a:pt x="4176" y="2779"/>
                </a:lnTo>
                <a:lnTo>
                  <a:pt x="4179" y="2725"/>
                </a:lnTo>
                <a:close/>
                <a:moveTo>
                  <a:pt x="4179" y="2707"/>
                </a:moveTo>
                <a:lnTo>
                  <a:pt x="4184" y="2645"/>
                </a:lnTo>
                <a:lnTo>
                  <a:pt x="4205" y="2621"/>
                </a:lnTo>
                <a:lnTo>
                  <a:pt x="4208" y="2680"/>
                </a:lnTo>
                <a:lnTo>
                  <a:pt x="4179" y="2707"/>
                </a:lnTo>
                <a:close/>
                <a:moveTo>
                  <a:pt x="4205" y="1530"/>
                </a:moveTo>
                <a:lnTo>
                  <a:pt x="4219" y="1554"/>
                </a:lnTo>
                <a:lnTo>
                  <a:pt x="4216" y="1581"/>
                </a:lnTo>
                <a:lnTo>
                  <a:pt x="4208" y="1559"/>
                </a:lnTo>
                <a:lnTo>
                  <a:pt x="4205" y="1530"/>
                </a:lnTo>
                <a:close/>
                <a:moveTo>
                  <a:pt x="4216" y="1781"/>
                </a:moveTo>
                <a:lnTo>
                  <a:pt x="4224" y="1813"/>
                </a:lnTo>
                <a:lnTo>
                  <a:pt x="4221" y="1824"/>
                </a:lnTo>
                <a:lnTo>
                  <a:pt x="4216" y="1789"/>
                </a:lnTo>
                <a:lnTo>
                  <a:pt x="4216" y="1781"/>
                </a:lnTo>
                <a:close/>
                <a:moveTo>
                  <a:pt x="4221" y="1907"/>
                </a:moveTo>
                <a:lnTo>
                  <a:pt x="4221" y="1910"/>
                </a:lnTo>
                <a:lnTo>
                  <a:pt x="4221" y="1915"/>
                </a:lnTo>
                <a:lnTo>
                  <a:pt x="4221" y="1907"/>
                </a:lnTo>
                <a:lnTo>
                  <a:pt x="4221" y="1907"/>
                </a:lnTo>
                <a:close/>
                <a:moveTo>
                  <a:pt x="4219" y="2124"/>
                </a:moveTo>
                <a:lnTo>
                  <a:pt x="4219" y="2126"/>
                </a:lnTo>
                <a:lnTo>
                  <a:pt x="4219" y="2132"/>
                </a:lnTo>
                <a:lnTo>
                  <a:pt x="4219" y="2124"/>
                </a:lnTo>
                <a:close/>
                <a:moveTo>
                  <a:pt x="4224" y="2169"/>
                </a:moveTo>
                <a:lnTo>
                  <a:pt x="4224" y="2177"/>
                </a:lnTo>
                <a:lnTo>
                  <a:pt x="4213" y="2206"/>
                </a:lnTo>
                <a:lnTo>
                  <a:pt x="4224" y="2169"/>
                </a:lnTo>
                <a:close/>
                <a:moveTo>
                  <a:pt x="4219" y="1741"/>
                </a:moveTo>
                <a:lnTo>
                  <a:pt x="4219" y="1717"/>
                </a:lnTo>
                <a:lnTo>
                  <a:pt x="4232" y="1752"/>
                </a:lnTo>
                <a:lnTo>
                  <a:pt x="4227" y="1779"/>
                </a:lnTo>
                <a:lnTo>
                  <a:pt x="4219" y="1741"/>
                </a:lnTo>
                <a:close/>
                <a:moveTo>
                  <a:pt x="4235" y="1990"/>
                </a:moveTo>
                <a:lnTo>
                  <a:pt x="4243" y="2027"/>
                </a:lnTo>
                <a:lnTo>
                  <a:pt x="4229" y="2089"/>
                </a:lnTo>
                <a:lnTo>
                  <a:pt x="4227" y="2059"/>
                </a:lnTo>
                <a:lnTo>
                  <a:pt x="4235" y="1990"/>
                </a:lnTo>
                <a:close/>
                <a:moveTo>
                  <a:pt x="4248" y="2059"/>
                </a:moveTo>
                <a:lnTo>
                  <a:pt x="4251" y="2086"/>
                </a:lnTo>
                <a:lnTo>
                  <a:pt x="4232" y="2145"/>
                </a:lnTo>
                <a:lnTo>
                  <a:pt x="4232" y="2129"/>
                </a:lnTo>
                <a:lnTo>
                  <a:pt x="4248" y="2059"/>
                </a:lnTo>
                <a:close/>
                <a:moveTo>
                  <a:pt x="4256" y="2113"/>
                </a:moveTo>
                <a:lnTo>
                  <a:pt x="4262" y="2150"/>
                </a:lnTo>
                <a:lnTo>
                  <a:pt x="4240" y="2209"/>
                </a:lnTo>
                <a:lnTo>
                  <a:pt x="4237" y="2177"/>
                </a:lnTo>
                <a:lnTo>
                  <a:pt x="4256" y="2113"/>
                </a:lnTo>
                <a:close/>
                <a:moveTo>
                  <a:pt x="4264" y="2174"/>
                </a:moveTo>
                <a:lnTo>
                  <a:pt x="4272" y="2214"/>
                </a:lnTo>
                <a:lnTo>
                  <a:pt x="4246" y="2273"/>
                </a:lnTo>
                <a:lnTo>
                  <a:pt x="4240" y="2239"/>
                </a:lnTo>
                <a:lnTo>
                  <a:pt x="4264" y="2174"/>
                </a:lnTo>
                <a:close/>
                <a:moveTo>
                  <a:pt x="4275" y="2236"/>
                </a:moveTo>
                <a:lnTo>
                  <a:pt x="4283" y="2289"/>
                </a:lnTo>
                <a:lnTo>
                  <a:pt x="4251" y="2345"/>
                </a:lnTo>
                <a:lnTo>
                  <a:pt x="4246" y="2297"/>
                </a:lnTo>
                <a:lnTo>
                  <a:pt x="4275" y="2236"/>
                </a:lnTo>
                <a:close/>
                <a:moveTo>
                  <a:pt x="4288" y="2308"/>
                </a:moveTo>
                <a:lnTo>
                  <a:pt x="4294" y="2345"/>
                </a:lnTo>
                <a:lnTo>
                  <a:pt x="4256" y="2404"/>
                </a:lnTo>
                <a:lnTo>
                  <a:pt x="4254" y="2367"/>
                </a:lnTo>
                <a:lnTo>
                  <a:pt x="4288" y="2308"/>
                </a:lnTo>
                <a:close/>
                <a:moveTo>
                  <a:pt x="4296" y="2364"/>
                </a:moveTo>
                <a:lnTo>
                  <a:pt x="4307" y="2423"/>
                </a:lnTo>
                <a:lnTo>
                  <a:pt x="4262" y="2479"/>
                </a:lnTo>
                <a:lnTo>
                  <a:pt x="4256" y="2423"/>
                </a:lnTo>
                <a:lnTo>
                  <a:pt x="4296" y="2364"/>
                </a:lnTo>
                <a:close/>
                <a:moveTo>
                  <a:pt x="4310" y="2439"/>
                </a:moveTo>
                <a:lnTo>
                  <a:pt x="4315" y="2482"/>
                </a:lnTo>
                <a:lnTo>
                  <a:pt x="4267" y="2535"/>
                </a:lnTo>
                <a:lnTo>
                  <a:pt x="4264" y="2498"/>
                </a:lnTo>
                <a:lnTo>
                  <a:pt x="4310" y="2439"/>
                </a:lnTo>
                <a:close/>
                <a:moveTo>
                  <a:pt x="4318" y="2498"/>
                </a:moveTo>
                <a:lnTo>
                  <a:pt x="4328" y="2565"/>
                </a:lnTo>
                <a:lnTo>
                  <a:pt x="4275" y="2618"/>
                </a:lnTo>
                <a:lnTo>
                  <a:pt x="4270" y="2551"/>
                </a:lnTo>
                <a:lnTo>
                  <a:pt x="4318" y="2498"/>
                </a:lnTo>
                <a:close/>
                <a:moveTo>
                  <a:pt x="4331" y="2581"/>
                </a:moveTo>
                <a:lnTo>
                  <a:pt x="4342" y="2642"/>
                </a:lnTo>
                <a:lnTo>
                  <a:pt x="4280" y="2693"/>
                </a:lnTo>
                <a:lnTo>
                  <a:pt x="4275" y="2632"/>
                </a:lnTo>
                <a:lnTo>
                  <a:pt x="4331" y="2581"/>
                </a:lnTo>
                <a:close/>
                <a:moveTo>
                  <a:pt x="4339" y="2554"/>
                </a:moveTo>
                <a:lnTo>
                  <a:pt x="4328" y="2485"/>
                </a:lnTo>
                <a:lnTo>
                  <a:pt x="4371" y="2436"/>
                </a:lnTo>
                <a:lnTo>
                  <a:pt x="4387" y="2509"/>
                </a:lnTo>
                <a:lnTo>
                  <a:pt x="4339" y="2554"/>
                </a:lnTo>
                <a:close/>
                <a:moveTo>
                  <a:pt x="4392" y="2522"/>
                </a:moveTo>
                <a:lnTo>
                  <a:pt x="4408" y="2589"/>
                </a:lnTo>
                <a:lnTo>
                  <a:pt x="4352" y="2634"/>
                </a:lnTo>
                <a:lnTo>
                  <a:pt x="4342" y="2570"/>
                </a:lnTo>
                <a:lnTo>
                  <a:pt x="4392" y="2522"/>
                </a:lnTo>
                <a:close/>
                <a:moveTo>
                  <a:pt x="4411" y="2602"/>
                </a:moveTo>
                <a:lnTo>
                  <a:pt x="4427" y="2674"/>
                </a:lnTo>
                <a:lnTo>
                  <a:pt x="4366" y="2717"/>
                </a:lnTo>
                <a:lnTo>
                  <a:pt x="4355" y="2648"/>
                </a:lnTo>
                <a:lnTo>
                  <a:pt x="4411" y="2602"/>
                </a:lnTo>
                <a:close/>
                <a:moveTo>
                  <a:pt x="4422" y="2594"/>
                </a:moveTo>
                <a:lnTo>
                  <a:pt x="4483" y="2543"/>
                </a:lnTo>
                <a:lnTo>
                  <a:pt x="4507" y="2618"/>
                </a:lnTo>
                <a:lnTo>
                  <a:pt x="4438" y="2666"/>
                </a:lnTo>
                <a:lnTo>
                  <a:pt x="4422" y="2594"/>
                </a:lnTo>
                <a:close/>
                <a:moveTo>
                  <a:pt x="4494" y="2535"/>
                </a:moveTo>
                <a:lnTo>
                  <a:pt x="4563" y="2477"/>
                </a:lnTo>
                <a:lnTo>
                  <a:pt x="4596" y="2557"/>
                </a:lnTo>
                <a:lnTo>
                  <a:pt x="4518" y="2610"/>
                </a:lnTo>
                <a:lnTo>
                  <a:pt x="4494" y="2535"/>
                </a:lnTo>
                <a:close/>
                <a:moveTo>
                  <a:pt x="4601" y="2567"/>
                </a:moveTo>
                <a:lnTo>
                  <a:pt x="4636" y="2653"/>
                </a:lnTo>
                <a:lnTo>
                  <a:pt x="4547" y="2707"/>
                </a:lnTo>
                <a:lnTo>
                  <a:pt x="4521" y="2624"/>
                </a:lnTo>
                <a:lnTo>
                  <a:pt x="4601" y="2567"/>
                </a:lnTo>
                <a:close/>
                <a:moveTo>
                  <a:pt x="4612" y="2559"/>
                </a:moveTo>
                <a:lnTo>
                  <a:pt x="4686" y="2506"/>
                </a:lnTo>
                <a:lnTo>
                  <a:pt x="4732" y="2597"/>
                </a:lnTo>
                <a:lnTo>
                  <a:pt x="4646" y="2648"/>
                </a:lnTo>
                <a:lnTo>
                  <a:pt x="4612" y="2559"/>
                </a:lnTo>
                <a:close/>
                <a:moveTo>
                  <a:pt x="4737" y="2608"/>
                </a:moveTo>
                <a:lnTo>
                  <a:pt x="4767" y="2666"/>
                </a:lnTo>
                <a:lnTo>
                  <a:pt x="4678" y="2725"/>
                </a:lnTo>
                <a:lnTo>
                  <a:pt x="4652" y="2658"/>
                </a:lnTo>
                <a:lnTo>
                  <a:pt x="4737" y="2608"/>
                </a:lnTo>
                <a:close/>
                <a:moveTo>
                  <a:pt x="4748" y="2602"/>
                </a:moveTo>
                <a:lnTo>
                  <a:pt x="4847" y="2541"/>
                </a:lnTo>
                <a:lnTo>
                  <a:pt x="4879" y="2594"/>
                </a:lnTo>
                <a:lnTo>
                  <a:pt x="4777" y="2661"/>
                </a:lnTo>
                <a:lnTo>
                  <a:pt x="4748" y="2602"/>
                </a:lnTo>
                <a:close/>
                <a:moveTo>
                  <a:pt x="4884" y="2605"/>
                </a:moveTo>
                <a:lnTo>
                  <a:pt x="4930" y="2682"/>
                </a:lnTo>
                <a:lnTo>
                  <a:pt x="4817" y="2744"/>
                </a:lnTo>
                <a:lnTo>
                  <a:pt x="4783" y="2672"/>
                </a:lnTo>
                <a:lnTo>
                  <a:pt x="4884" y="2605"/>
                </a:lnTo>
                <a:close/>
                <a:moveTo>
                  <a:pt x="5114" y="2439"/>
                </a:moveTo>
                <a:lnTo>
                  <a:pt x="4999" y="2517"/>
                </a:lnTo>
                <a:lnTo>
                  <a:pt x="4967" y="2471"/>
                </a:lnTo>
                <a:lnTo>
                  <a:pt x="5084" y="2402"/>
                </a:lnTo>
                <a:lnTo>
                  <a:pt x="5114" y="2439"/>
                </a:lnTo>
                <a:close/>
                <a:moveTo>
                  <a:pt x="5076" y="2391"/>
                </a:moveTo>
                <a:lnTo>
                  <a:pt x="4959" y="2460"/>
                </a:lnTo>
                <a:lnTo>
                  <a:pt x="4892" y="2362"/>
                </a:lnTo>
                <a:lnTo>
                  <a:pt x="4994" y="2289"/>
                </a:lnTo>
                <a:lnTo>
                  <a:pt x="5076" y="2391"/>
                </a:lnTo>
                <a:close/>
                <a:moveTo>
                  <a:pt x="5090" y="2209"/>
                </a:moveTo>
                <a:lnTo>
                  <a:pt x="4996" y="2273"/>
                </a:lnTo>
                <a:lnTo>
                  <a:pt x="4921" y="2182"/>
                </a:lnTo>
                <a:lnTo>
                  <a:pt x="5004" y="2118"/>
                </a:lnTo>
                <a:lnTo>
                  <a:pt x="5090" y="2209"/>
                </a:lnTo>
                <a:close/>
                <a:moveTo>
                  <a:pt x="5004" y="2102"/>
                </a:moveTo>
                <a:lnTo>
                  <a:pt x="4924" y="2014"/>
                </a:lnTo>
                <a:lnTo>
                  <a:pt x="5018" y="1926"/>
                </a:lnTo>
                <a:lnTo>
                  <a:pt x="5111" y="2011"/>
                </a:lnTo>
                <a:lnTo>
                  <a:pt x="5004" y="2102"/>
                </a:lnTo>
                <a:close/>
                <a:moveTo>
                  <a:pt x="5149" y="1984"/>
                </a:moveTo>
                <a:lnTo>
                  <a:pt x="5122" y="2006"/>
                </a:lnTo>
                <a:lnTo>
                  <a:pt x="5026" y="1918"/>
                </a:lnTo>
                <a:lnTo>
                  <a:pt x="5060" y="1883"/>
                </a:lnTo>
                <a:lnTo>
                  <a:pt x="5149" y="1984"/>
                </a:lnTo>
                <a:close/>
                <a:moveTo>
                  <a:pt x="5127" y="1803"/>
                </a:moveTo>
                <a:lnTo>
                  <a:pt x="5063" y="1867"/>
                </a:lnTo>
                <a:lnTo>
                  <a:pt x="4978" y="1768"/>
                </a:lnTo>
                <a:lnTo>
                  <a:pt x="5031" y="1709"/>
                </a:lnTo>
                <a:lnTo>
                  <a:pt x="5127" y="1803"/>
                </a:lnTo>
                <a:close/>
                <a:moveTo>
                  <a:pt x="5031" y="1690"/>
                </a:moveTo>
                <a:lnTo>
                  <a:pt x="4954" y="1613"/>
                </a:lnTo>
                <a:lnTo>
                  <a:pt x="5007" y="1543"/>
                </a:lnTo>
                <a:lnTo>
                  <a:pt x="5095" y="1621"/>
                </a:lnTo>
                <a:lnTo>
                  <a:pt x="5031" y="1690"/>
                </a:lnTo>
                <a:close/>
                <a:moveTo>
                  <a:pt x="5127" y="1586"/>
                </a:moveTo>
                <a:lnTo>
                  <a:pt x="5103" y="1613"/>
                </a:lnTo>
                <a:lnTo>
                  <a:pt x="5012" y="1535"/>
                </a:lnTo>
                <a:lnTo>
                  <a:pt x="5050" y="1487"/>
                </a:lnTo>
                <a:lnTo>
                  <a:pt x="5127" y="1586"/>
                </a:lnTo>
                <a:close/>
                <a:moveTo>
                  <a:pt x="5050" y="1468"/>
                </a:moveTo>
                <a:lnTo>
                  <a:pt x="4988" y="1391"/>
                </a:lnTo>
                <a:lnTo>
                  <a:pt x="5066" y="1447"/>
                </a:lnTo>
                <a:lnTo>
                  <a:pt x="5050" y="1468"/>
                </a:lnTo>
                <a:close/>
                <a:moveTo>
                  <a:pt x="5133" y="1359"/>
                </a:moveTo>
                <a:lnTo>
                  <a:pt x="5114" y="1383"/>
                </a:lnTo>
                <a:lnTo>
                  <a:pt x="5036" y="1300"/>
                </a:lnTo>
                <a:lnTo>
                  <a:pt x="5133" y="1359"/>
                </a:lnTo>
                <a:close/>
                <a:moveTo>
                  <a:pt x="5109" y="1393"/>
                </a:moveTo>
                <a:lnTo>
                  <a:pt x="5074" y="1439"/>
                </a:lnTo>
                <a:lnTo>
                  <a:pt x="4967" y="1359"/>
                </a:lnTo>
                <a:lnTo>
                  <a:pt x="5012" y="1289"/>
                </a:lnTo>
                <a:lnTo>
                  <a:pt x="5109" y="1393"/>
                </a:lnTo>
                <a:close/>
                <a:moveTo>
                  <a:pt x="5012" y="1268"/>
                </a:moveTo>
                <a:lnTo>
                  <a:pt x="5004" y="1265"/>
                </a:lnTo>
                <a:lnTo>
                  <a:pt x="4924" y="1177"/>
                </a:lnTo>
                <a:lnTo>
                  <a:pt x="4956" y="1121"/>
                </a:lnTo>
                <a:lnTo>
                  <a:pt x="5004" y="1147"/>
                </a:lnTo>
                <a:lnTo>
                  <a:pt x="5060" y="1198"/>
                </a:lnTo>
                <a:lnTo>
                  <a:pt x="5012" y="1268"/>
                </a:lnTo>
                <a:close/>
                <a:moveTo>
                  <a:pt x="5066" y="1188"/>
                </a:moveTo>
                <a:lnTo>
                  <a:pt x="5044" y="1169"/>
                </a:lnTo>
                <a:lnTo>
                  <a:pt x="5071" y="1182"/>
                </a:lnTo>
                <a:lnTo>
                  <a:pt x="5066" y="1188"/>
                </a:lnTo>
                <a:close/>
                <a:moveTo>
                  <a:pt x="5143" y="1070"/>
                </a:moveTo>
                <a:lnTo>
                  <a:pt x="5130" y="1091"/>
                </a:lnTo>
                <a:lnTo>
                  <a:pt x="5050" y="1030"/>
                </a:lnTo>
                <a:lnTo>
                  <a:pt x="5143" y="1070"/>
                </a:lnTo>
                <a:close/>
                <a:moveTo>
                  <a:pt x="5122" y="1102"/>
                </a:moveTo>
                <a:lnTo>
                  <a:pt x="5076" y="1172"/>
                </a:lnTo>
                <a:lnTo>
                  <a:pt x="5012" y="1137"/>
                </a:lnTo>
                <a:lnTo>
                  <a:pt x="4970" y="1097"/>
                </a:lnTo>
                <a:lnTo>
                  <a:pt x="5015" y="1016"/>
                </a:lnTo>
                <a:lnTo>
                  <a:pt x="5122" y="1102"/>
                </a:lnTo>
                <a:close/>
                <a:moveTo>
                  <a:pt x="5012" y="998"/>
                </a:moveTo>
                <a:lnTo>
                  <a:pt x="4900" y="907"/>
                </a:lnTo>
                <a:lnTo>
                  <a:pt x="4930" y="845"/>
                </a:lnTo>
                <a:lnTo>
                  <a:pt x="5031" y="880"/>
                </a:lnTo>
                <a:lnTo>
                  <a:pt x="5063" y="904"/>
                </a:lnTo>
                <a:lnTo>
                  <a:pt x="5012" y="998"/>
                </a:lnTo>
                <a:close/>
                <a:moveTo>
                  <a:pt x="5138" y="773"/>
                </a:moveTo>
                <a:lnTo>
                  <a:pt x="5130" y="786"/>
                </a:lnTo>
                <a:lnTo>
                  <a:pt x="5082" y="757"/>
                </a:lnTo>
                <a:lnTo>
                  <a:pt x="5138" y="773"/>
                </a:lnTo>
                <a:close/>
                <a:moveTo>
                  <a:pt x="5125" y="797"/>
                </a:moveTo>
                <a:lnTo>
                  <a:pt x="5076" y="883"/>
                </a:lnTo>
                <a:lnTo>
                  <a:pt x="5036" y="869"/>
                </a:lnTo>
                <a:lnTo>
                  <a:pt x="4946" y="808"/>
                </a:lnTo>
                <a:lnTo>
                  <a:pt x="4983" y="730"/>
                </a:lnTo>
                <a:lnTo>
                  <a:pt x="5036" y="744"/>
                </a:lnTo>
                <a:lnTo>
                  <a:pt x="5125" y="797"/>
                </a:lnTo>
                <a:close/>
                <a:moveTo>
                  <a:pt x="4999" y="722"/>
                </a:moveTo>
                <a:lnTo>
                  <a:pt x="4988" y="720"/>
                </a:lnTo>
                <a:lnTo>
                  <a:pt x="4988" y="717"/>
                </a:lnTo>
                <a:lnTo>
                  <a:pt x="4999" y="722"/>
                </a:lnTo>
                <a:close/>
                <a:moveTo>
                  <a:pt x="4983" y="701"/>
                </a:moveTo>
                <a:lnTo>
                  <a:pt x="4857" y="626"/>
                </a:lnTo>
                <a:lnTo>
                  <a:pt x="4879" y="573"/>
                </a:lnTo>
                <a:lnTo>
                  <a:pt x="5031" y="602"/>
                </a:lnTo>
                <a:lnTo>
                  <a:pt x="4983" y="701"/>
                </a:lnTo>
                <a:close/>
                <a:moveTo>
                  <a:pt x="5039" y="583"/>
                </a:moveTo>
                <a:lnTo>
                  <a:pt x="4900" y="516"/>
                </a:lnTo>
                <a:lnTo>
                  <a:pt x="4932" y="433"/>
                </a:lnTo>
                <a:lnTo>
                  <a:pt x="4954" y="436"/>
                </a:lnTo>
                <a:lnTo>
                  <a:pt x="5034" y="538"/>
                </a:lnTo>
                <a:lnTo>
                  <a:pt x="5050" y="562"/>
                </a:lnTo>
                <a:lnTo>
                  <a:pt x="5039" y="583"/>
                </a:lnTo>
                <a:close/>
                <a:moveTo>
                  <a:pt x="5066" y="597"/>
                </a:moveTo>
                <a:lnTo>
                  <a:pt x="5050" y="589"/>
                </a:lnTo>
                <a:lnTo>
                  <a:pt x="5058" y="573"/>
                </a:lnTo>
                <a:lnTo>
                  <a:pt x="5074" y="599"/>
                </a:lnTo>
                <a:lnTo>
                  <a:pt x="5066" y="597"/>
                </a:lnTo>
                <a:close/>
                <a:moveTo>
                  <a:pt x="5143" y="650"/>
                </a:moveTo>
                <a:lnTo>
                  <a:pt x="5157" y="674"/>
                </a:lnTo>
                <a:lnTo>
                  <a:pt x="5133" y="642"/>
                </a:lnTo>
                <a:lnTo>
                  <a:pt x="5143" y="650"/>
                </a:lnTo>
                <a:close/>
                <a:moveTo>
                  <a:pt x="5133" y="623"/>
                </a:moveTo>
                <a:lnTo>
                  <a:pt x="5135" y="631"/>
                </a:lnTo>
                <a:lnTo>
                  <a:pt x="5114" y="621"/>
                </a:lnTo>
                <a:lnTo>
                  <a:pt x="5111" y="618"/>
                </a:lnTo>
                <a:lnTo>
                  <a:pt x="5130" y="621"/>
                </a:lnTo>
                <a:lnTo>
                  <a:pt x="5133" y="623"/>
                </a:lnTo>
                <a:close/>
                <a:moveTo>
                  <a:pt x="5103" y="605"/>
                </a:moveTo>
                <a:lnTo>
                  <a:pt x="5084" y="573"/>
                </a:lnTo>
                <a:lnTo>
                  <a:pt x="5117" y="607"/>
                </a:lnTo>
                <a:lnTo>
                  <a:pt x="5103" y="605"/>
                </a:lnTo>
                <a:close/>
                <a:moveTo>
                  <a:pt x="5114" y="586"/>
                </a:moveTo>
                <a:lnTo>
                  <a:pt x="5071" y="540"/>
                </a:lnTo>
                <a:lnTo>
                  <a:pt x="5082" y="522"/>
                </a:lnTo>
                <a:lnTo>
                  <a:pt x="5084" y="527"/>
                </a:lnTo>
                <a:lnTo>
                  <a:pt x="5114" y="586"/>
                </a:lnTo>
                <a:close/>
                <a:moveTo>
                  <a:pt x="5114" y="492"/>
                </a:moveTo>
                <a:lnTo>
                  <a:pt x="5143" y="565"/>
                </a:lnTo>
                <a:lnTo>
                  <a:pt x="5095" y="519"/>
                </a:lnTo>
                <a:lnTo>
                  <a:pt x="5090" y="506"/>
                </a:lnTo>
                <a:lnTo>
                  <a:pt x="5101" y="482"/>
                </a:lnTo>
                <a:lnTo>
                  <a:pt x="5114" y="492"/>
                </a:lnTo>
                <a:close/>
                <a:moveTo>
                  <a:pt x="5138" y="444"/>
                </a:moveTo>
                <a:lnTo>
                  <a:pt x="5119" y="442"/>
                </a:lnTo>
                <a:lnTo>
                  <a:pt x="5122" y="433"/>
                </a:lnTo>
                <a:lnTo>
                  <a:pt x="5138" y="444"/>
                </a:lnTo>
                <a:close/>
                <a:moveTo>
                  <a:pt x="5154" y="337"/>
                </a:moveTo>
                <a:lnTo>
                  <a:pt x="5154" y="340"/>
                </a:lnTo>
                <a:lnTo>
                  <a:pt x="5149" y="340"/>
                </a:lnTo>
                <a:lnTo>
                  <a:pt x="5146" y="335"/>
                </a:lnTo>
                <a:lnTo>
                  <a:pt x="5154" y="337"/>
                </a:lnTo>
                <a:close/>
                <a:moveTo>
                  <a:pt x="5143" y="364"/>
                </a:moveTo>
                <a:lnTo>
                  <a:pt x="5117" y="415"/>
                </a:lnTo>
                <a:lnTo>
                  <a:pt x="5090" y="396"/>
                </a:lnTo>
                <a:lnTo>
                  <a:pt x="5074" y="356"/>
                </a:lnTo>
                <a:lnTo>
                  <a:pt x="5141" y="353"/>
                </a:lnTo>
                <a:lnTo>
                  <a:pt x="5143" y="364"/>
                </a:lnTo>
                <a:close/>
                <a:moveTo>
                  <a:pt x="5133" y="329"/>
                </a:moveTo>
                <a:lnTo>
                  <a:pt x="5135" y="340"/>
                </a:lnTo>
                <a:lnTo>
                  <a:pt x="5068" y="343"/>
                </a:lnTo>
                <a:lnTo>
                  <a:pt x="5055" y="305"/>
                </a:lnTo>
                <a:lnTo>
                  <a:pt x="5133" y="329"/>
                </a:lnTo>
                <a:close/>
                <a:moveTo>
                  <a:pt x="5127" y="316"/>
                </a:moveTo>
                <a:lnTo>
                  <a:pt x="5055" y="292"/>
                </a:lnTo>
                <a:lnTo>
                  <a:pt x="5122" y="294"/>
                </a:lnTo>
                <a:lnTo>
                  <a:pt x="5127" y="316"/>
                </a:lnTo>
                <a:close/>
                <a:moveTo>
                  <a:pt x="5092" y="147"/>
                </a:moveTo>
                <a:lnTo>
                  <a:pt x="5090" y="147"/>
                </a:lnTo>
                <a:lnTo>
                  <a:pt x="5090" y="147"/>
                </a:lnTo>
                <a:lnTo>
                  <a:pt x="5092" y="147"/>
                </a:lnTo>
                <a:close/>
                <a:moveTo>
                  <a:pt x="5060" y="97"/>
                </a:moveTo>
                <a:lnTo>
                  <a:pt x="5066" y="113"/>
                </a:lnTo>
                <a:lnTo>
                  <a:pt x="5055" y="113"/>
                </a:lnTo>
                <a:lnTo>
                  <a:pt x="5060" y="97"/>
                </a:lnTo>
                <a:close/>
                <a:moveTo>
                  <a:pt x="5050" y="123"/>
                </a:moveTo>
                <a:lnTo>
                  <a:pt x="5068" y="123"/>
                </a:lnTo>
                <a:lnTo>
                  <a:pt x="5071" y="131"/>
                </a:lnTo>
                <a:lnTo>
                  <a:pt x="5050" y="126"/>
                </a:lnTo>
                <a:lnTo>
                  <a:pt x="5050" y="123"/>
                </a:lnTo>
                <a:close/>
                <a:moveTo>
                  <a:pt x="5044" y="137"/>
                </a:moveTo>
                <a:lnTo>
                  <a:pt x="5076" y="145"/>
                </a:lnTo>
                <a:lnTo>
                  <a:pt x="5076" y="150"/>
                </a:lnTo>
                <a:lnTo>
                  <a:pt x="5039" y="155"/>
                </a:lnTo>
                <a:lnTo>
                  <a:pt x="5044" y="137"/>
                </a:lnTo>
                <a:close/>
                <a:moveTo>
                  <a:pt x="5082" y="161"/>
                </a:moveTo>
                <a:lnTo>
                  <a:pt x="5117" y="281"/>
                </a:lnTo>
                <a:lnTo>
                  <a:pt x="5044" y="278"/>
                </a:lnTo>
                <a:lnTo>
                  <a:pt x="5018" y="209"/>
                </a:lnTo>
                <a:lnTo>
                  <a:pt x="5034" y="166"/>
                </a:lnTo>
                <a:lnTo>
                  <a:pt x="5082" y="161"/>
                </a:lnTo>
                <a:close/>
                <a:moveTo>
                  <a:pt x="4996" y="126"/>
                </a:moveTo>
                <a:lnTo>
                  <a:pt x="5034" y="134"/>
                </a:lnTo>
                <a:lnTo>
                  <a:pt x="5026" y="155"/>
                </a:lnTo>
                <a:lnTo>
                  <a:pt x="4996" y="158"/>
                </a:lnTo>
                <a:lnTo>
                  <a:pt x="4986" y="126"/>
                </a:lnTo>
                <a:lnTo>
                  <a:pt x="4996" y="126"/>
                </a:lnTo>
                <a:close/>
                <a:moveTo>
                  <a:pt x="4972" y="126"/>
                </a:moveTo>
                <a:lnTo>
                  <a:pt x="4986" y="161"/>
                </a:lnTo>
                <a:lnTo>
                  <a:pt x="4927" y="166"/>
                </a:lnTo>
                <a:lnTo>
                  <a:pt x="4908" y="129"/>
                </a:lnTo>
                <a:lnTo>
                  <a:pt x="4972" y="126"/>
                </a:lnTo>
                <a:close/>
                <a:moveTo>
                  <a:pt x="4954" y="115"/>
                </a:moveTo>
                <a:lnTo>
                  <a:pt x="4903" y="118"/>
                </a:lnTo>
                <a:lnTo>
                  <a:pt x="4895" y="102"/>
                </a:lnTo>
                <a:lnTo>
                  <a:pt x="4954" y="115"/>
                </a:lnTo>
                <a:close/>
                <a:moveTo>
                  <a:pt x="4913" y="169"/>
                </a:moveTo>
                <a:lnTo>
                  <a:pt x="4857" y="174"/>
                </a:lnTo>
                <a:lnTo>
                  <a:pt x="4841" y="147"/>
                </a:lnTo>
                <a:lnTo>
                  <a:pt x="4847" y="131"/>
                </a:lnTo>
                <a:lnTo>
                  <a:pt x="4895" y="129"/>
                </a:lnTo>
                <a:lnTo>
                  <a:pt x="4913" y="169"/>
                </a:lnTo>
                <a:close/>
                <a:moveTo>
                  <a:pt x="4889" y="118"/>
                </a:moveTo>
                <a:lnTo>
                  <a:pt x="4849" y="118"/>
                </a:lnTo>
                <a:lnTo>
                  <a:pt x="4857" y="94"/>
                </a:lnTo>
                <a:lnTo>
                  <a:pt x="4879" y="97"/>
                </a:lnTo>
                <a:lnTo>
                  <a:pt x="4889" y="118"/>
                </a:lnTo>
                <a:close/>
                <a:moveTo>
                  <a:pt x="4873" y="83"/>
                </a:moveTo>
                <a:lnTo>
                  <a:pt x="4863" y="80"/>
                </a:lnTo>
                <a:lnTo>
                  <a:pt x="4865" y="67"/>
                </a:lnTo>
                <a:lnTo>
                  <a:pt x="4873" y="83"/>
                </a:lnTo>
                <a:close/>
                <a:moveTo>
                  <a:pt x="4873" y="0"/>
                </a:moveTo>
                <a:lnTo>
                  <a:pt x="4863" y="35"/>
                </a:lnTo>
                <a:lnTo>
                  <a:pt x="4849" y="6"/>
                </a:lnTo>
                <a:lnTo>
                  <a:pt x="4873" y="0"/>
                </a:lnTo>
                <a:close/>
                <a:moveTo>
                  <a:pt x="4836" y="8"/>
                </a:moveTo>
                <a:lnTo>
                  <a:pt x="4857" y="51"/>
                </a:lnTo>
                <a:lnTo>
                  <a:pt x="4849" y="78"/>
                </a:lnTo>
                <a:lnTo>
                  <a:pt x="4793" y="64"/>
                </a:lnTo>
                <a:lnTo>
                  <a:pt x="4769" y="22"/>
                </a:lnTo>
                <a:lnTo>
                  <a:pt x="4836" y="8"/>
                </a:lnTo>
                <a:close/>
                <a:moveTo>
                  <a:pt x="4756" y="24"/>
                </a:moveTo>
                <a:lnTo>
                  <a:pt x="4777" y="62"/>
                </a:lnTo>
                <a:lnTo>
                  <a:pt x="4718" y="46"/>
                </a:lnTo>
                <a:lnTo>
                  <a:pt x="4708" y="32"/>
                </a:lnTo>
                <a:lnTo>
                  <a:pt x="4756" y="24"/>
                </a:lnTo>
                <a:close/>
                <a:moveTo>
                  <a:pt x="4692" y="35"/>
                </a:moveTo>
                <a:lnTo>
                  <a:pt x="4694" y="35"/>
                </a:lnTo>
                <a:lnTo>
                  <a:pt x="4700" y="43"/>
                </a:lnTo>
                <a:lnTo>
                  <a:pt x="4692" y="40"/>
                </a:lnTo>
                <a:lnTo>
                  <a:pt x="4692" y="35"/>
                </a:lnTo>
                <a:close/>
                <a:moveTo>
                  <a:pt x="4689" y="51"/>
                </a:moveTo>
                <a:lnTo>
                  <a:pt x="4710" y="56"/>
                </a:lnTo>
                <a:lnTo>
                  <a:pt x="4753" y="121"/>
                </a:lnTo>
                <a:lnTo>
                  <a:pt x="4721" y="123"/>
                </a:lnTo>
                <a:lnTo>
                  <a:pt x="4684" y="75"/>
                </a:lnTo>
                <a:lnTo>
                  <a:pt x="4689" y="51"/>
                </a:lnTo>
                <a:close/>
                <a:moveTo>
                  <a:pt x="4708" y="123"/>
                </a:moveTo>
                <a:lnTo>
                  <a:pt x="4702" y="123"/>
                </a:lnTo>
                <a:lnTo>
                  <a:pt x="4678" y="107"/>
                </a:lnTo>
                <a:lnTo>
                  <a:pt x="4681" y="89"/>
                </a:lnTo>
                <a:lnTo>
                  <a:pt x="4708" y="123"/>
                </a:lnTo>
                <a:close/>
                <a:moveTo>
                  <a:pt x="4681" y="38"/>
                </a:moveTo>
                <a:lnTo>
                  <a:pt x="4681" y="38"/>
                </a:lnTo>
                <a:lnTo>
                  <a:pt x="4678" y="38"/>
                </a:lnTo>
                <a:lnTo>
                  <a:pt x="4681" y="38"/>
                </a:lnTo>
                <a:close/>
                <a:moveTo>
                  <a:pt x="4678" y="48"/>
                </a:moveTo>
                <a:lnTo>
                  <a:pt x="4676" y="62"/>
                </a:lnTo>
                <a:lnTo>
                  <a:pt x="4662" y="46"/>
                </a:lnTo>
                <a:lnTo>
                  <a:pt x="4678" y="48"/>
                </a:lnTo>
                <a:close/>
                <a:moveTo>
                  <a:pt x="4636" y="46"/>
                </a:moveTo>
                <a:lnTo>
                  <a:pt x="4644" y="43"/>
                </a:lnTo>
                <a:lnTo>
                  <a:pt x="4670" y="78"/>
                </a:lnTo>
                <a:lnTo>
                  <a:pt x="4668" y="97"/>
                </a:lnTo>
                <a:lnTo>
                  <a:pt x="4633" y="59"/>
                </a:lnTo>
                <a:lnTo>
                  <a:pt x="4636" y="46"/>
                </a:lnTo>
                <a:close/>
                <a:moveTo>
                  <a:pt x="4630" y="72"/>
                </a:moveTo>
                <a:lnTo>
                  <a:pt x="4630" y="75"/>
                </a:lnTo>
                <a:lnTo>
                  <a:pt x="4630" y="75"/>
                </a:lnTo>
                <a:lnTo>
                  <a:pt x="4630" y="72"/>
                </a:lnTo>
                <a:close/>
                <a:moveTo>
                  <a:pt x="4646" y="113"/>
                </a:moveTo>
                <a:lnTo>
                  <a:pt x="4660" y="123"/>
                </a:lnTo>
                <a:lnTo>
                  <a:pt x="4660" y="126"/>
                </a:lnTo>
                <a:lnTo>
                  <a:pt x="4620" y="126"/>
                </a:lnTo>
                <a:lnTo>
                  <a:pt x="4625" y="94"/>
                </a:lnTo>
                <a:lnTo>
                  <a:pt x="4646" y="113"/>
                </a:lnTo>
                <a:close/>
                <a:moveTo>
                  <a:pt x="4622" y="35"/>
                </a:moveTo>
                <a:lnTo>
                  <a:pt x="4614" y="38"/>
                </a:lnTo>
                <a:lnTo>
                  <a:pt x="4609" y="32"/>
                </a:lnTo>
                <a:lnTo>
                  <a:pt x="4622" y="35"/>
                </a:lnTo>
                <a:close/>
                <a:moveTo>
                  <a:pt x="4609" y="51"/>
                </a:moveTo>
                <a:lnTo>
                  <a:pt x="4620" y="62"/>
                </a:lnTo>
                <a:lnTo>
                  <a:pt x="4620" y="67"/>
                </a:lnTo>
                <a:lnTo>
                  <a:pt x="4609" y="59"/>
                </a:lnTo>
                <a:lnTo>
                  <a:pt x="4601" y="51"/>
                </a:lnTo>
                <a:lnTo>
                  <a:pt x="4609" y="51"/>
                </a:lnTo>
                <a:close/>
                <a:moveTo>
                  <a:pt x="4590" y="30"/>
                </a:moveTo>
                <a:lnTo>
                  <a:pt x="4601" y="40"/>
                </a:lnTo>
                <a:lnTo>
                  <a:pt x="4590" y="43"/>
                </a:lnTo>
                <a:lnTo>
                  <a:pt x="4574" y="24"/>
                </a:lnTo>
                <a:lnTo>
                  <a:pt x="4590" y="30"/>
                </a:lnTo>
                <a:close/>
                <a:moveTo>
                  <a:pt x="4518" y="11"/>
                </a:moveTo>
                <a:lnTo>
                  <a:pt x="4521" y="11"/>
                </a:lnTo>
                <a:lnTo>
                  <a:pt x="4550" y="32"/>
                </a:lnTo>
                <a:lnTo>
                  <a:pt x="4566" y="46"/>
                </a:lnTo>
                <a:lnTo>
                  <a:pt x="4513" y="56"/>
                </a:lnTo>
                <a:lnTo>
                  <a:pt x="4518" y="11"/>
                </a:lnTo>
                <a:close/>
                <a:moveTo>
                  <a:pt x="4579" y="56"/>
                </a:moveTo>
                <a:lnTo>
                  <a:pt x="4614" y="86"/>
                </a:lnTo>
                <a:lnTo>
                  <a:pt x="4606" y="126"/>
                </a:lnTo>
                <a:lnTo>
                  <a:pt x="4545" y="129"/>
                </a:lnTo>
                <a:lnTo>
                  <a:pt x="4505" y="115"/>
                </a:lnTo>
                <a:lnTo>
                  <a:pt x="4510" y="70"/>
                </a:lnTo>
                <a:lnTo>
                  <a:pt x="4579" y="56"/>
                </a:lnTo>
                <a:close/>
                <a:moveTo>
                  <a:pt x="4486" y="6"/>
                </a:moveTo>
                <a:lnTo>
                  <a:pt x="4489" y="6"/>
                </a:lnTo>
                <a:lnTo>
                  <a:pt x="4507" y="8"/>
                </a:lnTo>
                <a:lnTo>
                  <a:pt x="4499" y="59"/>
                </a:lnTo>
                <a:lnTo>
                  <a:pt x="4478" y="64"/>
                </a:lnTo>
                <a:lnTo>
                  <a:pt x="4486" y="6"/>
                </a:lnTo>
                <a:close/>
                <a:moveTo>
                  <a:pt x="4499" y="72"/>
                </a:moveTo>
                <a:lnTo>
                  <a:pt x="4491" y="113"/>
                </a:lnTo>
                <a:lnTo>
                  <a:pt x="4473" y="105"/>
                </a:lnTo>
                <a:lnTo>
                  <a:pt x="4475" y="75"/>
                </a:lnTo>
                <a:lnTo>
                  <a:pt x="4499" y="72"/>
                </a:lnTo>
                <a:close/>
                <a:moveTo>
                  <a:pt x="4363" y="19"/>
                </a:moveTo>
                <a:lnTo>
                  <a:pt x="4473" y="6"/>
                </a:lnTo>
                <a:lnTo>
                  <a:pt x="4465" y="64"/>
                </a:lnTo>
                <a:lnTo>
                  <a:pt x="4390" y="80"/>
                </a:lnTo>
                <a:lnTo>
                  <a:pt x="4360" y="70"/>
                </a:lnTo>
                <a:lnTo>
                  <a:pt x="4363" y="19"/>
                </a:lnTo>
                <a:close/>
                <a:moveTo>
                  <a:pt x="4358" y="83"/>
                </a:moveTo>
                <a:lnTo>
                  <a:pt x="4366" y="83"/>
                </a:lnTo>
                <a:lnTo>
                  <a:pt x="4358" y="86"/>
                </a:lnTo>
                <a:lnTo>
                  <a:pt x="4358" y="83"/>
                </a:lnTo>
                <a:close/>
                <a:moveTo>
                  <a:pt x="4358" y="99"/>
                </a:moveTo>
                <a:lnTo>
                  <a:pt x="4390" y="91"/>
                </a:lnTo>
                <a:lnTo>
                  <a:pt x="4459" y="115"/>
                </a:lnTo>
                <a:lnTo>
                  <a:pt x="4457" y="131"/>
                </a:lnTo>
                <a:lnTo>
                  <a:pt x="4355" y="137"/>
                </a:lnTo>
                <a:lnTo>
                  <a:pt x="4358" y="99"/>
                </a:lnTo>
                <a:close/>
                <a:moveTo>
                  <a:pt x="4355" y="147"/>
                </a:moveTo>
                <a:lnTo>
                  <a:pt x="4454" y="145"/>
                </a:lnTo>
                <a:lnTo>
                  <a:pt x="4446" y="201"/>
                </a:lnTo>
                <a:lnTo>
                  <a:pt x="4352" y="163"/>
                </a:lnTo>
                <a:lnTo>
                  <a:pt x="4355" y="147"/>
                </a:lnTo>
                <a:close/>
                <a:moveTo>
                  <a:pt x="4352" y="174"/>
                </a:moveTo>
                <a:lnTo>
                  <a:pt x="4443" y="212"/>
                </a:lnTo>
                <a:lnTo>
                  <a:pt x="4443" y="222"/>
                </a:lnTo>
                <a:lnTo>
                  <a:pt x="4347" y="233"/>
                </a:lnTo>
                <a:lnTo>
                  <a:pt x="4352" y="174"/>
                </a:lnTo>
                <a:close/>
                <a:moveTo>
                  <a:pt x="4328" y="22"/>
                </a:moveTo>
                <a:lnTo>
                  <a:pt x="4350" y="19"/>
                </a:lnTo>
                <a:lnTo>
                  <a:pt x="4347" y="67"/>
                </a:lnTo>
                <a:lnTo>
                  <a:pt x="4326" y="59"/>
                </a:lnTo>
                <a:lnTo>
                  <a:pt x="4328" y="22"/>
                </a:lnTo>
                <a:close/>
                <a:moveTo>
                  <a:pt x="4326" y="72"/>
                </a:moveTo>
                <a:lnTo>
                  <a:pt x="4347" y="78"/>
                </a:lnTo>
                <a:lnTo>
                  <a:pt x="4347" y="89"/>
                </a:lnTo>
                <a:lnTo>
                  <a:pt x="4323" y="91"/>
                </a:lnTo>
                <a:lnTo>
                  <a:pt x="4326" y="72"/>
                </a:lnTo>
                <a:close/>
                <a:moveTo>
                  <a:pt x="4323" y="105"/>
                </a:moveTo>
                <a:lnTo>
                  <a:pt x="4344" y="102"/>
                </a:lnTo>
                <a:lnTo>
                  <a:pt x="4342" y="137"/>
                </a:lnTo>
                <a:lnTo>
                  <a:pt x="4320" y="137"/>
                </a:lnTo>
                <a:lnTo>
                  <a:pt x="4323" y="105"/>
                </a:lnTo>
                <a:close/>
                <a:moveTo>
                  <a:pt x="4320" y="150"/>
                </a:moveTo>
                <a:lnTo>
                  <a:pt x="4342" y="147"/>
                </a:lnTo>
                <a:lnTo>
                  <a:pt x="4342" y="158"/>
                </a:lnTo>
                <a:lnTo>
                  <a:pt x="4320" y="150"/>
                </a:lnTo>
                <a:lnTo>
                  <a:pt x="4320" y="150"/>
                </a:lnTo>
                <a:close/>
                <a:moveTo>
                  <a:pt x="4318" y="161"/>
                </a:moveTo>
                <a:lnTo>
                  <a:pt x="4339" y="171"/>
                </a:lnTo>
                <a:lnTo>
                  <a:pt x="4336" y="233"/>
                </a:lnTo>
                <a:lnTo>
                  <a:pt x="4326" y="236"/>
                </a:lnTo>
                <a:lnTo>
                  <a:pt x="4315" y="230"/>
                </a:lnTo>
                <a:lnTo>
                  <a:pt x="4318" y="161"/>
                </a:lnTo>
                <a:close/>
                <a:moveTo>
                  <a:pt x="4315" y="24"/>
                </a:moveTo>
                <a:lnTo>
                  <a:pt x="4312" y="56"/>
                </a:lnTo>
                <a:lnTo>
                  <a:pt x="4240" y="32"/>
                </a:lnTo>
                <a:lnTo>
                  <a:pt x="4315" y="24"/>
                </a:lnTo>
                <a:close/>
                <a:moveTo>
                  <a:pt x="4211" y="35"/>
                </a:moveTo>
                <a:lnTo>
                  <a:pt x="4312" y="67"/>
                </a:lnTo>
                <a:lnTo>
                  <a:pt x="4312" y="94"/>
                </a:lnTo>
                <a:lnTo>
                  <a:pt x="4224" y="110"/>
                </a:lnTo>
                <a:lnTo>
                  <a:pt x="4189" y="97"/>
                </a:lnTo>
                <a:lnTo>
                  <a:pt x="4189" y="38"/>
                </a:lnTo>
                <a:lnTo>
                  <a:pt x="4211" y="35"/>
                </a:lnTo>
                <a:close/>
                <a:moveTo>
                  <a:pt x="4189" y="1147"/>
                </a:moveTo>
                <a:lnTo>
                  <a:pt x="4144" y="1107"/>
                </a:lnTo>
                <a:lnTo>
                  <a:pt x="4117" y="800"/>
                </a:lnTo>
                <a:lnTo>
                  <a:pt x="4144" y="827"/>
                </a:lnTo>
                <a:lnTo>
                  <a:pt x="4187" y="875"/>
                </a:lnTo>
                <a:lnTo>
                  <a:pt x="4189" y="1147"/>
                </a:lnTo>
                <a:close/>
                <a:moveTo>
                  <a:pt x="4187" y="851"/>
                </a:moveTo>
                <a:lnTo>
                  <a:pt x="4152" y="819"/>
                </a:lnTo>
                <a:lnTo>
                  <a:pt x="4141" y="803"/>
                </a:lnTo>
                <a:lnTo>
                  <a:pt x="4187" y="843"/>
                </a:lnTo>
                <a:lnTo>
                  <a:pt x="4187" y="851"/>
                </a:lnTo>
                <a:close/>
                <a:moveTo>
                  <a:pt x="4187" y="827"/>
                </a:moveTo>
                <a:lnTo>
                  <a:pt x="4115" y="765"/>
                </a:lnTo>
                <a:lnTo>
                  <a:pt x="4112" y="749"/>
                </a:lnTo>
                <a:lnTo>
                  <a:pt x="4187" y="803"/>
                </a:lnTo>
                <a:lnTo>
                  <a:pt x="4187" y="827"/>
                </a:lnTo>
                <a:close/>
                <a:moveTo>
                  <a:pt x="4187" y="786"/>
                </a:moveTo>
                <a:lnTo>
                  <a:pt x="4112" y="733"/>
                </a:lnTo>
                <a:lnTo>
                  <a:pt x="4112" y="720"/>
                </a:lnTo>
                <a:lnTo>
                  <a:pt x="4187" y="765"/>
                </a:lnTo>
                <a:lnTo>
                  <a:pt x="4187" y="786"/>
                </a:lnTo>
                <a:close/>
                <a:moveTo>
                  <a:pt x="4187" y="752"/>
                </a:moveTo>
                <a:lnTo>
                  <a:pt x="4109" y="704"/>
                </a:lnTo>
                <a:lnTo>
                  <a:pt x="4107" y="674"/>
                </a:lnTo>
                <a:lnTo>
                  <a:pt x="4184" y="714"/>
                </a:lnTo>
                <a:lnTo>
                  <a:pt x="4187" y="752"/>
                </a:lnTo>
                <a:close/>
                <a:moveTo>
                  <a:pt x="4184" y="701"/>
                </a:moveTo>
                <a:lnTo>
                  <a:pt x="4107" y="658"/>
                </a:lnTo>
                <a:lnTo>
                  <a:pt x="4101" y="615"/>
                </a:lnTo>
                <a:lnTo>
                  <a:pt x="4184" y="653"/>
                </a:lnTo>
                <a:lnTo>
                  <a:pt x="4184" y="701"/>
                </a:lnTo>
                <a:close/>
                <a:moveTo>
                  <a:pt x="4184" y="639"/>
                </a:moveTo>
                <a:lnTo>
                  <a:pt x="4101" y="602"/>
                </a:lnTo>
                <a:lnTo>
                  <a:pt x="4096" y="554"/>
                </a:lnTo>
                <a:lnTo>
                  <a:pt x="4184" y="586"/>
                </a:lnTo>
                <a:lnTo>
                  <a:pt x="4184" y="639"/>
                </a:lnTo>
                <a:close/>
                <a:moveTo>
                  <a:pt x="4184" y="573"/>
                </a:moveTo>
                <a:lnTo>
                  <a:pt x="4096" y="540"/>
                </a:lnTo>
                <a:lnTo>
                  <a:pt x="4091" y="492"/>
                </a:lnTo>
                <a:lnTo>
                  <a:pt x="4184" y="516"/>
                </a:lnTo>
                <a:lnTo>
                  <a:pt x="4184" y="573"/>
                </a:lnTo>
                <a:close/>
                <a:moveTo>
                  <a:pt x="4184" y="503"/>
                </a:moveTo>
                <a:lnTo>
                  <a:pt x="4091" y="479"/>
                </a:lnTo>
                <a:lnTo>
                  <a:pt x="4085" y="423"/>
                </a:lnTo>
                <a:lnTo>
                  <a:pt x="4181" y="442"/>
                </a:lnTo>
                <a:lnTo>
                  <a:pt x="4184" y="503"/>
                </a:lnTo>
                <a:close/>
                <a:moveTo>
                  <a:pt x="4181" y="428"/>
                </a:moveTo>
                <a:lnTo>
                  <a:pt x="4085" y="409"/>
                </a:lnTo>
                <a:lnTo>
                  <a:pt x="4083" y="393"/>
                </a:lnTo>
                <a:lnTo>
                  <a:pt x="4179" y="388"/>
                </a:lnTo>
                <a:lnTo>
                  <a:pt x="4181" y="393"/>
                </a:lnTo>
                <a:lnTo>
                  <a:pt x="4181" y="428"/>
                </a:lnTo>
                <a:close/>
                <a:moveTo>
                  <a:pt x="4181" y="361"/>
                </a:moveTo>
                <a:lnTo>
                  <a:pt x="4165" y="345"/>
                </a:lnTo>
                <a:lnTo>
                  <a:pt x="4181" y="348"/>
                </a:lnTo>
                <a:lnTo>
                  <a:pt x="4181" y="361"/>
                </a:lnTo>
                <a:close/>
                <a:moveTo>
                  <a:pt x="4181" y="329"/>
                </a:moveTo>
                <a:lnTo>
                  <a:pt x="4109" y="270"/>
                </a:lnTo>
                <a:lnTo>
                  <a:pt x="4139" y="268"/>
                </a:lnTo>
                <a:lnTo>
                  <a:pt x="4181" y="297"/>
                </a:lnTo>
                <a:lnTo>
                  <a:pt x="4181" y="329"/>
                </a:lnTo>
                <a:close/>
                <a:moveTo>
                  <a:pt x="4181" y="281"/>
                </a:moveTo>
                <a:lnTo>
                  <a:pt x="4157" y="265"/>
                </a:lnTo>
                <a:lnTo>
                  <a:pt x="4181" y="262"/>
                </a:lnTo>
                <a:lnTo>
                  <a:pt x="4181" y="281"/>
                </a:lnTo>
                <a:close/>
                <a:moveTo>
                  <a:pt x="4181" y="244"/>
                </a:moveTo>
                <a:lnTo>
                  <a:pt x="4125" y="244"/>
                </a:lnTo>
                <a:lnTo>
                  <a:pt x="4066" y="204"/>
                </a:lnTo>
                <a:lnTo>
                  <a:pt x="4064" y="177"/>
                </a:lnTo>
                <a:lnTo>
                  <a:pt x="4181" y="244"/>
                </a:lnTo>
                <a:lnTo>
                  <a:pt x="4181" y="244"/>
                </a:lnTo>
                <a:close/>
                <a:moveTo>
                  <a:pt x="4179" y="230"/>
                </a:moveTo>
                <a:lnTo>
                  <a:pt x="4064" y="161"/>
                </a:lnTo>
                <a:lnTo>
                  <a:pt x="4061" y="158"/>
                </a:lnTo>
                <a:lnTo>
                  <a:pt x="4136" y="155"/>
                </a:lnTo>
                <a:lnTo>
                  <a:pt x="4179" y="177"/>
                </a:lnTo>
                <a:lnTo>
                  <a:pt x="4179" y="230"/>
                </a:lnTo>
                <a:close/>
                <a:moveTo>
                  <a:pt x="4179" y="163"/>
                </a:moveTo>
                <a:lnTo>
                  <a:pt x="4163" y="155"/>
                </a:lnTo>
                <a:lnTo>
                  <a:pt x="4179" y="153"/>
                </a:lnTo>
                <a:lnTo>
                  <a:pt x="4179" y="163"/>
                </a:lnTo>
                <a:close/>
                <a:moveTo>
                  <a:pt x="4179" y="142"/>
                </a:moveTo>
                <a:lnTo>
                  <a:pt x="4139" y="142"/>
                </a:lnTo>
                <a:lnTo>
                  <a:pt x="4133" y="139"/>
                </a:lnTo>
                <a:lnTo>
                  <a:pt x="4179" y="131"/>
                </a:lnTo>
                <a:lnTo>
                  <a:pt x="4179" y="142"/>
                </a:lnTo>
                <a:close/>
                <a:moveTo>
                  <a:pt x="4179" y="121"/>
                </a:moveTo>
                <a:lnTo>
                  <a:pt x="4115" y="131"/>
                </a:lnTo>
                <a:lnTo>
                  <a:pt x="4058" y="105"/>
                </a:lnTo>
                <a:lnTo>
                  <a:pt x="4053" y="54"/>
                </a:lnTo>
                <a:lnTo>
                  <a:pt x="4179" y="105"/>
                </a:lnTo>
                <a:lnTo>
                  <a:pt x="4179" y="121"/>
                </a:lnTo>
                <a:close/>
                <a:moveTo>
                  <a:pt x="4179" y="91"/>
                </a:moveTo>
                <a:lnTo>
                  <a:pt x="4072" y="51"/>
                </a:lnTo>
                <a:lnTo>
                  <a:pt x="4179" y="38"/>
                </a:lnTo>
                <a:lnTo>
                  <a:pt x="4179" y="91"/>
                </a:lnTo>
                <a:close/>
                <a:moveTo>
                  <a:pt x="4112" y="3"/>
                </a:moveTo>
                <a:lnTo>
                  <a:pt x="4179" y="24"/>
                </a:lnTo>
                <a:lnTo>
                  <a:pt x="4179" y="27"/>
                </a:lnTo>
                <a:lnTo>
                  <a:pt x="4053" y="40"/>
                </a:lnTo>
                <a:lnTo>
                  <a:pt x="4050" y="19"/>
                </a:lnTo>
                <a:lnTo>
                  <a:pt x="4112" y="3"/>
                </a:lnTo>
                <a:close/>
                <a:moveTo>
                  <a:pt x="4050" y="169"/>
                </a:moveTo>
                <a:lnTo>
                  <a:pt x="4053" y="193"/>
                </a:lnTo>
                <a:lnTo>
                  <a:pt x="4018" y="169"/>
                </a:lnTo>
                <a:lnTo>
                  <a:pt x="4013" y="163"/>
                </a:lnTo>
                <a:lnTo>
                  <a:pt x="4034" y="158"/>
                </a:lnTo>
                <a:lnTo>
                  <a:pt x="4050" y="169"/>
                </a:lnTo>
                <a:close/>
                <a:moveTo>
                  <a:pt x="4048" y="145"/>
                </a:moveTo>
                <a:lnTo>
                  <a:pt x="4037" y="147"/>
                </a:lnTo>
                <a:lnTo>
                  <a:pt x="3968" y="105"/>
                </a:lnTo>
                <a:lnTo>
                  <a:pt x="3936" y="67"/>
                </a:lnTo>
                <a:lnTo>
                  <a:pt x="3936" y="64"/>
                </a:lnTo>
                <a:lnTo>
                  <a:pt x="3949" y="64"/>
                </a:lnTo>
                <a:lnTo>
                  <a:pt x="4045" y="110"/>
                </a:lnTo>
                <a:lnTo>
                  <a:pt x="4048" y="145"/>
                </a:lnTo>
                <a:close/>
                <a:moveTo>
                  <a:pt x="4045" y="97"/>
                </a:moveTo>
                <a:lnTo>
                  <a:pt x="3970" y="62"/>
                </a:lnTo>
                <a:lnTo>
                  <a:pt x="4042" y="54"/>
                </a:lnTo>
                <a:lnTo>
                  <a:pt x="4045" y="97"/>
                </a:lnTo>
                <a:close/>
                <a:moveTo>
                  <a:pt x="4040" y="22"/>
                </a:moveTo>
                <a:lnTo>
                  <a:pt x="4040" y="38"/>
                </a:lnTo>
                <a:lnTo>
                  <a:pt x="4018" y="27"/>
                </a:lnTo>
                <a:lnTo>
                  <a:pt x="4040" y="22"/>
                </a:lnTo>
                <a:close/>
                <a:moveTo>
                  <a:pt x="4024" y="43"/>
                </a:moveTo>
                <a:lnTo>
                  <a:pt x="3952" y="51"/>
                </a:lnTo>
                <a:lnTo>
                  <a:pt x="3944" y="48"/>
                </a:lnTo>
                <a:lnTo>
                  <a:pt x="4000" y="32"/>
                </a:lnTo>
                <a:lnTo>
                  <a:pt x="4024" y="43"/>
                </a:lnTo>
                <a:close/>
                <a:moveTo>
                  <a:pt x="3981" y="27"/>
                </a:moveTo>
                <a:lnTo>
                  <a:pt x="3933" y="38"/>
                </a:lnTo>
                <a:lnTo>
                  <a:pt x="3928" y="3"/>
                </a:lnTo>
                <a:lnTo>
                  <a:pt x="3981" y="27"/>
                </a:lnTo>
                <a:close/>
                <a:moveTo>
                  <a:pt x="3933" y="126"/>
                </a:moveTo>
                <a:lnTo>
                  <a:pt x="3936" y="131"/>
                </a:lnTo>
                <a:lnTo>
                  <a:pt x="3917" y="113"/>
                </a:lnTo>
                <a:lnTo>
                  <a:pt x="3933" y="126"/>
                </a:lnTo>
                <a:close/>
                <a:moveTo>
                  <a:pt x="3922" y="94"/>
                </a:moveTo>
                <a:lnTo>
                  <a:pt x="3930" y="97"/>
                </a:lnTo>
                <a:lnTo>
                  <a:pt x="3930" y="102"/>
                </a:lnTo>
                <a:lnTo>
                  <a:pt x="3922" y="94"/>
                </a:lnTo>
                <a:close/>
                <a:moveTo>
                  <a:pt x="3922" y="67"/>
                </a:moveTo>
                <a:lnTo>
                  <a:pt x="3925" y="72"/>
                </a:lnTo>
                <a:lnTo>
                  <a:pt x="3928" y="80"/>
                </a:lnTo>
                <a:lnTo>
                  <a:pt x="3904" y="67"/>
                </a:lnTo>
                <a:lnTo>
                  <a:pt x="3922" y="67"/>
                </a:lnTo>
                <a:close/>
                <a:moveTo>
                  <a:pt x="3904" y="91"/>
                </a:moveTo>
                <a:lnTo>
                  <a:pt x="3877" y="72"/>
                </a:lnTo>
                <a:lnTo>
                  <a:pt x="3885" y="70"/>
                </a:lnTo>
                <a:lnTo>
                  <a:pt x="3887" y="72"/>
                </a:lnTo>
                <a:lnTo>
                  <a:pt x="3904" y="91"/>
                </a:lnTo>
                <a:close/>
                <a:moveTo>
                  <a:pt x="3850" y="16"/>
                </a:moveTo>
                <a:lnTo>
                  <a:pt x="3901" y="40"/>
                </a:lnTo>
                <a:lnTo>
                  <a:pt x="3906" y="46"/>
                </a:lnTo>
                <a:lnTo>
                  <a:pt x="3885" y="51"/>
                </a:lnTo>
                <a:lnTo>
                  <a:pt x="3850" y="16"/>
                </a:lnTo>
                <a:close/>
                <a:moveTo>
                  <a:pt x="3861" y="56"/>
                </a:moveTo>
                <a:lnTo>
                  <a:pt x="3858" y="59"/>
                </a:lnTo>
                <a:lnTo>
                  <a:pt x="3855" y="56"/>
                </a:lnTo>
                <a:lnTo>
                  <a:pt x="3847" y="48"/>
                </a:lnTo>
                <a:lnTo>
                  <a:pt x="3861" y="56"/>
                </a:lnTo>
                <a:close/>
                <a:moveTo>
                  <a:pt x="3845" y="75"/>
                </a:moveTo>
                <a:lnTo>
                  <a:pt x="3930" y="145"/>
                </a:lnTo>
                <a:lnTo>
                  <a:pt x="3938" y="150"/>
                </a:lnTo>
                <a:lnTo>
                  <a:pt x="3839" y="153"/>
                </a:lnTo>
                <a:lnTo>
                  <a:pt x="3823" y="80"/>
                </a:lnTo>
                <a:lnTo>
                  <a:pt x="3842" y="75"/>
                </a:lnTo>
                <a:lnTo>
                  <a:pt x="3845" y="75"/>
                </a:lnTo>
                <a:close/>
                <a:moveTo>
                  <a:pt x="3831" y="64"/>
                </a:moveTo>
                <a:lnTo>
                  <a:pt x="3818" y="64"/>
                </a:lnTo>
                <a:lnTo>
                  <a:pt x="3815" y="51"/>
                </a:lnTo>
                <a:lnTo>
                  <a:pt x="3831" y="64"/>
                </a:lnTo>
                <a:close/>
                <a:moveTo>
                  <a:pt x="3810" y="83"/>
                </a:moveTo>
                <a:lnTo>
                  <a:pt x="3829" y="153"/>
                </a:lnTo>
                <a:lnTo>
                  <a:pt x="3735" y="158"/>
                </a:lnTo>
                <a:lnTo>
                  <a:pt x="3719" y="107"/>
                </a:lnTo>
                <a:lnTo>
                  <a:pt x="3810" y="83"/>
                </a:lnTo>
                <a:close/>
                <a:moveTo>
                  <a:pt x="3765" y="83"/>
                </a:moveTo>
                <a:lnTo>
                  <a:pt x="3716" y="97"/>
                </a:lnTo>
                <a:lnTo>
                  <a:pt x="3714" y="89"/>
                </a:lnTo>
                <a:lnTo>
                  <a:pt x="3765" y="83"/>
                </a:lnTo>
                <a:close/>
                <a:moveTo>
                  <a:pt x="3722" y="158"/>
                </a:moveTo>
                <a:lnTo>
                  <a:pt x="3644" y="161"/>
                </a:lnTo>
                <a:lnTo>
                  <a:pt x="3631" y="131"/>
                </a:lnTo>
                <a:lnTo>
                  <a:pt x="3708" y="110"/>
                </a:lnTo>
                <a:lnTo>
                  <a:pt x="3722" y="158"/>
                </a:lnTo>
                <a:close/>
                <a:moveTo>
                  <a:pt x="3703" y="99"/>
                </a:moveTo>
                <a:lnTo>
                  <a:pt x="3628" y="121"/>
                </a:lnTo>
                <a:lnTo>
                  <a:pt x="3620" y="99"/>
                </a:lnTo>
                <a:lnTo>
                  <a:pt x="3700" y="91"/>
                </a:lnTo>
                <a:lnTo>
                  <a:pt x="3703" y="99"/>
                </a:lnTo>
                <a:close/>
                <a:moveTo>
                  <a:pt x="3631" y="19"/>
                </a:moveTo>
                <a:lnTo>
                  <a:pt x="3676" y="11"/>
                </a:lnTo>
                <a:lnTo>
                  <a:pt x="3698" y="78"/>
                </a:lnTo>
                <a:lnTo>
                  <a:pt x="3615" y="89"/>
                </a:lnTo>
                <a:lnTo>
                  <a:pt x="3591" y="32"/>
                </a:lnTo>
                <a:lnTo>
                  <a:pt x="3631" y="19"/>
                </a:lnTo>
                <a:close/>
                <a:moveTo>
                  <a:pt x="3580" y="35"/>
                </a:moveTo>
                <a:lnTo>
                  <a:pt x="3602" y="89"/>
                </a:lnTo>
                <a:lnTo>
                  <a:pt x="3529" y="97"/>
                </a:lnTo>
                <a:lnTo>
                  <a:pt x="3500" y="64"/>
                </a:lnTo>
                <a:lnTo>
                  <a:pt x="3580" y="35"/>
                </a:lnTo>
                <a:close/>
                <a:moveTo>
                  <a:pt x="3551" y="32"/>
                </a:moveTo>
                <a:lnTo>
                  <a:pt x="3492" y="54"/>
                </a:lnTo>
                <a:lnTo>
                  <a:pt x="3487" y="46"/>
                </a:lnTo>
                <a:lnTo>
                  <a:pt x="3551" y="32"/>
                </a:lnTo>
                <a:close/>
                <a:moveTo>
                  <a:pt x="3487" y="70"/>
                </a:moveTo>
                <a:lnTo>
                  <a:pt x="3500" y="99"/>
                </a:lnTo>
                <a:lnTo>
                  <a:pt x="3439" y="107"/>
                </a:lnTo>
                <a:lnTo>
                  <a:pt x="3423" y="91"/>
                </a:lnTo>
                <a:lnTo>
                  <a:pt x="3423" y="91"/>
                </a:lnTo>
                <a:lnTo>
                  <a:pt x="3487" y="70"/>
                </a:lnTo>
                <a:close/>
                <a:moveTo>
                  <a:pt x="3471" y="48"/>
                </a:moveTo>
                <a:lnTo>
                  <a:pt x="3479" y="59"/>
                </a:lnTo>
                <a:lnTo>
                  <a:pt x="3417" y="80"/>
                </a:lnTo>
                <a:lnTo>
                  <a:pt x="3404" y="62"/>
                </a:lnTo>
                <a:lnTo>
                  <a:pt x="3471" y="48"/>
                </a:lnTo>
                <a:close/>
                <a:moveTo>
                  <a:pt x="3399" y="86"/>
                </a:moveTo>
                <a:lnTo>
                  <a:pt x="3345" y="105"/>
                </a:lnTo>
                <a:lnTo>
                  <a:pt x="3313" y="78"/>
                </a:lnTo>
                <a:lnTo>
                  <a:pt x="3313" y="78"/>
                </a:lnTo>
                <a:lnTo>
                  <a:pt x="3380" y="64"/>
                </a:lnTo>
                <a:lnTo>
                  <a:pt x="3399" y="86"/>
                </a:lnTo>
                <a:close/>
                <a:moveTo>
                  <a:pt x="3356" y="3"/>
                </a:moveTo>
                <a:lnTo>
                  <a:pt x="3385" y="51"/>
                </a:lnTo>
                <a:lnTo>
                  <a:pt x="3383" y="54"/>
                </a:lnTo>
                <a:lnTo>
                  <a:pt x="3340" y="11"/>
                </a:lnTo>
                <a:lnTo>
                  <a:pt x="3356" y="3"/>
                </a:lnTo>
                <a:close/>
                <a:moveTo>
                  <a:pt x="3329" y="16"/>
                </a:moveTo>
                <a:lnTo>
                  <a:pt x="3369" y="56"/>
                </a:lnTo>
                <a:lnTo>
                  <a:pt x="3305" y="67"/>
                </a:lnTo>
                <a:lnTo>
                  <a:pt x="3284" y="35"/>
                </a:lnTo>
                <a:lnTo>
                  <a:pt x="3329" y="16"/>
                </a:lnTo>
                <a:close/>
                <a:moveTo>
                  <a:pt x="3273" y="40"/>
                </a:moveTo>
                <a:lnTo>
                  <a:pt x="3276" y="48"/>
                </a:lnTo>
                <a:lnTo>
                  <a:pt x="3270" y="43"/>
                </a:lnTo>
                <a:lnTo>
                  <a:pt x="3273" y="40"/>
                </a:lnTo>
                <a:close/>
                <a:moveTo>
                  <a:pt x="3257" y="48"/>
                </a:moveTo>
                <a:lnTo>
                  <a:pt x="3284" y="70"/>
                </a:lnTo>
                <a:lnTo>
                  <a:pt x="3225" y="80"/>
                </a:lnTo>
                <a:lnTo>
                  <a:pt x="3220" y="78"/>
                </a:lnTo>
                <a:lnTo>
                  <a:pt x="3212" y="67"/>
                </a:lnTo>
                <a:lnTo>
                  <a:pt x="3257" y="48"/>
                </a:lnTo>
                <a:close/>
                <a:moveTo>
                  <a:pt x="3209" y="83"/>
                </a:moveTo>
                <a:lnTo>
                  <a:pt x="3145" y="97"/>
                </a:lnTo>
                <a:lnTo>
                  <a:pt x="3195" y="75"/>
                </a:lnTo>
                <a:lnTo>
                  <a:pt x="3209" y="83"/>
                </a:lnTo>
                <a:close/>
                <a:moveTo>
                  <a:pt x="3107" y="8"/>
                </a:moveTo>
                <a:lnTo>
                  <a:pt x="3185" y="67"/>
                </a:lnTo>
                <a:lnTo>
                  <a:pt x="3129" y="91"/>
                </a:lnTo>
                <a:lnTo>
                  <a:pt x="3105" y="75"/>
                </a:lnTo>
                <a:lnTo>
                  <a:pt x="3065" y="32"/>
                </a:lnTo>
                <a:lnTo>
                  <a:pt x="3107" y="8"/>
                </a:lnTo>
                <a:close/>
                <a:moveTo>
                  <a:pt x="3051" y="38"/>
                </a:moveTo>
                <a:lnTo>
                  <a:pt x="3065" y="48"/>
                </a:lnTo>
                <a:lnTo>
                  <a:pt x="3049" y="40"/>
                </a:lnTo>
                <a:lnTo>
                  <a:pt x="3051" y="38"/>
                </a:lnTo>
                <a:close/>
                <a:moveTo>
                  <a:pt x="3035" y="46"/>
                </a:moveTo>
                <a:lnTo>
                  <a:pt x="3097" y="83"/>
                </a:lnTo>
                <a:lnTo>
                  <a:pt x="3110" y="99"/>
                </a:lnTo>
                <a:lnTo>
                  <a:pt x="3091" y="107"/>
                </a:lnTo>
                <a:lnTo>
                  <a:pt x="3065" y="110"/>
                </a:lnTo>
                <a:lnTo>
                  <a:pt x="3057" y="105"/>
                </a:lnTo>
                <a:lnTo>
                  <a:pt x="3006" y="62"/>
                </a:lnTo>
                <a:lnTo>
                  <a:pt x="3035" y="46"/>
                </a:lnTo>
                <a:close/>
                <a:moveTo>
                  <a:pt x="2995" y="67"/>
                </a:moveTo>
                <a:lnTo>
                  <a:pt x="3014" y="83"/>
                </a:lnTo>
                <a:lnTo>
                  <a:pt x="2990" y="70"/>
                </a:lnTo>
                <a:lnTo>
                  <a:pt x="2995" y="67"/>
                </a:lnTo>
                <a:close/>
                <a:moveTo>
                  <a:pt x="2931" y="8"/>
                </a:moveTo>
                <a:lnTo>
                  <a:pt x="2987" y="59"/>
                </a:lnTo>
                <a:lnTo>
                  <a:pt x="2976" y="64"/>
                </a:lnTo>
                <a:lnTo>
                  <a:pt x="2904" y="24"/>
                </a:lnTo>
                <a:lnTo>
                  <a:pt x="2931" y="8"/>
                </a:lnTo>
                <a:close/>
                <a:moveTo>
                  <a:pt x="2891" y="32"/>
                </a:moveTo>
                <a:lnTo>
                  <a:pt x="2963" y="70"/>
                </a:lnTo>
                <a:lnTo>
                  <a:pt x="2926" y="91"/>
                </a:lnTo>
                <a:lnTo>
                  <a:pt x="2851" y="56"/>
                </a:lnTo>
                <a:lnTo>
                  <a:pt x="2891" y="32"/>
                </a:lnTo>
                <a:close/>
                <a:moveTo>
                  <a:pt x="2840" y="64"/>
                </a:moveTo>
                <a:lnTo>
                  <a:pt x="2912" y="97"/>
                </a:lnTo>
                <a:lnTo>
                  <a:pt x="2878" y="115"/>
                </a:lnTo>
                <a:lnTo>
                  <a:pt x="2800" y="89"/>
                </a:lnTo>
                <a:lnTo>
                  <a:pt x="2840" y="64"/>
                </a:lnTo>
                <a:close/>
                <a:moveTo>
                  <a:pt x="2741" y="22"/>
                </a:moveTo>
                <a:lnTo>
                  <a:pt x="2827" y="59"/>
                </a:lnTo>
                <a:lnTo>
                  <a:pt x="2787" y="83"/>
                </a:lnTo>
                <a:lnTo>
                  <a:pt x="2699" y="54"/>
                </a:lnTo>
                <a:lnTo>
                  <a:pt x="2741" y="22"/>
                </a:lnTo>
                <a:close/>
                <a:moveTo>
                  <a:pt x="2685" y="62"/>
                </a:moveTo>
                <a:lnTo>
                  <a:pt x="2773" y="91"/>
                </a:lnTo>
                <a:lnTo>
                  <a:pt x="2736" y="115"/>
                </a:lnTo>
                <a:lnTo>
                  <a:pt x="2645" y="91"/>
                </a:lnTo>
                <a:lnTo>
                  <a:pt x="2685" y="62"/>
                </a:lnTo>
                <a:close/>
                <a:moveTo>
                  <a:pt x="2589" y="27"/>
                </a:moveTo>
                <a:lnTo>
                  <a:pt x="2672" y="56"/>
                </a:lnTo>
                <a:lnTo>
                  <a:pt x="2632" y="89"/>
                </a:lnTo>
                <a:lnTo>
                  <a:pt x="2544" y="64"/>
                </a:lnTo>
                <a:lnTo>
                  <a:pt x="2589" y="27"/>
                </a:lnTo>
                <a:close/>
                <a:moveTo>
                  <a:pt x="2533" y="75"/>
                </a:moveTo>
                <a:lnTo>
                  <a:pt x="2618" y="97"/>
                </a:lnTo>
                <a:lnTo>
                  <a:pt x="2581" y="123"/>
                </a:lnTo>
                <a:lnTo>
                  <a:pt x="2493" y="107"/>
                </a:lnTo>
                <a:lnTo>
                  <a:pt x="2533" y="75"/>
                </a:lnTo>
                <a:close/>
                <a:moveTo>
                  <a:pt x="2437" y="48"/>
                </a:moveTo>
                <a:lnTo>
                  <a:pt x="2520" y="70"/>
                </a:lnTo>
                <a:lnTo>
                  <a:pt x="2479" y="105"/>
                </a:lnTo>
                <a:lnTo>
                  <a:pt x="2394" y="89"/>
                </a:lnTo>
                <a:lnTo>
                  <a:pt x="2437" y="48"/>
                </a:lnTo>
                <a:close/>
                <a:moveTo>
                  <a:pt x="2335" y="22"/>
                </a:moveTo>
                <a:lnTo>
                  <a:pt x="2423" y="43"/>
                </a:lnTo>
                <a:lnTo>
                  <a:pt x="2381" y="86"/>
                </a:lnTo>
                <a:lnTo>
                  <a:pt x="2292" y="70"/>
                </a:lnTo>
                <a:lnTo>
                  <a:pt x="2335" y="22"/>
                </a:lnTo>
                <a:close/>
                <a:moveTo>
                  <a:pt x="2284" y="80"/>
                </a:moveTo>
                <a:lnTo>
                  <a:pt x="2370" y="97"/>
                </a:lnTo>
                <a:lnTo>
                  <a:pt x="2340" y="126"/>
                </a:lnTo>
                <a:lnTo>
                  <a:pt x="2252" y="115"/>
                </a:lnTo>
                <a:lnTo>
                  <a:pt x="2284" y="80"/>
                </a:lnTo>
                <a:close/>
                <a:moveTo>
                  <a:pt x="2178" y="59"/>
                </a:moveTo>
                <a:lnTo>
                  <a:pt x="2271" y="78"/>
                </a:lnTo>
                <a:lnTo>
                  <a:pt x="2239" y="115"/>
                </a:lnTo>
                <a:lnTo>
                  <a:pt x="2145" y="105"/>
                </a:lnTo>
                <a:lnTo>
                  <a:pt x="2178" y="59"/>
                </a:lnTo>
                <a:close/>
                <a:moveTo>
                  <a:pt x="2084" y="43"/>
                </a:moveTo>
                <a:lnTo>
                  <a:pt x="2167" y="56"/>
                </a:lnTo>
                <a:lnTo>
                  <a:pt x="2132" y="102"/>
                </a:lnTo>
                <a:lnTo>
                  <a:pt x="2052" y="94"/>
                </a:lnTo>
                <a:lnTo>
                  <a:pt x="2084" y="43"/>
                </a:lnTo>
                <a:close/>
                <a:moveTo>
                  <a:pt x="1977" y="22"/>
                </a:moveTo>
                <a:lnTo>
                  <a:pt x="2071" y="40"/>
                </a:lnTo>
                <a:lnTo>
                  <a:pt x="2039" y="91"/>
                </a:lnTo>
                <a:lnTo>
                  <a:pt x="1945" y="80"/>
                </a:lnTo>
                <a:lnTo>
                  <a:pt x="1977" y="22"/>
                </a:lnTo>
                <a:close/>
                <a:moveTo>
                  <a:pt x="1940" y="94"/>
                </a:moveTo>
                <a:lnTo>
                  <a:pt x="2031" y="105"/>
                </a:lnTo>
                <a:lnTo>
                  <a:pt x="1996" y="158"/>
                </a:lnTo>
                <a:lnTo>
                  <a:pt x="1905" y="155"/>
                </a:lnTo>
                <a:lnTo>
                  <a:pt x="1940" y="94"/>
                </a:lnTo>
                <a:close/>
                <a:moveTo>
                  <a:pt x="1734" y="70"/>
                </a:moveTo>
                <a:lnTo>
                  <a:pt x="1926" y="91"/>
                </a:lnTo>
                <a:lnTo>
                  <a:pt x="1892" y="155"/>
                </a:lnTo>
                <a:lnTo>
                  <a:pt x="1678" y="147"/>
                </a:lnTo>
                <a:lnTo>
                  <a:pt x="1734" y="70"/>
                </a:lnTo>
                <a:close/>
                <a:moveTo>
                  <a:pt x="1632" y="59"/>
                </a:moveTo>
                <a:lnTo>
                  <a:pt x="1721" y="67"/>
                </a:lnTo>
                <a:lnTo>
                  <a:pt x="1665" y="145"/>
                </a:lnTo>
                <a:lnTo>
                  <a:pt x="1579" y="142"/>
                </a:lnTo>
                <a:lnTo>
                  <a:pt x="1632" y="59"/>
                </a:lnTo>
                <a:close/>
                <a:moveTo>
                  <a:pt x="1536" y="46"/>
                </a:moveTo>
                <a:lnTo>
                  <a:pt x="1619" y="56"/>
                </a:lnTo>
                <a:lnTo>
                  <a:pt x="1566" y="142"/>
                </a:lnTo>
                <a:lnTo>
                  <a:pt x="1485" y="139"/>
                </a:lnTo>
                <a:lnTo>
                  <a:pt x="1536" y="46"/>
                </a:lnTo>
                <a:close/>
                <a:moveTo>
                  <a:pt x="1435" y="35"/>
                </a:moveTo>
                <a:lnTo>
                  <a:pt x="1523" y="46"/>
                </a:lnTo>
                <a:lnTo>
                  <a:pt x="1472" y="139"/>
                </a:lnTo>
                <a:lnTo>
                  <a:pt x="1392" y="134"/>
                </a:lnTo>
                <a:lnTo>
                  <a:pt x="1435" y="35"/>
                </a:lnTo>
                <a:close/>
                <a:moveTo>
                  <a:pt x="1381" y="30"/>
                </a:moveTo>
                <a:lnTo>
                  <a:pt x="1421" y="35"/>
                </a:lnTo>
                <a:lnTo>
                  <a:pt x="1379" y="134"/>
                </a:lnTo>
                <a:lnTo>
                  <a:pt x="1309" y="131"/>
                </a:lnTo>
                <a:lnTo>
                  <a:pt x="1381" y="30"/>
                </a:lnTo>
                <a:close/>
                <a:moveTo>
                  <a:pt x="1317" y="32"/>
                </a:moveTo>
                <a:lnTo>
                  <a:pt x="1323" y="22"/>
                </a:lnTo>
                <a:lnTo>
                  <a:pt x="1365" y="27"/>
                </a:lnTo>
                <a:lnTo>
                  <a:pt x="1296" y="131"/>
                </a:lnTo>
                <a:lnTo>
                  <a:pt x="1282" y="131"/>
                </a:lnTo>
                <a:lnTo>
                  <a:pt x="1317" y="32"/>
                </a:lnTo>
                <a:close/>
                <a:moveTo>
                  <a:pt x="1253" y="16"/>
                </a:moveTo>
                <a:lnTo>
                  <a:pt x="1309" y="22"/>
                </a:lnTo>
                <a:lnTo>
                  <a:pt x="1306" y="27"/>
                </a:lnTo>
                <a:lnTo>
                  <a:pt x="1248" y="129"/>
                </a:lnTo>
                <a:lnTo>
                  <a:pt x="1200" y="129"/>
                </a:lnTo>
                <a:lnTo>
                  <a:pt x="1253" y="16"/>
                </a:lnTo>
                <a:close/>
                <a:moveTo>
                  <a:pt x="1242" y="14"/>
                </a:moveTo>
                <a:lnTo>
                  <a:pt x="1186" y="126"/>
                </a:lnTo>
                <a:lnTo>
                  <a:pt x="1173" y="126"/>
                </a:lnTo>
                <a:lnTo>
                  <a:pt x="1205" y="8"/>
                </a:lnTo>
                <a:lnTo>
                  <a:pt x="1242" y="14"/>
                </a:lnTo>
                <a:close/>
                <a:moveTo>
                  <a:pt x="1181" y="6"/>
                </a:moveTo>
                <a:lnTo>
                  <a:pt x="1192" y="8"/>
                </a:lnTo>
                <a:lnTo>
                  <a:pt x="1160" y="126"/>
                </a:lnTo>
                <a:lnTo>
                  <a:pt x="1135" y="126"/>
                </a:lnTo>
                <a:lnTo>
                  <a:pt x="1181" y="6"/>
                </a:lnTo>
                <a:close/>
                <a:moveTo>
                  <a:pt x="1130" y="137"/>
                </a:moveTo>
                <a:lnTo>
                  <a:pt x="1157" y="137"/>
                </a:lnTo>
                <a:lnTo>
                  <a:pt x="1127" y="246"/>
                </a:lnTo>
                <a:lnTo>
                  <a:pt x="1087" y="246"/>
                </a:lnTo>
                <a:lnTo>
                  <a:pt x="1130" y="137"/>
                </a:lnTo>
                <a:close/>
                <a:moveTo>
                  <a:pt x="1053" y="134"/>
                </a:moveTo>
                <a:lnTo>
                  <a:pt x="1117" y="137"/>
                </a:lnTo>
                <a:lnTo>
                  <a:pt x="1074" y="246"/>
                </a:lnTo>
                <a:lnTo>
                  <a:pt x="1031" y="249"/>
                </a:lnTo>
                <a:lnTo>
                  <a:pt x="1053" y="134"/>
                </a:lnTo>
                <a:close/>
                <a:moveTo>
                  <a:pt x="975" y="131"/>
                </a:moveTo>
                <a:lnTo>
                  <a:pt x="1039" y="134"/>
                </a:lnTo>
                <a:lnTo>
                  <a:pt x="1002" y="249"/>
                </a:lnTo>
                <a:lnTo>
                  <a:pt x="948" y="252"/>
                </a:lnTo>
                <a:lnTo>
                  <a:pt x="975" y="131"/>
                </a:lnTo>
                <a:close/>
                <a:moveTo>
                  <a:pt x="922" y="129"/>
                </a:moveTo>
                <a:lnTo>
                  <a:pt x="964" y="131"/>
                </a:lnTo>
                <a:lnTo>
                  <a:pt x="935" y="252"/>
                </a:lnTo>
                <a:lnTo>
                  <a:pt x="906" y="254"/>
                </a:lnTo>
                <a:lnTo>
                  <a:pt x="922" y="129"/>
                </a:lnTo>
                <a:close/>
                <a:moveTo>
                  <a:pt x="879" y="126"/>
                </a:moveTo>
                <a:lnTo>
                  <a:pt x="908" y="129"/>
                </a:lnTo>
                <a:lnTo>
                  <a:pt x="892" y="254"/>
                </a:lnTo>
                <a:lnTo>
                  <a:pt x="858" y="254"/>
                </a:lnTo>
                <a:lnTo>
                  <a:pt x="879" y="126"/>
                </a:lnTo>
                <a:close/>
                <a:moveTo>
                  <a:pt x="788" y="123"/>
                </a:moveTo>
                <a:lnTo>
                  <a:pt x="866" y="126"/>
                </a:lnTo>
                <a:lnTo>
                  <a:pt x="847" y="254"/>
                </a:lnTo>
                <a:lnTo>
                  <a:pt x="780" y="257"/>
                </a:lnTo>
                <a:lnTo>
                  <a:pt x="788" y="123"/>
                </a:lnTo>
                <a:close/>
                <a:moveTo>
                  <a:pt x="780" y="270"/>
                </a:moveTo>
                <a:lnTo>
                  <a:pt x="844" y="268"/>
                </a:lnTo>
                <a:lnTo>
                  <a:pt x="826" y="393"/>
                </a:lnTo>
                <a:lnTo>
                  <a:pt x="775" y="399"/>
                </a:lnTo>
                <a:lnTo>
                  <a:pt x="780" y="270"/>
                </a:lnTo>
                <a:close/>
                <a:moveTo>
                  <a:pt x="823" y="404"/>
                </a:moveTo>
                <a:lnTo>
                  <a:pt x="807" y="503"/>
                </a:lnTo>
                <a:lnTo>
                  <a:pt x="769" y="503"/>
                </a:lnTo>
                <a:lnTo>
                  <a:pt x="772" y="409"/>
                </a:lnTo>
                <a:lnTo>
                  <a:pt x="823" y="404"/>
                </a:lnTo>
                <a:close/>
                <a:moveTo>
                  <a:pt x="769" y="222"/>
                </a:moveTo>
                <a:lnTo>
                  <a:pt x="769" y="257"/>
                </a:lnTo>
                <a:lnTo>
                  <a:pt x="767" y="257"/>
                </a:lnTo>
                <a:lnTo>
                  <a:pt x="769" y="222"/>
                </a:lnTo>
                <a:close/>
                <a:moveTo>
                  <a:pt x="767" y="270"/>
                </a:moveTo>
                <a:lnTo>
                  <a:pt x="761" y="399"/>
                </a:lnTo>
                <a:lnTo>
                  <a:pt x="756" y="399"/>
                </a:lnTo>
                <a:lnTo>
                  <a:pt x="767" y="270"/>
                </a:lnTo>
                <a:lnTo>
                  <a:pt x="767" y="270"/>
                </a:lnTo>
                <a:close/>
                <a:moveTo>
                  <a:pt x="665" y="118"/>
                </a:moveTo>
                <a:lnTo>
                  <a:pt x="767" y="123"/>
                </a:lnTo>
                <a:lnTo>
                  <a:pt x="756" y="260"/>
                </a:lnTo>
                <a:lnTo>
                  <a:pt x="665" y="262"/>
                </a:lnTo>
                <a:lnTo>
                  <a:pt x="665" y="118"/>
                </a:lnTo>
                <a:close/>
                <a:moveTo>
                  <a:pt x="665" y="273"/>
                </a:moveTo>
                <a:lnTo>
                  <a:pt x="753" y="270"/>
                </a:lnTo>
                <a:lnTo>
                  <a:pt x="743" y="401"/>
                </a:lnTo>
                <a:lnTo>
                  <a:pt x="663" y="409"/>
                </a:lnTo>
                <a:lnTo>
                  <a:pt x="665" y="273"/>
                </a:lnTo>
                <a:close/>
                <a:moveTo>
                  <a:pt x="663" y="423"/>
                </a:moveTo>
                <a:lnTo>
                  <a:pt x="743" y="412"/>
                </a:lnTo>
                <a:lnTo>
                  <a:pt x="735" y="506"/>
                </a:lnTo>
                <a:lnTo>
                  <a:pt x="663" y="508"/>
                </a:lnTo>
                <a:lnTo>
                  <a:pt x="663" y="423"/>
                </a:lnTo>
                <a:close/>
                <a:moveTo>
                  <a:pt x="663" y="567"/>
                </a:moveTo>
                <a:lnTo>
                  <a:pt x="665" y="567"/>
                </a:lnTo>
                <a:lnTo>
                  <a:pt x="689" y="642"/>
                </a:lnTo>
                <a:lnTo>
                  <a:pt x="663" y="645"/>
                </a:lnTo>
                <a:lnTo>
                  <a:pt x="663" y="567"/>
                </a:lnTo>
                <a:close/>
                <a:moveTo>
                  <a:pt x="663" y="658"/>
                </a:moveTo>
                <a:lnTo>
                  <a:pt x="692" y="655"/>
                </a:lnTo>
                <a:lnTo>
                  <a:pt x="716" y="738"/>
                </a:lnTo>
                <a:lnTo>
                  <a:pt x="713" y="773"/>
                </a:lnTo>
                <a:lnTo>
                  <a:pt x="663" y="781"/>
                </a:lnTo>
                <a:lnTo>
                  <a:pt x="660" y="765"/>
                </a:lnTo>
                <a:lnTo>
                  <a:pt x="663" y="658"/>
                </a:lnTo>
                <a:close/>
                <a:moveTo>
                  <a:pt x="657" y="1131"/>
                </a:moveTo>
                <a:lnTo>
                  <a:pt x="660" y="1147"/>
                </a:lnTo>
                <a:lnTo>
                  <a:pt x="657" y="1147"/>
                </a:lnTo>
                <a:lnTo>
                  <a:pt x="657" y="1131"/>
                </a:lnTo>
                <a:close/>
                <a:moveTo>
                  <a:pt x="657" y="1180"/>
                </a:moveTo>
                <a:lnTo>
                  <a:pt x="660" y="1177"/>
                </a:lnTo>
                <a:lnTo>
                  <a:pt x="660" y="1212"/>
                </a:lnTo>
                <a:lnTo>
                  <a:pt x="657" y="1204"/>
                </a:lnTo>
                <a:lnTo>
                  <a:pt x="657" y="1180"/>
                </a:lnTo>
                <a:close/>
                <a:moveTo>
                  <a:pt x="657" y="1249"/>
                </a:moveTo>
                <a:lnTo>
                  <a:pt x="660" y="1241"/>
                </a:lnTo>
                <a:lnTo>
                  <a:pt x="663" y="1281"/>
                </a:lnTo>
                <a:lnTo>
                  <a:pt x="657" y="1284"/>
                </a:lnTo>
                <a:lnTo>
                  <a:pt x="657" y="1249"/>
                </a:lnTo>
                <a:close/>
                <a:moveTo>
                  <a:pt x="657" y="1297"/>
                </a:moveTo>
                <a:lnTo>
                  <a:pt x="660" y="1295"/>
                </a:lnTo>
                <a:lnTo>
                  <a:pt x="657" y="1300"/>
                </a:lnTo>
                <a:lnTo>
                  <a:pt x="657" y="1297"/>
                </a:lnTo>
                <a:close/>
                <a:moveTo>
                  <a:pt x="657" y="1335"/>
                </a:moveTo>
                <a:lnTo>
                  <a:pt x="663" y="1319"/>
                </a:lnTo>
                <a:lnTo>
                  <a:pt x="663" y="1335"/>
                </a:lnTo>
                <a:lnTo>
                  <a:pt x="657" y="1356"/>
                </a:lnTo>
                <a:lnTo>
                  <a:pt x="657" y="1335"/>
                </a:lnTo>
                <a:close/>
                <a:moveTo>
                  <a:pt x="657" y="1399"/>
                </a:moveTo>
                <a:lnTo>
                  <a:pt x="665" y="1372"/>
                </a:lnTo>
                <a:lnTo>
                  <a:pt x="660" y="1412"/>
                </a:lnTo>
                <a:lnTo>
                  <a:pt x="657" y="1415"/>
                </a:lnTo>
                <a:lnTo>
                  <a:pt x="657" y="1399"/>
                </a:lnTo>
                <a:close/>
                <a:moveTo>
                  <a:pt x="657" y="1431"/>
                </a:moveTo>
                <a:lnTo>
                  <a:pt x="660" y="1428"/>
                </a:lnTo>
                <a:lnTo>
                  <a:pt x="660" y="1439"/>
                </a:lnTo>
                <a:lnTo>
                  <a:pt x="657" y="1436"/>
                </a:lnTo>
                <a:lnTo>
                  <a:pt x="657" y="1431"/>
                </a:lnTo>
                <a:close/>
                <a:moveTo>
                  <a:pt x="657" y="1589"/>
                </a:moveTo>
                <a:lnTo>
                  <a:pt x="671" y="1573"/>
                </a:lnTo>
                <a:lnTo>
                  <a:pt x="671" y="1634"/>
                </a:lnTo>
                <a:lnTo>
                  <a:pt x="668" y="1642"/>
                </a:lnTo>
                <a:lnTo>
                  <a:pt x="655" y="1623"/>
                </a:lnTo>
                <a:lnTo>
                  <a:pt x="657" y="1589"/>
                </a:lnTo>
                <a:close/>
                <a:moveTo>
                  <a:pt x="655" y="1645"/>
                </a:moveTo>
                <a:lnTo>
                  <a:pt x="660" y="1653"/>
                </a:lnTo>
                <a:lnTo>
                  <a:pt x="655" y="1664"/>
                </a:lnTo>
                <a:lnTo>
                  <a:pt x="655" y="1645"/>
                </a:lnTo>
                <a:close/>
                <a:moveTo>
                  <a:pt x="655" y="1690"/>
                </a:moveTo>
                <a:lnTo>
                  <a:pt x="663" y="1674"/>
                </a:lnTo>
                <a:lnTo>
                  <a:pt x="671" y="1669"/>
                </a:lnTo>
                <a:lnTo>
                  <a:pt x="673" y="1672"/>
                </a:lnTo>
                <a:lnTo>
                  <a:pt x="673" y="1720"/>
                </a:lnTo>
                <a:lnTo>
                  <a:pt x="655" y="1763"/>
                </a:lnTo>
                <a:lnTo>
                  <a:pt x="655" y="1760"/>
                </a:lnTo>
                <a:lnTo>
                  <a:pt x="655" y="1690"/>
                </a:lnTo>
                <a:close/>
                <a:moveTo>
                  <a:pt x="655" y="118"/>
                </a:moveTo>
                <a:lnTo>
                  <a:pt x="652" y="262"/>
                </a:lnTo>
                <a:lnTo>
                  <a:pt x="649" y="262"/>
                </a:lnTo>
                <a:lnTo>
                  <a:pt x="644" y="118"/>
                </a:lnTo>
                <a:lnTo>
                  <a:pt x="655" y="118"/>
                </a:lnTo>
                <a:close/>
                <a:moveTo>
                  <a:pt x="647" y="647"/>
                </a:moveTo>
                <a:lnTo>
                  <a:pt x="574" y="655"/>
                </a:lnTo>
                <a:lnTo>
                  <a:pt x="569" y="583"/>
                </a:lnTo>
                <a:lnTo>
                  <a:pt x="644" y="570"/>
                </a:lnTo>
                <a:lnTo>
                  <a:pt x="647" y="647"/>
                </a:lnTo>
                <a:close/>
                <a:moveTo>
                  <a:pt x="644" y="559"/>
                </a:moveTo>
                <a:lnTo>
                  <a:pt x="569" y="573"/>
                </a:lnTo>
                <a:lnTo>
                  <a:pt x="566" y="524"/>
                </a:lnTo>
                <a:lnTo>
                  <a:pt x="644" y="522"/>
                </a:lnTo>
                <a:lnTo>
                  <a:pt x="644" y="559"/>
                </a:lnTo>
                <a:close/>
                <a:moveTo>
                  <a:pt x="641" y="487"/>
                </a:moveTo>
                <a:lnTo>
                  <a:pt x="641" y="508"/>
                </a:lnTo>
                <a:lnTo>
                  <a:pt x="564" y="511"/>
                </a:lnTo>
                <a:lnTo>
                  <a:pt x="558" y="433"/>
                </a:lnTo>
                <a:lnTo>
                  <a:pt x="625" y="425"/>
                </a:lnTo>
                <a:lnTo>
                  <a:pt x="641" y="487"/>
                </a:lnTo>
                <a:close/>
                <a:moveTo>
                  <a:pt x="641" y="439"/>
                </a:moveTo>
                <a:lnTo>
                  <a:pt x="636" y="425"/>
                </a:lnTo>
                <a:lnTo>
                  <a:pt x="641" y="425"/>
                </a:lnTo>
                <a:lnTo>
                  <a:pt x="641" y="439"/>
                </a:lnTo>
                <a:close/>
                <a:moveTo>
                  <a:pt x="641" y="412"/>
                </a:moveTo>
                <a:lnTo>
                  <a:pt x="633" y="412"/>
                </a:lnTo>
                <a:lnTo>
                  <a:pt x="593" y="276"/>
                </a:lnTo>
                <a:lnTo>
                  <a:pt x="636" y="276"/>
                </a:lnTo>
                <a:lnTo>
                  <a:pt x="641" y="412"/>
                </a:lnTo>
                <a:close/>
                <a:moveTo>
                  <a:pt x="633" y="118"/>
                </a:moveTo>
                <a:lnTo>
                  <a:pt x="636" y="262"/>
                </a:lnTo>
                <a:lnTo>
                  <a:pt x="590" y="265"/>
                </a:lnTo>
                <a:lnTo>
                  <a:pt x="545" y="113"/>
                </a:lnTo>
                <a:lnTo>
                  <a:pt x="633" y="118"/>
                </a:lnTo>
                <a:close/>
                <a:moveTo>
                  <a:pt x="577" y="265"/>
                </a:moveTo>
                <a:lnTo>
                  <a:pt x="548" y="265"/>
                </a:lnTo>
                <a:lnTo>
                  <a:pt x="540" y="139"/>
                </a:lnTo>
                <a:lnTo>
                  <a:pt x="577" y="265"/>
                </a:lnTo>
                <a:close/>
                <a:moveTo>
                  <a:pt x="548" y="423"/>
                </a:moveTo>
                <a:lnTo>
                  <a:pt x="521" y="425"/>
                </a:lnTo>
                <a:lnTo>
                  <a:pt x="505" y="278"/>
                </a:lnTo>
                <a:lnTo>
                  <a:pt x="537" y="278"/>
                </a:lnTo>
                <a:lnTo>
                  <a:pt x="548" y="423"/>
                </a:lnTo>
                <a:close/>
                <a:moveTo>
                  <a:pt x="526" y="113"/>
                </a:moveTo>
                <a:lnTo>
                  <a:pt x="537" y="265"/>
                </a:lnTo>
                <a:lnTo>
                  <a:pt x="505" y="268"/>
                </a:lnTo>
                <a:lnTo>
                  <a:pt x="489" y="113"/>
                </a:lnTo>
                <a:lnTo>
                  <a:pt x="526" y="113"/>
                </a:lnTo>
                <a:close/>
                <a:moveTo>
                  <a:pt x="478" y="110"/>
                </a:moveTo>
                <a:lnTo>
                  <a:pt x="492" y="268"/>
                </a:lnTo>
                <a:lnTo>
                  <a:pt x="425" y="270"/>
                </a:lnTo>
                <a:lnTo>
                  <a:pt x="401" y="107"/>
                </a:lnTo>
                <a:lnTo>
                  <a:pt x="478" y="110"/>
                </a:lnTo>
                <a:close/>
                <a:moveTo>
                  <a:pt x="390" y="107"/>
                </a:moveTo>
                <a:lnTo>
                  <a:pt x="409" y="249"/>
                </a:lnTo>
                <a:lnTo>
                  <a:pt x="355" y="107"/>
                </a:lnTo>
                <a:lnTo>
                  <a:pt x="390" y="107"/>
                </a:lnTo>
                <a:close/>
                <a:moveTo>
                  <a:pt x="342" y="105"/>
                </a:moveTo>
                <a:lnTo>
                  <a:pt x="403" y="270"/>
                </a:lnTo>
                <a:lnTo>
                  <a:pt x="342" y="273"/>
                </a:lnTo>
                <a:lnTo>
                  <a:pt x="313" y="105"/>
                </a:lnTo>
                <a:lnTo>
                  <a:pt x="342" y="105"/>
                </a:lnTo>
                <a:close/>
                <a:moveTo>
                  <a:pt x="299" y="105"/>
                </a:moveTo>
                <a:lnTo>
                  <a:pt x="329" y="273"/>
                </a:lnTo>
                <a:lnTo>
                  <a:pt x="283" y="276"/>
                </a:lnTo>
                <a:lnTo>
                  <a:pt x="246" y="102"/>
                </a:lnTo>
                <a:lnTo>
                  <a:pt x="299" y="105"/>
                </a:lnTo>
                <a:close/>
                <a:moveTo>
                  <a:pt x="232" y="102"/>
                </a:moveTo>
                <a:lnTo>
                  <a:pt x="270" y="276"/>
                </a:lnTo>
                <a:lnTo>
                  <a:pt x="227" y="276"/>
                </a:lnTo>
                <a:lnTo>
                  <a:pt x="144" y="99"/>
                </a:lnTo>
                <a:lnTo>
                  <a:pt x="232" y="102"/>
                </a:lnTo>
                <a:close/>
                <a:moveTo>
                  <a:pt x="214" y="276"/>
                </a:moveTo>
                <a:lnTo>
                  <a:pt x="166" y="278"/>
                </a:lnTo>
                <a:lnTo>
                  <a:pt x="120" y="97"/>
                </a:lnTo>
                <a:lnTo>
                  <a:pt x="128" y="97"/>
                </a:lnTo>
                <a:lnTo>
                  <a:pt x="214" y="276"/>
                </a:lnTo>
                <a:close/>
                <a:moveTo>
                  <a:pt x="123" y="86"/>
                </a:moveTo>
                <a:lnTo>
                  <a:pt x="118" y="86"/>
                </a:lnTo>
                <a:lnTo>
                  <a:pt x="107" y="51"/>
                </a:lnTo>
                <a:lnTo>
                  <a:pt x="123" y="86"/>
                </a:lnTo>
                <a:close/>
                <a:moveTo>
                  <a:pt x="40" y="83"/>
                </a:moveTo>
                <a:lnTo>
                  <a:pt x="51" y="64"/>
                </a:lnTo>
                <a:lnTo>
                  <a:pt x="56" y="83"/>
                </a:lnTo>
                <a:lnTo>
                  <a:pt x="40" y="83"/>
                </a:lnTo>
                <a:close/>
                <a:moveTo>
                  <a:pt x="59" y="48"/>
                </a:moveTo>
                <a:lnTo>
                  <a:pt x="83" y="3"/>
                </a:lnTo>
                <a:lnTo>
                  <a:pt x="83" y="0"/>
                </a:lnTo>
                <a:lnTo>
                  <a:pt x="104" y="83"/>
                </a:lnTo>
                <a:lnTo>
                  <a:pt x="69" y="83"/>
                </a:lnTo>
                <a:lnTo>
                  <a:pt x="59" y="48"/>
                </a:lnTo>
                <a:close/>
                <a:moveTo>
                  <a:pt x="72" y="97"/>
                </a:moveTo>
                <a:lnTo>
                  <a:pt x="107" y="97"/>
                </a:lnTo>
                <a:lnTo>
                  <a:pt x="152" y="278"/>
                </a:lnTo>
                <a:lnTo>
                  <a:pt x="126" y="281"/>
                </a:lnTo>
                <a:lnTo>
                  <a:pt x="72" y="97"/>
                </a:lnTo>
                <a:close/>
                <a:moveTo>
                  <a:pt x="19" y="294"/>
                </a:moveTo>
                <a:lnTo>
                  <a:pt x="118" y="292"/>
                </a:lnTo>
                <a:lnTo>
                  <a:pt x="168" y="463"/>
                </a:lnTo>
                <a:lnTo>
                  <a:pt x="118" y="468"/>
                </a:lnTo>
                <a:lnTo>
                  <a:pt x="19" y="294"/>
                </a:lnTo>
                <a:close/>
                <a:moveTo>
                  <a:pt x="51" y="530"/>
                </a:moveTo>
                <a:lnTo>
                  <a:pt x="35" y="490"/>
                </a:lnTo>
                <a:lnTo>
                  <a:pt x="37" y="490"/>
                </a:lnTo>
                <a:lnTo>
                  <a:pt x="51" y="530"/>
                </a:lnTo>
                <a:lnTo>
                  <a:pt x="51" y="530"/>
                </a:lnTo>
                <a:close/>
                <a:moveTo>
                  <a:pt x="56" y="543"/>
                </a:moveTo>
                <a:lnTo>
                  <a:pt x="56" y="543"/>
                </a:lnTo>
                <a:lnTo>
                  <a:pt x="64" y="562"/>
                </a:lnTo>
                <a:lnTo>
                  <a:pt x="56" y="543"/>
                </a:lnTo>
                <a:close/>
                <a:moveTo>
                  <a:pt x="51" y="490"/>
                </a:moveTo>
                <a:lnTo>
                  <a:pt x="109" y="482"/>
                </a:lnTo>
                <a:lnTo>
                  <a:pt x="136" y="527"/>
                </a:lnTo>
                <a:lnTo>
                  <a:pt x="64" y="530"/>
                </a:lnTo>
                <a:lnTo>
                  <a:pt x="51" y="490"/>
                </a:lnTo>
                <a:close/>
                <a:moveTo>
                  <a:pt x="69" y="543"/>
                </a:moveTo>
                <a:lnTo>
                  <a:pt x="142" y="540"/>
                </a:lnTo>
                <a:lnTo>
                  <a:pt x="198" y="639"/>
                </a:lnTo>
                <a:lnTo>
                  <a:pt x="107" y="658"/>
                </a:lnTo>
                <a:lnTo>
                  <a:pt x="69" y="543"/>
                </a:lnTo>
                <a:close/>
                <a:moveTo>
                  <a:pt x="35" y="682"/>
                </a:moveTo>
                <a:lnTo>
                  <a:pt x="91" y="671"/>
                </a:lnTo>
                <a:lnTo>
                  <a:pt x="104" y="709"/>
                </a:lnTo>
                <a:lnTo>
                  <a:pt x="53" y="714"/>
                </a:lnTo>
                <a:lnTo>
                  <a:pt x="35" y="682"/>
                </a:lnTo>
                <a:close/>
                <a:moveTo>
                  <a:pt x="61" y="725"/>
                </a:moveTo>
                <a:lnTo>
                  <a:pt x="109" y="720"/>
                </a:lnTo>
                <a:lnTo>
                  <a:pt x="158" y="843"/>
                </a:lnTo>
                <a:lnTo>
                  <a:pt x="166" y="875"/>
                </a:lnTo>
                <a:lnTo>
                  <a:pt x="160" y="875"/>
                </a:lnTo>
                <a:lnTo>
                  <a:pt x="61" y="725"/>
                </a:lnTo>
                <a:close/>
                <a:moveTo>
                  <a:pt x="59" y="907"/>
                </a:moveTo>
                <a:lnTo>
                  <a:pt x="155" y="888"/>
                </a:lnTo>
                <a:lnTo>
                  <a:pt x="187" y="939"/>
                </a:lnTo>
                <a:lnTo>
                  <a:pt x="219" y="1030"/>
                </a:lnTo>
                <a:lnTo>
                  <a:pt x="128" y="1054"/>
                </a:lnTo>
                <a:lnTo>
                  <a:pt x="59" y="907"/>
                </a:lnTo>
                <a:close/>
                <a:moveTo>
                  <a:pt x="101" y="1075"/>
                </a:moveTo>
                <a:lnTo>
                  <a:pt x="120" y="1070"/>
                </a:lnTo>
                <a:lnTo>
                  <a:pt x="158" y="1150"/>
                </a:lnTo>
                <a:lnTo>
                  <a:pt x="101" y="1075"/>
                </a:lnTo>
                <a:close/>
                <a:moveTo>
                  <a:pt x="134" y="1065"/>
                </a:moveTo>
                <a:lnTo>
                  <a:pt x="222" y="1043"/>
                </a:lnTo>
                <a:lnTo>
                  <a:pt x="267" y="1177"/>
                </a:lnTo>
                <a:lnTo>
                  <a:pt x="198" y="1201"/>
                </a:lnTo>
                <a:lnTo>
                  <a:pt x="192" y="1193"/>
                </a:lnTo>
                <a:lnTo>
                  <a:pt x="134" y="1065"/>
                </a:lnTo>
                <a:close/>
                <a:moveTo>
                  <a:pt x="45" y="1265"/>
                </a:moveTo>
                <a:lnTo>
                  <a:pt x="190" y="1217"/>
                </a:lnTo>
                <a:lnTo>
                  <a:pt x="248" y="1343"/>
                </a:lnTo>
                <a:lnTo>
                  <a:pt x="152" y="1385"/>
                </a:lnTo>
                <a:lnTo>
                  <a:pt x="45" y="1265"/>
                </a:lnTo>
                <a:close/>
                <a:moveTo>
                  <a:pt x="11" y="1460"/>
                </a:moveTo>
                <a:lnTo>
                  <a:pt x="150" y="1399"/>
                </a:lnTo>
                <a:lnTo>
                  <a:pt x="240" y="1500"/>
                </a:lnTo>
                <a:lnTo>
                  <a:pt x="120" y="1565"/>
                </a:lnTo>
                <a:lnTo>
                  <a:pt x="11" y="1460"/>
                </a:lnTo>
                <a:close/>
                <a:moveTo>
                  <a:pt x="128" y="1575"/>
                </a:moveTo>
                <a:lnTo>
                  <a:pt x="248" y="1511"/>
                </a:lnTo>
                <a:lnTo>
                  <a:pt x="310" y="1578"/>
                </a:lnTo>
                <a:lnTo>
                  <a:pt x="248" y="1672"/>
                </a:lnTo>
                <a:lnTo>
                  <a:pt x="238" y="1677"/>
                </a:lnTo>
                <a:lnTo>
                  <a:pt x="128" y="1575"/>
                </a:lnTo>
                <a:close/>
                <a:moveTo>
                  <a:pt x="115" y="1768"/>
                </a:moveTo>
                <a:lnTo>
                  <a:pt x="230" y="1696"/>
                </a:lnTo>
                <a:lnTo>
                  <a:pt x="158" y="1805"/>
                </a:lnTo>
                <a:lnTo>
                  <a:pt x="115" y="1768"/>
                </a:lnTo>
                <a:close/>
                <a:moveTo>
                  <a:pt x="51" y="1979"/>
                </a:moveTo>
                <a:lnTo>
                  <a:pt x="77" y="1942"/>
                </a:lnTo>
                <a:lnTo>
                  <a:pt x="91" y="1952"/>
                </a:lnTo>
                <a:lnTo>
                  <a:pt x="51" y="1979"/>
                </a:lnTo>
                <a:close/>
                <a:moveTo>
                  <a:pt x="101" y="1944"/>
                </a:moveTo>
                <a:lnTo>
                  <a:pt x="85" y="1931"/>
                </a:lnTo>
                <a:lnTo>
                  <a:pt x="160" y="1821"/>
                </a:lnTo>
                <a:lnTo>
                  <a:pt x="211" y="1864"/>
                </a:lnTo>
                <a:lnTo>
                  <a:pt x="101" y="1944"/>
                </a:lnTo>
                <a:close/>
                <a:moveTo>
                  <a:pt x="112" y="1950"/>
                </a:moveTo>
                <a:lnTo>
                  <a:pt x="219" y="1872"/>
                </a:lnTo>
                <a:lnTo>
                  <a:pt x="232" y="1883"/>
                </a:lnTo>
                <a:lnTo>
                  <a:pt x="168" y="1993"/>
                </a:lnTo>
                <a:lnTo>
                  <a:pt x="112" y="1950"/>
                </a:lnTo>
                <a:close/>
                <a:moveTo>
                  <a:pt x="174" y="2009"/>
                </a:moveTo>
                <a:lnTo>
                  <a:pt x="216" y="2041"/>
                </a:lnTo>
                <a:lnTo>
                  <a:pt x="109" y="2132"/>
                </a:lnTo>
                <a:lnTo>
                  <a:pt x="104" y="2129"/>
                </a:lnTo>
                <a:lnTo>
                  <a:pt x="174" y="2009"/>
                </a:lnTo>
                <a:close/>
                <a:moveTo>
                  <a:pt x="99" y="2137"/>
                </a:moveTo>
                <a:lnTo>
                  <a:pt x="101" y="2140"/>
                </a:lnTo>
                <a:lnTo>
                  <a:pt x="96" y="2142"/>
                </a:lnTo>
                <a:lnTo>
                  <a:pt x="99" y="2137"/>
                </a:lnTo>
                <a:close/>
                <a:moveTo>
                  <a:pt x="61" y="2295"/>
                </a:moveTo>
                <a:lnTo>
                  <a:pt x="21" y="2273"/>
                </a:lnTo>
                <a:lnTo>
                  <a:pt x="80" y="2172"/>
                </a:lnTo>
                <a:lnTo>
                  <a:pt x="112" y="2145"/>
                </a:lnTo>
                <a:lnTo>
                  <a:pt x="155" y="2172"/>
                </a:lnTo>
                <a:lnTo>
                  <a:pt x="61" y="2295"/>
                </a:lnTo>
                <a:close/>
                <a:moveTo>
                  <a:pt x="75" y="2300"/>
                </a:moveTo>
                <a:lnTo>
                  <a:pt x="166" y="2177"/>
                </a:lnTo>
                <a:lnTo>
                  <a:pt x="190" y="2193"/>
                </a:lnTo>
                <a:lnTo>
                  <a:pt x="123" y="2324"/>
                </a:lnTo>
                <a:lnTo>
                  <a:pt x="75" y="2300"/>
                </a:lnTo>
                <a:close/>
                <a:moveTo>
                  <a:pt x="128" y="2340"/>
                </a:moveTo>
                <a:lnTo>
                  <a:pt x="158" y="2356"/>
                </a:lnTo>
                <a:lnTo>
                  <a:pt x="80" y="2477"/>
                </a:lnTo>
                <a:lnTo>
                  <a:pt x="67" y="2471"/>
                </a:lnTo>
                <a:lnTo>
                  <a:pt x="128" y="2340"/>
                </a:lnTo>
                <a:close/>
                <a:moveTo>
                  <a:pt x="21" y="2447"/>
                </a:moveTo>
                <a:lnTo>
                  <a:pt x="107" y="2364"/>
                </a:lnTo>
                <a:lnTo>
                  <a:pt x="56" y="2466"/>
                </a:lnTo>
                <a:lnTo>
                  <a:pt x="21" y="2447"/>
                </a:lnTo>
                <a:close/>
                <a:moveTo>
                  <a:pt x="61" y="2482"/>
                </a:moveTo>
                <a:lnTo>
                  <a:pt x="72" y="2487"/>
                </a:lnTo>
                <a:lnTo>
                  <a:pt x="13" y="2578"/>
                </a:lnTo>
                <a:lnTo>
                  <a:pt x="61" y="2482"/>
                </a:lnTo>
                <a:close/>
                <a:moveTo>
                  <a:pt x="3" y="2621"/>
                </a:moveTo>
                <a:lnTo>
                  <a:pt x="85" y="2493"/>
                </a:lnTo>
                <a:lnTo>
                  <a:pt x="147" y="2522"/>
                </a:lnTo>
                <a:lnTo>
                  <a:pt x="48" y="2637"/>
                </a:lnTo>
                <a:lnTo>
                  <a:pt x="3" y="2621"/>
                </a:lnTo>
                <a:close/>
                <a:moveTo>
                  <a:pt x="59" y="2640"/>
                </a:moveTo>
                <a:lnTo>
                  <a:pt x="158" y="2530"/>
                </a:lnTo>
                <a:lnTo>
                  <a:pt x="168" y="2535"/>
                </a:lnTo>
                <a:lnTo>
                  <a:pt x="120" y="2661"/>
                </a:lnTo>
                <a:lnTo>
                  <a:pt x="59" y="2640"/>
                </a:lnTo>
                <a:close/>
                <a:moveTo>
                  <a:pt x="53" y="2824"/>
                </a:moveTo>
                <a:lnTo>
                  <a:pt x="53" y="2824"/>
                </a:lnTo>
                <a:lnTo>
                  <a:pt x="53" y="2824"/>
                </a:lnTo>
                <a:lnTo>
                  <a:pt x="53" y="2824"/>
                </a:lnTo>
                <a:close/>
                <a:moveTo>
                  <a:pt x="59" y="2811"/>
                </a:moveTo>
                <a:lnTo>
                  <a:pt x="53" y="2811"/>
                </a:lnTo>
                <a:lnTo>
                  <a:pt x="77" y="2765"/>
                </a:lnTo>
                <a:lnTo>
                  <a:pt x="59" y="2811"/>
                </a:lnTo>
                <a:close/>
                <a:moveTo>
                  <a:pt x="96" y="2838"/>
                </a:moveTo>
                <a:lnTo>
                  <a:pt x="67" y="2827"/>
                </a:lnTo>
                <a:lnTo>
                  <a:pt x="67" y="2827"/>
                </a:lnTo>
                <a:lnTo>
                  <a:pt x="99" y="2835"/>
                </a:lnTo>
                <a:lnTo>
                  <a:pt x="96" y="2838"/>
                </a:lnTo>
                <a:close/>
                <a:moveTo>
                  <a:pt x="69" y="2816"/>
                </a:moveTo>
                <a:lnTo>
                  <a:pt x="120" y="2688"/>
                </a:lnTo>
                <a:lnTo>
                  <a:pt x="187" y="2715"/>
                </a:lnTo>
                <a:lnTo>
                  <a:pt x="107" y="2824"/>
                </a:lnTo>
                <a:lnTo>
                  <a:pt x="69" y="2816"/>
                </a:lnTo>
                <a:close/>
                <a:moveTo>
                  <a:pt x="166" y="2859"/>
                </a:moveTo>
                <a:lnTo>
                  <a:pt x="107" y="2840"/>
                </a:lnTo>
                <a:lnTo>
                  <a:pt x="109" y="2838"/>
                </a:lnTo>
                <a:lnTo>
                  <a:pt x="168" y="2851"/>
                </a:lnTo>
                <a:lnTo>
                  <a:pt x="166" y="2859"/>
                </a:lnTo>
                <a:close/>
                <a:moveTo>
                  <a:pt x="118" y="2827"/>
                </a:moveTo>
                <a:lnTo>
                  <a:pt x="200" y="2720"/>
                </a:lnTo>
                <a:lnTo>
                  <a:pt x="224" y="2728"/>
                </a:lnTo>
                <a:lnTo>
                  <a:pt x="174" y="2840"/>
                </a:lnTo>
                <a:lnTo>
                  <a:pt x="118" y="2827"/>
                </a:lnTo>
                <a:close/>
                <a:moveTo>
                  <a:pt x="184" y="2867"/>
                </a:moveTo>
                <a:lnTo>
                  <a:pt x="176" y="2864"/>
                </a:lnTo>
                <a:lnTo>
                  <a:pt x="182" y="2856"/>
                </a:lnTo>
                <a:lnTo>
                  <a:pt x="187" y="2856"/>
                </a:lnTo>
                <a:lnTo>
                  <a:pt x="184" y="2867"/>
                </a:lnTo>
                <a:close/>
                <a:moveTo>
                  <a:pt x="192" y="2846"/>
                </a:moveTo>
                <a:lnTo>
                  <a:pt x="187" y="2843"/>
                </a:lnTo>
                <a:lnTo>
                  <a:pt x="203" y="2803"/>
                </a:lnTo>
                <a:lnTo>
                  <a:pt x="192" y="2846"/>
                </a:lnTo>
                <a:close/>
                <a:moveTo>
                  <a:pt x="259" y="2891"/>
                </a:moveTo>
                <a:lnTo>
                  <a:pt x="195" y="2870"/>
                </a:lnTo>
                <a:lnTo>
                  <a:pt x="200" y="2859"/>
                </a:lnTo>
                <a:lnTo>
                  <a:pt x="267" y="2878"/>
                </a:lnTo>
                <a:lnTo>
                  <a:pt x="259" y="2891"/>
                </a:lnTo>
                <a:close/>
                <a:moveTo>
                  <a:pt x="275" y="2896"/>
                </a:moveTo>
                <a:lnTo>
                  <a:pt x="272" y="2894"/>
                </a:lnTo>
                <a:lnTo>
                  <a:pt x="280" y="2880"/>
                </a:lnTo>
                <a:lnTo>
                  <a:pt x="280" y="2880"/>
                </a:lnTo>
                <a:lnTo>
                  <a:pt x="275" y="2896"/>
                </a:lnTo>
                <a:close/>
                <a:moveTo>
                  <a:pt x="275" y="2867"/>
                </a:moveTo>
                <a:lnTo>
                  <a:pt x="203" y="2848"/>
                </a:lnTo>
                <a:lnTo>
                  <a:pt x="238" y="2736"/>
                </a:lnTo>
                <a:lnTo>
                  <a:pt x="321" y="2768"/>
                </a:lnTo>
                <a:lnTo>
                  <a:pt x="302" y="2824"/>
                </a:lnTo>
                <a:lnTo>
                  <a:pt x="275" y="2867"/>
                </a:lnTo>
                <a:close/>
                <a:moveTo>
                  <a:pt x="323" y="2878"/>
                </a:moveTo>
                <a:lnTo>
                  <a:pt x="297" y="2872"/>
                </a:lnTo>
                <a:lnTo>
                  <a:pt x="313" y="2830"/>
                </a:lnTo>
                <a:lnTo>
                  <a:pt x="345" y="2779"/>
                </a:lnTo>
                <a:lnTo>
                  <a:pt x="347" y="2779"/>
                </a:lnTo>
                <a:lnTo>
                  <a:pt x="323" y="2878"/>
                </a:lnTo>
                <a:close/>
                <a:moveTo>
                  <a:pt x="337" y="2880"/>
                </a:moveTo>
                <a:lnTo>
                  <a:pt x="358" y="2784"/>
                </a:lnTo>
                <a:lnTo>
                  <a:pt x="417" y="2808"/>
                </a:lnTo>
                <a:lnTo>
                  <a:pt x="393" y="2896"/>
                </a:lnTo>
                <a:lnTo>
                  <a:pt x="337" y="2880"/>
                </a:lnTo>
                <a:close/>
                <a:moveTo>
                  <a:pt x="435" y="2872"/>
                </a:moveTo>
                <a:lnTo>
                  <a:pt x="419" y="2902"/>
                </a:lnTo>
                <a:lnTo>
                  <a:pt x="406" y="2899"/>
                </a:lnTo>
                <a:lnTo>
                  <a:pt x="427" y="2813"/>
                </a:lnTo>
                <a:lnTo>
                  <a:pt x="443" y="2819"/>
                </a:lnTo>
                <a:lnTo>
                  <a:pt x="435" y="2872"/>
                </a:lnTo>
                <a:close/>
                <a:moveTo>
                  <a:pt x="446" y="2808"/>
                </a:moveTo>
                <a:lnTo>
                  <a:pt x="433" y="2800"/>
                </a:lnTo>
                <a:lnTo>
                  <a:pt x="438" y="2779"/>
                </a:lnTo>
                <a:lnTo>
                  <a:pt x="451" y="2781"/>
                </a:lnTo>
                <a:lnTo>
                  <a:pt x="446" y="2808"/>
                </a:lnTo>
                <a:close/>
                <a:moveTo>
                  <a:pt x="441" y="2765"/>
                </a:moveTo>
                <a:lnTo>
                  <a:pt x="465" y="2682"/>
                </a:lnTo>
                <a:lnTo>
                  <a:pt x="465" y="2682"/>
                </a:lnTo>
                <a:lnTo>
                  <a:pt x="451" y="2771"/>
                </a:lnTo>
                <a:lnTo>
                  <a:pt x="441" y="2765"/>
                </a:lnTo>
                <a:close/>
                <a:moveTo>
                  <a:pt x="454" y="2840"/>
                </a:moveTo>
                <a:lnTo>
                  <a:pt x="457" y="2824"/>
                </a:lnTo>
                <a:lnTo>
                  <a:pt x="462" y="2827"/>
                </a:lnTo>
                <a:lnTo>
                  <a:pt x="454" y="2840"/>
                </a:lnTo>
                <a:close/>
                <a:moveTo>
                  <a:pt x="468" y="2816"/>
                </a:moveTo>
                <a:lnTo>
                  <a:pt x="457" y="2811"/>
                </a:lnTo>
                <a:lnTo>
                  <a:pt x="462" y="2784"/>
                </a:lnTo>
                <a:lnTo>
                  <a:pt x="481" y="2792"/>
                </a:lnTo>
                <a:lnTo>
                  <a:pt x="468" y="2816"/>
                </a:lnTo>
                <a:close/>
                <a:moveTo>
                  <a:pt x="505" y="2832"/>
                </a:moveTo>
                <a:lnTo>
                  <a:pt x="478" y="2819"/>
                </a:lnTo>
                <a:lnTo>
                  <a:pt x="492" y="2795"/>
                </a:lnTo>
                <a:lnTo>
                  <a:pt x="510" y="2803"/>
                </a:lnTo>
                <a:lnTo>
                  <a:pt x="505" y="2832"/>
                </a:lnTo>
                <a:close/>
                <a:moveTo>
                  <a:pt x="513" y="2789"/>
                </a:moveTo>
                <a:lnTo>
                  <a:pt x="497" y="2784"/>
                </a:lnTo>
                <a:lnTo>
                  <a:pt x="526" y="2733"/>
                </a:lnTo>
                <a:lnTo>
                  <a:pt x="513" y="2789"/>
                </a:lnTo>
                <a:close/>
                <a:moveTo>
                  <a:pt x="542" y="2846"/>
                </a:moveTo>
                <a:lnTo>
                  <a:pt x="516" y="2835"/>
                </a:lnTo>
                <a:lnTo>
                  <a:pt x="524" y="2805"/>
                </a:lnTo>
                <a:lnTo>
                  <a:pt x="545" y="2813"/>
                </a:lnTo>
                <a:lnTo>
                  <a:pt x="542" y="2846"/>
                </a:lnTo>
                <a:close/>
                <a:moveTo>
                  <a:pt x="548" y="2800"/>
                </a:moveTo>
                <a:lnTo>
                  <a:pt x="526" y="2795"/>
                </a:lnTo>
                <a:lnTo>
                  <a:pt x="540" y="2720"/>
                </a:lnTo>
                <a:lnTo>
                  <a:pt x="553" y="2728"/>
                </a:lnTo>
                <a:lnTo>
                  <a:pt x="548" y="2800"/>
                </a:lnTo>
                <a:close/>
                <a:moveTo>
                  <a:pt x="542" y="2707"/>
                </a:moveTo>
                <a:lnTo>
                  <a:pt x="545" y="2696"/>
                </a:lnTo>
                <a:lnTo>
                  <a:pt x="550" y="2682"/>
                </a:lnTo>
                <a:lnTo>
                  <a:pt x="556" y="2685"/>
                </a:lnTo>
                <a:lnTo>
                  <a:pt x="556" y="2715"/>
                </a:lnTo>
                <a:lnTo>
                  <a:pt x="542" y="2707"/>
                </a:lnTo>
                <a:close/>
                <a:moveTo>
                  <a:pt x="574" y="2859"/>
                </a:moveTo>
                <a:lnTo>
                  <a:pt x="556" y="2851"/>
                </a:lnTo>
                <a:lnTo>
                  <a:pt x="558" y="2816"/>
                </a:lnTo>
                <a:lnTo>
                  <a:pt x="577" y="2824"/>
                </a:lnTo>
                <a:lnTo>
                  <a:pt x="574" y="2859"/>
                </a:lnTo>
                <a:close/>
                <a:moveTo>
                  <a:pt x="580" y="2811"/>
                </a:moveTo>
                <a:lnTo>
                  <a:pt x="558" y="2805"/>
                </a:lnTo>
                <a:lnTo>
                  <a:pt x="564" y="2733"/>
                </a:lnTo>
                <a:lnTo>
                  <a:pt x="588" y="2744"/>
                </a:lnTo>
                <a:lnTo>
                  <a:pt x="580" y="2811"/>
                </a:lnTo>
                <a:close/>
                <a:moveTo>
                  <a:pt x="633" y="2883"/>
                </a:moveTo>
                <a:lnTo>
                  <a:pt x="585" y="2864"/>
                </a:lnTo>
                <a:lnTo>
                  <a:pt x="590" y="2827"/>
                </a:lnTo>
                <a:lnTo>
                  <a:pt x="633" y="2843"/>
                </a:lnTo>
                <a:lnTo>
                  <a:pt x="633" y="2883"/>
                </a:lnTo>
                <a:close/>
                <a:moveTo>
                  <a:pt x="633" y="2830"/>
                </a:moveTo>
                <a:lnTo>
                  <a:pt x="590" y="2816"/>
                </a:lnTo>
                <a:lnTo>
                  <a:pt x="598" y="2749"/>
                </a:lnTo>
                <a:lnTo>
                  <a:pt x="633" y="2768"/>
                </a:lnTo>
                <a:lnTo>
                  <a:pt x="633" y="2830"/>
                </a:lnTo>
                <a:close/>
                <a:moveTo>
                  <a:pt x="633" y="2755"/>
                </a:moveTo>
                <a:lnTo>
                  <a:pt x="601" y="2736"/>
                </a:lnTo>
                <a:lnTo>
                  <a:pt x="604" y="2704"/>
                </a:lnTo>
                <a:lnTo>
                  <a:pt x="633" y="2717"/>
                </a:lnTo>
                <a:lnTo>
                  <a:pt x="633" y="2755"/>
                </a:lnTo>
                <a:close/>
                <a:moveTo>
                  <a:pt x="633" y="2704"/>
                </a:moveTo>
                <a:lnTo>
                  <a:pt x="606" y="2693"/>
                </a:lnTo>
                <a:lnTo>
                  <a:pt x="620" y="2589"/>
                </a:lnTo>
                <a:lnTo>
                  <a:pt x="636" y="2597"/>
                </a:lnTo>
                <a:lnTo>
                  <a:pt x="633" y="2704"/>
                </a:lnTo>
                <a:close/>
                <a:moveTo>
                  <a:pt x="636" y="2583"/>
                </a:moveTo>
                <a:lnTo>
                  <a:pt x="620" y="2575"/>
                </a:lnTo>
                <a:lnTo>
                  <a:pt x="622" y="2549"/>
                </a:lnTo>
                <a:lnTo>
                  <a:pt x="636" y="2525"/>
                </a:lnTo>
                <a:lnTo>
                  <a:pt x="636" y="2583"/>
                </a:lnTo>
                <a:close/>
                <a:moveTo>
                  <a:pt x="636" y="2501"/>
                </a:moveTo>
                <a:lnTo>
                  <a:pt x="628" y="2517"/>
                </a:lnTo>
                <a:lnTo>
                  <a:pt x="633" y="2460"/>
                </a:lnTo>
                <a:lnTo>
                  <a:pt x="636" y="2460"/>
                </a:lnTo>
                <a:lnTo>
                  <a:pt x="636" y="2501"/>
                </a:lnTo>
                <a:close/>
                <a:moveTo>
                  <a:pt x="636" y="2447"/>
                </a:moveTo>
                <a:lnTo>
                  <a:pt x="636" y="2447"/>
                </a:lnTo>
                <a:lnTo>
                  <a:pt x="636" y="2442"/>
                </a:lnTo>
                <a:lnTo>
                  <a:pt x="636" y="2447"/>
                </a:lnTo>
                <a:close/>
                <a:moveTo>
                  <a:pt x="639" y="2337"/>
                </a:moveTo>
                <a:lnTo>
                  <a:pt x="625" y="2439"/>
                </a:lnTo>
                <a:lnTo>
                  <a:pt x="598" y="2423"/>
                </a:lnTo>
                <a:lnTo>
                  <a:pt x="612" y="2359"/>
                </a:lnTo>
                <a:lnTo>
                  <a:pt x="628" y="2332"/>
                </a:lnTo>
                <a:lnTo>
                  <a:pt x="639" y="2337"/>
                </a:lnTo>
                <a:lnTo>
                  <a:pt x="639" y="2337"/>
                </a:lnTo>
                <a:close/>
                <a:moveTo>
                  <a:pt x="639" y="2324"/>
                </a:moveTo>
                <a:lnTo>
                  <a:pt x="636" y="2321"/>
                </a:lnTo>
                <a:lnTo>
                  <a:pt x="639" y="2319"/>
                </a:lnTo>
                <a:lnTo>
                  <a:pt x="639" y="2324"/>
                </a:lnTo>
                <a:close/>
                <a:moveTo>
                  <a:pt x="639" y="2295"/>
                </a:moveTo>
                <a:lnTo>
                  <a:pt x="625" y="2313"/>
                </a:lnTo>
                <a:lnTo>
                  <a:pt x="620" y="2311"/>
                </a:lnTo>
                <a:lnTo>
                  <a:pt x="631" y="2265"/>
                </a:lnTo>
                <a:lnTo>
                  <a:pt x="639" y="2287"/>
                </a:lnTo>
                <a:lnTo>
                  <a:pt x="639" y="2295"/>
                </a:lnTo>
                <a:close/>
                <a:moveTo>
                  <a:pt x="639" y="2249"/>
                </a:moveTo>
                <a:lnTo>
                  <a:pt x="636" y="2241"/>
                </a:lnTo>
                <a:lnTo>
                  <a:pt x="639" y="2225"/>
                </a:lnTo>
                <a:lnTo>
                  <a:pt x="639" y="2249"/>
                </a:lnTo>
                <a:close/>
                <a:moveTo>
                  <a:pt x="639" y="2150"/>
                </a:moveTo>
                <a:lnTo>
                  <a:pt x="639" y="2148"/>
                </a:lnTo>
                <a:lnTo>
                  <a:pt x="633" y="2134"/>
                </a:lnTo>
                <a:lnTo>
                  <a:pt x="639" y="2129"/>
                </a:lnTo>
                <a:lnTo>
                  <a:pt x="639" y="2150"/>
                </a:lnTo>
                <a:close/>
                <a:moveTo>
                  <a:pt x="639" y="2083"/>
                </a:moveTo>
                <a:lnTo>
                  <a:pt x="639" y="2081"/>
                </a:lnTo>
                <a:lnTo>
                  <a:pt x="639" y="2081"/>
                </a:lnTo>
                <a:lnTo>
                  <a:pt x="639" y="2083"/>
                </a:lnTo>
                <a:close/>
                <a:moveTo>
                  <a:pt x="639" y="2065"/>
                </a:moveTo>
                <a:lnTo>
                  <a:pt x="636" y="2062"/>
                </a:lnTo>
                <a:lnTo>
                  <a:pt x="639" y="2051"/>
                </a:lnTo>
                <a:lnTo>
                  <a:pt x="639" y="2065"/>
                </a:lnTo>
                <a:close/>
                <a:moveTo>
                  <a:pt x="641" y="1880"/>
                </a:moveTo>
                <a:lnTo>
                  <a:pt x="636" y="1891"/>
                </a:lnTo>
                <a:lnTo>
                  <a:pt x="633" y="1883"/>
                </a:lnTo>
                <a:lnTo>
                  <a:pt x="636" y="1851"/>
                </a:lnTo>
                <a:lnTo>
                  <a:pt x="641" y="1878"/>
                </a:lnTo>
                <a:lnTo>
                  <a:pt x="641" y="1880"/>
                </a:lnTo>
                <a:close/>
                <a:moveTo>
                  <a:pt x="636" y="1586"/>
                </a:moveTo>
                <a:lnTo>
                  <a:pt x="639" y="1581"/>
                </a:lnTo>
                <a:lnTo>
                  <a:pt x="639" y="1589"/>
                </a:lnTo>
                <a:lnTo>
                  <a:pt x="636" y="1586"/>
                </a:lnTo>
                <a:close/>
                <a:moveTo>
                  <a:pt x="641" y="1637"/>
                </a:moveTo>
                <a:lnTo>
                  <a:pt x="641" y="1642"/>
                </a:lnTo>
                <a:lnTo>
                  <a:pt x="641" y="1640"/>
                </a:lnTo>
                <a:lnTo>
                  <a:pt x="641" y="1631"/>
                </a:lnTo>
                <a:lnTo>
                  <a:pt x="641" y="1637"/>
                </a:lnTo>
                <a:close/>
                <a:moveTo>
                  <a:pt x="644" y="1506"/>
                </a:moveTo>
                <a:lnTo>
                  <a:pt x="641" y="1519"/>
                </a:lnTo>
                <a:lnTo>
                  <a:pt x="633" y="1527"/>
                </a:lnTo>
                <a:lnTo>
                  <a:pt x="631" y="1482"/>
                </a:lnTo>
                <a:lnTo>
                  <a:pt x="644" y="1439"/>
                </a:lnTo>
                <a:lnTo>
                  <a:pt x="644" y="1439"/>
                </a:lnTo>
                <a:lnTo>
                  <a:pt x="644" y="1506"/>
                </a:lnTo>
                <a:close/>
                <a:moveTo>
                  <a:pt x="644" y="1396"/>
                </a:moveTo>
                <a:lnTo>
                  <a:pt x="641" y="1407"/>
                </a:lnTo>
                <a:lnTo>
                  <a:pt x="633" y="1393"/>
                </a:lnTo>
                <a:lnTo>
                  <a:pt x="644" y="1364"/>
                </a:lnTo>
                <a:lnTo>
                  <a:pt x="644" y="1396"/>
                </a:lnTo>
                <a:close/>
                <a:moveTo>
                  <a:pt x="644" y="1332"/>
                </a:moveTo>
                <a:lnTo>
                  <a:pt x="625" y="1380"/>
                </a:lnTo>
                <a:lnTo>
                  <a:pt x="622" y="1375"/>
                </a:lnTo>
                <a:lnTo>
                  <a:pt x="620" y="1327"/>
                </a:lnTo>
                <a:lnTo>
                  <a:pt x="628" y="1313"/>
                </a:lnTo>
                <a:lnTo>
                  <a:pt x="644" y="1303"/>
                </a:lnTo>
                <a:lnTo>
                  <a:pt x="644" y="1332"/>
                </a:lnTo>
                <a:close/>
                <a:moveTo>
                  <a:pt x="644" y="1289"/>
                </a:moveTo>
                <a:lnTo>
                  <a:pt x="636" y="1295"/>
                </a:lnTo>
                <a:lnTo>
                  <a:pt x="644" y="1276"/>
                </a:lnTo>
                <a:lnTo>
                  <a:pt x="644" y="1289"/>
                </a:lnTo>
                <a:close/>
                <a:moveTo>
                  <a:pt x="647" y="1246"/>
                </a:moveTo>
                <a:lnTo>
                  <a:pt x="617" y="1303"/>
                </a:lnTo>
                <a:lnTo>
                  <a:pt x="614" y="1246"/>
                </a:lnTo>
                <a:lnTo>
                  <a:pt x="641" y="1198"/>
                </a:lnTo>
                <a:lnTo>
                  <a:pt x="647" y="1206"/>
                </a:lnTo>
                <a:lnTo>
                  <a:pt x="647" y="1246"/>
                </a:lnTo>
                <a:close/>
                <a:moveTo>
                  <a:pt x="644" y="1172"/>
                </a:moveTo>
                <a:lnTo>
                  <a:pt x="644" y="1172"/>
                </a:lnTo>
                <a:lnTo>
                  <a:pt x="625" y="1137"/>
                </a:lnTo>
                <a:lnTo>
                  <a:pt x="647" y="1107"/>
                </a:lnTo>
                <a:lnTo>
                  <a:pt x="647" y="1169"/>
                </a:lnTo>
                <a:lnTo>
                  <a:pt x="644" y="1172"/>
                </a:lnTo>
                <a:close/>
                <a:moveTo>
                  <a:pt x="647" y="2755"/>
                </a:moveTo>
                <a:lnTo>
                  <a:pt x="647" y="2723"/>
                </a:lnTo>
                <a:lnTo>
                  <a:pt x="647" y="2723"/>
                </a:lnTo>
                <a:lnTo>
                  <a:pt x="647" y="2755"/>
                </a:lnTo>
                <a:close/>
                <a:moveTo>
                  <a:pt x="649" y="2709"/>
                </a:moveTo>
                <a:lnTo>
                  <a:pt x="647" y="2709"/>
                </a:lnTo>
                <a:lnTo>
                  <a:pt x="647" y="2602"/>
                </a:lnTo>
                <a:lnTo>
                  <a:pt x="655" y="2605"/>
                </a:lnTo>
                <a:lnTo>
                  <a:pt x="649" y="2709"/>
                </a:lnTo>
                <a:close/>
                <a:moveTo>
                  <a:pt x="647" y="2589"/>
                </a:moveTo>
                <a:lnTo>
                  <a:pt x="649" y="2503"/>
                </a:lnTo>
                <a:lnTo>
                  <a:pt x="660" y="2482"/>
                </a:lnTo>
                <a:lnTo>
                  <a:pt x="655" y="2592"/>
                </a:lnTo>
                <a:lnTo>
                  <a:pt x="647" y="2589"/>
                </a:lnTo>
                <a:close/>
                <a:moveTo>
                  <a:pt x="655" y="2835"/>
                </a:moveTo>
                <a:lnTo>
                  <a:pt x="657" y="2779"/>
                </a:lnTo>
                <a:lnTo>
                  <a:pt x="700" y="2800"/>
                </a:lnTo>
                <a:lnTo>
                  <a:pt x="703" y="2851"/>
                </a:lnTo>
                <a:lnTo>
                  <a:pt x="655" y="2835"/>
                </a:lnTo>
                <a:close/>
                <a:moveTo>
                  <a:pt x="703" y="2193"/>
                </a:moveTo>
                <a:lnTo>
                  <a:pt x="697" y="2169"/>
                </a:lnTo>
                <a:lnTo>
                  <a:pt x="697" y="2134"/>
                </a:lnTo>
                <a:lnTo>
                  <a:pt x="724" y="2161"/>
                </a:lnTo>
                <a:lnTo>
                  <a:pt x="703" y="2193"/>
                </a:lnTo>
                <a:close/>
                <a:moveTo>
                  <a:pt x="703" y="2404"/>
                </a:moveTo>
                <a:lnTo>
                  <a:pt x="703" y="2402"/>
                </a:lnTo>
                <a:lnTo>
                  <a:pt x="703" y="2399"/>
                </a:lnTo>
                <a:lnTo>
                  <a:pt x="705" y="2418"/>
                </a:lnTo>
                <a:lnTo>
                  <a:pt x="703" y="2404"/>
                </a:lnTo>
                <a:close/>
                <a:moveTo>
                  <a:pt x="705" y="2503"/>
                </a:moveTo>
                <a:lnTo>
                  <a:pt x="711" y="2506"/>
                </a:lnTo>
                <a:lnTo>
                  <a:pt x="719" y="2527"/>
                </a:lnTo>
                <a:lnTo>
                  <a:pt x="729" y="2629"/>
                </a:lnTo>
                <a:lnTo>
                  <a:pt x="708" y="2618"/>
                </a:lnTo>
                <a:lnTo>
                  <a:pt x="705" y="2503"/>
                </a:lnTo>
                <a:close/>
                <a:moveTo>
                  <a:pt x="711" y="2661"/>
                </a:moveTo>
                <a:lnTo>
                  <a:pt x="708" y="2634"/>
                </a:lnTo>
                <a:lnTo>
                  <a:pt x="729" y="2642"/>
                </a:lnTo>
                <a:lnTo>
                  <a:pt x="740" y="2749"/>
                </a:lnTo>
                <a:lnTo>
                  <a:pt x="716" y="2739"/>
                </a:lnTo>
                <a:lnTo>
                  <a:pt x="711" y="2661"/>
                </a:lnTo>
                <a:close/>
                <a:moveTo>
                  <a:pt x="716" y="2752"/>
                </a:moveTo>
                <a:lnTo>
                  <a:pt x="743" y="2763"/>
                </a:lnTo>
                <a:lnTo>
                  <a:pt x="745" y="2808"/>
                </a:lnTo>
                <a:lnTo>
                  <a:pt x="719" y="2795"/>
                </a:lnTo>
                <a:lnTo>
                  <a:pt x="716" y="2752"/>
                </a:lnTo>
                <a:close/>
                <a:moveTo>
                  <a:pt x="724" y="2859"/>
                </a:moveTo>
                <a:lnTo>
                  <a:pt x="719" y="2811"/>
                </a:lnTo>
                <a:lnTo>
                  <a:pt x="748" y="2824"/>
                </a:lnTo>
                <a:lnTo>
                  <a:pt x="751" y="2867"/>
                </a:lnTo>
                <a:lnTo>
                  <a:pt x="724" y="2859"/>
                </a:lnTo>
                <a:close/>
                <a:moveTo>
                  <a:pt x="753" y="2755"/>
                </a:moveTo>
                <a:lnTo>
                  <a:pt x="743" y="2650"/>
                </a:lnTo>
                <a:lnTo>
                  <a:pt x="748" y="2653"/>
                </a:lnTo>
                <a:lnTo>
                  <a:pt x="764" y="2752"/>
                </a:lnTo>
                <a:lnTo>
                  <a:pt x="767" y="2760"/>
                </a:lnTo>
                <a:lnTo>
                  <a:pt x="753" y="2755"/>
                </a:lnTo>
                <a:close/>
                <a:moveTo>
                  <a:pt x="753" y="2768"/>
                </a:moveTo>
                <a:lnTo>
                  <a:pt x="767" y="2773"/>
                </a:lnTo>
                <a:lnTo>
                  <a:pt x="775" y="2824"/>
                </a:lnTo>
                <a:lnTo>
                  <a:pt x="759" y="2816"/>
                </a:lnTo>
                <a:lnTo>
                  <a:pt x="753" y="2768"/>
                </a:lnTo>
                <a:close/>
                <a:moveTo>
                  <a:pt x="764" y="2872"/>
                </a:moveTo>
                <a:lnTo>
                  <a:pt x="761" y="2830"/>
                </a:lnTo>
                <a:lnTo>
                  <a:pt x="777" y="2838"/>
                </a:lnTo>
                <a:lnTo>
                  <a:pt x="783" y="2878"/>
                </a:lnTo>
                <a:lnTo>
                  <a:pt x="764" y="2872"/>
                </a:lnTo>
                <a:close/>
                <a:moveTo>
                  <a:pt x="783" y="2779"/>
                </a:moveTo>
                <a:lnTo>
                  <a:pt x="785" y="2779"/>
                </a:lnTo>
                <a:lnTo>
                  <a:pt x="799" y="2835"/>
                </a:lnTo>
                <a:lnTo>
                  <a:pt x="791" y="2832"/>
                </a:lnTo>
                <a:lnTo>
                  <a:pt x="783" y="2779"/>
                </a:lnTo>
                <a:close/>
                <a:moveTo>
                  <a:pt x="802" y="2883"/>
                </a:moveTo>
                <a:lnTo>
                  <a:pt x="793" y="2846"/>
                </a:lnTo>
                <a:lnTo>
                  <a:pt x="804" y="2851"/>
                </a:lnTo>
                <a:lnTo>
                  <a:pt x="812" y="2888"/>
                </a:lnTo>
                <a:lnTo>
                  <a:pt x="802" y="2883"/>
                </a:lnTo>
                <a:close/>
                <a:moveTo>
                  <a:pt x="815" y="2843"/>
                </a:moveTo>
                <a:lnTo>
                  <a:pt x="799" y="2787"/>
                </a:lnTo>
                <a:lnTo>
                  <a:pt x="804" y="2787"/>
                </a:lnTo>
                <a:lnTo>
                  <a:pt x="826" y="2848"/>
                </a:lnTo>
                <a:lnTo>
                  <a:pt x="815" y="2843"/>
                </a:lnTo>
                <a:close/>
                <a:moveTo>
                  <a:pt x="826" y="2891"/>
                </a:moveTo>
                <a:lnTo>
                  <a:pt x="818" y="2859"/>
                </a:lnTo>
                <a:lnTo>
                  <a:pt x="831" y="2864"/>
                </a:lnTo>
                <a:lnTo>
                  <a:pt x="842" y="2896"/>
                </a:lnTo>
                <a:lnTo>
                  <a:pt x="826" y="2891"/>
                </a:lnTo>
                <a:close/>
                <a:moveTo>
                  <a:pt x="850" y="2862"/>
                </a:moveTo>
                <a:lnTo>
                  <a:pt x="836" y="2800"/>
                </a:lnTo>
                <a:lnTo>
                  <a:pt x="868" y="2813"/>
                </a:lnTo>
                <a:lnTo>
                  <a:pt x="887" y="2880"/>
                </a:lnTo>
                <a:lnTo>
                  <a:pt x="850" y="2862"/>
                </a:lnTo>
                <a:close/>
                <a:moveTo>
                  <a:pt x="938" y="2904"/>
                </a:moveTo>
                <a:lnTo>
                  <a:pt x="900" y="2886"/>
                </a:lnTo>
                <a:lnTo>
                  <a:pt x="882" y="2819"/>
                </a:lnTo>
                <a:lnTo>
                  <a:pt x="911" y="2832"/>
                </a:lnTo>
                <a:lnTo>
                  <a:pt x="938" y="2904"/>
                </a:lnTo>
                <a:close/>
                <a:moveTo>
                  <a:pt x="943" y="2832"/>
                </a:moveTo>
                <a:lnTo>
                  <a:pt x="919" y="2821"/>
                </a:lnTo>
                <a:lnTo>
                  <a:pt x="882" y="2720"/>
                </a:lnTo>
                <a:lnTo>
                  <a:pt x="895" y="2728"/>
                </a:lnTo>
                <a:lnTo>
                  <a:pt x="943" y="2832"/>
                </a:lnTo>
                <a:close/>
                <a:moveTo>
                  <a:pt x="887" y="2709"/>
                </a:moveTo>
                <a:lnTo>
                  <a:pt x="874" y="2704"/>
                </a:lnTo>
                <a:lnTo>
                  <a:pt x="834" y="2597"/>
                </a:lnTo>
                <a:lnTo>
                  <a:pt x="887" y="2709"/>
                </a:lnTo>
                <a:close/>
                <a:moveTo>
                  <a:pt x="834" y="2565"/>
                </a:moveTo>
                <a:lnTo>
                  <a:pt x="777" y="2444"/>
                </a:lnTo>
                <a:lnTo>
                  <a:pt x="772" y="2434"/>
                </a:lnTo>
                <a:lnTo>
                  <a:pt x="1331" y="2830"/>
                </a:lnTo>
                <a:lnTo>
                  <a:pt x="1344" y="2872"/>
                </a:lnTo>
                <a:lnTo>
                  <a:pt x="834" y="2565"/>
                </a:lnTo>
                <a:close/>
                <a:moveTo>
                  <a:pt x="1360" y="2880"/>
                </a:moveTo>
                <a:lnTo>
                  <a:pt x="1347" y="2840"/>
                </a:lnTo>
                <a:lnTo>
                  <a:pt x="1381" y="2864"/>
                </a:lnTo>
                <a:lnTo>
                  <a:pt x="1397" y="2904"/>
                </a:lnTo>
                <a:lnTo>
                  <a:pt x="1360" y="2880"/>
                </a:lnTo>
                <a:close/>
                <a:moveTo>
                  <a:pt x="1464" y="2872"/>
                </a:moveTo>
                <a:lnTo>
                  <a:pt x="1480" y="2896"/>
                </a:lnTo>
                <a:lnTo>
                  <a:pt x="1464" y="2883"/>
                </a:lnTo>
                <a:lnTo>
                  <a:pt x="1451" y="2859"/>
                </a:lnTo>
                <a:lnTo>
                  <a:pt x="1464" y="2872"/>
                </a:lnTo>
                <a:close/>
                <a:moveTo>
                  <a:pt x="1432" y="2824"/>
                </a:moveTo>
                <a:lnTo>
                  <a:pt x="1432" y="2824"/>
                </a:lnTo>
                <a:lnTo>
                  <a:pt x="1432" y="2824"/>
                </a:lnTo>
                <a:lnTo>
                  <a:pt x="1432" y="2824"/>
                </a:lnTo>
                <a:close/>
                <a:moveTo>
                  <a:pt x="1421" y="2832"/>
                </a:moveTo>
                <a:lnTo>
                  <a:pt x="1440" y="2862"/>
                </a:lnTo>
                <a:lnTo>
                  <a:pt x="1421" y="2848"/>
                </a:lnTo>
                <a:lnTo>
                  <a:pt x="1408" y="2819"/>
                </a:lnTo>
                <a:lnTo>
                  <a:pt x="1421" y="2832"/>
                </a:lnTo>
                <a:close/>
                <a:moveTo>
                  <a:pt x="1413" y="2856"/>
                </a:moveTo>
                <a:lnTo>
                  <a:pt x="1424" y="2878"/>
                </a:lnTo>
                <a:lnTo>
                  <a:pt x="1392" y="2856"/>
                </a:lnTo>
                <a:lnTo>
                  <a:pt x="1381" y="2830"/>
                </a:lnTo>
                <a:lnTo>
                  <a:pt x="1413" y="2856"/>
                </a:lnTo>
                <a:close/>
                <a:moveTo>
                  <a:pt x="1395" y="2784"/>
                </a:moveTo>
                <a:lnTo>
                  <a:pt x="1403" y="2795"/>
                </a:lnTo>
                <a:lnTo>
                  <a:pt x="1395" y="2789"/>
                </a:lnTo>
                <a:lnTo>
                  <a:pt x="1389" y="2776"/>
                </a:lnTo>
                <a:lnTo>
                  <a:pt x="1395" y="2784"/>
                </a:lnTo>
                <a:close/>
                <a:moveTo>
                  <a:pt x="1400" y="2830"/>
                </a:moveTo>
                <a:lnTo>
                  <a:pt x="1373" y="2808"/>
                </a:lnTo>
                <a:lnTo>
                  <a:pt x="1360" y="2771"/>
                </a:lnTo>
                <a:lnTo>
                  <a:pt x="1384" y="2795"/>
                </a:lnTo>
                <a:lnTo>
                  <a:pt x="1400" y="2830"/>
                </a:lnTo>
                <a:close/>
                <a:moveTo>
                  <a:pt x="1363" y="2747"/>
                </a:moveTo>
                <a:lnTo>
                  <a:pt x="1371" y="2765"/>
                </a:lnTo>
                <a:lnTo>
                  <a:pt x="1349" y="2747"/>
                </a:lnTo>
                <a:lnTo>
                  <a:pt x="1341" y="2725"/>
                </a:lnTo>
                <a:lnTo>
                  <a:pt x="1363" y="2747"/>
                </a:lnTo>
                <a:close/>
                <a:moveTo>
                  <a:pt x="1336" y="2690"/>
                </a:moveTo>
                <a:lnTo>
                  <a:pt x="1344" y="2709"/>
                </a:lnTo>
                <a:lnTo>
                  <a:pt x="1331" y="2693"/>
                </a:lnTo>
                <a:lnTo>
                  <a:pt x="1323" y="2674"/>
                </a:lnTo>
                <a:lnTo>
                  <a:pt x="1336" y="2690"/>
                </a:lnTo>
                <a:close/>
                <a:moveTo>
                  <a:pt x="1320" y="2698"/>
                </a:moveTo>
                <a:lnTo>
                  <a:pt x="1331" y="2725"/>
                </a:lnTo>
                <a:lnTo>
                  <a:pt x="1306" y="2704"/>
                </a:lnTo>
                <a:lnTo>
                  <a:pt x="1298" y="2677"/>
                </a:lnTo>
                <a:lnTo>
                  <a:pt x="1320" y="2698"/>
                </a:lnTo>
                <a:close/>
                <a:moveTo>
                  <a:pt x="1309" y="2669"/>
                </a:moveTo>
                <a:lnTo>
                  <a:pt x="1290" y="2650"/>
                </a:lnTo>
                <a:lnTo>
                  <a:pt x="1282" y="2621"/>
                </a:lnTo>
                <a:lnTo>
                  <a:pt x="1298" y="2642"/>
                </a:lnTo>
                <a:lnTo>
                  <a:pt x="1309" y="2669"/>
                </a:lnTo>
                <a:close/>
                <a:moveTo>
                  <a:pt x="1280" y="2592"/>
                </a:moveTo>
                <a:lnTo>
                  <a:pt x="1282" y="2602"/>
                </a:lnTo>
                <a:lnTo>
                  <a:pt x="1274" y="2589"/>
                </a:lnTo>
                <a:lnTo>
                  <a:pt x="1269" y="2575"/>
                </a:lnTo>
                <a:lnTo>
                  <a:pt x="1280" y="2592"/>
                </a:lnTo>
                <a:close/>
                <a:moveTo>
                  <a:pt x="1272" y="2629"/>
                </a:moveTo>
                <a:lnTo>
                  <a:pt x="839" y="2148"/>
                </a:lnTo>
                <a:lnTo>
                  <a:pt x="871" y="2089"/>
                </a:lnTo>
                <a:lnTo>
                  <a:pt x="1264" y="2597"/>
                </a:lnTo>
                <a:lnTo>
                  <a:pt x="1272" y="2629"/>
                </a:lnTo>
                <a:close/>
                <a:moveTo>
                  <a:pt x="1248" y="2541"/>
                </a:moveTo>
                <a:lnTo>
                  <a:pt x="1253" y="2565"/>
                </a:lnTo>
                <a:lnTo>
                  <a:pt x="876" y="2078"/>
                </a:lnTo>
                <a:lnTo>
                  <a:pt x="906" y="2025"/>
                </a:lnTo>
                <a:lnTo>
                  <a:pt x="1248" y="2541"/>
                </a:lnTo>
                <a:close/>
                <a:moveTo>
                  <a:pt x="1234" y="2503"/>
                </a:moveTo>
                <a:lnTo>
                  <a:pt x="911" y="2011"/>
                </a:lnTo>
                <a:lnTo>
                  <a:pt x="938" y="1963"/>
                </a:lnTo>
                <a:lnTo>
                  <a:pt x="1232" y="2490"/>
                </a:lnTo>
                <a:lnTo>
                  <a:pt x="1234" y="2503"/>
                </a:lnTo>
                <a:close/>
                <a:moveTo>
                  <a:pt x="1213" y="2426"/>
                </a:moveTo>
                <a:lnTo>
                  <a:pt x="1216" y="2439"/>
                </a:lnTo>
                <a:lnTo>
                  <a:pt x="943" y="1950"/>
                </a:lnTo>
                <a:lnTo>
                  <a:pt x="970" y="1904"/>
                </a:lnTo>
                <a:lnTo>
                  <a:pt x="1213" y="2426"/>
                </a:lnTo>
                <a:close/>
                <a:moveTo>
                  <a:pt x="975" y="1891"/>
                </a:moveTo>
                <a:lnTo>
                  <a:pt x="999" y="1848"/>
                </a:lnTo>
                <a:lnTo>
                  <a:pt x="1178" y="2321"/>
                </a:lnTo>
                <a:lnTo>
                  <a:pt x="975" y="1891"/>
                </a:lnTo>
                <a:close/>
                <a:moveTo>
                  <a:pt x="1152" y="2220"/>
                </a:moveTo>
                <a:lnTo>
                  <a:pt x="1007" y="1835"/>
                </a:lnTo>
                <a:lnTo>
                  <a:pt x="1026" y="1795"/>
                </a:lnTo>
                <a:lnTo>
                  <a:pt x="1152" y="2220"/>
                </a:lnTo>
                <a:close/>
                <a:moveTo>
                  <a:pt x="1031" y="1763"/>
                </a:moveTo>
                <a:lnTo>
                  <a:pt x="1018" y="1720"/>
                </a:lnTo>
                <a:lnTo>
                  <a:pt x="1248" y="1359"/>
                </a:lnTo>
                <a:lnTo>
                  <a:pt x="1031" y="1763"/>
                </a:lnTo>
                <a:close/>
                <a:moveTo>
                  <a:pt x="1323" y="1214"/>
                </a:moveTo>
                <a:lnTo>
                  <a:pt x="1013" y="1704"/>
                </a:lnTo>
                <a:lnTo>
                  <a:pt x="997" y="1648"/>
                </a:lnTo>
                <a:lnTo>
                  <a:pt x="1336" y="1190"/>
                </a:lnTo>
                <a:lnTo>
                  <a:pt x="1323" y="1214"/>
                </a:lnTo>
                <a:close/>
                <a:moveTo>
                  <a:pt x="991" y="1634"/>
                </a:moveTo>
                <a:lnTo>
                  <a:pt x="978" y="1583"/>
                </a:lnTo>
                <a:lnTo>
                  <a:pt x="1339" y="1169"/>
                </a:lnTo>
                <a:lnTo>
                  <a:pt x="991" y="1634"/>
                </a:lnTo>
                <a:close/>
                <a:moveTo>
                  <a:pt x="1392" y="1089"/>
                </a:moveTo>
                <a:lnTo>
                  <a:pt x="973" y="1570"/>
                </a:lnTo>
                <a:lnTo>
                  <a:pt x="956" y="1517"/>
                </a:lnTo>
                <a:lnTo>
                  <a:pt x="1395" y="1081"/>
                </a:lnTo>
                <a:lnTo>
                  <a:pt x="1392" y="1089"/>
                </a:lnTo>
                <a:close/>
                <a:moveTo>
                  <a:pt x="1416" y="1046"/>
                </a:moveTo>
                <a:lnTo>
                  <a:pt x="954" y="1503"/>
                </a:lnTo>
                <a:lnTo>
                  <a:pt x="935" y="1442"/>
                </a:lnTo>
                <a:lnTo>
                  <a:pt x="1429" y="1019"/>
                </a:lnTo>
                <a:lnTo>
                  <a:pt x="1416" y="1046"/>
                </a:lnTo>
                <a:close/>
                <a:moveTo>
                  <a:pt x="1461" y="1000"/>
                </a:moveTo>
                <a:lnTo>
                  <a:pt x="1445" y="1016"/>
                </a:lnTo>
                <a:lnTo>
                  <a:pt x="1456" y="995"/>
                </a:lnTo>
                <a:lnTo>
                  <a:pt x="1472" y="982"/>
                </a:lnTo>
                <a:lnTo>
                  <a:pt x="1461" y="1000"/>
                </a:lnTo>
                <a:close/>
                <a:moveTo>
                  <a:pt x="1496" y="947"/>
                </a:moveTo>
                <a:lnTo>
                  <a:pt x="1469" y="966"/>
                </a:lnTo>
                <a:lnTo>
                  <a:pt x="1483" y="944"/>
                </a:lnTo>
                <a:lnTo>
                  <a:pt x="1507" y="928"/>
                </a:lnTo>
                <a:lnTo>
                  <a:pt x="1496" y="947"/>
                </a:lnTo>
                <a:close/>
                <a:moveTo>
                  <a:pt x="1526" y="899"/>
                </a:moveTo>
                <a:lnTo>
                  <a:pt x="1496" y="920"/>
                </a:lnTo>
                <a:lnTo>
                  <a:pt x="1507" y="899"/>
                </a:lnTo>
                <a:lnTo>
                  <a:pt x="1539" y="880"/>
                </a:lnTo>
                <a:lnTo>
                  <a:pt x="1526" y="899"/>
                </a:lnTo>
                <a:close/>
                <a:moveTo>
                  <a:pt x="1552" y="880"/>
                </a:moveTo>
                <a:lnTo>
                  <a:pt x="1560" y="864"/>
                </a:lnTo>
                <a:lnTo>
                  <a:pt x="1568" y="859"/>
                </a:lnTo>
                <a:lnTo>
                  <a:pt x="1555" y="875"/>
                </a:lnTo>
                <a:lnTo>
                  <a:pt x="1552" y="880"/>
                </a:lnTo>
                <a:close/>
                <a:moveTo>
                  <a:pt x="1576" y="877"/>
                </a:moveTo>
                <a:lnTo>
                  <a:pt x="1560" y="888"/>
                </a:lnTo>
                <a:lnTo>
                  <a:pt x="1566" y="885"/>
                </a:lnTo>
                <a:lnTo>
                  <a:pt x="1576" y="875"/>
                </a:lnTo>
                <a:lnTo>
                  <a:pt x="1576" y="877"/>
                </a:lnTo>
                <a:close/>
                <a:moveTo>
                  <a:pt x="1576" y="840"/>
                </a:moveTo>
                <a:lnTo>
                  <a:pt x="1603" y="800"/>
                </a:lnTo>
                <a:lnTo>
                  <a:pt x="1619" y="789"/>
                </a:lnTo>
                <a:lnTo>
                  <a:pt x="1587" y="832"/>
                </a:lnTo>
                <a:lnTo>
                  <a:pt x="1576" y="840"/>
                </a:lnTo>
                <a:close/>
                <a:moveTo>
                  <a:pt x="1614" y="835"/>
                </a:moveTo>
                <a:lnTo>
                  <a:pt x="1590" y="851"/>
                </a:lnTo>
                <a:lnTo>
                  <a:pt x="1598" y="843"/>
                </a:lnTo>
                <a:lnTo>
                  <a:pt x="1616" y="829"/>
                </a:lnTo>
                <a:lnTo>
                  <a:pt x="1614" y="835"/>
                </a:lnTo>
                <a:close/>
                <a:moveTo>
                  <a:pt x="1643" y="797"/>
                </a:moveTo>
                <a:lnTo>
                  <a:pt x="1616" y="816"/>
                </a:lnTo>
                <a:lnTo>
                  <a:pt x="1646" y="778"/>
                </a:lnTo>
                <a:lnTo>
                  <a:pt x="1678" y="760"/>
                </a:lnTo>
                <a:lnTo>
                  <a:pt x="1643" y="797"/>
                </a:lnTo>
                <a:close/>
                <a:moveTo>
                  <a:pt x="1697" y="765"/>
                </a:moveTo>
                <a:lnTo>
                  <a:pt x="1681" y="776"/>
                </a:lnTo>
                <a:lnTo>
                  <a:pt x="1707" y="744"/>
                </a:lnTo>
                <a:lnTo>
                  <a:pt x="1729" y="733"/>
                </a:lnTo>
                <a:lnTo>
                  <a:pt x="1697" y="765"/>
                </a:lnTo>
                <a:close/>
                <a:moveTo>
                  <a:pt x="1729" y="720"/>
                </a:moveTo>
                <a:lnTo>
                  <a:pt x="1739" y="709"/>
                </a:lnTo>
                <a:lnTo>
                  <a:pt x="1766" y="696"/>
                </a:lnTo>
                <a:lnTo>
                  <a:pt x="1758" y="704"/>
                </a:lnTo>
                <a:lnTo>
                  <a:pt x="1729" y="720"/>
                </a:lnTo>
                <a:close/>
                <a:moveTo>
                  <a:pt x="1758" y="720"/>
                </a:moveTo>
                <a:lnTo>
                  <a:pt x="1766" y="714"/>
                </a:lnTo>
                <a:lnTo>
                  <a:pt x="1769" y="712"/>
                </a:lnTo>
                <a:lnTo>
                  <a:pt x="1758" y="720"/>
                </a:lnTo>
                <a:close/>
                <a:moveTo>
                  <a:pt x="1795" y="685"/>
                </a:moveTo>
                <a:lnTo>
                  <a:pt x="1795" y="682"/>
                </a:lnTo>
                <a:lnTo>
                  <a:pt x="1803" y="679"/>
                </a:lnTo>
                <a:lnTo>
                  <a:pt x="1795" y="685"/>
                </a:lnTo>
                <a:close/>
                <a:moveTo>
                  <a:pt x="1790" y="674"/>
                </a:moveTo>
                <a:lnTo>
                  <a:pt x="1755" y="688"/>
                </a:lnTo>
                <a:lnTo>
                  <a:pt x="1777" y="663"/>
                </a:lnTo>
                <a:lnTo>
                  <a:pt x="1811" y="653"/>
                </a:lnTo>
                <a:lnTo>
                  <a:pt x="1790" y="674"/>
                </a:lnTo>
                <a:close/>
                <a:moveTo>
                  <a:pt x="1841" y="650"/>
                </a:moveTo>
                <a:lnTo>
                  <a:pt x="1819" y="661"/>
                </a:lnTo>
                <a:lnTo>
                  <a:pt x="1838" y="642"/>
                </a:lnTo>
                <a:lnTo>
                  <a:pt x="1857" y="634"/>
                </a:lnTo>
                <a:lnTo>
                  <a:pt x="1841" y="650"/>
                </a:lnTo>
                <a:close/>
                <a:moveTo>
                  <a:pt x="1897" y="626"/>
                </a:moveTo>
                <a:lnTo>
                  <a:pt x="1878" y="634"/>
                </a:lnTo>
                <a:lnTo>
                  <a:pt x="1889" y="623"/>
                </a:lnTo>
                <a:lnTo>
                  <a:pt x="1908" y="618"/>
                </a:lnTo>
                <a:lnTo>
                  <a:pt x="1897" y="626"/>
                </a:lnTo>
                <a:close/>
                <a:moveTo>
                  <a:pt x="1884" y="613"/>
                </a:moveTo>
                <a:lnTo>
                  <a:pt x="1857" y="623"/>
                </a:lnTo>
                <a:lnTo>
                  <a:pt x="1881" y="599"/>
                </a:lnTo>
                <a:lnTo>
                  <a:pt x="1910" y="591"/>
                </a:lnTo>
                <a:lnTo>
                  <a:pt x="1884" y="613"/>
                </a:lnTo>
                <a:close/>
                <a:moveTo>
                  <a:pt x="1940" y="594"/>
                </a:moveTo>
                <a:lnTo>
                  <a:pt x="1916" y="602"/>
                </a:lnTo>
                <a:lnTo>
                  <a:pt x="1937" y="583"/>
                </a:lnTo>
                <a:lnTo>
                  <a:pt x="1964" y="578"/>
                </a:lnTo>
                <a:lnTo>
                  <a:pt x="1940" y="594"/>
                </a:lnTo>
                <a:close/>
                <a:moveTo>
                  <a:pt x="1958" y="567"/>
                </a:moveTo>
                <a:lnTo>
                  <a:pt x="1982" y="546"/>
                </a:lnTo>
                <a:lnTo>
                  <a:pt x="2015" y="540"/>
                </a:lnTo>
                <a:lnTo>
                  <a:pt x="1990" y="556"/>
                </a:lnTo>
                <a:lnTo>
                  <a:pt x="1958" y="567"/>
                </a:lnTo>
                <a:close/>
                <a:moveTo>
                  <a:pt x="2009" y="570"/>
                </a:moveTo>
                <a:lnTo>
                  <a:pt x="1980" y="581"/>
                </a:lnTo>
                <a:lnTo>
                  <a:pt x="1996" y="567"/>
                </a:lnTo>
                <a:lnTo>
                  <a:pt x="2023" y="562"/>
                </a:lnTo>
                <a:lnTo>
                  <a:pt x="2009" y="570"/>
                </a:lnTo>
                <a:close/>
                <a:moveTo>
                  <a:pt x="2057" y="538"/>
                </a:moveTo>
                <a:lnTo>
                  <a:pt x="2023" y="548"/>
                </a:lnTo>
                <a:lnTo>
                  <a:pt x="2041" y="535"/>
                </a:lnTo>
                <a:lnTo>
                  <a:pt x="2076" y="527"/>
                </a:lnTo>
                <a:lnTo>
                  <a:pt x="2057" y="538"/>
                </a:lnTo>
                <a:close/>
                <a:moveTo>
                  <a:pt x="2105" y="511"/>
                </a:moveTo>
                <a:lnTo>
                  <a:pt x="2065" y="516"/>
                </a:lnTo>
                <a:lnTo>
                  <a:pt x="2092" y="498"/>
                </a:lnTo>
                <a:lnTo>
                  <a:pt x="2132" y="492"/>
                </a:lnTo>
                <a:lnTo>
                  <a:pt x="2105" y="511"/>
                </a:lnTo>
                <a:close/>
                <a:moveTo>
                  <a:pt x="2159" y="514"/>
                </a:moveTo>
                <a:lnTo>
                  <a:pt x="2137" y="519"/>
                </a:lnTo>
                <a:lnTo>
                  <a:pt x="2143" y="516"/>
                </a:lnTo>
                <a:lnTo>
                  <a:pt x="2159" y="511"/>
                </a:lnTo>
                <a:lnTo>
                  <a:pt x="2159" y="514"/>
                </a:lnTo>
                <a:close/>
                <a:moveTo>
                  <a:pt x="2137" y="503"/>
                </a:moveTo>
                <a:lnTo>
                  <a:pt x="2137" y="503"/>
                </a:lnTo>
                <a:lnTo>
                  <a:pt x="2161" y="490"/>
                </a:lnTo>
                <a:lnTo>
                  <a:pt x="2167" y="490"/>
                </a:lnTo>
                <a:lnTo>
                  <a:pt x="2137" y="503"/>
                </a:lnTo>
                <a:close/>
                <a:moveTo>
                  <a:pt x="2210" y="490"/>
                </a:moveTo>
                <a:lnTo>
                  <a:pt x="2180" y="495"/>
                </a:lnTo>
                <a:lnTo>
                  <a:pt x="2199" y="484"/>
                </a:lnTo>
                <a:lnTo>
                  <a:pt x="2228" y="482"/>
                </a:lnTo>
                <a:lnTo>
                  <a:pt x="2210" y="490"/>
                </a:lnTo>
                <a:close/>
                <a:moveTo>
                  <a:pt x="2271" y="479"/>
                </a:moveTo>
                <a:lnTo>
                  <a:pt x="2263" y="482"/>
                </a:lnTo>
                <a:lnTo>
                  <a:pt x="2268" y="479"/>
                </a:lnTo>
                <a:lnTo>
                  <a:pt x="2279" y="476"/>
                </a:lnTo>
                <a:lnTo>
                  <a:pt x="2271" y="479"/>
                </a:lnTo>
                <a:close/>
                <a:moveTo>
                  <a:pt x="2266" y="466"/>
                </a:moveTo>
                <a:lnTo>
                  <a:pt x="2228" y="471"/>
                </a:lnTo>
                <a:lnTo>
                  <a:pt x="2247" y="460"/>
                </a:lnTo>
                <a:lnTo>
                  <a:pt x="2279" y="460"/>
                </a:lnTo>
                <a:lnTo>
                  <a:pt x="2266" y="466"/>
                </a:lnTo>
                <a:close/>
                <a:moveTo>
                  <a:pt x="2330" y="458"/>
                </a:moveTo>
                <a:lnTo>
                  <a:pt x="2306" y="460"/>
                </a:lnTo>
                <a:lnTo>
                  <a:pt x="2314" y="458"/>
                </a:lnTo>
                <a:lnTo>
                  <a:pt x="2332" y="458"/>
                </a:lnTo>
                <a:lnTo>
                  <a:pt x="2330" y="458"/>
                </a:lnTo>
                <a:close/>
                <a:moveTo>
                  <a:pt x="2343" y="444"/>
                </a:moveTo>
                <a:lnTo>
                  <a:pt x="2891" y="206"/>
                </a:lnTo>
                <a:lnTo>
                  <a:pt x="2958" y="209"/>
                </a:lnTo>
                <a:lnTo>
                  <a:pt x="2966" y="209"/>
                </a:lnTo>
                <a:lnTo>
                  <a:pt x="3016" y="220"/>
                </a:lnTo>
                <a:lnTo>
                  <a:pt x="2373" y="444"/>
                </a:lnTo>
                <a:lnTo>
                  <a:pt x="2343" y="444"/>
                </a:lnTo>
                <a:close/>
                <a:moveTo>
                  <a:pt x="2421" y="442"/>
                </a:moveTo>
                <a:lnTo>
                  <a:pt x="2413" y="442"/>
                </a:lnTo>
                <a:lnTo>
                  <a:pt x="3041" y="225"/>
                </a:lnTo>
                <a:lnTo>
                  <a:pt x="3155" y="246"/>
                </a:lnTo>
                <a:lnTo>
                  <a:pt x="2421" y="442"/>
                </a:lnTo>
                <a:close/>
                <a:moveTo>
                  <a:pt x="2477" y="442"/>
                </a:moveTo>
                <a:lnTo>
                  <a:pt x="2474" y="442"/>
                </a:lnTo>
                <a:lnTo>
                  <a:pt x="3182" y="252"/>
                </a:lnTo>
                <a:lnTo>
                  <a:pt x="3198" y="254"/>
                </a:lnTo>
                <a:lnTo>
                  <a:pt x="3244" y="294"/>
                </a:lnTo>
                <a:lnTo>
                  <a:pt x="2477" y="442"/>
                </a:lnTo>
                <a:close/>
                <a:moveTo>
                  <a:pt x="3254" y="305"/>
                </a:moveTo>
                <a:lnTo>
                  <a:pt x="3302" y="351"/>
                </a:lnTo>
                <a:lnTo>
                  <a:pt x="2613" y="425"/>
                </a:lnTo>
                <a:lnTo>
                  <a:pt x="3254" y="305"/>
                </a:lnTo>
                <a:close/>
                <a:moveTo>
                  <a:pt x="2664" y="433"/>
                </a:moveTo>
                <a:lnTo>
                  <a:pt x="3316" y="361"/>
                </a:lnTo>
                <a:lnTo>
                  <a:pt x="3366" y="407"/>
                </a:lnTo>
                <a:lnTo>
                  <a:pt x="2664" y="433"/>
                </a:lnTo>
                <a:close/>
                <a:moveTo>
                  <a:pt x="3329" y="359"/>
                </a:moveTo>
                <a:lnTo>
                  <a:pt x="3350" y="356"/>
                </a:lnTo>
                <a:lnTo>
                  <a:pt x="3399" y="407"/>
                </a:lnTo>
                <a:lnTo>
                  <a:pt x="3383" y="407"/>
                </a:lnTo>
                <a:lnTo>
                  <a:pt x="3329" y="359"/>
                </a:lnTo>
                <a:close/>
                <a:moveTo>
                  <a:pt x="3396" y="417"/>
                </a:moveTo>
                <a:lnTo>
                  <a:pt x="3409" y="417"/>
                </a:lnTo>
                <a:lnTo>
                  <a:pt x="3500" y="514"/>
                </a:lnTo>
                <a:lnTo>
                  <a:pt x="3396" y="417"/>
                </a:lnTo>
                <a:close/>
                <a:moveTo>
                  <a:pt x="3618" y="623"/>
                </a:moveTo>
                <a:lnTo>
                  <a:pt x="3425" y="417"/>
                </a:lnTo>
                <a:lnTo>
                  <a:pt x="3479" y="415"/>
                </a:lnTo>
                <a:lnTo>
                  <a:pt x="3727" y="722"/>
                </a:lnTo>
                <a:lnTo>
                  <a:pt x="3618" y="623"/>
                </a:lnTo>
                <a:close/>
                <a:moveTo>
                  <a:pt x="3730" y="744"/>
                </a:moveTo>
                <a:lnTo>
                  <a:pt x="3778" y="786"/>
                </a:lnTo>
                <a:lnTo>
                  <a:pt x="3818" y="837"/>
                </a:lnTo>
                <a:lnTo>
                  <a:pt x="3730" y="744"/>
                </a:lnTo>
                <a:close/>
                <a:moveTo>
                  <a:pt x="3813" y="803"/>
                </a:moveTo>
                <a:lnTo>
                  <a:pt x="3543" y="412"/>
                </a:lnTo>
                <a:lnTo>
                  <a:pt x="3596" y="409"/>
                </a:lnTo>
                <a:lnTo>
                  <a:pt x="3842" y="827"/>
                </a:lnTo>
                <a:lnTo>
                  <a:pt x="3813" y="803"/>
                </a:lnTo>
                <a:close/>
                <a:moveTo>
                  <a:pt x="3853" y="859"/>
                </a:moveTo>
                <a:lnTo>
                  <a:pt x="3845" y="845"/>
                </a:lnTo>
                <a:lnTo>
                  <a:pt x="3861" y="864"/>
                </a:lnTo>
                <a:lnTo>
                  <a:pt x="3877" y="891"/>
                </a:lnTo>
                <a:lnTo>
                  <a:pt x="3853" y="859"/>
                </a:lnTo>
                <a:close/>
                <a:moveTo>
                  <a:pt x="3690" y="455"/>
                </a:moveTo>
                <a:lnTo>
                  <a:pt x="3770" y="506"/>
                </a:lnTo>
                <a:lnTo>
                  <a:pt x="3933" y="912"/>
                </a:lnTo>
                <a:lnTo>
                  <a:pt x="3901" y="883"/>
                </a:lnTo>
                <a:lnTo>
                  <a:pt x="3690" y="455"/>
                </a:lnTo>
                <a:close/>
                <a:moveTo>
                  <a:pt x="3944" y="968"/>
                </a:moveTo>
                <a:lnTo>
                  <a:pt x="3914" y="912"/>
                </a:lnTo>
                <a:lnTo>
                  <a:pt x="3944" y="939"/>
                </a:lnTo>
                <a:lnTo>
                  <a:pt x="3968" y="995"/>
                </a:lnTo>
                <a:lnTo>
                  <a:pt x="3944" y="968"/>
                </a:lnTo>
                <a:close/>
                <a:moveTo>
                  <a:pt x="3992" y="1062"/>
                </a:moveTo>
                <a:lnTo>
                  <a:pt x="3970" y="1024"/>
                </a:lnTo>
                <a:lnTo>
                  <a:pt x="3986" y="1046"/>
                </a:lnTo>
                <a:lnTo>
                  <a:pt x="3994" y="1067"/>
                </a:lnTo>
                <a:lnTo>
                  <a:pt x="3992" y="1062"/>
                </a:lnTo>
                <a:close/>
                <a:moveTo>
                  <a:pt x="3989" y="1019"/>
                </a:moveTo>
                <a:lnTo>
                  <a:pt x="3965" y="958"/>
                </a:lnTo>
                <a:lnTo>
                  <a:pt x="3984" y="974"/>
                </a:lnTo>
                <a:lnTo>
                  <a:pt x="4002" y="1032"/>
                </a:lnTo>
                <a:lnTo>
                  <a:pt x="3989" y="1019"/>
                </a:lnTo>
                <a:close/>
                <a:moveTo>
                  <a:pt x="4013" y="1078"/>
                </a:moveTo>
                <a:lnTo>
                  <a:pt x="4018" y="1083"/>
                </a:lnTo>
                <a:lnTo>
                  <a:pt x="4026" y="1110"/>
                </a:lnTo>
                <a:lnTo>
                  <a:pt x="4013" y="1078"/>
                </a:lnTo>
                <a:close/>
                <a:moveTo>
                  <a:pt x="4056" y="1105"/>
                </a:moveTo>
                <a:lnTo>
                  <a:pt x="4056" y="1110"/>
                </a:lnTo>
                <a:lnTo>
                  <a:pt x="4034" y="1086"/>
                </a:lnTo>
                <a:lnTo>
                  <a:pt x="4056" y="1105"/>
                </a:lnTo>
                <a:close/>
                <a:moveTo>
                  <a:pt x="4050" y="1145"/>
                </a:moveTo>
                <a:lnTo>
                  <a:pt x="4040" y="1107"/>
                </a:lnTo>
                <a:lnTo>
                  <a:pt x="4061" y="1137"/>
                </a:lnTo>
                <a:lnTo>
                  <a:pt x="4072" y="1177"/>
                </a:lnTo>
                <a:lnTo>
                  <a:pt x="4050" y="1145"/>
                </a:lnTo>
                <a:close/>
                <a:moveTo>
                  <a:pt x="4072" y="1123"/>
                </a:moveTo>
                <a:lnTo>
                  <a:pt x="4101" y="1155"/>
                </a:lnTo>
                <a:lnTo>
                  <a:pt x="4104" y="1169"/>
                </a:lnTo>
                <a:lnTo>
                  <a:pt x="4075" y="1131"/>
                </a:lnTo>
                <a:lnTo>
                  <a:pt x="4072" y="1123"/>
                </a:lnTo>
                <a:close/>
                <a:moveTo>
                  <a:pt x="4075" y="1201"/>
                </a:moveTo>
                <a:lnTo>
                  <a:pt x="4080" y="1209"/>
                </a:lnTo>
                <a:lnTo>
                  <a:pt x="4080" y="1209"/>
                </a:lnTo>
                <a:lnTo>
                  <a:pt x="4075" y="1201"/>
                </a:lnTo>
                <a:close/>
                <a:moveTo>
                  <a:pt x="4088" y="1262"/>
                </a:moveTo>
                <a:lnTo>
                  <a:pt x="4088" y="1262"/>
                </a:lnTo>
                <a:lnTo>
                  <a:pt x="4077" y="1230"/>
                </a:lnTo>
                <a:lnTo>
                  <a:pt x="4088" y="1249"/>
                </a:lnTo>
                <a:lnTo>
                  <a:pt x="4096" y="1279"/>
                </a:lnTo>
                <a:lnTo>
                  <a:pt x="4088" y="1262"/>
                </a:lnTo>
                <a:close/>
                <a:moveTo>
                  <a:pt x="4099" y="1236"/>
                </a:moveTo>
                <a:lnTo>
                  <a:pt x="4117" y="1265"/>
                </a:lnTo>
                <a:lnTo>
                  <a:pt x="4120" y="1281"/>
                </a:lnTo>
                <a:lnTo>
                  <a:pt x="4101" y="1246"/>
                </a:lnTo>
                <a:lnTo>
                  <a:pt x="4099" y="1236"/>
                </a:lnTo>
                <a:close/>
                <a:moveTo>
                  <a:pt x="4120" y="1329"/>
                </a:moveTo>
                <a:lnTo>
                  <a:pt x="4109" y="1287"/>
                </a:lnTo>
                <a:lnTo>
                  <a:pt x="4125" y="1313"/>
                </a:lnTo>
                <a:lnTo>
                  <a:pt x="4133" y="1353"/>
                </a:lnTo>
                <a:lnTo>
                  <a:pt x="4120" y="1329"/>
                </a:lnTo>
                <a:close/>
                <a:moveTo>
                  <a:pt x="4139" y="1311"/>
                </a:moveTo>
                <a:lnTo>
                  <a:pt x="4133" y="1289"/>
                </a:lnTo>
                <a:lnTo>
                  <a:pt x="4149" y="1311"/>
                </a:lnTo>
                <a:lnTo>
                  <a:pt x="4152" y="1332"/>
                </a:lnTo>
                <a:lnTo>
                  <a:pt x="4139" y="1311"/>
                </a:lnTo>
                <a:close/>
                <a:moveTo>
                  <a:pt x="4152" y="1391"/>
                </a:moveTo>
                <a:lnTo>
                  <a:pt x="4144" y="1343"/>
                </a:lnTo>
                <a:lnTo>
                  <a:pt x="4155" y="1361"/>
                </a:lnTo>
                <a:lnTo>
                  <a:pt x="4157" y="1404"/>
                </a:lnTo>
                <a:lnTo>
                  <a:pt x="4152" y="1391"/>
                </a:lnTo>
                <a:close/>
                <a:moveTo>
                  <a:pt x="4160" y="1439"/>
                </a:moveTo>
                <a:lnTo>
                  <a:pt x="4157" y="1431"/>
                </a:lnTo>
                <a:lnTo>
                  <a:pt x="4160" y="1439"/>
                </a:lnTo>
                <a:lnTo>
                  <a:pt x="4160" y="1444"/>
                </a:lnTo>
                <a:lnTo>
                  <a:pt x="4160" y="1439"/>
                </a:lnTo>
                <a:close/>
                <a:moveTo>
                  <a:pt x="4157" y="1254"/>
                </a:moveTo>
                <a:lnTo>
                  <a:pt x="4192" y="1297"/>
                </a:lnTo>
                <a:lnTo>
                  <a:pt x="4192" y="1351"/>
                </a:lnTo>
                <a:lnTo>
                  <a:pt x="4160" y="1305"/>
                </a:lnTo>
                <a:lnTo>
                  <a:pt x="4157" y="1254"/>
                </a:lnTo>
                <a:close/>
                <a:moveTo>
                  <a:pt x="4163" y="1329"/>
                </a:moveTo>
                <a:lnTo>
                  <a:pt x="4192" y="1372"/>
                </a:lnTo>
                <a:lnTo>
                  <a:pt x="4192" y="1404"/>
                </a:lnTo>
                <a:lnTo>
                  <a:pt x="4165" y="1356"/>
                </a:lnTo>
                <a:lnTo>
                  <a:pt x="4163" y="1329"/>
                </a:lnTo>
                <a:close/>
                <a:moveTo>
                  <a:pt x="4173" y="1434"/>
                </a:moveTo>
                <a:lnTo>
                  <a:pt x="4168" y="1385"/>
                </a:lnTo>
                <a:lnTo>
                  <a:pt x="4192" y="1428"/>
                </a:lnTo>
                <a:lnTo>
                  <a:pt x="4195" y="1479"/>
                </a:lnTo>
                <a:lnTo>
                  <a:pt x="4173" y="1434"/>
                </a:lnTo>
                <a:close/>
                <a:moveTo>
                  <a:pt x="4176" y="1482"/>
                </a:moveTo>
                <a:lnTo>
                  <a:pt x="4176" y="1468"/>
                </a:lnTo>
                <a:lnTo>
                  <a:pt x="4195" y="1506"/>
                </a:lnTo>
                <a:lnTo>
                  <a:pt x="4195" y="1527"/>
                </a:lnTo>
                <a:lnTo>
                  <a:pt x="4176" y="1482"/>
                </a:lnTo>
                <a:close/>
                <a:moveTo>
                  <a:pt x="4179" y="1525"/>
                </a:moveTo>
                <a:lnTo>
                  <a:pt x="4195" y="1559"/>
                </a:lnTo>
                <a:lnTo>
                  <a:pt x="4195" y="1599"/>
                </a:lnTo>
                <a:lnTo>
                  <a:pt x="4184" y="1562"/>
                </a:lnTo>
                <a:lnTo>
                  <a:pt x="4179" y="1525"/>
                </a:lnTo>
                <a:close/>
                <a:moveTo>
                  <a:pt x="4192" y="1626"/>
                </a:moveTo>
                <a:lnTo>
                  <a:pt x="4195" y="1642"/>
                </a:lnTo>
                <a:lnTo>
                  <a:pt x="4195" y="1648"/>
                </a:lnTo>
                <a:lnTo>
                  <a:pt x="4192" y="1626"/>
                </a:lnTo>
                <a:close/>
                <a:moveTo>
                  <a:pt x="4195" y="519"/>
                </a:moveTo>
                <a:lnTo>
                  <a:pt x="4283" y="543"/>
                </a:lnTo>
                <a:lnTo>
                  <a:pt x="4278" y="605"/>
                </a:lnTo>
                <a:lnTo>
                  <a:pt x="4195" y="575"/>
                </a:lnTo>
                <a:lnTo>
                  <a:pt x="4195" y="519"/>
                </a:lnTo>
                <a:close/>
                <a:moveTo>
                  <a:pt x="4195" y="589"/>
                </a:moveTo>
                <a:lnTo>
                  <a:pt x="4278" y="618"/>
                </a:lnTo>
                <a:lnTo>
                  <a:pt x="4275" y="677"/>
                </a:lnTo>
                <a:lnTo>
                  <a:pt x="4197" y="645"/>
                </a:lnTo>
                <a:lnTo>
                  <a:pt x="4195" y="589"/>
                </a:lnTo>
                <a:close/>
                <a:moveTo>
                  <a:pt x="4197" y="658"/>
                </a:moveTo>
                <a:lnTo>
                  <a:pt x="4272" y="690"/>
                </a:lnTo>
                <a:lnTo>
                  <a:pt x="4270" y="746"/>
                </a:lnTo>
                <a:lnTo>
                  <a:pt x="4197" y="706"/>
                </a:lnTo>
                <a:lnTo>
                  <a:pt x="4197" y="658"/>
                </a:lnTo>
                <a:close/>
                <a:moveTo>
                  <a:pt x="4197" y="722"/>
                </a:moveTo>
                <a:lnTo>
                  <a:pt x="4270" y="760"/>
                </a:lnTo>
                <a:lnTo>
                  <a:pt x="4267" y="803"/>
                </a:lnTo>
                <a:lnTo>
                  <a:pt x="4197" y="760"/>
                </a:lnTo>
                <a:lnTo>
                  <a:pt x="4197" y="722"/>
                </a:lnTo>
                <a:close/>
                <a:moveTo>
                  <a:pt x="4195" y="2099"/>
                </a:moveTo>
                <a:lnTo>
                  <a:pt x="4197" y="2075"/>
                </a:lnTo>
                <a:lnTo>
                  <a:pt x="4200" y="2067"/>
                </a:lnTo>
                <a:lnTo>
                  <a:pt x="4200" y="2145"/>
                </a:lnTo>
                <a:lnTo>
                  <a:pt x="4184" y="2257"/>
                </a:lnTo>
                <a:lnTo>
                  <a:pt x="4195" y="2099"/>
                </a:lnTo>
                <a:close/>
                <a:moveTo>
                  <a:pt x="4184" y="2351"/>
                </a:moveTo>
                <a:lnTo>
                  <a:pt x="4195" y="2316"/>
                </a:lnTo>
                <a:lnTo>
                  <a:pt x="4195" y="2329"/>
                </a:lnTo>
                <a:lnTo>
                  <a:pt x="4184" y="2356"/>
                </a:lnTo>
                <a:lnTo>
                  <a:pt x="4184" y="2351"/>
                </a:lnTo>
                <a:close/>
                <a:moveTo>
                  <a:pt x="4176" y="2412"/>
                </a:moveTo>
                <a:lnTo>
                  <a:pt x="4176" y="2410"/>
                </a:lnTo>
                <a:lnTo>
                  <a:pt x="4189" y="2370"/>
                </a:lnTo>
                <a:lnTo>
                  <a:pt x="4189" y="2388"/>
                </a:lnTo>
                <a:lnTo>
                  <a:pt x="4176" y="2420"/>
                </a:lnTo>
                <a:lnTo>
                  <a:pt x="4176" y="2412"/>
                </a:lnTo>
                <a:close/>
                <a:moveTo>
                  <a:pt x="4165" y="2370"/>
                </a:moveTo>
                <a:lnTo>
                  <a:pt x="4152" y="2420"/>
                </a:lnTo>
                <a:lnTo>
                  <a:pt x="4173" y="2260"/>
                </a:lnTo>
                <a:lnTo>
                  <a:pt x="4165" y="2370"/>
                </a:lnTo>
                <a:close/>
                <a:moveTo>
                  <a:pt x="4109" y="2728"/>
                </a:moveTo>
                <a:lnTo>
                  <a:pt x="4120" y="2717"/>
                </a:lnTo>
                <a:lnTo>
                  <a:pt x="4112" y="2771"/>
                </a:lnTo>
                <a:lnTo>
                  <a:pt x="4101" y="2781"/>
                </a:lnTo>
                <a:lnTo>
                  <a:pt x="4109" y="2728"/>
                </a:lnTo>
                <a:close/>
                <a:moveTo>
                  <a:pt x="4107" y="2626"/>
                </a:moveTo>
                <a:lnTo>
                  <a:pt x="4112" y="2618"/>
                </a:lnTo>
                <a:lnTo>
                  <a:pt x="4112" y="2621"/>
                </a:lnTo>
                <a:lnTo>
                  <a:pt x="4107" y="2626"/>
                </a:lnTo>
                <a:close/>
                <a:moveTo>
                  <a:pt x="4112" y="2707"/>
                </a:moveTo>
                <a:lnTo>
                  <a:pt x="4115" y="2690"/>
                </a:lnTo>
                <a:lnTo>
                  <a:pt x="4125" y="2674"/>
                </a:lnTo>
                <a:lnTo>
                  <a:pt x="4123" y="2696"/>
                </a:lnTo>
                <a:lnTo>
                  <a:pt x="4112" y="2707"/>
                </a:lnTo>
                <a:close/>
                <a:moveTo>
                  <a:pt x="4112" y="2594"/>
                </a:moveTo>
                <a:lnTo>
                  <a:pt x="4117" y="2575"/>
                </a:lnTo>
                <a:lnTo>
                  <a:pt x="4115" y="2586"/>
                </a:lnTo>
                <a:lnTo>
                  <a:pt x="4112" y="2594"/>
                </a:lnTo>
                <a:close/>
                <a:moveTo>
                  <a:pt x="4117" y="2666"/>
                </a:moveTo>
                <a:lnTo>
                  <a:pt x="4123" y="2626"/>
                </a:lnTo>
                <a:lnTo>
                  <a:pt x="4123" y="2624"/>
                </a:lnTo>
                <a:lnTo>
                  <a:pt x="4136" y="2605"/>
                </a:lnTo>
                <a:lnTo>
                  <a:pt x="4128" y="2650"/>
                </a:lnTo>
                <a:lnTo>
                  <a:pt x="4117" y="2666"/>
                </a:lnTo>
                <a:close/>
                <a:moveTo>
                  <a:pt x="4131" y="2592"/>
                </a:moveTo>
                <a:lnTo>
                  <a:pt x="4133" y="2581"/>
                </a:lnTo>
                <a:lnTo>
                  <a:pt x="4141" y="2565"/>
                </a:lnTo>
                <a:lnTo>
                  <a:pt x="4139" y="2578"/>
                </a:lnTo>
                <a:lnTo>
                  <a:pt x="4131" y="2592"/>
                </a:lnTo>
                <a:close/>
                <a:moveTo>
                  <a:pt x="4141" y="2541"/>
                </a:moveTo>
                <a:lnTo>
                  <a:pt x="4149" y="2503"/>
                </a:lnTo>
                <a:lnTo>
                  <a:pt x="4149" y="2501"/>
                </a:lnTo>
                <a:lnTo>
                  <a:pt x="4147" y="2533"/>
                </a:lnTo>
                <a:lnTo>
                  <a:pt x="4141" y="2541"/>
                </a:lnTo>
                <a:close/>
                <a:moveTo>
                  <a:pt x="4141" y="2656"/>
                </a:moveTo>
                <a:lnTo>
                  <a:pt x="4149" y="2645"/>
                </a:lnTo>
                <a:lnTo>
                  <a:pt x="4147" y="2669"/>
                </a:lnTo>
                <a:lnTo>
                  <a:pt x="4136" y="2680"/>
                </a:lnTo>
                <a:lnTo>
                  <a:pt x="4141" y="2656"/>
                </a:lnTo>
                <a:close/>
                <a:moveTo>
                  <a:pt x="4144" y="2632"/>
                </a:moveTo>
                <a:lnTo>
                  <a:pt x="4152" y="2581"/>
                </a:lnTo>
                <a:lnTo>
                  <a:pt x="4152" y="2581"/>
                </a:lnTo>
                <a:lnTo>
                  <a:pt x="4149" y="2624"/>
                </a:lnTo>
                <a:lnTo>
                  <a:pt x="4144" y="2632"/>
                </a:lnTo>
                <a:close/>
                <a:moveTo>
                  <a:pt x="4165" y="2233"/>
                </a:moveTo>
                <a:lnTo>
                  <a:pt x="4128" y="2498"/>
                </a:lnTo>
                <a:lnTo>
                  <a:pt x="4123" y="2511"/>
                </a:lnTo>
                <a:lnTo>
                  <a:pt x="4088" y="2605"/>
                </a:lnTo>
                <a:lnTo>
                  <a:pt x="4083" y="2618"/>
                </a:lnTo>
                <a:lnTo>
                  <a:pt x="4165" y="2233"/>
                </a:lnTo>
                <a:close/>
                <a:moveTo>
                  <a:pt x="4085" y="2680"/>
                </a:moveTo>
                <a:lnTo>
                  <a:pt x="4104" y="2653"/>
                </a:lnTo>
                <a:lnTo>
                  <a:pt x="4096" y="2696"/>
                </a:lnTo>
                <a:lnTo>
                  <a:pt x="4075" y="2723"/>
                </a:lnTo>
                <a:lnTo>
                  <a:pt x="4085" y="2680"/>
                </a:lnTo>
                <a:close/>
                <a:moveTo>
                  <a:pt x="4088" y="2723"/>
                </a:moveTo>
                <a:lnTo>
                  <a:pt x="4085" y="2736"/>
                </a:lnTo>
                <a:lnTo>
                  <a:pt x="4061" y="2763"/>
                </a:lnTo>
                <a:lnTo>
                  <a:pt x="4064" y="2755"/>
                </a:lnTo>
                <a:lnTo>
                  <a:pt x="4088" y="2723"/>
                </a:lnTo>
                <a:close/>
                <a:moveTo>
                  <a:pt x="4061" y="2717"/>
                </a:moveTo>
                <a:lnTo>
                  <a:pt x="4064" y="2712"/>
                </a:lnTo>
                <a:lnTo>
                  <a:pt x="4056" y="2741"/>
                </a:lnTo>
                <a:lnTo>
                  <a:pt x="4061" y="2717"/>
                </a:lnTo>
                <a:close/>
                <a:moveTo>
                  <a:pt x="4037" y="2843"/>
                </a:moveTo>
                <a:lnTo>
                  <a:pt x="4053" y="2789"/>
                </a:lnTo>
                <a:lnTo>
                  <a:pt x="4080" y="2760"/>
                </a:lnTo>
                <a:lnTo>
                  <a:pt x="4069" y="2813"/>
                </a:lnTo>
                <a:lnTo>
                  <a:pt x="4037" y="2843"/>
                </a:lnTo>
                <a:close/>
                <a:moveTo>
                  <a:pt x="4077" y="2859"/>
                </a:moveTo>
                <a:lnTo>
                  <a:pt x="4069" y="2867"/>
                </a:lnTo>
                <a:lnTo>
                  <a:pt x="4080" y="2819"/>
                </a:lnTo>
                <a:lnTo>
                  <a:pt x="4085" y="2813"/>
                </a:lnTo>
                <a:lnTo>
                  <a:pt x="4077" y="2859"/>
                </a:lnTo>
                <a:close/>
                <a:moveTo>
                  <a:pt x="4088" y="2795"/>
                </a:moveTo>
                <a:lnTo>
                  <a:pt x="4085" y="2797"/>
                </a:lnTo>
                <a:lnTo>
                  <a:pt x="4091" y="2776"/>
                </a:lnTo>
                <a:lnTo>
                  <a:pt x="4088" y="2795"/>
                </a:lnTo>
                <a:close/>
                <a:moveTo>
                  <a:pt x="4091" y="2848"/>
                </a:moveTo>
                <a:lnTo>
                  <a:pt x="4099" y="2803"/>
                </a:lnTo>
                <a:lnTo>
                  <a:pt x="4109" y="2792"/>
                </a:lnTo>
                <a:lnTo>
                  <a:pt x="4101" y="2840"/>
                </a:lnTo>
                <a:lnTo>
                  <a:pt x="4091" y="2848"/>
                </a:lnTo>
                <a:close/>
                <a:moveTo>
                  <a:pt x="4133" y="2880"/>
                </a:moveTo>
                <a:lnTo>
                  <a:pt x="4107" y="2899"/>
                </a:lnTo>
                <a:lnTo>
                  <a:pt x="4115" y="2846"/>
                </a:lnTo>
                <a:lnTo>
                  <a:pt x="4136" y="2827"/>
                </a:lnTo>
                <a:lnTo>
                  <a:pt x="4133" y="2880"/>
                </a:lnTo>
                <a:close/>
                <a:moveTo>
                  <a:pt x="4139" y="2811"/>
                </a:moveTo>
                <a:lnTo>
                  <a:pt x="4115" y="2827"/>
                </a:lnTo>
                <a:lnTo>
                  <a:pt x="4123" y="2779"/>
                </a:lnTo>
                <a:lnTo>
                  <a:pt x="4141" y="2760"/>
                </a:lnTo>
                <a:lnTo>
                  <a:pt x="4139" y="2811"/>
                </a:lnTo>
                <a:close/>
                <a:moveTo>
                  <a:pt x="4141" y="2744"/>
                </a:moveTo>
                <a:lnTo>
                  <a:pt x="4125" y="2757"/>
                </a:lnTo>
                <a:lnTo>
                  <a:pt x="4133" y="2701"/>
                </a:lnTo>
                <a:lnTo>
                  <a:pt x="4147" y="2688"/>
                </a:lnTo>
                <a:lnTo>
                  <a:pt x="4141" y="2744"/>
                </a:lnTo>
                <a:close/>
                <a:moveTo>
                  <a:pt x="4157" y="2864"/>
                </a:moveTo>
                <a:lnTo>
                  <a:pt x="4147" y="2872"/>
                </a:lnTo>
                <a:lnTo>
                  <a:pt x="4149" y="2816"/>
                </a:lnTo>
                <a:lnTo>
                  <a:pt x="4160" y="2805"/>
                </a:lnTo>
                <a:lnTo>
                  <a:pt x="4157" y="2864"/>
                </a:lnTo>
                <a:close/>
                <a:moveTo>
                  <a:pt x="4163" y="2789"/>
                </a:moveTo>
                <a:lnTo>
                  <a:pt x="4152" y="2800"/>
                </a:lnTo>
                <a:lnTo>
                  <a:pt x="4155" y="2749"/>
                </a:lnTo>
                <a:lnTo>
                  <a:pt x="4165" y="2736"/>
                </a:lnTo>
                <a:lnTo>
                  <a:pt x="4163" y="2789"/>
                </a:lnTo>
                <a:close/>
                <a:moveTo>
                  <a:pt x="4168" y="2720"/>
                </a:moveTo>
                <a:lnTo>
                  <a:pt x="4155" y="2731"/>
                </a:lnTo>
                <a:lnTo>
                  <a:pt x="4160" y="2672"/>
                </a:lnTo>
                <a:lnTo>
                  <a:pt x="4171" y="2658"/>
                </a:lnTo>
                <a:lnTo>
                  <a:pt x="4168" y="2720"/>
                </a:lnTo>
                <a:close/>
                <a:moveTo>
                  <a:pt x="4171" y="2854"/>
                </a:moveTo>
                <a:lnTo>
                  <a:pt x="4173" y="2795"/>
                </a:lnTo>
                <a:lnTo>
                  <a:pt x="4208" y="2768"/>
                </a:lnTo>
                <a:lnTo>
                  <a:pt x="4208" y="2827"/>
                </a:lnTo>
                <a:lnTo>
                  <a:pt x="4171" y="2854"/>
                </a:lnTo>
                <a:close/>
                <a:moveTo>
                  <a:pt x="4208" y="1701"/>
                </a:moveTo>
                <a:lnTo>
                  <a:pt x="4208" y="1698"/>
                </a:lnTo>
                <a:lnTo>
                  <a:pt x="4208" y="1680"/>
                </a:lnTo>
                <a:lnTo>
                  <a:pt x="4211" y="1685"/>
                </a:lnTo>
                <a:lnTo>
                  <a:pt x="4208" y="1701"/>
                </a:lnTo>
                <a:close/>
                <a:moveTo>
                  <a:pt x="4208" y="1640"/>
                </a:moveTo>
                <a:lnTo>
                  <a:pt x="4208" y="1591"/>
                </a:lnTo>
                <a:lnTo>
                  <a:pt x="4213" y="1610"/>
                </a:lnTo>
                <a:lnTo>
                  <a:pt x="4211" y="1653"/>
                </a:lnTo>
                <a:lnTo>
                  <a:pt x="4208" y="1640"/>
                </a:lnTo>
                <a:close/>
                <a:moveTo>
                  <a:pt x="4211" y="1878"/>
                </a:moveTo>
                <a:lnTo>
                  <a:pt x="4211" y="1867"/>
                </a:lnTo>
                <a:lnTo>
                  <a:pt x="4211" y="1843"/>
                </a:lnTo>
                <a:lnTo>
                  <a:pt x="4216" y="1867"/>
                </a:lnTo>
                <a:lnTo>
                  <a:pt x="4211" y="1894"/>
                </a:lnTo>
                <a:lnTo>
                  <a:pt x="4211" y="1878"/>
                </a:lnTo>
                <a:close/>
                <a:moveTo>
                  <a:pt x="4213" y="2054"/>
                </a:moveTo>
                <a:lnTo>
                  <a:pt x="4213" y="2038"/>
                </a:lnTo>
                <a:lnTo>
                  <a:pt x="4213" y="2046"/>
                </a:lnTo>
                <a:lnTo>
                  <a:pt x="4213" y="2054"/>
                </a:lnTo>
                <a:close/>
                <a:moveTo>
                  <a:pt x="4213" y="2249"/>
                </a:moveTo>
                <a:lnTo>
                  <a:pt x="4227" y="2209"/>
                </a:lnTo>
                <a:lnTo>
                  <a:pt x="4229" y="2236"/>
                </a:lnTo>
                <a:lnTo>
                  <a:pt x="4213" y="2273"/>
                </a:lnTo>
                <a:lnTo>
                  <a:pt x="4213" y="2249"/>
                </a:lnTo>
                <a:close/>
                <a:moveTo>
                  <a:pt x="4216" y="2305"/>
                </a:moveTo>
                <a:lnTo>
                  <a:pt x="4232" y="2263"/>
                </a:lnTo>
                <a:lnTo>
                  <a:pt x="4235" y="2295"/>
                </a:lnTo>
                <a:lnTo>
                  <a:pt x="4216" y="2335"/>
                </a:lnTo>
                <a:lnTo>
                  <a:pt x="4216" y="2305"/>
                </a:lnTo>
                <a:close/>
                <a:moveTo>
                  <a:pt x="4216" y="2362"/>
                </a:moveTo>
                <a:lnTo>
                  <a:pt x="4237" y="2319"/>
                </a:lnTo>
                <a:lnTo>
                  <a:pt x="4240" y="2364"/>
                </a:lnTo>
                <a:lnTo>
                  <a:pt x="4216" y="2407"/>
                </a:lnTo>
                <a:lnTo>
                  <a:pt x="4216" y="2362"/>
                </a:lnTo>
                <a:close/>
                <a:moveTo>
                  <a:pt x="4216" y="2431"/>
                </a:moveTo>
                <a:lnTo>
                  <a:pt x="4243" y="2386"/>
                </a:lnTo>
                <a:lnTo>
                  <a:pt x="4246" y="2420"/>
                </a:lnTo>
                <a:lnTo>
                  <a:pt x="4216" y="2460"/>
                </a:lnTo>
                <a:lnTo>
                  <a:pt x="4216" y="2431"/>
                </a:lnTo>
                <a:close/>
                <a:moveTo>
                  <a:pt x="4216" y="2482"/>
                </a:moveTo>
                <a:lnTo>
                  <a:pt x="4246" y="2439"/>
                </a:lnTo>
                <a:lnTo>
                  <a:pt x="4251" y="2493"/>
                </a:lnTo>
                <a:lnTo>
                  <a:pt x="4219" y="2538"/>
                </a:lnTo>
                <a:lnTo>
                  <a:pt x="4216" y="2482"/>
                </a:lnTo>
                <a:close/>
                <a:moveTo>
                  <a:pt x="4219" y="2557"/>
                </a:moveTo>
                <a:lnTo>
                  <a:pt x="4254" y="2511"/>
                </a:lnTo>
                <a:lnTo>
                  <a:pt x="4256" y="2549"/>
                </a:lnTo>
                <a:lnTo>
                  <a:pt x="4219" y="2589"/>
                </a:lnTo>
                <a:lnTo>
                  <a:pt x="4219" y="2557"/>
                </a:lnTo>
                <a:close/>
                <a:moveTo>
                  <a:pt x="4219" y="2608"/>
                </a:moveTo>
                <a:lnTo>
                  <a:pt x="4256" y="2565"/>
                </a:lnTo>
                <a:lnTo>
                  <a:pt x="4264" y="2629"/>
                </a:lnTo>
                <a:lnTo>
                  <a:pt x="4219" y="2669"/>
                </a:lnTo>
                <a:lnTo>
                  <a:pt x="4219" y="2608"/>
                </a:lnTo>
                <a:close/>
                <a:moveTo>
                  <a:pt x="4219" y="2685"/>
                </a:moveTo>
                <a:lnTo>
                  <a:pt x="4264" y="2642"/>
                </a:lnTo>
                <a:lnTo>
                  <a:pt x="4270" y="2701"/>
                </a:lnTo>
                <a:lnTo>
                  <a:pt x="4219" y="2744"/>
                </a:lnTo>
                <a:lnTo>
                  <a:pt x="4219" y="2685"/>
                </a:lnTo>
                <a:close/>
                <a:moveTo>
                  <a:pt x="4221" y="2757"/>
                </a:moveTo>
                <a:lnTo>
                  <a:pt x="4270" y="2717"/>
                </a:lnTo>
                <a:lnTo>
                  <a:pt x="4275" y="2779"/>
                </a:lnTo>
                <a:lnTo>
                  <a:pt x="4221" y="2819"/>
                </a:lnTo>
                <a:lnTo>
                  <a:pt x="4221" y="2757"/>
                </a:lnTo>
                <a:close/>
                <a:moveTo>
                  <a:pt x="4221" y="2902"/>
                </a:moveTo>
                <a:lnTo>
                  <a:pt x="4221" y="2832"/>
                </a:lnTo>
                <a:lnTo>
                  <a:pt x="4278" y="2795"/>
                </a:lnTo>
                <a:lnTo>
                  <a:pt x="4283" y="2864"/>
                </a:lnTo>
                <a:lnTo>
                  <a:pt x="4221" y="2902"/>
                </a:lnTo>
                <a:close/>
                <a:moveTo>
                  <a:pt x="4283" y="2707"/>
                </a:moveTo>
                <a:lnTo>
                  <a:pt x="4344" y="2658"/>
                </a:lnTo>
                <a:lnTo>
                  <a:pt x="4355" y="2725"/>
                </a:lnTo>
                <a:lnTo>
                  <a:pt x="4288" y="2771"/>
                </a:lnTo>
                <a:lnTo>
                  <a:pt x="4283" y="2707"/>
                </a:lnTo>
                <a:close/>
                <a:moveTo>
                  <a:pt x="4294" y="2856"/>
                </a:moveTo>
                <a:lnTo>
                  <a:pt x="4288" y="2787"/>
                </a:lnTo>
                <a:lnTo>
                  <a:pt x="4358" y="2739"/>
                </a:lnTo>
                <a:lnTo>
                  <a:pt x="4368" y="2813"/>
                </a:lnTo>
                <a:lnTo>
                  <a:pt x="4294" y="2856"/>
                </a:lnTo>
                <a:close/>
                <a:moveTo>
                  <a:pt x="4379" y="2805"/>
                </a:moveTo>
                <a:lnTo>
                  <a:pt x="4368" y="2731"/>
                </a:lnTo>
                <a:lnTo>
                  <a:pt x="4430" y="2685"/>
                </a:lnTo>
                <a:lnTo>
                  <a:pt x="4449" y="2765"/>
                </a:lnTo>
                <a:lnTo>
                  <a:pt x="4379" y="2805"/>
                </a:lnTo>
                <a:close/>
                <a:moveTo>
                  <a:pt x="4441" y="2680"/>
                </a:moveTo>
                <a:lnTo>
                  <a:pt x="4510" y="2629"/>
                </a:lnTo>
                <a:lnTo>
                  <a:pt x="4537" y="2712"/>
                </a:lnTo>
                <a:lnTo>
                  <a:pt x="4459" y="2757"/>
                </a:lnTo>
                <a:lnTo>
                  <a:pt x="4441" y="2680"/>
                </a:lnTo>
                <a:close/>
                <a:moveTo>
                  <a:pt x="4483" y="2851"/>
                </a:moveTo>
                <a:lnTo>
                  <a:pt x="4465" y="2771"/>
                </a:lnTo>
                <a:lnTo>
                  <a:pt x="4542" y="2725"/>
                </a:lnTo>
                <a:lnTo>
                  <a:pt x="4563" y="2797"/>
                </a:lnTo>
                <a:lnTo>
                  <a:pt x="4483" y="2851"/>
                </a:lnTo>
                <a:close/>
                <a:moveTo>
                  <a:pt x="4553" y="2717"/>
                </a:moveTo>
                <a:lnTo>
                  <a:pt x="4641" y="2666"/>
                </a:lnTo>
                <a:lnTo>
                  <a:pt x="4668" y="2733"/>
                </a:lnTo>
                <a:lnTo>
                  <a:pt x="4574" y="2792"/>
                </a:lnTo>
                <a:lnTo>
                  <a:pt x="4553" y="2717"/>
                </a:lnTo>
                <a:close/>
                <a:moveTo>
                  <a:pt x="4598" y="2864"/>
                </a:moveTo>
                <a:lnTo>
                  <a:pt x="4579" y="2803"/>
                </a:lnTo>
                <a:lnTo>
                  <a:pt x="4670" y="2744"/>
                </a:lnTo>
                <a:lnTo>
                  <a:pt x="4697" y="2808"/>
                </a:lnTo>
                <a:lnTo>
                  <a:pt x="4598" y="2864"/>
                </a:lnTo>
                <a:close/>
                <a:moveTo>
                  <a:pt x="4681" y="2736"/>
                </a:moveTo>
                <a:lnTo>
                  <a:pt x="4772" y="2677"/>
                </a:lnTo>
                <a:lnTo>
                  <a:pt x="4807" y="2749"/>
                </a:lnTo>
                <a:lnTo>
                  <a:pt x="4708" y="2803"/>
                </a:lnTo>
                <a:lnTo>
                  <a:pt x="4681" y="2736"/>
                </a:lnTo>
                <a:close/>
                <a:moveTo>
                  <a:pt x="4745" y="2894"/>
                </a:moveTo>
                <a:lnTo>
                  <a:pt x="4713" y="2813"/>
                </a:lnTo>
                <a:lnTo>
                  <a:pt x="4812" y="2760"/>
                </a:lnTo>
                <a:lnTo>
                  <a:pt x="4852" y="2843"/>
                </a:lnTo>
                <a:lnTo>
                  <a:pt x="4745" y="2894"/>
                </a:lnTo>
                <a:close/>
                <a:moveTo>
                  <a:pt x="4865" y="2838"/>
                </a:moveTo>
                <a:lnTo>
                  <a:pt x="4823" y="2755"/>
                </a:lnTo>
                <a:lnTo>
                  <a:pt x="4935" y="2693"/>
                </a:lnTo>
                <a:lnTo>
                  <a:pt x="4988" y="2781"/>
                </a:lnTo>
                <a:lnTo>
                  <a:pt x="4865" y="2838"/>
                </a:lnTo>
                <a:close/>
                <a:moveTo>
                  <a:pt x="4946" y="2685"/>
                </a:moveTo>
                <a:lnTo>
                  <a:pt x="5058" y="2624"/>
                </a:lnTo>
                <a:lnTo>
                  <a:pt x="5125" y="2720"/>
                </a:lnTo>
                <a:lnTo>
                  <a:pt x="4999" y="2776"/>
                </a:lnTo>
                <a:lnTo>
                  <a:pt x="4946" y="2685"/>
                </a:lnTo>
                <a:close/>
                <a:moveTo>
                  <a:pt x="5004" y="2787"/>
                </a:moveTo>
                <a:lnTo>
                  <a:pt x="5130" y="2731"/>
                </a:lnTo>
                <a:lnTo>
                  <a:pt x="5151" y="2757"/>
                </a:lnTo>
                <a:lnTo>
                  <a:pt x="5042" y="2848"/>
                </a:lnTo>
                <a:lnTo>
                  <a:pt x="5004" y="2787"/>
                </a:lnTo>
                <a:close/>
              </a:path>
            </a:pathLst>
          </a:custGeom>
          <a:solidFill>
            <a:srgbClr val="231F20">
              <a:alpha val="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B8A14-1660-4869-8413-E13C02F8BCF8}"/>
              </a:ext>
            </a:extLst>
          </p:cNvPr>
          <p:cNvSpPr/>
          <p:nvPr/>
        </p:nvSpPr>
        <p:spPr>
          <a:xfrm>
            <a:off x="1289050" y="3314700"/>
            <a:ext cx="2120900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6909354-7FA9-419A-8A4E-5C49488C9B5C}"/>
              </a:ext>
            </a:extLst>
          </p:cNvPr>
          <p:cNvSpPr>
            <a:spLocks/>
          </p:cNvSpPr>
          <p:nvPr/>
        </p:nvSpPr>
        <p:spPr bwMode="auto">
          <a:xfrm>
            <a:off x="3903923" y="1254374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F4A5-DA82-48B2-865A-7F1D5BCC8AED}"/>
              </a:ext>
            </a:extLst>
          </p:cNvPr>
          <p:cNvSpPr txBox="1"/>
          <p:nvPr/>
        </p:nvSpPr>
        <p:spPr>
          <a:xfrm>
            <a:off x="3841432" y="433781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6B56E6-A83E-4EF5-9ECD-7809A28971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5CA05-2C51-6B41-8D52-8A42A577BC2E}"/>
              </a:ext>
            </a:extLst>
          </p:cNvPr>
          <p:cNvSpPr txBox="1"/>
          <p:nvPr/>
        </p:nvSpPr>
        <p:spPr>
          <a:xfrm>
            <a:off x="3841433" y="904526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98364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11780F-7E89-4705-B7A1-7C643238638F}"/>
              </a:ext>
            </a:extLst>
          </p:cNvPr>
          <p:cNvSpPr/>
          <p:nvPr/>
        </p:nvSpPr>
        <p:spPr>
          <a:xfrm>
            <a:off x="3225800" y="0"/>
            <a:ext cx="5918200" cy="5143500"/>
          </a:xfrm>
          <a:prstGeom prst="rect">
            <a:avLst/>
          </a:prstGeom>
          <a:gradFill>
            <a:gsLst>
              <a:gs pos="100000">
                <a:schemeClr val="accent3">
                  <a:alpha val="90000"/>
                </a:schemeClr>
              </a:gs>
              <a:gs pos="0">
                <a:schemeClr val="accent5">
                  <a:alpha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0026B-5B26-47E6-9433-2BE739F1626A}"/>
              </a:ext>
            </a:extLst>
          </p:cNvPr>
          <p:cNvSpPr/>
          <p:nvPr/>
        </p:nvSpPr>
        <p:spPr>
          <a:xfrm>
            <a:off x="3225800" y="558813"/>
            <a:ext cx="5231844" cy="40258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D08EF5-1FC1-4BA3-B53F-DA09F281A160}"/>
              </a:ext>
            </a:extLst>
          </p:cNvPr>
          <p:cNvCxnSpPr>
            <a:cxnSpLocks/>
          </p:cNvCxnSpPr>
          <p:nvPr/>
        </p:nvCxnSpPr>
        <p:spPr>
          <a:xfrm>
            <a:off x="4412240" y="1461203"/>
            <a:ext cx="335372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FA17-9F1A-4896-96F0-5C063C4961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6630AF1-5C51-8845-B91B-2DF6D527DBE7}"/>
              </a:ext>
            </a:extLst>
          </p:cNvPr>
          <p:cNvSpPr>
            <a:spLocks/>
          </p:cNvSpPr>
          <p:nvPr/>
        </p:nvSpPr>
        <p:spPr bwMode="auto">
          <a:xfrm>
            <a:off x="4357928" y="1590563"/>
            <a:ext cx="3988556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98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98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9D417-3CE3-9A48-9843-A32A0FB8C975}"/>
              </a:ext>
            </a:extLst>
          </p:cNvPr>
          <p:cNvSpPr txBox="1"/>
          <p:nvPr/>
        </p:nvSpPr>
        <p:spPr>
          <a:xfrm>
            <a:off x="4349750" y="694128"/>
            <a:ext cx="3988555" cy="416524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3A502-F6AB-804F-B9CC-2C03626E49DD}"/>
              </a:ext>
            </a:extLst>
          </p:cNvPr>
          <p:cNvSpPr txBox="1"/>
          <p:nvPr/>
        </p:nvSpPr>
        <p:spPr>
          <a:xfrm>
            <a:off x="4357928" y="1112728"/>
            <a:ext cx="3988555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81207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92358A-3264-4EE8-9D12-14ACAB4F94DE}"/>
              </a:ext>
            </a:extLst>
          </p:cNvPr>
          <p:cNvSpPr/>
          <p:nvPr/>
        </p:nvSpPr>
        <p:spPr>
          <a:xfrm>
            <a:off x="5138786" y="0"/>
            <a:ext cx="1554113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B4291F-AEE4-4CA0-BE76-471E7B2F0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2F669D2-73E0-A54A-911C-F8A0A88D38DF}"/>
              </a:ext>
            </a:extLst>
          </p:cNvPr>
          <p:cNvSpPr>
            <a:spLocks/>
          </p:cNvSpPr>
          <p:nvPr/>
        </p:nvSpPr>
        <p:spPr bwMode="auto">
          <a:xfrm>
            <a:off x="300100" y="1305521"/>
            <a:ext cx="4572437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32E43-2008-9A4B-ACDD-EECAC836C728}"/>
              </a:ext>
            </a:extLst>
          </p:cNvPr>
          <p:cNvSpPr txBox="1"/>
          <p:nvPr/>
        </p:nvSpPr>
        <p:spPr>
          <a:xfrm>
            <a:off x="237609" y="484928"/>
            <a:ext cx="4634928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625A0-7244-784A-A787-6F9CB2C4FB32}"/>
              </a:ext>
            </a:extLst>
          </p:cNvPr>
          <p:cNvSpPr txBox="1"/>
          <p:nvPr/>
        </p:nvSpPr>
        <p:spPr>
          <a:xfrm>
            <a:off x="237610" y="955673"/>
            <a:ext cx="463492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6795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858DCA-3EBF-482B-B07A-FCAB941CA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F3EBF60-771C-484D-8D0A-65A1FD8EF0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97974AC-D571-1746-9826-043CB06FE69A}"/>
              </a:ext>
            </a:extLst>
          </p:cNvPr>
          <p:cNvSpPr>
            <a:spLocks/>
          </p:cNvSpPr>
          <p:nvPr/>
        </p:nvSpPr>
        <p:spPr bwMode="auto">
          <a:xfrm>
            <a:off x="3398766" y="1392093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B06F5-2E20-544D-A2C8-D94C3E1D3903}"/>
              </a:ext>
            </a:extLst>
          </p:cNvPr>
          <p:cNvSpPr txBox="1"/>
          <p:nvPr/>
        </p:nvSpPr>
        <p:spPr>
          <a:xfrm>
            <a:off x="3336275" y="571500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35B67-56E3-7A4F-A538-3E55BC2C7F11}"/>
              </a:ext>
            </a:extLst>
          </p:cNvPr>
          <p:cNvSpPr txBox="1"/>
          <p:nvPr/>
        </p:nvSpPr>
        <p:spPr>
          <a:xfrm>
            <a:off x="3336276" y="1042245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99098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6EEF1-504A-4269-B8EC-DF53EA137208}"/>
              </a:ext>
            </a:extLst>
          </p:cNvPr>
          <p:cNvSpPr/>
          <p:nvPr/>
        </p:nvSpPr>
        <p:spPr>
          <a:xfrm>
            <a:off x="0" y="0"/>
            <a:ext cx="2349500" cy="51435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96EDC2E-EFD5-4915-ADF9-514728AA33F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-2247207" y="599280"/>
            <a:ext cx="5883473" cy="3309939"/>
          </a:xfrm>
          <a:custGeom>
            <a:avLst/>
            <a:gdLst>
              <a:gd name="T0" fmla="*/ 5159 w 5159"/>
              <a:gd name="T1" fmla="*/ 420 h 2907"/>
              <a:gd name="T2" fmla="*/ 3043 w 5159"/>
              <a:gd name="T3" fmla="*/ 27 h 2907"/>
              <a:gd name="T4" fmla="*/ 211 w 5159"/>
              <a:gd name="T5" fmla="*/ 0 h 2907"/>
              <a:gd name="T6" fmla="*/ 21 w 5159"/>
              <a:gd name="T7" fmla="*/ 2907 h 2907"/>
              <a:gd name="T8" fmla="*/ 4056 w 5159"/>
              <a:gd name="T9" fmla="*/ 2878 h 2907"/>
              <a:gd name="T10" fmla="*/ 2218 w 5159"/>
              <a:gd name="T11" fmla="*/ 463 h 2907"/>
              <a:gd name="T12" fmla="*/ 3046 w 5159"/>
              <a:gd name="T13" fmla="*/ 115 h 2907"/>
              <a:gd name="T14" fmla="*/ 874 w 5159"/>
              <a:gd name="T15" fmla="*/ 511 h 2907"/>
              <a:gd name="T16" fmla="*/ 783 w 5159"/>
              <a:gd name="T17" fmla="*/ 907 h 2907"/>
              <a:gd name="T18" fmla="*/ 1138 w 5159"/>
              <a:gd name="T19" fmla="*/ 704 h 2907"/>
              <a:gd name="T20" fmla="*/ 788 w 5159"/>
              <a:gd name="T21" fmla="*/ 1514 h 2907"/>
              <a:gd name="T22" fmla="*/ 724 w 5159"/>
              <a:gd name="T23" fmla="*/ 1032 h 2907"/>
              <a:gd name="T24" fmla="*/ 2089 w 5159"/>
              <a:gd name="T25" fmla="*/ 302 h 2907"/>
              <a:gd name="T26" fmla="*/ 775 w 5159"/>
              <a:gd name="T27" fmla="*/ 893 h 2907"/>
              <a:gd name="T28" fmla="*/ 879 w 5159"/>
              <a:gd name="T29" fmla="*/ 1292 h 2907"/>
              <a:gd name="T30" fmla="*/ 1958 w 5159"/>
              <a:gd name="T31" fmla="*/ 217 h 2907"/>
              <a:gd name="T32" fmla="*/ 737 w 5159"/>
              <a:gd name="T33" fmla="*/ 891 h 2907"/>
              <a:gd name="T34" fmla="*/ 393 w 5159"/>
              <a:gd name="T35" fmla="*/ 832 h 2907"/>
              <a:gd name="T36" fmla="*/ 337 w 5159"/>
              <a:gd name="T37" fmla="*/ 2281 h 2907"/>
              <a:gd name="T38" fmla="*/ 526 w 5159"/>
              <a:gd name="T39" fmla="*/ 1666 h 2907"/>
              <a:gd name="T40" fmla="*/ 518 w 5159"/>
              <a:gd name="T41" fmla="*/ 1356 h 2907"/>
              <a:gd name="T42" fmla="*/ 542 w 5159"/>
              <a:gd name="T43" fmla="*/ 1257 h 2907"/>
              <a:gd name="T44" fmla="*/ 451 w 5159"/>
              <a:gd name="T45" fmla="*/ 2378 h 2907"/>
              <a:gd name="T46" fmla="*/ 374 w 5159"/>
              <a:gd name="T47" fmla="*/ 455 h 2907"/>
              <a:gd name="T48" fmla="*/ 374 w 5159"/>
              <a:gd name="T49" fmla="*/ 2624 h 2907"/>
              <a:gd name="T50" fmla="*/ 307 w 5159"/>
              <a:gd name="T51" fmla="*/ 450 h 2907"/>
              <a:gd name="T52" fmla="*/ 427 w 5159"/>
              <a:gd name="T53" fmla="*/ 2773 h 2907"/>
              <a:gd name="T54" fmla="*/ 647 w 5159"/>
              <a:gd name="T55" fmla="*/ 1043 h 2907"/>
              <a:gd name="T56" fmla="*/ 1555 w 5159"/>
              <a:gd name="T57" fmla="*/ 811 h 2907"/>
              <a:gd name="T58" fmla="*/ 4101 w 5159"/>
              <a:gd name="T59" fmla="*/ 754 h 2907"/>
              <a:gd name="T60" fmla="*/ 3871 w 5159"/>
              <a:gd name="T61" fmla="*/ 286 h 2907"/>
              <a:gd name="T62" fmla="*/ 3305 w 5159"/>
              <a:gd name="T63" fmla="*/ 182 h 2907"/>
              <a:gd name="T64" fmla="*/ 4008 w 5159"/>
              <a:gd name="T65" fmla="*/ 511 h 2907"/>
              <a:gd name="T66" fmla="*/ 3361 w 5159"/>
              <a:gd name="T67" fmla="*/ 169 h 2907"/>
              <a:gd name="T68" fmla="*/ 3866 w 5159"/>
              <a:gd name="T69" fmla="*/ 567 h 2907"/>
              <a:gd name="T70" fmla="*/ 4286 w 5159"/>
              <a:gd name="T71" fmla="*/ 503 h 2907"/>
              <a:gd name="T72" fmla="*/ 4259 w 5159"/>
              <a:gd name="T73" fmla="*/ 1559 h 2907"/>
              <a:gd name="T74" fmla="*/ 4531 w 5159"/>
              <a:gd name="T75" fmla="*/ 1479 h 2907"/>
              <a:gd name="T76" fmla="*/ 4379 w 5159"/>
              <a:gd name="T77" fmla="*/ 992 h 2907"/>
              <a:gd name="T78" fmla="*/ 4529 w 5159"/>
              <a:gd name="T79" fmla="*/ 607 h 2907"/>
              <a:gd name="T80" fmla="*/ 4558 w 5159"/>
              <a:gd name="T81" fmla="*/ 2214 h 2907"/>
              <a:gd name="T82" fmla="*/ 4390 w 5159"/>
              <a:gd name="T83" fmla="*/ 599 h 2907"/>
              <a:gd name="T84" fmla="*/ 4831 w 5159"/>
              <a:gd name="T85" fmla="*/ 1931 h 2907"/>
              <a:gd name="T86" fmla="*/ 4433 w 5159"/>
              <a:gd name="T87" fmla="*/ 391 h 2907"/>
              <a:gd name="T88" fmla="*/ 4237 w 5159"/>
              <a:gd name="T89" fmla="*/ 1418 h 2907"/>
              <a:gd name="T90" fmla="*/ 4996 w 5159"/>
              <a:gd name="T91" fmla="*/ 1273 h 2907"/>
              <a:gd name="T92" fmla="*/ 4833 w 5159"/>
              <a:gd name="T93" fmla="*/ 131 h 2907"/>
              <a:gd name="T94" fmla="*/ 4195 w 5159"/>
              <a:gd name="T95" fmla="*/ 356 h 2907"/>
              <a:gd name="T96" fmla="*/ 4264 w 5159"/>
              <a:gd name="T97" fmla="*/ 2174 h 2907"/>
              <a:gd name="T98" fmla="*/ 5130 w 5159"/>
              <a:gd name="T99" fmla="*/ 1091 h 2907"/>
              <a:gd name="T100" fmla="*/ 4873 w 5159"/>
              <a:gd name="T101" fmla="*/ 0 h 2907"/>
              <a:gd name="T102" fmla="*/ 4211 w 5159"/>
              <a:gd name="T103" fmla="*/ 35 h 2907"/>
              <a:gd name="T104" fmla="*/ 3928 w 5159"/>
              <a:gd name="T105" fmla="*/ 80 h 2907"/>
              <a:gd name="T106" fmla="*/ 2685 w 5159"/>
              <a:gd name="T107" fmla="*/ 62 h 2907"/>
              <a:gd name="T108" fmla="*/ 663 w 5159"/>
              <a:gd name="T109" fmla="*/ 409 h 2907"/>
              <a:gd name="T110" fmla="*/ 107 w 5159"/>
              <a:gd name="T111" fmla="*/ 51 h 2907"/>
              <a:gd name="T112" fmla="*/ 53 w 5159"/>
              <a:gd name="T113" fmla="*/ 2811 h 2907"/>
              <a:gd name="T114" fmla="*/ 636 w 5159"/>
              <a:gd name="T115" fmla="*/ 2447 h 2907"/>
              <a:gd name="T116" fmla="*/ 761 w 5159"/>
              <a:gd name="T117" fmla="*/ 2830 h 2907"/>
              <a:gd name="T118" fmla="*/ 973 w 5159"/>
              <a:gd name="T119" fmla="*/ 1570 h 2907"/>
              <a:gd name="T120" fmla="*/ 2413 w 5159"/>
              <a:gd name="T121" fmla="*/ 442 h 2907"/>
              <a:gd name="T122" fmla="*/ 4278 w 5159"/>
              <a:gd name="T123" fmla="*/ 605 h 2907"/>
              <a:gd name="T124" fmla="*/ 4171 w 5159"/>
              <a:gd name="T125" fmla="*/ 2658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59" h="2907">
                <a:moveTo>
                  <a:pt x="5068" y="2894"/>
                </a:moveTo>
                <a:lnTo>
                  <a:pt x="5047" y="2859"/>
                </a:lnTo>
                <a:lnTo>
                  <a:pt x="5157" y="2768"/>
                </a:lnTo>
                <a:lnTo>
                  <a:pt x="5159" y="2771"/>
                </a:lnTo>
                <a:lnTo>
                  <a:pt x="5159" y="2749"/>
                </a:lnTo>
                <a:lnTo>
                  <a:pt x="5159" y="2749"/>
                </a:lnTo>
                <a:lnTo>
                  <a:pt x="5143" y="2725"/>
                </a:lnTo>
                <a:lnTo>
                  <a:pt x="5159" y="2715"/>
                </a:lnTo>
                <a:lnTo>
                  <a:pt x="5159" y="2704"/>
                </a:lnTo>
                <a:lnTo>
                  <a:pt x="5135" y="2715"/>
                </a:lnTo>
                <a:lnTo>
                  <a:pt x="5068" y="2618"/>
                </a:lnTo>
                <a:lnTo>
                  <a:pt x="5159" y="2567"/>
                </a:lnTo>
                <a:lnTo>
                  <a:pt x="5159" y="2554"/>
                </a:lnTo>
                <a:lnTo>
                  <a:pt x="5063" y="2608"/>
                </a:lnTo>
                <a:lnTo>
                  <a:pt x="5004" y="2525"/>
                </a:lnTo>
                <a:lnTo>
                  <a:pt x="5122" y="2450"/>
                </a:lnTo>
                <a:lnTo>
                  <a:pt x="5159" y="2495"/>
                </a:lnTo>
                <a:lnTo>
                  <a:pt x="5159" y="2477"/>
                </a:lnTo>
                <a:lnTo>
                  <a:pt x="5133" y="2442"/>
                </a:lnTo>
                <a:lnTo>
                  <a:pt x="5159" y="2426"/>
                </a:lnTo>
                <a:lnTo>
                  <a:pt x="5159" y="2410"/>
                </a:lnTo>
                <a:lnTo>
                  <a:pt x="5125" y="2434"/>
                </a:lnTo>
                <a:lnTo>
                  <a:pt x="5095" y="2396"/>
                </a:lnTo>
                <a:lnTo>
                  <a:pt x="5159" y="2356"/>
                </a:lnTo>
                <a:lnTo>
                  <a:pt x="5159" y="2340"/>
                </a:lnTo>
                <a:lnTo>
                  <a:pt x="5087" y="2386"/>
                </a:lnTo>
                <a:lnTo>
                  <a:pt x="5004" y="2284"/>
                </a:lnTo>
                <a:lnTo>
                  <a:pt x="5098" y="2217"/>
                </a:lnTo>
                <a:lnTo>
                  <a:pt x="5159" y="2287"/>
                </a:lnTo>
                <a:lnTo>
                  <a:pt x="5159" y="2268"/>
                </a:lnTo>
                <a:lnTo>
                  <a:pt x="5109" y="2212"/>
                </a:lnTo>
                <a:lnTo>
                  <a:pt x="5159" y="2174"/>
                </a:lnTo>
                <a:lnTo>
                  <a:pt x="5159" y="2158"/>
                </a:lnTo>
                <a:lnTo>
                  <a:pt x="5098" y="2201"/>
                </a:lnTo>
                <a:lnTo>
                  <a:pt x="5012" y="2110"/>
                </a:lnTo>
                <a:lnTo>
                  <a:pt x="5122" y="2022"/>
                </a:lnTo>
                <a:lnTo>
                  <a:pt x="5159" y="2057"/>
                </a:lnTo>
                <a:lnTo>
                  <a:pt x="5159" y="2041"/>
                </a:lnTo>
                <a:lnTo>
                  <a:pt x="5130" y="2014"/>
                </a:lnTo>
                <a:lnTo>
                  <a:pt x="5157" y="1993"/>
                </a:lnTo>
                <a:lnTo>
                  <a:pt x="5159" y="1998"/>
                </a:lnTo>
                <a:lnTo>
                  <a:pt x="5159" y="1974"/>
                </a:lnTo>
                <a:lnTo>
                  <a:pt x="5157" y="1976"/>
                </a:lnTo>
                <a:lnTo>
                  <a:pt x="5071" y="1875"/>
                </a:lnTo>
                <a:lnTo>
                  <a:pt x="5138" y="1811"/>
                </a:lnTo>
                <a:lnTo>
                  <a:pt x="5159" y="1835"/>
                </a:lnTo>
                <a:lnTo>
                  <a:pt x="5159" y="1819"/>
                </a:lnTo>
                <a:lnTo>
                  <a:pt x="5146" y="1803"/>
                </a:lnTo>
                <a:lnTo>
                  <a:pt x="5159" y="1789"/>
                </a:lnTo>
                <a:lnTo>
                  <a:pt x="5159" y="1773"/>
                </a:lnTo>
                <a:lnTo>
                  <a:pt x="5138" y="1795"/>
                </a:lnTo>
                <a:lnTo>
                  <a:pt x="5042" y="1698"/>
                </a:lnTo>
                <a:lnTo>
                  <a:pt x="5106" y="1629"/>
                </a:lnTo>
                <a:lnTo>
                  <a:pt x="5159" y="1677"/>
                </a:lnTo>
                <a:lnTo>
                  <a:pt x="5159" y="1661"/>
                </a:lnTo>
                <a:lnTo>
                  <a:pt x="5114" y="1618"/>
                </a:lnTo>
                <a:lnTo>
                  <a:pt x="5135" y="1594"/>
                </a:lnTo>
                <a:lnTo>
                  <a:pt x="5159" y="1629"/>
                </a:lnTo>
                <a:lnTo>
                  <a:pt x="5159" y="1607"/>
                </a:lnTo>
                <a:lnTo>
                  <a:pt x="5143" y="1586"/>
                </a:lnTo>
                <a:lnTo>
                  <a:pt x="5159" y="1567"/>
                </a:lnTo>
                <a:lnTo>
                  <a:pt x="5159" y="1549"/>
                </a:lnTo>
                <a:lnTo>
                  <a:pt x="5135" y="1575"/>
                </a:lnTo>
                <a:lnTo>
                  <a:pt x="5058" y="1479"/>
                </a:lnTo>
                <a:lnTo>
                  <a:pt x="5074" y="1455"/>
                </a:lnTo>
                <a:lnTo>
                  <a:pt x="5159" y="1517"/>
                </a:lnTo>
                <a:lnTo>
                  <a:pt x="5159" y="1503"/>
                </a:lnTo>
                <a:lnTo>
                  <a:pt x="5082" y="1444"/>
                </a:lnTo>
                <a:lnTo>
                  <a:pt x="5117" y="1402"/>
                </a:lnTo>
                <a:lnTo>
                  <a:pt x="5159" y="1452"/>
                </a:lnTo>
                <a:lnTo>
                  <a:pt x="5159" y="1434"/>
                </a:lnTo>
                <a:lnTo>
                  <a:pt x="5125" y="1393"/>
                </a:lnTo>
                <a:lnTo>
                  <a:pt x="5143" y="1367"/>
                </a:lnTo>
                <a:lnTo>
                  <a:pt x="5159" y="1377"/>
                </a:lnTo>
                <a:lnTo>
                  <a:pt x="5159" y="1361"/>
                </a:lnTo>
                <a:lnTo>
                  <a:pt x="5151" y="1356"/>
                </a:lnTo>
                <a:lnTo>
                  <a:pt x="5159" y="1345"/>
                </a:lnTo>
                <a:lnTo>
                  <a:pt x="5159" y="1327"/>
                </a:lnTo>
                <a:lnTo>
                  <a:pt x="5141" y="1351"/>
                </a:lnTo>
                <a:lnTo>
                  <a:pt x="5023" y="1276"/>
                </a:lnTo>
                <a:lnTo>
                  <a:pt x="5068" y="1206"/>
                </a:lnTo>
                <a:lnTo>
                  <a:pt x="5159" y="1292"/>
                </a:lnTo>
                <a:lnTo>
                  <a:pt x="5159" y="1276"/>
                </a:lnTo>
                <a:lnTo>
                  <a:pt x="5074" y="1196"/>
                </a:lnTo>
                <a:lnTo>
                  <a:pt x="5082" y="1188"/>
                </a:lnTo>
                <a:lnTo>
                  <a:pt x="5159" y="1228"/>
                </a:lnTo>
                <a:lnTo>
                  <a:pt x="5159" y="1214"/>
                </a:lnTo>
                <a:lnTo>
                  <a:pt x="5087" y="1177"/>
                </a:lnTo>
                <a:lnTo>
                  <a:pt x="5133" y="1110"/>
                </a:lnTo>
                <a:lnTo>
                  <a:pt x="5159" y="1131"/>
                </a:lnTo>
                <a:lnTo>
                  <a:pt x="5159" y="1118"/>
                </a:lnTo>
                <a:lnTo>
                  <a:pt x="5138" y="1099"/>
                </a:lnTo>
                <a:lnTo>
                  <a:pt x="5157" y="1075"/>
                </a:lnTo>
                <a:lnTo>
                  <a:pt x="5159" y="1078"/>
                </a:lnTo>
                <a:lnTo>
                  <a:pt x="5159" y="1046"/>
                </a:lnTo>
                <a:lnTo>
                  <a:pt x="5151" y="1059"/>
                </a:lnTo>
                <a:lnTo>
                  <a:pt x="5023" y="1003"/>
                </a:lnTo>
                <a:lnTo>
                  <a:pt x="5074" y="912"/>
                </a:lnTo>
                <a:lnTo>
                  <a:pt x="5159" y="971"/>
                </a:lnTo>
                <a:lnTo>
                  <a:pt x="5159" y="955"/>
                </a:lnTo>
                <a:lnTo>
                  <a:pt x="5079" y="901"/>
                </a:lnTo>
                <a:lnTo>
                  <a:pt x="5082" y="899"/>
                </a:lnTo>
                <a:lnTo>
                  <a:pt x="5159" y="926"/>
                </a:lnTo>
                <a:lnTo>
                  <a:pt x="5159" y="915"/>
                </a:lnTo>
                <a:lnTo>
                  <a:pt x="5087" y="888"/>
                </a:lnTo>
                <a:lnTo>
                  <a:pt x="5135" y="803"/>
                </a:lnTo>
                <a:lnTo>
                  <a:pt x="5159" y="816"/>
                </a:lnTo>
                <a:lnTo>
                  <a:pt x="5159" y="803"/>
                </a:lnTo>
                <a:lnTo>
                  <a:pt x="5141" y="792"/>
                </a:lnTo>
                <a:lnTo>
                  <a:pt x="5151" y="776"/>
                </a:lnTo>
                <a:lnTo>
                  <a:pt x="5159" y="778"/>
                </a:lnTo>
                <a:lnTo>
                  <a:pt x="5159" y="765"/>
                </a:lnTo>
                <a:lnTo>
                  <a:pt x="5157" y="765"/>
                </a:lnTo>
                <a:lnTo>
                  <a:pt x="5159" y="757"/>
                </a:lnTo>
                <a:lnTo>
                  <a:pt x="5159" y="733"/>
                </a:lnTo>
                <a:lnTo>
                  <a:pt x="5146" y="762"/>
                </a:lnTo>
                <a:lnTo>
                  <a:pt x="5042" y="733"/>
                </a:lnTo>
                <a:lnTo>
                  <a:pt x="4994" y="706"/>
                </a:lnTo>
                <a:lnTo>
                  <a:pt x="5042" y="605"/>
                </a:lnTo>
                <a:lnTo>
                  <a:pt x="5060" y="607"/>
                </a:lnTo>
                <a:lnTo>
                  <a:pt x="5090" y="623"/>
                </a:lnTo>
                <a:lnTo>
                  <a:pt x="5151" y="714"/>
                </a:lnTo>
                <a:lnTo>
                  <a:pt x="5159" y="728"/>
                </a:lnTo>
                <a:lnTo>
                  <a:pt x="5159" y="704"/>
                </a:lnTo>
                <a:lnTo>
                  <a:pt x="5151" y="685"/>
                </a:lnTo>
                <a:lnTo>
                  <a:pt x="5159" y="698"/>
                </a:lnTo>
                <a:lnTo>
                  <a:pt x="5159" y="637"/>
                </a:lnTo>
                <a:lnTo>
                  <a:pt x="5151" y="626"/>
                </a:lnTo>
                <a:lnTo>
                  <a:pt x="5159" y="629"/>
                </a:lnTo>
                <a:lnTo>
                  <a:pt x="5159" y="615"/>
                </a:lnTo>
                <a:lnTo>
                  <a:pt x="5141" y="610"/>
                </a:lnTo>
                <a:lnTo>
                  <a:pt x="5111" y="548"/>
                </a:lnTo>
                <a:lnTo>
                  <a:pt x="5154" y="591"/>
                </a:lnTo>
                <a:lnTo>
                  <a:pt x="5159" y="610"/>
                </a:lnTo>
                <a:lnTo>
                  <a:pt x="5159" y="575"/>
                </a:lnTo>
                <a:lnTo>
                  <a:pt x="5133" y="508"/>
                </a:lnTo>
                <a:lnTo>
                  <a:pt x="5159" y="530"/>
                </a:lnTo>
                <a:lnTo>
                  <a:pt x="5159" y="514"/>
                </a:lnTo>
                <a:lnTo>
                  <a:pt x="5125" y="487"/>
                </a:lnTo>
                <a:lnTo>
                  <a:pt x="5159" y="500"/>
                </a:lnTo>
                <a:lnTo>
                  <a:pt x="5159" y="487"/>
                </a:lnTo>
                <a:lnTo>
                  <a:pt x="5119" y="471"/>
                </a:lnTo>
                <a:lnTo>
                  <a:pt x="5114" y="455"/>
                </a:lnTo>
                <a:lnTo>
                  <a:pt x="5114" y="455"/>
                </a:lnTo>
                <a:lnTo>
                  <a:pt x="5159" y="460"/>
                </a:lnTo>
                <a:lnTo>
                  <a:pt x="5159" y="460"/>
                </a:lnTo>
                <a:lnTo>
                  <a:pt x="5159" y="444"/>
                </a:lnTo>
                <a:lnTo>
                  <a:pt x="5127" y="423"/>
                </a:lnTo>
                <a:lnTo>
                  <a:pt x="5149" y="380"/>
                </a:lnTo>
                <a:lnTo>
                  <a:pt x="5159" y="420"/>
                </a:lnTo>
                <a:lnTo>
                  <a:pt x="5159" y="380"/>
                </a:lnTo>
                <a:lnTo>
                  <a:pt x="5157" y="364"/>
                </a:lnTo>
                <a:lnTo>
                  <a:pt x="5159" y="353"/>
                </a:lnTo>
                <a:lnTo>
                  <a:pt x="5159" y="324"/>
                </a:lnTo>
                <a:lnTo>
                  <a:pt x="5159" y="324"/>
                </a:lnTo>
                <a:lnTo>
                  <a:pt x="5141" y="318"/>
                </a:lnTo>
                <a:lnTo>
                  <a:pt x="5135" y="294"/>
                </a:lnTo>
                <a:lnTo>
                  <a:pt x="5159" y="294"/>
                </a:lnTo>
                <a:lnTo>
                  <a:pt x="5159" y="284"/>
                </a:lnTo>
                <a:lnTo>
                  <a:pt x="5130" y="281"/>
                </a:lnTo>
                <a:lnTo>
                  <a:pt x="5092" y="161"/>
                </a:lnTo>
                <a:lnTo>
                  <a:pt x="5127" y="155"/>
                </a:lnTo>
                <a:lnTo>
                  <a:pt x="5159" y="166"/>
                </a:lnTo>
                <a:lnTo>
                  <a:pt x="5159" y="139"/>
                </a:lnTo>
                <a:lnTo>
                  <a:pt x="5127" y="145"/>
                </a:lnTo>
                <a:lnTo>
                  <a:pt x="5084" y="134"/>
                </a:lnTo>
                <a:lnTo>
                  <a:pt x="5082" y="123"/>
                </a:lnTo>
                <a:lnTo>
                  <a:pt x="5159" y="121"/>
                </a:lnTo>
                <a:lnTo>
                  <a:pt x="5159" y="107"/>
                </a:lnTo>
                <a:lnTo>
                  <a:pt x="5076" y="110"/>
                </a:lnTo>
                <a:lnTo>
                  <a:pt x="5068" y="78"/>
                </a:lnTo>
                <a:lnTo>
                  <a:pt x="5098" y="0"/>
                </a:lnTo>
                <a:lnTo>
                  <a:pt x="5084" y="0"/>
                </a:lnTo>
                <a:lnTo>
                  <a:pt x="5063" y="59"/>
                </a:lnTo>
                <a:lnTo>
                  <a:pt x="5044" y="0"/>
                </a:lnTo>
                <a:lnTo>
                  <a:pt x="5031" y="0"/>
                </a:lnTo>
                <a:lnTo>
                  <a:pt x="5055" y="78"/>
                </a:lnTo>
                <a:lnTo>
                  <a:pt x="5042" y="113"/>
                </a:lnTo>
                <a:lnTo>
                  <a:pt x="4999" y="113"/>
                </a:lnTo>
                <a:lnTo>
                  <a:pt x="4978" y="110"/>
                </a:lnTo>
                <a:lnTo>
                  <a:pt x="4935" y="0"/>
                </a:lnTo>
                <a:lnTo>
                  <a:pt x="4921" y="0"/>
                </a:lnTo>
                <a:lnTo>
                  <a:pt x="4964" y="105"/>
                </a:lnTo>
                <a:lnTo>
                  <a:pt x="4889" y="89"/>
                </a:lnTo>
                <a:lnTo>
                  <a:pt x="4871" y="51"/>
                </a:lnTo>
                <a:lnTo>
                  <a:pt x="4887" y="0"/>
                </a:lnTo>
                <a:lnTo>
                  <a:pt x="4812" y="0"/>
                </a:lnTo>
                <a:lnTo>
                  <a:pt x="4764" y="8"/>
                </a:lnTo>
                <a:lnTo>
                  <a:pt x="4759" y="0"/>
                </a:lnTo>
                <a:lnTo>
                  <a:pt x="4742" y="0"/>
                </a:lnTo>
                <a:lnTo>
                  <a:pt x="4750" y="11"/>
                </a:lnTo>
                <a:lnTo>
                  <a:pt x="4700" y="22"/>
                </a:lnTo>
                <a:lnTo>
                  <a:pt x="4697" y="16"/>
                </a:lnTo>
                <a:lnTo>
                  <a:pt x="4700" y="0"/>
                </a:lnTo>
                <a:lnTo>
                  <a:pt x="4689" y="0"/>
                </a:lnTo>
                <a:lnTo>
                  <a:pt x="4689" y="3"/>
                </a:lnTo>
                <a:lnTo>
                  <a:pt x="4686" y="0"/>
                </a:lnTo>
                <a:lnTo>
                  <a:pt x="4670" y="0"/>
                </a:lnTo>
                <a:lnTo>
                  <a:pt x="4684" y="19"/>
                </a:lnTo>
                <a:lnTo>
                  <a:pt x="4684" y="24"/>
                </a:lnTo>
                <a:lnTo>
                  <a:pt x="4652" y="30"/>
                </a:lnTo>
                <a:lnTo>
                  <a:pt x="4649" y="30"/>
                </a:lnTo>
                <a:lnTo>
                  <a:pt x="4641" y="19"/>
                </a:lnTo>
                <a:lnTo>
                  <a:pt x="4646" y="0"/>
                </a:lnTo>
                <a:lnTo>
                  <a:pt x="4633" y="0"/>
                </a:lnTo>
                <a:lnTo>
                  <a:pt x="4633" y="8"/>
                </a:lnTo>
                <a:lnTo>
                  <a:pt x="4625" y="0"/>
                </a:lnTo>
                <a:lnTo>
                  <a:pt x="4612" y="0"/>
                </a:lnTo>
                <a:lnTo>
                  <a:pt x="4628" y="24"/>
                </a:lnTo>
                <a:lnTo>
                  <a:pt x="4628" y="24"/>
                </a:lnTo>
                <a:lnTo>
                  <a:pt x="4596" y="16"/>
                </a:lnTo>
                <a:lnTo>
                  <a:pt x="4579" y="0"/>
                </a:lnTo>
                <a:lnTo>
                  <a:pt x="4563" y="0"/>
                </a:lnTo>
                <a:lnTo>
                  <a:pt x="4574" y="14"/>
                </a:lnTo>
                <a:lnTo>
                  <a:pt x="4555" y="8"/>
                </a:lnTo>
                <a:lnTo>
                  <a:pt x="4547" y="0"/>
                </a:lnTo>
                <a:lnTo>
                  <a:pt x="4529" y="0"/>
                </a:lnTo>
                <a:lnTo>
                  <a:pt x="4529" y="0"/>
                </a:lnTo>
                <a:lnTo>
                  <a:pt x="4529" y="0"/>
                </a:lnTo>
                <a:lnTo>
                  <a:pt x="4417" y="0"/>
                </a:lnTo>
                <a:lnTo>
                  <a:pt x="4363" y="6"/>
                </a:lnTo>
                <a:lnTo>
                  <a:pt x="4363" y="0"/>
                </a:lnTo>
                <a:lnTo>
                  <a:pt x="4352" y="0"/>
                </a:lnTo>
                <a:lnTo>
                  <a:pt x="4352" y="8"/>
                </a:lnTo>
                <a:lnTo>
                  <a:pt x="4328" y="11"/>
                </a:lnTo>
                <a:lnTo>
                  <a:pt x="4328" y="0"/>
                </a:lnTo>
                <a:lnTo>
                  <a:pt x="4318" y="0"/>
                </a:lnTo>
                <a:lnTo>
                  <a:pt x="4318" y="11"/>
                </a:lnTo>
                <a:lnTo>
                  <a:pt x="4211" y="22"/>
                </a:lnTo>
                <a:lnTo>
                  <a:pt x="4189" y="16"/>
                </a:lnTo>
                <a:lnTo>
                  <a:pt x="4189" y="0"/>
                </a:lnTo>
                <a:lnTo>
                  <a:pt x="4179" y="0"/>
                </a:lnTo>
                <a:lnTo>
                  <a:pt x="4179" y="11"/>
                </a:lnTo>
                <a:lnTo>
                  <a:pt x="4141" y="0"/>
                </a:lnTo>
                <a:lnTo>
                  <a:pt x="4077" y="0"/>
                </a:lnTo>
                <a:lnTo>
                  <a:pt x="4050" y="8"/>
                </a:lnTo>
                <a:lnTo>
                  <a:pt x="4048" y="0"/>
                </a:lnTo>
                <a:lnTo>
                  <a:pt x="4037" y="0"/>
                </a:lnTo>
                <a:lnTo>
                  <a:pt x="4037" y="11"/>
                </a:lnTo>
                <a:lnTo>
                  <a:pt x="4000" y="22"/>
                </a:lnTo>
                <a:lnTo>
                  <a:pt x="3949" y="0"/>
                </a:lnTo>
                <a:lnTo>
                  <a:pt x="3914" y="0"/>
                </a:lnTo>
                <a:lnTo>
                  <a:pt x="3920" y="35"/>
                </a:lnTo>
                <a:lnTo>
                  <a:pt x="3909" y="30"/>
                </a:lnTo>
                <a:lnTo>
                  <a:pt x="3885" y="0"/>
                </a:lnTo>
                <a:lnTo>
                  <a:pt x="3869" y="0"/>
                </a:lnTo>
                <a:lnTo>
                  <a:pt x="3882" y="16"/>
                </a:lnTo>
                <a:lnTo>
                  <a:pt x="3847" y="0"/>
                </a:lnTo>
                <a:lnTo>
                  <a:pt x="3821" y="0"/>
                </a:lnTo>
                <a:lnTo>
                  <a:pt x="3821" y="0"/>
                </a:lnTo>
                <a:lnTo>
                  <a:pt x="3861" y="43"/>
                </a:lnTo>
                <a:lnTo>
                  <a:pt x="3807" y="11"/>
                </a:lnTo>
                <a:lnTo>
                  <a:pt x="3805" y="0"/>
                </a:lnTo>
                <a:lnTo>
                  <a:pt x="3751" y="0"/>
                </a:lnTo>
                <a:lnTo>
                  <a:pt x="3757" y="3"/>
                </a:lnTo>
                <a:lnTo>
                  <a:pt x="3799" y="40"/>
                </a:lnTo>
                <a:lnTo>
                  <a:pt x="3807" y="67"/>
                </a:lnTo>
                <a:lnTo>
                  <a:pt x="3708" y="78"/>
                </a:lnTo>
                <a:lnTo>
                  <a:pt x="3687" y="8"/>
                </a:lnTo>
                <a:lnTo>
                  <a:pt x="3733" y="0"/>
                </a:lnTo>
                <a:lnTo>
                  <a:pt x="3647" y="0"/>
                </a:lnTo>
                <a:lnTo>
                  <a:pt x="3628" y="8"/>
                </a:lnTo>
                <a:lnTo>
                  <a:pt x="3586" y="16"/>
                </a:lnTo>
                <a:lnTo>
                  <a:pt x="3580" y="0"/>
                </a:lnTo>
                <a:lnTo>
                  <a:pt x="3567" y="0"/>
                </a:lnTo>
                <a:lnTo>
                  <a:pt x="3572" y="16"/>
                </a:lnTo>
                <a:lnTo>
                  <a:pt x="3481" y="35"/>
                </a:lnTo>
                <a:lnTo>
                  <a:pt x="3465" y="0"/>
                </a:lnTo>
                <a:lnTo>
                  <a:pt x="3452" y="0"/>
                </a:lnTo>
                <a:lnTo>
                  <a:pt x="3463" y="22"/>
                </a:lnTo>
                <a:lnTo>
                  <a:pt x="3444" y="0"/>
                </a:lnTo>
                <a:lnTo>
                  <a:pt x="3428" y="0"/>
                </a:lnTo>
                <a:lnTo>
                  <a:pt x="3460" y="38"/>
                </a:lnTo>
                <a:lnTo>
                  <a:pt x="3399" y="48"/>
                </a:lnTo>
                <a:lnTo>
                  <a:pt x="3369" y="0"/>
                </a:lnTo>
                <a:lnTo>
                  <a:pt x="3334" y="0"/>
                </a:lnTo>
                <a:lnTo>
                  <a:pt x="3332" y="3"/>
                </a:lnTo>
                <a:lnTo>
                  <a:pt x="3329" y="0"/>
                </a:lnTo>
                <a:lnTo>
                  <a:pt x="3313" y="0"/>
                </a:lnTo>
                <a:lnTo>
                  <a:pt x="3321" y="6"/>
                </a:lnTo>
                <a:lnTo>
                  <a:pt x="3276" y="27"/>
                </a:lnTo>
                <a:lnTo>
                  <a:pt x="3257" y="0"/>
                </a:lnTo>
                <a:lnTo>
                  <a:pt x="3244" y="0"/>
                </a:lnTo>
                <a:lnTo>
                  <a:pt x="3265" y="30"/>
                </a:lnTo>
                <a:lnTo>
                  <a:pt x="3260" y="32"/>
                </a:lnTo>
                <a:lnTo>
                  <a:pt x="3222" y="0"/>
                </a:lnTo>
                <a:lnTo>
                  <a:pt x="3203" y="0"/>
                </a:lnTo>
                <a:lnTo>
                  <a:pt x="3246" y="38"/>
                </a:lnTo>
                <a:lnTo>
                  <a:pt x="3203" y="56"/>
                </a:lnTo>
                <a:lnTo>
                  <a:pt x="3158" y="0"/>
                </a:lnTo>
                <a:lnTo>
                  <a:pt x="3142" y="0"/>
                </a:lnTo>
                <a:lnTo>
                  <a:pt x="3182" y="48"/>
                </a:lnTo>
                <a:lnTo>
                  <a:pt x="3118" y="3"/>
                </a:lnTo>
                <a:lnTo>
                  <a:pt x="3123" y="0"/>
                </a:lnTo>
                <a:lnTo>
                  <a:pt x="3094" y="0"/>
                </a:lnTo>
                <a:lnTo>
                  <a:pt x="3097" y="0"/>
                </a:lnTo>
                <a:lnTo>
                  <a:pt x="3054" y="22"/>
                </a:lnTo>
                <a:lnTo>
                  <a:pt x="3035" y="0"/>
                </a:lnTo>
                <a:lnTo>
                  <a:pt x="3016" y="0"/>
                </a:lnTo>
                <a:lnTo>
                  <a:pt x="3043" y="27"/>
                </a:lnTo>
                <a:lnTo>
                  <a:pt x="3035" y="32"/>
                </a:lnTo>
                <a:lnTo>
                  <a:pt x="2984" y="0"/>
                </a:lnTo>
                <a:lnTo>
                  <a:pt x="2963" y="0"/>
                </a:lnTo>
                <a:lnTo>
                  <a:pt x="3024" y="38"/>
                </a:lnTo>
                <a:lnTo>
                  <a:pt x="2998" y="51"/>
                </a:lnTo>
                <a:lnTo>
                  <a:pt x="2942" y="0"/>
                </a:lnTo>
                <a:lnTo>
                  <a:pt x="2944" y="0"/>
                </a:lnTo>
                <a:lnTo>
                  <a:pt x="2920" y="0"/>
                </a:lnTo>
                <a:lnTo>
                  <a:pt x="2891" y="19"/>
                </a:lnTo>
                <a:lnTo>
                  <a:pt x="2856" y="0"/>
                </a:lnTo>
                <a:lnTo>
                  <a:pt x="2829" y="0"/>
                </a:lnTo>
                <a:lnTo>
                  <a:pt x="2880" y="27"/>
                </a:lnTo>
                <a:lnTo>
                  <a:pt x="2837" y="51"/>
                </a:lnTo>
                <a:lnTo>
                  <a:pt x="2752" y="14"/>
                </a:lnTo>
                <a:lnTo>
                  <a:pt x="2771" y="0"/>
                </a:lnTo>
                <a:lnTo>
                  <a:pt x="2749" y="0"/>
                </a:lnTo>
                <a:lnTo>
                  <a:pt x="2739" y="8"/>
                </a:lnTo>
                <a:lnTo>
                  <a:pt x="2720" y="0"/>
                </a:lnTo>
                <a:lnTo>
                  <a:pt x="2690" y="0"/>
                </a:lnTo>
                <a:lnTo>
                  <a:pt x="2728" y="16"/>
                </a:lnTo>
                <a:lnTo>
                  <a:pt x="2685" y="48"/>
                </a:lnTo>
                <a:lnTo>
                  <a:pt x="2600" y="19"/>
                </a:lnTo>
                <a:lnTo>
                  <a:pt x="2618" y="0"/>
                </a:lnTo>
                <a:lnTo>
                  <a:pt x="2600" y="0"/>
                </a:lnTo>
                <a:lnTo>
                  <a:pt x="2586" y="14"/>
                </a:lnTo>
                <a:lnTo>
                  <a:pt x="2546" y="0"/>
                </a:lnTo>
                <a:lnTo>
                  <a:pt x="2509" y="0"/>
                </a:lnTo>
                <a:lnTo>
                  <a:pt x="2576" y="22"/>
                </a:lnTo>
                <a:lnTo>
                  <a:pt x="2530" y="62"/>
                </a:lnTo>
                <a:lnTo>
                  <a:pt x="2445" y="38"/>
                </a:lnTo>
                <a:lnTo>
                  <a:pt x="2485" y="0"/>
                </a:lnTo>
                <a:lnTo>
                  <a:pt x="2466" y="0"/>
                </a:lnTo>
                <a:lnTo>
                  <a:pt x="2431" y="35"/>
                </a:lnTo>
                <a:lnTo>
                  <a:pt x="2343" y="11"/>
                </a:lnTo>
                <a:lnTo>
                  <a:pt x="2354" y="0"/>
                </a:lnTo>
                <a:lnTo>
                  <a:pt x="2338" y="0"/>
                </a:lnTo>
                <a:lnTo>
                  <a:pt x="2332" y="8"/>
                </a:lnTo>
                <a:lnTo>
                  <a:pt x="2306" y="0"/>
                </a:lnTo>
                <a:lnTo>
                  <a:pt x="2258" y="0"/>
                </a:lnTo>
                <a:lnTo>
                  <a:pt x="2322" y="16"/>
                </a:lnTo>
                <a:lnTo>
                  <a:pt x="2279" y="67"/>
                </a:lnTo>
                <a:lnTo>
                  <a:pt x="2186" y="48"/>
                </a:lnTo>
                <a:lnTo>
                  <a:pt x="2223" y="0"/>
                </a:lnTo>
                <a:lnTo>
                  <a:pt x="2210" y="0"/>
                </a:lnTo>
                <a:lnTo>
                  <a:pt x="2175" y="46"/>
                </a:lnTo>
                <a:lnTo>
                  <a:pt x="2092" y="32"/>
                </a:lnTo>
                <a:lnTo>
                  <a:pt x="2111" y="0"/>
                </a:lnTo>
                <a:lnTo>
                  <a:pt x="2095" y="0"/>
                </a:lnTo>
                <a:lnTo>
                  <a:pt x="2079" y="30"/>
                </a:lnTo>
                <a:lnTo>
                  <a:pt x="1982" y="11"/>
                </a:lnTo>
                <a:lnTo>
                  <a:pt x="1988" y="0"/>
                </a:lnTo>
                <a:lnTo>
                  <a:pt x="1974" y="0"/>
                </a:lnTo>
                <a:lnTo>
                  <a:pt x="1969" y="8"/>
                </a:lnTo>
                <a:lnTo>
                  <a:pt x="1929" y="0"/>
                </a:lnTo>
                <a:lnTo>
                  <a:pt x="1865" y="0"/>
                </a:lnTo>
                <a:lnTo>
                  <a:pt x="1964" y="19"/>
                </a:lnTo>
                <a:lnTo>
                  <a:pt x="1932" y="80"/>
                </a:lnTo>
                <a:lnTo>
                  <a:pt x="1745" y="59"/>
                </a:lnTo>
                <a:lnTo>
                  <a:pt x="1787" y="0"/>
                </a:lnTo>
                <a:lnTo>
                  <a:pt x="1771" y="0"/>
                </a:lnTo>
                <a:lnTo>
                  <a:pt x="1729" y="56"/>
                </a:lnTo>
                <a:lnTo>
                  <a:pt x="1640" y="46"/>
                </a:lnTo>
                <a:lnTo>
                  <a:pt x="1670" y="0"/>
                </a:lnTo>
                <a:lnTo>
                  <a:pt x="1656" y="0"/>
                </a:lnTo>
                <a:lnTo>
                  <a:pt x="1627" y="46"/>
                </a:lnTo>
                <a:lnTo>
                  <a:pt x="1542" y="35"/>
                </a:lnTo>
                <a:lnTo>
                  <a:pt x="1560" y="0"/>
                </a:lnTo>
                <a:lnTo>
                  <a:pt x="1547" y="0"/>
                </a:lnTo>
                <a:lnTo>
                  <a:pt x="1528" y="35"/>
                </a:lnTo>
                <a:lnTo>
                  <a:pt x="1440" y="24"/>
                </a:lnTo>
                <a:lnTo>
                  <a:pt x="1451" y="0"/>
                </a:lnTo>
                <a:lnTo>
                  <a:pt x="1437" y="0"/>
                </a:lnTo>
                <a:lnTo>
                  <a:pt x="1427" y="22"/>
                </a:lnTo>
                <a:lnTo>
                  <a:pt x="1387" y="19"/>
                </a:lnTo>
                <a:lnTo>
                  <a:pt x="1400" y="0"/>
                </a:lnTo>
                <a:lnTo>
                  <a:pt x="1387" y="0"/>
                </a:lnTo>
                <a:lnTo>
                  <a:pt x="1373" y="16"/>
                </a:lnTo>
                <a:lnTo>
                  <a:pt x="1331" y="11"/>
                </a:lnTo>
                <a:lnTo>
                  <a:pt x="1336" y="0"/>
                </a:lnTo>
                <a:lnTo>
                  <a:pt x="1317" y="0"/>
                </a:lnTo>
                <a:lnTo>
                  <a:pt x="1312" y="8"/>
                </a:lnTo>
                <a:lnTo>
                  <a:pt x="1258" y="3"/>
                </a:lnTo>
                <a:lnTo>
                  <a:pt x="1261" y="0"/>
                </a:lnTo>
                <a:lnTo>
                  <a:pt x="1248" y="0"/>
                </a:lnTo>
                <a:lnTo>
                  <a:pt x="1248" y="3"/>
                </a:lnTo>
                <a:lnTo>
                  <a:pt x="1229" y="0"/>
                </a:lnTo>
                <a:lnTo>
                  <a:pt x="1125" y="0"/>
                </a:lnTo>
                <a:lnTo>
                  <a:pt x="1170" y="6"/>
                </a:lnTo>
                <a:lnTo>
                  <a:pt x="1122" y="123"/>
                </a:lnTo>
                <a:lnTo>
                  <a:pt x="1055" y="121"/>
                </a:lnTo>
                <a:lnTo>
                  <a:pt x="1058" y="113"/>
                </a:lnTo>
                <a:lnTo>
                  <a:pt x="1093" y="0"/>
                </a:lnTo>
                <a:lnTo>
                  <a:pt x="1082" y="0"/>
                </a:lnTo>
                <a:lnTo>
                  <a:pt x="1079" y="3"/>
                </a:lnTo>
                <a:lnTo>
                  <a:pt x="1079" y="0"/>
                </a:lnTo>
                <a:lnTo>
                  <a:pt x="1069" y="0"/>
                </a:lnTo>
                <a:lnTo>
                  <a:pt x="1047" y="110"/>
                </a:lnTo>
                <a:lnTo>
                  <a:pt x="1042" y="121"/>
                </a:lnTo>
                <a:lnTo>
                  <a:pt x="978" y="118"/>
                </a:lnTo>
                <a:lnTo>
                  <a:pt x="1007" y="0"/>
                </a:lnTo>
                <a:lnTo>
                  <a:pt x="994" y="0"/>
                </a:lnTo>
                <a:lnTo>
                  <a:pt x="967" y="118"/>
                </a:lnTo>
                <a:lnTo>
                  <a:pt x="922" y="118"/>
                </a:lnTo>
                <a:lnTo>
                  <a:pt x="938" y="0"/>
                </a:lnTo>
                <a:lnTo>
                  <a:pt x="924" y="0"/>
                </a:lnTo>
                <a:lnTo>
                  <a:pt x="911" y="115"/>
                </a:lnTo>
                <a:lnTo>
                  <a:pt x="879" y="115"/>
                </a:lnTo>
                <a:lnTo>
                  <a:pt x="898" y="0"/>
                </a:lnTo>
                <a:lnTo>
                  <a:pt x="887" y="0"/>
                </a:lnTo>
                <a:lnTo>
                  <a:pt x="868" y="115"/>
                </a:lnTo>
                <a:lnTo>
                  <a:pt x="788" y="113"/>
                </a:lnTo>
                <a:lnTo>
                  <a:pt x="793" y="0"/>
                </a:lnTo>
                <a:lnTo>
                  <a:pt x="777" y="0"/>
                </a:lnTo>
                <a:lnTo>
                  <a:pt x="767" y="110"/>
                </a:lnTo>
                <a:lnTo>
                  <a:pt x="665" y="107"/>
                </a:lnTo>
                <a:lnTo>
                  <a:pt x="668" y="0"/>
                </a:lnTo>
                <a:lnTo>
                  <a:pt x="655" y="0"/>
                </a:lnTo>
                <a:lnTo>
                  <a:pt x="655" y="107"/>
                </a:lnTo>
                <a:lnTo>
                  <a:pt x="644" y="105"/>
                </a:lnTo>
                <a:lnTo>
                  <a:pt x="641" y="0"/>
                </a:lnTo>
                <a:lnTo>
                  <a:pt x="631" y="0"/>
                </a:lnTo>
                <a:lnTo>
                  <a:pt x="633" y="105"/>
                </a:lnTo>
                <a:lnTo>
                  <a:pt x="542" y="102"/>
                </a:lnTo>
                <a:lnTo>
                  <a:pt x="537" y="83"/>
                </a:lnTo>
                <a:lnTo>
                  <a:pt x="529" y="0"/>
                </a:lnTo>
                <a:lnTo>
                  <a:pt x="518" y="0"/>
                </a:lnTo>
                <a:lnTo>
                  <a:pt x="521" y="30"/>
                </a:lnTo>
                <a:lnTo>
                  <a:pt x="510" y="0"/>
                </a:lnTo>
                <a:lnTo>
                  <a:pt x="500" y="0"/>
                </a:lnTo>
                <a:lnTo>
                  <a:pt x="524" y="86"/>
                </a:lnTo>
                <a:lnTo>
                  <a:pt x="524" y="102"/>
                </a:lnTo>
                <a:lnTo>
                  <a:pt x="489" y="99"/>
                </a:lnTo>
                <a:lnTo>
                  <a:pt x="478" y="0"/>
                </a:lnTo>
                <a:lnTo>
                  <a:pt x="465" y="0"/>
                </a:lnTo>
                <a:lnTo>
                  <a:pt x="476" y="99"/>
                </a:lnTo>
                <a:lnTo>
                  <a:pt x="398" y="97"/>
                </a:lnTo>
                <a:lnTo>
                  <a:pt x="385" y="0"/>
                </a:lnTo>
                <a:lnTo>
                  <a:pt x="374" y="0"/>
                </a:lnTo>
                <a:lnTo>
                  <a:pt x="387" y="97"/>
                </a:lnTo>
                <a:lnTo>
                  <a:pt x="350" y="94"/>
                </a:lnTo>
                <a:lnTo>
                  <a:pt x="315" y="0"/>
                </a:lnTo>
                <a:lnTo>
                  <a:pt x="302" y="0"/>
                </a:lnTo>
                <a:lnTo>
                  <a:pt x="337" y="94"/>
                </a:lnTo>
                <a:lnTo>
                  <a:pt x="310" y="91"/>
                </a:lnTo>
                <a:lnTo>
                  <a:pt x="294" y="0"/>
                </a:lnTo>
                <a:lnTo>
                  <a:pt x="280" y="0"/>
                </a:lnTo>
                <a:lnTo>
                  <a:pt x="297" y="91"/>
                </a:lnTo>
                <a:lnTo>
                  <a:pt x="243" y="89"/>
                </a:lnTo>
                <a:lnTo>
                  <a:pt x="222" y="0"/>
                </a:lnTo>
                <a:lnTo>
                  <a:pt x="211" y="0"/>
                </a:lnTo>
                <a:lnTo>
                  <a:pt x="230" y="89"/>
                </a:lnTo>
                <a:lnTo>
                  <a:pt x="136" y="86"/>
                </a:lnTo>
                <a:lnTo>
                  <a:pt x="96" y="0"/>
                </a:lnTo>
                <a:lnTo>
                  <a:pt x="56" y="0"/>
                </a:lnTo>
                <a:lnTo>
                  <a:pt x="48" y="11"/>
                </a:lnTo>
                <a:lnTo>
                  <a:pt x="43" y="0"/>
                </a:lnTo>
                <a:lnTo>
                  <a:pt x="32" y="0"/>
                </a:lnTo>
                <a:lnTo>
                  <a:pt x="37" y="24"/>
                </a:lnTo>
                <a:lnTo>
                  <a:pt x="0" y="78"/>
                </a:lnTo>
                <a:lnTo>
                  <a:pt x="0" y="97"/>
                </a:lnTo>
                <a:lnTo>
                  <a:pt x="3" y="91"/>
                </a:lnTo>
                <a:lnTo>
                  <a:pt x="11" y="94"/>
                </a:lnTo>
                <a:lnTo>
                  <a:pt x="0" y="113"/>
                </a:lnTo>
                <a:lnTo>
                  <a:pt x="0" y="161"/>
                </a:lnTo>
                <a:lnTo>
                  <a:pt x="0" y="158"/>
                </a:lnTo>
                <a:lnTo>
                  <a:pt x="35" y="94"/>
                </a:lnTo>
                <a:lnTo>
                  <a:pt x="59" y="94"/>
                </a:lnTo>
                <a:lnTo>
                  <a:pt x="115" y="281"/>
                </a:lnTo>
                <a:lnTo>
                  <a:pt x="13" y="284"/>
                </a:lnTo>
                <a:lnTo>
                  <a:pt x="0" y="260"/>
                </a:lnTo>
                <a:lnTo>
                  <a:pt x="0" y="284"/>
                </a:lnTo>
                <a:lnTo>
                  <a:pt x="0" y="284"/>
                </a:lnTo>
                <a:lnTo>
                  <a:pt x="0" y="284"/>
                </a:lnTo>
                <a:lnTo>
                  <a:pt x="0" y="297"/>
                </a:lnTo>
                <a:lnTo>
                  <a:pt x="5" y="297"/>
                </a:lnTo>
                <a:lnTo>
                  <a:pt x="104" y="471"/>
                </a:lnTo>
                <a:lnTo>
                  <a:pt x="48" y="476"/>
                </a:lnTo>
                <a:lnTo>
                  <a:pt x="0" y="335"/>
                </a:lnTo>
                <a:lnTo>
                  <a:pt x="0" y="372"/>
                </a:lnTo>
                <a:lnTo>
                  <a:pt x="35" y="479"/>
                </a:lnTo>
                <a:lnTo>
                  <a:pt x="32" y="479"/>
                </a:lnTo>
                <a:lnTo>
                  <a:pt x="0" y="393"/>
                </a:lnTo>
                <a:lnTo>
                  <a:pt x="0" y="428"/>
                </a:lnTo>
                <a:lnTo>
                  <a:pt x="19" y="479"/>
                </a:lnTo>
                <a:lnTo>
                  <a:pt x="0" y="482"/>
                </a:lnTo>
                <a:lnTo>
                  <a:pt x="0" y="495"/>
                </a:lnTo>
                <a:lnTo>
                  <a:pt x="24" y="492"/>
                </a:lnTo>
                <a:lnTo>
                  <a:pt x="37" y="530"/>
                </a:lnTo>
                <a:lnTo>
                  <a:pt x="0" y="532"/>
                </a:lnTo>
                <a:lnTo>
                  <a:pt x="0" y="546"/>
                </a:lnTo>
                <a:lnTo>
                  <a:pt x="43" y="543"/>
                </a:lnTo>
                <a:lnTo>
                  <a:pt x="88" y="661"/>
                </a:lnTo>
                <a:lnTo>
                  <a:pt x="27" y="671"/>
                </a:lnTo>
                <a:lnTo>
                  <a:pt x="0" y="629"/>
                </a:lnTo>
                <a:lnTo>
                  <a:pt x="0" y="653"/>
                </a:lnTo>
                <a:lnTo>
                  <a:pt x="13" y="674"/>
                </a:lnTo>
                <a:lnTo>
                  <a:pt x="0" y="677"/>
                </a:lnTo>
                <a:lnTo>
                  <a:pt x="0" y="690"/>
                </a:lnTo>
                <a:lnTo>
                  <a:pt x="21" y="685"/>
                </a:lnTo>
                <a:lnTo>
                  <a:pt x="40" y="717"/>
                </a:lnTo>
                <a:lnTo>
                  <a:pt x="0" y="720"/>
                </a:lnTo>
                <a:lnTo>
                  <a:pt x="0" y="733"/>
                </a:lnTo>
                <a:lnTo>
                  <a:pt x="48" y="728"/>
                </a:lnTo>
                <a:lnTo>
                  <a:pt x="150" y="877"/>
                </a:lnTo>
                <a:lnTo>
                  <a:pt x="53" y="896"/>
                </a:lnTo>
                <a:lnTo>
                  <a:pt x="0" y="778"/>
                </a:lnTo>
                <a:lnTo>
                  <a:pt x="0" y="808"/>
                </a:lnTo>
                <a:lnTo>
                  <a:pt x="43" y="899"/>
                </a:lnTo>
                <a:lnTo>
                  <a:pt x="0" y="907"/>
                </a:lnTo>
                <a:lnTo>
                  <a:pt x="0" y="920"/>
                </a:lnTo>
                <a:lnTo>
                  <a:pt x="48" y="909"/>
                </a:lnTo>
                <a:lnTo>
                  <a:pt x="115" y="1059"/>
                </a:lnTo>
                <a:lnTo>
                  <a:pt x="93" y="1065"/>
                </a:lnTo>
                <a:lnTo>
                  <a:pt x="0" y="944"/>
                </a:lnTo>
                <a:lnTo>
                  <a:pt x="0" y="963"/>
                </a:lnTo>
                <a:lnTo>
                  <a:pt x="80" y="1067"/>
                </a:lnTo>
                <a:lnTo>
                  <a:pt x="0" y="1089"/>
                </a:lnTo>
                <a:lnTo>
                  <a:pt x="0" y="1102"/>
                </a:lnTo>
                <a:lnTo>
                  <a:pt x="88" y="1078"/>
                </a:lnTo>
                <a:lnTo>
                  <a:pt x="182" y="1198"/>
                </a:lnTo>
                <a:lnTo>
                  <a:pt x="184" y="1204"/>
                </a:lnTo>
                <a:lnTo>
                  <a:pt x="37" y="1257"/>
                </a:lnTo>
                <a:lnTo>
                  <a:pt x="0" y="1214"/>
                </a:lnTo>
                <a:lnTo>
                  <a:pt x="0" y="1233"/>
                </a:lnTo>
                <a:lnTo>
                  <a:pt x="24" y="1260"/>
                </a:lnTo>
                <a:lnTo>
                  <a:pt x="0" y="1270"/>
                </a:lnTo>
                <a:lnTo>
                  <a:pt x="0" y="1281"/>
                </a:lnTo>
                <a:lnTo>
                  <a:pt x="32" y="1270"/>
                </a:lnTo>
                <a:lnTo>
                  <a:pt x="142" y="1391"/>
                </a:lnTo>
                <a:lnTo>
                  <a:pt x="0" y="1452"/>
                </a:lnTo>
                <a:lnTo>
                  <a:pt x="0" y="1450"/>
                </a:lnTo>
                <a:lnTo>
                  <a:pt x="0" y="1466"/>
                </a:lnTo>
                <a:lnTo>
                  <a:pt x="109" y="1573"/>
                </a:lnTo>
                <a:lnTo>
                  <a:pt x="0" y="1629"/>
                </a:lnTo>
                <a:lnTo>
                  <a:pt x="0" y="1642"/>
                </a:lnTo>
                <a:lnTo>
                  <a:pt x="118" y="1581"/>
                </a:lnTo>
                <a:lnTo>
                  <a:pt x="227" y="1685"/>
                </a:lnTo>
                <a:lnTo>
                  <a:pt x="104" y="1760"/>
                </a:lnTo>
                <a:lnTo>
                  <a:pt x="0" y="1674"/>
                </a:lnTo>
                <a:lnTo>
                  <a:pt x="0" y="1690"/>
                </a:lnTo>
                <a:lnTo>
                  <a:pt x="93" y="1768"/>
                </a:lnTo>
                <a:lnTo>
                  <a:pt x="0" y="1827"/>
                </a:lnTo>
                <a:lnTo>
                  <a:pt x="0" y="1840"/>
                </a:lnTo>
                <a:lnTo>
                  <a:pt x="101" y="1776"/>
                </a:lnTo>
                <a:lnTo>
                  <a:pt x="150" y="1813"/>
                </a:lnTo>
                <a:lnTo>
                  <a:pt x="75" y="1926"/>
                </a:lnTo>
                <a:lnTo>
                  <a:pt x="0" y="1872"/>
                </a:lnTo>
                <a:lnTo>
                  <a:pt x="0" y="1886"/>
                </a:lnTo>
                <a:lnTo>
                  <a:pt x="67" y="1934"/>
                </a:lnTo>
                <a:lnTo>
                  <a:pt x="24" y="2001"/>
                </a:lnTo>
                <a:lnTo>
                  <a:pt x="0" y="2019"/>
                </a:lnTo>
                <a:lnTo>
                  <a:pt x="0" y="2033"/>
                </a:lnTo>
                <a:lnTo>
                  <a:pt x="3" y="2030"/>
                </a:lnTo>
                <a:lnTo>
                  <a:pt x="0" y="2035"/>
                </a:lnTo>
                <a:lnTo>
                  <a:pt x="0" y="2057"/>
                </a:lnTo>
                <a:lnTo>
                  <a:pt x="32" y="2009"/>
                </a:lnTo>
                <a:lnTo>
                  <a:pt x="101" y="1958"/>
                </a:lnTo>
                <a:lnTo>
                  <a:pt x="163" y="2003"/>
                </a:lnTo>
                <a:lnTo>
                  <a:pt x="93" y="2121"/>
                </a:lnTo>
                <a:lnTo>
                  <a:pt x="0" y="2065"/>
                </a:lnTo>
                <a:lnTo>
                  <a:pt x="0" y="2078"/>
                </a:lnTo>
                <a:lnTo>
                  <a:pt x="88" y="2132"/>
                </a:lnTo>
                <a:lnTo>
                  <a:pt x="69" y="2166"/>
                </a:lnTo>
                <a:lnTo>
                  <a:pt x="0" y="2225"/>
                </a:lnTo>
                <a:lnTo>
                  <a:pt x="0" y="2241"/>
                </a:lnTo>
                <a:lnTo>
                  <a:pt x="51" y="2196"/>
                </a:lnTo>
                <a:lnTo>
                  <a:pt x="11" y="2268"/>
                </a:lnTo>
                <a:lnTo>
                  <a:pt x="0" y="2263"/>
                </a:lnTo>
                <a:lnTo>
                  <a:pt x="0" y="2276"/>
                </a:lnTo>
                <a:lnTo>
                  <a:pt x="5" y="2279"/>
                </a:lnTo>
                <a:lnTo>
                  <a:pt x="0" y="2287"/>
                </a:lnTo>
                <a:lnTo>
                  <a:pt x="0" y="2311"/>
                </a:lnTo>
                <a:lnTo>
                  <a:pt x="16" y="2284"/>
                </a:lnTo>
                <a:lnTo>
                  <a:pt x="56" y="2305"/>
                </a:lnTo>
                <a:lnTo>
                  <a:pt x="0" y="2380"/>
                </a:lnTo>
                <a:lnTo>
                  <a:pt x="0" y="2399"/>
                </a:lnTo>
                <a:lnTo>
                  <a:pt x="67" y="2311"/>
                </a:lnTo>
                <a:lnTo>
                  <a:pt x="118" y="2335"/>
                </a:lnTo>
                <a:lnTo>
                  <a:pt x="11" y="2442"/>
                </a:lnTo>
                <a:lnTo>
                  <a:pt x="0" y="2436"/>
                </a:lnTo>
                <a:lnTo>
                  <a:pt x="0" y="2469"/>
                </a:lnTo>
                <a:lnTo>
                  <a:pt x="8" y="2458"/>
                </a:lnTo>
                <a:lnTo>
                  <a:pt x="51" y="2477"/>
                </a:lnTo>
                <a:lnTo>
                  <a:pt x="0" y="2583"/>
                </a:lnTo>
                <a:lnTo>
                  <a:pt x="0" y="2637"/>
                </a:lnTo>
                <a:lnTo>
                  <a:pt x="35" y="2650"/>
                </a:lnTo>
                <a:lnTo>
                  <a:pt x="0" y="2693"/>
                </a:lnTo>
                <a:lnTo>
                  <a:pt x="0" y="2712"/>
                </a:lnTo>
                <a:lnTo>
                  <a:pt x="45" y="2656"/>
                </a:lnTo>
                <a:lnTo>
                  <a:pt x="109" y="2682"/>
                </a:lnTo>
                <a:lnTo>
                  <a:pt x="40" y="2808"/>
                </a:lnTo>
                <a:lnTo>
                  <a:pt x="0" y="2797"/>
                </a:lnTo>
                <a:lnTo>
                  <a:pt x="0" y="2819"/>
                </a:lnTo>
                <a:lnTo>
                  <a:pt x="29" y="2827"/>
                </a:lnTo>
                <a:lnTo>
                  <a:pt x="0" y="2886"/>
                </a:lnTo>
                <a:lnTo>
                  <a:pt x="0" y="2907"/>
                </a:lnTo>
                <a:lnTo>
                  <a:pt x="3" y="2907"/>
                </a:lnTo>
                <a:lnTo>
                  <a:pt x="43" y="2832"/>
                </a:lnTo>
                <a:lnTo>
                  <a:pt x="51" y="2835"/>
                </a:lnTo>
                <a:lnTo>
                  <a:pt x="21" y="2907"/>
                </a:lnTo>
                <a:lnTo>
                  <a:pt x="35" y="2907"/>
                </a:lnTo>
                <a:lnTo>
                  <a:pt x="61" y="2838"/>
                </a:lnTo>
                <a:lnTo>
                  <a:pt x="88" y="2848"/>
                </a:lnTo>
                <a:lnTo>
                  <a:pt x="45" y="2907"/>
                </a:lnTo>
                <a:lnTo>
                  <a:pt x="59" y="2907"/>
                </a:lnTo>
                <a:lnTo>
                  <a:pt x="101" y="2851"/>
                </a:lnTo>
                <a:lnTo>
                  <a:pt x="160" y="2870"/>
                </a:lnTo>
                <a:lnTo>
                  <a:pt x="144" y="2907"/>
                </a:lnTo>
                <a:lnTo>
                  <a:pt x="158" y="2907"/>
                </a:lnTo>
                <a:lnTo>
                  <a:pt x="174" y="2875"/>
                </a:lnTo>
                <a:lnTo>
                  <a:pt x="182" y="2878"/>
                </a:lnTo>
                <a:lnTo>
                  <a:pt x="171" y="2907"/>
                </a:lnTo>
                <a:lnTo>
                  <a:pt x="184" y="2907"/>
                </a:lnTo>
                <a:lnTo>
                  <a:pt x="192" y="2880"/>
                </a:lnTo>
                <a:lnTo>
                  <a:pt x="254" y="2902"/>
                </a:lnTo>
                <a:lnTo>
                  <a:pt x="248" y="2907"/>
                </a:lnTo>
                <a:lnTo>
                  <a:pt x="264" y="2907"/>
                </a:lnTo>
                <a:lnTo>
                  <a:pt x="264" y="2904"/>
                </a:lnTo>
                <a:lnTo>
                  <a:pt x="270" y="2907"/>
                </a:lnTo>
                <a:lnTo>
                  <a:pt x="310" y="2907"/>
                </a:lnTo>
                <a:lnTo>
                  <a:pt x="289" y="2899"/>
                </a:lnTo>
                <a:lnTo>
                  <a:pt x="294" y="2883"/>
                </a:lnTo>
                <a:lnTo>
                  <a:pt x="321" y="2891"/>
                </a:lnTo>
                <a:lnTo>
                  <a:pt x="318" y="2907"/>
                </a:lnTo>
                <a:lnTo>
                  <a:pt x="329" y="2907"/>
                </a:lnTo>
                <a:lnTo>
                  <a:pt x="334" y="2894"/>
                </a:lnTo>
                <a:lnTo>
                  <a:pt x="387" y="2907"/>
                </a:lnTo>
                <a:lnTo>
                  <a:pt x="443" y="2907"/>
                </a:lnTo>
                <a:lnTo>
                  <a:pt x="449" y="2878"/>
                </a:lnTo>
                <a:lnTo>
                  <a:pt x="473" y="2830"/>
                </a:lnTo>
                <a:lnTo>
                  <a:pt x="502" y="2843"/>
                </a:lnTo>
                <a:lnTo>
                  <a:pt x="492" y="2907"/>
                </a:lnTo>
                <a:lnTo>
                  <a:pt x="502" y="2907"/>
                </a:lnTo>
                <a:lnTo>
                  <a:pt x="516" y="2848"/>
                </a:lnTo>
                <a:lnTo>
                  <a:pt x="542" y="2859"/>
                </a:lnTo>
                <a:lnTo>
                  <a:pt x="540" y="2907"/>
                </a:lnTo>
                <a:lnTo>
                  <a:pt x="550" y="2907"/>
                </a:lnTo>
                <a:lnTo>
                  <a:pt x="553" y="2864"/>
                </a:lnTo>
                <a:lnTo>
                  <a:pt x="572" y="2872"/>
                </a:lnTo>
                <a:lnTo>
                  <a:pt x="566" y="2907"/>
                </a:lnTo>
                <a:lnTo>
                  <a:pt x="580" y="2907"/>
                </a:lnTo>
                <a:lnTo>
                  <a:pt x="582" y="2875"/>
                </a:lnTo>
                <a:lnTo>
                  <a:pt x="633" y="2896"/>
                </a:lnTo>
                <a:lnTo>
                  <a:pt x="633" y="2907"/>
                </a:lnTo>
                <a:lnTo>
                  <a:pt x="652" y="2907"/>
                </a:lnTo>
                <a:lnTo>
                  <a:pt x="652" y="2904"/>
                </a:lnTo>
                <a:lnTo>
                  <a:pt x="657" y="2907"/>
                </a:lnTo>
                <a:lnTo>
                  <a:pt x="689" y="2907"/>
                </a:lnTo>
                <a:lnTo>
                  <a:pt x="652" y="2891"/>
                </a:lnTo>
                <a:lnTo>
                  <a:pt x="655" y="2848"/>
                </a:lnTo>
                <a:lnTo>
                  <a:pt x="703" y="2864"/>
                </a:lnTo>
                <a:lnTo>
                  <a:pt x="703" y="2907"/>
                </a:lnTo>
                <a:lnTo>
                  <a:pt x="727" y="2907"/>
                </a:lnTo>
                <a:lnTo>
                  <a:pt x="724" y="2872"/>
                </a:lnTo>
                <a:lnTo>
                  <a:pt x="753" y="2880"/>
                </a:lnTo>
                <a:lnTo>
                  <a:pt x="756" y="2907"/>
                </a:lnTo>
                <a:lnTo>
                  <a:pt x="767" y="2907"/>
                </a:lnTo>
                <a:lnTo>
                  <a:pt x="767" y="2886"/>
                </a:lnTo>
                <a:lnTo>
                  <a:pt x="785" y="2891"/>
                </a:lnTo>
                <a:lnTo>
                  <a:pt x="788" y="2907"/>
                </a:lnTo>
                <a:lnTo>
                  <a:pt x="804" y="2907"/>
                </a:lnTo>
                <a:lnTo>
                  <a:pt x="802" y="2896"/>
                </a:lnTo>
                <a:lnTo>
                  <a:pt x="815" y="2902"/>
                </a:lnTo>
                <a:lnTo>
                  <a:pt x="818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68" y="2907"/>
                </a:lnTo>
                <a:lnTo>
                  <a:pt x="858" y="2902"/>
                </a:lnTo>
                <a:lnTo>
                  <a:pt x="852" y="2875"/>
                </a:lnTo>
                <a:lnTo>
                  <a:pt x="892" y="2896"/>
                </a:lnTo>
                <a:lnTo>
                  <a:pt x="895" y="2907"/>
                </a:lnTo>
                <a:lnTo>
                  <a:pt x="908" y="2907"/>
                </a:lnTo>
                <a:lnTo>
                  <a:pt x="906" y="2902"/>
                </a:lnTo>
                <a:lnTo>
                  <a:pt x="914" y="2907"/>
                </a:lnTo>
                <a:lnTo>
                  <a:pt x="951" y="2907"/>
                </a:lnTo>
                <a:lnTo>
                  <a:pt x="924" y="2838"/>
                </a:lnTo>
                <a:lnTo>
                  <a:pt x="951" y="2848"/>
                </a:lnTo>
                <a:lnTo>
                  <a:pt x="978" y="2907"/>
                </a:lnTo>
                <a:lnTo>
                  <a:pt x="991" y="2907"/>
                </a:lnTo>
                <a:lnTo>
                  <a:pt x="967" y="2856"/>
                </a:lnTo>
                <a:lnTo>
                  <a:pt x="1090" y="2907"/>
                </a:lnTo>
                <a:lnTo>
                  <a:pt x="1122" y="2907"/>
                </a:lnTo>
                <a:lnTo>
                  <a:pt x="962" y="2840"/>
                </a:lnTo>
                <a:lnTo>
                  <a:pt x="911" y="2736"/>
                </a:lnTo>
                <a:lnTo>
                  <a:pt x="1253" y="2907"/>
                </a:lnTo>
                <a:lnTo>
                  <a:pt x="1280" y="2907"/>
                </a:lnTo>
                <a:lnTo>
                  <a:pt x="903" y="2717"/>
                </a:lnTo>
                <a:lnTo>
                  <a:pt x="842" y="2583"/>
                </a:lnTo>
                <a:lnTo>
                  <a:pt x="1349" y="2888"/>
                </a:lnTo>
                <a:lnTo>
                  <a:pt x="1355" y="2907"/>
                </a:lnTo>
                <a:lnTo>
                  <a:pt x="1365" y="2907"/>
                </a:lnTo>
                <a:lnTo>
                  <a:pt x="1365" y="2899"/>
                </a:lnTo>
                <a:lnTo>
                  <a:pt x="1379" y="2907"/>
                </a:lnTo>
                <a:lnTo>
                  <a:pt x="1411" y="2907"/>
                </a:lnTo>
                <a:lnTo>
                  <a:pt x="1400" y="2878"/>
                </a:lnTo>
                <a:lnTo>
                  <a:pt x="1435" y="2902"/>
                </a:lnTo>
                <a:lnTo>
                  <a:pt x="1435" y="2907"/>
                </a:lnTo>
                <a:lnTo>
                  <a:pt x="1461" y="2907"/>
                </a:lnTo>
                <a:lnTo>
                  <a:pt x="1443" y="2894"/>
                </a:lnTo>
                <a:lnTo>
                  <a:pt x="1435" y="2872"/>
                </a:lnTo>
                <a:lnTo>
                  <a:pt x="1456" y="2891"/>
                </a:lnTo>
                <a:lnTo>
                  <a:pt x="1464" y="2907"/>
                </a:lnTo>
                <a:lnTo>
                  <a:pt x="1523" y="2907"/>
                </a:lnTo>
                <a:lnTo>
                  <a:pt x="1494" y="2875"/>
                </a:lnTo>
                <a:lnTo>
                  <a:pt x="1405" y="2763"/>
                </a:lnTo>
                <a:lnTo>
                  <a:pt x="1344" y="2669"/>
                </a:lnTo>
                <a:lnTo>
                  <a:pt x="1309" y="2602"/>
                </a:lnTo>
                <a:lnTo>
                  <a:pt x="1245" y="2469"/>
                </a:lnTo>
                <a:lnTo>
                  <a:pt x="1210" y="2372"/>
                </a:lnTo>
                <a:lnTo>
                  <a:pt x="1034" y="1781"/>
                </a:lnTo>
                <a:lnTo>
                  <a:pt x="1333" y="1222"/>
                </a:lnTo>
                <a:lnTo>
                  <a:pt x="1448" y="1043"/>
                </a:lnTo>
                <a:lnTo>
                  <a:pt x="1531" y="947"/>
                </a:lnTo>
                <a:lnTo>
                  <a:pt x="1643" y="835"/>
                </a:lnTo>
                <a:lnTo>
                  <a:pt x="1710" y="778"/>
                </a:lnTo>
                <a:lnTo>
                  <a:pt x="1774" y="730"/>
                </a:lnTo>
                <a:lnTo>
                  <a:pt x="1974" y="605"/>
                </a:lnTo>
                <a:lnTo>
                  <a:pt x="2097" y="551"/>
                </a:lnTo>
                <a:lnTo>
                  <a:pt x="2234" y="506"/>
                </a:lnTo>
                <a:lnTo>
                  <a:pt x="2316" y="482"/>
                </a:lnTo>
                <a:lnTo>
                  <a:pt x="2453" y="458"/>
                </a:lnTo>
                <a:lnTo>
                  <a:pt x="2503" y="452"/>
                </a:lnTo>
                <a:lnTo>
                  <a:pt x="3377" y="417"/>
                </a:lnTo>
                <a:lnTo>
                  <a:pt x="3610" y="631"/>
                </a:lnTo>
                <a:lnTo>
                  <a:pt x="3879" y="917"/>
                </a:lnTo>
                <a:lnTo>
                  <a:pt x="3968" y="1049"/>
                </a:lnTo>
                <a:lnTo>
                  <a:pt x="4077" y="1268"/>
                </a:lnTo>
                <a:lnTo>
                  <a:pt x="4141" y="1474"/>
                </a:lnTo>
                <a:lnTo>
                  <a:pt x="4173" y="1605"/>
                </a:lnTo>
                <a:lnTo>
                  <a:pt x="4176" y="1623"/>
                </a:lnTo>
                <a:lnTo>
                  <a:pt x="4197" y="1872"/>
                </a:lnTo>
                <a:lnTo>
                  <a:pt x="4184" y="2086"/>
                </a:lnTo>
                <a:lnTo>
                  <a:pt x="4058" y="2666"/>
                </a:lnTo>
                <a:lnTo>
                  <a:pt x="4008" y="2776"/>
                </a:lnTo>
                <a:lnTo>
                  <a:pt x="3920" y="2907"/>
                </a:lnTo>
                <a:lnTo>
                  <a:pt x="3960" y="2907"/>
                </a:lnTo>
                <a:lnTo>
                  <a:pt x="3973" y="2878"/>
                </a:lnTo>
                <a:lnTo>
                  <a:pt x="3992" y="2859"/>
                </a:lnTo>
                <a:lnTo>
                  <a:pt x="3973" y="2904"/>
                </a:lnTo>
                <a:lnTo>
                  <a:pt x="3970" y="2907"/>
                </a:lnTo>
                <a:lnTo>
                  <a:pt x="3989" y="2907"/>
                </a:lnTo>
                <a:lnTo>
                  <a:pt x="4013" y="2883"/>
                </a:lnTo>
                <a:lnTo>
                  <a:pt x="4010" y="2891"/>
                </a:lnTo>
                <a:lnTo>
                  <a:pt x="4005" y="2907"/>
                </a:lnTo>
                <a:lnTo>
                  <a:pt x="4018" y="2907"/>
                </a:lnTo>
                <a:lnTo>
                  <a:pt x="4024" y="2894"/>
                </a:lnTo>
                <a:lnTo>
                  <a:pt x="4032" y="2867"/>
                </a:lnTo>
                <a:lnTo>
                  <a:pt x="4064" y="2835"/>
                </a:lnTo>
                <a:lnTo>
                  <a:pt x="4056" y="2878"/>
                </a:lnTo>
                <a:lnTo>
                  <a:pt x="4021" y="2907"/>
                </a:lnTo>
                <a:lnTo>
                  <a:pt x="4040" y="2907"/>
                </a:lnTo>
                <a:lnTo>
                  <a:pt x="4050" y="2896"/>
                </a:lnTo>
                <a:lnTo>
                  <a:pt x="4048" y="2907"/>
                </a:lnTo>
                <a:lnTo>
                  <a:pt x="4061" y="2907"/>
                </a:lnTo>
                <a:lnTo>
                  <a:pt x="4066" y="2886"/>
                </a:lnTo>
                <a:lnTo>
                  <a:pt x="4075" y="2878"/>
                </a:lnTo>
                <a:lnTo>
                  <a:pt x="4072" y="2907"/>
                </a:lnTo>
                <a:lnTo>
                  <a:pt x="4083" y="2907"/>
                </a:lnTo>
                <a:lnTo>
                  <a:pt x="4091" y="2864"/>
                </a:lnTo>
                <a:lnTo>
                  <a:pt x="4099" y="2856"/>
                </a:lnTo>
                <a:lnTo>
                  <a:pt x="4093" y="2907"/>
                </a:lnTo>
                <a:lnTo>
                  <a:pt x="4117" y="2907"/>
                </a:lnTo>
                <a:lnTo>
                  <a:pt x="4133" y="2896"/>
                </a:lnTo>
                <a:lnTo>
                  <a:pt x="4131" y="2907"/>
                </a:lnTo>
                <a:lnTo>
                  <a:pt x="4144" y="2907"/>
                </a:lnTo>
                <a:lnTo>
                  <a:pt x="4144" y="2886"/>
                </a:lnTo>
                <a:lnTo>
                  <a:pt x="4157" y="2878"/>
                </a:lnTo>
                <a:lnTo>
                  <a:pt x="4155" y="2907"/>
                </a:lnTo>
                <a:lnTo>
                  <a:pt x="4165" y="2907"/>
                </a:lnTo>
                <a:lnTo>
                  <a:pt x="4168" y="2870"/>
                </a:lnTo>
                <a:lnTo>
                  <a:pt x="4208" y="2843"/>
                </a:lnTo>
                <a:lnTo>
                  <a:pt x="4211" y="2907"/>
                </a:lnTo>
                <a:lnTo>
                  <a:pt x="4235" y="2907"/>
                </a:lnTo>
                <a:lnTo>
                  <a:pt x="4286" y="2878"/>
                </a:lnTo>
                <a:lnTo>
                  <a:pt x="4286" y="2907"/>
                </a:lnTo>
                <a:lnTo>
                  <a:pt x="4299" y="2907"/>
                </a:lnTo>
                <a:lnTo>
                  <a:pt x="4296" y="2870"/>
                </a:lnTo>
                <a:lnTo>
                  <a:pt x="4371" y="2827"/>
                </a:lnTo>
                <a:lnTo>
                  <a:pt x="4384" y="2907"/>
                </a:lnTo>
                <a:lnTo>
                  <a:pt x="4395" y="2907"/>
                </a:lnTo>
                <a:lnTo>
                  <a:pt x="4382" y="2819"/>
                </a:lnTo>
                <a:lnTo>
                  <a:pt x="4451" y="2776"/>
                </a:lnTo>
                <a:lnTo>
                  <a:pt x="4473" y="2859"/>
                </a:lnTo>
                <a:lnTo>
                  <a:pt x="4400" y="2907"/>
                </a:lnTo>
                <a:lnTo>
                  <a:pt x="4422" y="2907"/>
                </a:lnTo>
                <a:lnTo>
                  <a:pt x="4475" y="2872"/>
                </a:lnTo>
                <a:lnTo>
                  <a:pt x="4483" y="2907"/>
                </a:lnTo>
                <a:lnTo>
                  <a:pt x="4497" y="2907"/>
                </a:lnTo>
                <a:lnTo>
                  <a:pt x="4486" y="2864"/>
                </a:lnTo>
                <a:lnTo>
                  <a:pt x="4569" y="2811"/>
                </a:lnTo>
                <a:lnTo>
                  <a:pt x="4588" y="2870"/>
                </a:lnTo>
                <a:lnTo>
                  <a:pt x="4521" y="2907"/>
                </a:lnTo>
                <a:lnTo>
                  <a:pt x="4547" y="2907"/>
                </a:lnTo>
                <a:lnTo>
                  <a:pt x="4590" y="2880"/>
                </a:lnTo>
                <a:lnTo>
                  <a:pt x="4598" y="2907"/>
                </a:lnTo>
                <a:lnTo>
                  <a:pt x="4612" y="2907"/>
                </a:lnTo>
                <a:lnTo>
                  <a:pt x="4601" y="2875"/>
                </a:lnTo>
                <a:lnTo>
                  <a:pt x="4702" y="2821"/>
                </a:lnTo>
                <a:lnTo>
                  <a:pt x="4734" y="2899"/>
                </a:lnTo>
                <a:lnTo>
                  <a:pt x="4716" y="2907"/>
                </a:lnTo>
                <a:lnTo>
                  <a:pt x="4750" y="2907"/>
                </a:lnTo>
                <a:lnTo>
                  <a:pt x="4748" y="2904"/>
                </a:lnTo>
                <a:lnTo>
                  <a:pt x="4857" y="2854"/>
                </a:lnTo>
                <a:lnTo>
                  <a:pt x="4884" y="2907"/>
                </a:lnTo>
                <a:lnTo>
                  <a:pt x="4897" y="2907"/>
                </a:lnTo>
                <a:lnTo>
                  <a:pt x="4871" y="2848"/>
                </a:lnTo>
                <a:lnTo>
                  <a:pt x="4994" y="2792"/>
                </a:lnTo>
                <a:lnTo>
                  <a:pt x="5031" y="2856"/>
                </a:lnTo>
                <a:lnTo>
                  <a:pt x="4972" y="2907"/>
                </a:lnTo>
                <a:lnTo>
                  <a:pt x="4991" y="2907"/>
                </a:lnTo>
                <a:lnTo>
                  <a:pt x="5039" y="2867"/>
                </a:lnTo>
                <a:lnTo>
                  <a:pt x="5058" y="2899"/>
                </a:lnTo>
                <a:lnTo>
                  <a:pt x="5036" y="2907"/>
                </a:lnTo>
                <a:lnTo>
                  <a:pt x="5076" y="2907"/>
                </a:lnTo>
                <a:lnTo>
                  <a:pt x="5074" y="2904"/>
                </a:lnTo>
                <a:lnTo>
                  <a:pt x="5159" y="2872"/>
                </a:lnTo>
                <a:lnTo>
                  <a:pt x="5159" y="2859"/>
                </a:lnTo>
                <a:lnTo>
                  <a:pt x="5068" y="2894"/>
                </a:lnTo>
                <a:close/>
                <a:moveTo>
                  <a:pt x="27" y="70"/>
                </a:moveTo>
                <a:lnTo>
                  <a:pt x="19" y="80"/>
                </a:lnTo>
                <a:lnTo>
                  <a:pt x="11" y="80"/>
                </a:lnTo>
                <a:lnTo>
                  <a:pt x="35" y="48"/>
                </a:lnTo>
                <a:lnTo>
                  <a:pt x="27" y="70"/>
                </a:lnTo>
                <a:close/>
                <a:moveTo>
                  <a:pt x="4010" y="2797"/>
                </a:moveTo>
                <a:lnTo>
                  <a:pt x="4021" y="2776"/>
                </a:lnTo>
                <a:lnTo>
                  <a:pt x="4013" y="2800"/>
                </a:lnTo>
                <a:lnTo>
                  <a:pt x="4005" y="2811"/>
                </a:lnTo>
                <a:lnTo>
                  <a:pt x="4010" y="2797"/>
                </a:lnTo>
                <a:close/>
                <a:moveTo>
                  <a:pt x="4016" y="2862"/>
                </a:moveTo>
                <a:lnTo>
                  <a:pt x="3994" y="2883"/>
                </a:lnTo>
                <a:lnTo>
                  <a:pt x="4013" y="2832"/>
                </a:lnTo>
                <a:lnTo>
                  <a:pt x="4026" y="2819"/>
                </a:lnTo>
                <a:lnTo>
                  <a:pt x="4016" y="2862"/>
                </a:lnTo>
                <a:close/>
                <a:moveTo>
                  <a:pt x="5052" y="2616"/>
                </a:moveTo>
                <a:lnTo>
                  <a:pt x="4940" y="2677"/>
                </a:lnTo>
                <a:lnTo>
                  <a:pt x="4895" y="2597"/>
                </a:lnTo>
                <a:lnTo>
                  <a:pt x="4996" y="2533"/>
                </a:lnTo>
                <a:lnTo>
                  <a:pt x="5052" y="2616"/>
                </a:lnTo>
                <a:close/>
                <a:moveTo>
                  <a:pt x="4163" y="2608"/>
                </a:moveTo>
                <a:lnTo>
                  <a:pt x="4165" y="2559"/>
                </a:lnTo>
                <a:lnTo>
                  <a:pt x="4179" y="2541"/>
                </a:lnTo>
                <a:lnTo>
                  <a:pt x="4176" y="2592"/>
                </a:lnTo>
                <a:lnTo>
                  <a:pt x="4163" y="2608"/>
                </a:lnTo>
                <a:close/>
                <a:moveTo>
                  <a:pt x="4173" y="2613"/>
                </a:moveTo>
                <a:lnTo>
                  <a:pt x="4173" y="2640"/>
                </a:lnTo>
                <a:lnTo>
                  <a:pt x="4160" y="2653"/>
                </a:lnTo>
                <a:lnTo>
                  <a:pt x="4163" y="2629"/>
                </a:lnTo>
                <a:lnTo>
                  <a:pt x="4173" y="2613"/>
                </a:lnTo>
                <a:close/>
                <a:moveTo>
                  <a:pt x="4112" y="1150"/>
                </a:moveTo>
                <a:lnTo>
                  <a:pt x="4101" y="1083"/>
                </a:lnTo>
                <a:lnTo>
                  <a:pt x="4133" y="1113"/>
                </a:lnTo>
                <a:lnTo>
                  <a:pt x="4139" y="1177"/>
                </a:lnTo>
                <a:lnTo>
                  <a:pt x="4112" y="1150"/>
                </a:lnTo>
                <a:close/>
                <a:moveTo>
                  <a:pt x="4115" y="1238"/>
                </a:moveTo>
                <a:lnTo>
                  <a:pt x="4091" y="1204"/>
                </a:lnTo>
                <a:lnTo>
                  <a:pt x="4080" y="1161"/>
                </a:lnTo>
                <a:lnTo>
                  <a:pt x="4107" y="1193"/>
                </a:lnTo>
                <a:lnTo>
                  <a:pt x="4115" y="1238"/>
                </a:lnTo>
                <a:close/>
                <a:moveTo>
                  <a:pt x="3177" y="217"/>
                </a:moveTo>
                <a:lnTo>
                  <a:pt x="3190" y="217"/>
                </a:lnTo>
                <a:lnTo>
                  <a:pt x="3203" y="225"/>
                </a:lnTo>
                <a:lnTo>
                  <a:pt x="3182" y="222"/>
                </a:lnTo>
                <a:lnTo>
                  <a:pt x="3177" y="217"/>
                </a:lnTo>
                <a:close/>
                <a:moveTo>
                  <a:pt x="3177" y="233"/>
                </a:moveTo>
                <a:lnTo>
                  <a:pt x="3177" y="233"/>
                </a:lnTo>
                <a:lnTo>
                  <a:pt x="3177" y="233"/>
                </a:lnTo>
                <a:lnTo>
                  <a:pt x="3177" y="233"/>
                </a:lnTo>
                <a:close/>
                <a:moveTo>
                  <a:pt x="3193" y="206"/>
                </a:moveTo>
                <a:lnTo>
                  <a:pt x="3153" y="187"/>
                </a:lnTo>
                <a:lnTo>
                  <a:pt x="3185" y="187"/>
                </a:lnTo>
                <a:lnTo>
                  <a:pt x="3201" y="195"/>
                </a:lnTo>
                <a:lnTo>
                  <a:pt x="3212" y="206"/>
                </a:lnTo>
                <a:lnTo>
                  <a:pt x="3193" y="206"/>
                </a:lnTo>
                <a:close/>
                <a:moveTo>
                  <a:pt x="3115" y="198"/>
                </a:moveTo>
                <a:lnTo>
                  <a:pt x="3131" y="193"/>
                </a:lnTo>
                <a:lnTo>
                  <a:pt x="3134" y="193"/>
                </a:lnTo>
                <a:lnTo>
                  <a:pt x="3145" y="204"/>
                </a:lnTo>
                <a:lnTo>
                  <a:pt x="3129" y="204"/>
                </a:lnTo>
                <a:lnTo>
                  <a:pt x="3115" y="198"/>
                </a:lnTo>
                <a:close/>
                <a:moveTo>
                  <a:pt x="3129" y="217"/>
                </a:moveTo>
                <a:lnTo>
                  <a:pt x="3121" y="214"/>
                </a:lnTo>
                <a:lnTo>
                  <a:pt x="3126" y="214"/>
                </a:lnTo>
                <a:lnTo>
                  <a:pt x="3129" y="217"/>
                </a:lnTo>
                <a:close/>
                <a:moveTo>
                  <a:pt x="3139" y="177"/>
                </a:moveTo>
                <a:lnTo>
                  <a:pt x="3134" y="177"/>
                </a:lnTo>
                <a:lnTo>
                  <a:pt x="3110" y="155"/>
                </a:lnTo>
                <a:lnTo>
                  <a:pt x="3121" y="153"/>
                </a:lnTo>
                <a:lnTo>
                  <a:pt x="3155" y="171"/>
                </a:lnTo>
                <a:lnTo>
                  <a:pt x="3139" y="177"/>
                </a:lnTo>
                <a:close/>
                <a:moveTo>
                  <a:pt x="2202" y="450"/>
                </a:moveTo>
                <a:lnTo>
                  <a:pt x="2153" y="452"/>
                </a:lnTo>
                <a:lnTo>
                  <a:pt x="2447" y="238"/>
                </a:lnTo>
                <a:lnTo>
                  <a:pt x="2581" y="214"/>
                </a:lnTo>
                <a:lnTo>
                  <a:pt x="2202" y="450"/>
                </a:lnTo>
                <a:close/>
                <a:moveTo>
                  <a:pt x="2218" y="463"/>
                </a:moveTo>
                <a:lnTo>
                  <a:pt x="2196" y="474"/>
                </a:lnTo>
                <a:lnTo>
                  <a:pt x="2183" y="476"/>
                </a:lnTo>
                <a:lnTo>
                  <a:pt x="2204" y="463"/>
                </a:lnTo>
                <a:lnTo>
                  <a:pt x="2218" y="463"/>
                </a:lnTo>
                <a:close/>
                <a:moveTo>
                  <a:pt x="1325" y="2768"/>
                </a:moveTo>
                <a:lnTo>
                  <a:pt x="1314" y="2728"/>
                </a:lnTo>
                <a:lnTo>
                  <a:pt x="1339" y="2752"/>
                </a:lnTo>
                <a:lnTo>
                  <a:pt x="1355" y="2792"/>
                </a:lnTo>
                <a:lnTo>
                  <a:pt x="1325" y="2768"/>
                </a:lnTo>
                <a:close/>
                <a:moveTo>
                  <a:pt x="1363" y="2816"/>
                </a:moveTo>
                <a:lnTo>
                  <a:pt x="1373" y="2846"/>
                </a:lnTo>
                <a:lnTo>
                  <a:pt x="1341" y="2821"/>
                </a:lnTo>
                <a:lnTo>
                  <a:pt x="1333" y="2789"/>
                </a:lnTo>
                <a:lnTo>
                  <a:pt x="1363" y="2816"/>
                </a:lnTo>
                <a:close/>
                <a:moveTo>
                  <a:pt x="1314" y="2776"/>
                </a:moveTo>
                <a:lnTo>
                  <a:pt x="1325" y="2811"/>
                </a:lnTo>
                <a:lnTo>
                  <a:pt x="764" y="2412"/>
                </a:lnTo>
                <a:lnTo>
                  <a:pt x="745" y="2367"/>
                </a:lnTo>
                <a:lnTo>
                  <a:pt x="737" y="2335"/>
                </a:lnTo>
                <a:lnTo>
                  <a:pt x="751" y="2311"/>
                </a:lnTo>
                <a:lnTo>
                  <a:pt x="1314" y="2776"/>
                </a:lnTo>
                <a:close/>
                <a:moveTo>
                  <a:pt x="828" y="2680"/>
                </a:moveTo>
                <a:lnTo>
                  <a:pt x="807" y="2669"/>
                </a:lnTo>
                <a:lnTo>
                  <a:pt x="780" y="2546"/>
                </a:lnTo>
                <a:lnTo>
                  <a:pt x="791" y="2554"/>
                </a:lnTo>
                <a:lnTo>
                  <a:pt x="828" y="2680"/>
                </a:lnTo>
                <a:close/>
                <a:moveTo>
                  <a:pt x="793" y="2522"/>
                </a:moveTo>
                <a:lnTo>
                  <a:pt x="802" y="2546"/>
                </a:lnTo>
                <a:lnTo>
                  <a:pt x="799" y="2546"/>
                </a:lnTo>
                <a:lnTo>
                  <a:pt x="793" y="2522"/>
                </a:lnTo>
                <a:close/>
                <a:moveTo>
                  <a:pt x="810" y="2685"/>
                </a:moveTo>
                <a:lnTo>
                  <a:pt x="831" y="2696"/>
                </a:lnTo>
                <a:lnTo>
                  <a:pt x="863" y="2800"/>
                </a:lnTo>
                <a:lnTo>
                  <a:pt x="834" y="2787"/>
                </a:lnTo>
                <a:lnTo>
                  <a:pt x="810" y="2685"/>
                </a:lnTo>
                <a:close/>
                <a:moveTo>
                  <a:pt x="826" y="2813"/>
                </a:moveTo>
                <a:lnTo>
                  <a:pt x="820" y="2795"/>
                </a:lnTo>
                <a:lnTo>
                  <a:pt x="823" y="2795"/>
                </a:lnTo>
                <a:lnTo>
                  <a:pt x="826" y="2813"/>
                </a:lnTo>
                <a:close/>
                <a:moveTo>
                  <a:pt x="777" y="2666"/>
                </a:moveTo>
                <a:lnTo>
                  <a:pt x="796" y="2677"/>
                </a:lnTo>
                <a:lnTo>
                  <a:pt x="818" y="2781"/>
                </a:lnTo>
                <a:lnTo>
                  <a:pt x="815" y="2779"/>
                </a:lnTo>
                <a:lnTo>
                  <a:pt x="777" y="2666"/>
                </a:lnTo>
                <a:close/>
                <a:moveTo>
                  <a:pt x="799" y="2773"/>
                </a:moveTo>
                <a:lnTo>
                  <a:pt x="796" y="2771"/>
                </a:lnTo>
                <a:lnTo>
                  <a:pt x="785" y="2725"/>
                </a:lnTo>
                <a:lnTo>
                  <a:pt x="799" y="2773"/>
                </a:lnTo>
                <a:close/>
                <a:moveTo>
                  <a:pt x="743" y="2511"/>
                </a:moveTo>
                <a:lnTo>
                  <a:pt x="727" y="2402"/>
                </a:lnTo>
                <a:lnTo>
                  <a:pt x="737" y="2407"/>
                </a:lnTo>
                <a:lnTo>
                  <a:pt x="761" y="2522"/>
                </a:lnTo>
                <a:lnTo>
                  <a:pt x="743" y="2511"/>
                </a:lnTo>
                <a:close/>
                <a:moveTo>
                  <a:pt x="745" y="2637"/>
                </a:moveTo>
                <a:lnTo>
                  <a:pt x="740" y="2634"/>
                </a:lnTo>
                <a:lnTo>
                  <a:pt x="737" y="2589"/>
                </a:lnTo>
                <a:lnTo>
                  <a:pt x="745" y="2637"/>
                </a:lnTo>
                <a:close/>
                <a:moveTo>
                  <a:pt x="660" y="2715"/>
                </a:moveTo>
                <a:lnTo>
                  <a:pt x="665" y="2610"/>
                </a:lnTo>
                <a:lnTo>
                  <a:pt x="695" y="2626"/>
                </a:lnTo>
                <a:lnTo>
                  <a:pt x="697" y="2661"/>
                </a:lnTo>
                <a:lnTo>
                  <a:pt x="700" y="2731"/>
                </a:lnTo>
                <a:lnTo>
                  <a:pt x="660" y="2715"/>
                </a:lnTo>
                <a:close/>
                <a:moveTo>
                  <a:pt x="700" y="2744"/>
                </a:moveTo>
                <a:lnTo>
                  <a:pt x="700" y="2787"/>
                </a:lnTo>
                <a:lnTo>
                  <a:pt x="657" y="2765"/>
                </a:lnTo>
                <a:lnTo>
                  <a:pt x="660" y="2728"/>
                </a:lnTo>
                <a:lnTo>
                  <a:pt x="700" y="2744"/>
                </a:lnTo>
                <a:close/>
                <a:moveTo>
                  <a:pt x="614" y="2182"/>
                </a:moveTo>
                <a:lnTo>
                  <a:pt x="612" y="2169"/>
                </a:lnTo>
                <a:lnTo>
                  <a:pt x="612" y="2166"/>
                </a:lnTo>
                <a:lnTo>
                  <a:pt x="625" y="2148"/>
                </a:lnTo>
                <a:lnTo>
                  <a:pt x="625" y="2153"/>
                </a:lnTo>
                <a:lnTo>
                  <a:pt x="633" y="2182"/>
                </a:lnTo>
                <a:lnTo>
                  <a:pt x="631" y="2196"/>
                </a:lnTo>
                <a:lnTo>
                  <a:pt x="614" y="2182"/>
                </a:lnTo>
                <a:close/>
                <a:moveTo>
                  <a:pt x="628" y="2209"/>
                </a:moveTo>
                <a:lnTo>
                  <a:pt x="628" y="2217"/>
                </a:lnTo>
                <a:lnTo>
                  <a:pt x="622" y="2204"/>
                </a:lnTo>
                <a:lnTo>
                  <a:pt x="628" y="2209"/>
                </a:lnTo>
                <a:close/>
                <a:moveTo>
                  <a:pt x="609" y="2303"/>
                </a:moveTo>
                <a:lnTo>
                  <a:pt x="601" y="2297"/>
                </a:lnTo>
                <a:lnTo>
                  <a:pt x="609" y="2198"/>
                </a:lnTo>
                <a:lnTo>
                  <a:pt x="622" y="2241"/>
                </a:lnTo>
                <a:lnTo>
                  <a:pt x="609" y="2303"/>
                </a:lnTo>
                <a:close/>
                <a:moveTo>
                  <a:pt x="620" y="2324"/>
                </a:moveTo>
                <a:lnTo>
                  <a:pt x="617" y="2327"/>
                </a:lnTo>
                <a:lnTo>
                  <a:pt x="620" y="2324"/>
                </a:lnTo>
                <a:lnTo>
                  <a:pt x="620" y="2324"/>
                </a:lnTo>
                <a:close/>
                <a:moveTo>
                  <a:pt x="553" y="2656"/>
                </a:moveTo>
                <a:lnTo>
                  <a:pt x="564" y="2600"/>
                </a:lnTo>
                <a:lnTo>
                  <a:pt x="561" y="2640"/>
                </a:lnTo>
                <a:lnTo>
                  <a:pt x="553" y="2656"/>
                </a:lnTo>
                <a:close/>
                <a:moveTo>
                  <a:pt x="558" y="2672"/>
                </a:moveTo>
                <a:lnTo>
                  <a:pt x="558" y="2672"/>
                </a:lnTo>
                <a:lnTo>
                  <a:pt x="558" y="2672"/>
                </a:lnTo>
                <a:lnTo>
                  <a:pt x="558" y="2672"/>
                </a:lnTo>
                <a:close/>
                <a:moveTo>
                  <a:pt x="248" y="2704"/>
                </a:moveTo>
                <a:lnTo>
                  <a:pt x="297" y="2597"/>
                </a:lnTo>
                <a:lnTo>
                  <a:pt x="369" y="2634"/>
                </a:lnTo>
                <a:lnTo>
                  <a:pt x="334" y="2731"/>
                </a:lnTo>
                <a:lnTo>
                  <a:pt x="248" y="2704"/>
                </a:lnTo>
                <a:close/>
                <a:moveTo>
                  <a:pt x="334" y="2773"/>
                </a:moveTo>
                <a:lnTo>
                  <a:pt x="331" y="2779"/>
                </a:lnTo>
                <a:lnTo>
                  <a:pt x="331" y="2773"/>
                </a:lnTo>
                <a:lnTo>
                  <a:pt x="334" y="2773"/>
                </a:lnTo>
                <a:close/>
                <a:moveTo>
                  <a:pt x="131" y="2664"/>
                </a:moveTo>
                <a:lnTo>
                  <a:pt x="195" y="2546"/>
                </a:lnTo>
                <a:lnTo>
                  <a:pt x="272" y="2586"/>
                </a:lnTo>
                <a:lnTo>
                  <a:pt x="264" y="2610"/>
                </a:lnTo>
                <a:lnTo>
                  <a:pt x="206" y="2688"/>
                </a:lnTo>
                <a:lnTo>
                  <a:pt x="131" y="2664"/>
                </a:lnTo>
                <a:close/>
                <a:moveTo>
                  <a:pt x="198" y="2698"/>
                </a:moveTo>
                <a:lnTo>
                  <a:pt x="195" y="2704"/>
                </a:lnTo>
                <a:lnTo>
                  <a:pt x="126" y="2674"/>
                </a:lnTo>
                <a:lnTo>
                  <a:pt x="126" y="2674"/>
                </a:lnTo>
                <a:lnTo>
                  <a:pt x="198" y="2698"/>
                </a:lnTo>
                <a:close/>
                <a:moveTo>
                  <a:pt x="168" y="840"/>
                </a:moveTo>
                <a:lnTo>
                  <a:pt x="128" y="717"/>
                </a:lnTo>
                <a:lnTo>
                  <a:pt x="235" y="706"/>
                </a:lnTo>
                <a:lnTo>
                  <a:pt x="248" y="728"/>
                </a:lnTo>
                <a:lnTo>
                  <a:pt x="283" y="853"/>
                </a:lnTo>
                <a:lnTo>
                  <a:pt x="179" y="872"/>
                </a:lnTo>
                <a:lnTo>
                  <a:pt x="168" y="840"/>
                </a:lnTo>
                <a:close/>
                <a:moveTo>
                  <a:pt x="174" y="893"/>
                </a:moveTo>
                <a:lnTo>
                  <a:pt x="168" y="888"/>
                </a:lnTo>
                <a:lnTo>
                  <a:pt x="171" y="885"/>
                </a:lnTo>
                <a:lnTo>
                  <a:pt x="174" y="893"/>
                </a:lnTo>
                <a:close/>
                <a:moveTo>
                  <a:pt x="1194" y="139"/>
                </a:moveTo>
                <a:lnTo>
                  <a:pt x="1240" y="142"/>
                </a:lnTo>
                <a:lnTo>
                  <a:pt x="1181" y="244"/>
                </a:lnTo>
                <a:lnTo>
                  <a:pt x="1144" y="246"/>
                </a:lnTo>
                <a:lnTo>
                  <a:pt x="1194" y="139"/>
                </a:lnTo>
                <a:close/>
                <a:moveTo>
                  <a:pt x="1152" y="198"/>
                </a:moveTo>
                <a:lnTo>
                  <a:pt x="1168" y="139"/>
                </a:lnTo>
                <a:lnTo>
                  <a:pt x="1181" y="139"/>
                </a:lnTo>
                <a:lnTo>
                  <a:pt x="1152" y="198"/>
                </a:lnTo>
                <a:close/>
                <a:moveTo>
                  <a:pt x="3027" y="134"/>
                </a:moveTo>
                <a:lnTo>
                  <a:pt x="3022" y="131"/>
                </a:lnTo>
                <a:lnTo>
                  <a:pt x="3043" y="129"/>
                </a:lnTo>
                <a:lnTo>
                  <a:pt x="3027" y="134"/>
                </a:lnTo>
                <a:close/>
                <a:moveTo>
                  <a:pt x="3035" y="150"/>
                </a:moveTo>
                <a:lnTo>
                  <a:pt x="3014" y="153"/>
                </a:lnTo>
                <a:lnTo>
                  <a:pt x="3027" y="147"/>
                </a:lnTo>
                <a:lnTo>
                  <a:pt x="3035" y="150"/>
                </a:lnTo>
                <a:close/>
                <a:moveTo>
                  <a:pt x="3065" y="131"/>
                </a:moveTo>
                <a:lnTo>
                  <a:pt x="3081" y="145"/>
                </a:lnTo>
                <a:lnTo>
                  <a:pt x="3059" y="147"/>
                </a:lnTo>
                <a:lnTo>
                  <a:pt x="3043" y="142"/>
                </a:lnTo>
                <a:lnTo>
                  <a:pt x="3065" y="131"/>
                </a:lnTo>
                <a:close/>
                <a:moveTo>
                  <a:pt x="3000" y="123"/>
                </a:moveTo>
                <a:lnTo>
                  <a:pt x="2939" y="97"/>
                </a:lnTo>
                <a:lnTo>
                  <a:pt x="2976" y="78"/>
                </a:lnTo>
                <a:lnTo>
                  <a:pt x="3046" y="115"/>
                </a:lnTo>
                <a:lnTo>
                  <a:pt x="3000" y="123"/>
                </a:lnTo>
                <a:close/>
                <a:moveTo>
                  <a:pt x="3011" y="142"/>
                </a:moveTo>
                <a:lnTo>
                  <a:pt x="2984" y="153"/>
                </a:lnTo>
                <a:lnTo>
                  <a:pt x="2958" y="145"/>
                </a:lnTo>
                <a:lnTo>
                  <a:pt x="3000" y="137"/>
                </a:lnTo>
                <a:lnTo>
                  <a:pt x="3011" y="142"/>
                </a:lnTo>
                <a:close/>
                <a:moveTo>
                  <a:pt x="2979" y="126"/>
                </a:moveTo>
                <a:lnTo>
                  <a:pt x="2934" y="137"/>
                </a:lnTo>
                <a:lnTo>
                  <a:pt x="2894" y="121"/>
                </a:lnTo>
                <a:lnTo>
                  <a:pt x="2926" y="105"/>
                </a:lnTo>
                <a:lnTo>
                  <a:pt x="2979" y="126"/>
                </a:lnTo>
                <a:close/>
                <a:moveTo>
                  <a:pt x="2910" y="139"/>
                </a:moveTo>
                <a:lnTo>
                  <a:pt x="2859" y="150"/>
                </a:lnTo>
                <a:lnTo>
                  <a:pt x="2845" y="145"/>
                </a:lnTo>
                <a:lnTo>
                  <a:pt x="2878" y="129"/>
                </a:lnTo>
                <a:lnTo>
                  <a:pt x="2910" y="139"/>
                </a:lnTo>
                <a:close/>
                <a:moveTo>
                  <a:pt x="2829" y="139"/>
                </a:moveTo>
                <a:lnTo>
                  <a:pt x="2752" y="121"/>
                </a:lnTo>
                <a:lnTo>
                  <a:pt x="2789" y="97"/>
                </a:lnTo>
                <a:lnTo>
                  <a:pt x="2861" y="123"/>
                </a:lnTo>
                <a:lnTo>
                  <a:pt x="2829" y="139"/>
                </a:lnTo>
                <a:close/>
                <a:moveTo>
                  <a:pt x="2832" y="155"/>
                </a:moveTo>
                <a:lnTo>
                  <a:pt x="2827" y="155"/>
                </a:lnTo>
                <a:lnTo>
                  <a:pt x="2829" y="153"/>
                </a:lnTo>
                <a:lnTo>
                  <a:pt x="2832" y="155"/>
                </a:lnTo>
                <a:close/>
                <a:moveTo>
                  <a:pt x="2813" y="150"/>
                </a:moveTo>
                <a:lnTo>
                  <a:pt x="2787" y="163"/>
                </a:lnTo>
                <a:lnTo>
                  <a:pt x="2784" y="163"/>
                </a:lnTo>
                <a:lnTo>
                  <a:pt x="2707" y="147"/>
                </a:lnTo>
                <a:lnTo>
                  <a:pt x="2739" y="129"/>
                </a:lnTo>
                <a:lnTo>
                  <a:pt x="2813" y="150"/>
                </a:lnTo>
                <a:close/>
                <a:moveTo>
                  <a:pt x="2795" y="177"/>
                </a:moveTo>
                <a:lnTo>
                  <a:pt x="2792" y="177"/>
                </a:lnTo>
                <a:lnTo>
                  <a:pt x="2787" y="177"/>
                </a:lnTo>
                <a:lnTo>
                  <a:pt x="2787" y="177"/>
                </a:lnTo>
                <a:lnTo>
                  <a:pt x="2795" y="177"/>
                </a:lnTo>
                <a:close/>
                <a:moveTo>
                  <a:pt x="2680" y="166"/>
                </a:moveTo>
                <a:lnTo>
                  <a:pt x="2690" y="158"/>
                </a:lnTo>
                <a:lnTo>
                  <a:pt x="2752" y="169"/>
                </a:lnTo>
                <a:lnTo>
                  <a:pt x="2739" y="171"/>
                </a:lnTo>
                <a:lnTo>
                  <a:pt x="2680" y="166"/>
                </a:lnTo>
                <a:close/>
                <a:moveTo>
                  <a:pt x="2696" y="179"/>
                </a:moveTo>
                <a:lnTo>
                  <a:pt x="2664" y="185"/>
                </a:lnTo>
                <a:lnTo>
                  <a:pt x="2648" y="185"/>
                </a:lnTo>
                <a:lnTo>
                  <a:pt x="2664" y="174"/>
                </a:lnTo>
                <a:lnTo>
                  <a:pt x="2696" y="179"/>
                </a:lnTo>
                <a:close/>
                <a:moveTo>
                  <a:pt x="2690" y="145"/>
                </a:moveTo>
                <a:lnTo>
                  <a:pt x="2597" y="129"/>
                </a:lnTo>
                <a:lnTo>
                  <a:pt x="2634" y="102"/>
                </a:lnTo>
                <a:lnTo>
                  <a:pt x="2723" y="123"/>
                </a:lnTo>
                <a:lnTo>
                  <a:pt x="2690" y="145"/>
                </a:lnTo>
                <a:close/>
                <a:moveTo>
                  <a:pt x="2674" y="155"/>
                </a:moveTo>
                <a:lnTo>
                  <a:pt x="2661" y="163"/>
                </a:lnTo>
                <a:lnTo>
                  <a:pt x="2562" y="153"/>
                </a:lnTo>
                <a:lnTo>
                  <a:pt x="2584" y="137"/>
                </a:lnTo>
                <a:lnTo>
                  <a:pt x="2674" y="155"/>
                </a:lnTo>
                <a:close/>
                <a:moveTo>
                  <a:pt x="874" y="1206"/>
                </a:moveTo>
                <a:lnTo>
                  <a:pt x="882" y="1180"/>
                </a:lnTo>
                <a:lnTo>
                  <a:pt x="895" y="1172"/>
                </a:lnTo>
                <a:lnTo>
                  <a:pt x="892" y="1182"/>
                </a:lnTo>
                <a:lnTo>
                  <a:pt x="874" y="1206"/>
                </a:lnTo>
                <a:close/>
                <a:moveTo>
                  <a:pt x="887" y="1228"/>
                </a:moveTo>
                <a:lnTo>
                  <a:pt x="887" y="1233"/>
                </a:lnTo>
                <a:lnTo>
                  <a:pt x="887" y="1230"/>
                </a:lnTo>
                <a:lnTo>
                  <a:pt x="887" y="1228"/>
                </a:lnTo>
                <a:close/>
                <a:moveTo>
                  <a:pt x="775" y="2078"/>
                </a:moveTo>
                <a:lnTo>
                  <a:pt x="721" y="2017"/>
                </a:lnTo>
                <a:lnTo>
                  <a:pt x="767" y="1955"/>
                </a:lnTo>
                <a:lnTo>
                  <a:pt x="815" y="2017"/>
                </a:lnTo>
                <a:lnTo>
                  <a:pt x="775" y="2078"/>
                </a:lnTo>
                <a:close/>
                <a:moveTo>
                  <a:pt x="777" y="2097"/>
                </a:moveTo>
                <a:lnTo>
                  <a:pt x="823" y="2148"/>
                </a:lnTo>
                <a:lnTo>
                  <a:pt x="791" y="2209"/>
                </a:lnTo>
                <a:lnTo>
                  <a:pt x="737" y="2158"/>
                </a:lnTo>
                <a:lnTo>
                  <a:pt x="777" y="2097"/>
                </a:lnTo>
                <a:close/>
                <a:moveTo>
                  <a:pt x="649" y="2174"/>
                </a:moveTo>
                <a:lnTo>
                  <a:pt x="652" y="2164"/>
                </a:lnTo>
                <a:lnTo>
                  <a:pt x="652" y="2153"/>
                </a:lnTo>
                <a:lnTo>
                  <a:pt x="657" y="2166"/>
                </a:lnTo>
                <a:lnTo>
                  <a:pt x="655" y="2185"/>
                </a:lnTo>
                <a:lnTo>
                  <a:pt x="649" y="2174"/>
                </a:lnTo>
                <a:close/>
                <a:moveTo>
                  <a:pt x="655" y="2335"/>
                </a:moveTo>
                <a:lnTo>
                  <a:pt x="649" y="2332"/>
                </a:lnTo>
                <a:lnTo>
                  <a:pt x="652" y="2327"/>
                </a:lnTo>
                <a:lnTo>
                  <a:pt x="655" y="2335"/>
                </a:lnTo>
                <a:close/>
                <a:moveTo>
                  <a:pt x="655" y="2289"/>
                </a:moveTo>
                <a:lnTo>
                  <a:pt x="660" y="2284"/>
                </a:lnTo>
                <a:lnTo>
                  <a:pt x="668" y="2316"/>
                </a:lnTo>
                <a:lnTo>
                  <a:pt x="668" y="2335"/>
                </a:lnTo>
                <a:lnTo>
                  <a:pt x="655" y="2297"/>
                </a:lnTo>
                <a:lnTo>
                  <a:pt x="655" y="2289"/>
                </a:lnTo>
                <a:close/>
                <a:moveTo>
                  <a:pt x="671" y="1832"/>
                </a:moveTo>
                <a:lnTo>
                  <a:pt x="676" y="1837"/>
                </a:lnTo>
                <a:lnTo>
                  <a:pt x="676" y="1869"/>
                </a:lnTo>
                <a:lnTo>
                  <a:pt x="668" y="1902"/>
                </a:lnTo>
                <a:lnTo>
                  <a:pt x="663" y="1853"/>
                </a:lnTo>
                <a:lnTo>
                  <a:pt x="671" y="1832"/>
                </a:lnTo>
                <a:close/>
                <a:moveTo>
                  <a:pt x="665" y="1805"/>
                </a:moveTo>
                <a:lnTo>
                  <a:pt x="668" y="1805"/>
                </a:lnTo>
                <a:lnTo>
                  <a:pt x="668" y="1805"/>
                </a:lnTo>
                <a:lnTo>
                  <a:pt x="665" y="1805"/>
                </a:lnTo>
                <a:close/>
                <a:moveTo>
                  <a:pt x="676" y="1819"/>
                </a:moveTo>
                <a:lnTo>
                  <a:pt x="676" y="1819"/>
                </a:lnTo>
                <a:lnTo>
                  <a:pt x="676" y="1819"/>
                </a:lnTo>
                <a:lnTo>
                  <a:pt x="676" y="1819"/>
                </a:lnTo>
                <a:close/>
                <a:moveTo>
                  <a:pt x="668" y="1038"/>
                </a:moveTo>
                <a:lnTo>
                  <a:pt x="665" y="966"/>
                </a:lnTo>
                <a:lnTo>
                  <a:pt x="689" y="1024"/>
                </a:lnTo>
                <a:lnTo>
                  <a:pt x="684" y="1032"/>
                </a:lnTo>
                <a:lnTo>
                  <a:pt x="668" y="1038"/>
                </a:lnTo>
                <a:close/>
                <a:moveTo>
                  <a:pt x="671" y="1049"/>
                </a:moveTo>
                <a:lnTo>
                  <a:pt x="668" y="1054"/>
                </a:lnTo>
                <a:lnTo>
                  <a:pt x="668" y="1049"/>
                </a:lnTo>
                <a:lnTo>
                  <a:pt x="671" y="1049"/>
                </a:lnTo>
                <a:close/>
                <a:moveTo>
                  <a:pt x="668" y="1482"/>
                </a:moveTo>
                <a:lnTo>
                  <a:pt x="668" y="1482"/>
                </a:lnTo>
                <a:lnTo>
                  <a:pt x="668" y="1482"/>
                </a:lnTo>
                <a:lnTo>
                  <a:pt x="668" y="1482"/>
                </a:lnTo>
                <a:close/>
                <a:moveTo>
                  <a:pt x="665" y="928"/>
                </a:moveTo>
                <a:lnTo>
                  <a:pt x="665" y="923"/>
                </a:lnTo>
                <a:lnTo>
                  <a:pt x="703" y="915"/>
                </a:lnTo>
                <a:lnTo>
                  <a:pt x="695" y="1006"/>
                </a:lnTo>
                <a:lnTo>
                  <a:pt x="665" y="928"/>
                </a:lnTo>
                <a:close/>
                <a:moveTo>
                  <a:pt x="743" y="1024"/>
                </a:moveTo>
                <a:lnTo>
                  <a:pt x="745" y="1022"/>
                </a:lnTo>
                <a:lnTo>
                  <a:pt x="756" y="1019"/>
                </a:lnTo>
                <a:lnTo>
                  <a:pt x="743" y="1046"/>
                </a:lnTo>
                <a:lnTo>
                  <a:pt x="743" y="1024"/>
                </a:lnTo>
                <a:close/>
                <a:moveTo>
                  <a:pt x="740" y="778"/>
                </a:moveTo>
                <a:lnTo>
                  <a:pt x="743" y="778"/>
                </a:lnTo>
                <a:lnTo>
                  <a:pt x="743" y="786"/>
                </a:lnTo>
                <a:lnTo>
                  <a:pt x="740" y="778"/>
                </a:lnTo>
                <a:close/>
                <a:moveTo>
                  <a:pt x="769" y="926"/>
                </a:moveTo>
                <a:lnTo>
                  <a:pt x="775" y="939"/>
                </a:lnTo>
                <a:lnTo>
                  <a:pt x="772" y="947"/>
                </a:lnTo>
                <a:lnTo>
                  <a:pt x="745" y="998"/>
                </a:lnTo>
                <a:lnTo>
                  <a:pt x="745" y="976"/>
                </a:lnTo>
                <a:lnTo>
                  <a:pt x="748" y="958"/>
                </a:lnTo>
                <a:lnTo>
                  <a:pt x="769" y="926"/>
                </a:lnTo>
                <a:close/>
                <a:moveTo>
                  <a:pt x="751" y="861"/>
                </a:moveTo>
                <a:lnTo>
                  <a:pt x="751" y="859"/>
                </a:lnTo>
                <a:lnTo>
                  <a:pt x="751" y="859"/>
                </a:lnTo>
                <a:lnTo>
                  <a:pt x="751" y="861"/>
                </a:lnTo>
                <a:close/>
                <a:moveTo>
                  <a:pt x="884" y="527"/>
                </a:moveTo>
                <a:lnTo>
                  <a:pt x="919" y="519"/>
                </a:lnTo>
                <a:lnTo>
                  <a:pt x="887" y="621"/>
                </a:lnTo>
                <a:lnTo>
                  <a:pt x="860" y="623"/>
                </a:lnTo>
                <a:lnTo>
                  <a:pt x="884" y="527"/>
                </a:lnTo>
                <a:close/>
                <a:moveTo>
                  <a:pt x="874" y="516"/>
                </a:moveTo>
                <a:lnTo>
                  <a:pt x="874" y="511"/>
                </a:lnTo>
                <a:lnTo>
                  <a:pt x="876" y="511"/>
                </a:lnTo>
                <a:lnTo>
                  <a:pt x="874" y="516"/>
                </a:lnTo>
                <a:lnTo>
                  <a:pt x="874" y="516"/>
                </a:lnTo>
                <a:close/>
                <a:moveTo>
                  <a:pt x="2335" y="228"/>
                </a:moveTo>
                <a:lnTo>
                  <a:pt x="2244" y="238"/>
                </a:lnTo>
                <a:lnTo>
                  <a:pt x="2263" y="220"/>
                </a:lnTo>
                <a:lnTo>
                  <a:pt x="2349" y="217"/>
                </a:lnTo>
                <a:lnTo>
                  <a:pt x="2335" y="228"/>
                </a:lnTo>
                <a:close/>
                <a:moveTo>
                  <a:pt x="2418" y="230"/>
                </a:moveTo>
                <a:lnTo>
                  <a:pt x="2332" y="246"/>
                </a:lnTo>
                <a:lnTo>
                  <a:pt x="2340" y="238"/>
                </a:lnTo>
                <a:lnTo>
                  <a:pt x="2418" y="230"/>
                </a:lnTo>
                <a:close/>
                <a:moveTo>
                  <a:pt x="983" y="1024"/>
                </a:moveTo>
                <a:lnTo>
                  <a:pt x="956" y="1035"/>
                </a:lnTo>
                <a:lnTo>
                  <a:pt x="991" y="936"/>
                </a:lnTo>
                <a:lnTo>
                  <a:pt x="1026" y="926"/>
                </a:lnTo>
                <a:lnTo>
                  <a:pt x="983" y="1024"/>
                </a:lnTo>
                <a:close/>
                <a:moveTo>
                  <a:pt x="994" y="1032"/>
                </a:moveTo>
                <a:lnTo>
                  <a:pt x="983" y="1051"/>
                </a:lnTo>
                <a:lnTo>
                  <a:pt x="991" y="1032"/>
                </a:lnTo>
                <a:lnTo>
                  <a:pt x="994" y="1032"/>
                </a:lnTo>
                <a:close/>
                <a:moveTo>
                  <a:pt x="863" y="1196"/>
                </a:moveTo>
                <a:lnTo>
                  <a:pt x="860" y="1190"/>
                </a:lnTo>
                <a:lnTo>
                  <a:pt x="866" y="1188"/>
                </a:lnTo>
                <a:lnTo>
                  <a:pt x="863" y="1196"/>
                </a:lnTo>
                <a:close/>
                <a:moveTo>
                  <a:pt x="866" y="1244"/>
                </a:moveTo>
                <a:lnTo>
                  <a:pt x="860" y="1249"/>
                </a:lnTo>
                <a:lnTo>
                  <a:pt x="863" y="1241"/>
                </a:lnTo>
                <a:lnTo>
                  <a:pt x="866" y="1244"/>
                </a:lnTo>
                <a:close/>
                <a:moveTo>
                  <a:pt x="858" y="1177"/>
                </a:moveTo>
                <a:lnTo>
                  <a:pt x="852" y="1155"/>
                </a:lnTo>
                <a:lnTo>
                  <a:pt x="863" y="1089"/>
                </a:lnTo>
                <a:lnTo>
                  <a:pt x="898" y="1075"/>
                </a:lnTo>
                <a:lnTo>
                  <a:pt x="871" y="1172"/>
                </a:lnTo>
                <a:lnTo>
                  <a:pt x="858" y="1177"/>
                </a:lnTo>
                <a:close/>
                <a:moveTo>
                  <a:pt x="852" y="1233"/>
                </a:moveTo>
                <a:lnTo>
                  <a:pt x="828" y="1265"/>
                </a:lnTo>
                <a:lnTo>
                  <a:pt x="842" y="1198"/>
                </a:lnTo>
                <a:lnTo>
                  <a:pt x="850" y="1196"/>
                </a:lnTo>
                <a:lnTo>
                  <a:pt x="858" y="1217"/>
                </a:lnTo>
                <a:lnTo>
                  <a:pt x="852" y="1233"/>
                </a:lnTo>
                <a:close/>
                <a:moveTo>
                  <a:pt x="858" y="1279"/>
                </a:moveTo>
                <a:lnTo>
                  <a:pt x="852" y="1295"/>
                </a:lnTo>
                <a:lnTo>
                  <a:pt x="850" y="1295"/>
                </a:lnTo>
                <a:lnTo>
                  <a:pt x="850" y="1287"/>
                </a:lnTo>
                <a:lnTo>
                  <a:pt x="858" y="1279"/>
                </a:lnTo>
                <a:close/>
                <a:moveTo>
                  <a:pt x="681" y="2415"/>
                </a:moveTo>
                <a:lnTo>
                  <a:pt x="673" y="2428"/>
                </a:lnTo>
                <a:lnTo>
                  <a:pt x="676" y="2402"/>
                </a:lnTo>
                <a:lnTo>
                  <a:pt x="681" y="2415"/>
                </a:lnTo>
                <a:close/>
                <a:moveTo>
                  <a:pt x="676" y="2367"/>
                </a:moveTo>
                <a:lnTo>
                  <a:pt x="679" y="2367"/>
                </a:lnTo>
                <a:lnTo>
                  <a:pt x="679" y="2367"/>
                </a:lnTo>
                <a:lnTo>
                  <a:pt x="679" y="2370"/>
                </a:lnTo>
                <a:lnTo>
                  <a:pt x="676" y="2367"/>
                </a:lnTo>
                <a:close/>
                <a:moveTo>
                  <a:pt x="679" y="1503"/>
                </a:moveTo>
                <a:lnTo>
                  <a:pt x="687" y="1514"/>
                </a:lnTo>
                <a:lnTo>
                  <a:pt x="681" y="1519"/>
                </a:lnTo>
                <a:lnTo>
                  <a:pt x="679" y="1503"/>
                </a:lnTo>
                <a:close/>
                <a:moveTo>
                  <a:pt x="681" y="2439"/>
                </a:moveTo>
                <a:lnTo>
                  <a:pt x="684" y="2477"/>
                </a:lnTo>
                <a:lnTo>
                  <a:pt x="673" y="2469"/>
                </a:lnTo>
                <a:lnTo>
                  <a:pt x="673" y="2455"/>
                </a:lnTo>
                <a:lnTo>
                  <a:pt x="681" y="2439"/>
                </a:lnTo>
                <a:close/>
                <a:moveTo>
                  <a:pt x="684" y="1693"/>
                </a:moveTo>
                <a:lnTo>
                  <a:pt x="684" y="1690"/>
                </a:lnTo>
                <a:lnTo>
                  <a:pt x="687" y="1690"/>
                </a:lnTo>
                <a:lnTo>
                  <a:pt x="684" y="1693"/>
                </a:lnTo>
                <a:close/>
                <a:moveTo>
                  <a:pt x="687" y="2204"/>
                </a:moveTo>
                <a:lnTo>
                  <a:pt x="687" y="2204"/>
                </a:lnTo>
                <a:lnTo>
                  <a:pt x="687" y="2206"/>
                </a:lnTo>
                <a:lnTo>
                  <a:pt x="684" y="2204"/>
                </a:lnTo>
                <a:lnTo>
                  <a:pt x="687" y="2201"/>
                </a:lnTo>
                <a:lnTo>
                  <a:pt x="687" y="2204"/>
                </a:lnTo>
                <a:close/>
                <a:moveTo>
                  <a:pt x="684" y="2297"/>
                </a:moveTo>
                <a:lnTo>
                  <a:pt x="689" y="2319"/>
                </a:lnTo>
                <a:lnTo>
                  <a:pt x="689" y="2351"/>
                </a:lnTo>
                <a:lnTo>
                  <a:pt x="689" y="2348"/>
                </a:lnTo>
                <a:lnTo>
                  <a:pt x="684" y="2297"/>
                </a:lnTo>
                <a:close/>
                <a:moveTo>
                  <a:pt x="689" y="1869"/>
                </a:moveTo>
                <a:lnTo>
                  <a:pt x="689" y="1869"/>
                </a:lnTo>
                <a:lnTo>
                  <a:pt x="689" y="1872"/>
                </a:lnTo>
                <a:lnTo>
                  <a:pt x="689" y="1869"/>
                </a:lnTo>
                <a:close/>
                <a:moveTo>
                  <a:pt x="689" y="1829"/>
                </a:moveTo>
                <a:lnTo>
                  <a:pt x="687" y="1787"/>
                </a:lnTo>
                <a:lnTo>
                  <a:pt x="687" y="1784"/>
                </a:lnTo>
                <a:lnTo>
                  <a:pt x="695" y="1779"/>
                </a:lnTo>
                <a:lnTo>
                  <a:pt x="692" y="1813"/>
                </a:lnTo>
                <a:lnTo>
                  <a:pt x="689" y="1829"/>
                </a:lnTo>
                <a:close/>
                <a:moveTo>
                  <a:pt x="687" y="1752"/>
                </a:moveTo>
                <a:lnTo>
                  <a:pt x="687" y="1720"/>
                </a:lnTo>
                <a:lnTo>
                  <a:pt x="692" y="1704"/>
                </a:lnTo>
                <a:lnTo>
                  <a:pt x="697" y="1709"/>
                </a:lnTo>
                <a:lnTo>
                  <a:pt x="697" y="1725"/>
                </a:lnTo>
                <a:lnTo>
                  <a:pt x="687" y="1752"/>
                </a:lnTo>
                <a:close/>
                <a:moveTo>
                  <a:pt x="692" y="1680"/>
                </a:moveTo>
                <a:lnTo>
                  <a:pt x="684" y="1669"/>
                </a:lnTo>
                <a:lnTo>
                  <a:pt x="684" y="1656"/>
                </a:lnTo>
                <a:lnTo>
                  <a:pt x="700" y="1642"/>
                </a:lnTo>
                <a:lnTo>
                  <a:pt x="700" y="1658"/>
                </a:lnTo>
                <a:lnTo>
                  <a:pt x="692" y="1680"/>
                </a:lnTo>
                <a:close/>
                <a:moveTo>
                  <a:pt x="684" y="1640"/>
                </a:moveTo>
                <a:lnTo>
                  <a:pt x="684" y="1637"/>
                </a:lnTo>
                <a:lnTo>
                  <a:pt x="703" y="1599"/>
                </a:lnTo>
                <a:lnTo>
                  <a:pt x="703" y="1623"/>
                </a:lnTo>
                <a:lnTo>
                  <a:pt x="684" y="1640"/>
                </a:lnTo>
                <a:close/>
                <a:moveTo>
                  <a:pt x="684" y="1610"/>
                </a:moveTo>
                <a:lnTo>
                  <a:pt x="681" y="1554"/>
                </a:lnTo>
                <a:lnTo>
                  <a:pt x="695" y="1530"/>
                </a:lnTo>
                <a:lnTo>
                  <a:pt x="705" y="1549"/>
                </a:lnTo>
                <a:lnTo>
                  <a:pt x="705" y="1573"/>
                </a:lnTo>
                <a:lnTo>
                  <a:pt x="684" y="1610"/>
                </a:lnTo>
                <a:close/>
                <a:moveTo>
                  <a:pt x="703" y="1519"/>
                </a:moveTo>
                <a:lnTo>
                  <a:pt x="705" y="1514"/>
                </a:lnTo>
                <a:lnTo>
                  <a:pt x="708" y="1514"/>
                </a:lnTo>
                <a:lnTo>
                  <a:pt x="705" y="1525"/>
                </a:lnTo>
                <a:lnTo>
                  <a:pt x="703" y="1519"/>
                </a:lnTo>
                <a:close/>
                <a:moveTo>
                  <a:pt x="697" y="1506"/>
                </a:moveTo>
                <a:lnTo>
                  <a:pt x="697" y="1506"/>
                </a:lnTo>
                <a:lnTo>
                  <a:pt x="681" y="1482"/>
                </a:lnTo>
                <a:lnTo>
                  <a:pt x="711" y="1444"/>
                </a:lnTo>
                <a:lnTo>
                  <a:pt x="708" y="1490"/>
                </a:lnTo>
                <a:lnTo>
                  <a:pt x="697" y="1506"/>
                </a:lnTo>
                <a:close/>
                <a:moveTo>
                  <a:pt x="708" y="1728"/>
                </a:moveTo>
                <a:lnTo>
                  <a:pt x="711" y="1730"/>
                </a:lnTo>
                <a:lnTo>
                  <a:pt x="711" y="1746"/>
                </a:lnTo>
                <a:lnTo>
                  <a:pt x="708" y="1749"/>
                </a:lnTo>
                <a:lnTo>
                  <a:pt x="708" y="1728"/>
                </a:lnTo>
                <a:close/>
                <a:moveTo>
                  <a:pt x="711" y="1268"/>
                </a:moveTo>
                <a:lnTo>
                  <a:pt x="719" y="1265"/>
                </a:lnTo>
                <a:lnTo>
                  <a:pt x="716" y="1329"/>
                </a:lnTo>
                <a:lnTo>
                  <a:pt x="703" y="1303"/>
                </a:lnTo>
                <a:lnTo>
                  <a:pt x="711" y="1268"/>
                </a:lnTo>
                <a:close/>
                <a:moveTo>
                  <a:pt x="700" y="1260"/>
                </a:moveTo>
                <a:lnTo>
                  <a:pt x="703" y="1252"/>
                </a:lnTo>
                <a:lnTo>
                  <a:pt x="705" y="1244"/>
                </a:lnTo>
                <a:lnTo>
                  <a:pt x="700" y="1260"/>
                </a:lnTo>
                <a:close/>
                <a:moveTo>
                  <a:pt x="785" y="1008"/>
                </a:moveTo>
                <a:lnTo>
                  <a:pt x="793" y="1006"/>
                </a:lnTo>
                <a:lnTo>
                  <a:pt x="799" y="1022"/>
                </a:lnTo>
                <a:lnTo>
                  <a:pt x="788" y="1107"/>
                </a:lnTo>
                <a:lnTo>
                  <a:pt x="743" y="1129"/>
                </a:lnTo>
                <a:lnTo>
                  <a:pt x="751" y="1094"/>
                </a:lnTo>
                <a:lnTo>
                  <a:pt x="785" y="1008"/>
                </a:lnTo>
                <a:close/>
                <a:moveTo>
                  <a:pt x="761" y="1003"/>
                </a:moveTo>
                <a:lnTo>
                  <a:pt x="753" y="1006"/>
                </a:lnTo>
                <a:lnTo>
                  <a:pt x="764" y="990"/>
                </a:lnTo>
                <a:lnTo>
                  <a:pt x="761" y="1003"/>
                </a:lnTo>
                <a:close/>
                <a:moveTo>
                  <a:pt x="780" y="912"/>
                </a:moveTo>
                <a:lnTo>
                  <a:pt x="783" y="907"/>
                </a:lnTo>
                <a:lnTo>
                  <a:pt x="780" y="915"/>
                </a:lnTo>
                <a:lnTo>
                  <a:pt x="780" y="912"/>
                </a:lnTo>
                <a:close/>
                <a:moveTo>
                  <a:pt x="1066" y="506"/>
                </a:moveTo>
                <a:lnTo>
                  <a:pt x="1135" y="503"/>
                </a:lnTo>
                <a:lnTo>
                  <a:pt x="1101" y="597"/>
                </a:lnTo>
                <a:lnTo>
                  <a:pt x="1039" y="605"/>
                </a:lnTo>
                <a:lnTo>
                  <a:pt x="1066" y="506"/>
                </a:lnTo>
                <a:close/>
                <a:moveTo>
                  <a:pt x="1058" y="482"/>
                </a:moveTo>
                <a:lnTo>
                  <a:pt x="1063" y="468"/>
                </a:lnTo>
                <a:lnTo>
                  <a:pt x="1063" y="474"/>
                </a:lnTo>
                <a:lnTo>
                  <a:pt x="1058" y="482"/>
                </a:lnTo>
                <a:lnTo>
                  <a:pt x="1058" y="482"/>
                </a:lnTo>
                <a:close/>
                <a:moveTo>
                  <a:pt x="1977" y="313"/>
                </a:moveTo>
                <a:lnTo>
                  <a:pt x="1902" y="327"/>
                </a:lnTo>
                <a:lnTo>
                  <a:pt x="1929" y="284"/>
                </a:lnTo>
                <a:lnTo>
                  <a:pt x="2004" y="276"/>
                </a:lnTo>
                <a:lnTo>
                  <a:pt x="1977" y="313"/>
                </a:lnTo>
                <a:close/>
                <a:moveTo>
                  <a:pt x="2020" y="273"/>
                </a:moveTo>
                <a:lnTo>
                  <a:pt x="2108" y="265"/>
                </a:lnTo>
                <a:lnTo>
                  <a:pt x="2084" y="292"/>
                </a:lnTo>
                <a:lnTo>
                  <a:pt x="1993" y="308"/>
                </a:lnTo>
                <a:lnTo>
                  <a:pt x="2020" y="273"/>
                </a:lnTo>
                <a:close/>
                <a:moveTo>
                  <a:pt x="973" y="629"/>
                </a:moveTo>
                <a:lnTo>
                  <a:pt x="975" y="623"/>
                </a:lnTo>
                <a:lnTo>
                  <a:pt x="1023" y="618"/>
                </a:lnTo>
                <a:lnTo>
                  <a:pt x="997" y="720"/>
                </a:lnTo>
                <a:lnTo>
                  <a:pt x="935" y="730"/>
                </a:lnTo>
                <a:lnTo>
                  <a:pt x="946" y="671"/>
                </a:lnTo>
                <a:lnTo>
                  <a:pt x="973" y="629"/>
                </a:lnTo>
                <a:close/>
                <a:moveTo>
                  <a:pt x="956" y="629"/>
                </a:moveTo>
                <a:lnTo>
                  <a:pt x="959" y="623"/>
                </a:lnTo>
                <a:lnTo>
                  <a:pt x="959" y="623"/>
                </a:lnTo>
                <a:lnTo>
                  <a:pt x="956" y="629"/>
                </a:lnTo>
                <a:close/>
                <a:moveTo>
                  <a:pt x="1413" y="479"/>
                </a:moveTo>
                <a:lnTo>
                  <a:pt x="1363" y="482"/>
                </a:lnTo>
                <a:lnTo>
                  <a:pt x="1395" y="431"/>
                </a:lnTo>
                <a:lnTo>
                  <a:pt x="1459" y="420"/>
                </a:lnTo>
                <a:lnTo>
                  <a:pt x="1413" y="479"/>
                </a:lnTo>
                <a:close/>
                <a:moveTo>
                  <a:pt x="1477" y="417"/>
                </a:moveTo>
                <a:lnTo>
                  <a:pt x="1782" y="361"/>
                </a:lnTo>
                <a:lnTo>
                  <a:pt x="1723" y="468"/>
                </a:lnTo>
                <a:lnTo>
                  <a:pt x="1429" y="479"/>
                </a:lnTo>
                <a:lnTo>
                  <a:pt x="1477" y="417"/>
                </a:lnTo>
                <a:close/>
                <a:moveTo>
                  <a:pt x="1355" y="495"/>
                </a:moveTo>
                <a:lnTo>
                  <a:pt x="1405" y="492"/>
                </a:lnTo>
                <a:lnTo>
                  <a:pt x="1349" y="570"/>
                </a:lnTo>
                <a:lnTo>
                  <a:pt x="1304" y="573"/>
                </a:lnTo>
                <a:lnTo>
                  <a:pt x="1355" y="495"/>
                </a:lnTo>
                <a:close/>
                <a:moveTo>
                  <a:pt x="1290" y="575"/>
                </a:moveTo>
                <a:lnTo>
                  <a:pt x="1250" y="581"/>
                </a:lnTo>
                <a:lnTo>
                  <a:pt x="1296" y="495"/>
                </a:lnTo>
                <a:lnTo>
                  <a:pt x="1341" y="495"/>
                </a:lnTo>
                <a:lnTo>
                  <a:pt x="1290" y="575"/>
                </a:lnTo>
                <a:close/>
                <a:moveTo>
                  <a:pt x="1349" y="482"/>
                </a:moveTo>
                <a:lnTo>
                  <a:pt x="1301" y="484"/>
                </a:lnTo>
                <a:lnTo>
                  <a:pt x="1323" y="444"/>
                </a:lnTo>
                <a:lnTo>
                  <a:pt x="1379" y="433"/>
                </a:lnTo>
                <a:lnTo>
                  <a:pt x="1349" y="482"/>
                </a:lnTo>
                <a:close/>
                <a:moveTo>
                  <a:pt x="1288" y="484"/>
                </a:moveTo>
                <a:lnTo>
                  <a:pt x="1234" y="487"/>
                </a:lnTo>
                <a:lnTo>
                  <a:pt x="1248" y="460"/>
                </a:lnTo>
                <a:lnTo>
                  <a:pt x="1306" y="447"/>
                </a:lnTo>
                <a:lnTo>
                  <a:pt x="1288" y="484"/>
                </a:lnTo>
                <a:close/>
                <a:moveTo>
                  <a:pt x="1280" y="498"/>
                </a:moveTo>
                <a:lnTo>
                  <a:pt x="1234" y="581"/>
                </a:lnTo>
                <a:lnTo>
                  <a:pt x="1189" y="586"/>
                </a:lnTo>
                <a:lnTo>
                  <a:pt x="1229" y="498"/>
                </a:lnTo>
                <a:lnTo>
                  <a:pt x="1280" y="498"/>
                </a:lnTo>
                <a:close/>
                <a:moveTo>
                  <a:pt x="1229" y="594"/>
                </a:moveTo>
                <a:lnTo>
                  <a:pt x="1181" y="685"/>
                </a:lnTo>
                <a:lnTo>
                  <a:pt x="1144" y="690"/>
                </a:lnTo>
                <a:lnTo>
                  <a:pt x="1184" y="599"/>
                </a:lnTo>
                <a:lnTo>
                  <a:pt x="1229" y="594"/>
                </a:lnTo>
                <a:close/>
                <a:moveTo>
                  <a:pt x="1221" y="487"/>
                </a:moveTo>
                <a:lnTo>
                  <a:pt x="1154" y="490"/>
                </a:lnTo>
                <a:lnTo>
                  <a:pt x="1157" y="476"/>
                </a:lnTo>
                <a:lnTo>
                  <a:pt x="1232" y="463"/>
                </a:lnTo>
                <a:lnTo>
                  <a:pt x="1221" y="487"/>
                </a:lnTo>
                <a:close/>
                <a:moveTo>
                  <a:pt x="1216" y="500"/>
                </a:moveTo>
                <a:lnTo>
                  <a:pt x="1176" y="589"/>
                </a:lnTo>
                <a:lnTo>
                  <a:pt x="1114" y="594"/>
                </a:lnTo>
                <a:lnTo>
                  <a:pt x="1149" y="500"/>
                </a:lnTo>
                <a:lnTo>
                  <a:pt x="1216" y="500"/>
                </a:lnTo>
                <a:close/>
                <a:moveTo>
                  <a:pt x="1170" y="602"/>
                </a:moveTo>
                <a:lnTo>
                  <a:pt x="1130" y="693"/>
                </a:lnTo>
                <a:lnTo>
                  <a:pt x="1077" y="704"/>
                </a:lnTo>
                <a:lnTo>
                  <a:pt x="1111" y="607"/>
                </a:lnTo>
                <a:lnTo>
                  <a:pt x="1170" y="602"/>
                </a:lnTo>
                <a:close/>
                <a:moveTo>
                  <a:pt x="932" y="744"/>
                </a:moveTo>
                <a:lnTo>
                  <a:pt x="991" y="733"/>
                </a:lnTo>
                <a:lnTo>
                  <a:pt x="964" y="832"/>
                </a:lnTo>
                <a:lnTo>
                  <a:pt x="914" y="845"/>
                </a:lnTo>
                <a:lnTo>
                  <a:pt x="932" y="744"/>
                </a:lnTo>
                <a:close/>
                <a:moveTo>
                  <a:pt x="922" y="733"/>
                </a:moveTo>
                <a:lnTo>
                  <a:pt x="911" y="736"/>
                </a:lnTo>
                <a:lnTo>
                  <a:pt x="927" y="704"/>
                </a:lnTo>
                <a:lnTo>
                  <a:pt x="922" y="733"/>
                </a:lnTo>
                <a:close/>
                <a:moveTo>
                  <a:pt x="1005" y="730"/>
                </a:moveTo>
                <a:lnTo>
                  <a:pt x="1058" y="720"/>
                </a:lnTo>
                <a:lnTo>
                  <a:pt x="1023" y="816"/>
                </a:lnTo>
                <a:lnTo>
                  <a:pt x="978" y="827"/>
                </a:lnTo>
                <a:lnTo>
                  <a:pt x="1005" y="730"/>
                </a:lnTo>
                <a:close/>
                <a:moveTo>
                  <a:pt x="1071" y="717"/>
                </a:moveTo>
                <a:lnTo>
                  <a:pt x="1122" y="706"/>
                </a:lnTo>
                <a:lnTo>
                  <a:pt x="1082" y="800"/>
                </a:lnTo>
                <a:lnTo>
                  <a:pt x="1037" y="811"/>
                </a:lnTo>
                <a:lnTo>
                  <a:pt x="1071" y="717"/>
                </a:lnTo>
                <a:close/>
                <a:moveTo>
                  <a:pt x="1063" y="706"/>
                </a:moveTo>
                <a:lnTo>
                  <a:pt x="1007" y="717"/>
                </a:lnTo>
                <a:lnTo>
                  <a:pt x="1037" y="615"/>
                </a:lnTo>
                <a:lnTo>
                  <a:pt x="1098" y="610"/>
                </a:lnTo>
                <a:lnTo>
                  <a:pt x="1063" y="706"/>
                </a:lnTo>
                <a:close/>
                <a:moveTo>
                  <a:pt x="946" y="615"/>
                </a:moveTo>
                <a:lnTo>
                  <a:pt x="940" y="615"/>
                </a:lnTo>
                <a:lnTo>
                  <a:pt x="951" y="591"/>
                </a:lnTo>
                <a:lnTo>
                  <a:pt x="946" y="615"/>
                </a:lnTo>
                <a:close/>
                <a:moveTo>
                  <a:pt x="943" y="626"/>
                </a:moveTo>
                <a:lnTo>
                  <a:pt x="943" y="631"/>
                </a:lnTo>
                <a:lnTo>
                  <a:pt x="911" y="696"/>
                </a:lnTo>
                <a:lnTo>
                  <a:pt x="906" y="704"/>
                </a:lnTo>
                <a:lnTo>
                  <a:pt x="935" y="626"/>
                </a:lnTo>
                <a:lnTo>
                  <a:pt x="943" y="626"/>
                </a:lnTo>
                <a:close/>
                <a:moveTo>
                  <a:pt x="919" y="746"/>
                </a:moveTo>
                <a:lnTo>
                  <a:pt x="900" y="848"/>
                </a:lnTo>
                <a:lnTo>
                  <a:pt x="844" y="864"/>
                </a:lnTo>
                <a:lnTo>
                  <a:pt x="882" y="784"/>
                </a:lnTo>
                <a:lnTo>
                  <a:pt x="903" y="749"/>
                </a:lnTo>
                <a:lnTo>
                  <a:pt x="919" y="746"/>
                </a:lnTo>
                <a:close/>
                <a:moveTo>
                  <a:pt x="911" y="859"/>
                </a:moveTo>
                <a:lnTo>
                  <a:pt x="959" y="845"/>
                </a:lnTo>
                <a:lnTo>
                  <a:pt x="932" y="944"/>
                </a:lnTo>
                <a:lnTo>
                  <a:pt x="890" y="960"/>
                </a:lnTo>
                <a:lnTo>
                  <a:pt x="911" y="859"/>
                </a:lnTo>
                <a:close/>
                <a:moveTo>
                  <a:pt x="975" y="840"/>
                </a:moveTo>
                <a:lnTo>
                  <a:pt x="1018" y="829"/>
                </a:lnTo>
                <a:lnTo>
                  <a:pt x="983" y="928"/>
                </a:lnTo>
                <a:lnTo>
                  <a:pt x="946" y="939"/>
                </a:lnTo>
                <a:lnTo>
                  <a:pt x="975" y="840"/>
                </a:lnTo>
                <a:close/>
                <a:moveTo>
                  <a:pt x="1031" y="827"/>
                </a:moveTo>
                <a:lnTo>
                  <a:pt x="1077" y="813"/>
                </a:lnTo>
                <a:lnTo>
                  <a:pt x="1034" y="909"/>
                </a:lnTo>
                <a:lnTo>
                  <a:pt x="997" y="923"/>
                </a:lnTo>
                <a:lnTo>
                  <a:pt x="1031" y="827"/>
                </a:lnTo>
                <a:close/>
                <a:moveTo>
                  <a:pt x="1090" y="811"/>
                </a:moveTo>
                <a:lnTo>
                  <a:pt x="1117" y="803"/>
                </a:lnTo>
                <a:lnTo>
                  <a:pt x="1066" y="899"/>
                </a:lnTo>
                <a:lnTo>
                  <a:pt x="1050" y="904"/>
                </a:lnTo>
                <a:lnTo>
                  <a:pt x="1090" y="811"/>
                </a:lnTo>
                <a:close/>
                <a:moveTo>
                  <a:pt x="1098" y="797"/>
                </a:moveTo>
                <a:lnTo>
                  <a:pt x="1138" y="704"/>
                </a:lnTo>
                <a:lnTo>
                  <a:pt x="1173" y="698"/>
                </a:lnTo>
                <a:lnTo>
                  <a:pt x="1125" y="789"/>
                </a:lnTo>
                <a:lnTo>
                  <a:pt x="1098" y="797"/>
                </a:lnTo>
                <a:close/>
                <a:moveTo>
                  <a:pt x="1189" y="696"/>
                </a:moveTo>
                <a:lnTo>
                  <a:pt x="1216" y="690"/>
                </a:lnTo>
                <a:lnTo>
                  <a:pt x="1160" y="778"/>
                </a:lnTo>
                <a:lnTo>
                  <a:pt x="1141" y="784"/>
                </a:lnTo>
                <a:lnTo>
                  <a:pt x="1189" y="696"/>
                </a:lnTo>
                <a:close/>
                <a:moveTo>
                  <a:pt x="1194" y="682"/>
                </a:moveTo>
                <a:lnTo>
                  <a:pt x="1242" y="594"/>
                </a:lnTo>
                <a:lnTo>
                  <a:pt x="1280" y="589"/>
                </a:lnTo>
                <a:lnTo>
                  <a:pt x="1226" y="677"/>
                </a:lnTo>
                <a:lnTo>
                  <a:pt x="1194" y="682"/>
                </a:lnTo>
                <a:close/>
                <a:moveTo>
                  <a:pt x="1296" y="586"/>
                </a:moveTo>
                <a:lnTo>
                  <a:pt x="1339" y="583"/>
                </a:lnTo>
                <a:lnTo>
                  <a:pt x="1274" y="666"/>
                </a:lnTo>
                <a:lnTo>
                  <a:pt x="1242" y="671"/>
                </a:lnTo>
                <a:lnTo>
                  <a:pt x="1296" y="586"/>
                </a:lnTo>
                <a:close/>
                <a:moveTo>
                  <a:pt x="1355" y="581"/>
                </a:moveTo>
                <a:lnTo>
                  <a:pt x="1683" y="543"/>
                </a:lnTo>
                <a:lnTo>
                  <a:pt x="1656" y="594"/>
                </a:lnTo>
                <a:lnTo>
                  <a:pt x="1293" y="663"/>
                </a:lnTo>
                <a:lnTo>
                  <a:pt x="1355" y="581"/>
                </a:lnTo>
                <a:close/>
                <a:moveTo>
                  <a:pt x="1365" y="567"/>
                </a:moveTo>
                <a:lnTo>
                  <a:pt x="1421" y="492"/>
                </a:lnTo>
                <a:lnTo>
                  <a:pt x="1718" y="482"/>
                </a:lnTo>
                <a:lnTo>
                  <a:pt x="1691" y="530"/>
                </a:lnTo>
                <a:lnTo>
                  <a:pt x="1365" y="567"/>
                </a:lnTo>
                <a:close/>
                <a:moveTo>
                  <a:pt x="1731" y="479"/>
                </a:moveTo>
                <a:lnTo>
                  <a:pt x="1793" y="479"/>
                </a:lnTo>
                <a:lnTo>
                  <a:pt x="1763" y="522"/>
                </a:lnTo>
                <a:lnTo>
                  <a:pt x="1705" y="530"/>
                </a:lnTo>
                <a:lnTo>
                  <a:pt x="1731" y="479"/>
                </a:lnTo>
                <a:close/>
                <a:moveTo>
                  <a:pt x="1737" y="468"/>
                </a:moveTo>
                <a:lnTo>
                  <a:pt x="1798" y="359"/>
                </a:lnTo>
                <a:lnTo>
                  <a:pt x="1878" y="343"/>
                </a:lnTo>
                <a:lnTo>
                  <a:pt x="1801" y="466"/>
                </a:lnTo>
                <a:lnTo>
                  <a:pt x="1737" y="468"/>
                </a:lnTo>
                <a:close/>
                <a:moveTo>
                  <a:pt x="1894" y="340"/>
                </a:moveTo>
                <a:lnTo>
                  <a:pt x="1966" y="327"/>
                </a:lnTo>
                <a:lnTo>
                  <a:pt x="1865" y="463"/>
                </a:lnTo>
                <a:lnTo>
                  <a:pt x="1814" y="466"/>
                </a:lnTo>
                <a:lnTo>
                  <a:pt x="1894" y="340"/>
                </a:lnTo>
                <a:close/>
                <a:moveTo>
                  <a:pt x="1886" y="329"/>
                </a:moveTo>
                <a:lnTo>
                  <a:pt x="1803" y="345"/>
                </a:lnTo>
                <a:lnTo>
                  <a:pt x="1830" y="294"/>
                </a:lnTo>
                <a:lnTo>
                  <a:pt x="1916" y="286"/>
                </a:lnTo>
                <a:lnTo>
                  <a:pt x="1886" y="329"/>
                </a:lnTo>
                <a:close/>
                <a:moveTo>
                  <a:pt x="1790" y="348"/>
                </a:moveTo>
                <a:lnTo>
                  <a:pt x="1488" y="401"/>
                </a:lnTo>
                <a:lnTo>
                  <a:pt x="1544" y="327"/>
                </a:lnTo>
                <a:lnTo>
                  <a:pt x="1817" y="297"/>
                </a:lnTo>
                <a:lnTo>
                  <a:pt x="1790" y="348"/>
                </a:lnTo>
                <a:close/>
                <a:moveTo>
                  <a:pt x="1469" y="407"/>
                </a:moveTo>
                <a:lnTo>
                  <a:pt x="1403" y="417"/>
                </a:lnTo>
                <a:lnTo>
                  <a:pt x="1456" y="335"/>
                </a:lnTo>
                <a:lnTo>
                  <a:pt x="1528" y="327"/>
                </a:lnTo>
                <a:lnTo>
                  <a:pt x="1469" y="407"/>
                </a:lnTo>
                <a:close/>
                <a:moveTo>
                  <a:pt x="1387" y="420"/>
                </a:moveTo>
                <a:lnTo>
                  <a:pt x="1331" y="431"/>
                </a:lnTo>
                <a:lnTo>
                  <a:pt x="1376" y="345"/>
                </a:lnTo>
                <a:lnTo>
                  <a:pt x="1440" y="337"/>
                </a:lnTo>
                <a:lnTo>
                  <a:pt x="1387" y="420"/>
                </a:lnTo>
                <a:close/>
                <a:moveTo>
                  <a:pt x="1314" y="433"/>
                </a:moveTo>
                <a:lnTo>
                  <a:pt x="1253" y="447"/>
                </a:lnTo>
                <a:lnTo>
                  <a:pt x="1293" y="353"/>
                </a:lnTo>
                <a:lnTo>
                  <a:pt x="1363" y="345"/>
                </a:lnTo>
                <a:lnTo>
                  <a:pt x="1314" y="433"/>
                </a:lnTo>
                <a:close/>
                <a:moveTo>
                  <a:pt x="1237" y="450"/>
                </a:moveTo>
                <a:lnTo>
                  <a:pt x="1162" y="463"/>
                </a:lnTo>
                <a:lnTo>
                  <a:pt x="1197" y="364"/>
                </a:lnTo>
                <a:lnTo>
                  <a:pt x="1280" y="356"/>
                </a:lnTo>
                <a:lnTo>
                  <a:pt x="1237" y="450"/>
                </a:lnTo>
                <a:close/>
                <a:moveTo>
                  <a:pt x="1149" y="466"/>
                </a:moveTo>
                <a:lnTo>
                  <a:pt x="1074" y="479"/>
                </a:lnTo>
                <a:lnTo>
                  <a:pt x="1074" y="479"/>
                </a:lnTo>
                <a:lnTo>
                  <a:pt x="1149" y="369"/>
                </a:lnTo>
                <a:lnTo>
                  <a:pt x="1184" y="364"/>
                </a:lnTo>
                <a:lnTo>
                  <a:pt x="1149" y="466"/>
                </a:lnTo>
                <a:close/>
                <a:moveTo>
                  <a:pt x="1144" y="479"/>
                </a:moveTo>
                <a:lnTo>
                  <a:pt x="1141" y="490"/>
                </a:lnTo>
                <a:lnTo>
                  <a:pt x="1071" y="492"/>
                </a:lnTo>
                <a:lnTo>
                  <a:pt x="1071" y="492"/>
                </a:lnTo>
                <a:lnTo>
                  <a:pt x="1144" y="479"/>
                </a:lnTo>
                <a:close/>
                <a:moveTo>
                  <a:pt x="1026" y="605"/>
                </a:moveTo>
                <a:lnTo>
                  <a:pt x="986" y="610"/>
                </a:lnTo>
                <a:lnTo>
                  <a:pt x="1053" y="508"/>
                </a:lnTo>
                <a:lnTo>
                  <a:pt x="1026" y="605"/>
                </a:lnTo>
                <a:close/>
                <a:moveTo>
                  <a:pt x="967" y="613"/>
                </a:moveTo>
                <a:lnTo>
                  <a:pt x="964" y="613"/>
                </a:lnTo>
                <a:lnTo>
                  <a:pt x="1015" y="506"/>
                </a:lnTo>
                <a:lnTo>
                  <a:pt x="1029" y="506"/>
                </a:lnTo>
                <a:lnTo>
                  <a:pt x="967" y="613"/>
                </a:lnTo>
                <a:close/>
                <a:moveTo>
                  <a:pt x="964" y="589"/>
                </a:moveTo>
                <a:lnTo>
                  <a:pt x="975" y="527"/>
                </a:lnTo>
                <a:lnTo>
                  <a:pt x="983" y="508"/>
                </a:lnTo>
                <a:lnTo>
                  <a:pt x="1002" y="508"/>
                </a:lnTo>
                <a:lnTo>
                  <a:pt x="964" y="589"/>
                </a:lnTo>
                <a:close/>
                <a:moveTo>
                  <a:pt x="964" y="524"/>
                </a:moveTo>
                <a:lnTo>
                  <a:pt x="927" y="615"/>
                </a:lnTo>
                <a:lnTo>
                  <a:pt x="900" y="618"/>
                </a:lnTo>
                <a:lnTo>
                  <a:pt x="932" y="516"/>
                </a:lnTo>
                <a:lnTo>
                  <a:pt x="967" y="511"/>
                </a:lnTo>
                <a:lnTo>
                  <a:pt x="964" y="524"/>
                </a:lnTo>
                <a:close/>
                <a:moveTo>
                  <a:pt x="922" y="629"/>
                </a:moveTo>
                <a:lnTo>
                  <a:pt x="879" y="741"/>
                </a:lnTo>
                <a:lnTo>
                  <a:pt x="860" y="744"/>
                </a:lnTo>
                <a:lnTo>
                  <a:pt x="895" y="631"/>
                </a:lnTo>
                <a:lnTo>
                  <a:pt x="922" y="629"/>
                </a:lnTo>
                <a:close/>
                <a:moveTo>
                  <a:pt x="871" y="754"/>
                </a:moveTo>
                <a:lnTo>
                  <a:pt x="844" y="792"/>
                </a:lnTo>
                <a:lnTo>
                  <a:pt x="858" y="757"/>
                </a:lnTo>
                <a:lnTo>
                  <a:pt x="871" y="754"/>
                </a:lnTo>
                <a:close/>
                <a:moveTo>
                  <a:pt x="855" y="800"/>
                </a:moveTo>
                <a:lnTo>
                  <a:pt x="847" y="821"/>
                </a:lnTo>
                <a:lnTo>
                  <a:pt x="834" y="845"/>
                </a:lnTo>
                <a:lnTo>
                  <a:pt x="834" y="829"/>
                </a:lnTo>
                <a:lnTo>
                  <a:pt x="855" y="800"/>
                </a:lnTo>
                <a:close/>
                <a:moveTo>
                  <a:pt x="834" y="749"/>
                </a:moveTo>
                <a:lnTo>
                  <a:pt x="831" y="749"/>
                </a:lnTo>
                <a:lnTo>
                  <a:pt x="834" y="744"/>
                </a:lnTo>
                <a:lnTo>
                  <a:pt x="834" y="749"/>
                </a:lnTo>
                <a:close/>
                <a:moveTo>
                  <a:pt x="836" y="877"/>
                </a:moveTo>
                <a:lnTo>
                  <a:pt x="898" y="861"/>
                </a:lnTo>
                <a:lnTo>
                  <a:pt x="876" y="963"/>
                </a:lnTo>
                <a:lnTo>
                  <a:pt x="815" y="984"/>
                </a:lnTo>
                <a:lnTo>
                  <a:pt x="826" y="907"/>
                </a:lnTo>
                <a:lnTo>
                  <a:pt x="836" y="877"/>
                </a:lnTo>
                <a:close/>
                <a:moveTo>
                  <a:pt x="844" y="1129"/>
                </a:moveTo>
                <a:lnTo>
                  <a:pt x="836" y="1102"/>
                </a:lnTo>
                <a:lnTo>
                  <a:pt x="850" y="1094"/>
                </a:lnTo>
                <a:lnTo>
                  <a:pt x="844" y="1129"/>
                </a:lnTo>
                <a:close/>
                <a:moveTo>
                  <a:pt x="847" y="1182"/>
                </a:moveTo>
                <a:lnTo>
                  <a:pt x="844" y="1185"/>
                </a:lnTo>
                <a:lnTo>
                  <a:pt x="847" y="1180"/>
                </a:lnTo>
                <a:lnTo>
                  <a:pt x="847" y="1182"/>
                </a:lnTo>
                <a:close/>
                <a:moveTo>
                  <a:pt x="812" y="1289"/>
                </a:moveTo>
                <a:lnTo>
                  <a:pt x="804" y="1297"/>
                </a:lnTo>
                <a:lnTo>
                  <a:pt x="783" y="1244"/>
                </a:lnTo>
                <a:lnTo>
                  <a:pt x="785" y="1228"/>
                </a:lnTo>
                <a:lnTo>
                  <a:pt x="828" y="1206"/>
                </a:lnTo>
                <a:lnTo>
                  <a:pt x="812" y="1289"/>
                </a:lnTo>
                <a:close/>
                <a:moveTo>
                  <a:pt x="815" y="1364"/>
                </a:moveTo>
                <a:lnTo>
                  <a:pt x="807" y="1383"/>
                </a:lnTo>
                <a:lnTo>
                  <a:pt x="812" y="1351"/>
                </a:lnTo>
                <a:lnTo>
                  <a:pt x="815" y="1364"/>
                </a:lnTo>
                <a:close/>
                <a:moveTo>
                  <a:pt x="788" y="1514"/>
                </a:moveTo>
                <a:lnTo>
                  <a:pt x="802" y="1541"/>
                </a:lnTo>
                <a:lnTo>
                  <a:pt x="775" y="1562"/>
                </a:lnTo>
                <a:lnTo>
                  <a:pt x="788" y="1514"/>
                </a:lnTo>
                <a:close/>
                <a:moveTo>
                  <a:pt x="777" y="1463"/>
                </a:moveTo>
                <a:lnTo>
                  <a:pt x="777" y="1463"/>
                </a:lnTo>
                <a:lnTo>
                  <a:pt x="777" y="1463"/>
                </a:lnTo>
                <a:lnTo>
                  <a:pt x="777" y="1463"/>
                </a:lnTo>
                <a:close/>
                <a:moveTo>
                  <a:pt x="791" y="1452"/>
                </a:moveTo>
                <a:lnTo>
                  <a:pt x="791" y="1452"/>
                </a:lnTo>
                <a:lnTo>
                  <a:pt x="791" y="1452"/>
                </a:lnTo>
                <a:lnTo>
                  <a:pt x="791" y="1452"/>
                </a:lnTo>
                <a:close/>
                <a:moveTo>
                  <a:pt x="785" y="1418"/>
                </a:moveTo>
                <a:lnTo>
                  <a:pt x="769" y="1447"/>
                </a:lnTo>
                <a:lnTo>
                  <a:pt x="761" y="1428"/>
                </a:lnTo>
                <a:lnTo>
                  <a:pt x="796" y="1375"/>
                </a:lnTo>
                <a:lnTo>
                  <a:pt x="785" y="1418"/>
                </a:lnTo>
                <a:close/>
                <a:moveTo>
                  <a:pt x="740" y="1383"/>
                </a:moveTo>
                <a:lnTo>
                  <a:pt x="737" y="1377"/>
                </a:lnTo>
                <a:lnTo>
                  <a:pt x="751" y="1369"/>
                </a:lnTo>
                <a:lnTo>
                  <a:pt x="740" y="1383"/>
                </a:lnTo>
                <a:close/>
                <a:moveTo>
                  <a:pt x="753" y="1385"/>
                </a:moveTo>
                <a:lnTo>
                  <a:pt x="751" y="1407"/>
                </a:lnTo>
                <a:lnTo>
                  <a:pt x="748" y="1396"/>
                </a:lnTo>
                <a:lnTo>
                  <a:pt x="753" y="1385"/>
                </a:lnTo>
                <a:close/>
                <a:moveTo>
                  <a:pt x="737" y="1407"/>
                </a:moveTo>
                <a:lnTo>
                  <a:pt x="748" y="1426"/>
                </a:lnTo>
                <a:lnTo>
                  <a:pt x="721" y="1468"/>
                </a:lnTo>
                <a:lnTo>
                  <a:pt x="724" y="1428"/>
                </a:lnTo>
                <a:lnTo>
                  <a:pt x="737" y="1407"/>
                </a:lnTo>
                <a:close/>
                <a:moveTo>
                  <a:pt x="745" y="1452"/>
                </a:moveTo>
                <a:lnTo>
                  <a:pt x="743" y="1471"/>
                </a:lnTo>
                <a:lnTo>
                  <a:pt x="724" y="1487"/>
                </a:lnTo>
                <a:lnTo>
                  <a:pt x="745" y="1452"/>
                </a:lnTo>
                <a:close/>
                <a:moveTo>
                  <a:pt x="743" y="1490"/>
                </a:moveTo>
                <a:lnTo>
                  <a:pt x="740" y="1506"/>
                </a:lnTo>
                <a:lnTo>
                  <a:pt x="719" y="1546"/>
                </a:lnTo>
                <a:lnTo>
                  <a:pt x="719" y="1546"/>
                </a:lnTo>
                <a:lnTo>
                  <a:pt x="719" y="1506"/>
                </a:lnTo>
                <a:lnTo>
                  <a:pt x="743" y="1490"/>
                </a:lnTo>
                <a:close/>
                <a:moveTo>
                  <a:pt x="735" y="1538"/>
                </a:moveTo>
                <a:lnTo>
                  <a:pt x="732" y="1570"/>
                </a:lnTo>
                <a:lnTo>
                  <a:pt x="724" y="1559"/>
                </a:lnTo>
                <a:lnTo>
                  <a:pt x="735" y="1538"/>
                </a:lnTo>
                <a:close/>
                <a:moveTo>
                  <a:pt x="732" y="1658"/>
                </a:moveTo>
                <a:lnTo>
                  <a:pt x="743" y="1631"/>
                </a:lnTo>
                <a:lnTo>
                  <a:pt x="732" y="1674"/>
                </a:lnTo>
                <a:lnTo>
                  <a:pt x="732" y="1658"/>
                </a:lnTo>
                <a:close/>
                <a:moveTo>
                  <a:pt x="735" y="1738"/>
                </a:moveTo>
                <a:lnTo>
                  <a:pt x="783" y="1690"/>
                </a:lnTo>
                <a:lnTo>
                  <a:pt x="818" y="1749"/>
                </a:lnTo>
                <a:lnTo>
                  <a:pt x="772" y="1803"/>
                </a:lnTo>
                <a:lnTo>
                  <a:pt x="735" y="1744"/>
                </a:lnTo>
                <a:lnTo>
                  <a:pt x="735" y="1738"/>
                </a:lnTo>
                <a:close/>
                <a:moveTo>
                  <a:pt x="740" y="1717"/>
                </a:moveTo>
                <a:lnTo>
                  <a:pt x="756" y="1637"/>
                </a:lnTo>
                <a:lnTo>
                  <a:pt x="777" y="1677"/>
                </a:lnTo>
                <a:lnTo>
                  <a:pt x="740" y="1717"/>
                </a:lnTo>
                <a:close/>
                <a:moveTo>
                  <a:pt x="745" y="1589"/>
                </a:moveTo>
                <a:lnTo>
                  <a:pt x="748" y="1578"/>
                </a:lnTo>
                <a:lnTo>
                  <a:pt x="745" y="1586"/>
                </a:lnTo>
                <a:lnTo>
                  <a:pt x="745" y="1589"/>
                </a:lnTo>
                <a:close/>
                <a:moveTo>
                  <a:pt x="745" y="1557"/>
                </a:moveTo>
                <a:lnTo>
                  <a:pt x="751" y="1508"/>
                </a:lnTo>
                <a:lnTo>
                  <a:pt x="769" y="1474"/>
                </a:lnTo>
                <a:lnTo>
                  <a:pt x="775" y="1482"/>
                </a:lnTo>
                <a:lnTo>
                  <a:pt x="769" y="1500"/>
                </a:lnTo>
                <a:lnTo>
                  <a:pt x="745" y="1557"/>
                </a:lnTo>
                <a:close/>
                <a:moveTo>
                  <a:pt x="756" y="1463"/>
                </a:moveTo>
                <a:lnTo>
                  <a:pt x="759" y="1450"/>
                </a:lnTo>
                <a:lnTo>
                  <a:pt x="761" y="1458"/>
                </a:lnTo>
                <a:lnTo>
                  <a:pt x="756" y="1463"/>
                </a:lnTo>
                <a:close/>
                <a:moveTo>
                  <a:pt x="764" y="1399"/>
                </a:moveTo>
                <a:lnTo>
                  <a:pt x="769" y="1367"/>
                </a:lnTo>
                <a:lnTo>
                  <a:pt x="780" y="1353"/>
                </a:lnTo>
                <a:lnTo>
                  <a:pt x="802" y="1337"/>
                </a:lnTo>
                <a:lnTo>
                  <a:pt x="802" y="1343"/>
                </a:lnTo>
                <a:lnTo>
                  <a:pt x="764" y="1399"/>
                </a:lnTo>
                <a:close/>
                <a:moveTo>
                  <a:pt x="772" y="1343"/>
                </a:moveTo>
                <a:lnTo>
                  <a:pt x="780" y="1270"/>
                </a:lnTo>
                <a:lnTo>
                  <a:pt x="796" y="1311"/>
                </a:lnTo>
                <a:lnTo>
                  <a:pt x="772" y="1343"/>
                </a:lnTo>
                <a:close/>
                <a:moveTo>
                  <a:pt x="799" y="1327"/>
                </a:moveTo>
                <a:lnTo>
                  <a:pt x="802" y="1324"/>
                </a:lnTo>
                <a:lnTo>
                  <a:pt x="802" y="1324"/>
                </a:lnTo>
                <a:lnTo>
                  <a:pt x="799" y="1327"/>
                </a:lnTo>
                <a:close/>
                <a:moveTo>
                  <a:pt x="799" y="1423"/>
                </a:moveTo>
                <a:lnTo>
                  <a:pt x="804" y="1412"/>
                </a:lnTo>
                <a:lnTo>
                  <a:pt x="799" y="1434"/>
                </a:lnTo>
                <a:lnTo>
                  <a:pt x="796" y="1434"/>
                </a:lnTo>
                <a:lnTo>
                  <a:pt x="799" y="1423"/>
                </a:lnTo>
                <a:close/>
                <a:moveTo>
                  <a:pt x="788" y="1214"/>
                </a:moveTo>
                <a:lnTo>
                  <a:pt x="799" y="1118"/>
                </a:lnTo>
                <a:lnTo>
                  <a:pt x="826" y="1107"/>
                </a:lnTo>
                <a:lnTo>
                  <a:pt x="839" y="1155"/>
                </a:lnTo>
                <a:lnTo>
                  <a:pt x="831" y="1190"/>
                </a:lnTo>
                <a:lnTo>
                  <a:pt x="788" y="1214"/>
                </a:lnTo>
                <a:close/>
                <a:moveTo>
                  <a:pt x="802" y="1102"/>
                </a:moveTo>
                <a:lnTo>
                  <a:pt x="807" y="1051"/>
                </a:lnTo>
                <a:lnTo>
                  <a:pt x="820" y="1094"/>
                </a:lnTo>
                <a:lnTo>
                  <a:pt x="802" y="1102"/>
                </a:lnTo>
                <a:close/>
                <a:moveTo>
                  <a:pt x="831" y="1089"/>
                </a:moveTo>
                <a:lnTo>
                  <a:pt x="812" y="1019"/>
                </a:lnTo>
                <a:lnTo>
                  <a:pt x="815" y="998"/>
                </a:lnTo>
                <a:lnTo>
                  <a:pt x="874" y="979"/>
                </a:lnTo>
                <a:lnTo>
                  <a:pt x="852" y="1081"/>
                </a:lnTo>
                <a:lnTo>
                  <a:pt x="831" y="1089"/>
                </a:lnTo>
                <a:close/>
                <a:moveTo>
                  <a:pt x="823" y="821"/>
                </a:moveTo>
                <a:lnTo>
                  <a:pt x="823" y="827"/>
                </a:lnTo>
                <a:lnTo>
                  <a:pt x="810" y="845"/>
                </a:lnTo>
                <a:lnTo>
                  <a:pt x="828" y="762"/>
                </a:lnTo>
                <a:lnTo>
                  <a:pt x="831" y="762"/>
                </a:lnTo>
                <a:lnTo>
                  <a:pt x="823" y="821"/>
                </a:lnTo>
                <a:close/>
                <a:moveTo>
                  <a:pt x="810" y="867"/>
                </a:moveTo>
                <a:lnTo>
                  <a:pt x="807" y="872"/>
                </a:lnTo>
                <a:lnTo>
                  <a:pt x="804" y="875"/>
                </a:lnTo>
                <a:lnTo>
                  <a:pt x="810" y="867"/>
                </a:lnTo>
                <a:close/>
                <a:moveTo>
                  <a:pt x="807" y="952"/>
                </a:moveTo>
                <a:lnTo>
                  <a:pt x="804" y="990"/>
                </a:lnTo>
                <a:lnTo>
                  <a:pt x="802" y="990"/>
                </a:lnTo>
                <a:lnTo>
                  <a:pt x="799" y="976"/>
                </a:lnTo>
                <a:lnTo>
                  <a:pt x="807" y="952"/>
                </a:lnTo>
                <a:close/>
                <a:moveTo>
                  <a:pt x="796" y="907"/>
                </a:moveTo>
                <a:lnTo>
                  <a:pt x="793" y="912"/>
                </a:lnTo>
                <a:lnTo>
                  <a:pt x="799" y="888"/>
                </a:lnTo>
                <a:lnTo>
                  <a:pt x="804" y="885"/>
                </a:lnTo>
                <a:lnTo>
                  <a:pt x="796" y="907"/>
                </a:lnTo>
                <a:close/>
                <a:moveTo>
                  <a:pt x="785" y="1123"/>
                </a:moveTo>
                <a:lnTo>
                  <a:pt x="775" y="1220"/>
                </a:lnTo>
                <a:lnTo>
                  <a:pt x="745" y="1139"/>
                </a:lnTo>
                <a:lnTo>
                  <a:pt x="785" y="1123"/>
                </a:lnTo>
                <a:close/>
                <a:moveTo>
                  <a:pt x="772" y="1246"/>
                </a:moveTo>
                <a:lnTo>
                  <a:pt x="759" y="1351"/>
                </a:lnTo>
                <a:lnTo>
                  <a:pt x="732" y="1367"/>
                </a:lnTo>
                <a:lnTo>
                  <a:pt x="727" y="1353"/>
                </a:lnTo>
                <a:lnTo>
                  <a:pt x="732" y="1257"/>
                </a:lnTo>
                <a:lnTo>
                  <a:pt x="769" y="1238"/>
                </a:lnTo>
                <a:lnTo>
                  <a:pt x="772" y="1246"/>
                </a:lnTo>
                <a:close/>
                <a:moveTo>
                  <a:pt x="729" y="1385"/>
                </a:moveTo>
                <a:lnTo>
                  <a:pt x="732" y="1393"/>
                </a:lnTo>
                <a:lnTo>
                  <a:pt x="724" y="1407"/>
                </a:lnTo>
                <a:lnTo>
                  <a:pt x="724" y="1385"/>
                </a:lnTo>
                <a:lnTo>
                  <a:pt x="729" y="1385"/>
                </a:lnTo>
                <a:close/>
                <a:moveTo>
                  <a:pt x="727" y="1126"/>
                </a:moveTo>
                <a:lnTo>
                  <a:pt x="721" y="1137"/>
                </a:lnTo>
                <a:lnTo>
                  <a:pt x="719" y="1139"/>
                </a:lnTo>
                <a:lnTo>
                  <a:pt x="724" y="1115"/>
                </a:lnTo>
                <a:lnTo>
                  <a:pt x="727" y="1123"/>
                </a:lnTo>
                <a:lnTo>
                  <a:pt x="727" y="1126"/>
                </a:lnTo>
                <a:close/>
                <a:moveTo>
                  <a:pt x="724" y="1032"/>
                </a:moveTo>
                <a:lnTo>
                  <a:pt x="713" y="1054"/>
                </a:lnTo>
                <a:lnTo>
                  <a:pt x="705" y="1035"/>
                </a:lnTo>
                <a:lnTo>
                  <a:pt x="724" y="1030"/>
                </a:lnTo>
                <a:lnTo>
                  <a:pt x="724" y="1032"/>
                </a:lnTo>
                <a:close/>
                <a:moveTo>
                  <a:pt x="719" y="1067"/>
                </a:moveTo>
                <a:lnTo>
                  <a:pt x="719" y="1070"/>
                </a:lnTo>
                <a:lnTo>
                  <a:pt x="719" y="1067"/>
                </a:lnTo>
                <a:lnTo>
                  <a:pt x="719" y="1067"/>
                </a:lnTo>
                <a:close/>
                <a:moveTo>
                  <a:pt x="721" y="1225"/>
                </a:moveTo>
                <a:lnTo>
                  <a:pt x="719" y="1249"/>
                </a:lnTo>
                <a:lnTo>
                  <a:pt x="716" y="1252"/>
                </a:lnTo>
                <a:lnTo>
                  <a:pt x="721" y="1225"/>
                </a:lnTo>
                <a:close/>
                <a:moveTo>
                  <a:pt x="716" y="1575"/>
                </a:moveTo>
                <a:lnTo>
                  <a:pt x="719" y="1570"/>
                </a:lnTo>
                <a:lnTo>
                  <a:pt x="729" y="1591"/>
                </a:lnTo>
                <a:lnTo>
                  <a:pt x="729" y="1594"/>
                </a:lnTo>
                <a:lnTo>
                  <a:pt x="724" y="1605"/>
                </a:lnTo>
                <a:lnTo>
                  <a:pt x="713" y="1613"/>
                </a:lnTo>
                <a:lnTo>
                  <a:pt x="716" y="1575"/>
                </a:lnTo>
                <a:close/>
                <a:moveTo>
                  <a:pt x="724" y="1634"/>
                </a:moveTo>
                <a:lnTo>
                  <a:pt x="721" y="1656"/>
                </a:lnTo>
                <a:lnTo>
                  <a:pt x="711" y="1685"/>
                </a:lnTo>
                <a:lnTo>
                  <a:pt x="711" y="1661"/>
                </a:lnTo>
                <a:lnTo>
                  <a:pt x="724" y="1634"/>
                </a:lnTo>
                <a:close/>
                <a:moveTo>
                  <a:pt x="713" y="1709"/>
                </a:moveTo>
                <a:lnTo>
                  <a:pt x="713" y="1714"/>
                </a:lnTo>
                <a:lnTo>
                  <a:pt x="713" y="1712"/>
                </a:lnTo>
                <a:lnTo>
                  <a:pt x="713" y="1709"/>
                </a:lnTo>
                <a:close/>
                <a:moveTo>
                  <a:pt x="729" y="1760"/>
                </a:moveTo>
                <a:lnTo>
                  <a:pt x="764" y="1811"/>
                </a:lnTo>
                <a:lnTo>
                  <a:pt x="716" y="1869"/>
                </a:lnTo>
                <a:lnTo>
                  <a:pt x="711" y="1861"/>
                </a:lnTo>
                <a:lnTo>
                  <a:pt x="729" y="1760"/>
                </a:lnTo>
                <a:close/>
                <a:moveTo>
                  <a:pt x="772" y="1821"/>
                </a:moveTo>
                <a:lnTo>
                  <a:pt x="810" y="1880"/>
                </a:lnTo>
                <a:lnTo>
                  <a:pt x="767" y="1936"/>
                </a:lnTo>
                <a:lnTo>
                  <a:pt x="721" y="1878"/>
                </a:lnTo>
                <a:lnTo>
                  <a:pt x="772" y="1821"/>
                </a:lnTo>
                <a:close/>
                <a:moveTo>
                  <a:pt x="780" y="1813"/>
                </a:moveTo>
                <a:lnTo>
                  <a:pt x="823" y="1760"/>
                </a:lnTo>
                <a:lnTo>
                  <a:pt x="855" y="1816"/>
                </a:lnTo>
                <a:lnTo>
                  <a:pt x="818" y="1869"/>
                </a:lnTo>
                <a:lnTo>
                  <a:pt x="780" y="1813"/>
                </a:lnTo>
                <a:close/>
                <a:moveTo>
                  <a:pt x="834" y="1752"/>
                </a:moveTo>
                <a:lnTo>
                  <a:pt x="876" y="1701"/>
                </a:lnTo>
                <a:lnTo>
                  <a:pt x="900" y="1757"/>
                </a:lnTo>
                <a:lnTo>
                  <a:pt x="863" y="1805"/>
                </a:lnTo>
                <a:lnTo>
                  <a:pt x="834" y="1752"/>
                </a:lnTo>
                <a:close/>
                <a:moveTo>
                  <a:pt x="826" y="1741"/>
                </a:moveTo>
                <a:lnTo>
                  <a:pt x="793" y="1680"/>
                </a:lnTo>
                <a:lnTo>
                  <a:pt x="842" y="1631"/>
                </a:lnTo>
                <a:lnTo>
                  <a:pt x="871" y="1690"/>
                </a:lnTo>
                <a:lnTo>
                  <a:pt x="826" y="1741"/>
                </a:lnTo>
                <a:close/>
                <a:moveTo>
                  <a:pt x="785" y="1669"/>
                </a:moveTo>
                <a:lnTo>
                  <a:pt x="759" y="1618"/>
                </a:lnTo>
                <a:lnTo>
                  <a:pt x="769" y="1583"/>
                </a:lnTo>
                <a:lnTo>
                  <a:pt x="807" y="1551"/>
                </a:lnTo>
                <a:lnTo>
                  <a:pt x="836" y="1618"/>
                </a:lnTo>
                <a:lnTo>
                  <a:pt x="785" y="1669"/>
                </a:lnTo>
                <a:close/>
                <a:moveTo>
                  <a:pt x="793" y="1495"/>
                </a:moveTo>
                <a:lnTo>
                  <a:pt x="799" y="1479"/>
                </a:lnTo>
                <a:lnTo>
                  <a:pt x="812" y="1436"/>
                </a:lnTo>
                <a:lnTo>
                  <a:pt x="836" y="1418"/>
                </a:lnTo>
                <a:lnTo>
                  <a:pt x="863" y="1487"/>
                </a:lnTo>
                <a:lnTo>
                  <a:pt x="810" y="1533"/>
                </a:lnTo>
                <a:lnTo>
                  <a:pt x="793" y="1495"/>
                </a:lnTo>
                <a:close/>
                <a:moveTo>
                  <a:pt x="820" y="1415"/>
                </a:moveTo>
                <a:lnTo>
                  <a:pt x="828" y="1399"/>
                </a:lnTo>
                <a:lnTo>
                  <a:pt x="834" y="1407"/>
                </a:lnTo>
                <a:lnTo>
                  <a:pt x="820" y="1415"/>
                </a:lnTo>
                <a:close/>
                <a:moveTo>
                  <a:pt x="820" y="1337"/>
                </a:moveTo>
                <a:lnTo>
                  <a:pt x="828" y="1324"/>
                </a:lnTo>
                <a:lnTo>
                  <a:pt x="823" y="1345"/>
                </a:lnTo>
                <a:lnTo>
                  <a:pt x="820" y="1337"/>
                </a:lnTo>
                <a:close/>
                <a:moveTo>
                  <a:pt x="820" y="1313"/>
                </a:moveTo>
                <a:lnTo>
                  <a:pt x="820" y="1313"/>
                </a:lnTo>
                <a:lnTo>
                  <a:pt x="823" y="1295"/>
                </a:lnTo>
                <a:lnTo>
                  <a:pt x="844" y="1265"/>
                </a:lnTo>
                <a:lnTo>
                  <a:pt x="839" y="1284"/>
                </a:lnTo>
                <a:lnTo>
                  <a:pt x="820" y="1313"/>
                </a:lnTo>
                <a:close/>
                <a:moveTo>
                  <a:pt x="868" y="1075"/>
                </a:moveTo>
                <a:lnTo>
                  <a:pt x="887" y="974"/>
                </a:lnTo>
                <a:lnTo>
                  <a:pt x="930" y="958"/>
                </a:lnTo>
                <a:lnTo>
                  <a:pt x="900" y="1059"/>
                </a:lnTo>
                <a:lnTo>
                  <a:pt x="868" y="1075"/>
                </a:lnTo>
                <a:close/>
                <a:moveTo>
                  <a:pt x="943" y="955"/>
                </a:moveTo>
                <a:lnTo>
                  <a:pt x="978" y="942"/>
                </a:lnTo>
                <a:lnTo>
                  <a:pt x="940" y="1043"/>
                </a:lnTo>
                <a:lnTo>
                  <a:pt x="916" y="1054"/>
                </a:lnTo>
                <a:lnTo>
                  <a:pt x="943" y="955"/>
                </a:lnTo>
                <a:close/>
                <a:moveTo>
                  <a:pt x="1042" y="920"/>
                </a:moveTo>
                <a:lnTo>
                  <a:pt x="1058" y="915"/>
                </a:lnTo>
                <a:lnTo>
                  <a:pt x="1002" y="1016"/>
                </a:lnTo>
                <a:lnTo>
                  <a:pt x="999" y="1016"/>
                </a:lnTo>
                <a:lnTo>
                  <a:pt x="1042" y="920"/>
                </a:lnTo>
                <a:close/>
                <a:moveTo>
                  <a:pt x="1074" y="909"/>
                </a:moveTo>
                <a:lnTo>
                  <a:pt x="1079" y="907"/>
                </a:lnTo>
                <a:lnTo>
                  <a:pt x="1053" y="947"/>
                </a:lnTo>
                <a:lnTo>
                  <a:pt x="1074" y="909"/>
                </a:lnTo>
                <a:close/>
                <a:moveTo>
                  <a:pt x="1098" y="899"/>
                </a:moveTo>
                <a:lnTo>
                  <a:pt x="1103" y="899"/>
                </a:lnTo>
                <a:lnTo>
                  <a:pt x="1071" y="942"/>
                </a:lnTo>
                <a:lnTo>
                  <a:pt x="1098" y="899"/>
                </a:lnTo>
                <a:close/>
                <a:moveTo>
                  <a:pt x="1090" y="891"/>
                </a:moveTo>
                <a:lnTo>
                  <a:pt x="1082" y="893"/>
                </a:lnTo>
                <a:lnTo>
                  <a:pt x="1133" y="800"/>
                </a:lnTo>
                <a:lnTo>
                  <a:pt x="1149" y="794"/>
                </a:lnTo>
                <a:lnTo>
                  <a:pt x="1090" y="891"/>
                </a:lnTo>
                <a:close/>
                <a:moveTo>
                  <a:pt x="1168" y="789"/>
                </a:moveTo>
                <a:lnTo>
                  <a:pt x="1189" y="784"/>
                </a:lnTo>
                <a:lnTo>
                  <a:pt x="1117" y="880"/>
                </a:lnTo>
                <a:lnTo>
                  <a:pt x="1109" y="883"/>
                </a:lnTo>
                <a:lnTo>
                  <a:pt x="1168" y="789"/>
                </a:lnTo>
                <a:close/>
                <a:moveTo>
                  <a:pt x="1178" y="776"/>
                </a:moveTo>
                <a:lnTo>
                  <a:pt x="1232" y="688"/>
                </a:lnTo>
                <a:lnTo>
                  <a:pt x="1264" y="679"/>
                </a:lnTo>
                <a:lnTo>
                  <a:pt x="1200" y="768"/>
                </a:lnTo>
                <a:lnTo>
                  <a:pt x="1178" y="776"/>
                </a:lnTo>
                <a:close/>
                <a:moveTo>
                  <a:pt x="1282" y="677"/>
                </a:moveTo>
                <a:lnTo>
                  <a:pt x="1648" y="607"/>
                </a:lnTo>
                <a:lnTo>
                  <a:pt x="1624" y="655"/>
                </a:lnTo>
                <a:lnTo>
                  <a:pt x="1218" y="762"/>
                </a:lnTo>
                <a:lnTo>
                  <a:pt x="1282" y="677"/>
                </a:lnTo>
                <a:close/>
                <a:moveTo>
                  <a:pt x="1665" y="605"/>
                </a:moveTo>
                <a:lnTo>
                  <a:pt x="1718" y="597"/>
                </a:lnTo>
                <a:lnTo>
                  <a:pt x="1691" y="637"/>
                </a:lnTo>
                <a:lnTo>
                  <a:pt x="1640" y="650"/>
                </a:lnTo>
                <a:lnTo>
                  <a:pt x="1665" y="605"/>
                </a:lnTo>
                <a:close/>
                <a:moveTo>
                  <a:pt x="1673" y="591"/>
                </a:moveTo>
                <a:lnTo>
                  <a:pt x="1699" y="540"/>
                </a:lnTo>
                <a:lnTo>
                  <a:pt x="1755" y="535"/>
                </a:lnTo>
                <a:lnTo>
                  <a:pt x="1726" y="581"/>
                </a:lnTo>
                <a:lnTo>
                  <a:pt x="1673" y="591"/>
                </a:lnTo>
                <a:close/>
                <a:moveTo>
                  <a:pt x="1771" y="532"/>
                </a:moveTo>
                <a:lnTo>
                  <a:pt x="1814" y="530"/>
                </a:lnTo>
                <a:lnTo>
                  <a:pt x="1785" y="570"/>
                </a:lnTo>
                <a:lnTo>
                  <a:pt x="1742" y="578"/>
                </a:lnTo>
                <a:lnTo>
                  <a:pt x="1771" y="532"/>
                </a:lnTo>
                <a:close/>
                <a:moveTo>
                  <a:pt x="1779" y="519"/>
                </a:moveTo>
                <a:lnTo>
                  <a:pt x="1806" y="476"/>
                </a:lnTo>
                <a:lnTo>
                  <a:pt x="1854" y="476"/>
                </a:lnTo>
                <a:lnTo>
                  <a:pt x="1825" y="516"/>
                </a:lnTo>
                <a:lnTo>
                  <a:pt x="1779" y="519"/>
                </a:lnTo>
                <a:close/>
                <a:moveTo>
                  <a:pt x="1870" y="474"/>
                </a:moveTo>
                <a:lnTo>
                  <a:pt x="1926" y="474"/>
                </a:lnTo>
                <a:lnTo>
                  <a:pt x="1897" y="508"/>
                </a:lnTo>
                <a:lnTo>
                  <a:pt x="1841" y="514"/>
                </a:lnTo>
                <a:lnTo>
                  <a:pt x="1870" y="474"/>
                </a:lnTo>
                <a:close/>
                <a:moveTo>
                  <a:pt x="1878" y="463"/>
                </a:moveTo>
                <a:lnTo>
                  <a:pt x="1982" y="324"/>
                </a:lnTo>
                <a:lnTo>
                  <a:pt x="2071" y="308"/>
                </a:lnTo>
                <a:lnTo>
                  <a:pt x="1937" y="460"/>
                </a:lnTo>
                <a:lnTo>
                  <a:pt x="1878" y="463"/>
                </a:lnTo>
                <a:close/>
                <a:moveTo>
                  <a:pt x="2089" y="302"/>
                </a:moveTo>
                <a:lnTo>
                  <a:pt x="2178" y="286"/>
                </a:lnTo>
                <a:lnTo>
                  <a:pt x="2007" y="458"/>
                </a:lnTo>
                <a:lnTo>
                  <a:pt x="1953" y="460"/>
                </a:lnTo>
                <a:lnTo>
                  <a:pt x="2089" y="302"/>
                </a:lnTo>
                <a:close/>
                <a:moveTo>
                  <a:pt x="2103" y="289"/>
                </a:moveTo>
                <a:lnTo>
                  <a:pt x="2127" y="262"/>
                </a:lnTo>
                <a:lnTo>
                  <a:pt x="2212" y="254"/>
                </a:lnTo>
                <a:lnTo>
                  <a:pt x="2194" y="273"/>
                </a:lnTo>
                <a:lnTo>
                  <a:pt x="2103" y="289"/>
                </a:lnTo>
                <a:close/>
                <a:moveTo>
                  <a:pt x="2137" y="249"/>
                </a:moveTo>
                <a:lnTo>
                  <a:pt x="2159" y="222"/>
                </a:lnTo>
                <a:lnTo>
                  <a:pt x="2244" y="220"/>
                </a:lnTo>
                <a:lnTo>
                  <a:pt x="2226" y="238"/>
                </a:lnTo>
                <a:lnTo>
                  <a:pt x="2137" y="249"/>
                </a:lnTo>
                <a:close/>
                <a:moveTo>
                  <a:pt x="2231" y="252"/>
                </a:moveTo>
                <a:lnTo>
                  <a:pt x="2319" y="241"/>
                </a:lnTo>
                <a:lnTo>
                  <a:pt x="2308" y="252"/>
                </a:lnTo>
                <a:lnTo>
                  <a:pt x="2215" y="268"/>
                </a:lnTo>
                <a:lnTo>
                  <a:pt x="2231" y="252"/>
                </a:lnTo>
                <a:close/>
                <a:moveTo>
                  <a:pt x="2276" y="206"/>
                </a:moveTo>
                <a:lnTo>
                  <a:pt x="2300" y="182"/>
                </a:lnTo>
                <a:lnTo>
                  <a:pt x="2383" y="187"/>
                </a:lnTo>
                <a:lnTo>
                  <a:pt x="2362" y="204"/>
                </a:lnTo>
                <a:lnTo>
                  <a:pt x="2276" y="206"/>
                </a:lnTo>
                <a:close/>
                <a:moveTo>
                  <a:pt x="2258" y="206"/>
                </a:moveTo>
                <a:lnTo>
                  <a:pt x="2172" y="209"/>
                </a:lnTo>
                <a:lnTo>
                  <a:pt x="2199" y="179"/>
                </a:lnTo>
                <a:lnTo>
                  <a:pt x="2284" y="182"/>
                </a:lnTo>
                <a:lnTo>
                  <a:pt x="2258" y="206"/>
                </a:lnTo>
                <a:close/>
                <a:moveTo>
                  <a:pt x="2153" y="212"/>
                </a:moveTo>
                <a:lnTo>
                  <a:pt x="2065" y="214"/>
                </a:lnTo>
                <a:lnTo>
                  <a:pt x="2092" y="174"/>
                </a:lnTo>
                <a:lnTo>
                  <a:pt x="2183" y="179"/>
                </a:lnTo>
                <a:lnTo>
                  <a:pt x="2153" y="212"/>
                </a:lnTo>
                <a:close/>
                <a:moveTo>
                  <a:pt x="2143" y="222"/>
                </a:moveTo>
                <a:lnTo>
                  <a:pt x="2119" y="252"/>
                </a:lnTo>
                <a:lnTo>
                  <a:pt x="2031" y="260"/>
                </a:lnTo>
                <a:lnTo>
                  <a:pt x="2055" y="225"/>
                </a:lnTo>
                <a:lnTo>
                  <a:pt x="2143" y="222"/>
                </a:lnTo>
                <a:close/>
                <a:moveTo>
                  <a:pt x="2012" y="262"/>
                </a:moveTo>
                <a:lnTo>
                  <a:pt x="1940" y="270"/>
                </a:lnTo>
                <a:lnTo>
                  <a:pt x="1964" y="230"/>
                </a:lnTo>
                <a:lnTo>
                  <a:pt x="2039" y="228"/>
                </a:lnTo>
                <a:lnTo>
                  <a:pt x="2012" y="262"/>
                </a:lnTo>
                <a:close/>
                <a:moveTo>
                  <a:pt x="1924" y="273"/>
                </a:moveTo>
                <a:lnTo>
                  <a:pt x="1838" y="281"/>
                </a:lnTo>
                <a:lnTo>
                  <a:pt x="1865" y="233"/>
                </a:lnTo>
                <a:lnTo>
                  <a:pt x="1950" y="230"/>
                </a:lnTo>
                <a:lnTo>
                  <a:pt x="1924" y="273"/>
                </a:lnTo>
                <a:close/>
                <a:moveTo>
                  <a:pt x="1822" y="284"/>
                </a:moveTo>
                <a:lnTo>
                  <a:pt x="1555" y="313"/>
                </a:lnTo>
                <a:lnTo>
                  <a:pt x="1608" y="241"/>
                </a:lnTo>
                <a:lnTo>
                  <a:pt x="1849" y="233"/>
                </a:lnTo>
                <a:lnTo>
                  <a:pt x="1822" y="284"/>
                </a:lnTo>
                <a:close/>
                <a:moveTo>
                  <a:pt x="1539" y="313"/>
                </a:moveTo>
                <a:lnTo>
                  <a:pt x="1464" y="321"/>
                </a:lnTo>
                <a:lnTo>
                  <a:pt x="1515" y="244"/>
                </a:lnTo>
                <a:lnTo>
                  <a:pt x="1592" y="241"/>
                </a:lnTo>
                <a:lnTo>
                  <a:pt x="1539" y="313"/>
                </a:lnTo>
                <a:close/>
                <a:moveTo>
                  <a:pt x="1448" y="324"/>
                </a:moveTo>
                <a:lnTo>
                  <a:pt x="1384" y="332"/>
                </a:lnTo>
                <a:lnTo>
                  <a:pt x="1429" y="246"/>
                </a:lnTo>
                <a:lnTo>
                  <a:pt x="1499" y="246"/>
                </a:lnTo>
                <a:lnTo>
                  <a:pt x="1448" y="324"/>
                </a:lnTo>
                <a:close/>
                <a:moveTo>
                  <a:pt x="1368" y="332"/>
                </a:moveTo>
                <a:lnTo>
                  <a:pt x="1298" y="340"/>
                </a:lnTo>
                <a:lnTo>
                  <a:pt x="1339" y="252"/>
                </a:lnTo>
                <a:lnTo>
                  <a:pt x="1413" y="249"/>
                </a:lnTo>
                <a:lnTo>
                  <a:pt x="1368" y="332"/>
                </a:lnTo>
                <a:close/>
                <a:moveTo>
                  <a:pt x="1285" y="343"/>
                </a:moveTo>
                <a:lnTo>
                  <a:pt x="1202" y="351"/>
                </a:lnTo>
                <a:lnTo>
                  <a:pt x="1237" y="254"/>
                </a:lnTo>
                <a:lnTo>
                  <a:pt x="1325" y="252"/>
                </a:lnTo>
                <a:lnTo>
                  <a:pt x="1285" y="343"/>
                </a:lnTo>
                <a:close/>
                <a:moveTo>
                  <a:pt x="1189" y="353"/>
                </a:moveTo>
                <a:lnTo>
                  <a:pt x="1157" y="356"/>
                </a:lnTo>
                <a:lnTo>
                  <a:pt x="1221" y="262"/>
                </a:lnTo>
                <a:lnTo>
                  <a:pt x="1189" y="353"/>
                </a:lnTo>
                <a:close/>
                <a:moveTo>
                  <a:pt x="1141" y="359"/>
                </a:moveTo>
                <a:lnTo>
                  <a:pt x="1127" y="359"/>
                </a:lnTo>
                <a:lnTo>
                  <a:pt x="1189" y="257"/>
                </a:lnTo>
                <a:lnTo>
                  <a:pt x="1213" y="254"/>
                </a:lnTo>
                <a:lnTo>
                  <a:pt x="1141" y="359"/>
                </a:lnTo>
                <a:close/>
                <a:moveTo>
                  <a:pt x="1133" y="372"/>
                </a:moveTo>
                <a:lnTo>
                  <a:pt x="1085" y="442"/>
                </a:lnTo>
                <a:lnTo>
                  <a:pt x="1087" y="428"/>
                </a:lnTo>
                <a:lnTo>
                  <a:pt x="1119" y="372"/>
                </a:lnTo>
                <a:lnTo>
                  <a:pt x="1133" y="372"/>
                </a:lnTo>
                <a:close/>
                <a:moveTo>
                  <a:pt x="1101" y="383"/>
                </a:moveTo>
                <a:lnTo>
                  <a:pt x="1103" y="375"/>
                </a:lnTo>
                <a:lnTo>
                  <a:pt x="1106" y="375"/>
                </a:lnTo>
                <a:lnTo>
                  <a:pt x="1101" y="383"/>
                </a:lnTo>
                <a:close/>
                <a:moveTo>
                  <a:pt x="1093" y="364"/>
                </a:moveTo>
                <a:lnTo>
                  <a:pt x="1085" y="364"/>
                </a:lnTo>
                <a:lnTo>
                  <a:pt x="1103" y="324"/>
                </a:lnTo>
                <a:lnTo>
                  <a:pt x="1093" y="364"/>
                </a:lnTo>
                <a:close/>
                <a:moveTo>
                  <a:pt x="1090" y="375"/>
                </a:moveTo>
                <a:lnTo>
                  <a:pt x="1077" y="423"/>
                </a:lnTo>
                <a:lnTo>
                  <a:pt x="1042" y="484"/>
                </a:lnTo>
                <a:lnTo>
                  <a:pt x="1026" y="487"/>
                </a:lnTo>
                <a:lnTo>
                  <a:pt x="1079" y="377"/>
                </a:lnTo>
                <a:lnTo>
                  <a:pt x="1090" y="375"/>
                </a:lnTo>
                <a:close/>
                <a:moveTo>
                  <a:pt x="1010" y="490"/>
                </a:moveTo>
                <a:lnTo>
                  <a:pt x="989" y="495"/>
                </a:lnTo>
                <a:lnTo>
                  <a:pt x="1034" y="383"/>
                </a:lnTo>
                <a:lnTo>
                  <a:pt x="1066" y="377"/>
                </a:lnTo>
                <a:lnTo>
                  <a:pt x="1010" y="490"/>
                </a:lnTo>
                <a:close/>
                <a:moveTo>
                  <a:pt x="989" y="463"/>
                </a:moveTo>
                <a:lnTo>
                  <a:pt x="1005" y="385"/>
                </a:lnTo>
                <a:lnTo>
                  <a:pt x="1021" y="383"/>
                </a:lnTo>
                <a:lnTo>
                  <a:pt x="989" y="463"/>
                </a:lnTo>
                <a:close/>
                <a:moveTo>
                  <a:pt x="970" y="495"/>
                </a:moveTo>
                <a:lnTo>
                  <a:pt x="938" y="498"/>
                </a:lnTo>
                <a:lnTo>
                  <a:pt x="973" y="388"/>
                </a:lnTo>
                <a:lnTo>
                  <a:pt x="991" y="385"/>
                </a:lnTo>
                <a:lnTo>
                  <a:pt x="970" y="495"/>
                </a:lnTo>
                <a:close/>
                <a:moveTo>
                  <a:pt x="924" y="498"/>
                </a:moveTo>
                <a:lnTo>
                  <a:pt x="890" y="500"/>
                </a:lnTo>
                <a:lnTo>
                  <a:pt x="914" y="393"/>
                </a:lnTo>
                <a:lnTo>
                  <a:pt x="959" y="391"/>
                </a:lnTo>
                <a:lnTo>
                  <a:pt x="924" y="498"/>
                </a:lnTo>
                <a:close/>
                <a:moveTo>
                  <a:pt x="900" y="511"/>
                </a:moveTo>
                <a:lnTo>
                  <a:pt x="887" y="514"/>
                </a:lnTo>
                <a:lnTo>
                  <a:pt x="887" y="511"/>
                </a:lnTo>
                <a:lnTo>
                  <a:pt x="900" y="511"/>
                </a:lnTo>
                <a:close/>
                <a:moveTo>
                  <a:pt x="879" y="500"/>
                </a:moveTo>
                <a:lnTo>
                  <a:pt x="876" y="500"/>
                </a:lnTo>
                <a:lnTo>
                  <a:pt x="887" y="399"/>
                </a:lnTo>
                <a:lnTo>
                  <a:pt x="903" y="396"/>
                </a:lnTo>
                <a:lnTo>
                  <a:pt x="879" y="500"/>
                </a:lnTo>
                <a:close/>
                <a:moveTo>
                  <a:pt x="882" y="634"/>
                </a:moveTo>
                <a:lnTo>
                  <a:pt x="847" y="746"/>
                </a:lnTo>
                <a:lnTo>
                  <a:pt x="844" y="746"/>
                </a:lnTo>
                <a:lnTo>
                  <a:pt x="858" y="637"/>
                </a:lnTo>
                <a:lnTo>
                  <a:pt x="882" y="634"/>
                </a:lnTo>
                <a:close/>
                <a:moveTo>
                  <a:pt x="820" y="752"/>
                </a:moveTo>
                <a:lnTo>
                  <a:pt x="780" y="760"/>
                </a:lnTo>
                <a:lnTo>
                  <a:pt x="796" y="642"/>
                </a:lnTo>
                <a:lnTo>
                  <a:pt x="847" y="637"/>
                </a:lnTo>
                <a:lnTo>
                  <a:pt x="820" y="752"/>
                </a:lnTo>
                <a:close/>
                <a:moveTo>
                  <a:pt x="815" y="765"/>
                </a:moveTo>
                <a:lnTo>
                  <a:pt x="791" y="872"/>
                </a:lnTo>
                <a:lnTo>
                  <a:pt x="788" y="877"/>
                </a:lnTo>
                <a:lnTo>
                  <a:pt x="772" y="883"/>
                </a:lnTo>
                <a:lnTo>
                  <a:pt x="764" y="859"/>
                </a:lnTo>
                <a:lnTo>
                  <a:pt x="777" y="773"/>
                </a:lnTo>
                <a:lnTo>
                  <a:pt x="815" y="765"/>
                </a:lnTo>
                <a:close/>
                <a:moveTo>
                  <a:pt x="777" y="893"/>
                </a:moveTo>
                <a:lnTo>
                  <a:pt x="775" y="896"/>
                </a:lnTo>
                <a:lnTo>
                  <a:pt x="775" y="893"/>
                </a:lnTo>
                <a:lnTo>
                  <a:pt x="777" y="893"/>
                </a:lnTo>
                <a:close/>
                <a:moveTo>
                  <a:pt x="756" y="832"/>
                </a:moveTo>
                <a:lnTo>
                  <a:pt x="753" y="821"/>
                </a:lnTo>
                <a:lnTo>
                  <a:pt x="756" y="776"/>
                </a:lnTo>
                <a:lnTo>
                  <a:pt x="764" y="776"/>
                </a:lnTo>
                <a:lnTo>
                  <a:pt x="756" y="832"/>
                </a:lnTo>
                <a:close/>
                <a:moveTo>
                  <a:pt x="759" y="885"/>
                </a:moveTo>
                <a:lnTo>
                  <a:pt x="759" y="885"/>
                </a:lnTo>
                <a:lnTo>
                  <a:pt x="759" y="885"/>
                </a:lnTo>
                <a:lnTo>
                  <a:pt x="759" y="885"/>
                </a:lnTo>
                <a:close/>
                <a:moveTo>
                  <a:pt x="756" y="899"/>
                </a:moveTo>
                <a:lnTo>
                  <a:pt x="764" y="899"/>
                </a:lnTo>
                <a:lnTo>
                  <a:pt x="767" y="909"/>
                </a:lnTo>
                <a:lnTo>
                  <a:pt x="753" y="928"/>
                </a:lnTo>
                <a:lnTo>
                  <a:pt x="756" y="899"/>
                </a:lnTo>
                <a:close/>
                <a:moveTo>
                  <a:pt x="745" y="1067"/>
                </a:moveTo>
                <a:lnTo>
                  <a:pt x="743" y="1086"/>
                </a:lnTo>
                <a:lnTo>
                  <a:pt x="740" y="1091"/>
                </a:lnTo>
                <a:lnTo>
                  <a:pt x="740" y="1078"/>
                </a:lnTo>
                <a:lnTo>
                  <a:pt x="745" y="1067"/>
                </a:lnTo>
                <a:close/>
                <a:moveTo>
                  <a:pt x="764" y="1228"/>
                </a:moveTo>
                <a:lnTo>
                  <a:pt x="732" y="1244"/>
                </a:lnTo>
                <a:lnTo>
                  <a:pt x="737" y="1161"/>
                </a:lnTo>
                <a:lnTo>
                  <a:pt x="737" y="1155"/>
                </a:lnTo>
                <a:lnTo>
                  <a:pt x="764" y="1228"/>
                </a:lnTo>
                <a:close/>
                <a:moveTo>
                  <a:pt x="727" y="1016"/>
                </a:moveTo>
                <a:lnTo>
                  <a:pt x="705" y="1024"/>
                </a:lnTo>
                <a:lnTo>
                  <a:pt x="705" y="1022"/>
                </a:lnTo>
                <a:lnTo>
                  <a:pt x="732" y="982"/>
                </a:lnTo>
                <a:lnTo>
                  <a:pt x="727" y="1016"/>
                </a:lnTo>
                <a:close/>
                <a:moveTo>
                  <a:pt x="711" y="1081"/>
                </a:moveTo>
                <a:lnTo>
                  <a:pt x="713" y="1094"/>
                </a:lnTo>
                <a:lnTo>
                  <a:pt x="713" y="1107"/>
                </a:lnTo>
                <a:lnTo>
                  <a:pt x="695" y="1145"/>
                </a:lnTo>
                <a:lnTo>
                  <a:pt x="697" y="1102"/>
                </a:lnTo>
                <a:lnTo>
                  <a:pt x="711" y="1081"/>
                </a:lnTo>
                <a:close/>
                <a:moveTo>
                  <a:pt x="700" y="1075"/>
                </a:moveTo>
                <a:lnTo>
                  <a:pt x="703" y="1059"/>
                </a:lnTo>
                <a:lnTo>
                  <a:pt x="705" y="1067"/>
                </a:lnTo>
                <a:lnTo>
                  <a:pt x="700" y="1075"/>
                </a:lnTo>
                <a:close/>
                <a:moveTo>
                  <a:pt x="700" y="1161"/>
                </a:moveTo>
                <a:lnTo>
                  <a:pt x="705" y="1158"/>
                </a:lnTo>
                <a:lnTo>
                  <a:pt x="700" y="1196"/>
                </a:lnTo>
                <a:lnTo>
                  <a:pt x="689" y="1220"/>
                </a:lnTo>
                <a:lnTo>
                  <a:pt x="692" y="1177"/>
                </a:lnTo>
                <a:lnTo>
                  <a:pt x="700" y="1161"/>
                </a:lnTo>
                <a:close/>
                <a:moveTo>
                  <a:pt x="689" y="1249"/>
                </a:moveTo>
                <a:lnTo>
                  <a:pt x="687" y="1265"/>
                </a:lnTo>
                <a:lnTo>
                  <a:pt x="684" y="1262"/>
                </a:lnTo>
                <a:lnTo>
                  <a:pt x="684" y="1262"/>
                </a:lnTo>
                <a:lnTo>
                  <a:pt x="689" y="1249"/>
                </a:lnTo>
                <a:close/>
                <a:moveTo>
                  <a:pt x="700" y="1321"/>
                </a:moveTo>
                <a:lnTo>
                  <a:pt x="713" y="1356"/>
                </a:lnTo>
                <a:lnTo>
                  <a:pt x="713" y="1380"/>
                </a:lnTo>
                <a:lnTo>
                  <a:pt x="681" y="1402"/>
                </a:lnTo>
                <a:lnTo>
                  <a:pt x="700" y="1321"/>
                </a:lnTo>
                <a:close/>
                <a:moveTo>
                  <a:pt x="713" y="1393"/>
                </a:moveTo>
                <a:lnTo>
                  <a:pt x="711" y="1423"/>
                </a:lnTo>
                <a:lnTo>
                  <a:pt x="679" y="1468"/>
                </a:lnTo>
                <a:lnTo>
                  <a:pt x="679" y="1418"/>
                </a:lnTo>
                <a:lnTo>
                  <a:pt x="713" y="1393"/>
                </a:lnTo>
                <a:close/>
                <a:moveTo>
                  <a:pt x="679" y="1910"/>
                </a:moveTo>
                <a:lnTo>
                  <a:pt x="679" y="1910"/>
                </a:lnTo>
                <a:lnTo>
                  <a:pt x="679" y="1910"/>
                </a:lnTo>
                <a:lnTo>
                  <a:pt x="679" y="1910"/>
                </a:lnTo>
                <a:close/>
                <a:moveTo>
                  <a:pt x="679" y="1928"/>
                </a:moveTo>
                <a:lnTo>
                  <a:pt x="679" y="1955"/>
                </a:lnTo>
                <a:lnTo>
                  <a:pt x="676" y="1968"/>
                </a:lnTo>
                <a:lnTo>
                  <a:pt x="673" y="1963"/>
                </a:lnTo>
                <a:lnTo>
                  <a:pt x="671" y="1936"/>
                </a:lnTo>
                <a:lnTo>
                  <a:pt x="679" y="1928"/>
                </a:lnTo>
                <a:close/>
                <a:moveTo>
                  <a:pt x="668" y="2209"/>
                </a:moveTo>
                <a:lnTo>
                  <a:pt x="665" y="2206"/>
                </a:lnTo>
                <a:lnTo>
                  <a:pt x="665" y="2198"/>
                </a:lnTo>
                <a:lnTo>
                  <a:pt x="668" y="2209"/>
                </a:lnTo>
                <a:close/>
                <a:moveTo>
                  <a:pt x="668" y="2241"/>
                </a:moveTo>
                <a:lnTo>
                  <a:pt x="671" y="2244"/>
                </a:lnTo>
                <a:lnTo>
                  <a:pt x="671" y="2244"/>
                </a:lnTo>
                <a:lnTo>
                  <a:pt x="665" y="2252"/>
                </a:lnTo>
                <a:lnTo>
                  <a:pt x="663" y="2241"/>
                </a:lnTo>
                <a:lnTo>
                  <a:pt x="663" y="2236"/>
                </a:lnTo>
                <a:lnTo>
                  <a:pt x="668" y="2241"/>
                </a:lnTo>
                <a:close/>
                <a:moveTo>
                  <a:pt x="671" y="2265"/>
                </a:moveTo>
                <a:lnTo>
                  <a:pt x="671" y="2273"/>
                </a:lnTo>
                <a:lnTo>
                  <a:pt x="668" y="2268"/>
                </a:lnTo>
                <a:lnTo>
                  <a:pt x="671" y="2265"/>
                </a:lnTo>
                <a:close/>
                <a:moveTo>
                  <a:pt x="660" y="1827"/>
                </a:moveTo>
                <a:lnTo>
                  <a:pt x="660" y="1816"/>
                </a:lnTo>
                <a:lnTo>
                  <a:pt x="663" y="1819"/>
                </a:lnTo>
                <a:lnTo>
                  <a:pt x="660" y="1827"/>
                </a:lnTo>
                <a:close/>
                <a:moveTo>
                  <a:pt x="671" y="2482"/>
                </a:moveTo>
                <a:lnTo>
                  <a:pt x="687" y="2490"/>
                </a:lnTo>
                <a:lnTo>
                  <a:pt x="695" y="2613"/>
                </a:lnTo>
                <a:lnTo>
                  <a:pt x="665" y="2597"/>
                </a:lnTo>
                <a:lnTo>
                  <a:pt x="671" y="2482"/>
                </a:lnTo>
                <a:close/>
                <a:moveTo>
                  <a:pt x="695" y="2006"/>
                </a:moveTo>
                <a:lnTo>
                  <a:pt x="705" y="2017"/>
                </a:lnTo>
                <a:lnTo>
                  <a:pt x="695" y="2035"/>
                </a:lnTo>
                <a:lnTo>
                  <a:pt x="695" y="2006"/>
                </a:lnTo>
                <a:close/>
                <a:moveTo>
                  <a:pt x="695" y="1990"/>
                </a:moveTo>
                <a:lnTo>
                  <a:pt x="697" y="1942"/>
                </a:lnTo>
                <a:lnTo>
                  <a:pt x="703" y="1899"/>
                </a:lnTo>
                <a:lnTo>
                  <a:pt x="713" y="1888"/>
                </a:lnTo>
                <a:lnTo>
                  <a:pt x="759" y="1947"/>
                </a:lnTo>
                <a:lnTo>
                  <a:pt x="713" y="2009"/>
                </a:lnTo>
                <a:lnTo>
                  <a:pt x="695" y="1990"/>
                </a:lnTo>
                <a:close/>
                <a:moveTo>
                  <a:pt x="775" y="1944"/>
                </a:moveTo>
                <a:lnTo>
                  <a:pt x="818" y="1891"/>
                </a:lnTo>
                <a:lnTo>
                  <a:pt x="858" y="1950"/>
                </a:lnTo>
                <a:lnTo>
                  <a:pt x="820" y="2006"/>
                </a:lnTo>
                <a:lnTo>
                  <a:pt x="775" y="1944"/>
                </a:lnTo>
                <a:close/>
                <a:moveTo>
                  <a:pt x="823" y="1880"/>
                </a:moveTo>
                <a:lnTo>
                  <a:pt x="863" y="1829"/>
                </a:lnTo>
                <a:lnTo>
                  <a:pt x="895" y="1888"/>
                </a:lnTo>
                <a:lnTo>
                  <a:pt x="863" y="1939"/>
                </a:lnTo>
                <a:lnTo>
                  <a:pt x="823" y="1880"/>
                </a:lnTo>
                <a:close/>
                <a:moveTo>
                  <a:pt x="871" y="1819"/>
                </a:moveTo>
                <a:lnTo>
                  <a:pt x="906" y="1768"/>
                </a:lnTo>
                <a:lnTo>
                  <a:pt x="935" y="1829"/>
                </a:lnTo>
                <a:lnTo>
                  <a:pt x="903" y="1878"/>
                </a:lnTo>
                <a:lnTo>
                  <a:pt x="871" y="1819"/>
                </a:lnTo>
                <a:close/>
                <a:moveTo>
                  <a:pt x="914" y="1757"/>
                </a:moveTo>
                <a:lnTo>
                  <a:pt x="948" y="1712"/>
                </a:lnTo>
                <a:lnTo>
                  <a:pt x="970" y="1771"/>
                </a:lnTo>
                <a:lnTo>
                  <a:pt x="943" y="1816"/>
                </a:lnTo>
                <a:lnTo>
                  <a:pt x="914" y="1757"/>
                </a:lnTo>
                <a:close/>
                <a:moveTo>
                  <a:pt x="908" y="1744"/>
                </a:moveTo>
                <a:lnTo>
                  <a:pt x="884" y="1690"/>
                </a:lnTo>
                <a:lnTo>
                  <a:pt x="922" y="1648"/>
                </a:lnTo>
                <a:lnTo>
                  <a:pt x="943" y="1698"/>
                </a:lnTo>
                <a:lnTo>
                  <a:pt x="908" y="1744"/>
                </a:lnTo>
                <a:close/>
                <a:moveTo>
                  <a:pt x="879" y="1680"/>
                </a:moveTo>
                <a:lnTo>
                  <a:pt x="852" y="1621"/>
                </a:lnTo>
                <a:lnTo>
                  <a:pt x="898" y="1578"/>
                </a:lnTo>
                <a:lnTo>
                  <a:pt x="919" y="1634"/>
                </a:lnTo>
                <a:lnTo>
                  <a:pt x="879" y="1680"/>
                </a:lnTo>
                <a:close/>
                <a:moveTo>
                  <a:pt x="847" y="1610"/>
                </a:moveTo>
                <a:lnTo>
                  <a:pt x="815" y="1543"/>
                </a:lnTo>
                <a:lnTo>
                  <a:pt x="868" y="1498"/>
                </a:lnTo>
                <a:lnTo>
                  <a:pt x="892" y="1565"/>
                </a:lnTo>
                <a:lnTo>
                  <a:pt x="847" y="1610"/>
                </a:lnTo>
                <a:close/>
                <a:moveTo>
                  <a:pt x="847" y="1412"/>
                </a:moveTo>
                <a:lnTo>
                  <a:pt x="903" y="1372"/>
                </a:lnTo>
                <a:lnTo>
                  <a:pt x="922" y="1436"/>
                </a:lnTo>
                <a:lnTo>
                  <a:pt x="874" y="1479"/>
                </a:lnTo>
                <a:lnTo>
                  <a:pt x="847" y="1412"/>
                </a:lnTo>
                <a:close/>
                <a:moveTo>
                  <a:pt x="842" y="1399"/>
                </a:moveTo>
                <a:lnTo>
                  <a:pt x="836" y="1383"/>
                </a:lnTo>
                <a:lnTo>
                  <a:pt x="876" y="1292"/>
                </a:lnTo>
                <a:lnTo>
                  <a:pt x="879" y="1292"/>
                </a:lnTo>
                <a:lnTo>
                  <a:pt x="898" y="1359"/>
                </a:lnTo>
                <a:lnTo>
                  <a:pt x="842" y="1399"/>
                </a:lnTo>
                <a:close/>
                <a:moveTo>
                  <a:pt x="874" y="1228"/>
                </a:moveTo>
                <a:lnTo>
                  <a:pt x="876" y="1222"/>
                </a:lnTo>
                <a:lnTo>
                  <a:pt x="876" y="1225"/>
                </a:lnTo>
                <a:lnTo>
                  <a:pt x="874" y="1230"/>
                </a:lnTo>
                <a:lnTo>
                  <a:pt x="874" y="1228"/>
                </a:lnTo>
                <a:close/>
                <a:moveTo>
                  <a:pt x="884" y="1164"/>
                </a:moveTo>
                <a:lnTo>
                  <a:pt x="911" y="1067"/>
                </a:lnTo>
                <a:lnTo>
                  <a:pt x="935" y="1057"/>
                </a:lnTo>
                <a:lnTo>
                  <a:pt x="900" y="1155"/>
                </a:lnTo>
                <a:lnTo>
                  <a:pt x="884" y="1164"/>
                </a:lnTo>
                <a:close/>
                <a:moveTo>
                  <a:pt x="951" y="1051"/>
                </a:moveTo>
                <a:lnTo>
                  <a:pt x="975" y="1041"/>
                </a:lnTo>
                <a:lnTo>
                  <a:pt x="943" y="1113"/>
                </a:lnTo>
                <a:lnTo>
                  <a:pt x="919" y="1145"/>
                </a:lnTo>
                <a:lnTo>
                  <a:pt x="916" y="1147"/>
                </a:lnTo>
                <a:lnTo>
                  <a:pt x="951" y="1051"/>
                </a:lnTo>
                <a:close/>
                <a:moveTo>
                  <a:pt x="975" y="1091"/>
                </a:moveTo>
                <a:lnTo>
                  <a:pt x="983" y="1078"/>
                </a:lnTo>
                <a:lnTo>
                  <a:pt x="1029" y="1016"/>
                </a:lnTo>
                <a:lnTo>
                  <a:pt x="1552" y="789"/>
                </a:lnTo>
                <a:lnTo>
                  <a:pt x="1534" y="821"/>
                </a:lnTo>
                <a:lnTo>
                  <a:pt x="956" y="1126"/>
                </a:lnTo>
                <a:lnTo>
                  <a:pt x="975" y="1091"/>
                </a:lnTo>
                <a:close/>
                <a:moveTo>
                  <a:pt x="1045" y="998"/>
                </a:moveTo>
                <a:lnTo>
                  <a:pt x="1122" y="891"/>
                </a:lnTo>
                <a:lnTo>
                  <a:pt x="1584" y="730"/>
                </a:lnTo>
                <a:lnTo>
                  <a:pt x="1560" y="773"/>
                </a:lnTo>
                <a:lnTo>
                  <a:pt x="1045" y="998"/>
                </a:lnTo>
                <a:close/>
                <a:moveTo>
                  <a:pt x="1135" y="875"/>
                </a:moveTo>
                <a:lnTo>
                  <a:pt x="1208" y="778"/>
                </a:lnTo>
                <a:lnTo>
                  <a:pt x="1616" y="669"/>
                </a:lnTo>
                <a:lnTo>
                  <a:pt x="1592" y="714"/>
                </a:lnTo>
                <a:lnTo>
                  <a:pt x="1135" y="875"/>
                </a:lnTo>
                <a:close/>
                <a:moveTo>
                  <a:pt x="1632" y="666"/>
                </a:moveTo>
                <a:lnTo>
                  <a:pt x="1681" y="653"/>
                </a:lnTo>
                <a:lnTo>
                  <a:pt x="1656" y="693"/>
                </a:lnTo>
                <a:lnTo>
                  <a:pt x="1608" y="709"/>
                </a:lnTo>
                <a:lnTo>
                  <a:pt x="1632" y="666"/>
                </a:lnTo>
                <a:close/>
                <a:moveTo>
                  <a:pt x="1699" y="647"/>
                </a:moveTo>
                <a:lnTo>
                  <a:pt x="1734" y="639"/>
                </a:lnTo>
                <a:lnTo>
                  <a:pt x="1705" y="677"/>
                </a:lnTo>
                <a:lnTo>
                  <a:pt x="1675" y="688"/>
                </a:lnTo>
                <a:lnTo>
                  <a:pt x="1699" y="647"/>
                </a:lnTo>
                <a:close/>
                <a:moveTo>
                  <a:pt x="1707" y="631"/>
                </a:moveTo>
                <a:lnTo>
                  <a:pt x="1734" y="591"/>
                </a:lnTo>
                <a:lnTo>
                  <a:pt x="1774" y="586"/>
                </a:lnTo>
                <a:lnTo>
                  <a:pt x="1745" y="623"/>
                </a:lnTo>
                <a:lnTo>
                  <a:pt x="1707" y="631"/>
                </a:lnTo>
                <a:close/>
                <a:moveTo>
                  <a:pt x="1790" y="581"/>
                </a:moveTo>
                <a:lnTo>
                  <a:pt x="1841" y="573"/>
                </a:lnTo>
                <a:lnTo>
                  <a:pt x="1811" y="605"/>
                </a:lnTo>
                <a:lnTo>
                  <a:pt x="1763" y="618"/>
                </a:lnTo>
                <a:lnTo>
                  <a:pt x="1790" y="581"/>
                </a:lnTo>
                <a:close/>
                <a:moveTo>
                  <a:pt x="1801" y="567"/>
                </a:moveTo>
                <a:lnTo>
                  <a:pt x="1830" y="527"/>
                </a:lnTo>
                <a:lnTo>
                  <a:pt x="1886" y="522"/>
                </a:lnTo>
                <a:lnTo>
                  <a:pt x="1854" y="556"/>
                </a:lnTo>
                <a:lnTo>
                  <a:pt x="1801" y="567"/>
                </a:lnTo>
                <a:close/>
                <a:moveTo>
                  <a:pt x="1902" y="519"/>
                </a:moveTo>
                <a:lnTo>
                  <a:pt x="1950" y="514"/>
                </a:lnTo>
                <a:lnTo>
                  <a:pt x="1918" y="546"/>
                </a:lnTo>
                <a:lnTo>
                  <a:pt x="1873" y="554"/>
                </a:lnTo>
                <a:lnTo>
                  <a:pt x="1902" y="519"/>
                </a:lnTo>
                <a:close/>
                <a:moveTo>
                  <a:pt x="1916" y="506"/>
                </a:moveTo>
                <a:lnTo>
                  <a:pt x="1942" y="471"/>
                </a:lnTo>
                <a:lnTo>
                  <a:pt x="1993" y="471"/>
                </a:lnTo>
                <a:lnTo>
                  <a:pt x="1964" y="500"/>
                </a:lnTo>
                <a:lnTo>
                  <a:pt x="1916" y="506"/>
                </a:lnTo>
                <a:close/>
                <a:moveTo>
                  <a:pt x="2012" y="468"/>
                </a:moveTo>
                <a:lnTo>
                  <a:pt x="2055" y="468"/>
                </a:lnTo>
                <a:lnTo>
                  <a:pt x="2025" y="492"/>
                </a:lnTo>
                <a:lnTo>
                  <a:pt x="1982" y="498"/>
                </a:lnTo>
                <a:lnTo>
                  <a:pt x="2012" y="468"/>
                </a:lnTo>
                <a:close/>
                <a:moveTo>
                  <a:pt x="2023" y="458"/>
                </a:moveTo>
                <a:lnTo>
                  <a:pt x="2199" y="284"/>
                </a:lnTo>
                <a:lnTo>
                  <a:pt x="2290" y="268"/>
                </a:lnTo>
                <a:lnTo>
                  <a:pt x="2068" y="455"/>
                </a:lnTo>
                <a:lnTo>
                  <a:pt x="2023" y="458"/>
                </a:lnTo>
                <a:close/>
                <a:moveTo>
                  <a:pt x="2314" y="262"/>
                </a:moveTo>
                <a:lnTo>
                  <a:pt x="2418" y="244"/>
                </a:lnTo>
                <a:lnTo>
                  <a:pt x="2132" y="452"/>
                </a:lnTo>
                <a:lnTo>
                  <a:pt x="2089" y="455"/>
                </a:lnTo>
                <a:lnTo>
                  <a:pt x="2314" y="262"/>
                </a:lnTo>
                <a:close/>
                <a:moveTo>
                  <a:pt x="2357" y="225"/>
                </a:moveTo>
                <a:lnTo>
                  <a:pt x="2367" y="214"/>
                </a:lnTo>
                <a:lnTo>
                  <a:pt x="2461" y="212"/>
                </a:lnTo>
                <a:lnTo>
                  <a:pt x="2458" y="214"/>
                </a:lnTo>
                <a:lnTo>
                  <a:pt x="2357" y="225"/>
                </a:lnTo>
                <a:close/>
                <a:moveTo>
                  <a:pt x="2383" y="204"/>
                </a:moveTo>
                <a:lnTo>
                  <a:pt x="2402" y="187"/>
                </a:lnTo>
                <a:lnTo>
                  <a:pt x="2490" y="190"/>
                </a:lnTo>
                <a:lnTo>
                  <a:pt x="2477" y="201"/>
                </a:lnTo>
                <a:lnTo>
                  <a:pt x="2383" y="204"/>
                </a:lnTo>
                <a:close/>
                <a:moveTo>
                  <a:pt x="2415" y="174"/>
                </a:moveTo>
                <a:lnTo>
                  <a:pt x="2445" y="150"/>
                </a:lnTo>
                <a:lnTo>
                  <a:pt x="2530" y="161"/>
                </a:lnTo>
                <a:lnTo>
                  <a:pt x="2506" y="179"/>
                </a:lnTo>
                <a:lnTo>
                  <a:pt x="2415" y="174"/>
                </a:lnTo>
                <a:close/>
                <a:moveTo>
                  <a:pt x="2509" y="190"/>
                </a:moveTo>
                <a:lnTo>
                  <a:pt x="2608" y="195"/>
                </a:lnTo>
                <a:lnTo>
                  <a:pt x="2608" y="195"/>
                </a:lnTo>
                <a:lnTo>
                  <a:pt x="2498" y="198"/>
                </a:lnTo>
                <a:lnTo>
                  <a:pt x="2509" y="190"/>
                </a:lnTo>
                <a:close/>
                <a:moveTo>
                  <a:pt x="2525" y="179"/>
                </a:moveTo>
                <a:lnTo>
                  <a:pt x="2549" y="163"/>
                </a:lnTo>
                <a:lnTo>
                  <a:pt x="2645" y="174"/>
                </a:lnTo>
                <a:lnTo>
                  <a:pt x="2626" y="185"/>
                </a:lnTo>
                <a:lnTo>
                  <a:pt x="2525" y="179"/>
                </a:lnTo>
                <a:close/>
                <a:moveTo>
                  <a:pt x="2546" y="150"/>
                </a:moveTo>
                <a:lnTo>
                  <a:pt x="2455" y="139"/>
                </a:lnTo>
                <a:lnTo>
                  <a:pt x="2482" y="118"/>
                </a:lnTo>
                <a:lnTo>
                  <a:pt x="2568" y="134"/>
                </a:lnTo>
                <a:lnTo>
                  <a:pt x="2546" y="150"/>
                </a:lnTo>
                <a:close/>
                <a:moveTo>
                  <a:pt x="2439" y="137"/>
                </a:moveTo>
                <a:lnTo>
                  <a:pt x="2354" y="129"/>
                </a:lnTo>
                <a:lnTo>
                  <a:pt x="2383" y="99"/>
                </a:lnTo>
                <a:lnTo>
                  <a:pt x="2466" y="115"/>
                </a:lnTo>
                <a:lnTo>
                  <a:pt x="2439" y="137"/>
                </a:lnTo>
                <a:close/>
                <a:moveTo>
                  <a:pt x="2429" y="147"/>
                </a:moveTo>
                <a:lnTo>
                  <a:pt x="2397" y="174"/>
                </a:lnTo>
                <a:lnTo>
                  <a:pt x="2311" y="171"/>
                </a:lnTo>
                <a:lnTo>
                  <a:pt x="2343" y="139"/>
                </a:lnTo>
                <a:lnTo>
                  <a:pt x="2429" y="147"/>
                </a:lnTo>
                <a:close/>
                <a:moveTo>
                  <a:pt x="2295" y="171"/>
                </a:moveTo>
                <a:lnTo>
                  <a:pt x="2207" y="166"/>
                </a:lnTo>
                <a:lnTo>
                  <a:pt x="2242" y="129"/>
                </a:lnTo>
                <a:lnTo>
                  <a:pt x="2330" y="137"/>
                </a:lnTo>
                <a:lnTo>
                  <a:pt x="2295" y="171"/>
                </a:lnTo>
                <a:close/>
                <a:moveTo>
                  <a:pt x="2194" y="166"/>
                </a:moveTo>
                <a:lnTo>
                  <a:pt x="2103" y="163"/>
                </a:lnTo>
                <a:lnTo>
                  <a:pt x="2137" y="115"/>
                </a:lnTo>
                <a:lnTo>
                  <a:pt x="2228" y="126"/>
                </a:lnTo>
                <a:lnTo>
                  <a:pt x="2194" y="166"/>
                </a:lnTo>
                <a:close/>
                <a:moveTo>
                  <a:pt x="2087" y="163"/>
                </a:moveTo>
                <a:lnTo>
                  <a:pt x="2009" y="161"/>
                </a:lnTo>
                <a:lnTo>
                  <a:pt x="2044" y="105"/>
                </a:lnTo>
                <a:lnTo>
                  <a:pt x="2124" y="115"/>
                </a:lnTo>
                <a:lnTo>
                  <a:pt x="2087" y="163"/>
                </a:lnTo>
                <a:close/>
                <a:moveTo>
                  <a:pt x="2079" y="174"/>
                </a:moveTo>
                <a:lnTo>
                  <a:pt x="2049" y="214"/>
                </a:lnTo>
                <a:lnTo>
                  <a:pt x="1972" y="217"/>
                </a:lnTo>
                <a:lnTo>
                  <a:pt x="2001" y="171"/>
                </a:lnTo>
                <a:lnTo>
                  <a:pt x="2079" y="174"/>
                </a:lnTo>
                <a:close/>
                <a:moveTo>
                  <a:pt x="1958" y="217"/>
                </a:moveTo>
                <a:lnTo>
                  <a:pt x="1870" y="220"/>
                </a:lnTo>
                <a:lnTo>
                  <a:pt x="1900" y="166"/>
                </a:lnTo>
                <a:lnTo>
                  <a:pt x="1988" y="171"/>
                </a:lnTo>
                <a:lnTo>
                  <a:pt x="1958" y="217"/>
                </a:lnTo>
                <a:close/>
                <a:moveTo>
                  <a:pt x="1857" y="220"/>
                </a:moveTo>
                <a:lnTo>
                  <a:pt x="1616" y="230"/>
                </a:lnTo>
                <a:lnTo>
                  <a:pt x="1670" y="158"/>
                </a:lnTo>
                <a:lnTo>
                  <a:pt x="1886" y="166"/>
                </a:lnTo>
                <a:lnTo>
                  <a:pt x="1857" y="220"/>
                </a:lnTo>
                <a:close/>
                <a:moveTo>
                  <a:pt x="1600" y="230"/>
                </a:moveTo>
                <a:lnTo>
                  <a:pt x="1523" y="233"/>
                </a:lnTo>
                <a:lnTo>
                  <a:pt x="1571" y="155"/>
                </a:lnTo>
                <a:lnTo>
                  <a:pt x="1654" y="158"/>
                </a:lnTo>
                <a:lnTo>
                  <a:pt x="1600" y="230"/>
                </a:lnTo>
                <a:close/>
                <a:moveTo>
                  <a:pt x="1507" y="233"/>
                </a:moveTo>
                <a:lnTo>
                  <a:pt x="1435" y="236"/>
                </a:lnTo>
                <a:lnTo>
                  <a:pt x="1480" y="150"/>
                </a:lnTo>
                <a:lnTo>
                  <a:pt x="1558" y="153"/>
                </a:lnTo>
                <a:lnTo>
                  <a:pt x="1507" y="233"/>
                </a:lnTo>
                <a:close/>
                <a:moveTo>
                  <a:pt x="1421" y="236"/>
                </a:moveTo>
                <a:lnTo>
                  <a:pt x="1344" y="238"/>
                </a:lnTo>
                <a:lnTo>
                  <a:pt x="1387" y="147"/>
                </a:lnTo>
                <a:lnTo>
                  <a:pt x="1467" y="150"/>
                </a:lnTo>
                <a:lnTo>
                  <a:pt x="1421" y="236"/>
                </a:lnTo>
                <a:close/>
                <a:moveTo>
                  <a:pt x="1331" y="238"/>
                </a:moveTo>
                <a:lnTo>
                  <a:pt x="1242" y="241"/>
                </a:lnTo>
                <a:lnTo>
                  <a:pt x="1250" y="222"/>
                </a:lnTo>
                <a:lnTo>
                  <a:pt x="1301" y="145"/>
                </a:lnTo>
                <a:lnTo>
                  <a:pt x="1373" y="147"/>
                </a:lnTo>
                <a:lnTo>
                  <a:pt x="1331" y="238"/>
                </a:lnTo>
                <a:close/>
                <a:moveTo>
                  <a:pt x="1266" y="177"/>
                </a:moveTo>
                <a:lnTo>
                  <a:pt x="1277" y="142"/>
                </a:lnTo>
                <a:lnTo>
                  <a:pt x="1288" y="142"/>
                </a:lnTo>
                <a:lnTo>
                  <a:pt x="1266" y="177"/>
                </a:lnTo>
                <a:close/>
                <a:moveTo>
                  <a:pt x="1269" y="131"/>
                </a:moveTo>
                <a:lnTo>
                  <a:pt x="1261" y="129"/>
                </a:lnTo>
                <a:lnTo>
                  <a:pt x="1282" y="91"/>
                </a:lnTo>
                <a:lnTo>
                  <a:pt x="1269" y="131"/>
                </a:lnTo>
                <a:close/>
                <a:moveTo>
                  <a:pt x="1264" y="142"/>
                </a:moveTo>
                <a:lnTo>
                  <a:pt x="1237" y="217"/>
                </a:lnTo>
                <a:lnTo>
                  <a:pt x="1221" y="244"/>
                </a:lnTo>
                <a:lnTo>
                  <a:pt x="1194" y="244"/>
                </a:lnTo>
                <a:lnTo>
                  <a:pt x="1253" y="142"/>
                </a:lnTo>
                <a:lnTo>
                  <a:pt x="1264" y="142"/>
                </a:lnTo>
                <a:close/>
                <a:moveTo>
                  <a:pt x="1173" y="257"/>
                </a:moveTo>
                <a:lnTo>
                  <a:pt x="1114" y="361"/>
                </a:lnTo>
                <a:lnTo>
                  <a:pt x="1106" y="361"/>
                </a:lnTo>
                <a:lnTo>
                  <a:pt x="1133" y="265"/>
                </a:lnTo>
                <a:lnTo>
                  <a:pt x="1135" y="257"/>
                </a:lnTo>
                <a:lnTo>
                  <a:pt x="1173" y="257"/>
                </a:lnTo>
                <a:close/>
                <a:moveTo>
                  <a:pt x="1122" y="260"/>
                </a:moveTo>
                <a:lnTo>
                  <a:pt x="1071" y="367"/>
                </a:lnTo>
                <a:lnTo>
                  <a:pt x="1039" y="369"/>
                </a:lnTo>
                <a:lnTo>
                  <a:pt x="1082" y="260"/>
                </a:lnTo>
                <a:lnTo>
                  <a:pt x="1122" y="257"/>
                </a:lnTo>
                <a:lnTo>
                  <a:pt x="1122" y="260"/>
                </a:lnTo>
                <a:close/>
                <a:moveTo>
                  <a:pt x="1026" y="369"/>
                </a:moveTo>
                <a:lnTo>
                  <a:pt x="1007" y="372"/>
                </a:lnTo>
                <a:lnTo>
                  <a:pt x="1029" y="262"/>
                </a:lnTo>
                <a:lnTo>
                  <a:pt x="1069" y="260"/>
                </a:lnTo>
                <a:lnTo>
                  <a:pt x="1026" y="369"/>
                </a:lnTo>
                <a:close/>
                <a:moveTo>
                  <a:pt x="1018" y="249"/>
                </a:moveTo>
                <a:lnTo>
                  <a:pt x="1015" y="249"/>
                </a:lnTo>
                <a:lnTo>
                  <a:pt x="1023" y="222"/>
                </a:lnTo>
                <a:lnTo>
                  <a:pt x="1018" y="249"/>
                </a:lnTo>
                <a:close/>
                <a:moveTo>
                  <a:pt x="1015" y="262"/>
                </a:moveTo>
                <a:lnTo>
                  <a:pt x="994" y="375"/>
                </a:lnTo>
                <a:lnTo>
                  <a:pt x="975" y="375"/>
                </a:lnTo>
                <a:lnTo>
                  <a:pt x="1013" y="262"/>
                </a:lnTo>
                <a:lnTo>
                  <a:pt x="1015" y="262"/>
                </a:lnTo>
                <a:close/>
                <a:moveTo>
                  <a:pt x="962" y="377"/>
                </a:moveTo>
                <a:lnTo>
                  <a:pt x="916" y="383"/>
                </a:lnTo>
                <a:lnTo>
                  <a:pt x="946" y="265"/>
                </a:lnTo>
                <a:lnTo>
                  <a:pt x="999" y="262"/>
                </a:lnTo>
                <a:lnTo>
                  <a:pt x="962" y="377"/>
                </a:lnTo>
                <a:close/>
                <a:moveTo>
                  <a:pt x="906" y="383"/>
                </a:moveTo>
                <a:lnTo>
                  <a:pt x="890" y="385"/>
                </a:lnTo>
                <a:lnTo>
                  <a:pt x="903" y="265"/>
                </a:lnTo>
                <a:lnTo>
                  <a:pt x="932" y="265"/>
                </a:lnTo>
                <a:lnTo>
                  <a:pt x="906" y="383"/>
                </a:lnTo>
                <a:close/>
                <a:moveTo>
                  <a:pt x="876" y="385"/>
                </a:moveTo>
                <a:lnTo>
                  <a:pt x="836" y="391"/>
                </a:lnTo>
                <a:lnTo>
                  <a:pt x="855" y="268"/>
                </a:lnTo>
                <a:lnTo>
                  <a:pt x="892" y="265"/>
                </a:lnTo>
                <a:lnTo>
                  <a:pt x="876" y="385"/>
                </a:lnTo>
                <a:close/>
                <a:moveTo>
                  <a:pt x="876" y="399"/>
                </a:moveTo>
                <a:lnTo>
                  <a:pt x="863" y="500"/>
                </a:lnTo>
                <a:lnTo>
                  <a:pt x="820" y="503"/>
                </a:lnTo>
                <a:lnTo>
                  <a:pt x="836" y="404"/>
                </a:lnTo>
                <a:lnTo>
                  <a:pt x="876" y="399"/>
                </a:lnTo>
                <a:close/>
                <a:moveTo>
                  <a:pt x="863" y="511"/>
                </a:moveTo>
                <a:lnTo>
                  <a:pt x="860" y="519"/>
                </a:lnTo>
                <a:lnTo>
                  <a:pt x="815" y="527"/>
                </a:lnTo>
                <a:lnTo>
                  <a:pt x="818" y="514"/>
                </a:lnTo>
                <a:lnTo>
                  <a:pt x="863" y="511"/>
                </a:lnTo>
                <a:close/>
                <a:moveTo>
                  <a:pt x="860" y="530"/>
                </a:moveTo>
                <a:lnTo>
                  <a:pt x="847" y="626"/>
                </a:lnTo>
                <a:lnTo>
                  <a:pt x="799" y="631"/>
                </a:lnTo>
                <a:lnTo>
                  <a:pt x="815" y="540"/>
                </a:lnTo>
                <a:lnTo>
                  <a:pt x="860" y="530"/>
                </a:lnTo>
                <a:close/>
                <a:moveTo>
                  <a:pt x="804" y="530"/>
                </a:moveTo>
                <a:lnTo>
                  <a:pt x="767" y="535"/>
                </a:lnTo>
                <a:lnTo>
                  <a:pt x="767" y="516"/>
                </a:lnTo>
                <a:lnTo>
                  <a:pt x="804" y="514"/>
                </a:lnTo>
                <a:lnTo>
                  <a:pt x="804" y="530"/>
                </a:lnTo>
                <a:close/>
                <a:moveTo>
                  <a:pt x="802" y="540"/>
                </a:moveTo>
                <a:lnTo>
                  <a:pt x="788" y="631"/>
                </a:lnTo>
                <a:lnTo>
                  <a:pt x="761" y="634"/>
                </a:lnTo>
                <a:lnTo>
                  <a:pt x="767" y="548"/>
                </a:lnTo>
                <a:lnTo>
                  <a:pt x="802" y="540"/>
                </a:lnTo>
                <a:close/>
                <a:moveTo>
                  <a:pt x="785" y="645"/>
                </a:moveTo>
                <a:lnTo>
                  <a:pt x="767" y="762"/>
                </a:lnTo>
                <a:lnTo>
                  <a:pt x="756" y="765"/>
                </a:lnTo>
                <a:lnTo>
                  <a:pt x="761" y="647"/>
                </a:lnTo>
                <a:lnTo>
                  <a:pt x="785" y="645"/>
                </a:lnTo>
                <a:close/>
                <a:moveTo>
                  <a:pt x="756" y="503"/>
                </a:moveTo>
                <a:lnTo>
                  <a:pt x="748" y="506"/>
                </a:lnTo>
                <a:lnTo>
                  <a:pt x="753" y="412"/>
                </a:lnTo>
                <a:lnTo>
                  <a:pt x="761" y="412"/>
                </a:lnTo>
                <a:lnTo>
                  <a:pt x="756" y="503"/>
                </a:lnTo>
                <a:close/>
                <a:moveTo>
                  <a:pt x="756" y="516"/>
                </a:moveTo>
                <a:lnTo>
                  <a:pt x="753" y="538"/>
                </a:lnTo>
                <a:lnTo>
                  <a:pt x="745" y="540"/>
                </a:lnTo>
                <a:lnTo>
                  <a:pt x="745" y="516"/>
                </a:lnTo>
                <a:lnTo>
                  <a:pt x="756" y="516"/>
                </a:lnTo>
                <a:close/>
                <a:moveTo>
                  <a:pt x="753" y="551"/>
                </a:moveTo>
                <a:lnTo>
                  <a:pt x="751" y="637"/>
                </a:lnTo>
                <a:lnTo>
                  <a:pt x="737" y="637"/>
                </a:lnTo>
                <a:lnTo>
                  <a:pt x="743" y="551"/>
                </a:lnTo>
                <a:lnTo>
                  <a:pt x="753" y="551"/>
                </a:lnTo>
                <a:close/>
                <a:moveTo>
                  <a:pt x="748" y="647"/>
                </a:moveTo>
                <a:lnTo>
                  <a:pt x="743" y="768"/>
                </a:lnTo>
                <a:lnTo>
                  <a:pt x="737" y="768"/>
                </a:lnTo>
                <a:lnTo>
                  <a:pt x="729" y="736"/>
                </a:lnTo>
                <a:lnTo>
                  <a:pt x="735" y="650"/>
                </a:lnTo>
                <a:lnTo>
                  <a:pt x="748" y="647"/>
                </a:lnTo>
                <a:close/>
                <a:moveTo>
                  <a:pt x="732" y="543"/>
                </a:moveTo>
                <a:lnTo>
                  <a:pt x="673" y="554"/>
                </a:lnTo>
                <a:lnTo>
                  <a:pt x="665" y="519"/>
                </a:lnTo>
                <a:lnTo>
                  <a:pt x="735" y="516"/>
                </a:lnTo>
                <a:lnTo>
                  <a:pt x="732" y="543"/>
                </a:lnTo>
                <a:close/>
                <a:moveTo>
                  <a:pt x="732" y="554"/>
                </a:moveTo>
                <a:lnTo>
                  <a:pt x="724" y="639"/>
                </a:lnTo>
                <a:lnTo>
                  <a:pt x="700" y="642"/>
                </a:lnTo>
                <a:lnTo>
                  <a:pt x="679" y="565"/>
                </a:lnTo>
                <a:lnTo>
                  <a:pt x="732" y="554"/>
                </a:lnTo>
                <a:close/>
                <a:moveTo>
                  <a:pt x="724" y="650"/>
                </a:moveTo>
                <a:lnTo>
                  <a:pt x="719" y="704"/>
                </a:lnTo>
                <a:lnTo>
                  <a:pt x="703" y="653"/>
                </a:lnTo>
                <a:lnTo>
                  <a:pt x="724" y="650"/>
                </a:lnTo>
                <a:close/>
                <a:moveTo>
                  <a:pt x="724" y="781"/>
                </a:moveTo>
                <a:lnTo>
                  <a:pt x="729" y="781"/>
                </a:lnTo>
                <a:lnTo>
                  <a:pt x="740" y="821"/>
                </a:lnTo>
                <a:lnTo>
                  <a:pt x="737" y="891"/>
                </a:lnTo>
                <a:lnTo>
                  <a:pt x="716" y="899"/>
                </a:lnTo>
                <a:lnTo>
                  <a:pt x="724" y="781"/>
                </a:lnTo>
                <a:close/>
                <a:moveTo>
                  <a:pt x="737" y="904"/>
                </a:moveTo>
                <a:lnTo>
                  <a:pt x="735" y="958"/>
                </a:lnTo>
                <a:lnTo>
                  <a:pt x="708" y="998"/>
                </a:lnTo>
                <a:lnTo>
                  <a:pt x="713" y="909"/>
                </a:lnTo>
                <a:lnTo>
                  <a:pt x="737" y="904"/>
                </a:lnTo>
                <a:close/>
                <a:moveTo>
                  <a:pt x="703" y="901"/>
                </a:moveTo>
                <a:lnTo>
                  <a:pt x="665" y="912"/>
                </a:lnTo>
                <a:lnTo>
                  <a:pt x="663" y="794"/>
                </a:lnTo>
                <a:lnTo>
                  <a:pt x="713" y="784"/>
                </a:lnTo>
                <a:lnTo>
                  <a:pt x="703" y="901"/>
                </a:lnTo>
                <a:close/>
                <a:moveTo>
                  <a:pt x="665" y="1506"/>
                </a:moveTo>
                <a:lnTo>
                  <a:pt x="668" y="1503"/>
                </a:lnTo>
                <a:lnTo>
                  <a:pt x="668" y="1527"/>
                </a:lnTo>
                <a:lnTo>
                  <a:pt x="663" y="1530"/>
                </a:lnTo>
                <a:lnTo>
                  <a:pt x="665" y="1506"/>
                </a:lnTo>
                <a:close/>
                <a:moveTo>
                  <a:pt x="668" y="1543"/>
                </a:moveTo>
                <a:lnTo>
                  <a:pt x="668" y="1551"/>
                </a:lnTo>
                <a:lnTo>
                  <a:pt x="660" y="1565"/>
                </a:lnTo>
                <a:lnTo>
                  <a:pt x="663" y="1546"/>
                </a:lnTo>
                <a:lnTo>
                  <a:pt x="668" y="1543"/>
                </a:lnTo>
                <a:close/>
                <a:moveTo>
                  <a:pt x="668" y="1073"/>
                </a:moveTo>
                <a:lnTo>
                  <a:pt x="692" y="1041"/>
                </a:lnTo>
                <a:lnTo>
                  <a:pt x="692" y="1041"/>
                </a:lnTo>
                <a:lnTo>
                  <a:pt x="687" y="1099"/>
                </a:lnTo>
                <a:lnTo>
                  <a:pt x="671" y="1126"/>
                </a:lnTo>
                <a:lnTo>
                  <a:pt x="668" y="1073"/>
                </a:lnTo>
                <a:close/>
                <a:moveTo>
                  <a:pt x="684" y="1126"/>
                </a:moveTo>
                <a:lnTo>
                  <a:pt x="681" y="1155"/>
                </a:lnTo>
                <a:lnTo>
                  <a:pt x="671" y="1161"/>
                </a:lnTo>
                <a:lnTo>
                  <a:pt x="671" y="1150"/>
                </a:lnTo>
                <a:lnTo>
                  <a:pt x="684" y="1126"/>
                </a:lnTo>
                <a:close/>
                <a:moveTo>
                  <a:pt x="681" y="1169"/>
                </a:moveTo>
                <a:lnTo>
                  <a:pt x="681" y="1174"/>
                </a:lnTo>
                <a:lnTo>
                  <a:pt x="673" y="1190"/>
                </a:lnTo>
                <a:lnTo>
                  <a:pt x="671" y="1172"/>
                </a:lnTo>
                <a:lnTo>
                  <a:pt x="681" y="1169"/>
                </a:lnTo>
                <a:close/>
                <a:moveTo>
                  <a:pt x="679" y="1206"/>
                </a:moveTo>
                <a:lnTo>
                  <a:pt x="676" y="1241"/>
                </a:lnTo>
                <a:lnTo>
                  <a:pt x="673" y="1238"/>
                </a:lnTo>
                <a:lnTo>
                  <a:pt x="673" y="1217"/>
                </a:lnTo>
                <a:lnTo>
                  <a:pt x="679" y="1206"/>
                </a:lnTo>
                <a:close/>
                <a:moveTo>
                  <a:pt x="676" y="1781"/>
                </a:moveTo>
                <a:lnTo>
                  <a:pt x="660" y="1797"/>
                </a:lnTo>
                <a:lnTo>
                  <a:pt x="657" y="1795"/>
                </a:lnTo>
                <a:lnTo>
                  <a:pt x="657" y="1787"/>
                </a:lnTo>
                <a:lnTo>
                  <a:pt x="673" y="1746"/>
                </a:lnTo>
                <a:lnTo>
                  <a:pt x="676" y="1781"/>
                </a:lnTo>
                <a:close/>
                <a:moveTo>
                  <a:pt x="657" y="2065"/>
                </a:moveTo>
                <a:lnTo>
                  <a:pt x="655" y="2059"/>
                </a:lnTo>
                <a:lnTo>
                  <a:pt x="652" y="2038"/>
                </a:lnTo>
                <a:lnTo>
                  <a:pt x="652" y="2019"/>
                </a:lnTo>
                <a:lnTo>
                  <a:pt x="655" y="2035"/>
                </a:lnTo>
                <a:lnTo>
                  <a:pt x="657" y="2065"/>
                </a:lnTo>
                <a:close/>
                <a:moveTo>
                  <a:pt x="652" y="401"/>
                </a:moveTo>
                <a:lnTo>
                  <a:pt x="649" y="273"/>
                </a:lnTo>
                <a:lnTo>
                  <a:pt x="652" y="273"/>
                </a:lnTo>
                <a:lnTo>
                  <a:pt x="652" y="401"/>
                </a:lnTo>
                <a:close/>
                <a:moveTo>
                  <a:pt x="649" y="765"/>
                </a:moveTo>
                <a:lnTo>
                  <a:pt x="649" y="784"/>
                </a:lnTo>
                <a:lnTo>
                  <a:pt x="614" y="792"/>
                </a:lnTo>
                <a:lnTo>
                  <a:pt x="577" y="696"/>
                </a:lnTo>
                <a:lnTo>
                  <a:pt x="574" y="669"/>
                </a:lnTo>
                <a:lnTo>
                  <a:pt x="647" y="661"/>
                </a:lnTo>
                <a:lnTo>
                  <a:pt x="649" y="765"/>
                </a:lnTo>
                <a:close/>
                <a:moveTo>
                  <a:pt x="609" y="1423"/>
                </a:moveTo>
                <a:lnTo>
                  <a:pt x="596" y="1452"/>
                </a:lnTo>
                <a:lnTo>
                  <a:pt x="593" y="1455"/>
                </a:lnTo>
                <a:lnTo>
                  <a:pt x="585" y="1399"/>
                </a:lnTo>
                <a:lnTo>
                  <a:pt x="601" y="1364"/>
                </a:lnTo>
                <a:lnTo>
                  <a:pt x="609" y="1423"/>
                </a:lnTo>
                <a:close/>
                <a:moveTo>
                  <a:pt x="606" y="1121"/>
                </a:moveTo>
                <a:lnTo>
                  <a:pt x="612" y="1137"/>
                </a:lnTo>
                <a:lnTo>
                  <a:pt x="606" y="1142"/>
                </a:lnTo>
                <a:lnTo>
                  <a:pt x="606" y="1121"/>
                </a:lnTo>
                <a:close/>
                <a:moveTo>
                  <a:pt x="617" y="1712"/>
                </a:moveTo>
                <a:lnTo>
                  <a:pt x="617" y="1714"/>
                </a:lnTo>
                <a:lnTo>
                  <a:pt x="614" y="1738"/>
                </a:lnTo>
                <a:lnTo>
                  <a:pt x="604" y="1725"/>
                </a:lnTo>
                <a:lnTo>
                  <a:pt x="606" y="1722"/>
                </a:lnTo>
                <a:lnTo>
                  <a:pt x="617" y="1712"/>
                </a:lnTo>
                <a:close/>
                <a:moveTo>
                  <a:pt x="609" y="1704"/>
                </a:moveTo>
                <a:lnTo>
                  <a:pt x="614" y="1688"/>
                </a:lnTo>
                <a:lnTo>
                  <a:pt x="614" y="1698"/>
                </a:lnTo>
                <a:lnTo>
                  <a:pt x="609" y="1704"/>
                </a:lnTo>
                <a:close/>
                <a:moveTo>
                  <a:pt x="617" y="1934"/>
                </a:moveTo>
                <a:lnTo>
                  <a:pt x="612" y="1915"/>
                </a:lnTo>
                <a:lnTo>
                  <a:pt x="620" y="1920"/>
                </a:lnTo>
                <a:lnTo>
                  <a:pt x="620" y="1923"/>
                </a:lnTo>
                <a:lnTo>
                  <a:pt x="617" y="1934"/>
                </a:lnTo>
                <a:close/>
                <a:moveTo>
                  <a:pt x="620" y="2065"/>
                </a:moveTo>
                <a:lnTo>
                  <a:pt x="622" y="2070"/>
                </a:lnTo>
                <a:lnTo>
                  <a:pt x="620" y="2075"/>
                </a:lnTo>
                <a:lnTo>
                  <a:pt x="620" y="2073"/>
                </a:lnTo>
                <a:lnTo>
                  <a:pt x="620" y="2065"/>
                </a:lnTo>
                <a:close/>
                <a:moveTo>
                  <a:pt x="620" y="2134"/>
                </a:moveTo>
                <a:lnTo>
                  <a:pt x="614" y="2140"/>
                </a:lnTo>
                <a:lnTo>
                  <a:pt x="617" y="2132"/>
                </a:lnTo>
                <a:lnTo>
                  <a:pt x="620" y="2134"/>
                </a:lnTo>
                <a:close/>
                <a:moveTo>
                  <a:pt x="604" y="1987"/>
                </a:moveTo>
                <a:lnTo>
                  <a:pt x="590" y="1958"/>
                </a:lnTo>
                <a:lnTo>
                  <a:pt x="598" y="1918"/>
                </a:lnTo>
                <a:lnTo>
                  <a:pt x="598" y="1915"/>
                </a:lnTo>
                <a:lnTo>
                  <a:pt x="612" y="1958"/>
                </a:lnTo>
                <a:lnTo>
                  <a:pt x="604" y="1987"/>
                </a:lnTo>
                <a:close/>
                <a:moveTo>
                  <a:pt x="612" y="2003"/>
                </a:moveTo>
                <a:lnTo>
                  <a:pt x="612" y="2011"/>
                </a:lnTo>
                <a:lnTo>
                  <a:pt x="609" y="2006"/>
                </a:lnTo>
                <a:lnTo>
                  <a:pt x="612" y="2003"/>
                </a:lnTo>
                <a:close/>
                <a:moveTo>
                  <a:pt x="590" y="2289"/>
                </a:moveTo>
                <a:lnTo>
                  <a:pt x="577" y="2279"/>
                </a:lnTo>
                <a:lnTo>
                  <a:pt x="596" y="2209"/>
                </a:lnTo>
                <a:lnTo>
                  <a:pt x="590" y="2289"/>
                </a:lnTo>
                <a:close/>
                <a:moveTo>
                  <a:pt x="593" y="2386"/>
                </a:moveTo>
                <a:lnTo>
                  <a:pt x="593" y="2391"/>
                </a:lnTo>
                <a:lnTo>
                  <a:pt x="593" y="2388"/>
                </a:lnTo>
                <a:lnTo>
                  <a:pt x="593" y="2386"/>
                </a:lnTo>
                <a:close/>
                <a:moveTo>
                  <a:pt x="580" y="2412"/>
                </a:moveTo>
                <a:lnTo>
                  <a:pt x="577" y="2412"/>
                </a:lnTo>
                <a:lnTo>
                  <a:pt x="580" y="2410"/>
                </a:lnTo>
                <a:lnTo>
                  <a:pt x="580" y="2412"/>
                </a:lnTo>
                <a:close/>
                <a:moveTo>
                  <a:pt x="596" y="2575"/>
                </a:moveTo>
                <a:lnTo>
                  <a:pt x="574" y="2613"/>
                </a:lnTo>
                <a:lnTo>
                  <a:pt x="580" y="2567"/>
                </a:lnTo>
                <a:lnTo>
                  <a:pt x="596" y="2575"/>
                </a:lnTo>
                <a:close/>
                <a:moveTo>
                  <a:pt x="566" y="2404"/>
                </a:moveTo>
                <a:lnTo>
                  <a:pt x="545" y="2391"/>
                </a:lnTo>
                <a:lnTo>
                  <a:pt x="572" y="2292"/>
                </a:lnTo>
                <a:lnTo>
                  <a:pt x="588" y="2303"/>
                </a:lnTo>
                <a:lnTo>
                  <a:pt x="582" y="2383"/>
                </a:lnTo>
                <a:lnTo>
                  <a:pt x="566" y="2404"/>
                </a:lnTo>
                <a:close/>
                <a:moveTo>
                  <a:pt x="280" y="2559"/>
                </a:moveTo>
                <a:lnTo>
                  <a:pt x="206" y="2527"/>
                </a:lnTo>
                <a:lnTo>
                  <a:pt x="267" y="2410"/>
                </a:lnTo>
                <a:lnTo>
                  <a:pt x="318" y="2436"/>
                </a:lnTo>
                <a:lnTo>
                  <a:pt x="280" y="2559"/>
                </a:lnTo>
                <a:close/>
                <a:moveTo>
                  <a:pt x="291" y="2575"/>
                </a:moveTo>
                <a:lnTo>
                  <a:pt x="286" y="2581"/>
                </a:lnTo>
                <a:lnTo>
                  <a:pt x="286" y="2581"/>
                </a:lnTo>
                <a:lnTo>
                  <a:pt x="289" y="2575"/>
                </a:lnTo>
                <a:lnTo>
                  <a:pt x="291" y="2575"/>
                </a:lnTo>
                <a:close/>
                <a:moveTo>
                  <a:pt x="278" y="2570"/>
                </a:moveTo>
                <a:lnTo>
                  <a:pt x="275" y="2575"/>
                </a:lnTo>
                <a:lnTo>
                  <a:pt x="214" y="2543"/>
                </a:lnTo>
                <a:lnTo>
                  <a:pt x="278" y="2570"/>
                </a:lnTo>
                <a:close/>
                <a:moveTo>
                  <a:pt x="294" y="786"/>
                </a:moveTo>
                <a:lnTo>
                  <a:pt x="272" y="701"/>
                </a:lnTo>
                <a:lnTo>
                  <a:pt x="361" y="693"/>
                </a:lnTo>
                <a:lnTo>
                  <a:pt x="393" y="832"/>
                </a:lnTo>
                <a:lnTo>
                  <a:pt x="326" y="845"/>
                </a:lnTo>
                <a:lnTo>
                  <a:pt x="294" y="786"/>
                </a:lnTo>
                <a:close/>
                <a:moveTo>
                  <a:pt x="305" y="877"/>
                </a:moveTo>
                <a:lnTo>
                  <a:pt x="299" y="861"/>
                </a:lnTo>
                <a:lnTo>
                  <a:pt x="299" y="861"/>
                </a:lnTo>
                <a:lnTo>
                  <a:pt x="305" y="877"/>
                </a:lnTo>
                <a:close/>
                <a:moveTo>
                  <a:pt x="297" y="851"/>
                </a:moveTo>
                <a:lnTo>
                  <a:pt x="297" y="851"/>
                </a:lnTo>
                <a:lnTo>
                  <a:pt x="275" y="776"/>
                </a:lnTo>
                <a:lnTo>
                  <a:pt x="283" y="792"/>
                </a:lnTo>
                <a:lnTo>
                  <a:pt x="297" y="851"/>
                </a:lnTo>
                <a:close/>
                <a:moveTo>
                  <a:pt x="203" y="538"/>
                </a:moveTo>
                <a:lnTo>
                  <a:pt x="219" y="535"/>
                </a:lnTo>
                <a:lnTo>
                  <a:pt x="243" y="631"/>
                </a:lnTo>
                <a:lnTo>
                  <a:pt x="232" y="634"/>
                </a:lnTo>
                <a:lnTo>
                  <a:pt x="203" y="538"/>
                </a:lnTo>
                <a:close/>
                <a:moveTo>
                  <a:pt x="232" y="674"/>
                </a:moveTo>
                <a:lnTo>
                  <a:pt x="216" y="650"/>
                </a:lnTo>
                <a:lnTo>
                  <a:pt x="224" y="647"/>
                </a:lnTo>
                <a:lnTo>
                  <a:pt x="232" y="674"/>
                </a:lnTo>
                <a:close/>
                <a:moveTo>
                  <a:pt x="545" y="803"/>
                </a:moveTo>
                <a:lnTo>
                  <a:pt x="502" y="813"/>
                </a:lnTo>
                <a:lnTo>
                  <a:pt x="481" y="679"/>
                </a:lnTo>
                <a:lnTo>
                  <a:pt x="534" y="671"/>
                </a:lnTo>
                <a:lnTo>
                  <a:pt x="545" y="803"/>
                </a:lnTo>
                <a:close/>
                <a:moveTo>
                  <a:pt x="532" y="524"/>
                </a:moveTo>
                <a:lnTo>
                  <a:pt x="553" y="524"/>
                </a:lnTo>
                <a:lnTo>
                  <a:pt x="556" y="575"/>
                </a:lnTo>
                <a:lnTo>
                  <a:pt x="537" y="578"/>
                </a:lnTo>
                <a:lnTo>
                  <a:pt x="532" y="524"/>
                </a:lnTo>
                <a:close/>
                <a:moveTo>
                  <a:pt x="542" y="634"/>
                </a:moveTo>
                <a:lnTo>
                  <a:pt x="550" y="658"/>
                </a:lnTo>
                <a:lnTo>
                  <a:pt x="545" y="658"/>
                </a:lnTo>
                <a:lnTo>
                  <a:pt x="542" y="634"/>
                </a:lnTo>
                <a:close/>
                <a:moveTo>
                  <a:pt x="590" y="1057"/>
                </a:moveTo>
                <a:lnTo>
                  <a:pt x="582" y="1043"/>
                </a:lnTo>
                <a:lnTo>
                  <a:pt x="572" y="950"/>
                </a:lnTo>
                <a:lnTo>
                  <a:pt x="582" y="947"/>
                </a:lnTo>
                <a:lnTo>
                  <a:pt x="590" y="1057"/>
                </a:lnTo>
                <a:close/>
                <a:moveTo>
                  <a:pt x="580" y="736"/>
                </a:moveTo>
                <a:lnTo>
                  <a:pt x="601" y="794"/>
                </a:lnTo>
                <a:lnTo>
                  <a:pt x="585" y="797"/>
                </a:lnTo>
                <a:lnTo>
                  <a:pt x="580" y="736"/>
                </a:lnTo>
                <a:close/>
                <a:moveTo>
                  <a:pt x="590" y="1319"/>
                </a:moveTo>
                <a:lnTo>
                  <a:pt x="582" y="1303"/>
                </a:lnTo>
                <a:lnTo>
                  <a:pt x="593" y="1284"/>
                </a:lnTo>
                <a:lnTo>
                  <a:pt x="596" y="1313"/>
                </a:lnTo>
                <a:lnTo>
                  <a:pt x="590" y="1319"/>
                </a:lnTo>
                <a:close/>
                <a:moveTo>
                  <a:pt x="598" y="1327"/>
                </a:moveTo>
                <a:lnTo>
                  <a:pt x="598" y="1332"/>
                </a:lnTo>
                <a:lnTo>
                  <a:pt x="596" y="1329"/>
                </a:lnTo>
                <a:lnTo>
                  <a:pt x="598" y="1327"/>
                </a:lnTo>
                <a:close/>
                <a:moveTo>
                  <a:pt x="593" y="1776"/>
                </a:moveTo>
                <a:lnTo>
                  <a:pt x="593" y="1779"/>
                </a:lnTo>
                <a:lnTo>
                  <a:pt x="593" y="1781"/>
                </a:lnTo>
                <a:lnTo>
                  <a:pt x="593" y="1776"/>
                </a:lnTo>
                <a:close/>
                <a:moveTo>
                  <a:pt x="593" y="1693"/>
                </a:moveTo>
                <a:lnTo>
                  <a:pt x="604" y="1674"/>
                </a:lnTo>
                <a:lnTo>
                  <a:pt x="596" y="1709"/>
                </a:lnTo>
                <a:lnTo>
                  <a:pt x="593" y="1693"/>
                </a:lnTo>
                <a:close/>
                <a:moveTo>
                  <a:pt x="596" y="1797"/>
                </a:moveTo>
                <a:lnTo>
                  <a:pt x="601" y="1819"/>
                </a:lnTo>
                <a:lnTo>
                  <a:pt x="596" y="1856"/>
                </a:lnTo>
                <a:lnTo>
                  <a:pt x="585" y="1821"/>
                </a:lnTo>
                <a:lnTo>
                  <a:pt x="596" y="1797"/>
                </a:lnTo>
                <a:close/>
                <a:moveTo>
                  <a:pt x="387" y="1613"/>
                </a:moveTo>
                <a:lnTo>
                  <a:pt x="382" y="1599"/>
                </a:lnTo>
                <a:lnTo>
                  <a:pt x="403" y="1589"/>
                </a:lnTo>
                <a:lnTo>
                  <a:pt x="387" y="1613"/>
                </a:lnTo>
                <a:close/>
                <a:moveTo>
                  <a:pt x="393" y="1653"/>
                </a:moveTo>
                <a:lnTo>
                  <a:pt x="385" y="1642"/>
                </a:lnTo>
                <a:lnTo>
                  <a:pt x="387" y="1640"/>
                </a:lnTo>
                <a:lnTo>
                  <a:pt x="393" y="1653"/>
                </a:lnTo>
                <a:close/>
                <a:moveTo>
                  <a:pt x="374" y="621"/>
                </a:moveTo>
                <a:lnTo>
                  <a:pt x="398" y="677"/>
                </a:lnTo>
                <a:lnTo>
                  <a:pt x="371" y="679"/>
                </a:lnTo>
                <a:lnTo>
                  <a:pt x="358" y="623"/>
                </a:lnTo>
                <a:lnTo>
                  <a:pt x="374" y="621"/>
                </a:lnTo>
                <a:close/>
                <a:moveTo>
                  <a:pt x="355" y="613"/>
                </a:moveTo>
                <a:lnTo>
                  <a:pt x="345" y="562"/>
                </a:lnTo>
                <a:lnTo>
                  <a:pt x="369" y="610"/>
                </a:lnTo>
                <a:lnTo>
                  <a:pt x="355" y="613"/>
                </a:lnTo>
                <a:close/>
                <a:moveTo>
                  <a:pt x="393" y="637"/>
                </a:moveTo>
                <a:lnTo>
                  <a:pt x="385" y="618"/>
                </a:lnTo>
                <a:lnTo>
                  <a:pt x="390" y="618"/>
                </a:lnTo>
                <a:lnTo>
                  <a:pt x="393" y="637"/>
                </a:lnTo>
                <a:close/>
                <a:moveTo>
                  <a:pt x="387" y="530"/>
                </a:moveTo>
                <a:lnTo>
                  <a:pt x="449" y="527"/>
                </a:lnTo>
                <a:lnTo>
                  <a:pt x="457" y="591"/>
                </a:lnTo>
                <a:lnTo>
                  <a:pt x="401" y="602"/>
                </a:lnTo>
                <a:lnTo>
                  <a:pt x="387" y="530"/>
                </a:lnTo>
                <a:close/>
                <a:moveTo>
                  <a:pt x="403" y="688"/>
                </a:moveTo>
                <a:lnTo>
                  <a:pt x="427" y="827"/>
                </a:lnTo>
                <a:lnTo>
                  <a:pt x="403" y="829"/>
                </a:lnTo>
                <a:lnTo>
                  <a:pt x="374" y="690"/>
                </a:lnTo>
                <a:lnTo>
                  <a:pt x="403" y="688"/>
                </a:lnTo>
                <a:close/>
                <a:moveTo>
                  <a:pt x="502" y="896"/>
                </a:moveTo>
                <a:lnTo>
                  <a:pt x="510" y="952"/>
                </a:lnTo>
                <a:lnTo>
                  <a:pt x="462" y="966"/>
                </a:lnTo>
                <a:lnTo>
                  <a:pt x="441" y="835"/>
                </a:lnTo>
                <a:lnTo>
                  <a:pt x="470" y="829"/>
                </a:lnTo>
                <a:lnTo>
                  <a:pt x="502" y="896"/>
                </a:lnTo>
                <a:close/>
                <a:moveTo>
                  <a:pt x="484" y="827"/>
                </a:moveTo>
                <a:lnTo>
                  <a:pt x="492" y="827"/>
                </a:lnTo>
                <a:lnTo>
                  <a:pt x="494" y="856"/>
                </a:lnTo>
                <a:lnTo>
                  <a:pt x="484" y="827"/>
                </a:lnTo>
                <a:close/>
                <a:moveTo>
                  <a:pt x="529" y="1086"/>
                </a:moveTo>
                <a:lnTo>
                  <a:pt x="486" y="1099"/>
                </a:lnTo>
                <a:lnTo>
                  <a:pt x="465" y="976"/>
                </a:lnTo>
                <a:lnTo>
                  <a:pt x="510" y="966"/>
                </a:lnTo>
                <a:lnTo>
                  <a:pt x="529" y="1086"/>
                </a:lnTo>
                <a:close/>
                <a:moveTo>
                  <a:pt x="518" y="934"/>
                </a:moveTo>
                <a:lnTo>
                  <a:pt x="526" y="950"/>
                </a:lnTo>
                <a:lnTo>
                  <a:pt x="521" y="950"/>
                </a:lnTo>
                <a:lnTo>
                  <a:pt x="518" y="934"/>
                </a:lnTo>
                <a:close/>
                <a:moveTo>
                  <a:pt x="574" y="1420"/>
                </a:moveTo>
                <a:lnTo>
                  <a:pt x="582" y="1463"/>
                </a:lnTo>
                <a:lnTo>
                  <a:pt x="558" y="1476"/>
                </a:lnTo>
                <a:lnTo>
                  <a:pt x="553" y="1468"/>
                </a:lnTo>
                <a:lnTo>
                  <a:pt x="574" y="1420"/>
                </a:lnTo>
                <a:close/>
                <a:moveTo>
                  <a:pt x="574" y="1319"/>
                </a:moveTo>
                <a:lnTo>
                  <a:pt x="574" y="1316"/>
                </a:lnTo>
                <a:lnTo>
                  <a:pt x="580" y="1324"/>
                </a:lnTo>
                <a:lnTo>
                  <a:pt x="574" y="1327"/>
                </a:lnTo>
                <a:lnTo>
                  <a:pt x="574" y="1319"/>
                </a:lnTo>
                <a:close/>
                <a:moveTo>
                  <a:pt x="580" y="1878"/>
                </a:moveTo>
                <a:lnTo>
                  <a:pt x="572" y="1883"/>
                </a:lnTo>
                <a:lnTo>
                  <a:pt x="569" y="1878"/>
                </a:lnTo>
                <a:lnTo>
                  <a:pt x="572" y="1869"/>
                </a:lnTo>
                <a:lnTo>
                  <a:pt x="580" y="1878"/>
                </a:lnTo>
                <a:close/>
                <a:moveTo>
                  <a:pt x="574" y="1853"/>
                </a:moveTo>
                <a:lnTo>
                  <a:pt x="577" y="1840"/>
                </a:lnTo>
                <a:lnTo>
                  <a:pt x="585" y="1867"/>
                </a:lnTo>
                <a:lnTo>
                  <a:pt x="574" y="1853"/>
                </a:lnTo>
                <a:close/>
                <a:moveTo>
                  <a:pt x="524" y="2241"/>
                </a:moveTo>
                <a:lnTo>
                  <a:pt x="545" y="2185"/>
                </a:lnTo>
                <a:lnTo>
                  <a:pt x="534" y="2249"/>
                </a:lnTo>
                <a:lnTo>
                  <a:pt x="534" y="2249"/>
                </a:lnTo>
                <a:lnTo>
                  <a:pt x="524" y="2241"/>
                </a:lnTo>
                <a:close/>
                <a:moveTo>
                  <a:pt x="526" y="2260"/>
                </a:moveTo>
                <a:lnTo>
                  <a:pt x="508" y="2281"/>
                </a:lnTo>
                <a:lnTo>
                  <a:pt x="518" y="2255"/>
                </a:lnTo>
                <a:lnTo>
                  <a:pt x="526" y="2260"/>
                </a:lnTo>
                <a:close/>
                <a:moveTo>
                  <a:pt x="513" y="2236"/>
                </a:moveTo>
                <a:lnTo>
                  <a:pt x="489" y="2220"/>
                </a:lnTo>
                <a:lnTo>
                  <a:pt x="513" y="2118"/>
                </a:lnTo>
                <a:lnTo>
                  <a:pt x="516" y="2116"/>
                </a:lnTo>
                <a:lnTo>
                  <a:pt x="548" y="2142"/>
                </a:lnTo>
                <a:lnTo>
                  <a:pt x="513" y="2236"/>
                </a:lnTo>
                <a:close/>
                <a:moveTo>
                  <a:pt x="337" y="2281"/>
                </a:moveTo>
                <a:lnTo>
                  <a:pt x="350" y="2289"/>
                </a:lnTo>
                <a:lnTo>
                  <a:pt x="307" y="2337"/>
                </a:lnTo>
                <a:lnTo>
                  <a:pt x="337" y="2281"/>
                </a:lnTo>
                <a:close/>
                <a:moveTo>
                  <a:pt x="331" y="2265"/>
                </a:moveTo>
                <a:lnTo>
                  <a:pt x="297" y="2244"/>
                </a:lnTo>
                <a:lnTo>
                  <a:pt x="342" y="2129"/>
                </a:lnTo>
                <a:lnTo>
                  <a:pt x="387" y="2161"/>
                </a:lnTo>
                <a:lnTo>
                  <a:pt x="331" y="2265"/>
                </a:lnTo>
                <a:close/>
                <a:moveTo>
                  <a:pt x="342" y="2271"/>
                </a:moveTo>
                <a:lnTo>
                  <a:pt x="398" y="2169"/>
                </a:lnTo>
                <a:lnTo>
                  <a:pt x="401" y="2172"/>
                </a:lnTo>
                <a:lnTo>
                  <a:pt x="374" y="2260"/>
                </a:lnTo>
                <a:lnTo>
                  <a:pt x="358" y="2279"/>
                </a:lnTo>
                <a:lnTo>
                  <a:pt x="342" y="2271"/>
                </a:lnTo>
                <a:close/>
                <a:moveTo>
                  <a:pt x="411" y="2180"/>
                </a:moveTo>
                <a:lnTo>
                  <a:pt x="433" y="2193"/>
                </a:lnTo>
                <a:lnTo>
                  <a:pt x="393" y="2239"/>
                </a:lnTo>
                <a:lnTo>
                  <a:pt x="411" y="2180"/>
                </a:lnTo>
                <a:close/>
                <a:moveTo>
                  <a:pt x="403" y="2158"/>
                </a:moveTo>
                <a:lnTo>
                  <a:pt x="409" y="2145"/>
                </a:lnTo>
                <a:lnTo>
                  <a:pt x="406" y="2158"/>
                </a:lnTo>
                <a:lnTo>
                  <a:pt x="403" y="2158"/>
                </a:lnTo>
                <a:close/>
                <a:moveTo>
                  <a:pt x="411" y="1845"/>
                </a:moveTo>
                <a:lnTo>
                  <a:pt x="457" y="1787"/>
                </a:lnTo>
                <a:lnTo>
                  <a:pt x="460" y="1797"/>
                </a:lnTo>
                <a:lnTo>
                  <a:pt x="441" y="1848"/>
                </a:lnTo>
                <a:lnTo>
                  <a:pt x="427" y="1859"/>
                </a:lnTo>
                <a:lnTo>
                  <a:pt x="411" y="1845"/>
                </a:lnTo>
                <a:close/>
                <a:moveTo>
                  <a:pt x="417" y="1867"/>
                </a:moveTo>
                <a:lnTo>
                  <a:pt x="358" y="1918"/>
                </a:lnTo>
                <a:lnTo>
                  <a:pt x="403" y="1856"/>
                </a:lnTo>
                <a:lnTo>
                  <a:pt x="417" y="1867"/>
                </a:lnTo>
                <a:close/>
                <a:moveTo>
                  <a:pt x="438" y="1046"/>
                </a:moveTo>
                <a:lnTo>
                  <a:pt x="409" y="992"/>
                </a:lnTo>
                <a:lnTo>
                  <a:pt x="425" y="987"/>
                </a:lnTo>
                <a:lnTo>
                  <a:pt x="438" y="1046"/>
                </a:lnTo>
                <a:close/>
                <a:moveTo>
                  <a:pt x="406" y="843"/>
                </a:moveTo>
                <a:lnTo>
                  <a:pt x="427" y="837"/>
                </a:lnTo>
                <a:lnTo>
                  <a:pt x="451" y="968"/>
                </a:lnTo>
                <a:lnTo>
                  <a:pt x="435" y="974"/>
                </a:lnTo>
                <a:lnTo>
                  <a:pt x="406" y="843"/>
                </a:lnTo>
                <a:close/>
                <a:moveTo>
                  <a:pt x="438" y="984"/>
                </a:moveTo>
                <a:lnTo>
                  <a:pt x="454" y="979"/>
                </a:lnTo>
                <a:lnTo>
                  <a:pt x="476" y="1105"/>
                </a:lnTo>
                <a:lnTo>
                  <a:pt x="473" y="1105"/>
                </a:lnTo>
                <a:lnTo>
                  <a:pt x="460" y="1083"/>
                </a:lnTo>
                <a:lnTo>
                  <a:pt x="438" y="984"/>
                </a:lnTo>
                <a:close/>
                <a:moveTo>
                  <a:pt x="484" y="1150"/>
                </a:moveTo>
                <a:lnTo>
                  <a:pt x="500" y="1236"/>
                </a:lnTo>
                <a:lnTo>
                  <a:pt x="494" y="1238"/>
                </a:lnTo>
                <a:lnTo>
                  <a:pt x="468" y="1123"/>
                </a:lnTo>
                <a:lnTo>
                  <a:pt x="484" y="1150"/>
                </a:lnTo>
                <a:close/>
                <a:moveTo>
                  <a:pt x="529" y="1452"/>
                </a:moveTo>
                <a:lnTo>
                  <a:pt x="534" y="1479"/>
                </a:lnTo>
                <a:lnTo>
                  <a:pt x="524" y="1498"/>
                </a:lnTo>
                <a:lnTo>
                  <a:pt x="494" y="1517"/>
                </a:lnTo>
                <a:lnTo>
                  <a:pt x="481" y="1476"/>
                </a:lnTo>
                <a:lnTo>
                  <a:pt x="510" y="1426"/>
                </a:lnTo>
                <a:lnTo>
                  <a:pt x="529" y="1452"/>
                </a:lnTo>
                <a:close/>
                <a:moveTo>
                  <a:pt x="521" y="1367"/>
                </a:moveTo>
                <a:lnTo>
                  <a:pt x="521" y="1367"/>
                </a:lnTo>
                <a:lnTo>
                  <a:pt x="521" y="1369"/>
                </a:lnTo>
                <a:lnTo>
                  <a:pt x="521" y="1367"/>
                </a:lnTo>
                <a:close/>
                <a:moveTo>
                  <a:pt x="529" y="1626"/>
                </a:moveTo>
                <a:lnTo>
                  <a:pt x="526" y="1626"/>
                </a:lnTo>
                <a:lnTo>
                  <a:pt x="508" y="1559"/>
                </a:lnTo>
                <a:lnTo>
                  <a:pt x="534" y="1506"/>
                </a:lnTo>
                <a:lnTo>
                  <a:pt x="540" y="1503"/>
                </a:lnTo>
                <a:lnTo>
                  <a:pt x="553" y="1565"/>
                </a:lnTo>
                <a:lnTo>
                  <a:pt x="529" y="1626"/>
                </a:lnTo>
                <a:close/>
                <a:moveTo>
                  <a:pt x="558" y="1586"/>
                </a:moveTo>
                <a:lnTo>
                  <a:pt x="561" y="1605"/>
                </a:lnTo>
                <a:lnTo>
                  <a:pt x="545" y="1618"/>
                </a:lnTo>
                <a:lnTo>
                  <a:pt x="558" y="1586"/>
                </a:lnTo>
                <a:close/>
                <a:moveTo>
                  <a:pt x="542" y="1722"/>
                </a:moveTo>
                <a:lnTo>
                  <a:pt x="537" y="1744"/>
                </a:lnTo>
                <a:lnTo>
                  <a:pt x="524" y="1696"/>
                </a:lnTo>
                <a:lnTo>
                  <a:pt x="532" y="1685"/>
                </a:lnTo>
                <a:lnTo>
                  <a:pt x="542" y="1722"/>
                </a:lnTo>
                <a:close/>
                <a:moveTo>
                  <a:pt x="540" y="1672"/>
                </a:moveTo>
                <a:lnTo>
                  <a:pt x="545" y="1669"/>
                </a:lnTo>
                <a:lnTo>
                  <a:pt x="556" y="1682"/>
                </a:lnTo>
                <a:lnTo>
                  <a:pt x="548" y="1701"/>
                </a:lnTo>
                <a:lnTo>
                  <a:pt x="540" y="1672"/>
                </a:lnTo>
                <a:close/>
                <a:moveTo>
                  <a:pt x="550" y="1883"/>
                </a:moveTo>
                <a:lnTo>
                  <a:pt x="553" y="1891"/>
                </a:lnTo>
                <a:lnTo>
                  <a:pt x="550" y="1904"/>
                </a:lnTo>
                <a:lnTo>
                  <a:pt x="532" y="1923"/>
                </a:lnTo>
                <a:lnTo>
                  <a:pt x="532" y="1920"/>
                </a:lnTo>
                <a:lnTo>
                  <a:pt x="550" y="1883"/>
                </a:lnTo>
                <a:close/>
                <a:moveTo>
                  <a:pt x="548" y="1843"/>
                </a:moveTo>
                <a:lnTo>
                  <a:pt x="548" y="1843"/>
                </a:lnTo>
                <a:lnTo>
                  <a:pt x="548" y="1843"/>
                </a:lnTo>
                <a:lnTo>
                  <a:pt x="548" y="1843"/>
                </a:lnTo>
                <a:close/>
                <a:moveTo>
                  <a:pt x="457" y="1554"/>
                </a:moveTo>
                <a:lnTo>
                  <a:pt x="481" y="1586"/>
                </a:lnTo>
                <a:lnTo>
                  <a:pt x="465" y="1621"/>
                </a:lnTo>
                <a:lnTo>
                  <a:pt x="443" y="1565"/>
                </a:lnTo>
                <a:lnTo>
                  <a:pt x="457" y="1554"/>
                </a:lnTo>
                <a:close/>
                <a:moveTo>
                  <a:pt x="438" y="1551"/>
                </a:moveTo>
                <a:lnTo>
                  <a:pt x="446" y="1541"/>
                </a:lnTo>
                <a:lnTo>
                  <a:pt x="449" y="1546"/>
                </a:lnTo>
                <a:lnTo>
                  <a:pt x="438" y="1551"/>
                </a:lnTo>
                <a:close/>
                <a:moveTo>
                  <a:pt x="489" y="1372"/>
                </a:moveTo>
                <a:lnTo>
                  <a:pt x="478" y="1356"/>
                </a:lnTo>
                <a:lnTo>
                  <a:pt x="500" y="1324"/>
                </a:lnTo>
                <a:lnTo>
                  <a:pt x="508" y="1361"/>
                </a:lnTo>
                <a:lnTo>
                  <a:pt x="489" y="1372"/>
                </a:lnTo>
                <a:close/>
                <a:moveTo>
                  <a:pt x="510" y="1375"/>
                </a:moveTo>
                <a:lnTo>
                  <a:pt x="516" y="1393"/>
                </a:lnTo>
                <a:lnTo>
                  <a:pt x="510" y="1404"/>
                </a:lnTo>
                <a:lnTo>
                  <a:pt x="494" y="1383"/>
                </a:lnTo>
                <a:lnTo>
                  <a:pt x="510" y="1375"/>
                </a:lnTo>
                <a:close/>
                <a:moveTo>
                  <a:pt x="478" y="1377"/>
                </a:moveTo>
                <a:lnTo>
                  <a:pt x="457" y="1388"/>
                </a:lnTo>
                <a:lnTo>
                  <a:pt x="457" y="1388"/>
                </a:lnTo>
                <a:lnTo>
                  <a:pt x="470" y="1367"/>
                </a:lnTo>
                <a:lnTo>
                  <a:pt x="478" y="1377"/>
                </a:lnTo>
                <a:close/>
                <a:moveTo>
                  <a:pt x="484" y="1388"/>
                </a:moveTo>
                <a:lnTo>
                  <a:pt x="502" y="1415"/>
                </a:lnTo>
                <a:lnTo>
                  <a:pt x="478" y="1460"/>
                </a:lnTo>
                <a:lnTo>
                  <a:pt x="460" y="1402"/>
                </a:lnTo>
                <a:lnTo>
                  <a:pt x="484" y="1388"/>
                </a:lnTo>
                <a:close/>
                <a:moveTo>
                  <a:pt x="486" y="1602"/>
                </a:moveTo>
                <a:lnTo>
                  <a:pt x="500" y="1650"/>
                </a:lnTo>
                <a:lnTo>
                  <a:pt x="481" y="1666"/>
                </a:lnTo>
                <a:lnTo>
                  <a:pt x="470" y="1637"/>
                </a:lnTo>
                <a:lnTo>
                  <a:pt x="486" y="1602"/>
                </a:lnTo>
                <a:close/>
                <a:moveTo>
                  <a:pt x="484" y="1538"/>
                </a:moveTo>
                <a:lnTo>
                  <a:pt x="486" y="1535"/>
                </a:lnTo>
                <a:lnTo>
                  <a:pt x="494" y="1559"/>
                </a:lnTo>
                <a:lnTo>
                  <a:pt x="492" y="1567"/>
                </a:lnTo>
                <a:lnTo>
                  <a:pt x="484" y="1538"/>
                </a:lnTo>
                <a:close/>
                <a:moveTo>
                  <a:pt x="500" y="1575"/>
                </a:moveTo>
                <a:lnTo>
                  <a:pt x="505" y="1599"/>
                </a:lnTo>
                <a:lnTo>
                  <a:pt x="497" y="1586"/>
                </a:lnTo>
                <a:lnTo>
                  <a:pt x="494" y="1583"/>
                </a:lnTo>
                <a:lnTo>
                  <a:pt x="500" y="1575"/>
                </a:lnTo>
                <a:close/>
                <a:moveTo>
                  <a:pt x="497" y="1530"/>
                </a:moveTo>
                <a:lnTo>
                  <a:pt x="513" y="1519"/>
                </a:lnTo>
                <a:lnTo>
                  <a:pt x="502" y="1543"/>
                </a:lnTo>
                <a:lnTo>
                  <a:pt x="497" y="1530"/>
                </a:lnTo>
                <a:close/>
                <a:moveTo>
                  <a:pt x="529" y="1765"/>
                </a:moveTo>
                <a:lnTo>
                  <a:pt x="526" y="1776"/>
                </a:lnTo>
                <a:lnTo>
                  <a:pt x="524" y="1776"/>
                </a:lnTo>
                <a:lnTo>
                  <a:pt x="502" y="1722"/>
                </a:lnTo>
                <a:lnTo>
                  <a:pt x="516" y="1709"/>
                </a:lnTo>
                <a:lnTo>
                  <a:pt x="529" y="1765"/>
                </a:lnTo>
                <a:close/>
                <a:moveTo>
                  <a:pt x="521" y="1680"/>
                </a:moveTo>
                <a:lnTo>
                  <a:pt x="526" y="1666"/>
                </a:lnTo>
                <a:lnTo>
                  <a:pt x="526" y="1672"/>
                </a:lnTo>
                <a:lnTo>
                  <a:pt x="521" y="1680"/>
                </a:lnTo>
                <a:lnTo>
                  <a:pt x="521" y="1680"/>
                </a:lnTo>
                <a:close/>
                <a:moveTo>
                  <a:pt x="505" y="1808"/>
                </a:moveTo>
                <a:lnTo>
                  <a:pt x="497" y="1824"/>
                </a:lnTo>
                <a:lnTo>
                  <a:pt x="494" y="1819"/>
                </a:lnTo>
                <a:lnTo>
                  <a:pt x="505" y="1808"/>
                </a:lnTo>
                <a:close/>
                <a:moveTo>
                  <a:pt x="489" y="1805"/>
                </a:moveTo>
                <a:lnTo>
                  <a:pt x="481" y="1779"/>
                </a:lnTo>
                <a:lnTo>
                  <a:pt x="484" y="1771"/>
                </a:lnTo>
                <a:lnTo>
                  <a:pt x="505" y="1795"/>
                </a:lnTo>
                <a:lnTo>
                  <a:pt x="489" y="1805"/>
                </a:lnTo>
                <a:close/>
                <a:moveTo>
                  <a:pt x="502" y="1845"/>
                </a:moveTo>
                <a:lnTo>
                  <a:pt x="500" y="1837"/>
                </a:lnTo>
                <a:lnTo>
                  <a:pt x="510" y="1821"/>
                </a:lnTo>
                <a:lnTo>
                  <a:pt x="502" y="1845"/>
                </a:lnTo>
                <a:close/>
                <a:moveTo>
                  <a:pt x="508" y="1899"/>
                </a:moveTo>
                <a:lnTo>
                  <a:pt x="516" y="1923"/>
                </a:lnTo>
                <a:lnTo>
                  <a:pt x="508" y="1939"/>
                </a:lnTo>
                <a:lnTo>
                  <a:pt x="492" y="1923"/>
                </a:lnTo>
                <a:lnTo>
                  <a:pt x="502" y="1888"/>
                </a:lnTo>
                <a:lnTo>
                  <a:pt x="508" y="1899"/>
                </a:lnTo>
                <a:close/>
                <a:moveTo>
                  <a:pt x="489" y="1757"/>
                </a:moveTo>
                <a:lnTo>
                  <a:pt x="497" y="1738"/>
                </a:lnTo>
                <a:lnTo>
                  <a:pt x="513" y="1787"/>
                </a:lnTo>
                <a:lnTo>
                  <a:pt x="513" y="1787"/>
                </a:lnTo>
                <a:lnTo>
                  <a:pt x="489" y="1757"/>
                </a:lnTo>
                <a:close/>
                <a:moveTo>
                  <a:pt x="486" y="1677"/>
                </a:moveTo>
                <a:lnTo>
                  <a:pt x="502" y="1664"/>
                </a:lnTo>
                <a:lnTo>
                  <a:pt x="508" y="1680"/>
                </a:lnTo>
                <a:lnTo>
                  <a:pt x="497" y="1706"/>
                </a:lnTo>
                <a:lnTo>
                  <a:pt x="486" y="1677"/>
                </a:lnTo>
                <a:close/>
                <a:moveTo>
                  <a:pt x="513" y="1656"/>
                </a:moveTo>
                <a:lnTo>
                  <a:pt x="518" y="1653"/>
                </a:lnTo>
                <a:lnTo>
                  <a:pt x="516" y="1661"/>
                </a:lnTo>
                <a:lnTo>
                  <a:pt x="513" y="1656"/>
                </a:lnTo>
                <a:close/>
                <a:moveTo>
                  <a:pt x="510" y="1642"/>
                </a:moveTo>
                <a:lnTo>
                  <a:pt x="502" y="1615"/>
                </a:lnTo>
                <a:lnTo>
                  <a:pt x="516" y="1631"/>
                </a:lnTo>
                <a:lnTo>
                  <a:pt x="518" y="1637"/>
                </a:lnTo>
                <a:lnTo>
                  <a:pt x="510" y="1642"/>
                </a:lnTo>
                <a:close/>
                <a:moveTo>
                  <a:pt x="473" y="1492"/>
                </a:moveTo>
                <a:lnTo>
                  <a:pt x="473" y="1490"/>
                </a:lnTo>
                <a:lnTo>
                  <a:pt x="484" y="1525"/>
                </a:lnTo>
                <a:lnTo>
                  <a:pt x="481" y="1525"/>
                </a:lnTo>
                <a:lnTo>
                  <a:pt x="473" y="1492"/>
                </a:lnTo>
                <a:close/>
                <a:moveTo>
                  <a:pt x="478" y="1562"/>
                </a:moveTo>
                <a:lnTo>
                  <a:pt x="468" y="1549"/>
                </a:lnTo>
                <a:lnTo>
                  <a:pt x="473" y="1543"/>
                </a:lnTo>
                <a:lnTo>
                  <a:pt x="478" y="1562"/>
                </a:lnTo>
                <a:close/>
                <a:moveTo>
                  <a:pt x="470" y="1474"/>
                </a:moveTo>
                <a:lnTo>
                  <a:pt x="468" y="1476"/>
                </a:lnTo>
                <a:lnTo>
                  <a:pt x="460" y="1444"/>
                </a:lnTo>
                <a:lnTo>
                  <a:pt x="470" y="1474"/>
                </a:lnTo>
                <a:close/>
                <a:moveTo>
                  <a:pt x="465" y="1508"/>
                </a:moveTo>
                <a:lnTo>
                  <a:pt x="470" y="1533"/>
                </a:lnTo>
                <a:lnTo>
                  <a:pt x="460" y="1538"/>
                </a:lnTo>
                <a:lnTo>
                  <a:pt x="451" y="1527"/>
                </a:lnTo>
                <a:lnTo>
                  <a:pt x="465" y="1508"/>
                </a:lnTo>
                <a:close/>
                <a:moveTo>
                  <a:pt x="470" y="1672"/>
                </a:moveTo>
                <a:lnTo>
                  <a:pt x="451" y="1688"/>
                </a:lnTo>
                <a:lnTo>
                  <a:pt x="449" y="1682"/>
                </a:lnTo>
                <a:lnTo>
                  <a:pt x="462" y="1653"/>
                </a:lnTo>
                <a:lnTo>
                  <a:pt x="470" y="1672"/>
                </a:lnTo>
                <a:close/>
                <a:moveTo>
                  <a:pt x="476" y="1685"/>
                </a:moveTo>
                <a:lnTo>
                  <a:pt x="489" y="1722"/>
                </a:lnTo>
                <a:lnTo>
                  <a:pt x="473" y="1741"/>
                </a:lnTo>
                <a:lnTo>
                  <a:pt x="465" y="1733"/>
                </a:lnTo>
                <a:lnTo>
                  <a:pt x="454" y="1698"/>
                </a:lnTo>
                <a:lnTo>
                  <a:pt x="476" y="1685"/>
                </a:lnTo>
                <a:close/>
                <a:moveTo>
                  <a:pt x="476" y="1797"/>
                </a:moveTo>
                <a:lnTo>
                  <a:pt x="473" y="1797"/>
                </a:lnTo>
                <a:lnTo>
                  <a:pt x="473" y="1795"/>
                </a:lnTo>
                <a:lnTo>
                  <a:pt x="476" y="1797"/>
                </a:lnTo>
                <a:close/>
                <a:moveTo>
                  <a:pt x="468" y="1773"/>
                </a:moveTo>
                <a:lnTo>
                  <a:pt x="468" y="1779"/>
                </a:lnTo>
                <a:lnTo>
                  <a:pt x="468" y="1781"/>
                </a:lnTo>
                <a:lnTo>
                  <a:pt x="465" y="1776"/>
                </a:lnTo>
                <a:lnTo>
                  <a:pt x="468" y="1773"/>
                </a:lnTo>
                <a:close/>
                <a:moveTo>
                  <a:pt x="468" y="1811"/>
                </a:moveTo>
                <a:lnTo>
                  <a:pt x="473" y="1821"/>
                </a:lnTo>
                <a:lnTo>
                  <a:pt x="460" y="1832"/>
                </a:lnTo>
                <a:lnTo>
                  <a:pt x="468" y="1811"/>
                </a:lnTo>
                <a:close/>
                <a:moveTo>
                  <a:pt x="478" y="1832"/>
                </a:moveTo>
                <a:lnTo>
                  <a:pt x="484" y="1843"/>
                </a:lnTo>
                <a:lnTo>
                  <a:pt x="454" y="1888"/>
                </a:lnTo>
                <a:lnTo>
                  <a:pt x="443" y="1875"/>
                </a:lnTo>
                <a:lnTo>
                  <a:pt x="451" y="1856"/>
                </a:lnTo>
                <a:lnTo>
                  <a:pt x="478" y="1832"/>
                </a:lnTo>
                <a:close/>
                <a:moveTo>
                  <a:pt x="489" y="1856"/>
                </a:moveTo>
                <a:lnTo>
                  <a:pt x="497" y="1872"/>
                </a:lnTo>
                <a:lnTo>
                  <a:pt x="484" y="1915"/>
                </a:lnTo>
                <a:lnTo>
                  <a:pt x="465" y="1896"/>
                </a:lnTo>
                <a:lnTo>
                  <a:pt x="489" y="1856"/>
                </a:lnTo>
                <a:close/>
                <a:moveTo>
                  <a:pt x="489" y="1936"/>
                </a:moveTo>
                <a:lnTo>
                  <a:pt x="502" y="1950"/>
                </a:lnTo>
                <a:lnTo>
                  <a:pt x="497" y="1958"/>
                </a:lnTo>
                <a:lnTo>
                  <a:pt x="476" y="1979"/>
                </a:lnTo>
                <a:lnTo>
                  <a:pt x="489" y="1936"/>
                </a:lnTo>
                <a:close/>
                <a:moveTo>
                  <a:pt x="478" y="1993"/>
                </a:moveTo>
                <a:lnTo>
                  <a:pt x="460" y="2027"/>
                </a:lnTo>
                <a:lnTo>
                  <a:pt x="468" y="2003"/>
                </a:lnTo>
                <a:lnTo>
                  <a:pt x="478" y="1993"/>
                </a:lnTo>
                <a:close/>
                <a:moveTo>
                  <a:pt x="508" y="1966"/>
                </a:moveTo>
                <a:lnTo>
                  <a:pt x="513" y="1960"/>
                </a:lnTo>
                <a:lnTo>
                  <a:pt x="534" y="1979"/>
                </a:lnTo>
                <a:lnTo>
                  <a:pt x="508" y="2094"/>
                </a:lnTo>
                <a:lnTo>
                  <a:pt x="460" y="2054"/>
                </a:lnTo>
                <a:lnTo>
                  <a:pt x="508" y="1966"/>
                </a:lnTo>
                <a:close/>
                <a:moveTo>
                  <a:pt x="521" y="1950"/>
                </a:moveTo>
                <a:lnTo>
                  <a:pt x="524" y="1947"/>
                </a:lnTo>
                <a:lnTo>
                  <a:pt x="529" y="1958"/>
                </a:lnTo>
                <a:lnTo>
                  <a:pt x="521" y="1950"/>
                </a:lnTo>
                <a:close/>
                <a:moveTo>
                  <a:pt x="542" y="1998"/>
                </a:moveTo>
                <a:lnTo>
                  <a:pt x="545" y="2009"/>
                </a:lnTo>
                <a:lnTo>
                  <a:pt x="532" y="2035"/>
                </a:lnTo>
                <a:lnTo>
                  <a:pt x="542" y="1998"/>
                </a:lnTo>
                <a:close/>
                <a:moveTo>
                  <a:pt x="542" y="1942"/>
                </a:moveTo>
                <a:lnTo>
                  <a:pt x="537" y="1934"/>
                </a:lnTo>
                <a:lnTo>
                  <a:pt x="545" y="1926"/>
                </a:lnTo>
                <a:lnTo>
                  <a:pt x="542" y="1942"/>
                </a:lnTo>
                <a:close/>
                <a:moveTo>
                  <a:pt x="524" y="1904"/>
                </a:moveTo>
                <a:lnTo>
                  <a:pt x="518" y="1894"/>
                </a:lnTo>
                <a:lnTo>
                  <a:pt x="510" y="1867"/>
                </a:lnTo>
                <a:lnTo>
                  <a:pt x="526" y="1816"/>
                </a:lnTo>
                <a:lnTo>
                  <a:pt x="526" y="1819"/>
                </a:lnTo>
                <a:lnTo>
                  <a:pt x="545" y="1867"/>
                </a:lnTo>
                <a:lnTo>
                  <a:pt x="524" y="1904"/>
                </a:lnTo>
                <a:close/>
                <a:moveTo>
                  <a:pt x="532" y="1797"/>
                </a:moveTo>
                <a:lnTo>
                  <a:pt x="534" y="1787"/>
                </a:lnTo>
                <a:lnTo>
                  <a:pt x="542" y="1819"/>
                </a:lnTo>
                <a:lnTo>
                  <a:pt x="537" y="1811"/>
                </a:lnTo>
                <a:lnTo>
                  <a:pt x="532" y="1797"/>
                </a:lnTo>
                <a:close/>
                <a:moveTo>
                  <a:pt x="537" y="1658"/>
                </a:moveTo>
                <a:lnTo>
                  <a:pt x="537" y="1656"/>
                </a:lnTo>
                <a:lnTo>
                  <a:pt x="537" y="1658"/>
                </a:lnTo>
                <a:lnTo>
                  <a:pt x="537" y="1658"/>
                </a:lnTo>
                <a:close/>
                <a:moveTo>
                  <a:pt x="532" y="1361"/>
                </a:moveTo>
                <a:lnTo>
                  <a:pt x="534" y="1361"/>
                </a:lnTo>
                <a:lnTo>
                  <a:pt x="534" y="1364"/>
                </a:lnTo>
                <a:lnTo>
                  <a:pt x="532" y="1361"/>
                </a:lnTo>
                <a:close/>
                <a:moveTo>
                  <a:pt x="518" y="1415"/>
                </a:moveTo>
                <a:lnTo>
                  <a:pt x="518" y="1412"/>
                </a:lnTo>
                <a:lnTo>
                  <a:pt x="521" y="1420"/>
                </a:lnTo>
                <a:lnTo>
                  <a:pt x="518" y="1415"/>
                </a:lnTo>
                <a:close/>
                <a:moveTo>
                  <a:pt x="518" y="1356"/>
                </a:moveTo>
                <a:lnTo>
                  <a:pt x="508" y="1308"/>
                </a:lnTo>
                <a:lnTo>
                  <a:pt x="510" y="1305"/>
                </a:lnTo>
                <a:lnTo>
                  <a:pt x="518" y="1356"/>
                </a:lnTo>
                <a:lnTo>
                  <a:pt x="518" y="1356"/>
                </a:lnTo>
                <a:close/>
                <a:moveTo>
                  <a:pt x="518" y="1276"/>
                </a:moveTo>
                <a:lnTo>
                  <a:pt x="513" y="1241"/>
                </a:lnTo>
                <a:lnTo>
                  <a:pt x="529" y="1233"/>
                </a:lnTo>
                <a:lnTo>
                  <a:pt x="537" y="1246"/>
                </a:lnTo>
                <a:lnTo>
                  <a:pt x="518" y="1276"/>
                </a:lnTo>
                <a:close/>
                <a:moveTo>
                  <a:pt x="510" y="1230"/>
                </a:moveTo>
                <a:lnTo>
                  <a:pt x="502" y="1182"/>
                </a:lnTo>
                <a:lnTo>
                  <a:pt x="524" y="1222"/>
                </a:lnTo>
                <a:lnTo>
                  <a:pt x="510" y="1230"/>
                </a:lnTo>
                <a:close/>
                <a:moveTo>
                  <a:pt x="508" y="1289"/>
                </a:moveTo>
                <a:lnTo>
                  <a:pt x="505" y="1292"/>
                </a:lnTo>
                <a:lnTo>
                  <a:pt x="497" y="1249"/>
                </a:lnTo>
                <a:lnTo>
                  <a:pt x="500" y="1246"/>
                </a:lnTo>
                <a:lnTo>
                  <a:pt x="508" y="1289"/>
                </a:lnTo>
                <a:close/>
                <a:moveTo>
                  <a:pt x="497" y="1305"/>
                </a:moveTo>
                <a:lnTo>
                  <a:pt x="470" y="1343"/>
                </a:lnTo>
                <a:lnTo>
                  <a:pt x="427" y="1279"/>
                </a:lnTo>
                <a:lnTo>
                  <a:pt x="484" y="1254"/>
                </a:lnTo>
                <a:lnTo>
                  <a:pt x="497" y="1305"/>
                </a:lnTo>
                <a:close/>
                <a:moveTo>
                  <a:pt x="462" y="1353"/>
                </a:moveTo>
                <a:lnTo>
                  <a:pt x="451" y="1372"/>
                </a:lnTo>
                <a:lnTo>
                  <a:pt x="433" y="1308"/>
                </a:lnTo>
                <a:lnTo>
                  <a:pt x="462" y="1353"/>
                </a:lnTo>
                <a:close/>
                <a:moveTo>
                  <a:pt x="438" y="1412"/>
                </a:moveTo>
                <a:lnTo>
                  <a:pt x="460" y="1490"/>
                </a:lnTo>
                <a:lnTo>
                  <a:pt x="443" y="1519"/>
                </a:lnTo>
                <a:lnTo>
                  <a:pt x="406" y="1471"/>
                </a:lnTo>
                <a:lnTo>
                  <a:pt x="403" y="1463"/>
                </a:lnTo>
                <a:lnTo>
                  <a:pt x="438" y="1412"/>
                </a:lnTo>
                <a:lnTo>
                  <a:pt x="438" y="1412"/>
                </a:lnTo>
                <a:close/>
                <a:moveTo>
                  <a:pt x="438" y="1530"/>
                </a:moveTo>
                <a:lnTo>
                  <a:pt x="433" y="1538"/>
                </a:lnTo>
                <a:lnTo>
                  <a:pt x="422" y="1508"/>
                </a:lnTo>
                <a:lnTo>
                  <a:pt x="438" y="1530"/>
                </a:lnTo>
                <a:close/>
                <a:moveTo>
                  <a:pt x="398" y="1450"/>
                </a:moveTo>
                <a:lnTo>
                  <a:pt x="393" y="1436"/>
                </a:lnTo>
                <a:lnTo>
                  <a:pt x="417" y="1423"/>
                </a:lnTo>
                <a:lnTo>
                  <a:pt x="398" y="1450"/>
                </a:lnTo>
                <a:close/>
                <a:moveTo>
                  <a:pt x="395" y="1476"/>
                </a:moveTo>
                <a:lnTo>
                  <a:pt x="395" y="1476"/>
                </a:lnTo>
                <a:lnTo>
                  <a:pt x="425" y="1551"/>
                </a:lnTo>
                <a:lnTo>
                  <a:pt x="417" y="1565"/>
                </a:lnTo>
                <a:lnTo>
                  <a:pt x="411" y="1570"/>
                </a:lnTo>
                <a:lnTo>
                  <a:pt x="385" y="1490"/>
                </a:lnTo>
                <a:lnTo>
                  <a:pt x="395" y="1476"/>
                </a:lnTo>
                <a:close/>
                <a:moveTo>
                  <a:pt x="425" y="1573"/>
                </a:moveTo>
                <a:lnTo>
                  <a:pt x="433" y="1570"/>
                </a:lnTo>
                <a:lnTo>
                  <a:pt x="457" y="1637"/>
                </a:lnTo>
                <a:lnTo>
                  <a:pt x="443" y="1666"/>
                </a:lnTo>
                <a:lnTo>
                  <a:pt x="417" y="1589"/>
                </a:lnTo>
                <a:lnTo>
                  <a:pt x="425" y="1573"/>
                </a:lnTo>
                <a:close/>
                <a:moveTo>
                  <a:pt x="446" y="1712"/>
                </a:moveTo>
                <a:lnTo>
                  <a:pt x="443" y="1709"/>
                </a:lnTo>
                <a:lnTo>
                  <a:pt x="443" y="1706"/>
                </a:lnTo>
                <a:lnTo>
                  <a:pt x="446" y="1712"/>
                </a:lnTo>
                <a:close/>
                <a:moveTo>
                  <a:pt x="454" y="1738"/>
                </a:moveTo>
                <a:lnTo>
                  <a:pt x="462" y="1760"/>
                </a:lnTo>
                <a:lnTo>
                  <a:pt x="460" y="1763"/>
                </a:lnTo>
                <a:lnTo>
                  <a:pt x="438" y="1722"/>
                </a:lnTo>
                <a:lnTo>
                  <a:pt x="454" y="1738"/>
                </a:lnTo>
                <a:close/>
                <a:moveTo>
                  <a:pt x="449" y="1896"/>
                </a:moveTo>
                <a:lnTo>
                  <a:pt x="409" y="1958"/>
                </a:lnTo>
                <a:lnTo>
                  <a:pt x="438" y="1888"/>
                </a:lnTo>
                <a:lnTo>
                  <a:pt x="449" y="1896"/>
                </a:lnTo>
                <a:close/>
                <a:moveTo>
                  <a:pt x="457" y="1907"/>
                </a:moveTo>
                <a:lnTo>
                  <a:pt x="478" y="1926"/>
                </a:lnTo>
                <a:lnTo>
                  <a:pt x="457" y="1998"/>
                </a:lnTo>
                <a:lnTo>
                  <a:pt x="427" y="2027"/>
                </a:lnTo>
                <a:lnTo>
                  <a:pt x="395" y="2003"/>
                </a:lnTo>
                <a:lnTo>
                  <a:pt x="457" y="1907"/>
                </a:lnTo>
                <a:close/>
                <a:moveTo>
                  <a:pt x="449" y="2022"/>
                </a:moveTo>
                <a:lnTo>
                  <a:pt x="443" y="2041"/>
                </a:lnTo>
                <a:lnTo>
                  <a:pt x="435" y="2035"/>
                </a:lnTo>
                <a:lnTo>
                  <a:pt x="449" y="2022"/>
                </a:lnTo>
                <a:close/>
                <a:moveTo>
                  <a:pt x="454" y="2065"/>
                </a:moveTo>
                <a:lnTo>
                  <a:pt x="502" y="2105"/>
                </a:lnTo>
                <a:lnTo>
                  <a:pt x="494" y="2124"/>
                </a:lnTo>
                <a:lnTo>
                  <a:pt x="441" y="2185"/>
                </a:lnTo>
                <a:lnTo>
                  <a:pt x="417" y="2166"/>
                </a:lnTo>
                <a:lnTo>
                  <a:pt x="441" y="2089"/>
                </a:lnTo>
                <a:lnTo>
                  <a:pt x="454" y="2065"/>
                </a:lnTo>
                <a:close/>
                <a:moveTo>
                  <a:pt x="476" y="2161"/>
                </a:moveTo>
                <a:lnTo>
                  <a:pt x="460" y="2198"/>
                </a:lnTo>
                <a:lnTo>
                  <a:pt x="451" y="2190"/>
                </a:lnTo>
                <a:lnTo>
                  <a:pt x="476" y="2161"/>
                </a:lnTo>
                <a:close/>
                <a:moveTo>
                  <a:pt x="385" y="2265"/>
                </a:moveTo>
                <a:lnTo>
                  <a:pt x="443" y="2201"/>
                </a:lnTo>
                <a:lnTo>
                  <a:pt x="454" y="2209"/>
                </a:lnTo>
                <a:lnTo>
                  <a:pt x="409" y="2311"/>
                </a:lnTo>
                <a:lnTo>
                  <a:pt x="377" y="2292"/>
                </a:lnTo>
                <a:lnTo>
                  <a:pt x="385" y="2265"/>
                </a:lnTo>
                <a:close/>
                <a:moveTo>
                  <a:pt x="465" y="2217"/>
                </a:moveTo>
                <a:lnTo>
                  <a:pt x="476" y="2222"/>
                </a:lnTo>
                <a:lnTo>
                  <a:pt x="451" y="2335"/>
                </a:lnTo>
                <a:lnTo>
                  <a:pt x="419" y="2316"/>
                </a:lnTo>
                <a:lnTo>
                  <a:pt x="465" y="2217"/>
                </a:lnTo>
                <a:close/>
                <a:moveTo>
                  <a:pt x="470" y="2204"/>
                </a:moveTo>
                <a:lnTo>
                  <a:pt x="492" y="2156"/>
                </a:lnTo>
                <a:lnTo>
                  <a:pt x="478" y="2212"/>
                </a:lnTo>
                <a:lnTo>
                  <a:pt x="470" y="2204"/>
                </a:lnTo>
                <a:close/>
                <a:moveTo>
                  <a:pt x="550" y="2025"/>
                </a:moveTo>
                <a:lnTo>
                  <a:pt x="558" y="2049"/>
                </a:lnTo>
                <a:lnTo>
                  <a:pt x="521" y="2091"/>
                </a:lnTo>
                <a:lnTo>
                  <a:pt x="550" y="2025"/>
                </a:lnTo>
                <a:close/>
                <a:moveTo>
                  <a:pt x="550" y="1960"/>
                </a:moveTo>
                <a:lnTo>
                  <a:pt x="561" y="1912"/>
                </a:lnTo>
                <a:lnTo>
                  <a:pt x="574" y="1944"/>
                </a:lnTo>
                <a:lnTo>
                  <a:pt x="558" y="1976"/>
                </a:lnTo>
                <a:lnTo>
                  <a:pt x="550" y="1960"/>
                </a:lnTo>
                <a:close/>
                <a:moveTo>
                  <a:pt x="569" y="1821"/>
                </a:moveTo>
                <a:lnTo>
                  <a:pt x="561" y="1837"/>
                </a:lnTo>
                <a:lnTo>
                  <a:pt x="558" y="1837"/>
                </a:lnTo>
                <a:lnTo>
                  <a:pt x="545" y="1776"/>
                </a:lnTo>
                <a:lnTo>
                  <a:pt x="556" y="1765"/>
                </a:lnTo>
                <a:lnTo>
                  <a:pt x="572" y="1816"/>
                </a:lnTo>
                <a:lnTo>
                  <a:pt x="569" y="1821"/>
                </a:lnTo>
                <a:close/>
                <a:moveTo>
                  <a:pt x="556" y="1722"/>
                </a:moveTo>
                <a:lnTo>
                  <a:pt x="564" y="1693"/>
                </a:lnTo>
                <a:lnTo>
                  <a:pt x="572" y="1704"/>
                </a:lnTo>
                <a:lnTo>
                  <a:pt x="556" y="1728"/>
                </a:lnTo>
                <a:lnTo>
                  <a:pt x="556" y="1722"/>
                </a:lnTo>
                <a:close/>
                <a:moveTo>
                  <a:pt x="569" y="1680"/>
                </a:moveTo>
                <a:lnTo>
                  <a:pt x="574" y="1664"/>
                </a:lnTo>
                <a:lnTo>
                  <a:pt x="580" y="1693"/>
                </a:lnTo>
                <a:lnTo>
                  <a:pt x="580" y="1693"/>
                </a:lnTo>
                <a:lnTo>
                  <a:pt x="569" y="1680"/>
                </a:lnTo>
                <a:close/>
                <a:moveTo>
                  <a:pt x="558" y="1666"/>
                </a:moveTo>
                <a:lnTo>
                  <a:pt x="553" y="1658"/>
                </a:lnTo>
                <a:lnTo>
                  <a:pt x="569" y="1637"/>
                </a:lnTo>
                <a:lnTo>
                  <a:pt x="569" y="1640"/>
                </a:lnTo>
                <a:lnTo>
                  <a:pt x="558" y="1666"/>
                </a:lnTo>
                <a:close/>
                <a:moveTo>
                  <a:pt x="545" y="1648"/>
                </a:moveTo>
                <a:lnTo>
                  <a:pt x="537" y="1640"/>
                </a:lnTo>
                <a:lnTo>
                  <a:pt x="564" y="1618"/>
                </a:lnTo>
                <a:lnTo>
                  <a:pt x="564" y="1621"/>
                </a:lnTo>
                <a:lnTo>
                  <a:pt x="545" y="1648"/>
                </a:lnTo>
                <a:close/>
                <a:moveTo>
                  <a:pt x="564" y="1535"/>
                </a:moveTo>
                <a:lnTo>
                  <a:pt x="556" y="1498"/>
                </a:lnTo>
                <a:lnTo>
                  <a:pt x="572" y="1519"/>
                </a:lnTo>
                <a:lnTo>
                  <a:pt x="564" y="1535"/>
                </a:lnTo>
                <a:close/>
                <a:moveTo>
                  <a:pt x="548" y="1447"/>
                </a:moveTo>
                <a:lnTo>
                  <a:pt x="537" y="1383"/>
                </a:lnTo>
                <a:lnTo>
                  <a:pt x="556" y="1351"/>
                </a:lnTo>
                <a:lnTo>
                  <a:pt x="564" y="1345"/>
                </a:lnTo>
                <a:lnTo>
                  <a:pt x="572" y="1399"/>
                </a:lnTo>
                <a:lnTo>
                  <a:pt x="548" y="1447"/>
                </a:lnTo>
                <a:close/>
                <a:moveTo>
                  <a:pt x="545" y="1343"/>
                </a:moveTo>
                <a:lnTo>
                  <a:pt x="532" y="1351"/>
                </a:lnTo>
                <a:lnTo>
                  <a:pt x="521" y="1292"/>
                </a:lnTo>
                <a:lnTo>
                  <a:pt x="542" y="1257"/>
                </a:lnTo>
                <a:lnTo>
                  <a:pt x="556" y="1281"/>
                </a:lnTo>
                <a:lnTo>
                  <a:pt x="561" y="1316"/>
                </a:lnTo>
                <a:lnTo>
                  <a:pt x="545" y="1343"/>
                </a:lnTo>
                <a:close/>
                <a:moveTo>
                  <a:pt x="545" y="1236"/>
                </a:moveTo>
                <a:lnTo>
                  <a:pt x="542" y="1230"/>
                </a:lnTo>
                <a:lnTo>
                  <a:pt x="548" y="1228"/>
                </a:lnTo>
                <a:lnTo>
                  <a:pt x="548" y="1230"/>
                </a:lnTo>
                <a:lnTo>
                  <a:pt x="545" y="1236"/>
                </a:lnTo>
                <a:close/>
                <a:moveTo>
                  <a:pt x="534" y="1220"/>
                </a:moveTo>
                <a:lnTo>
                  <a:pt x="494" y="1147"/>
                </a:lnTo>
                <a:lnTo>
                  <a:pt x="489" y="1113"/>
                </a:lnTo>
                <a:lnTo>
                  <a:pt x="529" y="1097"/>
                </a:lnTo>
                <a:lnTo>
                  <a:pt x="545" y="1214"/>
                </a:lnTo>
                <a:lnTo>
                  <a:pt x="534" y="1220"/>
                </a:lnTo>
                <a:close/>
                <a:moveTo>
                  <a:pt x="438" y="824"/>
                </a:moveTo>
                <a:lnTo>
                  <a:pt x="422" y="725"/>
                </a:lnTo>
                <a:lnTo>
                  <a:pt x="465" y="819"/>
                </a:lnTo>
                <a:lnTo>
                  <a:pt x="438" y="824"/>
                </a:lnTo>
                <a:close/>
                <a:moveTo>
                  <a:pt x="422" y="976"/>
                </a:moveTo>
                <a:lnTo>
                  <a:pt x="403" y="982"/>
                </a:lnTo>
                <a:lnTo>
                  <a:pt x="334" y="856"/>
                </a:lnTo>
                <a:lnTo>
                  <a:pt x="395" y="845"/>
                </a:lnTo>
                <a:lnTo>
                  <a:pt x="422" y="976"/>
                </a:lnTo>
                <a:close/>
                <a:moveTo>
                  <a:pt x="449" y="1086"/>
                </a:moveTo>
                <a:lnTo>
                  <a:pt x="454" y="1110"/>
                </a:lnTo>
                <a:lnTo>
                  <a:pt x="382" y="1137"/>
                </a:lnTo>
                <a:lnTo>
                  <a:pt x="350" y="1008"/>
                </a:lnTo>
                <a:lnTo>
                  <a:pt x="395" y="995"/>
                </a:lnTo>
                <a:lnTo>
                  <a:pt x="449" y="1086"/>
                </a:lnTo>
                <a:close/>
                <a:moveTo>
                  <a:pt x="377" y="1164"/>
                </a:moveTo>
                <a:lnTo>
                  <a:pt x="393" y="1225"/>
                </a:lnTo>
                <a:lnTo>
                  <a:pt x="350" y="1161"/>
                </a:lnTo>
                <a:lnTo>
                  <a:pt x="374" y="1153"/>
                </a:lnTo>
                <a:lnTo>
                  <a:pt x="377" y="1164"/>
                </a:lnTo>
                <a:close/>
                <a:moveTo>
                  <a:pt x="387" y="1158"/>
                </a:moveTo>
                <a:lnTo>
                  <a:pt x="385" y="1147"/>
                </a:lnTo>
                <a:lnTo>
                  <a:pt x="457" y="1123"/>
                </a:lnTo>
                <a:lnTo>
                  <a:pt x="481" y="1241"/>
                </a:lnTo>
                <a:lnTo>
                  <a:pt x="419" y="1268"/>
                </a:lnTo>
                <a:lnTo>
                  <a:pt x="419" y="1268"/>
                </a:lnTo>
                <a:lnTo>
                  <a:pt x="387" y="1158"/>
                </a:lnTo>
                <a:close/>
                <a:moveTo>
                  <a:pt x="435" y="1396"/>
                </a:moveTo>
                <a:lnTo>
                  <a:pt x="430" y="1402"/>
                </a:lnTo>
                <a:lnTo>
                  <a:pt x="390" y="1423"/>
                </a:lnTo>
                <a:lnTo>
                  <a:pt x="347" y="1313"/>
                </a:lnTo>
                <a:lnTo>
                  <a:pt x="409" y="1287"/>
                </a:lnTo>
                <a:lnTo>
                  <a:pt x="435" y="1396"/>
                </a:lnTo>
                <a:close/>
                <a:moveTo>
                  <a:pt x="379" y="1428"/>
                </a:moveTo>
                <a:lnTo>
                  <a:pt x="377" y="1431"/>
                </a:lnTo>
                <a:lnTo>
                  <a:pt x="355" y="1404"/>
                </a:lnTo>
                <a:lnTo>
                  <a:pt x="329" y="1321"/>
                </a:lnTo>
                <a:lnTo>
                  <a:pt x="337" y="1319"/>
                </a:lnTo>
                <a:lnTo>
                  <a:pt x="379" y="1428"/>
                </a:lnTo>
                <a:close/>
                <a:moveTo>
                  <a:pt x="374" y="1447"/>
                </a:moveTo>
                <a:lnTo>
                  <a:pt x="387" y="1466"/>
                </a:lnTo>
                <a:lnTo>
                  <a:pt x="379" y="1476"/>
                </a:lnTo>
                <a:lnTo>
                  <a:pt x="371" y="1447"/>
                </a:lnTo>
                <a:lnTo>
                  <a:pt x="374" y="1447"/>
                </a:lnTo>
                <a:close/>
                <a:moveTo>
                  <a:pt x="401" y="1575"/>
                </a:moveTo>
                <a:lnTo>
                  <a:pt x="377" y="1589"/>
                </a:lnTo>
                <a:lnTo>
                  <a:pt x="353" y="1538"/>
                </a:lnTo>
                <a:lnTo>
                  <a:pt x="377" y="1503"/>
                </a:lnTo>
                <a:lnTo>
                  <a:pt x="401" y="1575"/>
                </a:lnTo>
                <a:close/>
                <a:moveTo>
                  <a:pt x="409" y="1602"/>
                </a:moveTo>
                <a:lnTo>
                  <a:pt x="435" y="1680"/>
                </a:lnTo>
                <a:lnTo>
                  <a:pt x="430" y="1693"/>
                </a:lnTo>
                <a:lnTo>
                  <a:pt x="422" y="1682"/>
                </a:lnTo>
                <a:lnTo>
                  <a:pt x="395" y="1626"/>
                </a:lnTo>
                <a:lnTo>
                  <a:pt x="409" y="1602"/>
                </a:lnTo>
                <a:close/>
                <a:moveTo>
                  <a:pt x="427" y="1725"/>
                </a:moveTo>
                <a:lnTo>
                  <a:pt x="451" y="1773"/>
                </a:lnTo>
                <a:lnTo>
                  <a:pt x="403" y="1837"/>
                </a:lnTo>
                <a:lnTo>
                  <a:pt x="382" y="1819"/>
                </a:lnTo>
                <a:lnTo>
                  <a:pt x="427" y="1725"/>
                </a:lnTo>
                <a:close/>
                <a:moveTo>
                  <a:pt x="374" y="1808"/>
                </a:moveTo>
                <a:lnTo>
                  <a:pt x="345" y="1781"/>
                </a:lnTo>
                <a:lnTo>
                  <a:pt x="411" y="1730"/>
                </a:lnTo>
                <a:lnTo>
                  <a:pt x="374" y="1808"/>
                </a:lnTo>
                <a:close/>
                <a:moveTo>
                  <a:pt x="377" y="1829"/>
                </a:moveTo>
                <a:lnTo>
                  <a:pt x="395" y="1848"/>
                </a:lnTo>
                <a:lnTo>
                  <a:pt x="323" y="1942"/>
                </a:lnTo>
                <a:lnTo>
                  <a:pt x="323" y="1942"/>
                </a:lnTo>
                <a:lnTo>
                  <a:pt x="377" y="1829"/>
                </a:lnTo>
                <a:close/>
                <a:moveTo>
                  <a:pt x="425" y="1875"/>
                </a:moveTo>
                <a:lnTo>
                  <a:pt x="427" y="1878"/>
                </a:lnTo>
                <a:lnTo>
                  <a:pt x="385" y="1993"/>
                </a:lnTo>
                <a:lnTo>
                  <a:pt x="337" y="1952"/>
                </a:lnTo>
                <a:lnTo>
                  <a:pt x="425" y="1875"/>
                </a:lnTo>
                <a:close/>
                <a:moveTo>
                  <a:pt x="387" y="2017"/>
                </a:moveTo>
                <a:lnTo>
                  <a:pt x="390" y="2011"/>
                </a:lnTo>
                <a:lnTo>
                  <a:pt x="419" y="2035"/>
                </a:lnTo>
                <a:lnTo>
                  <a:pt x="353" y="2099"/>
                </a:lnTo>
                <a:lnTo>
                  <a:pt x="387" y="2017"/>
                </a:lnTo>
                <a:close/>
                <a:moveTo>
                  <a:pt x="427" y="2043"/>
                </a:moveTo>
                <a:lnTo>
                  <a:pt x="438" y="2054"/>
                </a:lnTo>
                <a:lnTo>
                  <a:pt x="430" y="2083"/>
                </a:lnTo>
                <a:lnTo>
                  <a:pt x="393" y="2150"/>
                </a:lnTo>
                <a:lnTo>
                  <a:pt x="350" y="2121"/>
                </a:lnTo>
                <a:lnTo>
                  <a:pt x="427" y="2043"/>
                </a:lnTo>
                <a:close/>
                <a:moveTo>
                  <a:pt x="337" y="2110"/>
                </a:moveTo>
                <a:lnTo>
                  <a:pt x="331" y="2105"/>
                </a:lnTo>
                <a:lnTo>
                  <a:pt x="353" y="2070"/>
                </a:lnTo>
                <a:lnTo>
                  <a:pt x="337" y="2110"/>
                </a:lnTo>
                <a:close/>
                <a:moveTo>
                  <a:pt x="331" y="2121"/>
                </a:moveTo>
                <a:lnTo>
                  <a:pt x="299" y="2153"/>
                </a:lnTo>
                <a:lnTo>
                  <a:pt x="323" y="2116"/>
                </a:lnTo>
                <a:lnTo>
                  <a:pt x="331" y="2121"/>
                </a:lnTo>
                <a:close/>
                <a:moveTo>
                  <a:pt x="321" y="2150"/>
                </a:moveTo>
                <a:lnTo>
                  <a:pt x="286" y="2236"/>
                </a:lnTo>
                <a:lnTo>
                  <a:pt x="256" y="2220"/>
                </a:lnTo>
                <a:lnTo>
                  <a:pt x="270" y="2198"/>
                </a:lnTo>
                <a:lnTo>
                  <a:pt x="321" y="2150"/>
                </a:lnTo>
                <a:close/>
                <a:moveTo>
                  <a:pt x="291" y="2255"/>
                </a:moveTo>
                <a:lnTo>
                  <a:pt x="326" y="2276"/>
                </a:lnTo>
                <a:lnTo>
                  <a:pt x="270" y="2380"/>
                </a:lnTo>
                <a:lnTo>
                  <a:pt x="259" y="2394"/>
                </a:lnTo>
                <a:lnTo>
                  <a:pt x="240" y="2383"/>
                </a:lnTo>
                <a:lnTo>
                  <a:pt x="291" y="2255"/>
                </a:lnTo>
                <a:close/>
                <a:moveTo>
                  <a:pt x="280" y="2386"/>
                </a:moveTo>
                <a:lnTo>
                  <a:pt x="361" y="2295"/>
                </a:lnTo>
                <a:lnTo>
                  <a:pt x="363" y="2297"/>
                </a:lnTo>
                <a:lnTo>
                  <a:pt x="323" y="2426"/>
                </a:lnTo>
                <a:lnTo>
                  <a:pt x="272" y="2399"/>
                </a:lnTo>
                <a:lnTo>
                  <a:pt x="280" y="2386"/>
                </a:lnTo>
                <a:close/>
                <a:moveTo>
                  <a:pt x="374" y="2303"/>
                </a:moveTo>
                <a:lnTo>
                  <a:pt x="406" y="2321"/>
                </a:lnTo>
                <a:lnTo>
                  <a:pt x="353" y="2439"/>
                </a:lnTo>
                <a:lnTo>
                  <a:pt x="334" y="2431"/>
                </a:lnTo>
                <a:lnTo>
                  <a:pt x="374" y="2303"/>
                </a:lnTo>
                <a:close/>
                <a:moveTo>
                  <a:pt x="358" y="2458"/>
                </a:moveTo>
                <a:lnTo>
                  <a:pt x="374" y="2463"/>
                </a:lnTo>
                <a:lnTo>
                  <a:pt x="329" y="2527"/>
                </a:lnTo>
                <a:lnTo>
                  <a:pt x="358" y="2458"/>
                </a:lnTo>
                <a:close/>
                <a:moveTo>
                  <a:pt x="385" y="2469"/>
                </a:moveTo>
                <a:lnTo>
                  <a:pt x="414" y="2485"/>
                </a:lnTo>
                <a:lnTo>
                  <a:pt x="401" y="2546"/>
                </a:lnTo>
                <a:lnTo>
                  <a:pt x="382" y="2600"/>
                </a:lnTo>
                <a:lnTo>
                  <a:pt x="310" y="2570"/>
                </a:lnTo>
                <a:lnTo>
                  <a:pt x="385" y="2469"/>
                </a:lnTo>
                <a:close/>
                <a:moveTo>
                  <a:pt x="393" y="2460"/>
                </a:moveTo>
                <a:lnTo>
                  <a:pt x="435" y="2402"/>
                </a:lnTo>
                <a:lnTo>
                  <a:pt x="419" y="2474"/>
                </a:lnTo>
                <a:lnTo>
                  <a:pt x="393" y="2460"/>
                </a:lnTo>
                <a:close/>
                <a:moveTo>
                  <a:pt x="382" y="2455"/>
                </a:moveTo>
                <a:lnTo>
                  <a:pt x="363" y="2444"/>
                </a:lnTo>
                <a:lnTo>
                  <a:pt x="414" y="2329"/>
                </a:lnTo>
                <a:lnTo>
                  <a:pt x="446" y="2348"/>
                </a:lnTo>
                <a:lnTo>
                  <a:pt x="441" y="2372"/>
                </a:lnTo>
                <a:lnTo>
                  <a:pt x="382" y="2455"/>
                </a:lnTo>
                <a:close/>
                <a:moveTo>
                  <a:pt x="451" y="2378"/>
                </a:moveTo>
                <a:lnTo>
                  <a:pt x="468" y="2359"/>
                </a:lnTo>
                <a:lnTo>
                  <a:pt x="468" y="2359"/>
                </a:lnTo>
                <a:lnTo>
                  <a:pt x="435" y="2450"/>
                </a:lnTo>
                <a:lnTo>
                  <a:pt x="451" y="2378"/>
                </a:lnTo>
                <a:close/>
                <a:moveTo>
                  <a:pt x="465" y="2343"/>
                </a:moveTo>
                <a:lnTo>
                  <a:pt x="462" y="2343"/>
                </a:lnTo>
                <a:lnTo>
                  <a:pt x="486" y="2231"/>
                </a:lnTo>
                <a:lnTo>
                  <a:pt x="508" y="2247"/>
                </a:lnTo>
                <a:lnTo>
                  <a:pt x="484" y="2316"/>
                </a:lnTo>
                <a:lnTo>
                  <a:pt x="465" y="2343"/>
                </a:lnTo>
                <a:close/>
                <a:moveTo>
                  <a:pt x="494" y="2321"/>
                </a:moveTo>
                <a:lnTo>
                  <a:pt x="529" y="2273"/>
                </a:lnTo>
                <a:lnTo>
                  <a:pt x="513" y="2372"/>
                </a:lnTo>
                <a:lnTo>
                  <a:pt x="484" y="2354"/>
                </a:lnTo>
                <a:lnTo>
                  <a:pt x="494" y="2321"/>
                </a:lnTo>
                <a:close/>
                <a:moveTo>
                  <a:pt x="542" y="2271"/>
                </a:moveTo>
                <a:lnTo>
                  <a:pt x="561" y="2284"/>
                </a:lnTo>
                <a:lnTo>
                  <a:pt x="534" y="2386"/>
                </a:lnTo>
                <a:lnTo>
                  <a:pt x="526" y="2380"/>
                </a:lnTo>
                <a:lnTo>
                  <a:pt x="542" y="2271"/>
                </a:lnTo>
                <a:close/>
                <a:moveTo>
                  <a:pt x="545" y="2257"/>
                </a:moveTo>
                <a:lnTo>
                  <a:pt x="545" y="2255"/>
                </a:lnTo>
                <a:lnTo>
                  <a:pt x="585" y="2198"/>
                </a:lnTo>
                <a:lnTo>
                  <a:pt x="566" y="2273"/>
                </a:lnTo>
                <a:lnTo>
                  <a:pt x="545" y="2257"/>
                </a:lnTo>
                <a:close/>
                <a:moveTo>
                  <a:pt x="550" y="2228"/>
                </a:moveTo>
                <a:lnTo>
                  <a:pt x="561" y="2153"/>
                </a:lnTo>
                <a:lnTo>
                  <a:pt x="588" y="2177"/>
                </a:lnTo>
                <a:lnTo>
                  <a:pt x="550" y="2228"/>
                </a:lnTo>
                <a:close/>
                <a:moveTo>
                  <a:pt x="553" y="2121"/>
                </a:moveTo>
                <a:lnTo>
                  <a:pt x="550" y="2129"/>
                </a:lnTo>
                <a:lnTo>
                  <a:pt x="524" y="2107"/>
                </a:lnTo>
                <a:lnTo>
                  <a:pt x="564" y="2062"/>
                </a:lnTo>
                <a:lnTo>
                  <a:pt x="564" y="2062"/>
                </a:lnTo>
                <a:lnTo>
                  <a:pt x="553" y="2121"/>
                </a:lnTo>
                <a:close/>
                <a:moveTo>
                  <a:pt x="558" y="2009"/>
                </a:moveTo>
                <a:lnTo>
                  <a:pt x="558" y="2006"/>
                </a:lnTo>
                <a:lnTo>
                  <a:pt x="569" y="2027"/>
                </a:lnTo>
                <a:lnTo>
                  <a:pt x="566" y="2038"/>
                </a:lnTo>
                <a:lnTo>
                  <a:pt x="558" y="2009"/>
                </a:lnTo>
                <a:close/>
                <a:moveTo>
                  <a:pt x="566" y="1995"/>
                </a:moveTo>
                <a:lnTo>
                  <a:pt x="566" y="1993"/>
                </a:lnTo>
                <a:lnTo>
                  <a:pt x="580" y="1960"/>
                </a:lnTo>
                <a:lnTo>
                  <a:pt x="580" y="1963"/>
                </a:lnTo>
                <a:lnTo>
                  <a:pt x="572" y="2001"/>
                </a:lnTo>
                <a:lnTo>
                  <a:pt x="566" y="1995"/>
                </a:lnTo>
                <a:close/>
                <a:moveTo>
                  <a:pt x="577" y="2046"/>
                </a:moveTo>
                <a:lnTo>
                  <a:pt x="580" y="2051"/>
                </a:lnTo>
                <a:lnTo>
                  <a:pt x="574" y="2062"/>
                </a:lnTo>
                <a:lnTo>
                  <a:pt x="574" y="2062"/>
                </a:lnTo>
                <a:lnTo>
                  <a:pt x="577" y="2046"/>
                </a:lnTo>
                <a:close/>
                <a:moveTo>
                  <a:pt x="574" y="1896"/>
                </a:moveTo>
                <a:lnTo>
                  <a:pt x="588" y="1886"/>
                </a:lnTo>
                <a:lnTo>
                  <a:pt x="590" y="1888"/>
                </a:lnTo>
                <a:lnTo>
                  <a:pt x="585" y="1915"/>
                </a:lnTo>
                <a:lnTo>
                  <a:pt x="582" y="1926"/>
                </a:lnTo>
                <a:lnTo>
                  <a:pt x="574" y="1896"/>
                </a:lnTo>
                <a:close/>
                <a:moveTo>
                  <a:pt x="585" y="1993"/>
                </a:moveTo>
                <a:lnTo>
                  <a:pt x="590" y="2011"/>
                </a:lnTo>
                <a:lnTo>
                  <a:pt x="588" y="2014"/>
                </a:lnTo>
                <a:lnTo>
                  <a:pt x="582" y="2011"/>
                </a:lnTo>
                <a:lnTo>
                  <a:pt x="585" y="1993"/>
                </a:lnTo>
                <a:close/>
                <a:moveTo>
                  <a:pt x="577" y="1795"/>
                </a:moveTo>
                <a:lnTo>
                  <a:pt x="566" y="1757"/>
                </a:lnTo>
                <a:lnTo>
                  <a:pt x="588" y="1738"/>
                </a:lnTo>
                <a:lnTo>
                  <a:pt x="588" y="1744"/>
                </a:lnTo>
                <a:lnTo>
                  <a:pt x="577" y="1795"/>
                </a:lnTo>
                <a:close/>
                <a:moveTo>
                  <a:pt x="561" y="1744"/>
                </a:moveTo>
                <a:lnTo>
                  <a:pt x="561" y="1741"/>
                </a:lnTo>
                <a:lnTo>
                  <a:pt x="580" y="1714"/>
                </a:lnTo>
                <a:lnTo>
                  <a:pt x="582" y="1717"/>
                </a:lnTo>
                <a:lnTo>
                  <a:pt x="585" y="1725"/>
                </a:lnTo>
                <a:lnTo>
                  <a:pt x="561" y="1744"/>
                </a:lnTo>
                <a:close/>
                <a:moveTo>
                  <a:pt x="574" y="1597"/>
                </a:moveTo>
                <a:lnTo>
                  <a:pt x="566" y="1559"/>
                </a:lnTo>
                <a:lnTo>
                  <a:pt x="580" y="1530"/>
                </a:lnTo>
                <a:lnTo>
                  <a:pt x="596" y="1554"/>
                </a:lnTo>
                <a:lnTo>
                  <a:pt x="596" y="1554"/>
                </a:lnTo>
                <a:lnTo>
                  <a:pt x="585" y="1589"/>
                </a:lnTo>
                <a:lnTo>
                  <a:pt x="574" y="1597"/>
                </a:lnTo>
                <a:close/>
                <a:moveTo>
                  <a:pt x="585" y="1517"/>
                </a:moveTo>
                <a:lnTo>
                  <a:pt x="588" y="1508"/>
                </a:lnTo>
                <a:lnTo>
                  <a:pt x="590" y="1527"/>
                </a:lnTo>
                <a:lnTo>
                  <a:pt x="585" y="1517"/>
                </a:lnTo>
                <a:close/>
                <a:moveTo>
                  <a:pt x="577" y="1503"/>
                </a:moveTo>
                <a:lnTo>
                  <a:pt x="564" y="1487"/>
                </a:lnTo>
                <a:lnTo>
                  <a:pt x="582" y="1476"/>
                </a:lnTo>
                <a:lnTo>
                  <a:pt x="585" y="1484"/>
                </a:lnTo>
                <a:lnTo>
                  <a:pt x="577" y="1503"/>
                </a:lnTo>
                <a:close/>
                <a:moveTo>
                  <a:pt x="582" y="1377"/>
                </a:moveTo>
                <a:lnTo>
                  <a:pt x="577" y="1340"/>
                </a:lnTo>
                <a:lnTo>
                  <a:pt x="585" y="1335"/>
                </a:lnTo>
                <a:lnTo>
                  <a:pt x="596" y="1351"/>
                </a:lnTo>
                <a:lnTo>
                  <a:pt x="582" y="1377"/>
                </a:lnTo>
                <a:close/>
                <a:moveTo>
                  <a:pt x="574" y="1292"/>
                </a:moveTo>
                <a:lnTo>
                  <a:pt x="566" y="1276"/>
                </a:lnTo>
                <a:lnTo>
                  <a:pt x="561" y="1233"/>
                </a:lnTo>
                <a:lnTo>
                  <a:pt x="572" y="1217"/>
                </a:lnTo>
                <a:lnTo>
                  <a:pt x="588" y="1209"/>
                </a:lnTo>
                <a:lnTo>
                  <a:pt x="593" y="1262"/>
                </a:lnTo>
                <a:lnTo>
                  <a:pt x="574" y="1292"/>
                </a:lnTo>
                <a:close/>
                <a:moveTo>
                  <a:pt x="585" y="1198"/>
                </a:moveTo>
                <a:lnTo>
                  <a:pt x="585" y="1196"/>
                </a:lnTo>
                <a:lnTo>
                  <a:pt x="585" y="1196"/>
                </a:lnTo>
                <a:lnTo>
                  <a:pt x="585" y="1198"/>
                </a:lnTo>
                <a:close/>
                <a:moveTo>
                  <a:pt x="574" y="1083"/>
                </a:moveTo>
                <a:lnTo>
                  <a:pt x="582" y="1177"/>
                </a:lnTo>
                <a:lnTo>
                  <a:pt x="564" y="1206"/>
                </a:lnTo>
                <a:lnTo>
                  <a:pt x="558" y="1209"/>
                </a:lnTo>
                <a:lnTo>
                  <a:pt x="542" y="1094"/>
                </a:lnTo>
                <a:lnTo>
                  <a:pt x="574" y="1083"/>
                </a:lnTo>
                <a:close/>
                <a:moveTo>
                  <a:pt x="540" y="1081"/>
                </a:moveTo>
                <a:lnTo>
                  <a:pt x="524" y="963"/>
                </a:lnTo>
                <a:lnTo>
                  <a:pt x="532" y="960"/>
                </a:lnTo>
                <a:lnTo>
                  <a:pt x="569" y="1046"/>
                </a:lnTo>
                <a:lnTo>
                  <a:pt x="572" y="1070"/>
                </a:lnTo>
                <a:lnTo>
                  <a:pt x="540" y="1081"/>
                </a:lnTo>
                <a:close/>
                <a:moveTo>
                  <a:pt x="542" y="958"/>
                </a:moveTo>
                <a:lnTo>
                  <a:pt x="561" y="952"/>
                </a:lnTo>
                <a:lnTo>
                  <a:pt x="566" y="1008"/>
                </a:lnTo>
                <a:lnTo>
                  <a:pt x="542" y="958"/>
                </a:lnTo>
                <a:close/>
                <a:moveTo>
                  <a:pt x="537" y="944"/>
                </a:moveTo>
                <a:lnTo>
                  <a:pt x="513" y="893"/>
                </a:lnTo>
                <a:lnTo>
                  <a:pt x="502" y="824"/>
                </a:lnTo>
                <a:lnTo>
                  <a:pt x="548" y="816"/>
                </a:lnTo>
                <a:lnTo>
                  <a:pt x="561" y="939"/>
                </a:lnTo>
                <a:lnTo>
                  <a:pt x="537" y="944"/>
                </a:lnTo>
                <a:close/>
                <a:moveTo>
                  <a:pt x="489" y="813"/>
                </a:moveTo>
                <a:lnTo>
                  <a:pt x="478" y="816"/>
                </a:lnTo>
                <a:lnTo>
                  <a:pt x="417" y="685"/>
                </a:lnTo>
                <a:lnTo>
                  <a:pt x="470" y="679"/>
                </a:lnTo>
                <a:lnTo>
                  <a:pt x="489" y="813"/>
                </a:lnTo>
                <a:close/>
                <a:moveTo>
                  <a:pt x="411" y="674"/>
                </a:moveTo>
                <a:lnTo>
                  <a:pt x="401" y="615"/>
                </a:lnTo>
                <a:lnTo>
                  <a:pt x="460" y="605"/>
                </a:lnTo>
                <a:lnTo>
                  <a:pt x="468" y="669"/>
                </a:lnTo>
                <a:lnTo>
                  <a:pt x="411" y="674"/>
                </a:lnTo>
                <a:close/>
                <a:moveTo>
                  <a:pt x="460" y="516"/>
                </a:moveTo>
                <a:lnTo>
                  <a:pt x="449" y="444"/>
                </a:lnTo>
                <a:lnTo>
                  <a:pt x="470" y="444"/>
                </a:lnTo>
                <a:lnTo>
                  <a:pt x="497" y="514"/>
                </a:lnTo>
                <a:lnTo>
                  <a:pt x="460" y="516"/>
                </a:lnTo>
                <a:close/>
                <a:moveTo>
                  <a:pt x="446" y="433"/>
                </a:moveTo>
                <a:lnTo>
                  <a:pt x="435" y="356"/>
                </a:lnTo>
                <a:lnTo>
                  <a:pt x="465" y="431"/>
                </a:lnTo>
                <a:lnTo>
                  <a:pt x="446" y="433"/>
                </a:lnTo>
                <a:close/>
                <a:moveTo>
                  <a:pt x="438" y="447"/>
                </a:moveTo>
                <a:lnTo>
                  <a:pt x="446" y="516"/>
                </a:lnTo>
                <a:lnTo>
                  <a:pt x="385" y="519"/>
                </a:lnTo>
                <a:lnTo>
                  <a:pt x="374" y="455"/>
                </a:lnTo>
                <a:lnTo>
                  <a:pt x="438" y="447"/>
                </a:lnTo>
                <a:close/>
                <a:moveTo>
                  <a:pt x="374" y="530"/>
                </a:moveTo>
                <a:lnTo>
                  <a:pt x="387" y="605"/>
                </a:lnTo>
                <a:lnTo>
                  <a:pt x="379" y="607"/>
                </a:lnTo>
                <a:lnTo>
                  <a:pt x="345" y="532"/>
                </a:lnTo>
                <a:lnTo>
                  <a:pt x="374" y="530"/>
                </a:lnTo>
                <a:close/>
                <a:moveTo>
                  <a:pt x="339" y="519"/>
                </a:moveTo>
                <a:lnTo>
                  <a:pt x="334" y="506"/>
                </a:lnTo>
                <a:lnTo>
                  <a:pt x="323" y="460"/>
                </a:lnTo>
                <a:lnTo>
                  <a:pt x="361" y="455"/>
                </a:lnTo>
                <a:lnTo>
                  <a:pt x="371" y="519"/>
                </a:lnTo>
                <a:lnTo>
                  <a:pt x="339" y="519"/>
                </a:lnTo>
                <a:close/>
                <a:moveTo>
                  <a:pt x="345" y="613"/>
                </a:moveTo>
                <a:lnTo>
                  <a:pt x="254" y="631"/>
                </a:lnTo>
                <a:lnTo>
                  <a:pt x="230" y="535"/>
                </a:lnTo>
                <a:lnTo>
                  <a:pt x="326" y="532"/>
                </a:lnTo>
                <a:lnTo>
                  <a:pt x="345" y="613"/>
                </a:lnTo>
                <a:close/>
                <a:moveTo>
                  <a:pt x="323" y="519"/>
                </a:moveTo>
                <a:lnTo>
                  <a:pt x="227" y="524"/>
                </a:lnTo>
                <a:lnTo>
                  <a:pt x="214" y="471"/>
                </a:lnTo>
                <a:lnTo>
                  <a:pt x="299" y="463"/>
                </a:lnTo>
                <a:lnTo>
                  <a:pt x="321" y="511"/>
                </a:lnTo>
                <a:lnTo>
                  <a:pt x="323" y="519"/>
                </a:lnTo>
                <a:close/>
                <a:moveTo>
                  <a:pt x="216" y="524"/>
                </a:moveTo>
                <a:lnTo>
                  <a:pt x="200" y="524"/>
                </a:lnTo>
                <a:lnTo>
                  <a:pt x="184" y="474"/>
                </a:lnTo>
                <a:lnTo>
                  <a:pt x="203" y="474"/>
                </a:lnTo>
                <a:lnTo>
                  <a:pt x="216" y="524"/>
                </a:lnTo>
                <a:close/>
                <a:moveTo>
                  <a:pt x="246" y="645"/>
                </a:moveTo>
                <a:lnTo>
                  <a:pt x="256" y="690"/>
                </a:lnTo>
                <a:lnTo>
                  <a:pt x="248" y="693"/>
                </a:lnTo>
                <a:lnTo>
                  <a:pt x="235" y="645"/>
                </a:lnTo>
                <a:lnTo>
                  <a:pt x="246" y="645"/>
                </a:lnTo>
                <a:close/>
                <a:moveTo>
                  <a:pt x="259" y="704"/>
                </a:moveTo>
                <a:lnTo>
                  <a:pt x="270" y="746"/>
                </a:lnTo>
                <a:lnTo>
                  <a:pt x="259" y="722"/>
                </a:lnTo>
                <a:lnTo>
                  <a:pt x="254" y="704"/>
                </a:lnTo>
                <a:lnTo>
                  <a:pt x="259" y="704"/>
                </a:lnTo>
                <a:close/>
                <a:moveTo>
                  <a:pt x="270" y="690"/>
                </a:moveTo>
                <a:lnTo>
                  <a:pt x="256" y="642"/>
                </a:lnTo>
                <a:lnTo>
                  <a:pt x="347" y="626"/>
                </a:lnTo>
                <a:lnTo>
                  <a:pt x="358" y="679"/>
                </a:lnTo>
                <a:lnTo>
                  <a:pt x="270" y="690"/>
                </a:lnTo>
                <a:close/>
                <a:moveTo>
                  <a:pt x="315" y="848"/>
                </a:moveTo>
                <a:lnTo>
                  <a:pt x="310" y="848"/>
                </a:lnTo>
                <a:lnTo>
                  <a:pt x="305" y="832"/>
                </a:lnTo>
                <a:lnTo>
                  <a:pt x="315" y="848"/>
                </a:lnTo>
                <a:close/>
                <a:moveTo>
                  <a:pt x="321" y="859"/>
                </a:moveTo>
                <a:lnTo>
                  <a:pt x="390" y="984"/>
                </a:lnTo>
                <a:lnTo>
                  <a:pt x="347" y="995"/>
                </a:lnTo>
                <a:lnTo>
                  <a:pt x="313" y="859"/>
                </a:lnTo>
                <a:lnTo>
                  <a:pt x="321" y="859"/>
                </a:lnTo>
                <a:close/>
                <a:moveTo>
                  <a:pt x="369" y="1139"/>
                </a:moveTo>
                <a:lnTo>
                  <a:pt x="342" y="1150"/>
                </a:lnTo>
                <a:lnTo>
                  <a:pt x="264" y="1030"/>
                </a:lnTo>
                <a:lnTo>
                  <a:pt x="331" y="1014"/>
                </a:lnTo>
                <a:lnTo>
                  <a:pt x="369" y="1139"/>
                </a:lnTo>
                <a:close/>
                <a:moveTo>
                  <a:pt x="401" y="1262"/>
                </a:moveTo>
                <a:lnTo>
                  <a:pt x="406" y="1276"/>
                </a:lnTo>
                <a:lnTo>
                  <a:pt x="342" y="1303"/>
                </a:lnTo>
                <a:lnTo>
                  <a:pt x="297" y="1180"/>
                </a:lnTo>
                <a:lnTo>
                  <a:pt x="337" y="1164"/>
                </a:lnTo>
                <a:lnTo>
                  <a:pt x="401" y="1262"/>
                </a:lnTo>
                <a:close/>
                <a:moveTo>
                  <a:pt x="331" y="1308"/>
                </a:moveTo>
                <a:lnTo>
                  <a:pt x="326" y="1311"/>
                </a:lnTo>
                <a:lnTo>
                  <a:pt x="283" y="1182"/>
                </a:lnTo>
                <a:lnTo>
                  <a:pt x="286" y="1182"/>
                </a:lnTo>
                <a:lnTo>
                  <a:pt x="331" y="1308"/>
                </a:lnTo>
                <a:close/>
                <a:moveTo>
                  <a:pt x="334" y="1377"/>
                </a:moveTo>
                <a:lnTo>
                  <a:pt x="302" y="1335"/>
                </a:lnTo>
                <a:lnTo>
                  <a:pt x="318" y="1327"/>
                </a:lnTo>
                <a:lnTo>
                  <a:pt x="334" y="1377"/>
                </a:lnTo>
                <a:close/>
                <a:moveTo>
                  <a:pt x="345" y="1412"/>
                </a:moveTo>
                <a:lnTo>
                  <a:pt x="355" y="1442"/>
                </a:lnTo>
                <a:lnTo>
                  <a:pt x="318" y="1460"/>
                </a:lnTo>
                <a:lnTo>
                  <a:pt x="264" y="1351"/>
                </a:lnTo>
                <a:lnTo>
                  <a:pt x="289" y="1340"/>
                </a:lnTo>
                <a:lnTo>
                  <a:pt x="345" y="1412"/>
                </a:lnTo>
                <a:close/>
                <a:moveTo>
                  <a:pt x="361" y="1452"/>
                </a:moveTo>
                <a:lnTo>
                  <a:pt x="371" y="1490"/>
                </a:lnTo>
                <a:lnTo>
                  <a:pt x="347" y="1525"/>
                </a:lnTo>
                <a:lnTo>
                  <a:pt x="323" y="1474"/>
                </a:lnTo>
                <a:lnTo>
                  <a:pt x="361" y="1452"/>
                </a:lnTo>
                <a:close/>
                <a:moveTo>
                  <a:pt x="366" y="1597"/>
                </a:moveTo>
                <a:lnTo>
                  <a:pt x="353" y="1605"/>
                </a:lnTo>
                <a:lnTo>
                  <a:pt x="326" y="1578"/>
                </a:lnTo>
                <a:lnTo>
                  <a:pt x="345" y="1549"/>
                </a:lnTo>
                <a:lnTo>
                  <a:pt x="366" y="1597"/>
                </a:lnTo>
                <a:close/>
                <a:moveTo>
                  <a:pt x="371" y="1607"/>
                </a:moveTo>
                <a:lnTo>
                  <a:pt x="382" y="1626"/>
                </a:lnTo>
                <a:lnTo>
                  <a:pt x="377" y="1634"/>
                </a:lnTo>
                <a:lnTo>
                  <a:pt x="361" y="1615"/>
                </a:lnTo>
                <a:lnTo>
                  <a:pt x="371" y="1607"/>
                </a:lnTo>
                <a:close/>
                <a:moveTo>
                  <a:pt x="379" y="1656"/>
                </a:moveTo>
                <a:lnTo>
                  <a:pt x="411" y="1690"/>
                </a:lnTo>
                <a:lnTo>
                  <a:pt x="419" y="1709"/>
                </a:lnTo>
                <a:lnTo>
                  <a:pt x="334" y="1773"/>
                </a:lnTo>
                <a:lnTo>
                  <a:pt x="321" y="1757"/>
                </a:lnTo>
                <a:lnTo>
                  <a:pt x="379" y="1656"/>
                </a:lnTo>
                <a:close/>
                <a:moveTo>
                  <a:pt x="326" y="1779"/>
                </a:moveTo>
                <a:lnTo>
                  <a:pt x="294" y="1803"/>
                </a:lnTo>
                <a:lnTo>
                  <a:pt x="313" y="1768"/>
                </a:lnTo>
                <a:lnTo>
                  <a:pt x="326" y="1779"/>
                </a:lnTo>
                <a:close/>
                <a:moveTo>
                  <a:pt x="334" y="1787"/>
                </a:moveTo>
                <a:lnTo>
                  <a:pt x="369" y="1821"/>
                </a:lnTo>
                <a:lnTo>
                  <a:pt x="313" y="1934"/>
                </a:lnTo>
                <a:lnTo>
                  <a:pt x="248" y="1880"/>
                </a:lnTo>
                <a:lnTo>
                  <a:pt x="278" y="1829"/>
                </a:lnTo>
                <a:lnTo>
                  <a:pt x="334" y="1787"/>
                </a:lnTo>
                <a:close/>
                <a:moveTo>
                  <a:pt x="326" y="1963"/>
                </a:moveTo>
                <a:lnTo>
                  <a:pt x="326" y="1960"/>
                </a:lnTo>
                <a:lnTo>
                  <a:pt x="379" y="2003"/>
                </a:lnTo>
                <a:lnTo>
                  <a:pt x="377" y="2011"/>
                </a:lnTo>
                <a:lnTo>
                  <a:pt x="321" y="2099"/>
                </a:lnTo>
                <a:lnTo>
                  <a:pt x="264" y="2059"/>
                </a:lnTo>
                <a:lnTo>
                  <a:pt x="291" y="2009"/>
                </a:lnTo>
                <a:lnTo>
                  <a:pt x="326" y="1963"/>
                </a:lnTo>
                <a:close/>
                <a:moveTo>
                  <a:pt x="280" y="2003"/>
                </a:moveTo>
                <a:lnTo>
                  <a:pt x="246" y="2046"/>
                </a:lnTo>
                <a:lnTo>
                  <a:pt x="235" y="2038"/>
                </a:lnTo>
                <a:lnTo>
                  <a:pt x="280" y="2001"/>
                </a:lnTo>
                <a:lnTo>
                  <a:pt x="280" y="2003"/>
                </a:lnTo>
                <a:close/>
                <a:moveTo>
                  <a:pt x="313" y="2107"/>
                </a:moveTo>
                <a:lnTo>
                  <a:pt x="262" y="2190"/>
                </a:lnTo>
                <a:lnTo>
                  <a:pt x="243" y="2209"/>
                </a:lnTo>
                <a:lnTo>
                  <a:pt x="203" y="2188"/>
                </a:lnTo>
                <a:lnTo>
                  <a:pt x="259" y="2070"/>
                </a:lnTo>
                <a:lnTo>
                  <a:pt x="313" y="2107"/>
                </a:lnTo>
                <a:close/>
                <a:moveTo>
                  <a:pt x="251" y="2231"/>
                </a:moveTo>
                <a:lnTo>
                  <a:pt x="283" y="2249"/>
                </a:lnTo>
                <a:lnTo>
                  <a:pt x="230" y="2378"/>
                </a:lnTo>
                <a:lnTo>
                  <a:pt x="174" y="2351"/>
                </a:lnTo>
                <a:lnTo>
                  <a:pt x="251" y="2231"/>
                </a:lnTo>
                <a:close/>
                <a:moveTo>
                  <a:pt x="238" y="2396"/>
                </a:moveTo>
                <a:lnTo>
                  <a:pt x="251" y="2402"/>
                </a:lnTo>
                <a:lnTo>
                  <a:pt x="219" y="2439"/>
                </a:lnTo>
                <a:lnTo>
                  <a:pt x="238" y="2396"/>
                </a:lnTo>
                <a:close/>
                <a:moveTo>
                  <a:pt x="243" y="2428"/>
                </a:moveTo>
                <a:lnTo>
                  <a:pt x="195" y="2522"/>
                </a:lnTo>
                <a:lnTo>
                  <a:pt x="187" y="2519"/>
                </a:lnTo>
                <a:lnTo>
                  <a:pt x="206" y="2471"/>
                </a:lnTo>
                <a:lnTo>
                  <a:pt x="243" y="2428"/>
                </a:lnTo>
                <a:close/>
                <a:moveTo>
                  <a:pt x="329" y="2442"/>
                </a:moveTo>
                <a:lnTo>
                  <a:pt x="347" y="2452"/>
                </a:lnTo>
                <a:lnTo>
                  <a:pt x="297" y="2565"/>
                </a:lnTo>
                <a:lnTo>
                  <a:pt x="291" y="2562"/>
                </a:lnTo>
                <a:lnTo>
                  <a:pt x="329" y="2442"/>
                </a:lnTo>
                <a:close/>
                <a:moveTo>
                  <a:pt x="302" y="2581"/>
                </a:moveTo>
                <a:lnTo>
                  <a:pt x="377" y="2610"/>
                </a:lnTo>
                <a:lnTo>
                  <a:pt x="374" y="2624"/>
                </a:lnTo>
                <a:lnTo>
                  <a:pt x="299" y="2586"/>
                </a:lnTo>
                <a:lnTo>
                  <a:pt x="302" y="2581"/>
                </a:lnTo>
                <a:close/>
                <a:moveTo>
                  <a:pt x="390" y="2645"/>
                </a:moveTo>
                <a:lnTo>
                  <a:pt x="409" y="2656"/>
                </a:lnTo>
                <a:lnTo>
                  <a:pt x="377" y="2707"/>
                </a:lnTo>
                <a:lnTo>
                  <a:pt x="390" y="2645"/>
                </a:lnTo>
                <a:close/>
                <a:moveTo>
                  <a:pt x="393" y="2634"/>
                </a:moveTo>
                <a:lnTo>
                  <a:pt x="395" y="2618"/>
                </a:lnTo>
                <a:lnTo>
                  <a:pt x="425" y="2632"/>
                </a:lnTo>
                <a:lnTo>
                  <a:pt x="417" y="2645"/>
                </a:lnTo>
                <a:lnTo>
                  <a:pt x="393" y="2634"/>
                </a:lnTo>
                <a:close/>
                <a:moveTo>
                  <a:pt x="398" y="2608"/>
                </a:moveTo>
                <a:lnTo>
                  <a:pt x="411" y="2551"/>
                </a:lnTo>
                <a:lnTo>
                  <a:pt x="433" y="2495"/>
                </a:lnTo>
                <a:lnTo>
                  <a:pt x="492" y="2522"/>
                </a:lnTo>
                <a:lnTo>
                  <a:pt x="492" y="2527"/>
                </a:lnTo>
                <a:lnTo>
                  <a:pt x="430" y="2621"/>
                </a:lnTo>
                <a:lnTo>
                  <a:pt x="398" y="2608"/>
                </a:lnTo>
                <a:close/>
                <a:moveTo>
                  <a:pt x="438" y="2482"/>
                </a:moveTo>
                <a:lnTo>
                  <a:pt x="478" y="2367"/>
                </a:lnTo>
                <a:lnTo>
                  <a:pt x="513" y="2386"/>
                </a:lnTo>
                <a:lnTo>
                  <a:pt x="492" y="2511"/>
                </a:lnTo>
                <a:lnTo>
                  <a:pt x="438" y="2482"/>
                </a:lnTo>
                <a:close/>
                <a:moveTo>
                  <a:pt x="524" y="2394"/>
                </a:moveTo>
                <a:lnTo>
                  <a:pt x="532" y="2396"/>
                </a:lnTo>
                <a:lnTo>
                  <a:pt x="513" y="2466"/>
                </a:lnTo>
                <a:lnTo>
                  <a:pt x="524" y="2394"/>
                </a:lnTo>
                <a:close/>
                <a:moveTo>
                  <a:pt x="542" y="2404"/>
                </a:moveTo>
                <a:lnTo>
                  <a:pt x="561" y="2415"/>
                </a:lnTo>
                <a:lnTo>
                  <a:pt x="521" y="2479"/>
                </a:lnTo>
                <a:lnTo>
                  <a:pt x="542" y="2404"/>
                </a:lnTo>
                <a:close/>
                <a:moveTo>
                  <a:pt x="596" y="2166"/>
                </a:moveTo>
                <a:lnTo>
                  <a:pt x="564" y="2140"/>
                </a:lnTo>
                <a:lnTo>
                  <a:pt x="566" y="2126"/>
                </a:lnTo>
                <a:lnTo>
                  <a:pt x="574" y="2099"/>
                </a:lnTo>
                <a:lnTo>
                  <a:pt x="596" y="2161"/>
                </a:lnTo>
                <a:lnTo>
                  <a:pt x="596" y="2166"/>
                </a:lnTo>
                <a:close/>
                <a:moveTo>
                  <a:pt x="582" y="2081"/>
                </a:moveTo>
                <a:lnTo>
                  <a:pt x="588" y="2067"/>
                </a:lnTo>
                <a:lnTo>
                  <a:pt x="604" y="2105"/>
                </a:lnTo>
                <a:lnTo>
                  <a:pt x="601" y="2140"/>
                </a:lnTo>
                <a:lnTo>
                  <a:pt x="582" y="2081"/>
                </a:lnTo>
                <a:close/>
                <a:moveTo>
                  <a:pt x="593" y="2051"/>
                </a:moveTo>
                <a:lnTo>
                  <a:pt x="596" y="2041"/>
                </a:lnTo>
                <a:lnTo>
                  <a:pt x="598" y="2041"/>
                </a:lnTo>
                <a:lnTo>
                  <a:pt x="606" y="2073"/>
                </a:lnTo>
                <a:lnTo>
                  <a:pt x="606" y="2081"/>
                </a:lnTo>
                <a:lnTo>
                  <a:pt x="593" y="2051"/>
                </a:lnTo>
                <a:close/>
                <a:moveTo>
                  <a:pt x="606" y="1755"/>
                </a:moveTo>
                <a:lnTo>
                  <a:pt x="604" y="1746"/>
                </a:lnTo>
                <a:lnTo>
                  <a:pt x="609" y="1749"/>
                </a:lnTo>
                <a:lnTo>
                  <a:pt x="606" y="1755"/>
                </a:lnTo>
                <a:close/>
                <a:moveTo>
                  <a:pt x="609" y="1864"/>
                </a:moveTo>
                <a:lnTo>
                  <a:pt x="609" y="1864"/>
                </a:lnTo>
                <a:lnTo>
                  <a:pt x="604" y="1872"/>
                </a:lnTo>
                <a:lnTo>
                  <a:pt x="606" y="1867"/>
                </a:lnTo>
                <a:lnTo>
                  <a:pt x="609" y="1864"/>
                </a:lnTo>
                <a:close/>
                <a:moveTo>
                  <a:pt x="609" y="1894"/>
                </a:moveTo>
                <a:lnTo>
                  <a:pt x="612" y="1886"/>
                </a:lnTo>
                <a:lnTo>
                  <a:pt x="614" y="1899"/>
                </a:lnTo>
                <a:lnTo>
                  <a:pt x="609" y="1894"/>
                </a:lnTo>
                <a:close/>
                <a:moveTo>
                  <a:pt x="590" y="1677"/>
                </a:moveTo>
                <a:lnTo>
                  <a:pt x="585" y="1653"/>
                </a:lnTo>
                <a:lnTo>
                  <a:pt x="582" y="1637"/>
                </a:lnTo>
                <a:lnTo>
                  <a:pt x="590" y="1605"/>
                </a:lnTo>
                <a:lnTo>
                  <a:pt x="601" y="1594"/>
                </a:lnTo>
                <a:lnTo>
                  <a:pt x="606" y="1648"/>
                </a:lnTo>
                <a:lnTo>
                  <a:pt x="590" y="1677"/>
                </a:lnTo>
                <a:close/>
                <a:moveTo>
                  <a:pt x="598" y="1204"/>
                </a:moveTo>
                <a:lnTo>
                  <a:pt x="598" y="1204"/>
                </a:lnTo>
                <a:lnTo>
                  <a:pt x="601" y="1236"/>
                </a:lnTo>
                <a:lnTo>
                  <a:pt x="598" y="1204"/>
                </a:lnTo>
                <a:close/>
                <a:moveTo>
                  <a:pt x="596" y="1193"/>
                </a:moveTo>
                <a:lnTo>
                  <a:pt x="596" y="1182"/>
                </a:lnTo>
                <a:lnTo>
                  <a:pt x="598" y="1180"/>
                </a:lnTo>
                <a:lnTo>
                  <a:pt x="598" y="1190"/>
                </a:lnTo>
                <a:lnTo>
                  <a:pt x="596" y="1193"/>
                </a:lnTo>
                <a:close/>
                <a:moveTo>
                  <a:pt x="593" y="1164"/>
                </a:moveTo>
                <a:lnTo>
                  <a:pt x="585" y="1078"/>
                </a:lnTo>
                <a:lnTo>
                  <a:pt x="590" y="1091"/>
                </a:lnTo>
                <a:lnTo>
                  <a:pt x="596" y="1158"/>
                </a:lnTo>
                <a:lnTo>
                  <a:pt x="593" y="1164"/>
                </a:lnTo>
                <a:close/>
                <a:moveTo>
                  <a:pt x="585" y="808"/>
                </a:moveTo>
                <a:lnTo>
                  <a:pt x="606" y="805"/>
                </a:lnTo>
                <a:lnTo>
                  <a:pt x="647" y="915"/>
                </a:lnTo>
                <a:lnTo>
                  <a:pt x="593" y="931"/>
                </a:lnTo>
                <a:lnTo>
                  <a:pt x="585" y="808"/>
                </a:lnTo>
                <a:close/>
                <a:moveTo>
                  <a:pt x="580" y="934"/>
                </a:moveTo>
                <a:lnTo>
                  <a:pt x="572" y="936"/>
                </a:lnTo>
                <a:lnTo>
                  <a:pt x="558" y="813"/>
                </a:lnTo>
                <a:lnTo>
                  <a:pt x="572" y="811"/>
                </a:lnTo>
                <a:lnTo>
                  <a:pt x="580" y="934"/>
                </a:lnTo>
                <a:close/>
                <a:moveTo>
                  <a:pt x="558" y="803"/>
                </a:moveTo>
                <a:lnTo>
                  <a:pt x="545" y="671"/>
                </a:lnTo>
                <a:lnTo>
                  <a:pt x="556" y="669"/>
                </a:lnTo>
                <a:lnTo>
                  <a:pt x="566" y="698"/>
                </a:lnTo>
                <a:lnTo>
                  <a:pt x="572" y="800"/>
                </a:lnTo>
                <a:lnTo>
                  <a:pt x="558" y="803"/>
                </a:lnTo>
                <a:close/>
                <a:moveTo>
                  <a:pt x="537" y="591"/>
                </a:moveTo>
                <a:lnTo>
                  <a:pt x="558" y="586"/>
                </a:lnTo>
                <a:lnTo>
                  <a:pt x="561" y="655"/>
                </a:lnTo>
                <a:lnTo>
                  <a:pt x="537" y="591"/>
                </a:lnTo>
                <a:close/>
                <a:moveTo>
                  <a:pt x="548" y="278"/>
                </a:moveTo>
                <a:lnTo>
                  <a:pt x="580" y="276"/>
                </a:lnTo>
                <a:lnTo>
                  <a:pt x="620" y="415"/>
                </a:lnTo>
                <a:lnTo>
                  <a:pt x="558" y="420"/>
                </a:lnTo>
                <a:lnTo>
                  <a:pt x="548" y="278"/>
                </a:lnTo>
                <a:close/>
                <a:moveTo>
                  <a:pt x="553" y="511"/>
                </a:moveTo>
                <a:lnTo>
                  <a:pt x="529" y="514"/>
                </a:lnTo>
                <a:lnTo>
                  <a:pt x="521" y="436"/>
                </a:lnTo>
                <a:lnTo>
                  <a:pt x="548" y="433"/>
                </a:lnTo>
                <a:lnTo>
                  <a:pt x="553" y="511"/>
                </a:lnTo>
                <a:close/>
                <a:moveTo>
                  <a:pt x="526" y="591"/>
                </a:moveTo>
                <a:lnTo>
                  <a:pt x="532" y="661"/>
                </a:lnTo>
                <a:lnTo>
                  <a:pt x="481" y="666"/>
                </a:lnTo>
                <a:lnTo>
                  <a:pt x="470" y="602"/>
                </a:lnTo>
                <a:lnTo>
                  <a:pt x="526" y="591"/>
                </a:lnTo>
                <a:close/>
                <a:moveTo>
                  <a:pt x="470" y="591"/>
                </a:moveTo>
                <a:lnTo>
                  <a:pt x="460" y="527"/>
                </a:lnTo>
                <a:lnTo>
                  <a:pt x="500" y="527"/>
                </a:lnTo>
                <a:lnTo>
                  <a:pt x="521" y="581"/>
                </a:lnTo>
                <a:lnTo>
                  <a:pt x="470" y="591"/>
                </a:lnTo>
                <a:close/>
                <a:moveTo>
                  <a:pt x="513" y="524"/>
                </a:moveTo>
                <a:lnTo>
                  <a:pt x="518" y="524"/>
                </a:lnTo>
                <a:lnTo>
                  <a:pt x="521" y="543"/>
                </a:lnTo>
                <a:lnTo>
                  <a:pt x="513" y="524"/>
                </a:lnTo>
                <a:close/>
                <a:moveTo>
                  <a:pt x="508" y="514"/>
                </a:moveTo>
                <a:lnTo>
                  <a:pt x="481" y="442"/>
                </a:lnTo>
                <a:lnTo>
                  <a:pt x="510" y="439"/>
                </a:lnTo>
                <a:lnTo>
                  <a:pt x="518" y="514"/>
                </a:lnTo>
                <a:lnTo>
                  <a:pt x="508" y="514"/>
                </a:lnTo>
                <a:close/>
                <a:moveTo>
                  <a:pt x="478" y="431"/>
                </a:moveTo>
                <a:lnTo>
                  <a:pt x="427" y="300"/>
                </a:lnTo>
                <a:lnTo>
                  <a:pt x="425" y="281"/>
                </a:lnTo>
                <a:lnTo>
                  <a:pt x="494" y="278"/>
                </a:lnTo>
                <a:lnTo>
                  <a:pt x="508" y="425"/>
                </a:lnTo>
                <a:lnTo>
                  <a:pt x="478" y="431"/>
                </a:lnTo>
                <a:close/>
                <a:moveTo>
                  <a:pt x="435" y="433"/>
                </a:moveTo>
                <a:lnTo>
                  <a:pt x="371" y="442"/>
                </a:lnTo>
                <a:lnTo>
                  <a:pt x="345" y="284"/>
                </a:lnTo>
                <a:lnTo>
                  <a:pt x="409" y="281"/>
                </a:lnTo>
                <a:lnTo>
                  <a:pt x="417" y="302"/>
                </a:lnTo>
                <a:lnTo>
                  <a:pt x="435" y="433"/>
                </a:lnTo>
                <a:close/>
                <a:moveTo>
                  <a:pt x="358" y="444"/>
                </a:moveTo>
                <a:lnTo>
                  <a:pt x="321" y="447"/>
                </a:lnTo>
                <a:lnTo>
                  <a:pt x="286" y="286"/>
                </a:lnTo>
                <a:lnTo>
                  <a:pt x="331" y="284"/>
                </a:lnTo>
                <a:lnTo>
                  <a:pt x="358" y="444"/>
                </a:lnTo>
                <a:close/>
                <a:moveTo>
                  <a:pt x="307" y="450"/>
                </a:moveTo>
                <a:lnTo>
                  <a:pt x="307" y="450"/>
                </a:lnTo>
                <a:lnTo>
                  <a:pt x="232" y="289"/>
                </a:lnTo>
                <a:lnTo>
                  <a:pt x="272" y="286"/>
                </a:lnTo>
                <a:lnTo>
                  <a:pt x="307" y="450"/>
                </a:lnTo>
                <a:close/>
                <a:moveTo>
                  <a:pt x="294" y="450"/>
                </a:moveTo>
                <a:lnTo>
                  <a:pt x="211" y="460"/>
                </a:lnTo>
                <a:lnTo>
                  <a:pt x="168" y="292"/>
                </a:lnTo>
                <a:lnTo>
                  <a:pt x="219" y="289"/>
                </a:lnTo>
                <a:lnTo>
                  <a:pt x="294" y="450"/>
                </a:lnTo>
                <a:close/>
                <a:moveTo>
                  <a:pt x="198" y="460"/>
                </a:moveTo>
                <a:lnTo>
                  <a:pt x="182" y="463"/>
                </a:lnTo>
                <a:lnTo>
                  <a:pt x="131" y="292"/>
                </a:lnTo>
                <a:lnTo>
                  <a:pt x="155" y="292"/>
                </a:lnTo>
                <a:lnTo>
                  <a:pt x="198" y="460"/>
                </a:lnTo>
                <a:close/>
                <a:moveTo>
                  <a:pt x="187" y="524"/>
                </a:moveTo>
                <a:lnTo>
                  <a:pt x="150" y="527"/>
                </a:lnTo>
                <a:lnTo>
                  <a:pt x="123" y="482"/>
                </a:lnTo>
                <a:lnTo>
                  <a:pt x="171" y="476"/>
                </a:lnTo>
                <a:lnTo>
                  <a:pt x="187" y="524"/>
                </a:lnTo>
                <a:close/>
                <a:moveTo>
                  <a:pt x="190" y="538"/>
                </a:moveTo>
                <a:lnTo>
                  <a:pt x="219" y="637"/>
                </a:lnTo>
                <a:lnTo>
                  <a:pt x="211" y="639"/>
                </a:lnTo>
                <a:lnTo>
                  <a:pt x="155" y="538"/>
                </a:lnTo>
                <a:lnTo>
                  <a:pt x="190" y="538"/>
                </a:lnTo>
                <a:close/>
                <a:moveTo>
                  <a:pt x="230" y="696"/>
                </a:moveTo>
                <a:lnTo>
                  <a:pt x="123" y="706"/>
                </a:lnTo>
                <a:lnTo>
                  <a:pt x="112" y="669"/>
                </a:lnTo>
                <a:lnTo>
                  <a:pt x="206" y="653"/>
                </a:lnTo>
                <a:lnTo>
                  <a:pt x="230" y="696"/>
                </a:lnTo>
                <a:close/>
                <a:moveTo>
                  <a:pt x="289" y="864"/>
                </a:moveTo>
                <a:lnTo>
                  <a:pt x="329" y="1000"/>
                </a:lnTo>
                <a:lnTo>
                  <a:pt x="256" y="1019"/>
                </a:lnTo>
                <a:lnTo>
                  <a:pt x="208" y="947"/>
                </a:lnTo>
                <a:lnTo>
                  <a:pt x="184" y="883"/>
                </a:lnTo>
                <a:lnTo>
                  <a:pt x="289" y="864"/>
                </a:lnTo>
                <a:close/>
                <a:moveTo>
                  <a:pt x="246" y="1024"/>
                </a:moveTo>
                <a:lnTo>
                  <a:pt x="238" y="1024"/>
                </a:lnTo>
                <a:lnTo>
                  <a:pt x="227" y="1000"/>
                </a:lnTo>
                <a:lnTo>
                  <a:pt x="246" y="1024"/>
                </a:lnTo>
                <a:close/>
                <a:moveTo>
                  <a:pt x="251" y="1035"/>
                </a:moveTo>
                <a:lnTo>
                  <a:pt x="331" y="1153"/>
                </a:lnTo>
                <a:lnTo>
                  <a:pt x="291" y="1166"/>
                </a:lnTo>
                <a:lnTo>
                  <a:pt x="243" y="1038"/>
                </a:lnTo>
                <a:lnTo>
                  <a:pt x="251" y="1035"/>
                </a:lnTo>
                <a:close/>
                <a:moveTo>
                  <a:pt x="280" y="1172"/>
                </a:moveTo>
                <a:lnTo>
                  <a:pt x="278" y="1172"/>
                </a:lnTo>
                <a:lnTo>
                  <a:pt x="262" y="1121"/>
                </a:lnTo>
                <a:lnTo>
                  <a:pt x="280" y="1172"/>
                </a:lnTo>
                <a:close/>
                <a:moveTo>
                  <a:pt x="313" y="1316"/>
                </a:moveTo>
                <a:lnTo>
                  <a:pt x="294" y="1324"/>
                </a:lnTo>
                <a:lnTo>
                  <a:pt x="206" y="1209"/>
                </a:lnTo>
                <a:lnTo>
                  <a:pt x="270" y="1188"/>
                </a:lnTo>
                <a:lnTo>
                  <a:pt x="313" y="1316"/>
                </a:lnTo>
                <a:close/>
                <a:moveTo>
                  <a:pt x="283" y="1329"/>
                </a:moveTo>
                <a:lnTo>
                  <a:pt x="259" y="1337"/>
                </a:lnTo>
                <a:lnTo>
                  <a:pt x="216" y="1244"/>
                </a:lnTo>
                <a:lnTo>
                  <a:pt x="283" y="1329"/>
                </a:lnTo>
                <a:close/>
                <a:moveTo>
                  <a:pt x="307" y="1468"/>
                </a:moveTo>
                <a:lnTo>
                  <a:pt x="251" y="1495"/>
                </a:lnTo>
                <a:lnTo>
                  <a:pt x="160" y="1393"/>
                </a:lnTo>
                <a:lnTo>
                  <a:pt x="254" y="1353"/>
                </a:lnTo>
                <a:lnTo>
                  <a:pt x="307" y="1468"/>
                </a:lnTo>
                <a:close/>
                <a:moveTo>
                  <a:pt x="313" y="1479"/>
                </a:moveTo>
                <a:lnTo>
                  <a:pt x="339" y="1535"/>
                </a:lnTo>
                <a:lnTo>
                  <a:pt x="318" y="1567"/>
                </a:lnTo>
                <a:lnTo>
                  <a:pt x="262" y="1506"/>
                </a:lnTo>
                <a:lnTo>
                  <a:pt x="313" y="1479"/>
                </a:lnTo>
                <a:close/>
                <a:moveTo>
                  <a:pt x="318" y="1589"/>
                </a:moveTo>
                <a:lnTo>
                  <a:pt x="342" y="1613"/>
                </a:lnTo>
                <a:lnTo>
                  <a:pt x="272" y="1656"/>
                </a:lnTo>
                <a:lnTo>
                  <a:pt x="318" y="1589"/>
                </a:lnTo>
                <a:close/>
                <a:moveTo>
                  <a:pt x="350" y="1621"/>
                </a:moveTo>
                <a:lnTo>
                  <a:pt x="371" y="1645"/>
                </a:lnTo>
                <a:lnTo>
                  <a:pt x="310" y="1749"/>
                </a:lnTo>
                <a:lnTo>
                  <a:pt x="248" y="1690"/>
                </a:lnTo>
                <a:lnTo>
                  <a:pt x="256" y="1680"/>
                </a:lnTo>
                <a:lnTo>
                  <a:pt x="350" y="1621"/>
                </a:lnTo>
                <a:close/>
                <a:moveTo>
                  <a:pt x="305" y="1760"/>
                </a:moveTo>
                <a:lnTo>
                  <a:pt x="270" y="1821"/>
                </a:lnTo>
                <a:lnTo>
                  <a:pt x="219" y="1856"/>
                </a:lnTo>
                <a:lnTo>
                  <a:pt x="166" y="1813"/>
                </a:lnTo>
                <a:lnTo>
                  <a:pt x="243" y="1701"/>
                </a:lnTo>
                <a:lnTo>
                  <a:pt x="305" y="1760"/>
                </a:lnTo>
                <a:close/>
                <a:moveTo>
                  <a:pt x="254" y="1845"/>
                </a:moveTo>
                <a:lnTo>
                  <a:pt x="238" y="1872"/>
                </a:lnTo>
                <a:lnTo>
                  <a:pt x="230" y="1864"/>
                </a:lnTo>
                <a:lnTo>
                  <a:pt x="254" y="1845"/>
                </a:lnTo>
                <a:close/>
                <a:moveTo>
                  <a:pt x="243" y="1891"/>
                </a:moveTo>
                <a:lnTo>
                  <a:pt x="307" y="1944"/>
                </a:lnTo>
                <a:lnTo>
                  <a:pt x="294" y="1974"/>
                </a:lnTo>
                <a:lnTo>
                  <a:pt x="224" y="2033"/>
                </a:lnTo>
                <a:lnTo>
                  <a:pt x="179" y="1998"/>
                </a:lnTo>
                <a:lnTo>
                  <a:pt x="243" y="1891"/>
                </a:lnTo>
                <a:close/>
                <a:moveTo>
                  <a:pt x="227" y="2046"/>
                </a:moveTo>
                <a:lnTo>
                  <a:pt x="240" y="2057"/>
                </a:lnTo>
                <a:lnTo>
                  <a:pt x="160" y="2161"/>
                </a:lnTo>
                <a:lnTo>
                  <a:pt x="120" y="2137"/>
                </a:lnTo>
                <a:lnTo>
                  <a:pt x="227" y="2046"/>
                </a:lnTo>
                <a:close/>
                <a:moveTo>
                  <a:pt x="248" y="2065"/>
                </a:moveTo>
                <a:lnTo>
                  <a:pt x="251" y="2065"/>
                </a:lnTo>
                <a:lnTo>
                  <a:pt x="195" y="2180"/>
                </a:lnTo>
                <a:lnTo>
                  <a:pt x="171" y="2169"/>
                </a:lnTo>
                <a:lnTo>
                  <a:pt x="248" y="2065"/>
                </a:lnTo>
                <a:close/>
                <a:moveTo>
                  <a:pt x="198" y="2198"/>
                </a:moveTo>
                <a:lnTo>
                  <a:pt x="232" y="2220"/>
                </a:lnTo>
                <a:lnTo>
                  <a:pt x="147" y="2305"/>
                </a:lnTo>
                <a:lnTo>
                  <a:pt x="198" y="2198"/>
                </a:lnTo>
                <a:close/>
                <a:moveTo>
                  <a:pt x="232" y="2239"/>
                </a:moveTo>
                <a:lnTo>
                  <a:pt x="163" y="2345"/>
                </a:lnTo>
                <a:lnTo>
                  <a:pt x="136" y="2332"/>
                </a:lnTo>
                <a:lnTo>
                  <a:pt x="232" y="2239"/>
                </a:lnTo>
                <a:close/>
                <a:moveTo>
                  <a:pt x="168" y="2362"/>
                </a:moveTo>
                <a:lnTo>
                  <a:pt x="227" y="2391"/>
                </a:lnTo>
                <a:lnTo>
                  <a:pt x="195" y="2466"/>
                </a:lnTo>
                <a:lnTo>
                  <a:pt x="160" y="2509"/>
                </a:lnTo>
                <a:lnTo>
                  <a:pt x="91" y="2479"/>
                </a:lnTo>
                <a:lnTo>
                  <a:pt x="168" y="2362"/>
                </a:lnTo>
                <a:close/>
                <a:moveTo>
                  <a:pt x="182" y="2498"/>
                </a:moveTo>
                <a:lnTo>
                  <a:pt x="176" y="2514"/>
                </a:lnTo>
                <a:lnTo>
                  <a:pt x="171" y="2514"/>
                </a:lnTo>
                <a:lnTo>
                  <a:pt x="182" y="2498"/>
                </a:lnTo>
                <a:close/>
                <a:moveTo>
                  <a:pt x="179" y="2541"/>
                </a:moveTo>
                <a:lnTo>
                  <a:pt x="184" y="2541"/>
                </a:lnTo>
                <a:lnTo>
                  <a:pt x="166" y="2575"/>
                </a:lnTo>
                <a:lnTo>
                  <a:pt x="179" y="2541"/>
                </a:lnTo>
                <a:close/>
                <a:moveTo>
                  <a:pt x="211" y="2704"/>
                </a:moveTo>
                <a:lnTo>
                  <a:pt x="232" y="2709"/>
                </a:lnTo>
                <a:lnTo>
                  <a:pt x="230" y="2717"/>
                </a:lnTo>
                <a:lnTo>
                  <a:pt x="206" y="2709"/>
                </a:lnTo>
                <a:lnTo>
                  <a:pt x="211" y="2704"/>
                </a:lnTo>
                <a:close/>
                <a:moveTo>
                  <a:pt x="219" y="2693"/>
                </a:moveTo>
                <a:lnTo>
                  <a:pt x="254" y="2645"/>
                </a:lnTo>
                <a:lnTo>
                  <a:pt x="238" y="2698"/>
                </a:lnTo>
                <a:lnTo>
                  <a:pt x="219" y="2693"/>
                </a:lnTo>
                <a:close/>
                <a:moveTo>
                  <a:pt x="246" y="2715"/>
                </a:moveTo>
                <a:lnTo>
                  <a:pt x="331" y="2741"/>
                </a:lnTo>
                <a:lnTo>
                  <a:pt x="326" y="2757"/>
                </a:lnTo>
                <a:lnTo>
                  <a:pt x="243" y="2723"/>
                </a:lnTo>
                <a:lnTo>
                  <a:pt x="246" y="2715"/>
                </a:lnTo>
                <a:close/>
                <a:moveTo>
                  <a:pt x="342" y="2747"/>
                </a:moveTo>
                <a:lnTo>
                  <a:pt x="350" y="2749"/>
                </a:lnTo>
                <a:lnTo>
                  <a:pt x="339" y="2763"/>
                </a:lnTo>
                <a:lnTo>
                  <a:pt x="337" y="2763"/>
                </a:lnTo>
                <a:lnTo>
                  <a:pt x="342" y="2747"/>
                </a:lnTo>
                <a:close/>
                <a:moveTo>
                  <a:pt x="347" y="2736"/>
                </a:moveTo>
                <a:lnTo>
                  <a:pt x="377" y="2648"/>
                </a:lnTo>
                <a:lnTo>
                  <a:pt x="355" y="2736"/>
                </a:lnTo>
                <a:lnTo>
                  <a:pt x="355" y="2739"/>
                </a:lnTo>
                <a:lnTo>
                  <a:pt x="347" y="2736"/>
                </a:lnTo>
                <a:close/>
                <a:moveTo>
                  <a:pt x="366" y="2755"/>
                </a:moveTo>
                <a:lnTo>
                  <a:pt x="427" y="2773"/>
                </a:lnTo>
                <a:lnTo>
                  <a:pt x="419" y="2797"/>
                </a:lnTo>
                <a:lnTo>
                  <a:pt x="361" y="2771"/>
                </a:lnTo>
                <a:lnTo>
                  <a:pt x="366" y="2755"/>
                </a:lnTo>
                <a:close/>
                <a:moveTo>
                  <a:pt x="369" y="2741"/>
                </a:moveTo>
                <a:lnTo>
                  <a:pt x="419" y="2661"/>
                </a:lnTo>
                <a:lnTo>
                  <a:pt x="454" y="2677"/>
                </a:lnTo>
                <a:lnTo>
                  <a:pt x="430" y="2763"/>
                </a:lnTo>
                <a:lnTo>
                  <a:pt x="369" y="2741"/>
                </a:lnTo>
                <a:close/>
                <a:moveTo>
                  <a:pt x="427" y="2650"/>
                </a:moveTo>
                <a:lnTo>
                  <a:pt x="435" y="2634"/>
                </a:lnTo>
                <a:lnTo>
                  <a:pt x="462" y="2645"/>
                </a:lnTo>
                <a:lnTo>
                  <a:pt x="457" y="2664"/>
                </a:lnTo>
                <a:lnTo>
                  <a:pt x="427" y="2650"/>
                </a:lnTo>
                <a:close/>
                <a:moveTo>
                  <a:pt x="443" y="2626"/>
                </a:moveTo>
                <a:lnTo>
                  <a:pt x="486" y="2557"/>
                </a:lnTo>
                <a:lnTo>
                  <a:pt x="484" y="2567"/>
                </a:lnTo>
                <a:lnTo>
                  <a:pt x="465" y="2634"/>
                </a:lnTo>
                <a:lnTo>
                  <a:pt x="443" y="2626"/>
                </a:lnTo>
                <a:close/>
                <a:moveTo>
                  <a:pt x="478" y="2677"/>
                </a:moveTo>
                <a:lnTo>
                  <a:pt x="484" y="2656"/>
                </a:lnTo>
                <a:lnTo>
                  <a:pt x="537" y="2677"/>
                </a:lnTo>
                <a:lnTo>
                  <a:pt x="534" y="2690"/>
                </a:lnTo>
                <a:lnTo>
                  <a:pt x="529" y="2701"/>
                </a:lnTo>
                <a:lnTo>
                  <a:pt x="478" y="2677"/>
                </a:lnTo>
                <a:close/>
                <a:moveTo>
                  <a:pt x="524" y="2712"/>
                </a:moveTo>
                <a:lnTo>
                  <a:pt x="486" y="2781"/>
                </a:lnTo>
                <a:lnTo>
                  <a:pt x="465" y="2773"/>
                </a:lnTo>
                <a:lnTo>
                  <a:pt x="478" y="2688"/>
                </a:lnTo>
                <a:lnTo>
                  <a:pt x="524" y="2712"/>
                </a:lnTo>
                <a:close/>
                <a:moveTo>
                  <a:pt x="484" y="2642"/>
                </a:moveTo>
                <a:lnTo>
                  <a:pt x="497" y="2570"/>
                </a:lnTo>
                <a:lnTo>
                  <a:pt x="508" y="2530"/>
                </a:lnTo>
                <a:lnTo>
                  <a:pt x="561" y="2557"/>
                </a:lnTo>
                <a:lnTo>
                  <a:pt x="540" y="2664"/>
                </a:lnTo>
                <a:lnTo>
                  <a:pt x="484" y="2642"/>
                </a:lnTo>
                <a:close/>
                <a:moveTo>
                  <a:pt x="561" y="2546"/>
                </a:moveTo>
                <a:lnTo>
                  <a:pt x="510" y="2519"/>
                </a:lnTo>
                <a:lnTo>
                  <a:pt x="510" y="2519"/>
                </a:lnTo>
                <a:lnTo>
                  <a:pt x="572" y="2423"/>
                </a:lnTo>
                <a:lnTo>
                  <a:pt x="577" y="2426"/>
                </a:lnTo>
                <a:lnTo>
                  <a:pt x="572" y="2495"/>
                </a:lnTo>
                <a:lnTo>
                  <a:pt x="561" y="2546"/>
                </a:lnTo>
                <a:close/>
                <a:moveTo>
                  <a:pt x="569" y="2690"/>
                </a:moveTo>
                <a:lnTo>
                  <a:pt x="593" y="2701"/>
                </a:lnTo>
                <a:lnTo>
                  <a:pt x="588" y="2731"/>
                </a:lnTo>
                <a:lnTo>
                  <a:pt x="566" y="2720"/>
                </a:lnTo>
                <a:lnTo>
                  <a:pt x="569" y="2690"/>
                </a:lnTo>
                <a:close/>
                <a:moveTo>
                  <a:pt x="569" y="2677"/>
                </a:moveTo>
                <a:lnTo>
                  <a:pt x="572" y="2645"/>
                </a:lnTo>
                <a:lnTo>
                  <a:pt x="606" y="2581"/>
                </a:lnTo>
                <a:lnTo>
                  <a:pt x="606" y="2581"/>
                </a:lnTo>
                <a:lnTo>
                  <a:pt x="593" y="2688"/>
                </a:lnTo>
                <a:lnTo>
                  <a:pt x="569" y="2677"/>
                </a:lnTo>
                <a:close/>
                <a:moveTo>
                  <a:pt x="601" y="2565"/>
                </a:moveTo>
                <a:lnTo>
                  <a:pt x="580" y="2554"/>
                </a:lnTo>
                <a:lnTo>
                  <a:pt x="585" y="2498"/>
                </a:lnTo>
                <a:lnTo>
                  <a:pt x="596" y="2436"/>
                </a:lnTo>
                <a:lnTo>
                  <a:pt x="622" y="2452"/>
                </a:lnTo>
                <a:lnTo>
                  <a:pt x="612" y="2546"/>
                </a:lnTo>
                <a:lnTo>
                  <a:pt x="601" y="2565"/>
                </a:lnTo>
                <a:close/>
                <a:moveTo>
                  <a:pt x="596" y="2362"/>
                </a:moveTo>
                <a:lnTo>
                  <a:pt x="598" y="2311"/>
                </a:lnTo>
                <a:lnTo>
                  <a:pt x="606" y="2316"/>
                </a:lnTo>
                <a:lnTo>
                  <a:pt x="601" y="2354"/>
                </a:lnTo>
                <a:lnTo>
                  <a:pt x="596" y="2362"/>
                </a:lnTo>
                <a:close/>
                <a:moveTo>
                  <a:pt x="631" y="2118"/>
                </a:moveTo>
                <a:lnTo>
                  <a:pt x="625" y="2099"/>
                </a:lnTo>
                <a:lnTo>
                  <a:pt x="628" y="2089"/>
                </a:lnTo>
                <a:lnTo>
                  <a:pt x="636" y="2110"/>
                </a:lnTo>
                <a:lnTo>
                  <a:pt x="631" y="2118"/>
                </a:lnTo>
                <a:close/>
                <a:moveTo>
                  <a:pt x="633" y="1939"/>
                </a:moveTo>
                <a:lnTo>
                  <a:pt x="633" y="1939"/>
                </a:lnTo>
                <a:lnTo>
                  <a:pt x="633" y="1939"/>
                </a:lnTo>
                <a:lnTo>
                  <a:pt x="639" y="1955"/>
                </a:lnTo>
                <a:lnTo>
                  <a:pt x="639" y="1958"/>
                </a:lnTo>
                <a:lnTo>
                  <a:pt x="633" y="1939"/>
                </a:lnTo>
                <a:lnTo>
                  <a:pt x="633" y="1939"/>
                </a:lnTo>
                <a:close/>
                <a:moveTo>
                  <a:pt x="633" y="1744"/>
                </a:moveTo>
                <a:lnTo>
                  <a:pt x="633" y="1730"/>
                </a:lnTo>
                <a:lnTo>
                  <a:pt x="633" y="1728"/>
                </a:lnTo>
                <a:lnTo>
                  <a:pt x="636" y="1730"/>
                </a:lnTo>
                <a:lnTo>
                  <a:pt x="633" y="1744"/>
                </a:lnTo>
                <a:close/>
                <a:moveTo>
                  <a:pt x="631" y="1709"/>
                </a:moveTo>
                <a:lnTo>
                  <a:pt x="633" y="1701"/>
                </a:lnTo>
                <a:lnTo>
                  <a:pt x="633" y="1698"/>
                </a:lnTo>
                <a:lnTo>
                  <a:pt x="633" y="1704"/>
                </a:lnTo>
                <a:lnTo>
                  <a:pt x="631" y="1709"/>
                </a:lnTo>
                <a:close/>
                <a:moveTo>
                  <a:pt x="633" y="2027"/>
                </a:moveTo>
                <a:lnTo>
                  <a:pt x="628" y="2051"/>
                </a:lnTo>
                <a:lnTo>
                  <a:pt x="622" y="2038"/>
                </a:lnTo>
                <a:lnTo>
                  <a:pt x="625" y="1998"/>
                </a:lnTo>
                <a:lnTo>
                  <a:pt x="633" y="2027"/>
                </a:lnTo>
                <a:close/>
                <a:moveTo>
                  <a:pt x="628" y="1821"/>
                </a:moveTo>
                <a:lnTo>
                  <a:pt x="622" y="1832"/>
                </a:lnTo>
                <a:lnTo>
                  <a:pt x="617" y="1800"/>
                </a:lnTo>
                <a:lnTo>
                  <a:pt x="622" y="1768"/>
                </a:lnTo>
                <a:lnTo>
                  <a:pt x="625" y="1773"/>
                </a:lnTo>
                <a:lnTo>
                  <a:pt x="631" y="1797"/>
                </a:lnTo>
                <a:lnTo>
                  <a:pt x="628" y="1821"/>
                </a:lnTo>
                <a:close/>
                <a:moveTo>
                  <a:pt x="628" y="1434"/>
                </a:moveTo>
                <a:lnTo>
                  <a:pt x="625" y="1412"/>
                </a:lnTo>
                <a:lnTo>
                  <a:pt x="628" y="1410"/>
                </a:lnTo>
                <a:lnTo>
                  <a:pt x="636" y="1423"/>
                </a:lnTo>
                <a:lnTo>
                  <a:pt x="633" y="1428"/>
                </a:lnTo>
                <a:lnTo>
                  <a:pt x="628" y="1434"/>
                </a:lnTo>
                <a:close/>
                <a:moveTo>
                  <a:pt x="628" y="1447"/>
                </a:moveTo>
                <a:lnTo>
                  <a:pt x="628" y="1450"/>
                </a:lnTo>
                <a:lnTo>
                  <a:pt x="628" y="1447"/>
                </a:lnTo>
                <a:lnTo>
                  <a:pt x="628" y="1447"/>
                </a:lnTo>
                <a:close/>
                <a:moveTo>
                  <a:pt x="628" y="1637"/>
                </a:moveTo>
                <a:lnTo>
                  <a:pt x="628" y="1642"/>
                </a:lnTo>
                <a:lnTo>
                  <a:pt x="622" y="1674"/>
                </a:lnTo>
                <a:lnTo>
                  <a:pt x="620" y="1656"/>
                </a:lnTo>
                <a:lnTo>
                  <a:pt x="622" y="1645"/>
                </a:lnTo>
                <a:lnTo>
                  <a:pt x="628" y="1637"/>
                </a:lnTo>
                <a:close/>
                <a:moveTo>
                  <a:pt x="617" y="1621"/>
                </a:moveTo>
                <a:lnTo>
                  <a:pt x="612" y="1583"/>
                </a:lnTo>
                <a:lnTo>
                  <a:pt x="614" y="1583"/>
                </a:lnTo>
                <a:lnTo>
                  <a:pt x="622" y="1597"/>
                </a:lnTo>
                <a:lnTo>
                  <a:pt x="617" y="1621"/>
                </a:lnTo>
                <a:close/>
                <a:moveTo>
                  <a:pt x="612" y="1557"/>
                </a:moveTo>
                <a:lnTo>
                  <a:pt x="609" y="1551"/>
                </a:lnTo>
                <a:lnTo>
                  <a:pt x="617" y="1522"/>
                </a:lnTo>
                <a:lnTo>
                  <a:pt x="620" y="1546"/>
                </a:lnTo>
                <a:lnTo>
                  <a:pt x="612" y="1557"/>
                </a:lnTo>
                <a:close/>
                <a:moveTo>
                  <a:pt x="604" y="1527"/>
                </a:moveTo>
                <a:lnTo>
                  <a:pt x="596" y="1484"/>
                </a:lnTo>
                <a:lnTo>
                  <a:pt x="606" y="1460"/>
                </a:lnTo>
                <a:lnTo>
                  <a:pt x="612" y="1458"/>
                </a:lnTo>
                <a:lnTo>
                  <a:pt x="614" y="1490"/>
                </a:lnTo>
                <a:lnTo>
                  <a:pt x="604" y="1527"/>
                </a:lnTo>
                <a:close/>
                <a:moveTo>
                  <a:pt x="612" y="1198"/>
                </a:moveTo>
                <a:lnTo>
                  <a:pt x="633" y="1188"/>
                </a:lnTo>
                <a:lnTo>
                  <a:pt x="612" y="1225"/>
                </a:lnTo>
                <a:lnTo>
                  <a:pt x="612" y="1198"/>
                </a:lnTo>
                <a:close/>
                <a:moveTo>
                  <a:pt x="609" y="1185"/>
                </a:moveTo>
                <a:lnTo>
                  <a:pt x="609" y="1164"/>
                </a:lnTo>
                <a:lnTo>
                  <a:pt x="617" y="1147"/>
                </a:lnTo>
                <a:lnTo>
                  <a:pt x="631" y="1177"/>
                </a:lnTo>
                <a:lnTo>
                  <a:pt x="609" y="1185"/>
                </a:lnTo>
                <a:close/>
                <a:moveTo>
                  <a:pt x="604" y="1089"/>
                </a:moveTo>
                <a:lnTo>
                  <a:pt x="604" y="1073"/>
                </a:lnTo>
                <a:lnTo>
                  <a:pt x="647" y="1057"/>
                </a:lnTo>
                <a:lnTo>
                  <a:pt x="647" y="1086"/>
                </a:lnTo>
                <a:lnTo>
                  <a:pt x="620" y="1123"/>
                </a:lnTo>
                <a:lnTo>
                  <a:pt x="604" y="1089"/>
                </a:lnTo>
                <a:close/>
                <a:moveTo>
                  <a:pt x="601" y="1059"/>
                </a:moveTo>
                <a:lnTo>
                  <a:pt x="593" y="942"/>
                </a:lnTo>
                <a:lnTo>
                  <a:pt x="647" y="928"/>
                </a:lnTo>
                <a:lnTo>
                  <a:pt x="647" y="1043"/>
                </a:lnTo>
                <a:lnTo>
                  <a:pt x="601" y="1059"/>
                </a:lnTo>
                <a:close/>
                <a:moveTo>
                  <a:pt x="617" y="803"/>
                </a:moveTo>
                <a:lnTo>
                  <a:pt x="649" y="797"/>
                </a:lnTo>
                <a:lnTo>
                  <a:pt x="649" y="883"/>
                </a:lnTo>
                <a:lnTo>
                  <a:pt x="617" y="803"/>
                </a:lnTo>
                <a:close/>
                <a:moveTo>
                  <a:pt x="649" y="2469"/>
                </a:moveTo>
                <a:lnTo>
                  <a:pt x="652" y="2471"/>
                </a:lnTo>
                <a:lnTo>
                  <a:pt x="649" y="2477"/>
                </a:lnTo>
                <a:lnTo>
                  <a:pt x="649" y="2469"/>
                </a:lnTo>
                <a:close/>
                <a:moveTo>
                  <a:pt x="649" y="2455"/>
                </a:moveTo>
                <a:lnTo>
                  <a:pt x="649" y="2345"/>
                </a:lnTo>
                <a:lnTo>
                  <a:pt x="660" y="2354"/>
                </a:lnTo>
                <a:lnTo>
                  <a:pt x="665" y="2370"/>
                </a:lnTo>
                <a:lnTo>
                  <a:pt x="660" y="2452"/>
                </a:lnTo>
                <a:lnTo>
                  <a:pt x="657" y="2460"/>
                </a:lnTo>
                <a:lnTo>
                  <a:pt x="649" y="2455"/>
                </a:lnTo>
                <a:close/>
                <a:moveTo>
                  <a:pt x="695" y="2054"/>
                </a:moveTo>
                <a:lnTo>
                  <a:pt x="713" y="2027"/>
                </a:lnTo>
                <a:lnTo>
                  <a:pt x="769" y="2089"/>
                </a:lnTo>
                <a:lnTo>
                  <a:pt x="729" y="2150"/>
                </a:lnTo>
                <a:lnTo>
                  <a:pt x="695" y="2118"/>
                </a:lnTo>
                <a:lnTo>
                  <a:pt x="695" y="2054"/>
                </a:lnTo>
                <a:close/>
                <a:moveTo>
                  <a:pt x="732" y="2169"/>
                </a:moveTo>
                <a:lnTo>
                  <a:pt x="785" y="2220"/>
                </a:lnTo>
                <a:lnTo>
                  <a:pt x="748" y="2292"/>
                </a:lnTo>
                <a:lnTo>
                  <a:pt x="719" y="2268"/>
                </a:lnTo>
                <a:lnTo>
                  <a:pt x="705" y="2209"/>
                </a:lnTo>
                <a:lnTo>
                  <a:pt x="732" y="2169"/>
                </a:lnTo>
                <a:close/>
                <a:moveTo>
                  <a:pt x="743" y="2303"/>
                </a:moveTo>
                <a:lnTo>
                  <a:pt x="732" y="2319"/>
                </a:lnTo>
                <a:lnTo>
                  <a:pt x="724" y="2287"/>
                </a:lnTo>
                <a:lnTo>
                  <a:pt x="743" y="2303"/>
                </a:lnTo>
                <a:close/>
                <a:moveTo>
                  <a:pt x="724" y="2362"/>
                </a:moveTo>
                <a:lnTo>
                  <a:pt x="729" y="2372"/>
                </a:lnTo>
                <a:lnTo>
                  <a:pt x="732" y="2391"/>
                </a:lnTo>
                <a:lnTo>
                  <a:pt x="724" y="2386"/>
                </a:lnTo>
                <a:lnTo>
                  <a:pt x="721" y="2364"/>
                </a:lnTo>
                <a:lnTo>
                  <a:pt x="724" y="2362"/>
                </a:lnTo>
                <a:close/>
                <a:moveTo>
                  <a:pt x="767" y="2538"/>
                </a:moveTo>
                <a:lnTo>
                  <a:pt x="793" y="2661"/>
                </a:lnTo>
                <a:lnTo>
                  <a:pt x="772" y="2650"/>
                </a:lnTo>
                <a:lnTo>
                  <a:pt x="756" y="2605"/>
                </a:lnTo>
                <a:lnTo>
                  <a:pt x="745" y="2527"/>
                </a:lnTo>
                <a:lnTo>
                  <a:pt x="767" y="2538"/>
                </a:lnTo>
                <a:close/>
                <a:moveTo>
                  <a:pt x="783" y="2765"/>
                </a:moveTo>
                <a:lnTo>
                  <a:pt x="780" y="2765"/>
                </a:lnTo>
                <a:lnTo>
                  <a:pt x="777" y="2752"/>
                </a:lnTo>
                <a:lnTo>
                  <a:pt x="775" y="2741"/>
                </a:lnTo>
                <a:lnTo>
                  <a:pt x="783" y="2765"/>
                </a:lnTo>
                <a:close/>
                <a:moveTo>
                  <a:pt x="847" y="2701"/>
                </a:moveTo>
                <a:lnTo>
                  <a:pt x="866" y="2712"/>
                </a:lnTo>
                <a:lnTo>
                  <a:pt x="906" y="2816"/>
                </a:lnTo>
                <a:lnTo>
                  <a:pt x="876" y="2805"/>
                </a:lnTo>
                <a:lnTo>
                  <a:pt x="847" y="2701"/>
                </a:lnTo>
                <a:close/>
                <a:moveTo>
                  <a:pt x="842" y="2685"/>
                </a:moveTo>
                <a:lnTo>
                  <a:pt x="804" y="2562"/>
                </a:lnTo>
                <a:lnTo>
                  <a:pt x="810" y="2565"/>
                </a:lnTo>
                <a:lnTo>
                  <a:pt x="858" y="2696"/>
                </a:lnTo>
                <a:lnTo>
                  <a:pt x="842" y="2685"/>
                </a:lnTo>
                <a:close/>
                <a:moveTo>
                  <a:pt x="777" y="2530"/>
                </a:moveTo>
                <a:lnTo>
                  <a:pt x="759" y="2444"/>
                </a:lnTo>
                <a:lnTo>
                  <a:pt x="785" y="2535"/>
                </a:lnTo>
                <a:lnTo>
                  <a:pt x="777" y="2530"/>
                </a:lnTo>
                <a:close/>
                <a:moveTo>
                  <a:pt x="756" y="2300"/>
                </a:moveTo>
                <a:lnTo>
                  <a:pt x="793" y="2231"/>
                </a:lnTo>
                <a:lnTo>
                  <a:pt x="1296" y="2712"/>
                </a:lnTo>
                <a:lnTo>
                  <a:pt x="1309" y="2755"/>
                </a:lnTo>
                <a:lnTo>
                  <a:pt x="756" y="2300"/>
                </a:lnTo>
                <a:close/>
                <a:moveTo>
                  <a:pt x="802" y="2217"/>
                </a:moveTo>
                <a:lnTo>
                  <a:pt x="834" y="2158"/>
                </a:lnTo>
                <a:lnTo>
                  <a:pt x="1280" y="2656"/>
                </a:lnTo>
                <a:lnTo>
                  <a:pt x="1290" y="2688"/>
                </a:lnTo>
                <a:lnTo>
                  <a:pt x="802" y="2217"/>
                </a:lnTo>
                <a:close/>
                <a:moveTo>
                  <a:pt x="831" y="2137"/>
                </a:moveTo>
                <a:lnTo>
                  <a:pt x="785" y="2086"/>
                </a:lnTo>
                <a:lnTo>
                  <a:pt x="823" y="2027"/>
                </a:lnTo>
                <a:lnTo>
                  <a:pt x="863" y="2078"/>
                </a:lnTo>
                <a:lnTo>
                  <a:pt x="831" y="2137"/>
                </a:lnTo>
                <a:close/>
                <a:moveTo>
                  <a:pt x="828" y="2017"/>
                </a:moveTo>
                <a:lnTo>
                  <a:pt x="863" y="1963"/>
                </a:lnTo>
                <a:lnTo>
                  <a:pt x="898" y="2011"/>
                </a:lnTo>
                <a:lnTo>
                  <a:pt x="868" y="2067"/>
                </a:lnTo>
                <a:lnTo>
                  <a:pt x="828" y="2017"/>
                </a:lnTo>
                <a:close/>
                <a:moveTo>
                  <a:pt x="871" y="1950"/>
                </a:moveTo>
                <a:lnTo>
                  <a:pt x="903" y="1902"/>
                </a:lnTo>
                <a:lnTo>
                  <a:pt x="930" y="1950"/>
                </a:lnTo>
                <a:lnTo>
                  <a:pt x="903" y="2001"/>
                </a:lnTo>
                <a:lnTo>
                  <a:pt x="871" y="1950"/>
                </a:lnTo>
                <a:close/>
                <a:moveTo>
                  <a:pt x="908" y="1888"/>
                </a:moveTo>
                <a:lnTo>
                  <a:pt x="940" y="1840"/>
                </a:lnTo>
                <a:lnTo>
                  <a:pt x="962" y="1888"/>
                </a:lnTo>
                <a:lnTo>
                  <a:pt x="938" y="1939"/>
                </a:lnTo>
                <a:lnTo>
                  <a:pt x="908" y="1888"/>
                </a:lnTo>
                <a:close/>
                <a:moveTo>
                  <a:pt x="948" y="1829"/>
                </a:moveTo>
                <a:lnTo>
                  <a:pt x="975" y="1787"/>
                </a:lnTo>
                <a:lnTo>
                  <a:pt x="994" y="1832"/>
                </a:lnTo>
                <a:lnTo>
                  <a:pt x="970" y="1875"/>
                </a:lnTo>
                <a:lnTo>
                  <a:pt x="948" y="1829"/>
                </a:lnTo>
                <a:close/>
                <a:moveTo>
                  <a:pt x="983" y="1773"/>
                </a:moveTo>
                <a:lnTo>
                  <a:pt x="1010" y="1733"/>
                </a:lnTo>
                <a:lnTo>
                  <a:pt x="1023" y="1779"/>
                </a:lnTo>
                <a:lnTo>
                  <a:pt x="1002" y="1819"/>
                </a:lnTo>
                <a:lnTo>
                  <a:pt x="983" y="1773"/>
                </a:lnTo>
                <a:close/>
                <a:moveTo>
                  <a:pt x="978" y="1760"/>
                </a:moveTo>
                <a:lnTo>
                  <a:pt x="956" y="1701"/>
                </a:lnTo>
                <a:lnTo>
                  <a:pt x="989" y="1661"/>
                </a:lnTo>
                <a:lnTo>
                  <a:pt x="1005" y="1717"/>
                </a:lnTo>
                <a:lnTo>
                  <a:pt x="978" y="1760"/>
                </a:lnTo>
                <a:close/>
                <a:moveTo>
                  <a:pt x="951" y="1688"/>
                </a:moveTo>
                <a:lnTo>
                  <a:pt x="932" y="1637"/>
                </a:lnTo>
                <a:lnTo>
                  <a:pt x="967" y="1594"/>
                </a:lnTo>
                <a:lnTo>
                  <a:pt x="983" y="1645"/>
                </a:lnTo>
                <a:lnTo>
                  <a:pt x="951" y="1688"/>
                </a:lnTo>
                <a:close/>
                <a:moveTo>
                  <a:pt x="927" y="1623"/>
                </a:moveTo>
                <a:lnTo>
                  <a:pt x="906" y="1567"/>
                </a:lnTo>
                <a:lnTo>
                  <a:pt x="948" y="1527"/>
                </a:lnTo>
                <a:lnTo>
                  <a:pt x="964" y="1581"/>
                </a:lnTo>
                <a:lnTo>
                  <a:pt x="927" y="1623"/>
                </a:lnTo>
                <a:close/>
                <a:moveTo>
                  <a:pt x="900" y="1557"/>
                </a:moveTo>
                <a:lnTo>
                  <a:pt x="876" y="1490"/>
                </a:lnTo>
                <a:lnTo>
                  <a:pt x="924" y="1450"/>
                </a:lnTo>
                <a:lnTo>
                  <a:pt x="943" y="1514"/>
                </a:lnTo>
                <a:lnTo>
                  <a:pt x="900" y="1557"/>
                </a:lnTo>
                <a:close/>
                <a:moveTo>
                  <a:pt x="914" y="1364"/>
                </a:moveTo>
                <a:lnTo>
                  <a:pt x="1459" y="963"/>
                </a:lnTo>
                <a:lnTo>
                  <a:pt x="1445" y="990"/>
                </a:lnTo>
                <a:lnTo>
                  <a:pt x="932" y="1428"/>
                </a:lnTo>
                <a:lnTo>
                  <a:pt x="914" y="1364"/>
                </a:lnTo>
                <a:close/>
                <a:moveTo>
                  <a:pt x="908" y="1351"/>
                </a:moveTo>
                <a:lnTo>
                  <a:pt x="890" y="1284"/>
                </a:lnTo>
                <a:lnTo>
                  <a:pt x="1488" y="909"/>
                </a:lnTo>
                <a:lnTo>
                  <a:pt x="1472" y="936"/>
                </a:lnTo>
                <a:lnTo>
                  <a:pt x="908" y="1351"/>
                </a:lnTo>
                <a:close/>
                <a:moveTo>
                  <a:pt x="884" y="1273"/>
                </a:moveTo>
                <a:lnTo>
                  <a:pt x="884" y="1270"/>
                </a:lnTo>
                <a:lnTo>
                  <a:pt x="916" y="1201"/>
                </a:lnTo>
                <a:lnTo>
                  <a:pt x="946" y="1145"/>
                </a:lnTo>
                <a:lnTo>
                  <a:pt x="1526" y="840"/>
                </a:lnTo>
                <a:lnTo>
                  <a:pt x="1499" y="888"/>
                </a:lnTo>
                <a:lnTo>
                  <a:pt x="884" y="1273"/>
                </a:lnTo>
                <a:close/>
                <a:moveTo>
                  <a:pt x="1544" y="829"/>
                </a:moveTo>
                <a:lnTo>
                  <a:pt x="1582" y="811"/>
                </a:lnTo>
                <a:lnTo>
                  <a:pt x="1552" y="856"/>
                </a:lnTo>
                <a:lnTo>
                  <a:pt x="1520" y="877"/>
                </a:lnTo>
                <a:lnTo>
                  <a:pt x="1544" y="829"/>
                </a:lnTo>
                <a:close/>
                <a:moveTo>
                  <a:pt x="1555" y="811"/>
                </a:moveTo>
                <a:lnTo>
                  <a:pt x="1568" y="781"/>
                </a:lnTo>
                <a:lnTo>
                  <a:pt x="1611" y="765"/>
                </a:lnTo>
                <a:lnTo>
                  <a:pt x="1595" y="789"/>
                </a:lnTo>
                <a:lnTo>
                  <a:pt x="1555" y="811"/>
                </a:lnTo>
                <a:close/>
                <a:moveTo>
                  <a:pt x="1579" y="765"/>
                </a:moveTo>
                <a:lnTo>
                  <a:pt x="1600" y="725"/>
                </a:lnTo>
                <a:lnTo>
                  <a:pt x="1646" y="709"/>
                </a:lnTo>
                <a:lnTo>
                  <a:pt x="1622" y="746"/>
                </a:lnTo>
                <a:lnTo>
                  <a:pt x="1579" y="765"/>
                </a:lnTo>
                <a:close/>
                <a:moveTo>
                  <a:pt x="1630" y="754"/>
                </a:moveTo>
                <a:lnTo>
                  <a:pt x="1654" y="746"/>
                </a:lnTo>
                <a:lnTo>
                  <a:pt x="1638" y="768"/>
                </a:lnTo>
                <a:lnTo>
                  <a:pt x="1616" y="778"/>
                </a:lnTo>
                <a:lnTo>
                  <a:pt x="1630" y="754"/>
                </a:lnTo>
                <a:close/>
                <a:moveTo>
                  <a:pt x="1643" y="738"/>
                </a:moveTo>
                <a:lnTo>
                  <a:pt x="1665" y="704"/>
                </a:lnTo>
                <a:lnTo>
                  <a:pt x="1691" y="693"/>
                </a:lnTo>
                <a:lnTo>
                  <a:pt x="1667" y="725"/>
                </a:lnTo>
                <a:lnTo>
                  <a:pt x="1643" y="738"/>
                </a:lnTo>
                <a:close/>
                <a:moveTo>
                  <a:pt x="1675" y="736"/>
                </a:moveTo>
                <a:lnTo>
                  <a:pt x="1713" y="720"/>
                </a:lnTo>
                <a:lnTo>
                  <a:pt x="1699" y="736"/>
                </a:lnTo>
                <a:lnTo>
                  <a:pt x="1662" y="754"/>
                </a:lnTo>
                <a:lnTo>
                  <a:pt x="1675" y="736"/>
                </a:lnTo>
                <a:close/>
                <a:moveTo>
                  <a:pt x="1691" y="717"/>
                </a:moveTo>
                <a:lnTo>
                  <a:pt x="1713" y="685"/>
                </a:lnTo>
                <a:lnTo>
                  <a:pt x="1755" y="671"/>
                </a:lnTo>
                <a:lnTo>
                  <a:pt x="1731" y="698"/>
                </a:lnTo>
                <a:lnTo>
                  <a:pt x="1691" y="717"/>
                </a:lnTo>
                <a:close/>
                <a:moveTo>
                  <a:pt x="1726" y="669"/>
                </a:moveTo>
                <a:lnTo>
                  <a:pt x="1753" y="634"/>
                </a:lnTo>
                <a:lnTo>
                  <a:pt x="1798" y="621"/>
                </a:lnTo>
                <a:lnTo>
                  <a:pt x="1769" y="653"/>
                </a:lnTo>
                <a:lnTo>
                  <a:pt x="1726" y="669"/>
                </a:lnTo>
                <a:close/>
                <a:moveTo>
                  <a:pt x="1819" y="615"/>
                </a:moveTo>
                <a:lnTo>
                  <a:pt x="1857" y="605"/>
                </a:lnTo>
                <a:lnTo>
                  <a:pt x="1830" y="631"/>
                </a:lnTo>
                <a:lnTo>
                  <a:pt x="1793" y="645"/>
                </a:lnTo>
                <a:lnTo>
                  <a:pt x="1819" y="615"/>
                </a:lnTo>
                <a:close/>
                <a:moveTo>
                  <a:pt x="1833" y="599"/>
                </a:moveTo>
                <a:lnTo>
                  <a:pt x="1860" y="570"/>
                </a:lnTo>
                <a:lnTo>
                  <a:pt x="1902" y="562"/>
                </a:lnTo>
                <a:lnTo>
                  <a:pt x="1876" y="589"/>
                </a:lnTo>
                <a:lnTo>
                  <a:pt x="1833" y="599"/>
                </a:lnTo>
                <a:close/>
                <a:moveTo>
                  <a:pt x="1924" y="556"/>
                </a:moveTo>
                <a:lnTo>
                  <a:pt x="1958" y="551"/>
                </a:lnTo>
                <a:lnTo>
                  <a:pt x="1932" y="573"/>
                </a:lnTo>
                <a:lnTo>
                  <a:pt x="1897" y="581"/>
                </a:lnTo>
                <a:lnTo>
                  <a:pt x="1924" y="556"/>
                </a:lnTo>
                <a:close/>
                <a:moveTo>
                  <a:pt x="1940" y="540"/>
                </a:moveTo>
                <a:lnTo>
                  <a:pt x="1969" y="511"/>
                </a:lnTo>
                <a:lnTo>
                  <a:pt x="2009" y="506"/>
                </a:lnTo>
                <a:lnTo>
                  <a:pt x="1977" y="535"/>
                </a:lnTo>
                <a:lnTo>
                  <a:pt x="1940" y="540"/>
                </a:lnTo>
                <a:close/>
                <a:moveTo>
                  <a:pt x="2031" y="506"/>
                </a:moveTo>
                <a:lnTo>
                  <a:pt x="2068" y="500"/>
                </a:lnTo>
                <a:lnTo>
                  <a:pt x="2039" y="522"/>
                </a:lnTo>
                <a:lnTo>
                  <a:pt x="2001" y="530"/>
                </a:lnTo>
                <a:lnTo>
                  <a:pt x="2031" y="506"/>
                </a:lnTo>
                <a:close/>
                <a:moveTo>
                  <a:pt x="2047" y="490"/>
                </a:moveTo>
                <a:lnTo>
                  <a:pt x="2073" y="468"/>
                </a:lnTo>
                <a:lnTo>
                  <a:pt x="2116" y="466"/>
                </a:lnTo>
                <a:lnTo>
                  <a:pt x="2087" y="487"/>
                </a:lnTo>
                <a:lnTo>
                  <a:pt x="2047" y="490"/>
                </a:lnTo>
                <a:close/>
                <a:moveTo>
                  <a:pt x="2137" y="466"/>
                </a:moveTo>
                <a:lnTo>
                  <a:pt x="2180" y="463"/>
                </a:lnTo>
                <a:lnTo>
                  <a:pt x="2156" y="479"/>
                </a:lnTo>
                <a:lnTo>
                  <a:pt x="2113" y="484"/>
                </a:lnTo>
                <a:lnTo>
                  <a:pt x="2137" y="466"/>
                </a:lnTo>
                <a:close/>
                <a:moveTo>
                  <a:pt x="2608" y="209"/>
                </a:moveTo>
                <a:lnTo>
                  <a:pt x="2642" y="206"/>
                </a:lnTo>
                <a:lnTo>
                  <a:pt x="2709" y="204"/>
                </a:lnTo>
                <a:lnTo>
                  <a:pt x="2244" y="450"/>
                </a:lnTo>
                <a:lnTo>
                  <a:pt x="2226" y="450"/>
                </a:lnTo>
                <a:lnTo>
                  <a:pt x="2608" y="209"/>
                </a:lnTo>
                <a:close/>
                <a:moveTo>
                  <a:pt x="2736" y="204"/>
                </a:moveTo>
                <a:lnTo>
                  <a:pt x="2773" y="201"/>
                </a:lnTo>
                <a:lnTo>
                  <a:pt x="2864" y="206"/>
                </a:lnTo>
                <a:lnTo>
                  <a:pt x="2311" y="447"/>
                </a:lnTo>
                <a:lnTo>
                  <a:pt x="2271" y="447"/>
                </a:lnTo>
                <a:lnTo>
                  <a:pt x="2736" y="204"/>
                </a:lnTo>
                <a:close/>
                <a:moveTo>
                  <a:pt x="2835" y="174"/>
                </a:moveTo>
                <a:lnTo>
                  <a:pt x="2816" y="169"/>
                </a:lnTo>
                <a:lnTo>
                  <a:pt x="2859" y="161"/>
                </a:lnTo>
                <a:lnTo>
                  <a:pt x="2883" y="169"/>
                </a:lnTo>
                <a:lnTo>
                  <a:pt x="2835" y="174"/>
                </a:lnTo>
                <a:close/>
                <a:moveTo>
                  <a:pt x="2915" y="177"/>
                </a:moveTo>
                <a:lnTo>
                  <a:pt x="2926" y="179"/>
                </a:lnTo>
                <a:lnTo>
                  <a:pt x="2912" y="185"/>
                </a:lnTo>
                <a:lnTo>
                  <a:pt x="2902" y="185"/>
                </a:lnTo>
                <a:lnTo>
                  <a:pt x="2878" y="179"/>
                </a:lnTo>
                <a:lnTo>
                  <a:pt x="2915" y="177"/>
                </a:lnTo>
                <a:close/>
                <a:moveTo>
                  <a:pt x="2915" y="163"/>
                </a:moveTo>
                <a:lnTo>
                  <a:pt x="2888" y="155"/>
                </a:lnTo>
                <a:lnTo>
                  <a:pt x="2934" y="147"/>
                </a:lnTo>
                <a:lnTo>
                  <a:pt x="2963" y="158"/>
                </a:lnTo>
                <a:lnTo>
                  <a:pt x="2915" y="163"/>
                </a:lnTo>
                <a:close/>
                <a:moveTo>
                  <a:pt x="2984" y="182"/>
                </a:moveTo>
                <a:lnTo>
                  <a:pt x="2960" y="177"/>
                </a:lnTo>
                <a:lnTo>
                  <a:pt x="2976" y="169"/>
                </a:lnTo>
                <a:lnTo>
                  <a:pt x="2990" y="169"/>
                </a:lnTo>
                <a:lnTo>
                  <a:pt x="3027" y="182"/>
                </a:lnTo>
                <a:lnTo>
                  <a:pt x="2984" y="182"/>
                </a:lnTo>
                <a:close/>
                <a:moveTo>
                  <a:pt x="2998" y="198"/>
                </a:moveTo>
                <a:lnTo>
                  <a:pt x="2963" y="198"/>
                </a:lnTo>
                <a:lnTo>
                  <a:pt x="2955" y="195"/>
                </a:lnTo>
                <a:lnTo>
                  <a:pt x="2984" y="195"/>
                </a:lnTo>
                <a:lnTo>
                  <a:pt x="2998" y="198"/>
                </a:lnTo>
                <a:close/>
                <a:moveTo>
                  <a:pt x="3059" y="193"/>
                </a:moveTo>
                <a:lnTo>
                  <a:pt x="3078" y="198"/>
                </a:lnTo>
                <a:lnTo>
                  <a:pt x="3070" y="201"/>
                </a:lnTo>
                <a:lnTo>
                  <a:pt x="3051" y="201"/>
                </a:lnTo>
                <a:lnTo>
                  <a:pt x="3024" y="193"/>
                </a:lnTo>
                <a:lnTo>
                  <a:pt x="3059" y="193"/>
                </a:lnTo>
                <a:close/>
                <a:moveTo>
                  <a:pt x="3062" y="179"/>
                </a:moveTo>
                <a:lnTo>
                  <a:pt x="3019" y="166"/>
                </a:lnTo>
                <a:lnTo>
                  <a:pt x="3057" y="161"/>
                </a:lnTo>
                <a:lnTo>
                  <a:pt x="3099" y="179"/>
                </a:lnTo>
                <a:lnTo>
                  <a:pt x="3062" y="179"/>
                </a:lnTo>
                <a:close/>
                <a:moveTo>
                  <a:pt x="3099" y="190"/>
                </a:moveTo>
                <a:lnTo>
                  <a:pt x="3097" y="193"/>
                </a:lnTo>
                <a:lnTo>
                  <a:pt x="3091" y="190"/>
                </a:lnTo>
                <a:lnTo>
                  <a:pt x="3099" y="190"/>
                </a:lnTo>
                <a:close/>
                <a:moveTo>
                  <a:pt x="3081" y="158"/>
                </a:moveTo>
                <a:lnTo>
                  <a:pt x="3094" y="158"/>
                </a:lnTo>
                <a:lnTo>
                  <a:pt x="3105" y="169"/>
                </a:lnTo>
                <a:lnTo>
                  <a:pt x="3081" y="158"/>
                </a:lnTo>
                <a:close/>
                <a:moveTo>
                  <a:pt x="3091" y="137"/>
                </a:moveTo>
                <a:lnTo>
                  <a:pt x="3102" y="145"/>
                </a:lnTo>
                <a:lnTo>
                  <a:pt x="3097" y="145"/>
                </a:lnTo>
                <a:lnTo>
                  <a:pt x="3091" y="137"/>
                </a:lnTo>
                <a:close/>
                <a:moveTo>
                  <a:pt x="3086" y="121"/>
                </a:moveTo>
                <a:lnTo>
                  <a:pt x="3094" y="118"/>
                </a:lnTo>
                <a:lnTo>
                  <a:pt x="3123" y="113"/>
                </a:lnTo>
                <a:lnTo>
                  <a:pt x="3147" y="139"/>
                </a:lnTo>
                <a:lnTo>
                  <a:pt x="3123" y="142"/>
                </a:lnTo>
                <a:lnTo>
                  <a:pt x="3086" y="121"/>
                </a:lnTo>
                <a:close/>
                <a:moveTo>
                  <a:pt x="4045" y="252"/>
                </a:moveTo>
                <a:lnTo>
                  <a:pt x="4058" y="265"/>
                </a:lnTo>
                <a:lnTo>
                  <a:pt x="4058" y="265"/>
                </a:lnTo>
                <a:lnTo>
                  <a:pt x="3970" y="273"/>
                </a:lnTo>
                <a:lnTo>
                  <a:pt x="3965" y="249"/>
                </a:lnTo>
                <a:lnTo>
                  <a:pt x="4045" y="252"/>
                </a:lnTo>
                <a:close/>
                <a:moveTo>
                  <a:pt x="4045" y="201"/>
                </a:moveTo>
                <a:lnTo>
                  <a:pt x="4056" y="209"/>
                </a:lnTo>
                <a:lnTo>
                  <a:pt x="4056" y="214"/>
                </a:lnTo>
                <a:lnTo>
                  <a:pt x="4045" y="201"/>
                </a:lnTo>
                <a:close/>
                <a:moveTo>
                  <a:pt x="4034" y="677"/>
                </a:moveTo>
                <a:lnTo>
                  <a:pt x="4034" y="671"/>
                </a:lnTo>
                <a:lnTo>
                  <a:pt x="4099" y="712"/>
                </a:lnTo>
                <a:lnTo>
                  <a:pt x="4099" y="722"/>
                </a:lnTo>
                <a:lnTo>
                  <a:pt x="4034" y="677"/>
                </a:lnTo>
                <a:close/>
                <a:moveTo>
                  <a:pt x="4101" y="738"/>
                </a:moveTo>
                <a:lnTo>
                  <a:pt x="4101" y="754"/>
                </a:lnTo>
                <a:lnTo>
                  <a:pt x="4088" y="741"/>
                </a:lnTo>
                <a:lnTo>
                  <a:pt x="4056" y="706"/>
                </a:lnTo>
                <a:lnTo>
                  <a:pt x="4101" y="738"/>
                </a:lnTo>
                <a:close/>
                <a:moveTo>
                  <a:pt x="4032" y="655"/>
                </a:moveTo>
                <a:lnTo>
                  <a:pt x="4029" y="631"/>
                </a:lnTo>
                <a:lnTo>
                  <a:pt x="4093" y="666"/>
                </a:lnTo>
                <a:lnTo>
                  <a:pt x="4096" y="696"/>
                </a:lnTo>
                <a:lnTo>
                  <a:pt x="4032" y="655"/>
                </a:lnTo>
                <a:close/>
                <a:moveTo>
                  <a:pt x="4026" y="618"/>
                </a:moveTo>
                <a:lnTo>
                  <a:pt x="4021" y="581"/>
                </a:lnTo>
                <a:lnTo>
                  <a:pt x="4088" y="610"/>
                </a:lnTo>
                <a:lnTo>
                  <a:pt x="4093" y="653"/>
                </a:lnTo>
                <a:lnTo>
                  <a:pt x="4026" y="618"/>
                </a:lnTo>
                <a:close/>
                <a:moveTo>
                  <a:pt x="3941" y="573"/>
                </a:moveTo>
                <a:lnTo>
                  <a:pt x="3933" y="543"/>
                </a:lnTo>
                <a:lnTo>
                  <a:pt x="4008" y="575"/>
                </a:lnTo>
                <a:lnTo>
                  <a:pt x="4013" y="610"/>
                </a:lnTo>
                <a:lnTo>
                  <a:pt x="3941" y="573"/>
                </a:lnTo>
                <a:close/>
                <a:moveTo>
                  <a:pt x="3954" y="607"/>
                </a:moveTo>
                <a:lnTo>
                  <a:pt x="3946" y="602"/>
                </a:lnTo>
                <a:lnTo>
                  <a:pt x="3946" y="597"/>
                </a:lnTo>
                <a:lnTo>
                  <a:pt x="3954" y="607"/>
                </a:lnTo>
                <a:close/>
                <a:moveTo>
                  <a:pt x="3866" y="532"/>
                </a:moveTo>
                <a:lnTo>
                  <a:pt x="3850" y="516"/>
                </a:lnTo>
                <a:lnTo>
                  <a:pt x="3845" y="503"/>
                </a:lnTo>
                <a:lnTo>
                  <a:pt x="3877" y="516"/>
                </a:lnTo>
                <a:lnTo>
                  <a:pt x="3909" y="556"/>
                </a:lnTo>
                <a:lnTo>
                  <a:pt x="3866" y="532"/>
                </a:lnTo>
                <a:close/>
                <a:moveTo>
                  <a:pt x="3871" y="556"/>
                </a:moveTo>
                <a:lnTo>
                  <a:pt x="3869" y="554"/>
                </a:lnTo>
                <a:lnTo>
                  <a:pt x="3861" y="548"/>
                </a:lnTo>
                <a:lnTo>
                  <a:pt x="3858" y="546"/>
                </a:lnTo>
                <a:lnTo>
                  <a:pt x="3858" y="543"/>
                </a:lnTo>
                <a:lnTo>
                  <a:pt x="3861" y="543"/>
                </a:lnTo>
                <a:lnTo>
                  <a:pt x="3871" y="556"/>
                </a:lnTo>
                <a:close/>
                <a:moveTo>
                  <a:pt x="3826" y="439"/>
                </a:moveTo>
                <a:lnTo>
                  <a:pt x="3818" y="417"/>
                </a:lnTo>
                <a:lnTo>
                  <a:pt x="3896" y="439"/>
                </a:lnTo>
                <a:lnTo>
                  <a:pt x="3904" y="474"/>
                </a:lnTo>
                <a:lnTo>
                  <a:pt x="3834" y="450"/>
                </a:lnTo>
                <a:lnTo>
                  <a:pt x="3826" y="439"/>
                </a:lnTo>
                <a:close/>
                <a:moveTo>
                  <a:pt x="3831" y="498"/>
                </a:moveTo>
                <a:lnTo>
                  <a:pt x="3831" y="498"/>
                </a:lnTo>
                <a:lnTo>
                  <a:pt x="3831" y="498"/>
                </a:lnTo>
                <a:lnTo>
                  <a:pt x="3831" y="498"/>
                </a:lnTo>
                <a:close/>
                <a:moveTo>
                  <a:pt x="3802" y="369"/>
                </a:moveTo>
                <a:lnTo>
                  <a:pt x="3882" y="385"/>
                </a:lnTo>
                <a:lnTo>
                  <a:pt x="3885" y="388"/>
                </a:lnTo>
                <a:lnTo>
                  <a:pt x="3810" y="391"/>
                </a:lnTo>
                <a:lnTo>
                  <a:pt x="3802" y="369"/>
                </a:lnTo>
                <a:close/>
                <a:moveTo>
                  <a:pt x="3805" y="417"/>
                </a:moveTo>
                <a:lnTo>
                  <a:pt x="3802" y="415"/>
                </a:lnTo>
                <a:lnTo>
                  <a:pt x="3805" y="415"/>
                </a:lnTo>
                <a:lnTo>
                  <a:pt x="3805" y="417"/>
                </a:lnTo>
                <a:close/>
                <a:moveTo>
                  <a:pt x="3374" y="244"/>
                </a:moveTo>
                <a:lnTo>
                  <a:pt x="3342" y="225"/>
                </a:lnTo>
                <a:lnTo>
                  <a:pt x="3401" y="228"/>
                </a:lnTo>
                <a:lnTo>
                  <a:pt x="3415" y="249"/>
                </a:lnTo>
                <a:lnTo>
                  <a:pt x="3374" y="244"/>
                </a:lnTo>
                <a:close/>
                <a:moveTo>
                  <a:pt x="3391" y="268"/>
                </a:moveTo>
                <a:lnTo>
                  <a:pt x="3377" y="270"/>
                </a:lnTo>
                <a:lnTo>
                  <a:pt x="3364" y="254"/>
                </a:lnTo>
                <a:lnTo>
                  <a:pt x="3369" y="257"/>
                </a:lnTo>
                <a:lnTo>
                  <a:pt x="3391" y="268"/>
                </a:lnTo>
                <a:close/>
                <a:moveTo>
                  <a:pt x="3284" y="246"/>
                </a:moveTo>
                <a:lnTo>
                  <a:pt x="3300" y="246"/>
                </a:lnTo>
                <a:lnTo>
                  <a:pt x="3337" y="268"/>
                </a:lnTo>
                <a:lnTo>
                  <a:pt x="3332" y="268"/>
                </a:lnTo>
                <a:lnTo>
                  <a:pt x="3284" y="246"/>
                </a:lnTo>
                <a:close/>
                <a:moveTo>
                  <a:pt x="3313" y="284"/>
                </a:moveTo>
                <a:lnTo>
                  <a:pt x="3302" y="284"/>
                </a:lnTo>
                <a:lnTo>
                  <a:pt x="3294" y="278"/>
                </a:lnTo>
                <a:lnTo>
                  <a:pt x="3313" y="284"/>
                </a:lnTo>
                <a:close/>
                <a:moveTo>
                  <a:pt x="3220" y="161"/>
                </a:moveTo>
                <a:lnTo>
                  <a:pt x="3238" y="174"/>
                </a:lnTo>
                <a:lnTo>
                  <a:pt x="3198" y="174"/>
                </a:lnTo>
                <a:lnTo>
                  <a:pt x="3195" y="171"/>
                </a:lnTo>
                <a:lnTo>
                  <a:pt x="3220" y="161"/>
                </a:lnTo>
                <a:close/>
                <a:moveTo>
                  <a:pt x="3185" y="161"/>
                </a:moveTo>
                <a:lnTo>
                  <a:pt x="3174" y="147"/>
                </a:lnTo>
                <a:lnTo>
                  <a:pt x="3195" y="145"/>
                </a:lnTo>
                <a:lnTo>
                  <a:pt x="3206" y="153"/>
                </a:lnTo>
                <a:lnTo>
                  <a:pt x="3185" y="161"/>
                </a:lnTo>
                <a:close/>
                <a:moveTo>
                  <a:pt x="3214" y="145"/>
                </a:moveTo>
                <a:lnTo>
                  <a:pt x="3244" y="139"/>
                </a:lnTo>
                <a:lnTo>
                  <a:pt x="3222" y="147"/>
                </a:lnTo>
                <a:lnTo>
                  <a:pt x="3214" y="145"/>
                </a:lnTo>
                <a:close/>
                <a:moveTo>
                  <a:pt x="3236" y="155"/>
                </a:moveTo>
                <a:lnTo>
                  <a:pt x="3262" y="147"/>
                </a:lnTo>
                <a:lnTo>
                  <a:pt x="3281" y="171"/>
                </a:lnTo>
                <a:lnTo>
                  <a:pt x="3260" y="174"/>
                </a:lnTo>
                <a:lnTo>
                  <a:pt x="3236" y="155"/>
                </a:lnTo>
                <a:close/>
                <a:moveTo>
                  <a:pt x="3249" y="115"/>
                </a:moveTo>
                <a:lnTo>
                  <a:pt x="3265" y="126"/>
                </a:lnTo>
                <a:lnTo>
                  <a:pt x="3260" y="126"/>
                </a:lnTo>
                <a:lnTo>
                  <a:pt x="3249" y="115"/>
                </a:lnTo>
                <a:close/>
                <a:moveTo>
                  <a:pt x="3369" y="201"/>
                </a:moveTo>
                <a:lnTo>
                  <a:pt x="3385" y="214"/>
                </a:lnTo>
                <a:lnTo>
                  <a:pt x="3332" y="212"/>
                </a:lnTo>
                <a:lnTo>
                  <a:pt x="3369" y="201"/>
                </a:lnTo>
                <a:close/>
                <a:moveTo>
                  <a:pt x="3361" y="182"/>
                </a:moveTo>
                <a:lnTo>
                  <a:pt x="3369" y="182"/>
                </a:lnTo>
                <a:lnTo>
                  <a:pt x="3374" y="187"/>
                </a:lnTo>
                <a:lnTo>
                  <a:pt x="3372" y="187"/>
                </a:lnTo>
                <a:lnTo>
                  <a:pt x="3361" y="182"/>
                </a:lnTo>
                <a:close/>
                <a:moveTo>
                  <a:pt x="4072" y="420"/>
                </a:moveTo>
                <a:lnTo>
                  <a:pt x="4077" y="476"/>
                </a:lnTo>
                <a:lnTo>
                  <a:pt x="4000" y="455"/>
                </a:lnTo>
                <a:lnTo>
                  <a:pt x="3992" y="404"/>
                </a:lnTo>
                <a:lnTo>
                  <a:pt x="4072" y="420"/>
                </a:lnTo>
                <a:close/>
                <a:moveTo>
                  <a:pt x="4005" y="396"/>
                </a:moveTo>
                <a:lnTo>
                  <a:pt x="4069" y="393"/>
                </a:lnTo>
                <a:lnTo>
                  <a:pt x="4072" y="407"/>
                </a:lnTo>
                <a:lnTo>
                  <a:pt x="4005" y="396"/>
                </a:lnTo>
                <a:close/>
                <a:moveTo>
                  <a:pt x="3994" y="506"/>
                </a:moveTo>
                <a:lnTo>
                  <a:pt x="3917" y="479"/>
                </a:lnTo>
                <a:lnTo>
                  <a:pt x="3909" y="442"/>
                </a:lnTo>
                <a:lnTo>
                  <a:pt x="3989" y="463"/>
                </a:lnTo>
                <a:lnTo>
                  <a:pt x="3994" y="506"/>
                </a:lnTo>
                <a:close/>
                <a:moveTo>
                  <a:pt x="3920" y="535"/>
                </a:moveTo>
                <a:lnTo>
                  <a:pt x="3922" y="551"/>
                </a:lnTo>
                <a:lnTo>
                  <a:pt x="3904" y="530"/>
                </a:lnTo>
                <a:lnTo>
                  <a:pt x="3920" y="535"/>
                </a:lnTo>
                <a:close/>
                <a:moveTo>
                  <a:pt x="3885" y="508"/>
                </a:moveTo>
                <a:lnTo>
                  <a:pt x="3850" y="468"/>
                </a:lnTo>
                <a:lnTo>
                  <a:pt x="3909" y="490"/>
                </a:lnTo>
                <a:lnTo>
                  <a:pt x="3914" y="522"/>
                </a:lnTo>
                <a:lnTo>
                  <a:pt x="3885" y="508"/>
                </a:lnTo>
                <a:close/>
                <a:moveTo>
                  <a:pt x="3906" y="428"/>
                </a:moveTo>
                <a:lnTo>
                  <a:pt x="3898" y="399"/>
                </a:lnTo>
                <a:lnTo>
                  <a:pt x="3952" y="396"/>
                </a:lnTo>
                <a:lnTo>
                  <a:pt x="3978" y="401"/>
                </a:lnTo>
                <a:lnTo>
                  <a:pt x="3986" y="452"/>
                </a:lnTo>
                <a:lnTo>
                  <a:pt x="3906" y="428"/>
                </a:lnTo>
                <a:close/>
                <a:moveTo>
                  <a:pt x="3952" y="385"/>
                </a:moveTo>
                <a:lnTo>
                  <a:pt x="3893" y="375"/>
                </a:lnTo>
                <a:lnTo>
                  <a:pt x="3879" y="313"/>
                </a:lnTo>
                <a:lnTo>
                  <a:pt x="3965" y="324"/>
                </a:lnTo>
                <a:lnTo>
                  <a:pt x="3976" y="385"/>
                </a:lnTo>
                <a:lnTo>
                  <a:pt x="3952" y="385"/>
                </a:lnTo>
                <a:close/>
                <a:moveTo>
                  <a:pt x="3898" y="388"/>
                </a:moveTo>
                <a:lnTo>
                  <a:pt x="3896" y="388"/>
                </a:lnTo>
                <a:lnTo>
                  <a:pt x="3896" y="388"/>
                </a:lnTo>
                <a:lnTo>
                  <a:pt x="3898" y="388"/>
                </a:lnTo>
                <a:close/>
                <a:moveTo>
                  <a:pt x="3874" y="300"/>
                </a:moveTo>
                <a:lnTo>
                  <a:pt x="3874" y="297"/>
                </a:lnTo>
                <a:lnTo>
                  <a:pt x="3960" y="286"/>
                </a:lnTo>
                <a:lnTo>
                  <a:pt x="3965" y="310"/>
                </a:lnTo>
                <a:lnTo>
                  <a:pt x="3874" y="300"/>
                </a:lnTo>
                <a:close/>
                <a:moveTo>
                  <a:pt x="3871" y="286"/>
                </a:moveTo>
                <a:lnTo>
                  <a:pt x="3861" y="244"/>
                </a:lnTo>
                <a:lnTo>
                  <a:pt x="3954" y="249"/>
                </a:lnTo>
                <a:lnTo>
                  <a:pt x="3960" y="276"/>
                </a:lnTo>
                <a:lnTo>
                  <a:pt x="3871" y="286"/>
                </a:lnTo>
                <a:close/>
                <a:moveTo>
                  <a:pt x="3863" y="300"/>
                </a:moveTo>
                <a:lnTo>
                  <a:pt x="3863" y="300"/>
                </a:lnTo>
                <a:lnTo>
                  <a:pt x="3858" y="300"/>
                </a:lnTo>
                <a:lnTo>
                  <a:pt x="3863" y="300"/>
                </a:lnTo>
                <a:close/>
                <a:moveTo>
                  <a:pt x="3805" y="292"/>
                </a:moveTo>
                <a:lnTo>
                  <a:pt x="3778" y="289"/>
                </a:lnTo>
                <a:lnTo>
                  <a:pt x="3762" y="241"/>
                </a:lnTo>
                <a:lnTo>
                  <a:pt x="3850" y="244"/>
                </a:lnTo>
                <a:lnTo>
                  <a:pt x="3861" y="286"/>
                </a:lnTo>
                <a:lnTo>
                  <a:pt x="3805" y="292"/>
                </a:lnTo>
                <a:close/>
                <a:moveTo>
                  <a:pt x="3698" y="292"/>
                </a:moveTo>
                <a:lnTo>
                  <a:pt x="3751" y="300"/>
                </a:lnTo>
                <a:lnTo>
                  <a:pt x="3708" y="305"/>
                </a:lnTo>
                <a:lnTo>
                  <a:pt x="3698" y="292"/>
                </a:lnTo>
                <a:close/>
                <a:moveTo>
                  <a:pt x="3703" y="337"/>
                </a:moveTo>
                <a:lnTo>
                  <a:pt x="3663" y="329"/>
                </a:lnTo>
                <a:lnTo>
                  <a:pt x="3655" y="321"/>
                </a:lnTo>
                <a:lnTo>
                  <a:pt x="3695" y="318"/>
                </a:lnTo>
                <a:lnTo>
                  <a:pt x="3703" y="337"/>
                </a:lnTo>
                <a:close/>
                <a:moveTo>
                  <a:pt x="3770" y="308"/>
                </a:moveTo>
                <a:lnTo>
                  <a:pt x="3786" y="353"/>
                </a:lnTo>
                <a:lnTo>
                  <a:pt x="3743" y="345"/>
                </a:lnTo>
                <a:lnTo>
                  <a:pt x="3716" y="316"/>
                </a:lnTo>
                <a:lnTo>
                  <a:pt x="3770" y="308"/>
                </a:lnTo>
                <a:close/>
                <a:moveTo>
                  <a:pt x="3765" y="289"/>
                </a:moveTo>
                <a:lnTo>
                  <a:pt x="3692" y="281"/>
                </a:lnTo>
                <a:lnTo>
                  <a:pt x="3674" y="238"/>
                </a:lnTo>
                <a:lnTo>
                  <a:pt x="3749" y="241"/>
                </a:lnTo>
                <a:lnTo>
                  <a:pt x="3765" y="289"/>
                </a:lnTo>
                <a:close/>
                <a:moveTo>
                  <a:pt x="3679" y="292"/>
                </a:moveTo>
                <a:lnTo>
                  <a:pt x="3687" y="297"/>
                </a:lnTo>
                <a:lnTo>
                  <a:pt x="3690" y="305"/>
                </a:lnTo>
                <a:lnTo>
                  <a:pt x="3644" y="310"/>
                </a:lnTo>
                <a:lnTo>
                  <a:pt x="3615" y="284"/>
                </a:lnTo>
                <a:lnTo>
                  <a:pt x="3679" y="292"/>
                </a:lnTo>
                <a:close/>
                <a:moveTo>
                  <a:pt x="3642" y="327"/>
                </a:moveTo>
                <a:lnTo>
                  <a:pt x="3634" y="324"/>
                </a:lnTo>
                <a:lnTo>
                  <a:pt x="3639" y="324"/>
                </a:lnTo>
                <a:lnTo>
                  <a:pt x="3642" y="327"/>
                </a:lnTo>
                <a:close/>
                <a:moveTo>
                  <a:pt x="3620" y="313"/>
                </a:moveTo>
                <a:lnTo>
                  <a:pt x="3612" y="297"/>
                </a:lnTo>
                <a:lnTo>
                  <a:pt x="3628" y="313"/>
                </a:lnTo>
                <a:lnTo>
                  <a:pt x="3620" y="313"/>
                </a:lnTo>
                <a:close/>
                <a:moveTo>
                  <a:pt x="3620" y="343"/>
                </a:moveTo>
                <a:lnTo>
                  <a:pt x="3610" y="332"/>
                </a:lnTo>
                <a:lnTo>
                  <a:pt x="3618" y="335"/>
                </a:lnTo>
                <a:lnTo>
                  <a:pt x="3620" y="343"/>
                </a:lnTo>
                <a:close/>
                <a:moveTo>
                  <a:pt x="3668" y="278"/>
                </a:moveTo>
                <a:lnTo>
                  <a:pt x="3602" y="270"/>
                </a:lnTo>
                <a:lnTo>
                  <a:pt x="3596" y="262"/>
                </a:lnTo>
                <a:lnTo>
                  <a:pt x="3586" y="244"/>
                </a:lnTo>
                <a:lnTo>
                  <a:pt x="3628" y="236"/>
                </a:lnTo>
                <a:lnTo>
                  <a:pt x="3631" y="236"/>
                </a:lnTo>
                <a:lnTo>
                  <a:pt x="3668" y="278"/>
                </a:lnTo>
                <a:close/>
                <a:moveTo>
                  <a:pt x="3650" y="236"/>
                </a:moveTo>
                <a:lnTo>
                  <a:pt x="3660" y="236"/>
                </a:lnTo>
                <a:lnTo>
                  <a:pt x="3671" y="262"/>
                </a:lnTo>
                <a:lnTo>
                  <a:pt x="3650" y="236"/>
                </a:lnTo>
                <a:close/>
                <a:moveTo>
                  <a:pt x="3575" y="222"/>
                </a:moveTo>
                <a:lnTo>
                  <a:pt x="3551" y="174"/>
                </a:lnTo>
                <a:lnTo>
                  <a:pt x="3578" y="174"/>
                </a:lnTo>
                <a:lnTo>
                  <a:pt x="3620" y="222"/>
                </a:lnTo>
                <a:lnTo>
                  <a:pt x="3575" y="222"/>
                </a:lnTo>
                <a:close/>
                <a:moveTo>
                  <a:pt x="3431" y="273"/>
                </a:moveTo>
                <a:lnTo>
                  <a:pt x="3441" y="286"/>
                </a:lnTo>
                <a:lnTo>
                  <a:pt x="3423" y="273"/>
                </a:lnTo>
                <a:lnTo>
                  <a:pt x="3431" y="273"/>
                </a:lnTo>
                <a:close/>
                <a:moveTo>
                  <a:pt x="3407" y="265"/>
                </a:moveTo>
                <a:lnTo>
                  <a:pt x="3399" y="260"/>
                </a:lnTo>
                <a:lnTo>
                  <a:pt x="3423" y="262"/>
                </a:lnTo>
                <a:lnTo>
                  <a:pt x="3407" y="265"/>
                </a:lnTo>
                <a:close/>
                <a:moveTo>
                  <a:pt x="3428" y="244"/>
                </a:moveTo>
                <a:lnTo>
                  <a:pt x="3436" y="252"/>
                </a:lnTo>
                <a:lnTo>
                  <a:pt x="3431" y="252"/>
                </a:lnTo>
                <a:lnTo>
                  <a:pt x="3428" y="244"/>
                </a:lnTo>
                <a:close/>
                <a:moveTo>
                  <a:pt x="3425" y="228"/>
                </a:moveTo>
                <a:lnTo>
                  <a:pt x="3471" y="230"/>
                </a:lnTo>
                <a:lnTo>
                  <a:pt x="3492" y="249"/>
                </a:lnTo>
                <a:lnTo>
                  <a:pt x="3463" y="254"/>
                </a:lnTo>
                <a:lnTo>
                  <a:pt x="3460" y="254"/>
                </a:lnTo>
                <a:lnTo>
                  <a:pt x="3425" y="228"/>
                </a:lnTo>
                <a:close/>
                <a:moveTo>
                  <a:pt x="3489" y="230"/>
                </a:moveTo>
                <a:lnTo>
                  <a:pt x="3489" y="230"/>
                </a:lnTo>
                <a:lnTo>
                  <a:pt x="3489" y="230"/>
                </a:lnTo>
                <a:lnTo>
                  <a:pt x="3489" y="230"/>
                </a:lnTo>
                <a:close/>
                <a:moveTo>
                  <a:pt x="3513" y="273"/>
                </a:moveTo>
                <a:lnTo>
                  <a:pt x="3535" y="305"/>
                </a:lnTo>
                <a:lnTo>
                  <a:pt x="3529" y="305"/>
                </a:lnTo>
                <a:lnTo>
                  <a:pt x="3481" y="268"/>
                </a:lnTo>
                <a:lnTo>
                  <a:pt x="3513" y="273"/>
                </a:lnTo>
                <a:close/>
                <a:moveTo>
                  <a:pt x="3503" y="230"/>
                </a:moveTo>
                <a:lnTo>
                  <a:pt x="3545" y="233"/>
                </a:lnTo>
                <a:lnTo>
                  <a:pt x="3551" y="238"/>
                </a:lnTo>
                <a:lnTo>
                  <a:pt x="3513" y="246"/>
                </a:lnTo>
                <a:lnTo>
                  <a:pt x="3503" y="230"/>
                </a:lnTo>
                <a:close/>
                <a:moveTo>
                  <a:pt x="3505" y="260"/>
                </a:moveTo>
                <a:lnTo>
                  <a:pt x="3505" y="260"/>
                </a:lnTo>
                <a:lnTo>
                  <a:pt x="3505" y="260"/>
                </a:lnTo>
                <a:lnTo>
                  <a:pt x="3505" y="260"/>
                </a:lnTo>
                <a:close/>
                <a:moveTo>
                  <a:pt x="3527" y="262"/>
                </a:moveTo>
                <a:lnTo>
                  <a:pt x="3519" y="257"/>
                </a:lnTo>
                <a:lnTo>
                  <a:pt x="3562" y="249"/>
                </a:lnTo>
                <a:lnTo>
                  <a:pt x="3583" y="268"/>
                </a:lnTo>
                <a:lnTo>
                  <a:pt x="3527" y="262"/>
                </a:lnTo>
                <a:close/>
                <a:moveTo>
                  <a:pt x="3564" y="233"/>
                </a:moveTo>
                <a:lnTo>
                  <a:pt x="3567" y="233"/>
                </a:lnTo>
                <a:lnTo>
                  <a:pt x="3567" y="236"/>
                </a:lnTo>
                <a:lnTo>
                  <a:pt x="3567" y="236"/>
                </a:lnTo>
                <a:lnTo>
                  <a:pt x="3564" y="233"/>
                </a:lnTo>
                <a:close/>
                <a:moveTo>
                  <a:pt x="3545" y="163"/>
                </a:moveTo>
                <a:lnTo>
                  <a:pt x="3543" y="155"/>
                </a:lnTo>
                <a:lnTo>
                  <a:pt x="3559" y="150"/>
                </a:lnTo>
                <a:lnTo>
                  <a:pt x="3570" y="163"/>
                </a:lnTo>
                <a:lnTo>
                  <a:pt x="3545" y="163"/>
                </a:lnTo>
                <a:close/>
                <a:moveTo>
                  <a:pt x="3562" y="220"/>
                </a:moveTo>
                <a:lnTo>
                  <a:pt x="3551" y="220"/>
                </a:lnTo>
                <a:lnTo>
                  <a:pt x="3508" y="177"/>
                </a:lnTo>
                <a:lnTo>
                  <a:pt x="3537" y="177"/>
                </a:lnTo>
                <a:lnTo>
                  <a:pt x="3562" y="220"/>
                </a:lnTo>
                <a:close/>
                <a:moveTo>
                  <a:pt x="3508" y="163"/>
                </a:moveTo>
                <a:lnTo>
                  <a:pt x="3529" y="158"/>
                </a:lnTo>
                <a:lnTo>
                  <a:pt x="3532" y="163"/>
                </a:lnTo>
                <a:lnTo>
                  <a:pt x="3508" y="163"/>
                </a:lnTo>
                <a:close/>
                <a:moveTo>
                  <a:pt x="3535" y="220"/>
                </a:moveTo>
                <a:lnTo>
                  <a:pt x="3497" y="217"/>
                </a:lnTo>
                <a:lnTo>
                  <a:pt x="3473" y="177"/>
                </a:lnTo>
                <a:lnTo>
                  <a:pt x="3492" y="177"/>
                </a:lnTo>
                <a:lnTo>
                  <a:pt x="3535" y="220"/>
                </a:lnTo>
                <a:close/>
                <a:moveTo>
                  <a:pt x="3481" y="217"/>
                </a:moveTo>
                <a:lnTo>
                  <a:pt x="3473" y="217"/>
                </a:lnTo>
                <a:lnTo>
                  <a:pt x="3436" y="185"/>
                </a:lnTo>
                <a:lnTo>
                  <a:pt x="3455" y="179"/>
                </a:lnTo>
                <a:lnTo>
                  <a:pt x="3460" y="179"/>
                </a:lnTo>
                <a:lnTo>
                  <a:pt x="3481" y="217"/>
                </a:lnTo>
                <a:close/>
                <a:moveTo>
                  <a:pt x="3455" y="217"/>
                </a:moveTo>
                <a:lnTo>
                  <a:pt x="3407" y="214"/>
                </a:lnTo>
                <a:lnTo>
                  <a:pt x="3407" y="214"/>
                </a:lnTo>
                <a:lnTo>
                  <a:pt x="3393" y="195"/>
                </a:lnTo>
                <a:lnTo>
                  <a:pt x="3423" y="187"/>
                </a:lnTo>
                <a:lnTo>
                  <a:pt x="3455" y="217"/>
                </a:lnTo>
                <a:close/>
                <a:moveTo>
                  <a:pt x="3385" y="185"/>
                </a:moveTo>
                <a:lnTo>
                  <a:pt x="3383" y="182"/>
                </a:lnTo>
                <a:lnTo>
                  <a:pt x="3401" y="179"/>
                </a:lnTo>
                <a:lnTo>
                  <a:pt x="3385" y="185"/>
                </a:lnTo>
                <a:close/>
                <a:moveTo>
                  <a:pt x="3321" y="201"/>
                </a:moveTo>
                <a:lnTo>
                  <a:pt x="3305" y="182"/>
                </a:lnTo>
                <a:lnTo>
                  <a:pt x="3342" y="182"/>
                </a:lnTo>
                <a:lnTo>
                  <a:pt x="3356" y="193"/>
                </a:lnTo>
                <a:lnTo>
                  <a:pt x="3321" y="201"/>
                </a:lnTo>
                <a:close/>
                <a:moveTo>
                  <a:pt x="3297" y="171"/>
                </a:moveTo>
                <a:lnTo>
                  <a:pt x="3273" y="142"/>
                </a:lnTo>
                <a:lnTo>
                  <a:pt x="3284" y="139"/>
                </a:lnTo>
                <a:lnTo>
                  <a:pt x="3326" y="171"/>
                </a:lnTo>
                <a:lnTo>
                  <a:pt x="3297" y="171"/>
                </a:lnTo>
                <a:close/>
                <a:moveTo>
                  <a:pt x="3292" y="185"/>
                </a:moveTo>
                <a:lnTo>
                  <a:pt x="3302" y="201"/>
                </a:lnTo>
                <a:lnTo>
                  <a:pt x="3278" y="185"/>
                </a:lnTo>
                <a:lnTo>
                  <a:pt x="3292" y="185"/>
                </a:lnTo>
                <a:close/>
                <a:moveTo>
                  <a:pt x="3318" y="222"/>
                </a:moveTo>
                <a:lnTo>
                  <a:pt x="3326" y="228"/>
                </a:lnTo>
                <a:lnTo>
                  <a:pt x="3337" y="241"/>
                </a:lnTo>
                <a:lnTo>
                  <a:pt x="3302" y="236"/>
                </a:lnTo>
                <a:lnTo>
                  <a:pt x="3281" y="225"/>
                </a:lnTo>
                <a:lnTo>
                  <a:pt x="3292" y="222"/>
                </a:lnTo>
                <a:lnTo>
                  <a:pt x="3318" y="222"/>
                </a:lnTo>
                <a:close/>
                <a:moveTo>
                  <a:pt x="3332" y="252"/>
                </a:moveTo>
                <a:lnTo>
                  <a:pt x="3348" y="254"/>
                </a:lnTo>
                <a:lnTo>
                  <a:pt x="3356" y="265"/>
                </a:lnTo>
                <a:lnTo>
                  <a:pt x="3332" y="252"/>
                </a:lnTo>
                <a:close/>
                <a:moveTo>
                  <a:pt x="3407" y="278"/>
                </a:moveTo>
                <a:lnTo>
                  <a:pt x="3415" y="284"/>
                </a:lnTo>
                <a:lnTo>
                  <a:pt x="3396" y="278"/>
                </a:lnTo>
                <a:lnTo>
                  <a:pt x="3407" y="278"/>
                </a:lnTo>
                <a:close/>
                <a:moveTo>
                  <a:pt x="3415" y="316"/>
                </a:moveTo>
                <a:lnTo>
                  <a:pt x="3452" y="332"/>
                </a:lnTo>
                <a:lnTo>
                  <a:pt x="3428" y="335"/>
                </a:lnTo>
                <a:lnTo>
                  <a:pt x="3412" y="316"/>
                </a:lnTo>
                <a:lnTo>
                  <a:pt x="3415" y="316"/>
                </a:lnTo>
                <a:close/>
                <a:moveTo>
                  <a:pt x="3425" y="300"/>
                </a:moveTo>
                <a:lnTo>
                  <a:pt x="3415" y="294"/>
                </a:lnTo>
                <a:lnTo>
                  <a:pt x="3441" y="300"/>
                </a:lnTo>
                <a:lnTo>
                  <a:pt x="3455" y="308"/>
                </a:lnTo>
                <a:lnTo>
                  <a:pt x="3425" y="300"/>
                </a:lnTo>
                <a:close/>
                <a:moveTo>
                  <a:pt x="3444" y="270"/>
                </a:moveTo>
                <a:lnTo>
                  <a:pt x="3460" y="268"/>
                </a:lnTo>
                <a:lnTo>
                  <a:pt x="3503" y="300"/>
                </a:lnTo>
                <a:lnTo>
                  <a:pt x="3460" y="292"/>
                </a:lnTo>
                <a:lnTo>
                  <a:pt x="3444" y="270"/>
                </a:lnTo>
                <a:close/>
                <a:moveTo>
                  <a:pt x="3524" y="316"/>
                </a:moveTo>
                <a:lnTo>
                  <a:pt x="3535" y="324"/>
                </a:lnTo>
                <a:lnTo>
                  <a:pt x="3519" y="324"/>
                </a:lnTo>
                <a:lnTo>
                  <a:pt x="3495" y="318"/>
                </a:lnTo>
                <a:lnTo>
                  <a:pt x="3473" y="308"/>
                </a:lnTo>
                <a:lnTo>
                  <a:pt x="3524" y="316"/>
                </a:lnTo>
                <a:close/>
                <a:moveTo>
                  <a:pt x="3559" y="348"/>
                </a:moveTo>
                <a:lnTo>
                  <a:pt x="3564" y="356"/>
                </a:lnTo>
                <a:lnTo>
                  <a:pt x="3537" y="348"/>
                </a:lnTo>
                <a:lnTo>
                  <a:pt x="3529" y="340"/>
                </a:lnTo>
                <a:lnTo>
                  <a:pt x="3559" y="348"/>
                </a:lnTo>
                <a:close/>
                <a:moveTo>
                  <a:pt x="3551" y="308"/>
                </a:moveTo>
                <a:lnTo>
                  <a:pt x="3537" y="286"/>
                </a:lnTo>
                <a:lnTo>
                  <a:pt x="3567" y="313"/>
                </a:lnTo>
                <a:lnTo>
                  <a:pt x="3551" y="308"/>
                </a:lnTo>
                <a:close/>
                <a:moveTo>
                  <a:pt x="3543" y="276"/>
                </a:moveTo>
                <a:lnTo>
                  <a:pt x="3591" y="281"/>
                </a:lnTo>
                <a:lnTo>
                  <a:pt x="3607" y="316"/>
                </a:lnTo>
                <a:lnTo>
                  <a:pt x="3594" y="316"/>
                </a:lnTo>
                <a:lnTo>
                  <a:pt x="3591" y="316"/>
                </a:lnTo>
                <a:lnTo>
                  <a:pt x="3543" y="276"/>
                </a:lnTo>
                <a:close/>
                <a:moveTo>
                  <a:pt x="3588" y="329"/>
                </a:moveTo>
                <a:lnTo>
                  <a:pt x="3612" y="351"/>
                </a:lnTo>
                <a:lnTo>
                  <a:pt x="3580" y="343"/>
                </a:lnTo>
                <a:lnTo>
                  <a:pt x="3567" y="332"/>
                </a:lnTo>
                <a:lnTo>
                  <a:pt x="3588" y="329"/>
                </a:lnTo>
                <a:close/>
                <a:moveTo>
                  <a:pt x="3634" y="369"/>
                </a:moveTo>
                <a:lnTo>
                  <a:pt x="3634" y="369"/>
                </a:lnTo>
                <a:lnTo>
                  <a:pt x="3642" y="383"/>
                </a:lnTo>
                <a:lnTo>
                  <a:pt x="3631" y="380"/>
                </a:lnTo>
                <a:lnTo>
                  <a:pt x="3607" y="361"/>
                </a:lnTo>
                <a:lnTo>
                  <a:pt x="3634" y="369"/>
                </a:lnTo>
                <a:close/>
                <a:moveTo>
                  <a:pt x="3631" y="337"/>
                </a:moveTo>
                <a:lnTo>
                  <a:pt x="3655" y="340"/>
                </a:lnTo>
                <a:lnTo>
                  <a:pt x="3684" y="369"/>
                </a:lnTo>
                <a:lnTo>
                  <a:pt x="3642" y="359"/>
                </a:lnTo>
                <a:lnTo>
                  <a:pt x="3631" y="337"/>
                </a:lnTo>
                <a:close/>
                <a:moveTo>
                  <a:pt x="3676" y="345"/>
                </a:moveTo>
                <a:lnTo>
                  <a:pt x="3708" y="351"/>
                </a:lnTo>
                <a:lnTo>
                  <a:pt x="3719" y="380"/>
                </a:lnTo>
                <a:lnTo>
                  <a:pt x="3708" y="377"/>
                </a:lnTo>
                <a:lnTo>
                  <a:pt x="3676" y="345"/>
                </a:lnTo>
                <a:close/>
                <a:moveTo>
                  <a:pt x="3716" y="340"/>
                </a:moveTo>
                <a:lnTo>
                  <a:pt x="3711" y="327"/>
                </a:lnTo>
                <a:lnTo>
                  <a:pt x="3725" y="343"/>
                </a:lnTo>
                <a:lnTo>
                  <a:pt x="3716" y="340"/>
                </a:lnTo>
                <a:close/>
                <a:moveTo>
                  <a:pt x="3738" y="356"/>
                </a:moveTo>
                <a:lnTo>
                  <a:pt x="3767" y="393"/>
                </a:lnTo>
                <a:lnTo>
                  <a:pt x="3767" y="393"/>
                </a:lnTo>
                <a:lnTo>
                  <a:pt x="3733" y="383"/>
                </a:lnTo>
                <a:lnTo>
                  <a:pt x="3722" y="353"/>
                </a:lnTo>
                <a:lnTo>
                  <a:pt x="3738" y="356"/>
                </a:lnTo>
                <a:close/>
                <a:moveTo>
                  <a:pt x="3757" y="361"/>
                </a:moveTo>
                <a:lnTo>
                  <a:pt x="3789" y="367"/>
                </a:lnTo>
                <a:lnTo>
                  <a:pt x="3797" y="391"/>
                </a:lnTo>
                <a:lnTo>
                  <a:pt x="3783" y="391"/>
                </a:lnTo>
                <a:lnTo>
                  <a:pt x="3757" y="361"/>
                </a:lnTo>
                <a:close/>
                <a:moveTo>
                  <a:pt x="3783" y="308"/>
                </a:moveTo>
                <a:lnTo>
                  <a:pt x="3805" y="305"/>
                </a:lnTo>
                <a:lnTo>
                  <a:pt x="3866" y="313"/>
                </a:lnTo>
                <a:lnTo>
                  <a:pt x="3879" y="372"/>
                </a:lnTo>
                <a:lnTo>
                  <a:pt x="3799" y="356"/>
                </a:lnTo>
                <a:lnTo>
                  <a:pt x="3783" y="308"/>
                </a:lnTo>
                <a:close/>
                <a:moveTo>
                  <a:pt x="3887" y="399"/>
                </a:moveTo>
                <a:lnTo>
                  <a:pt x="3893" y="425"/>
                </a:lnTo>
                <a:lnTo>
                  <a:pt x="3815" y="404"/>
                </a:lnTo>
                <a:lnTo>
                  <a:pt x="3813" y="401"/>
                </a:lnTo>
                <a:lnTo>
                  <a:pt x="3887" y="399"/>
                </a:lnTo>
                <a:close/>
                <a:moveTo>
                  <a:pt x="3818" y="458"/>
                </a:moveTo>
                <a:lnTo>
                  <a:pt x="3826" y="482"/>
                </a:lnTo>
                <a:lnTo>
                  <a:pt x="3807" y="474"/>
                </a:lnTo>
                <a:lnTo>
                  <a:pt x="3775" y="442"/>
                </a:lnTo>
                <a:lnTo>
                  <a:pt x="3818" y="458"/>
                </a:lnTo>
                <a:close/>
                <a:moveTo>
                  <a:pt x="3858" y="495"/>
                </a:moveTo>
                <a:lnTo>
                  <a:pt x="3842" y="490"/>
                </a:lnTo>
                <a:lnTo>
                  <a:pt x="3834" y="468"/>
                </a:lnTo>
                <a:lnTo>
                  <a:pt x="3858" y="495"/>
                </a:lnTo>
                <a:close/>
                <a:moveTo>
                  <a:pt x="3930" y="581"/>
                </a:moveTo>
                <a:lnTo>
                  <a:pt x="3933" y="594"/>
                </a:lnTo>
                <a:lnTo>
                  <a:pt x="3920" y="586"/>
                </a:lnTo>
                <a:lnTo>
                  <a:pt x="3896" y="562"/>
                </a:lnTo>
                <a:lnTo>
                  <a:pt x="3930" y="581"/>
                </a:lnTo>
                <a:close/>
                <a:moveTo>
                  <a:pt x="3930" y="527"/>
                </a:moveTo>
                <a:lnTo>
                  <a:pt x="3922" y="492"/>
                </a:lnTo>
                <a:lnTo>
                  <a:pt x="3997" y="519"/>
                </a:lnTo>
                <a:lnTo>
                  <a:pt x="4005" y="559"/>
                </a:lnTo>
                <a:lnTo>
                  <a:pt x="3930" y="527"/>
                </a:lnTo>
                <a:close/>
                <a:moveTo>
                  <a:pt x="4016" y="626"/>
                </a:moveTo>
                <a:lnTo>
                  <a:pt x="4018" y="647"/>
                </a:lnTo>
                <a:lnTo>
                  <a:pt x="3989" y="629"/>
                </a:lnTo>
                <a:lnTo>
                  <a:pt x="3962" y="597"/>
                </a:lnTo>
                <a:lnTo>
                  <a:pt x="4016" y="626"/>
                </a:lnTo>
                <a:close/>
                <a:moveTo>
                  <a:pt x="4021" y="663"/>
                </a:moveTo>
                <a:lnTo>
                  <a:pt x="4021" y="666"/>
                </a:lnTo>
                <a:lnTo>
                  <a:pt x="4021" y="666"/>
                </a:lnTo>
                <a:lnTo>
                  <a:pt x="4016" y="661"/>
                </a:lnTo>
                <a:lnTo>
                  <a:pt x="4021" y="663"/>
                </a:lnTo>
                <a:close/>
                <a:moveTo>
                  <a:pt x="4013" y="674"/>
                </a:moveTo>
                <a:lnTo>
                  <a:pt x="4024" y="688"/>
                </a:lnTo>
                <a:lnTo>
                  <a:pt x="4010" y="674"/>
                </a:lnTo>
                <a:lnTo>
                  <a:pt x="3997" y="663"/>
                </a:lnTo>
                <a:lnTo>
                  <a:pt x="4013" y="674"/>
                </a:lnTo>
                <a:close/>
                <a:moveTo>
                  <a:pt x="4018" y="565"/>
                </a:moveTo>
                <a:lnTo>
                  <a:pt x="4010" y="524"/>
                </a:lnTo>
                <a:lnTo>
                  <a:pt x="4085" y="551"/>
                </a:lnTo>
                <a:lnTo>
                  <a:pt x="4088" y="597"/>
                </a:lnTo>
                <a:lnTo>
                  <a:pt x="4018" y="565"/>
                </a:lnTo>
                <a:close/>
                <a:moveTo>
                  <a:pt x="4008" y="511"/>
                </a:moveTo>
                <a:lnTo>
                  <a:pt x="4002" y="468"/>
                </a:lnTo>
                <a:lnTo>
                  <a:pt x="4080" y="487"/>
                </a:lnTo>
                <a:lnTo>
                  <a:pt x="4083" y="538"/>
                </a:lnTo>
                <a:lnTo>
                  <a:pt x="4008" y="511"/>
                </a:lnTo>
                <a:close/>
                <a:moveTo>
                  <a:pt x="4077" y="337"/>
                </a:moveTo>
                <a:lnTo>
                  <a:pt x="4136" y="343"/>
                </a:lnTo>
                <a:lnTo>
                  <a:pt x="4165" y="372"/>
                </a:lnTo>
                <a:lnTo>
                  <a:pt x="4168" y="377"/>
                </a:lnTo>
                <a:lnTo>
                  <a:pt x="4083" y="380"/>
                </a:lnTo>
                <a:lnTo>
                  <a:pt x="4077" y="337"/>
                </a:lnTo>
                <a:close/>
                <a:moveTo>
                  <a:pt x="4149" y="332"/>
                </a:moveTo>
                <a:lnTo>
                  <a:pt x="4141" y="324"/>
                </a:lnTo>
                <a:lnTo>
                  <a:pt x="4117" y="294"/>
                </a:lnTo>
                <a:lnTo>
                  <a:pt x="4168" y="335"/>
                </a:lnTo>
                <a:lnTo>
                  <a:pt x="4149" y="332"/>
                </a:lnTo>
                <a:close/>
                <a:moveTo>
                  <a:pt x="4125" y="329"/>
                </a:moveTo>
                <a:lnTo>
                  <a:pt x="4077" y="324"/>
                </a:lnTo>
                <a:lnTo>
                  <a:pt x="4072" y="276"/>
                </a:lnTo>
                <a:lnTo>
                  <a:pt x="4093" y="297"/>
                </a:lnTo>
                <a:lnTo>
                  <a:pt x="4125" y="329"/>
                </a:lnTo>
                <a:close/>
                <a:moveTo>
                  <a:pt x="4085" y="254"/>
                </a:moveTo>
                <a:lnTo>
                  <a:pt x="4120" y="254"/>
                </a:lnTo>
                <a:lnTo>
                  <a:pt x="4125" y="257"/>
                </a:lnTo>
                <a:lnTo>
                  <a:pt x="4096" y="260"/>
                </a:lnTo>
                <a:lnTo>
                  <a:pt x="4085" y="254"/>
                </a:lnTo>
                <a:close/>
                <a:moveTo>
                  <a:pt x="4075" y="241"/>
                </a:moveTo>
                <a:lnTo>
                  <a:pt x="4069" y="233"/>
                </a:lnTo>
                <a:lnTo>
                  <a:pt x="4066" y="217"/>
                </a:lnTo>
                <a:lnTo>
                  <a:pt x="4101" y="241"/>
                </a:lnTo>
                <a:lnTo>
                  <a:pt x="4075" y="241"/>
                </a:lnTo>
                <a:close/>
                <a:moveTo>
                  <a:pt x="4069" y="380"/>
                </a:moveTo>
                <a:lnTo>
                  <a:pt x="3989" y="383"/>
                </a:lnTo>
                <a:lnTo>
                  <a:pt x="3978" y="324"/>
                </a:lnTo>
                <a:lnTo>
                  <a:pt x="4066" y="335"/>
                </a:lnTo>
                <a:lnTo>
                  <a:pt x="4069" y="380"/>
                </a:lnTo>
                <a:close/>
                <a:moveTo>
                  <a:pt x="3976" y="313"/>
                </a:moveTo>
                <a:lnTo>
                  <a:pt x="3973" y="286"/>
                </a:lnTo>
                <a:lnTo>
                  <a:pt x="4061" y="276"/>
                </a:lnTo>
                <a:lnTo>
                  <a:pt x="4064" y="324"/>
                </a:lnTo>
                <a:lnTo>
                  <a:pt x="3976" y="313"/>
                </a:lnTo>
                <a:close/>
                <a:moveTo>
                  <a:pt x="4058" y="118"/>
                </a:moveTo>
                <a:lnTo>
                  <a:pt x="4096" y="134"/>
                </a:lnTo>
                <a:lnTo>
                  <a:pt x="4061" y="142"/>
                </a:lnTo>
                <a:lnTo>
                  <a:pt x="4058" y="118"/>
                </a:lnTo>
                <a:close/>
                <a:moveTo>
                  <a:pt x="4002" y="147"/>
                </a:moveTo>
                <a:lnTo>
                  <a:pt x="3989" y="131"/>
                </a:lnTo>
                <a:lnTo>
                  <a:pt x="4016" y="147"/>
                </a:lnTo>
                <a:lnTo>
                  <a:pt x="4002" y="147"/>
                </a:lnTo>
                <a:close/>
                <a:moveTo>
                  <a:pt x="4010" y="179"/>
                </a:moveTo>
                <a:lnTo>
                  <a:pt x="4040" y="217"/>
                </a:lnTo>
                <a:lnTo>
                  <a:pt x="4026" y="206"/>
                </a:lnTo>
                <a:lnTo>
                  <a:pt x="3992" y="166"/>
                </a:lnTo>
                <a:lnTo>
                  <a:pt x="3994" y="166"/>
                </a:lnTo>
                <a:lnTo>
                  <a:pt x="4010" y="179"/>
                </a:lnTo>
                <a:close/>
                <a:moveTo>
                  <a:pt x="4032" y="238"/>
                </a:moveTo>
                <a:lnTo>
                  <a:pt x="3965" y="236"/>
                </a:lnTo>
                <a:lnTo>
                  <a:pt x="3954" y="174"/>
                </a:lnTo>
                <a:lnTo>
                  <a:pt x="3962" y="174"/>
                </a:lnTo>
                <a:lnTo>
                  <a:pt x="4032" y="238"/>
                </a:lnTo>
                <a:close/>
                <a:moveTo>
                  <a:pt x="3949" y="142"/>
                </a:moveTo>
                <a:lnTo>
                  <a:pt x="3949" y="139"/>
                </a:lnTo>
                <a:lnTo>
                  <a:pt x="3957" y="150"/>
                </a:lnTo>
                <a:lnTo>
                  <a:pt x="3957" y="150"/>
                </a:lnTo>
                <a:lnTo>
                  <a:pt x="3949" y="142"/>
                </a:lnTo>
                <a:close/>
                <a:moveTo>
                  <a:pt x="3949" y="123"/>
                </a:moveTo>
                <a:lnTo>
                  <a:pt x="3944" y="118"/>
                </a:lnTo>
                <a:lnTo>
                  <a:pt x="3944" y="105"/>
                </a:lnTo>
                <a:lnTo>
                  <a:pt x="3960" y="115"/>
                </a:lnTo>
                <a:lnTo>
                  <a:pt x="3984" y="147"/>
                </a:lnTo>
                <a:lnTo>
                  <a:pt x="3949" y="123"/>
                </a:lnTo>
                <a:close/>
                <a:moveTo>
                  <a:pt x="3952" y="236"/>
                </a:moveTo>
                <a:lnTo>
                  <a:pt x="3858" y="233"/>
                </a:lnTo>
                <a:lnTo>
                  <a:pt x="3850" y="193"/>
                </a:lnTo>
                <a:lnTo>
                  <a:pt x="3944" y="177"/>
                </a:lnTo>
                <a:lnTo>
                  <a:pt x="3952" y="236"/>
                </a:lnTo>
                <a:close/>
                <a:moveTo>
                  <a:pt x="3847" y="182"/>
                </a:moveTo>
                <a:lnTo>
                  <a:pt x="3842" y="166"/>
                </a:lnTo>
                <a:lnTo>
                  <a:pt x="3941" y="161"/>
                </a:lnTo>
                <a:lnTo>
                  <a:pt x="3941" y="163"/>
                </a:lnTo>
                <a:lnTo>
                  <a:pt x="3847" y="182"/>
                </a:lnTo>
                <a:close/>
                <a:moveTo>
                  <a:pt x="3847" y="233"/>
                </a:moveTo>
                <a:lnTo>
                  <a:pt x="3757" y="228"/>
                </a:lnTo>
                <a:lnTo>
                  <a:pt x="3754" y="212"/>
                </a:lnTo>
                <a:lnTo>
                  <a:pt x="3837" y="195"/>
                </a:lnTo>
                <a:lnTo>
                  <a:pt x="3847" y="233"/>
                </a:lnTo>
                <a:close/>
                <a:moveTo>
                  <a:pt x="3749" y="201"/>
                </a:moveTo>
                <a:lnTo>
                  <a:pt x="3738" y="169"/>
                </a:lnTo>
                <a:lnTo>
                  <a:pt x="3831" y="166"/>
                </a:lnTo>
                <a:lnTo>
                  <a:pt x="3834" y="185"/>
                </a:lnTo>
                <a:lnTo>
                  <a:pt x="3749" y="201"/>
                </a:lnTo>
                <a:close/>
                <a:moveTo>
                  <a:pt x="3741" y="214"/>
                </a:moveTo>
                <a:lnTo>
                  <a:pt x="3746" y="228"/>
                </a:lnTo>
                <a:lnTo>
                  <a:pt x="3682" y="225"/>
                </a:lnTo>
                <a:lnTo>
                  <a:pt x="3741" y="214"/>
                </a:lnTo>
                <a:close/>
                <a:moveTo>
                  <a:pt x="3666" y="217"/>
                </a:moveTo>
                <a:lnTo>
                  <a:pt x="3647" y="171"/>
                </a:lnTo>
                <a:lnTo>
                  <a:pt x="3727" y="169"/>
                </a:lnTo>
                <a:lnTo>
                  <a:pt x="3738" y="204"/>
                </a:lnTo>
                <a:lnTo>
                  <a:pt x="3666" y="217"/>
                </a:lnTo>
                <a:close/>
                <a:moveTo>
                  <a:pt x="3655" y="220"/>
                </a:moveTo>
                <a:lnTo>
                  <a:pt x="3636" y="222"/>
                </a:lnTo>
                <a:lnTo>
                  <a:pt x="3594" y="174"/>
                </a:lnTo>
                <a:lnTo>
                  <a:pt x="3636" y="171"/>
                </a:lnTo>
                <a:lnTo>
                  <a:pt x="3655" y="220"/>
                </a:lnTo>
                <a:close/>
                <a:moveTo>
                  <a:pt x="3586" y="161"/>
                </a:moveTo>
                <a:lnTo>
                  <a:pt x="3572" y="147"/>
                </a:lnTo>
                <a:lnTo>
                  <a:pt x="3620" y="134"/>
                </a:lnTo>
                <a:lnTo>
                  <a:pt x="3631" y="161"/>
                </a:lnTo>
                <a:lnTo>
                  <a:pt x="3586" y="161"/>
                </a:lnTo>
                <a:close/>
                <a:moveTo>
                  <a:pt x="3564" y="137"/>
                </a:moveTo>
                <a:lnTo>
                  <a:pt x="3537" y="107"/>
                </a:lnTo>
                <a:lnTo>
                  <a:pt x="3607" y="102"/>
                </a:lnTo>
                <a:lnTo>
                  <a:pt x="3615" y="123"/>
                </a:lnTo>
                <a:lnTo>
                  <a:pt x="3564" y="137"/>
                </a:lnTo>
                <a:close/>
                <a:moveTo>
                  <a:pt x="3551" y="142"/>
                </a:moveTo>
                <a:lnTo>
                  <a:pt x="3537" y="145"/>
                </a:lnTo>
                <a:lnTo>
                  <a:pt x="3519" y="110"/>
                </a:lnTo>
                <a:lnTo>
                  <a:pt x="3524" y="110"/>
                </a:lnTo>
                <a:lnTo>
                  <a:pt x="3551" y="142"/>
                </a:lnTo>
                <a:close/>
                <a:moveTo>
                  <a:pt x="3524" y="147"/>
                </a:moveTo>
                <a:lnTo>
                  <a:pt x="3489" y="158"/>
                </a:lnTo>
                <a:lnTo>
                  <a:pt x="3449" y="118"/>
                </a:lnTo>
                <a:lnTo>
                  <a:pt x="3508" y="113"/>
                </a:lnTo>
                <a:lnTo>
                  <a:pt x="3524" y="147"/>
                </a:lnTo>
                <a:close/>
                <a:moveTo>
                  <a:pt x="3476" y="161"/>
                </a:moveTo>
                <a:lnTo>
                  <a:pt x="3465" y="163"/>
                </a:lnTo>
                <a:lnTo>
                  <a:pt x="3447" y="134"/>
                </a:lnTo>
                <a:lnTo>
                  <a:pt x="3476" y="161"/>
                </a:lnTo>
                <a:close/>
                <a:moveTo>
                  <a:pt x="3452" y="166"/>
                </a:moveTo>
                <a:lnTo>
                  <a:pt x="3417" y="169"/>
                </a:lnTo>
                <a:lnTo>
                  <a:pt x="3369" y="126"/>
                </a:lnTo>
                <a:lnTo>
                  <a:pt x="3425" y="121"/>
                </a:lnTo>
                <a:lnTo>
                  <a:pt x="3452" y="166"/>
                </a:lnTo>
                <a:close/>
                <a:moveTo>
                  <a:pt x="3356" y="115"/>
                </a:moveTo>
                <a:lnTo>
                  <a:pt x="3356" y="115"/>
                </a:lnTo>
                <a:lnTo>
                  <a:pt x="3409" y="97"/>
                </a:lnTo>
                <a:lnTo>
                  <a:pt x="3415" y="99"/>
                </a:lnTo>
                <a:lnTo>
                  <a:pt x="3420" y="110"/>
                </a:lnTo>
                <a:lnTo>
                  <a:pt x="3356" y="115"/>
                </a:lnTo>
                <a:close/>
                <a:moveTo>
                  <a:pt x="3399" y="169"/>
                </a:moveTo>
                <a:lnTo>
                  <a:pt x="3374" y="169"/>
                </a:lnTo>
                <a:lnTo>
                  <a:pt x="3348" y="129"/>
                </a:lnTo>
                <a:lnTo>
                  <a:pt x="3353" y="129"/>
                </a:lnTo>
                <a:lnTo>
                  <a:pt x="3399" y="169"/>
                </a:lnTo>
                <a:close/>
                <a:moveTo>
                  <a:pt x="3361" y="169"/>
                </a:moveTo>
                <a:lnTo>
                  <a:pt x="3348" y="169"/>
                </a:lnTo>
                <a:lnTo>
                  <a:pt x="3297" y="134"/>
                </a:lnTo>
                <a:lnTo>
                  <a:pt x="3300" y="134"/>
                </a:lnTo>
                <a:lnTo>
                  <a:pt x="3334" y="131"/>
                </a:lnTo>
                <a:lnTo>
                  <a:pt x="3361" y="169"/>
                </a:lnTo>
                <a:close/>
                <a:moveTo>
                  <a:pt x="3297" y="123"/>
                </a:moveTo>
                <a:lnTo>
                  <a:pt x="3284" y="123"/>
                </a:lnTo>
                <a:lnTo>
                  <a:pt x="3238" y="91"/>
                </a:lnTo>
                <a:lnTo>
                  <a:pt x="3297" y="80"/>
                </a:lnTo>
                <a:lnTo>
                  <a:pt x="3302" y="86"/>
                </a:lnTo>
                <a:lnTo>
                  <a:pt x="3321" y="113"/>
                </a:lnTo>
                <a:lnTo>
                  <a:pt x="3297" y="123"/>
                </a:lnTo>
                <a:close/>
                <a:moveTo>
                  <a:pt x="3246" y="129"/>
                </a:moveTo>
                <a:lnTo>
                  <a:pt x="3198" y="134"/>
                </a:lnTo>
                <a:lnTo>
                  <a:pt x="3155" y="107"/>
                </a:lnTo>
                <a:lnTo>
                  <a:pt x="3220" y="94"/>
                </a:lnTo>
                <a:lnTo>
                  <a:pt x="3246" y="129"/>
                </a:lnTo>
                <a:close/>
                <a:moveTo>
                  <a:pt x="3179" y="137"/>
                </a:moveTo>
                <a:lnTo>
                  <a:pt x="3163" y="137"/>
                </a:lnTo>
                <a:lnTo>
                  <a:pt x="3137" y="110"/>
                </a:lnTo>
                <a:lnTo>
                  <a:pt x="3137" y="110"/>
                </a:lnTo>
                <a:lnTo>
                  <a:pt x="3179" y="137"/>
                </a:lnTo>
                <a:close/>
                <a:moveTo>
                  <a:pt x="3171" y="166"/>
                </a:moveTo>
                <a:lnTo>
                  <a:pt x="3171" y="166"/>
                </a:lnTo>
                <a:lnTo>
                  <a:pt x="3142" y="153"/>
                </a:lnTo>
                <a:lnTo>
                  <a:pt x="3158" y="150"/>
                </a:lnTo>
                <a:lnTo>
                  <a:pt x="3171" y="166"/>
                </a:lnTo>
                <a:close/>
                <a:moveTo>
                  <a:pt x="3209" y="187"/>
                </a:moveTo>
                <a:lnTo>
                  <a:pt x="3257" y="185"/>
                </a:lnTo>
                <a:lnTo>
                  <a:pt x="3294" y="209"/>
                </a:lnTo>
                <a:lnTo>
                  <a:pt x="3292" y="209"/>
                </a:lnTo>
                <a:lnTo>
                  <a:pt x="3249" y="209"/>
                </a:lnTo>
                <a:lnTo>
                  <a:pt x="3209" y="187"/>
                </a:lnTo>
                <a:close/>
                <a:moveTo>
                  <a:pt x="3270" y="233"/>
                </a:moveTo>
                <a:lnTo>
                  <a:pt x="3260" y="230"/>
                </a:lnTo>
                <a:lnTo>
                  <a:pt x="3265" y="230"/>
                </a:lnTo>
                <a:lnTo>
                  <a:pt x="3270" y="233"/>
                </a:lnTo>
                <a:close/>
                <a:moveTo>
                  <a:pt x="3244" y="222"/>
                </a:moveTo>
                <a:lnTo>
                  <a:pt x="3241" y="220"/>
                </a:lnTo>
                <a:lnTo>
                  <a:pt x="3246" y="220"/>
                </a:lnTo>
                <a:lnTo>
                  <a:pt x="3249" y="222"/>
                </a:lnTo>
                <a:lnTo>
                  <a:pt x="3244" y="222"/>
                </a:lnTo>
                <a:close/>
                <a:moveTo>
                  <a:pt x="3246" y="244"/>
                </a:moveTo>
                <a:lnTo>
                  <a:pt x="3233" y="241"/>
                </a:lnTo>
                <a:lnTo>
                  <a:pt x="3244" y="241"/>
                </a:lnTo>
                <a:lnTo>
                  <a:pt x="3244" y="241"/>
                </a:lnTo>
                <a:lnTo>
                  <a:pt x="3246" y="244"/>
                </a:lnTo>
                <a:close/>
                <a:moveTo>
                  <a:pt x="3225" y="220"/>
                </a:moveTo>
                <a:lnTo>
                  <a:pt x="3222" y="220"/>
                </a:lnTo>
                <a:lnTo>
                  <a:pt x="3222" y="220"/>
                </a:lnTo>
                <a:lnTo>
                  <a:pt x="3225" y="220"/>
                </a:lnTo>
                <a:close/>
                <a:moveTo>
                  <a:pt x="3222" y="260"/>
                </a:moveTo>
                <a:lnTo>
                  <a:pt x="3273" y="273"/>
                </a:lnTo>
                <a:lnTo>
                  <a:pt x="3286" y="286"/>
                </a:lnTo>
                <a:lnTo>
                  <a:pt x="3260" y="292"/>
                </a:lnTo>
                <a:lnTo>
                  <a:pt x="3222" y="260"/>
                </a:lnTo>
                <a:lnTo>
                  <a:pt x="3222" y="260"/>
                </a:lnTo>
                <a:close/>
                <a:moveTo>
                  <a:pt x="3297" y="297"/>
                </a:moveTo>
                <a:lnTo>
                  <a:pt x="3340" y="345"/>
                </a:lnTo>
                <a:lnTo>
                  <a:pt x="3318" y="348"/>
                </a:lnTo>
                <a:lnTo>
                  <a:pt x="3270" y="302"/>
                </a:lnTo>
                <a:lnTo>
                  <a:pt x="3297" y="297"/>
                </a:lnTo>
                <a:close/>
                <a:moveTo>
                  <a:pt x="3310" y="294"/>
                </a:moveTo>
                <a:lnTo>
                  <a:pt x="3340" y="289"/>
                </a:lnTo>
                <a:lnTo>
                  <a:pt x="3391" y="308"/>
                </a:lnTo>
                <a:lnTo>
                  <a:pt x="3415" y="337"/>
                </a:lnTo>
                <a:lnTo>
                  <a:pt x="3356" y="343"/>
                </a:lnTo>
                <a:lnTo>
                  <a:pt x="3310" y="294"/>
                </a:lnTo>
                <a:close/>
                <a:moveTo>
                  <a:pt x="3423" y="348"/>
                </a:moveTo>
                <a:lnTo>
                  <a:pt x="3468" y="404"/>
                </a:lnTo>
                <a:lnTo>
                  <a:pt x="3415" y="404"/>
                </a:lnTo>
                <a:lnTo>
                  <a:pt x="3366" y="353"/>
                </a:lnTo>
                <a:lnTo>
                  <a:pt x="3423" y="348"/>
                </a:lnTo>
                <a:close/>
                <a:moveTo>
                  <a:pt x="3439" y="345"/>
                </a:moveTo>
                <a:lnTo>
                  <a:pt x="3473" y="343"/>
                </a:lnTo>
                <a:lnTo>
                  <a:pt x="3481" y="345"/>
                </a:lnTo>
                <a:lnTo>
                  <a:pt x="3521" y="401"/>
                </a:lnTo>
                <a:lnTo>
                  <a:pt x="3484" y="401"/>
                </a:lnTo>
                <a:lnTo>
                  <a:pt x="3439" y="345"/>
                </a:lnTo>
                <a:close/>
                <a:moveTo>
                  <a:pt x="3529" y="412"/>
                </a:moveTo>
                <a:lnTo>
                  <a:pt x="3751" y="733"/>
                </a:lnTo>
                <a:lnTo>
                  <a:pt x="3492" y="415"/>
                </a:lnTo>
                <a:lnTo>
                  <a:pt x="3529" y="412"/>
                </a:lnTo>
                <a:close/>
                <a:moveTo>
                  <a:pt x="3505" y="356"/>
                </a:moveTo>
                <a:lnTo>
                  <a:pt x="3586" y="399"/>
                </a:lnTo>
                <a:lnTo>
                  <a:pt x="3535" y="401"/>
                </a:lnTo>
                <a:lnTo>
                  <a:pt x="3505" y="356"/>
                </a:lnTo>
                <a:close/>
                <a:moveTo>
                  <a:pt x="3580" y="361"/>
                </a:moveTo>
                <a:lnTo>
                  <a:pt x="3578" y="353"/>
                </a:lnTo>
                <a:lnTo>
                  <a:pt x="3591" y="367"/>
                </a:lnTo>
                <a:lnTo>
                  <a:pt x="3580" y="361"/>
                </a:lnTo>
                <a:close/>
                <a:moveTo>
                  <a:pt x="3626" y="391"/>
                </a:moveTo>
                <a:lnTo>
                  <a:pt x="3636" y="396"/>
                </a:lnTo>
                <a:lnTo>
                  <a:pt x="3631" y="396"/>
                </a:lnTo>
                <a:lnTo>
                  <a:pt x="3591" y="380"/>
                </a:lnTo>
                <a:lnTo>
                  <a:pt x="3591" y="380"/>
                </a:lnTo>
                <a:lnTo>
                  <a:pt x="3591" y="377"/>
                </a:lnTo>
                <a:lnTo>
                  <a:pt x="3626" y="391"/>
                </a:lnTo>
                <a:close/>
                <a:moveTo>
                  <a:pt x="3668" y="442"/>
                </a:moveTo>
                <a:lnTo>
                  <a:pt x="3671" y="444"/>
                </a:lnTo>
                <a:lnTo>
                  <a:pt x="3877" y="859"/>
                </a:lnTo>
                <a:lnTo>
                  <a:pt x="3871" y="856"/>
                </a:lnTo>
                <a:lnTo>
                  <a:pt x="3610" y="412"/>
                </a:lnTo>
                <a:lnTo>
                  <a:pt x="3668" y="442"/>
                </a:lnTo>
                <a:close/>
                <a:moveTo>
                  <a:pt x="3671" y="407"/>
                </a:moveTo>
                <a:lnTo>
                  <a:pt x="3676" y="407"/>
                </a:lnTo>
                <a:lnTo>
                  <a:pt x="3679" y="409"/>
                </a:lnTo>
                <a:lnTo>
                  <a:pt x="3703" y="428"/>
                </a:lnTo>
                <a:lnTo>
                  <a:pt x="3692" y="423"/>
                </a:lnTo>
                <a:lnTo>
                  <a:pt x="3671" y="407"/>
                </a:lnTo>
                <a:close/>
                <a:moveTo>
                  <a:pt x="3676" y="431"/>
                </a:moveTo>
                <a:lnTo>
                  <a:pt x="3687" y="433"/>
                </a:lnTo>
                <a:lnTo>
                  <a:pt x="3703" y="447"/>
                </a:lnTo>
                <a:lnTo>
                  <a:pt x="3679" y="433"/>
                </a:lnTo>
                <a:lnTo>
                  <a:pt x="3676" y="431"/>
                </a:lnTo>
                <a:close/>
                <a:moveTo>
                  <a:pt x="3682" y="396"/>
                </a:moveTo>
                <a:lnTo>
                  <a:pt x="3660" y="375"/>
                </a:lnTo>
                <a:lnTo>
                  <a:pt x="3703" y="388"/>
                </a:lnTo>
                <a:lnTo>
                  <a:pt x="3708" y="393"/>
                </a:lnTo>
                <a:lnTo>
                  <a:pt x="3682" y="396"/>
                </a:lnTo>
                <a:close/>
                <a:moveTo>
                  <a:pt x="3722" y="407"/>
                </a:moveTo>
                <a:lnTo>
                  <a:pt x="3730" y="412"/>
                </a:lnTo>
                <a:lnTo>
                  <a:pt x="3708" y="407"/>
                </a:lnTo>
                <a:lnTo>
                  <a:pt x="3722" y="407"/>
                </a:lnTo>
                <a:close/>
                <a:moveTo>
                  <a:pt x="3738" y="431"/>
                </a:moveTo>
                <a:lnTo>
                  <a:pt x="3746" y="447"/>
                </a:lnTo>
                <a:lnTo>
                  <a:pt x="3741" y="444"/>
                </a:lnTo>
                <a:lnTo>
                  <a:pt x="3711" y="420"/>
                </a:lnTo>
                <a:lnTo>
                  <a:pt x="3738" y="431"/>
                </a:lnTo>
                <a:close/>
                <a:moveTo>
                  <a:pt x="3746" y="412"/>
                </a:moveTo>
                <a:lnTo>
                  <a:pt x="3743" y="404"/>
                </a:lnTo>
                <a:lnTo>
                  <a:pt x="3767" y="404"/>
                </a:lnTo>
                <a:lnTo>
                  <a:pt x="3783" y="409"/>
                </a:lnTo>
                <a:lnTo>
                  <a:pt x="3810" y="442"/>
                </a:lnTo>
                <a:lnTo>
                  <a:pt x="3757" y="423"/>
                </a:lnTo>
                <a:lnTo>
                  <a:pt x="3746" y="412"/>
                </a:lnTo>
                <a:close/>
                <a:moveTo>
                  <a:pt x="3775" y="460"/>
                </a:moveTo>
                <a:lnTo>
                  <a:pt x="3762" y="455"/>
                </a:lnTo>
                <a:lnTo>
                  <a:pt x="3757" y="442"/>
                </a:lnTo>
                <a:lnTo>
                  <a:pt x="3775" y="460"/>
                </a:lnTo>
                <a:close/>
                <a:moveTo>
                  <a:pt x="3799" y="484"/>
                </a:moveTo>
                <a:lnTo>
                  <a:pt x="3831" y="514"/>
                </a:lnTo>
                <a:lnTo>
                  <a:pt x="3807" y="503"/>
                </a:lnTo>
                <a:lnTo>
                  <a:pt x="3773" y="471"/>
                </a:lnTo>
                <a:lnTo>
                  <a:pt x="3799" y="484"/>
                </a:lnTo>
                <a:close/>
                <a:moveTo>
                  <a:pt x="3850" y="556"/>
                </a:moveTo>
                <a:lnTo>
                  <a:pt x="3976" y="952"/>
                </a:lnTo>
                <a:lnTo>
                  <a:pt x="3954" y="931"/>
                </a:lnTo>
                <a:lnTo>
                  <a:pt x="3786" y="516"/>
                </a:lnTo>
                <a:lnTo>
                  <a:pt x="3850" y="556"/>
                </a:lnTo>
                <a:close/>
                <a:moveTo>
                  <a:pt x="3866" y="567"/>
                </a:moveTo>
                <a:lnTo>
                  <a:pt x="3941" y="634"/>
                </a:lnTo>
                <a:lnTo>
                  <a:pt x="4029" y="1000"/>
                </a:lnTo>
                <a:lnTo>
                  <a:pt x="3994" y="968"/>
                </a:lnTo>
                <a:lnTo>
                  <a:pt x="3866" y="567"/>
                </a:lnTo>
                <a:close/>
                <a:moveTo>
                  <a:pt x="4034" y="1022"/>
                </a:moveTo>
                <a:lnTo>
                  <a:pt x="4048" y="1083"/>
                </a:lnTo>
                <a:lnTo>
                  <a:pt x="4021" y="1051"/>
                </a:lnTo>
                <a:lnTo>
                  <a:pt x="4002" y="992"/>
                </a:lnTo>
                <a:lnTo>
                  <a:pt x="4034" y="1022"/>
                </a:lnTo>
                <a:close/>
                <a:moveTo>
                  <a:pt x="4045" y="1016"/>
                </a:moveTo>
                <a:lnTo>
                  <a:pt x="3957" y="647"/>
                </a:lnTo>
                <a:lnTo>
                  <a:pt x="4002" y="685"/>
                </a:lnTo>
                <a:lnTo>
                  <a:pt x="4029" y="712"/>
                </a:lnTo>
                <a:lnTo>
                  <a:pt x="4083" y="1051"/>
                </a:lnTo>
                <a:lnTo>
                  <a:pt x="4045" y="1016"/>
                </a:lnTo>
                <a:close/>
                <a:moveTo>
                  <a:pt x="4088" y="1070"/>
                </a:moveTo>
                <a:lnTo>
                  <a:pt x="4096" y="1134"/>
                </a:lnTo>
                <a:lnTo>
                  <a:pt x="4066" y="1099"/>
                </a:lnTo>
                <a:lnTo>
                  <a:pt x="4050" y="1038"/>
                </a:lnTo>
                <a:lnTo>
                  <a:pt x="4088" y="1070"/>
                </a:lnTo>
                <a:close/>
                <a:moveTo>
                  <a:pt x="4042" y="725"/>
                </a:moveTo>
                <a:lnTo>
                  <a:pt x="4104" y="786"/>
                </a:lnTo>
                <a:lnTo>
                  <a:pt x="4131" y="1094"/>
                </a:lnTo>
                <a:lnTo>
                  <a:pt x="4099" y="1065"/>
                </a:lnTo>
                <a:lnTo>
                  <a:pt x="4042" y="725"/>
                </a:lnTo>
                <a:close/>
                <a:moveTo>
                  <a:pt x="4139" y="1196"/>
                </a:moveTo>
                <a:lnTo>
                  <a:pt x="4141" y="1217"/>
                </a:lnTo>
                <a:lnTo>
                  <a:pt x="4117" y="1188"/>
                </a:lnTo>
                <a:lnTo>
                  <a:pt x="4115" y="1172"/>
                </a:lnTo>
                <a:lnTo>
                  <a:pt x="4139" y="1196"/>
                </a:lnTo>
                <a:close/>
                <a:moveTo>
                  <a:pt x="4144" y="1238"/>
                </a:moveTo>
                <a:lnTo>
                  <a:pt x="4147" y="1287"/>
                </a:lnTo>
                <a:lnTo>
                  <a:pt x="4131" y="1260"/>
                </a:lnTo>
                <a:lnTo>
                  <a:pt x="4123" y="1212"/>
                </a:lnTo>
                <a:lnTo>
                  <a:pt x="4144" y="1238"/>
                </a:lnTo>
                <a:close/>
                <a:moveTo>
                  <a:pt x="4147" y="1123"/>
                </a:moveTo>
                <a:lnTo>
                  <a:pt x="4189" y="1166"/>
                </a:lnTo>
                <a:lnTo>
                  <a:pt x="4192" y="1233"/>
                </a:lnTo>
                <a:lnTo>
                  <a:pt x="4152" y="1190"/>
                </a:lnTo>
                <a:lnTo>
                  <a:pt x="4147" y="1123"/>
                </a:lnTo>
                <a:close/>
                <a:moveTo>
                  <a:pt x="4334" y="262"/>
                </a:moveTo>
                <a:lnTo>
                  <a:pt x="4331" y="318"/>
                </a:lnTo>
                <a:lnTo>
                  <a:pt x="4310" y="305"/>
                </a:lnTo>
                <a:lnTo>
                  <a:pt x="4312" y="262"/>
                </a:lnTo>
                <a:lnTo>
                  <a:pt x="4334" y="262"/>
                </a:lnTo>
                <a:close/>
                <a:moveTo>
                  <a:pt x="4312" y="249"/>
                </a:moveTo>
                <a:lnTo>
                  <a:pt x="4312" y="249"/>
                </a:lnTo>
                <a:lnTo>
                  <a:pt x="4323" y="246"/>
                </a:lnTo>
                <a:lnTo>
                  <a:pt x="4331" y="252"/>
                </a:lnTo>
                <a:lnTo>
                  <a:pt x="4312" y="249"/>
                </a:lnTo>
                <a:close/>
                <a:moveTo>
                  <a:pt x="4467" y="145"/>
                </a:moveTo>
                <a:lnTo>
                  <a:pt x="4489" y="142"/>
                </a:lnTo>
                <a:lnTo>
                  <a:pt x="4478" y="212"/>
                </a:lnTo>
                <a:lnTo>
                  <a:pt x="4457" y="204"/>
                </a:lnTo>
                <a:lnTo>
                  <a:pt x="4467" y="145"/>
                </a:lnTo>
                <a:close/>
                <a:moveTo>
                  <a:pt x="4459" y="102"/>
                </a:moveTo>
                <a:lnTo>
                  <a:pt x="4414" y="89"/>
                </a:lnTo>
                <a:lnTo>
                  <a:pt x="4462" y="78"/>
                </a:lnTo>
                <a:lnTo>
                  <a:pt x="4459" y="102"/>
                </a:lnTo>
                <a:close/>
                <a:moveTo>
                  <a:pt x="4542" y="142"/>
                </a:moveTo>
                <a:lnTo>
                  <a:pt x="4598" y="158"/>
                </a:lnTo>
                <a:lnTo>
                  <a:pt x="4590" y="204"/>
                </a:lnTo>
                <a:lnTo>
                  <a:pt x="4489" y="217"/>
                </a:lnTo>
                <a:lnTo>
                  <a:pt x="4499" y="142"/>
                </a:lnTo>
                <a:lnTo>
                  <a:pt x="4542" y="142"/>
                </a:lnTo>
                <a:close/>
                <a:moveTo>
                  <a:pt x="4502" y="131"/>
                </a:moveTo>
                <a:lnTo>
                  <a:pt x="4502" y="129"/>
                </a:lnTo>
                <a:lnTo>
                  <a:pt x="4510" y="131"/>
                </a:lnTo>
                <a:lnTo>
                  <a:pt x="4502" y="131"/>
                </a:lnTo>
                <a:close/>
                <a:moveTo>
                  <a:pt x="5101" y="452"/>
                </a:moveTo>
                <a:lnTo>
                  <a:pt x="5101" y="455"/>
                </a:lnTo>
                <a:lnTo>
                  <a:pt x="5095" y="460"/>
                </a:lnTo>
                <a:lnTo>
                  <a:pt x="5095" y="460"/>
                </a:lnTo>
                <a:lnTo>
                  <a:pt x="5082" y="450"/>
                </a:lnTo>
                <a:lnTo>
                  <a:pt x="5101" y="452"/>
                </a:lnTo>
                <a:close/>
                <a:moveTo>
                  <a:pt x="5098" y="417"/>
                </a:moveTo>
                <a:lnTo>
                  <a:pt x="5114" y="425"/>
                </a:lnTo>
                <a:lnTo>
                  <a:pt x="5106" y="439"/>
                </a:lnTo>
                <a:lnTo>
                  <a:pt x="5098" y="417"/>
                </a:lnTo>
                <a:close/>
                <a:moveTo>
                  <a:pt x="5028" y="471"/>
                </a:moveTo>
                <a:lnTo>
                  <a:pt x="5071" y="514"/>
                </a:lnTo>
                <a:lnTo>
                  <a:pt x="5063" y="530"/>
                </a:lnTo>
                <a:lnTo>
                  <a:pt x="5058" y="524"/>
                </a:lnTo>
                <a:lnTo>
                  <a:pt x="5028" y="471"/>
                </a:lnTo>
                <a:close/>
                <a:moveTo>
                  <a:pt x="5055" y="546"/>
                </a:moveTo>
                <a:lnTo>
                  <a:pt x="5055" y="546"/>
                </a:lnTo>
                <a:lnTo>
                  <a:pt x="5044" y="532"/>
                </a:lnTo>
                <a:lnTo>
                  <a:pt x="5031" y="514"/>
                </a:lnTo>
                <a:lnTo>
                  <a:pt x="5047" y="530"/>
                </a:lnTo>
                <a:lnTo>
                  <a:pt x="5055" y="546"/>
                </a:lnTo>
                <a:close/>
                <a:moveTo>
                  <a:pt x="4943" y="375"/>
                </a:moveTo>
                <a:lnTo>
                  <a:pt x="4930" y="364"/>
                </a:lnTo>
                <a:lnTo>
                  <a:pt x="4930" y="361"/>
                </a:lnTo>
                <a:lnTo>
                  <a:pt x="4948" y="361"/>
                </a:lnTo>
                <a:lnTo>
                  <a:pt x="4943" y="375"/>
                </a:lnTo>
                <a:close/>
                <a:moveTo>
                  <a:pt x="4943" y="423"/>
                </a:moveTo>
                <a:lnTo>
                  <a:pt x="4938" y="423"/>
                </a:lnTo>
                <a:lnTo>
                  <a:pt x="4938" y="417"/>
                </a:lnTo>
                <a:lnTo>
                  <a:pt x="4943" y="423"/>
                </a:lnTo>
                <a:close/>
                <a:moveTo>
                  <a:pt x="4938" y="803"/>
                </a:moveTo>
                <a:lnTo>
                  <a:pt x="4823" y="722"/>
                </a:lnTo>
                <a:lnTo>
                  <a:pt x="4833" y="690"/>
                </a:lnTo>
                <a:lnTo>
                  <a:pt x="4972" y="728"/>
                </a:lnTo>
                <a:lnTo>
                  <a:pt x="4938" y="803"/>
                </a:lnTo>
                <a:close/>
                <a:moveTo>
                  <a:pt x="4940" y="819"/>
                </a:moveTo>
                <a:lnTo>
                  <a:pt x="4991" y="853"/>
                </a:lnTo>
                <a:lnTo>
                  <a:pt x="4935" y="835"/>
                </a:lnTo>
                <a:lnTo>
                  <a:pt x="4940" y="819"/>
                </a:lnTo>
                <a:close/>
                <a:moveTo>
                  <a:pt x="4959" y="1089"/>
                </a:moveTo>
                <a:lnTo>
                  <a:pt x="4860" y="995"/>
                </a:lnTo>
                <a:lnTo>
                  <a:pt x="4879" y="955"/>
                </a:lnTo>
                <a:lnTo>
                  <a:pt x="5004" y="1008"/>
                </a:lnTo>
                <a:lnTo>
                  <a:pt x="4959" y="1089"/>
                </a:lnTo>
                <a:close/>
                <a:moveTo>
                  <a:pt x="4964" y="1107"/>
                </a:moveTo>
                <a:lnTo>
                  <a:pt x="4972" y="1115"/>
                </a:lnTo>
                <a:lnTo>
                  <a:pt x="4962" y="1110"/>
                </a:lnTo>
                <a:lnTo>
                  <a:pt x="4964" y="1107"/>
                </a:lnTo>
                <a:close/>
                <a:moveTo>
                  <a:pt x="4852" y="2525"/>
                </a:moveTo>
                <a:lnTo>
                  <a:pt x="4796" y="2431"/>
                </a:lnTo>
                <a:lnTo>
                  <a:pt x="4881" y="2370"/>
                </a:lnTo>
                <a:lnTo>
                  <a:pt x="4951" y="2466"/>
                </a:lnTo>
                <a:lnTo>
                  <a:pt x="4852" y="2525"/>
                </a:lnTo>
                <a:close/>
                <a:moveTo>
                  <a:pt x="4956" y="2477"/>
                </a:moveTo>
                <a:lnTo>
                  <a:pt x="4988" y="2522"/>
                </a:lnTo>
                <a:lnTo>
                  <a:pt x="4889" y="2589"/>
                </a:lnTo>
                <a:lnTo>
                  <a:pt x="4857" y="2535"/>
                </a:lnTo>
                <a:lnTo>
                  <a:pt x="4956" y="2477"/>
                </a:lnTo>
                <a:close/>
                <a:moveTo>
                  <a:pt x="4235" y="1725"/>
                </a:moveTo>
                <a:lnTo>
                  <a:pt x="4221" y="1682"/>
                </a:lnTo>
                <a:lnTo>
                  <a:pt x="4224" y="1634"/>
                </a:lnTo>
                <a:lnTo>
                  <a:pt x="4237" y="1669"/>
                </a:lnTo>
                <a:lnTo>
                  <a:pt x="4235" y="1725"/>
                </a:lnTo>
                <a:close/>
                <a:moveTo>
                  <a:pt x="4237" y="1899"/>
                </a:moveTo>
                <a:lnTo>
                  <a:pt x="4235" y="1910"/>
                </a:lnTo>
                <a:lnTo>
                  <a:pt x="4235" y="1910"/>
                </a:lnTo>
                <a:lnTo>
                  <a:pt x="4237" y="1899"/>
                </a:lnTo>
                <a:close/>
                <a:moveTo>
                  <a:pt x="4203" y="1265"/>
                </a:moveTo>
                <a:lnTo>
                  <a:pt x="4235" y="1297"/>
                </a:lnTo>
                <a:lnTo>
                  <a:pt x="4232" y="1329"/>
                </a:lnTo>
                <a:lnTo>
                  <a:pt x="4203" y="1295"/>
                </a:lnTo>
                <a:lnTo>
                  <a:pt x="4203" y="1265"/>
                </a:lnTo>
                <a:close/>
                <a:moveTo>
                  <a:pt x="4203" y="2359"/>
                </a:moveTo>
                <a:lnTo>
                  <a:pt x="4203" y="2359"/>
                </a:lnTo>
                <a:lnTo>
                  <a:pt x="4203" y="2359"/>
                </a:lnTo>
                <a:lnTo>
                  <a:pt x="4203" y="2359"/>
                </a:lnTo>
                <a:close/>
                <a:moveTo>
                  <a:pt x="4256" y="455"/>
                </a:moveTo>
                <a:lnTo>
                  <a:pt x="4267" y="458"/>
                </a:lnTo>
                <a:lnTo>
                  <a:pt x="4286" y="476"/>
                </a:lnTo>
                <a:lnTo>
                  <a:pt x="4286" y="487"/>
                </a:lnTo>
                <a:lnTo>
                  <a:pt x="4256" y="455"/>
                </a:lnTo>
                <a:close/>
                <a:moveTo>
                  <a:pt x="4286" y="503"/>
                </a:moveTo>
                <a:lnTo>
                  <a:pt x="4286" y="506"/>
                </a:lnTo>
                <a:lnTo>
                  <a:pt x="4275" y="490"/>
                </a:lnTo>
                <a:lnTo>
                  <a:pt x="4286" y="503"/>
                </a:lnTo>
                <a:close/>
                <a:moveTo>
                  <a:pt x="4211" y="388"/>
                </a:moveTo>
                <a:lnTo>
                  <a:pt x="4232" y="388"/>
                </a:lnTo>
                <a:lnTo>
                  <a:pt x="4288" y="433"/>
                </a:lnTo>
                <a:lnTo>
                  <a:pt x="4288" y="450"/>
                </a:lnTo>
                <a:lnTo>
                  <a:pt x="4272" y="447"/>
                </a:lnTo>
                <a:lnTo>
                  <a:pt x="4211" y="388"/>
                </a:lnTo>
                <a:close/>
                <a:moveTo>
                  <a:pt x="4251" y="442"/>
                </a:moveTo>
                <a:lnTo>
                  <a:pt x="4243" y="442"/>
                </a:lnTo>
                <a:lnTo>
                  <a:pt x="4213" y="407"/>
                </a:lnTo>
                <a:lnTo>
                  <a:pt x="4251" y="442"/>
                </a:lnTo>
                <a:close/>
                <a:moveTo>
                  <a:pt x="4892" y="273"/>
                </a:moveTo>
                <a:lnTo>
                  <a:pt x="4868" y="273"/>
                </a:lnTo>
                <a:lnTo>
                  <a:pt x="4849" y="241"/>
                </a:lnTo>
                <a:lnTo>
                  <a:pt x="4892" y="273"/>
                </a:lnTo>
                <a:close/>
                <a:moveTo>
                  <a:pt x="4879" y="249"/>
                </a:moveTo>
                <a:lnTo>
                  <a:pt x="4887" y="252"/>
                </a:lnTo>
                <a:lnTo>
                  <a:pt x="4889" y="257"/>
                </a:lnTo>
                <a:lnTo>
                  <a:pt x="4879" y="249"/>
                </a:lnTo>
                <a:close/>
                <a:moveTo>
                  <a:pt x="4999" y="345"/>
                </a:moveTo>
                <a:lnTo>
                  <a:pt x="4964" y="348"/>
                </a:lnTo>
                <a:lnTo>
                  <a:pt x="4972" y="329"/>
                </a:lnTo>
                <a:lnTo>
                  <a:pt x="4999" y="345"/>
                </a:lnTo>
                <a:close/>
                <a:moveTo>
                  <a:pt x="4978" y="316"/>
                </a:moveTo>
                <a:lnTo>
                  <a:pt x="4980" y="308"/>
                </a:lnTo>
                <a:lnTo>
                  <a:pt x="4988" y="327"/>
                </a:lnTo>
                <a:lnTo>
                  <a:pt x="4978" y="316"/>
                </a:lnTo>
                <a:close/>
                <a:moveTo>
                  <a:pt x="5004" y="359"/>
                </a:moveTo>
                <a:lnTo>
                  <a:pt x="5028" y="407"/>
                </a:lnTo>
                <a:lnTo>
                  <a:pt x="4970" y="359"/>
                </a:lnTo>
                <a:lnTo>
                  <a:pt x="5004" y="359"/>
                </a:lnTo>
                <a:close/>
                <a:moveTo>
                  <a:pt x="4967" y="310"/>
                </a:moveTo>
                <a:lnTo>
                  <a:pt x="4935" y="286"/>
                </a:lnTo>
                <a:lnTo>
                  <a:pt x="4972" y="289"/>
                </a:lnTo>
                <a:lnTo>
                  <a:pt x="4972" y="292"/>
                </a:lnTo>
                <a:lnTo>
                  <a:pt x="4967" y="310"/>
                </a:lnTo>
                <a:close/>
                <a:moveTo>
                  <a:pt x="4916" y="273"/>
                </a:moveTo>
                <a:lnTo>
                  <a:pt x="4913" y="273"/>
                </a:lnTo>
                <a:lnTo>
                  <a:pt x="4903" y="257"/>
                </a:lnTo>
                <a:lnTo>
                  <a:pt x="4964" y="276"/>
                </a:lnTo>
                <a:lnTo>
                  <a:pt x="4964" y="276"/>
                </a:lnTo>
                <a:lnTo>
                  <a:pt x="4916" y="273"/>
                </a:lnTo>
                <a:close/>
                <a:moveTo>
                  <a:pt x="4908" y="286"/>
                </a:moveTo>
                <a:lnTo>
                  <a:pt x="4930" y="327"/>
                </a:lnTo>
                <a:lnTo>
                  <a:pt x="4879" y="284"/>
                </a:lnTo>
                <a:lnTo>
                  <a:pt x="4908" y="286"/>
                </a:lnTo>
                <a:close/>
                <a:moveTo>
                  <a:pt x="4900" y="316"/>
                </a:moveTo>
                <a:lnTo>
                  <a:pt x="4938" y="348"/>
                </a:lnTo>
                <a:lnTo>
                  <a:pt x="4921" y="348"/>
                </a:lnTo>
                <a:lnTo>
                  <a:pt x="4900" y="316"/>
                </a:lnTo>
                <a:close/>
                <a:moveTo>
                  <a:pt x="4905" y="377"/>
                </a:moveTo>
                <a:lnTo>
                  <a:pt x="4916" y="388"/>
                </a:lnTo>
                <a:lnTo>
                  <a:pt x="4855" y="364"/>
                </a:lnTo>
                <a:lnTo>
                  <a:pt x="4895" y="361"/>
                </a:lnTo>
                <a:lnTo>
                  <a:pt x="4905" y="377"/>
                </a:lnTo>
                <a:close/>
                <a:moveTo>
                  <a:pt x="4857" y="284"/>
                </a:moveTo>
                <a:lnTo>
                  <a:pt x="4868" y="292"/>
                </a:lnTo>
                <a:lnTo>
                  <a:pt x="4889" y="324"/>
                </a:lnTo>
                <a:lnTo>
                  <a:pt x="4855" y="292"/>
                </a:lnTo>
                <a:lnTo>
                  <a:pt x="4849" y="284"/>
                </a:lnTo>
                <a:lnTo>
                  <a:pt x="4857" y="284"/>
                </a:lnTo>
                <a:close/>
                <a:moveTo>
                  <a:pt x="4884" y="351"/>
                </a:moveTo>
                <a:lnTo>
                  <a:pt x="4828" y="353"/>
                </a:lnTo>
                <a:lnTo>
                  <a:pt x="4785" y="337"/>
                </a:lnTo>
                <a:lnTo>
                  <a:pt x="4801" y="281"/>
                </a:lnTo>
                <a:lnTo>
                  <a:pt x="4820" y="281"/>
                </a:lnTo>
                <a:lnTo>
                  <a:pt x="4884" y="351"/>
                </a:lnTo>
                <a:close/>
                <a:moveTo>
                  <a:pt x="4799" y="353"/>
                </a:moveTo>
                <a:lnTo>
                  <a:pt x="4780" y="353"/>
                </a:lnTo>
                <a:lnTo>
                  <a:pt x="4783" y="348"/>
                </a:lnTo>
                <a:lnTo>
                  <a:pt x="4799" y="353"/>
                </a:lnTo>
                <a:close/>
                <a:moveTo>
                  <a:pt x="4807" y="225"/>
                </a:moveTo>
                <a:lnTo>
                  <a:pt x="4804" y="225"/>
                </a:lnTo>
                <a:lnTo>
                  <a:pt x="4807" y="225"/>
                </a:lnTo>
                <a:lnTo>
                  <a:pt x="4807" y="225"/>
                </a:lnTo>
                <a:close/>
                <a:moveTo>
                  <a:pt x="4807" y="268"/>
                </a:moveTo>
                <a:lnTo>
                  <a:pt x="4809" y="270"/>
                </a:lnTo>
                <a:lnTo>
                  <a:pt x="4807" y="270"/>
                </a:lnTo>
                <a:lnTo>
                  <a:pt x="4807" y="268"/>
                </a:lnTo>
                <a:close/>
                <a:moveTo>
                  <a:pt x="4815" y="193"/>
                </a:moveTo>
                <a:lnTo>
                  <a:pt x="4817" y="190"/>
                </a:lnTo>
                <a:lnTo>
                  <a:pt x="4815" y="193"/>
                </a:lnTo>
                <a:lnTo>
                  <a:pt x="4815" y="193"/>
                </a:lnTo>
                <a:close/>
                <a:moveTo>
                  <a:pt x="4831" y="262"/>
                </a:moveTo>
                <a:lnTo>
                  <a:pt x="4844" y="270"/>
                </a:lnTo>
                <a:lnTo>
                  <a:pt x="4839" y="270"/>
                </a:lnTo>
                <a:lnTo>
                  <a:pt x="4831" y="262"/>
                </a:lnTo>
                <a:close/>
                <a:moveTo>
                  <a:pt x="4817" y="233"/>
                </a:moveTo>
                <a:lnTo>
                  <a:pt x="4817" y="228"/>
                </a:lnTo>
                <a:lnTo>
                  <a:pt x="4828" y="233"/>
                </a:lnTo>
                <a:lnTo>
                  <a:pt x="4844" y="257"/>
                </a:lnTo>
                <a:lnTo>
                  <a:pt x="4817" y="233"/>
                </a:lnTo>
                <a:close/>
                <a:moveTo>
                  <a:pt x="4807" y="179"/>
                </a:moveTo>
                <a:lnTo>
                  <a:pt x="4775" y="134"/>
                </a:lnTo>
                <a:lnTo>
                  <a:pt x="4820" y="131"/>
                </a:lnTo>
                <a:lnTo>
                  <a:pt x="4828" y="150"/>
                </a:lnTo>
                <a:lnTo>
                  <a:pt x="4820" y="179"/>
                </a:lnTo>
                <a:lnTo>
                  <a:pt x="4807" y="179"/>
                </a:lnTo>
                <a:close/>
                <a:moveTo>
                  <a:pt x="4801" y="193"/>
                </a:moveTo>
                <a:lnTo>
                  <a:pt x="4801" y="195"/>
                </a:lnTo>
                <a:lnTo>
                  <a:pt x="4801" y="193"/>
                </a:lnTo>
                <a:lnTo>
                  <a:pt x="4801" y="193"/>
                </a:lnTo>
                <a:close/>
                <a:moveTo>
                  <a:pt x="4807" y="212"/>
                </a:moveTo>
                <a:lnTo>
                  <a:pt x="4788" y="206"/>
                </a:lnTo>
                <a:lnTo>
                  <a:pt x="4780" y="195"/>
                </a:lnTo>
                <a:lnTo>
                  <a:pt x="4783" y="195"/>
                </a:lnTo>
                <a:lnTo>
                  <a:pt x="4807" y="212"/>
                </a:lnTo>
                <a:close/>
                <a:moveTo>
                  <a:pt x="4788" y="228"/>
                </a:moveTo>
                <a:lnTo>
                  <a:pt x="4796" y="236"/>
                </a:lnTo>
                <a:lnTo>
                  <a:pt x="4785" y="225"/>
                </a:lnTo>
                <a:lnTo>
                  <a:pt x="4780" y="220"/>
                </a:lnTo>
                <a:lnTo>
                  <a:pt x="4788" y="228"/>
                </a:lnTo>
                <a:close/>
                <a:moveTo>
                  <a:pt x="4796" y="257"/>
                </a:moveTo>
                <a:lnTo>
                  <a:pt x="4793" y="270"/>
                </a:lnTo>
                <a:lnTo>
                  <a:pt x="4644" y="262"/>
                </a:lnTo>
                <a:lnTo>
                  <a:pt x="4654" y="209"/>
                </a:lnTo>
                <a:lnTo>
                  <a:pt x="4732" y="201"/>
                </a:lnTo>
                <a:lnTo>
                  <a:pt x="4748" y="206"/>
                </a:lnTo>
                <a:lnTo>
                  <a:pt x="4777" y="233"/>
                </a:lnTo>
                <a:lnTo>
                  <a:pt x="4796" y="257"/>
                </a:lnTo>
                <a:close/>
                <a:moveTo>
                  <a:pt x="4791" y="281"/>
                </a:moveTo>
                <a:lnTo>
                  <a:pt x="4775" y="332"/>
                </a:lnTo>
                <a:lnTo>
                  <a:pt x="4638" y="278"/>
                </a:lnTo>
                <a:lnTo>
                  <a:pt x="4641" y="276"/>
                </a:lnTo>
                <a:lnTo>
                  <a:pt x="4791" y="281"/>
                </a:lnTo>
                <a:close/>
                <a:moveTo>
                  <a:pt x="4248" y="1522"/>
                </a:moveTo>
                <a:lnTo>
                  <a:pt x="4246" y="1581"/>
                </a:lnTo>
                <a:lnTo>
                  <a:pt x="4229" y="1551"/>
                </a:lnTo>
                <a:lnTo>
                  <a:pt x="4235" y="1498"/>
                </a:lnTo>
                <a:lnTo>
                  <a:pt x="4248" y="1522"/>
                </a:lnTo>
                <a:close/>
                <a:moveTo>
                  <a:pt x="4235" y="1476"/>
                </a:moveTo>
                <a:lnTo>
                  <a:pt x="4237" y="1436"/>
                </a:lnTo>
                <a:lnTo>
                  <a:pt x="4254" y="1460"/>
                </a:lnTo>
                <a:lnTo>
                  <a:pt x="4251" y="1500"/>
                </a:lnTo>
                <a:lnTo>
                  <a:pt x="4235" y="1476"/>
                </a:lnTo>
                <a:close/>
                <a:moveTo>
                  <a:pt x="4246" y="1733"/>
                </a:moveTo>
                <a:lnTo>
                  <a:pt x="4251" y="1698"/>
                </a:lnTo>
                <a:lnTo>
                  <a:pt x="4262" y="1725"/>
                </a:lnTo>
                <a:lnTo>
                  <a:pt x="4262" y="1728"/>
                </a:lnTo>
                <a:lnTo>
                  <a:pt x="4251" y="1776"/>
                </a:lnTo>
                <a:lnTo>
                  <a:pt x="4246" y="1755"/>
                </a:lnTo>
                <a:lnTo>
                  <a:pt x="4246" y="1733"/>
                </a:lnTo>
                <a:close/>
                <a:moveTo>
                  <a:pt x="4259" y="1637"/>
                </a:moveTo>
                <a:lnTo>
                  <a:pt x="4270" y="1661"/>
                </a:lnTo>
                <a:lnTo>
                  <a:pt x="4264" y="1701"/>
                </a:lnTo>
                <a:lnTo>
                  <a:pt x="4254" y="1674"/>
                </a:lnTo>
                <a:lnTo>
                  <a:pt x="4259" y="1637"/>
                </a:lnTo>
                <a:close/>
                <a:moveTo>
                  <a:pt x="4259" y="1559"/>
                </a:moveTo>
                <a:lnTo>
                  <a:pt x="4259" y="1541"/>
                </a:lnTo>
                <a:lnTo>
                  <a:pt x="4262" y="1543"/>
                </a:lnTo>
                <a:lnTo>
                  <a:pt x="4259" y="1559"/>
                </a:lnTo>
                <a:close/>
                <a:moveTo>
                  <a:pt x="4320" y="634"/>
                </a:moveTo>
                <a:lnTo>
                  <a:pt x="4384" y="655"/>
                </a:lnTo>
                <a:lnTo>
                  <a:pt x="4374" y="722"/>
                </a:lnTo>
                <a:lnTo>
                  <a:pt x="4318" y="696"/>
                </a:lnTo>
                <a:lnTo>
                  <a:pt x="4320" y="634"/>
                </a:lnTo>
                <a:close/>
                <a:moveTo>
                  <a:pt x="4318" y="490"/>
                </a:moveTo>
                <a:lnTo>
                  <a:pt x="4299" y="471"/>
                </a:lnTo>
                <a:lnTo>
                  <a:pt x="4299" y="463"/>
                </a:lnTo>
                <a:lnTo>
                  <a:pt x="4320" y="468"/>
                </a:lnTo>
                <a:lnTo>
                  <a:pt x="4318" y="490"/>
                </a:lnTo>
                <a:close/>
                <a:moveTo>
                  <a:pt x="4326" y="554"/>
                </a:moveTo>
                <a:lnTo>
                  <a:pt x="4334" y="556"/>
                </a:lnTo>
                <a:lnTo>
                  <a:pt x="4390" y="615"/>
                </a:lnTo>
                <a:lnTo>
                  <a:pt x="4387" y="634"/>
                </a:lnTo>
                <a:lnTo>
                  <a:pt x="4326" y="556"/>
                </a:lnTo>
                <a:lnTo>
                  <a:pt x="4326" y="554"/>
                </a:lnTo>
                <a:close/>
                <a:moveTo>
                  <a:pt x="4312" y="372"/>
                </a:moveTo>
                <a:lnTo>
                  <a:pt x="4307" y="367"/>
                </a:lnTo>
                <a:lnTo>
                  <a:pt x="4307" y="361"/>
                </a:lnTo>
                <a:lnTo>
                  <a:pt x="4328" y="364"/>
                </a:lnTo>
                <a:lnTo>
                  <a:pt x="4326" y="372"/>
                </a:lnTo>
                <a:lnTo>
                  <a:pt x="4312" y="372"/>
                </a:lnTo>
                <a:close/>
                <a:moveTo>
                  <a:pt x="4425" y="669"/>
                </a:moveTo>
                <a:lnTo>
                  <a:pt x="4446" y="677"/>
                </a:lnTo>
                <a:lnTo>
                  <a:pt x="4481" y="714"/>
                </a:lnTo>
                <a:lnTo>
                  <a:pt x="4473" y="744"/>
                </a:lnTo>
                <a:lnTo>
                  <a:pt x="4425" y="679"/>
                </a:lnTo>
                <a:lnTo>
                  <a:pt x="4425" y="669"/>
                </a:lnTo>
                <a:close/>
                <a:moveTo>
                  <a:pt x="4414" y="578"/>
                </a:moveTo>
                <a:lnTo>
                  <a:pt x="4425" y="581"/>
                </a:lnTo>
                <a:lnTo>
                  <a:pt x="4425" y="589"/>
                </a:lnTo>
                <a:lnTo>
                  <a:pt x="4414" y="578"/>
                </a:lnTo>
                <a:close/>
                <a:moveTo>
                  <a:pt x="4427" y="658"/>
                </a:moveTo>
                <a:lnTo>
                  <a:pt x="4427" y="655"/>
                </a:lnTo>
                <a:lnTo>
                  <a:pt x="4427" y="658"/>
                </a:lnTo>
                <a:lnTo>
                  <a:pt x="4427" y="658"/>
                </a:lnTo>
                <a:close/>
                <a:moveTo>
                  <a:pt x="4561" y="391"/>
                </a:moveTo>
                <a:lnTo>
                  <a:pt x="4601" y="396"/>
                </a:lnTo>
                <a:lnTo>
                  <a:pt x="4585" y="466"/>
                </a:lnTo>
                <a:lnTo>
                  <a:pt x="4550" y="447"/>
                </a:lnTo>
                <a:lnTo>
                  <a:pt x="4561" y="391"/>
                </a:lnTo>
                <a:close/>
                <a:moveTo>
                  <a:pt x="4531" y="375"/>
                </a:moveTo>
                <a:lnTo>
                  <a:pt x="4553" y="375"/>
                </a:lnTo>
                <a:lnTo>
                  <a:pt x="4553" y="377"/>
                </a:lnTo>
                <a:lnTo>
                  <a:pt x="4531" y="375"/>
                </a:lnTo>
                <a:close/>
                <a:moveTo>
                  <a:pt x="4563" y="380"/>
                </a:moveTo>
                <a:lnTo>
                  <a:pt x="4566" y="375"/>
                </a:lnTo>
                <a:lnTo>
                  <a:pt x="4582" y="375"/>
                </a:lnTo>
                <a:lnTo>
                  <a:pt x="4604" y="383"/>
                </a:lnTo>
                <a:lnTo>
                  <a:pt x="4563" y="380"/>
                </a:lnTo>
                <a:close/>
                <a:moveTo>
                  <a:pt x="4772" y="819"/>
                </a:moveTo>
                <a:lnTo>
                  <a:pt x="4748" y="883"/>
                </a:lnTo>
                <a:lnTo>
                  <a:pt x="4734" y="877"/>
                </a:lnTo>
                <a:lnTo>
                  <a:pt x="4649" y="797"/>
                </a:lnTo>
                <a:lnTo>
                  <a:pt x="4662" y="752"/>
                </a:lnTo>
                <a:lnTo>
                  <a:pt x="4708" y="768"/>
                </a:lnTo>
                <a:lnTo>
                  <a:pt x="4772" y="819"/>
                </a:lnTo>
                <a:close/>
                <a:moveTo>
                  <a:pt x="4740" y="778"/>
                </a:moveTo>
                <a:lnTo>
                  <a:pt x="4780" y="794"/>
                </a:lnTo>
                <a:lnTo>
                  <a:pt x="4775" y="808"/>
                </a:lnTo>
                <a:lnTo>
                  <a:pt x="4740" y="778"/>
                </a:lnTo>
                <a:close/>
                <a:moveTo>
                  <a:pt x="4414" y="752"/>
                </a:moveTo>
                <a:lnTo>
                  <a:pt x="4467" y="776"/>
                </a:lnTo>
                <a:lnTo>
                  <a:pt x="4451" y="843"/>
                </a:lnTo>
                <a:lnTo>
                  <a:pt x="4403" y="816"/>
                </a:lnTo>
                <a:lnTo>
                  <a:pt x="4414" y="752"/>
                </a:lnTo>
                <a:close/>
                <a:moveTo>
                  <a:pt x="4411" y="663"/>
                </a:moveTo>
                <a:lnTo>
                  <a:pt x="4414" y="666"/>
                </a:lnTo>
                <a:lnTo>
                  <a:pt x="4414" y="666"/>
                </a:lnTo>
                <a:lnTo>
                  <a:pt x="4411" y="663"/>
                </a:lnTo>
                <a:close/>
                <a:moveTo>
                  <a:pt x="4638" y="789"/>
                </a:moveTo>
                <a:lnTo>
                  <a:pt x="4563" y="717"/>
                </a:lnTo>
                <a:lnTo>
                  <a:pt x="4649" y="749"/>
                </a:lnTo>
                <a:lnTo>
                  <a:pt x="4638" y="789"/>
                </a:lnTo>
                <a:close/>
                <a:moveTo>
                  <a:pt x="4644" y="811"/>
                </a:moveTo>
                <a:lnTo>
                  <a:pt x="4702" y="864"/>
                </a:lnTo>
                <a:lnTo>
                  <a:pt x="4636" y="835"/>
                </a:lnTo>
                <a:lnTo>
                  <a:pt x="4644" y="811"/>
                </a:lnTo>
                <a:close/>
                <a:moveTo>
                  <a:pt x="4582" y="824"/>
                </a:moveTo>
                <a:lnTo>
                  <a:pt x="4617" y="861"/>
                </a:lnTo>
                <a:lnTo>
                  <a:pt x="4604" y="907"/>
                </a:lnTo>
                <a:lnTo>
                  <a:pt x="4523" y="805"/>
                </a:lnTo>
                <a:lnTo>
                  <a:pt x="4523" y="800"/>
                </a:lnTo>
                <a:lnTo>
                  <a:pt x="4582" y="824"/>
                </a:lnTo>
                <a:close/>
                <a:moveTo>
                  <a:pt x="4526" y="786"/>
                </a:moveTo>
                <a:lnTo>
                  <a:pt x="4531" y="770"/>
                </a:lnTo>
                <a:lnTo>
                  <a:pt x="4561" y="803"/>
                </a:lnTo>
                <a:lnTo>
                  <a:pt x="4526" y="786"/>
                </a:lnTo>
                <a:close/>
                <a:moveTo>
                  <a:pt x="4609" y="837"/>
                </a:moveTo>
                <a:lnTo>
                  <a:pt x="4622" y="843"/>
                </a:lnTo>
                <a:lnTo>
                  <a:pt x="4620" y="848"/>
                </a:lnTo>
                <a:lnTo>
                  <a:pt x="4609" y="837"/>
                </a:lnTo>
                <a:close/>
                <a:moveTo>
                  <a:pt x="4553" y="1073"/>
                </a:moveTo>
                <a:lnTo>
                  <a:pt x="4537" y="1126"/>
                </a:lnTo>
                <a:lnTo>
                  <a:pt x="4465" y="1065"/>
                </a:lnTo>
                <a:lnTo>
                  <a:pt x="4478" y="1016"/>
                </a:lnTo>
                <a:lnTo>
                  <a:pt x="4553" y="1073"/>
                </a:lnTo>
                <a:close/>
                <a:moveTo>
                  <a:pt x="4481" y="1003"/>
                </a:moveTo>
                <a:lnTo>
                  <a:pt x="4489" y="958"/>
                </a:lnTo>
                <a:lnTo>
                  <a:pt x="4571" y="1008"/>
                </a:lnTo>
                <a:lnTo>
                  <a:pt x="4558" y="1059"/>
                </a:lnTo>
                <a:lnTo>
                  <a:pt x="4481" y="1003"/>
                </a:lnTo>
                <a:close/>
                <a:moveTo>
                  <a:pt x="4534" y="1139"/>
                </a:moveTo>
                <a:lnTo>
                  <a:pt x="4521" y="1182"/>
                </a:lnTo>
                <a:lnTo>
                  <a:pt x="4454" y="1118"/>
                </a:lnTo>
                <a:lnTo>
                  <a:pt x="4462" y="1078"/>
                </a:lnTo>
                <a:lnTo>
                  <a:pt x="4534" y="1139"/>
                </a:lnTo>
                <a:close/>
                <a:moveTo>
                  <a:pt x="4523" y="1471"/>
                </a:moveTo>
                <a:lnTo>
                  <a:pt x="4491" y="1554"/>
                </a:lnTo>
                <a:lnTo>
                  <a:pt x="4438" y="1498"/>
                </a:lnTo>
                <a:lnTo>
                  <a:pt x="4465" y="1415"/>
                </a:lnTo>
                <a:lnTo>
                  <a:pt x="4523" y="1471"/>
                </a:lnTo>
                <a:close/>
                <a:moveTo>
                  <a:pt x="4467" y="1404"/>
                </a:moveTo>
                <a:lnTo>
                  <a:pt x="4513" y="1252"/>
                </a:lnTo>
                <a:lnTo>
                  <a:pt x="4577" y="1327"/>
                </a:lnTo>
                <a:lnTo>
                  <a:pt x="4526" y="1458"/>
                </a:lnTo>
                <a:lnTo>
                  <a:pt x="4467" y="1404"/>
                </a:lnTo>
                <a:close/>
                <a:moveTo>
                  <a:pt x="4494" y="1575"/>
                </a:moveTo>
                <a:lnTo>
                  <a:pt x="4547" y="1631"/>
                </a:lnTo>
                <a:lnTo>
                  <a:pt x="4521" y="1685"/>
                </a:lnTo>
                <a:lnTo>
                  <a:pt x="4475" y="1629"/>
                </a:lnTo>
                <a:lnTo>
                  <a:pt x="4494" y="1575"/>
                </a:lnTo>
                <a:close/>
                <a:moveTo>
                  <a:pt x="4486" y="1565"/>
                </a:moveTo>
                <a:lnTo>
                  <a:pt x="4465" y="1618"/>
                </a:lnTo>
                <a:lnTo>
                  <a:pt x="4419" y="1562"/>
                </a:lnTo>
                <a:lnTo>
                  <a:pt x="4435" y="1511"/>
                </a:lnTo>
                <a:lnTo>
                  <a:pt x="4486" y="1565"/>
                </a:lnTo>
                <a:close/>
                <a:moveTo>
                  <a:pt x="4462" y="1631"/>
                </a:moveTo>
                <a:lnTo>
                  <a:pt x="4435" y="1701"/>
                </a:lnTo>
                <a:lnTo>
                  <a:pt x="4395" y="1645"/>
                </a:lnTo>
                <a:lnTo>
                  <a:pt x="4417" y="1575"/>
                </a:lnTo>
                <a:lnTo>
                  <a:pt x="4462" y="1631"/>
                </a:lnTo>
                <a:close/>
                <a:moveTo>
                  <a:pt x="4470" y="1642"/>
                </a:moveTo>
                <a:lnTo>
                  <a:pt x="4515" y="1698"/>
                </a:lnTo>
                <a:lnTo>
                  <a:pt x="4481" y="1768"/>
                </a:lnTo>
                <a:lnTo>
                  <a:pt x="4443" y="1712"/>
                </a:lnTo>
                <a:lnTo>
                  <a:pt x="4470" y="1642"/>
                </a:lnTo>
                <a:close/>
                <a:moveTo>
                  <a:pt x="4523" y="1709"/>
                </a:moveTo>
                <a:lnTo>
                  <a:pt x="4574" y="1773"/>
                </a:lnTo>
                <a:lnTo>
                  <a:pt x="4534" y="1845"/>
                </a:lnTo>
                <a:lnTo>
                  <a:pt x="4489" y="1781"/>
                </a:lnTo>
                <a:lnTo>
                  <a:pt x="4523" y="1709"/>
                </a:lnTo>
                <a:close/>
                <a:moveTo>
                  <a:pt x="4529" y="1696"/>
                </a:moveTo>
                <a:lnTo>
                  <a:pt x="4555" y="1640"/>
                </a:lnTo>
                <a:lnTo>
                  <a:pt x="4614" y="1704"/>
                </a:lnTo>
                <a:lnTo>
                  <a:pt x="4582" y="1760"/>
                </a:lnTo>
                <a:lnTo>
                  <a:pt x="4529" y="1696"/>
                </a:lnTo>
                <a:close/>
                <a:moveTo>
                  <a:pt x="4553" y="1618"/>
                </a:moveTo>
                <a:lnTo>
                  <a:pt x="4499" y="1562"/>
                </a:lnTo>
                <a:lnTo>
                  <a:pt x="4531" y="1479"/>
                </a:lnTo>
                <a:lnTo>
                  <a:pt x="4593" y="1535"/>
                </a:lnTo>
                <a:lnTo>
                  <a:pt x="4553" y="1618"/>
                </a:lnTo>
                <a:close/>
                <a:moveTo>
                  <a:pt x="4537" y="1466"/>
                </a:moveTo>
                <a:lnTo>
                  <a:pt x="4588" y="1335"/>
                </a:lnTo>
                <a:lnTo>
                  <a:pt x="4649" y="1410"/>
                </a:lnTo>
                <a:lnTo>
                  <a:pt x="4598" y="1522"/>
                </a:lnTo>
                <a:lnTo>
                  <a:pt x="4537" y="1466"/>
                </a:lnTo>
                <a:close/>
                <a:moveTo>
                  <a:pt x="4582" y="1313"/>
                </a:moveTo>
                <a:lnTo>
                  <a:pt x="4518" y="1236"/>
                </a:lnTo>
                <a:lnTo>
                  <a:pt x="4526" y="1206"/>
                </a:lnTo>
                <a:lnTo>
                  <a:pt x="4596" y="1276"/>
                </a:lnTo>
                <a:lnTo>
                  <a:pt x="4582" y="1313"/>
                </a:lnTo>
                <a:close/>
                <a:moveTo>
                  <a:pt x="4515" y="1196"/>
                </a:moveTo>
                <a:lnTo>
                  <a:pt x="4507" y="1225"/>
                </a:lnTo>
                <a:lnTo>
                  <a:pt x="4446" y="1155"/>
                </a:lnTo>
                <a:lnTo>
                  <a:pt x="4451" y="1131"/>
                </a:lnTo>
                <a:lnTo>
                  <a:pt x="4515" y="1196"/>
                </a:lnTo>
                <a:close/>
                <a:moveTo>
                  <a:pt x="4443" y="1107"/>
                </a:moveTo>
                <a:lnTo>
                  <a:pt x="4414" y="1078"/>
                </a:lnTo>
                <a:lnTo>
                  <a:pt x="4422" y="1043"/>
                </a:lnTo>
                <a:lnTo>
                  <a:pt x="4451" y="1070"/>
                </a:lnTo>
                <a:lnTo>
                  <a:pt x="4443" y="1107"/>
                </a:lnTo>
                <a:close/>
                <a:moveTo>
                  <a:pt x="4502" y="1241"/>
                </a:moveTo>
                <a:lnTo>
                  <a:pt x="4457" y="1393"/>
                </a:lnTo>
                <a:lnTo>
                  <a:pt x="4403" y="1345"/>
                </a:lnTo>
                <a:lnTo>
                  <a:pt x="4443" y="1172"/>
                </a:lnTo>
                <a:lnTo>
                  <a:pt x="4502" y="1241"/>
                </a:lnTo>
                <a:close/>
                <a:moveTo>
                  <a:pt x="4454" y="1407"/>
                </a:moveTo>
                <a:lnTo>
                  <a:pt x="4430" y="1487"/>
                </a:lnTo>
                <a:lnTo>
                  <a:pt x="4384" y="1439"/>
                </a:lnTo>
                <a:lnTo>
                  <a:pt x="4400" y="1359"/>
                </a:lnTo>
                <a:lnTo>
                  <a:pt x="4454" y="1407"/>
                </a:lnTo>
                <a:close/>
                <a:moveTo>
                  <a:pt x="4425" y="1500"/>
                </a:moveTo>
                <a:lnTo>
                  <a:pt x="4411" y="1549"/>
                </a:lnTo>
                <a:lnTo>
                  <a:pt x="4371" y="1500"/>
                </a:lnTo>
                <a:lnTo>
                  <a:pt x="4382" y="1452"/>
                </a:lnTo>
                <a:lnTo>
                  <a:pt x="4425" y="1500"/>
                </a:lnTo>
                <a:close/>
                <a:moveTo>
                  <a:pt x="4406" y="1565"/>
                </a:moveTo>
                <a:lnTo>
                  <a:pt x="4387" y="1631"/>
                </a:lnTo>
                <a:lnTo>
                  <a:pt x="4352" y="1583"/>
                </a:lnTo>
                <a:lnTo>
                  <a:pt x="4366" y="1514"/>
                </a:lnTo>
                <a:lnTo>
                  <a:pt x="4406" y="1565"/>
                </a:lnTo>
                <a:close/>
                <a:moveTo>
                  <a:pt x="4390" y="1658"/>
                </a:moveTo>
                <a:lnTo>
                  <a:pt x="4430" y="1714"/>
                </a:lnTo>
                <a:lnTo>
                  <a:pt x="4408" y="1771"/>
                </a:lnTo>
                <a:lnTo>
                  <a:pt x="4374" y="1712"/>
                </a:lnTo>
                <a:lnTo>
                  <a:pt x="4390" y="1658"/>
                </a:lnTo>
                <a:close/>
                <a:moveTo>
                  <a:pt x="4403" y="1784"/>
                </a:moveTo>
                <a:lnTo>
                  <a:pt x="4376" y="1851"/>
                </a:lnTo>
                <a:lnTo>
                  <a:pt x="4350" y="1795"/>
                </a:lnTo>
                <a:lnTo>
                  <a:pt x="4371" y="1728"/>
                </a:lnTo>
                <a:lnTo>
                  <a:pt x="4403" y="1784"/>
                </a:lnTo>
                <a:close/>
                <a:moveTo>
                  <a:pt x="4411" y="1797"/>
                </a:moveTo>
                <a:lnTo>
                  <a:pt x="4443" y="1851"/>
                </a:lnTo>
                <a:lnTo>
                  <a:pt x="4411" y="1918"/>
                </a:lnTo>
                <a:lnTo>
                  <a:pt x="4384" y="1864"/>
                </a:lnTo>
                <a:lnTo>
                  <a:pt x="4411" y="1797"/>
                </a:lnTo>
                <a:close/>
                <a:moveTo>
                  <a:pt x="4417" y="1784"/>
                </a:moveTo>
                <a:lnTo>
                  <a:pt x="4438" y="1725"/>
                </a:lnTo>
                <a:lnTo>
                  <a:pt x="4475" y="1781"/>
                </a:lnTo>
                <a:lnTo>
                  <a:pt x="4449" y="1837"/>
                </a:lnTo>
                <a:lnTo>
                  <a:pt x="4417" y="1784"/>
                </a:lnTo>
                <a:close/>
                <a:moveTo>
                  <a:pt x="4483" y="1792"/>
                </a:moveTo>
                <a:lnTo>
                  <a:pt x="4526" y="1856"/>
                </a:lnTo>
                <a:lnTo>
                  <a:pt x="4494" y="1915"/>
                </a:lnTo>
                <a:lnTo>
                  <a:pt x="4457" y="1851"/>
                </a:lnTo>
                <a:lnTo>
                  <a:pt x="4483" y="1792"/>
                </a:lnTo>
                <a:close/>
                <a:moveTo>
                  <a:pt x="4534" y="1867"/>
                </a:moveTo>
                <a:lnTo>
                  <a:pt x="4574" y="1926"/>
                </a:lnTo>
                <a:lnTo>
                  <a:pt x="4534" y="1984"/>
                </a:lnTo>
                <a:lnTo>
                  <a:pt x="4502" y="1928"/>
                </a:lnTo>
                <a:lnTo>
                  <a:pt x="4534" y="1867"/>
                </a:lnTo>
                <a:close/>
                <a:moveTo>
                  <a:pt x="4542" y="1856"/>
                </a:moveTo>
                <a:lnTo>
                  <a:pt x="4582" y="1781"/>
                </a:lnTo>
                <a:lnTo>
                  <a:pt x="4630" y="1840"/>
                </a:lnTo>
                <a:lnTo>
                  <a:pt x="4582" y="1915"/>
                </a:lnTo>
                <a:lnTo>
                  <a:pt x="4542" y="1856"/>
                </a:lnTo>
                <a:close/>
                <a:moveTo>
                  <a:pt x="4590" y="1771"/>
                </a:moveTo>
                <a:lnTo>
                  <a:pt x="4622" y="1712"/>
                </a:lnTo>
                <a:lnTo>
                  <a:pt x="4678" y="1771"/>
                </a:lnTo>
                <a:lnTo>
                  <a:pt x="4638" y="1829"/>
                </a:lnTo>
                <a:lnTo>
                  <a:pt x="4590" y="1771"/>
                </a:lnTo>
                <a:close/>
                <a:moveTo>
                  <a:pt x="4620" y="1690"/>
                </a:moveTo>
                <a:lnTo>
                  <a:pt x="4561" y="1629"/>
                </a:lnTo>
                <a:lnTo>
                  <a:pt x="4601" y="1543"/>
                </a:lnTo>
                <a:lnTo>
                  <a:pt x="4668" y="1605"/>
                </a:lnTo>
                <a:lnTo>
                  <a:pt x="4620" y="1690"/>
                </a:lnTo>
                <a:close/>
                <a:moveTo>
                  <a:pt x="4606" y="1533"/>
                </a:moveTo>
                <a:lnTo>
                  <a:pt x="4660" y="1420"/>
                </a:lnTo>
                <a:lnTo>
                  <a:pt x="4729" y="1500"/>
                </a:lnTo>
                <a:lnTo>
                  <a:pt x="4676" y="1594"/>
                </a:lnTo>
                <a:lnTo>
                  <a:pt x="4606" y="1533"/>
                </a:lnTo>
                <a:close/>
                <a:moveTo>
                  <a:pt x="4657" y="1396"/>
                </a:moveTo>
                <a:lnTo>
                  <a:pt x="4590" y="1324"/>
                </a:lnTo>
                <a:lnTo>
                  <a:pt x="4606" y="1284"/>
                </a:lnTo>
                <a:lnTo>
                  <a:pt x="4676" y="1353"/>
                </a:lnTo>
                <a:lnTo>
                  <a:pt x="4657" y="1396"/>
                </a:lnTo>
                <a:close/>
                <a:moveTo>
                  <a:pt x="4601" y="1262"/>
                </a:moveTo>
                <a:lnTo>
                  <a:pt x="4531" y="1193"/>
                </a:lnTo>
                <a:lnTo>
                  <a:pt x="4542" y="1147"/>
                </a:lnTo>
                <a:lnTo>
                  <a:pt x="4620" y="1214"/>
                </a:lnTo>
                <a:lnTo>
                  <a:pt x="4601" y="1262"/>
                </a:lnTo>
                <a:close/>
                <a:moveTo>
                  <a:pt x="4547" y="1134"/>
                </a:moveTo>
                <a:lnTo>
                  <a:pt x="4563" y="1081"/>
                </a:lnTo>
                <a:lnTo>
                  <a:pt x="4649" y="1142"/>
                </a:lnTo>
                <a:lnTo>
                  <a:pt x="4625" y="1201"/>
                </a:lnTo>
                <a:lnTo>
                  <a:pt x="4547" y="1134"/>
                </a:lnTo>
                <a:close/>
                <a:moveTo>
                  <a:pt x="4569" y="1067"/>
                </a:moveTo>
                <a:lnTo>
                  <a:pt x="4582" y="1014"/>
                </a:lnTo>
                <a:lnTo>
                  <a:pt x="4676" y="1073"/>
                </a:lnTo>
                <a:lnTo>
                  <a:pt x="4652" y="1129"/>
                </a:lnTo>
                <a:lnTo>
                  <a:pt x="4569" y="1067"/>
                </a:lnTo>
                <a:close/>
                <a:moveTo>
                  <a:pt x="4588" y="1003"/>
                </a:moveTo>
                <a:lnTo>
                  <a:pt x="4606" y="936"/>
                </a:lnTo>
                <a:lnTo>
                  <a:pt x="4617" y="942"/>
                </a:lnTo>
                <a:lnTo>
                  <a:pt x="4689" y="1035"/>
                </a:lnTo>
                <a:lnTo>
                  <a:pt x="4678" y="1062"/>
                </a:lnTo>
                <a:lnTo>
                  <a:pt x="4588" y="1003"/>
                </a:lnTo>
                <a:close/>
                <a:moveTo>
                  <a:pt x="4598" y="917"/>
                </a:moveTo>
                <a:lnTo>
                  <a:pt x="4510" y="872"/>
                </a:lnTo>
                <a:lnTo>
                  <a:pt x="4521" y="821"/>
                </a:lnTo>
                <a:lnTo>
                  <a:pt x="4598" y="917"/>
                </a:lnTo>
                <a:close/>
                <a:moveTo>
                  <a:pt x="4596" y="931"/>
                </a:moveTo>
                <a:lnTo>
                  <a:pt x="4577" y="995"/>
                </a:lnTo>
                <a:lnTo>
                  <a:pt x="4494" y="944"/>
                </a:lnTo>
                <a:lnTo>
                  <a:pt x="4507" y="883"/>
                </a:lnTo>
                <a:lnTo>
                  <a:pt x="4596" y="931"/>
                </a:lnTo>
                <a:close/>
                <a:moveTo>
                  <a:pt x="4481" y="936"/>
                </a:moveTo>
                <a:lnTo>
                  <a:pt x="4449" y="917"/>
                </a:lnTo>
                <a:lnTo>
                  <a:pt x="4462" y="859"/>
                </a:lnTo>
                <a:lnTo>
                  <a:pt x="4494" y="877"/>
                </a:lnTo>
                <a:lnTo>
                  <a:pt x="4481" y="936"/>
                </a:lnTo>
                <a:close/>
                <a:moveTo>
                  <a:pt x="4478" y="950"/>
                </a:moveTo>
                <a:lnTo>
                  <a:pt x="4470" y="995"/>
                </a:lnTo>
                <a:lnTo>
                  <a:pt x="4438" y="971"/>
                </a:lnTo>
                <a:lnTo>
                  <a:pt x="4446" y="928"/>
                </a:lnTo>
                <a:lnTo>
                  <a:pt x="4478" y="950"/>
                </a:lnTo>
                <a:close/>
                <a:moveTo>
                  <a:pt x="4467" y="1008"/>
                </a:moveTo>
                <a:lnTo>
                  <a:pt x="4457" y="1057"/>
                </a:lnTo>
                <a:lnTo>
                  <a:pt x="4425" y="1030"/>
                </a:lnTo>
                <a:lnTo>
                  <a:pt x="4435" y="984"/>
                </a:lnTo>
                <a:lnTo>
                  <a:pt x="4467" y="1008"/>
                </a:lnTo>
                <a:close/>
                <a:moveTo>
                  <a:pt x="4427" y="963"/>
                </a:moveTo>
                <a:lnTo>
                  <a:pt x="4387" y="934"/>
                </a:lnTo>
                <a:lnTo>
                  <a:pt x="4392" y="896"/>
                </a:lnTo>
                <a:lnTo>
                  <a:pt x="4435" y="923"/>
                </a:lnTo>
                <a:lnTo>
                  <a:pt x="4427" y="963"/>
                </a:lnTo>
                <a:close/>
                <a:moveTo>
                  <a:pt x="4425" y="976"/>
                </a:moveTo>
                <a:lnTo>
                  <a:pt x="4414" y="1022"/>
                </a:lnTo>
                <a:lnTo>
                  <a:pt x="4379" y="992"/>
                </a:lnTo>
                <a:lnTo>
                  <a:pt x="4384" y="947"/>
                </a:lnTo>
                <a:lnTo>
                  <a:pt x="4425" y="976"/>
                </a:lnTo>
                <a:close/>
                <a:moveTo>
                  <a:pt x="4441" y="1121"/>
                </a:moveTo>
                <a:lnTo>
                  <a:pt x="4435" y="1145"/>
                </a:lnTo>
                <a:lnTo>
                  <a:pt x="4406" y="1110"/>
                </a:lnTo>
                <a:lnTo>
                  <a:pt x="4411" y="1091"/>
                </a:lnTo>
                <a:lnTo>
                  <a:pt x="4441" y="1121"/>
                </a:lnTo>
                <a:close/>
                <a:moveTo>
                  <a:pt x="4433" y="1158"/>
                </a:moveTo>
                <a:lnTo>
                  <a:pt x="4395" y="1337"/>
                </a:lnTo>
                <a:lnTo>
                  <a:pt x="4363" y="1308"/>
                </a:lnTo>
                <a:lnTo>
                  <a:pt x="4403" y="1126"/>
                </a:lnTo>
                <a:lnTo>
                  <a:pt x="4433" y="1158"/>
                </a:lnTo>
                <a:close/>
                <a:moveTo>
                  <a:pt x="4390" y="1351"/>
                </a:moveTo>
                <a:lnTo>
                  <a:pt x="4374" y="1428"/>
                </a:lnTo>
                <a:lnTo>
                  <a:pt x="4344" y="1399"/>
                </a:lnTo>
                <a:lnTo>
                  <a:pt x="4360" y="1321"/>
                </a:lnTo>
                <a:lnTo>
                  <a:pt x="4390" y="1351"/>
                </a:lnTo>
                <a:close/>
                <a:moveTo>
                  <a:pt x="4371" y="1442"/>
                </a:moveTo>
                <a:lnTo>
                  <a:pt x="4360" y="1487"/>
                </a:lnTo>
                <a:lnTo>
                  <a:pt x="4334" y="1452"/>
                </a:lnTo>
                <a:lnTo>
                  <a:pt x="4342" y="1412"/>
                </a:lnTo>
                <a:lnTo>
                  <a:pt x="4371" y="1442"/>
                </a:lnTo>
                <a:close/>
                <a:moveTo>
                  <a:pt x="4358" y="1503"/>
                </a:moveTo>
                <a:lnTo>
                  <a:pt x="4342" y="1567"/>
                </a:lnTo>
                <a:lnTo>
                  <a:pt x="4315" y="1530"/>
                </a:lnTo>
                <a:lnTo>
                  <a:pt x="4328" y="1468"/>
                </a:lnTo>
                <a:lnTo>
                  <a:pt x="4358" y="1503"/>
                </a:lnTo>
                <a:close/>
                <a:moveTo>
                  <a:pt x="4350" y="1599"/>
                </a:moveTo>
                <a:lnTo>
                  <a:pt x="4382" y="1648"/>
                </a:lnTo>
                <a:lnTo>
                  <a:pt x="4366" y="1698"/>
                </a:lnTo>
                <a:lnTo>
                  <a:pt x="4336" y="1650"/>
                </a:lnTo>
                <a:lnTo>
                  <a:pt x="4350" y="1599"/>
                </a:lnTo>
                <a:close/>
                <a:moveTo>
                  <a:pt x="4360" y="1714"/>
                </a:moveTo>
                <a:lnTo>
                  <a:pt x="4342" y="1779"/>
                </a:lnTo>
                <a:lnTo>
                  <a:pt x="4320" y="1733"/>
                </a:lnTo>
                <a:lnTo>
                  <a:pt x="4334" y="1666"/>
                </a:lnTo>
                <a:lnTo>
                  <a:pt x="4360" y="1714"/>
                </a:lnTo>
                <a:close/>
                <a:moveTo>
                  <a:pt x="4336" y="1797"/>
                </a:moveTo>
                <a:lnTo>
                  <a:pt x="4323" y="1845"/>
                </a:lnTo>
                <a:lnTo>
                  <a:pt x="4304" y="1800"/>
                </a:lnTo>
                <a:lnTo>
                  <a:pt x="4315" y="1752"/>
                </a:lnTo>
                <a:lnTo>
                  <a:pt x="4336" y="1797"/>
                </a:lnTo>
                <a:close/>
                <a:moveTo>
                  <a:pt x="4344" y="1813"/>
                </a:moveTo>
                <a:lnTo>
                  <a:pt x="4371" y="1864"/>
                </a:lnTo>
                <a:lnTo>
                  <a:pt x="4352" y="1918"/>
                </a:lnTo>
                <a:lnTo>
                  <a:pt x="4331" y="1864"/>
                </a:lnTo>
                <a:lnTo>
                  <a:pt x="4344" y="1813"/>
                </a:lnTo>
                <a:close/>
                <a:moveTo>
                  <a:pt x="4379" y="1880"/>
                </a:moveTo>
                <a:lnTo>
                  <a:pt x="4403" y="1934"/>
                </a:lnTo>
                <a:lnTo>
                  <a:pt x="4379" y="1987"/>
                </a:lnTo>
                <a:lnTo>
                  <a:pt x="4358" y="1934"/>
                </a:lnTo>
                <a:lnTo>
                  <a:pt x="4379" y="1880"/>
                </a:lnTo>
                <a:close/>
                <a:moveTo>
                  <a:pt x="4411" y="1947"/>
                </a:moveTo>
                <a:lnTo>
                  <a:pt x="4441" y="2009"/>
                </a:lnTo>
                <a:lnTo>
                  <a:pt x="4411" y="2065"/>
                </a:lnTo>
                <a:lnTo>
                  <a:pt x="4384" y="2001"/>
                </a:lnTo>
                <a:lnTo>
                  <a:pt x="4411" y="1947"/>
                </a:lnTo>
                <a:close/>
                <a:moveTo>
                  <a:pt x="4417" y="1934"/>
                </a:moveTo>
                <a:lnTo>
                  <a:pt x="4449" y="1864"/>
                </a:lnTo>
                <a:lnTo>
                  <a:pt x="4486" y="1928"/>
                </a:lnTo>
                <a:lnTo>
                  <a:pt x="4449" y="1995"/>
                </a:lnTo>
                <a:lnTo>
                  <a:pt x="4417" y="1934"/>
                </a:lnTo>
                <a:close/>
                <a:moveTo>
                  <a:pt x="4494" y="1939"/>
                </a:moveTo>
                <a:lnTo>
                  <a:pt x="4526" y="1995"/>
                </a:lnTo>
                <a:lnTo>
                  <a:pt x="4483" y="2062"/>
                </a:lnTo>
                <a:lnTo>
                  <a:pt x="4457" y="2009"/>
                </a:lnTo>
                <a:lnTo>
                  <a:pt x="4494" y="1939"/>
                </a:lnTo>
                <a:close/>
                <a:moveTo>
                  <a:pt x="4534" y="2009"/>
                </a:moveTo>
                <a:lnTo>
                  <a:pt x="4574" y="2078"/>
                </a:lnTo>
                <a:lnTo>
                  <a:pt x="4523" y="2145"/>
                </a:lnTo>
                <a:lnTo>
                  <a:pt x="4489" y="2075"/>
                </a:lnTo>
                <a:lnTo>
                  <a:pt x="4534" y="2009"/>
                </a:lnTo>
                <a:close/>
                <a:moveTo>
                  <a:pt x="4542" y="1998"/>
                </a:moveTo>
                <a:lnTo>
                  <a:pt x="4582" y="1936"/>
                </a:lnTo>
                <a:lnTo>
                  <a:pt x="4630" y="2006"/>
                </a:lnTo>
                <a:lnTo>
                  <a:pt x="4582" y="2067"/>
                </a:lnTo>
                <a:lnTo>
                  <a:pt x="4542" y="1998"/>
                </a:lnTo>
                <a:close/>
                <a:moveTo>
                  <a:pt x="4590" y="1926"/>
                </a:moveTo>
                <a:lnTo>
                  <a:pt x="4638" y="1851"/>
                </a:lnTo>
                <a:lnTo>
                  <a:pt x="4697" y="1923"/>
                </a:lnTo>
                <a:lnTo>
                  <a:pt x="4638" y="1995"/>
                </a:lnTo>
                <a:lnTo>
                  <a:pt x="4590" y="1926"/>
                </a:lnTo>
                <a:close/>
                <a:moveTo>
                  <a:pt x="4705" y="1931"/>
                </a:moveTo>
                <a:lnTo>
                  <a:pt x="4756" y="1995"/>
                </a:lnTo>
                <a:lnTo>
                  <a:pt x="4689" y="2070"/>
                </a:lnTo>
                <a:lnTo>
                  <a:pt x="4646" y="2006"/>
                </a:lnTo>
                <a:lnTo>
                  <a:pt x="4705" y="1931"/>
                </a:lnTo>
                <a:close/>
                <a:moveTo>
                  <a:pt x="4705" y="1912"/>
                </a:moveTo>
                <a:lnTo>
                  <a:pt x="4646" y="1840"/>
                </a:lnTo>
                <a:lnTo>
                  <a:pt x="4686" y="1779"/>
                </a:lnTo>
                <a:lnTo>
                  <a:pt x="4753" y="1851"/>
                </a:lnTo>
                <a:lnTo>
                  <a:pt x="4705" y="1912"/>
                </a:lnTo>
                <a:close/>
                <a:moveTo>
                  <a:pt x="4684" y="1760"/>
                </a:moveTo>
                <a:lnTo>
                  <a:pt x="4628" y="1701"/>
                </a:lnTo>
                <a:lnTo>
                  <a:pt x="4678" y="1613"/>
                </a:lnTo>
                <a:lnTo>
                  <a:pt x="4742" y="1672"/>
                </a:lnTo>
                <a:lnTo>
                  <a:pt x="4684" y="1760"/>
                </a:lnTo>
                <a:close/>
                <a:moveTo>
                  <a:pt x="4684" y="1602"/>
                </a:moveTo>
                <a:lnTo>
                  <a:pt x="4737" y="1508"/>
                </a:lnTo>
                <a:lnTo>
                  <a:pt x="4801" y="1583"/>
                </a:lnTo>
                <a:lnTo>
                  <a:pt x="4750" y="1664"/>
                </a:lnTo>
                <a:lnTo>
                  <a:pt x="4684" y="1602"/>
                </a:lnTo>
                <a:close/>
                <a:moveTo>
                  <a:pt x="4734" y="1487"/>
                </a:moveTo>
                <a:lnTo>
                  <a:pt x="4665" y="1407"/>
                </a:lnTo>
                <a:lnTo>
                  <a:pt x="4686" y="1364"/>
                </a:lnTo>
                <a:lnTo>
                  <a:pt x="4761" y="1439"/>
                </a:lnTo>
                <a:lnTo>
                  <a:pt x="4734" y="1487"/>
                </a:lnTo>
                <a:close/>
                <a:moveTo>
                  <a:pt x="4681" y="1343"/>
                </a:moveTo>
                <a:lnTo>
                  <a:pt x="4612" y="1273"/>
                </a:lnTo>
                <a:lnTo>
                  <a:pt x="4630" y="1222"/>
                </a:lnTo>
                <a:lnTo>
                  <a:pt x="4708" y="1289"/>
                </a:lnTo>
                <a:lnTo>
                  <a:pt x="4681" y="1343"/>
                </a:lnTo>
                <a:close/>
                <a:moveTo>
                  <a:pt x="4636" y="1209"/>
                </a:moveTo>
                <a:lnTo>
                  <a:pt x="4657" y="1147"/>
                </a:lnTo>
                <a:lnTo>
                  <a:pt x="4742" y="1212"/>
                </a:lnTo>
                <a:lnTo>
                  <a:pt x="4713" y="1276"/>
                </a:lnTo>
                <a:lnTo>
                  <a:pt x="4636" y="1209"/>
                </a:lnTo>
                <a:close/>
                <a:moveTo>
                  <a:pt x="4662" y="1137"/>
                </a:moveTo>
                <a:lnTo>
                  <a:pt x="4684" y="1078"/>
                </a:lnTo>
                <a:lnTo>
                  <a:pt x="4764" y="1129"/>
                </a:lnTo>
                <a:lnTo>
                  <a:pt x="4775" y="1142"/>
                </a:lnTo>
                <a:lnTo>
                  <a:pt x="4748" y="1201"/>
                </a:lnTo>
                <a:lnTo>
                  <a:pt x="4662" y="1137"/>
                </a:lnTo>
                <a:close/>
                <a:moveTo>
                  <a:pt x="4689" y="1067"/>
                </a:moveTo>
                <a:lnTo>
                  <a:pt x="4697" y="1046"/>
                </a:lnTo>
                <a:lnTo>
                  <a:pt x="4742" y="1099"/>
                </a:lnTo>
                <a:lnTo>
                  <a:pt x="4689" y="1067"/>
                </a:lnTo>
                <a:close/>
                <a:moveTo>
                  <a:pt x="4694" y="1022"/>
                </a:moveTo>
                <a:lnTo>
                  <a:pt x="4644" y="955"/>
                </a:lnTo>
                <a:lnTo>
                  <a:pt x="4705" y="990"/>
                </a:lnTo>
                <a:lnTo>
                  <a:pt x="4694" y="1022"/>
                </a:lnTo>
                <a:close/>
                <a:moveTo>
                  <a:pt x="4625" y="931"/>
                </a:moveTo>
                <a:lnTo>
                  <a:pt x="4612" y="917"/>
                </a:lnTo>
                <a:lnTo>
                  <a:pt x="4625" y="872"/>
                </a:lnTo>
                <a:lnTo>
                  <a:pt x="4713" y="968"/>
                </a:lnTo>
                <a:lnTo>
                  <a:pt x="4710" y="979"/>
                </a:lnTo>
                <a:lnTo>
                  <a:pt x="4625" y="931"/>
                </a:lnTo>
                <a:close/>
                <a:moveTo>
                  <a:pt x="4625" y="829"/>
                </a:moveTo>
                <a:lnTo>
                  <a:pt x="4590" y="816"/>
                </a:lnTo>
                <a:lnTo>
                  <a:pt x="4534" y="754"/>
                </a:lnTo>
                <a:lnTo>
                  <a:pt x="4542" y="714"/>
                </a:lnTo>
                <a:lnTo>
                  <a:pt x="4636" y="800"/>
                </a:lnTo>
                <a:lnTo>
                  <a:pt x="4625" y="829"/>
                </a:lnTo>
                <a:close/>
                <a:moveTo>
                  <a:pt x="4547" y="698"/>
                </a:moveTo>
                <a:lnTo>
                  <a:pt x="4558" y="647"/>
                </a:lnTo>
                <a:lnTo>
                  <a:pt x="4657" y="728"/>
                </a:lnTo>
                <a:lnTo>
                  <a:pt x="4654" y="736"/>
                </a:lnTo>
                <a:lnTo>
                  <a:pt x="4547" y="698"/>
                </a:lnTo>
                <a:close/>
                <a:moveTo>
                  <a:pt x="4550" y="626"/>
                </a:moveTo>
                <a:lnTo>
                  <a:pt x="4529" y="607"/>
                </a:lnTo>
                <a:lnTo>
                  <a:pt x="4553" y="615"/>
                </a:lnTo>
                <a:lnTo>
                  <a:pt x="4550" y="626"/>
                </a:lnTo>
                <a:close/>
                <a:moveTo>
                  <a:pt x="4547" y="639"/>
                </a:moveTo>
                <a:lnTo>
                  <a:pt x="4537" y="693"/>
                </a:lnTo>
                <a:lnTo>
                  <a:pt x="4502" y="661"/>
                </a:lnTo>
                <a:lnTo>
                  <a:pt x="4513" y="613"/>
                </a:lnTo>
                <a:lnTo>
                  <a:pt x="4547" y="639"/>
                </a:lnTo>
                <a:close/>
                <a:moveTo>
                  <a:pt x="4513" y="688"/>
                </a:moveTo>
                <a:lnTo>
                  <a:pt x="4499" y="682"/>
                </a:lnTo>
                <a:lnTo>
                  <a:pt x="4499" y="677"/>
                </a:lnTo>
                <a:lnTo>
                  <a:pt x="4513" y="688"/>
                </a:lnTo>
                <a:close/>
                <a:moveTo>
                  <a:pt x="4531" y="706"/>
                </a:moveTo>
                <a:lnTo>
                  <a:pt x="4523" y="744"/>
                </a:lnTo>
                <a:lnTo>
                  <a:pt x="4494" y="712"/>
                </a:lnTo>
                <a:lnTo>
                  <a:pt x="4497" y="696"/>
                </a:lnTo>
                <a:lnTo>
                  <a:pt x="4531" y="706"/>
                </a:lnTo>
                <a:close/>
                <a:moveTo>
                  <a:pt x="4521" y="760"/>
                </a:moveTo>
                <a:lnTo>
                  <a:pt x="4515" y="784"/>
                </a:lnTo>
                <a:lnTo>
                  <a:pt x="4499" y="776"/>
                </a:lnTo>
                <a:lnTo>
                  <a:pt x="4483" y="754"/>
                </a:lnTo>
                <a:lnTo>
                  <a:pt x="4489" y="725"/>
                </a:lnTo>
                <a:lnTo>
                  <a:pt x="4521" y="760"/>
                </a:lnTo>
                <a:close/>
                <a:moveTo>
                  <a:pt x="4483" y="701"/>
                </a:moveTo>
                <a:lnTo>
                  <a:pt x="4470" y="685"/>
                </a:lnTo>
                <a:lnTo>
                  <a:pt x="4486" y="690"/>
                </a:lnTo>
                <a:lnTo>
                  <a:pt x="4483" y="701"/>
                </a:lnTo>
                <a:close/>
                <a:moveTo>
                  <a:pt x="4491" y="786"/>
                </a:moveTo>
                <a:lnTo>
                  <a:pt x="4510" y="808"/>
                </a:lnTo>
                <a:lnTo>
                  <a:pt x="4497" y="867"/>
                </a:lnTo>
                <a:lnTo>
                  <a:pt x="4465" y="848"/>
                </a:lnTo>
                <a:lnTo>
                  <a:pt x="4478" y="778"/>
                </a:lnTo>
                <a:lnTo>
                  <a:pt x="4491" y="786"/>
                </a:lnTo>
                <a:close/>
                <a:moveTo>
                  <a:pt x="4449" y="853"/>
                </a:moveTo>
                <a:lnTo>
                  <a:pt x="4438" y="909"/>
                </a:lnTo>
                <a:lnTo>
                  <a:pt x="4395" y="883"/>
                </a:lnTo>
                <a:lnTo>
                  <a:pt x="4403" y="829"/>
                </a:lnTo>
                <a:lnTo>
                  <a:pt x="4449" y="853"/>
                </a:lnTo>
                <a:close/>
                <a:moveTo>
                  <a:pt x="4392" y="811"/>
                </a:moveTo>
                <a:lnTo>
                  <a:pt x="4376" y="800"/>
                </a:lnTo>
                <a:lnTo>
                  <a:pt x="4384" y="738"/>
                </a:lnTo>
                <a:lnTo>
                  <a:pt x="4400" y="746"/>
                </a:lnTo>
                <a:lnTo>
                  <a:pt x="4392" y="811"/>
                </a:lnTo>
                <a:close/>
                <a:moveTo>
                  <a:pt x="4390" y="824"/>
                </a:moveTo>
                <a:lnTo>
                  <a:pt x="4384" y="875"/>
                </a:lnTo>
                <a:lnTo>
                  <a:pt x="4366" y="864"/>
                </a:lnTo>
                <a:lnTo>
                  <a:pt x="4374" y="813"/>
                </a:lnTo>
                <a:lnTo>
                  <a:pt x="4390" y="824"/>
                </a:lnTo>
                <a:close/>
                <a:moveTo>
                  <a:pt x="4382" y="888"/>
                </a:moveTo>
                <a:lnTo>
                  <a:pt x="4376" y="926"/>
                </a:lnTo>
                <a:lnTo>
                  <a:pt x="4360" y="915"/>
                </a:lnTo>
                <a:lnTo>
                  <a:pt x="4366" y="877"/>
                </a:lnTo>
                <a:lnTo>
                  <a:pt x="4382" y="888"/>
                </a:lnTo>
                <a:close/>
                <a:moveTo>
                  <a:pt x="4376" y="1006"/>
                </a:moveTo>
                <a:lnTo>
                  <a:pt x="4411" y="1035"/>
                </a:lnTo>
                <a:lnTo>
                  <a:pt x="4403" y="1067"/>
                </a:lnTo>
                <a:lnTo>
                  <a:pt x="4374" y="1035"/>
                </a:lnTo>
                <a:lnTo>
                  <a:pt x="4376" y="1006"/>
                </a:lnTo>
                <a:close/>
                <a:moveTo>
                  <a:pt x="4400" y="1081"/>
                </a:moveTo>
                <a:lnTo>
                  <a:pt x="4398" y="1099"/>
                </a:lnTo>
                <a:lnTo>
                  <a:pt x="4368" y="1065"/>
                </a:lnTo>
                <a:lnTo>
                  <a:pt x="4371" y="1051"/>
                </a:lnTo>
                <a:lnTo>
                  <a:pt x="4400" y="1081"/>
                </a:lnTo>
                <a:close/>
                <a:moveTo>
                  <a:pt x="4392" y="1113"/>
                </a:moveTo>
                <a:lnTo>
                  <a:pt x="4352" y="1300"/>
                </a:lnTo>
                <a:lnTo>
                  <a:pt x="4336" y="1284"/>
                </a:lnTo>
                <a:lnTo>
                  <a:pt x="4366" y="1081"/>
                </a:lnTo>
                <a:lnTo>
                  <a:pt x="4392" y="1113"/>
                </a:lnTo>
                <a:close/>
                <a:moveTo>
                  <a:pt x="4350" y="1313"/>
                </a:moveTo>
                <a:lnTo>
                  <a:pt x="4334" y="1388"/>
                </a:lnTo>
                <a:lnTo>
                  <a:pt x="4323" y="1375"/>
                </a:lnTo>
                <a:lnTo>
                  <a:pt x="4334" y="1297"/>
                </a:lnTo>
                <a:lnTo>
                  <a:pt x="4350" y="1313"/>
                </a:lnTo>
                <a:close/>
                <a:moveTo>
                  <a:pt x="4331" y="1402"/>
                </a:moveTo>
                <a:lnTo>
                  <a:pt x="4323" y="1442"/>
                </a:lnTo>
                <a:lnTo>
                  <a:pt x="4315" y="1431"/>
                </a:lnTo>
                <a:lnTo>
                  <a:pt x="4320" y="1391"/>
                </a:lnTo>
                <a:lnTo>
                  <a:pt x="4331" y="1402"/>
                </a:lnTo>
                <a:close/>
                <a:moveTo>
                  <a:pt x="4320" y="1458"/>
                </a:moveTo>
                <a:lnTo>
                  <a:pt x="4307" y="1517"/>
                </a:lnTo>
                <a:lnTo>
                  <a:pt x="4304" y="1511"/>
                </a:lnTo>
                <a:lnTo>
                  <a:pt x="4312" y="1450"/>
                </a:lnTo>
                <a:lnTo>
                  <a:pt x="4320" y="1458"/>
                </a:lnTo>
                <a:close/>
                <a:moveTo>
                  <a:pt x="4312" y="1546"/>
                </a:moveTo>
                <a:lnTo>
                  <a:pt x="4339" y="1583"/>
                </a:lnTo>
                <a:lnTo>
                  <a:pt x="4328" y="1634"/>
                </a:lnTo>
                <a:lnTo>
                  <a:pt x="4304" y="1591"/>
                </a:lnTo>
                <a:lnTo>
                  <a:pt x="4312" y="1546"/>
                </a:lnTo>
                <a:close/>
                <a:moveTo>
                  <a:pt x="4296" y="1559"/>
                </a:moveTo>
                <a:lnTo>
                  <a:pt x="4302" y="1530"/>
                </a:lnTo>
                <a:lnTo>
                  <a:pt x="4304" y="1533"/>
                </a:lnTo>
                <a:lnTo>
                  <a:pt x="4296" y="1559"/>
                </a:lnTo>
                <a:close/>
                <a:moveTo>
                  <a:pt x="4299" y="1607"/>
                </a:moveTo>
                <a:lnTo>
                  <a:pt x="4326" y="1650"/>
                </a:lnTo>
                <a:lnTo>
                  <a:pt x="4310" y="1714"/>
                </a:lnTo>
                <a:lnTo>
                  <a:pt x="4286" y="1666"/>
                </a:lnTo>
                <a:lnTo>
                  <a:pt x="4299" y="1607"/>
                </a:lnTo>
                <a:close/>
                <a:moveTo>
                  <a:pt x="4307" y="1733"/>
                </a:moveTo>
                <a:lnTo>
                  <a:pt x="4296" y="1781"/>
                </a:lnTo>
                <a:lnTo>
                  <a:pt x="4275" y="1725"/>
                </a:lnTo>
                <a:lnTo>
                  <a:pt x="4283" y="1685"/>
                </a:lnTo>
                <a:lnTo>
                  <a:pt x="4307" y="1733"/>
                </a:lnTo>
                <a:close/>
                <a:moveTo>
                  <a:pt x="4291" y="1800"/>
                </a:moveTo>
                <a:lnTo>
                  <a:pt x="4278" y="1861"/>
                </a:lnTo>
                <a:lnTo>
                  <a:pt x="4262" y="1808"/>
                </a:lnTo>
                <a:lnTo>
                  <a:pt x="4270" y="1749"/>
                </a:lnTo>
                <a:lnTo>
                  <a:pt x="4291" y="1800"/>
                </a:lnTo>
                <a:close/>
                <a:moveTo>
                  <a:pt x="4299" y="1821"/>
                </a:moveTo>
                <a:lnTo>
                  <a:pt x="4318" y="1864"/>
                </a:lnTo>
                <a:lnTo>
                  <a:pt x="4299" y="1926"/>
                </a:lnTo>
                <a:lnTo>
                  <a:pt x="4286" y="1883"/>
                </a:lnTo>
                <a:lnTo>
                  <a:pt x="4299" y="1821"/>
                </a:lnTo>
                <a:close/>
                <a:moveTo>
                  <a:pt x="4323" y="1883"/>
                </a:moveTo>
                <a:lnTo>
                  <a:pt x="4344" y="1934"/>
                </a:lnTo>
                <a:lnTo>
                  <a:pt x="4320" y="1995"/>
                </a:lnTo>
                <a:lnTo>
                  <a:pt x="4304" y="1944"/>
                </a:lnTo>
                <a:lnTo>
                  <a:pt x="4323" y="1883"/>
                </a:lnTo>
                <a:close/>
                <a:moveTo>
                  <a:pt x="4352" y="1950"/>
                </a:moveTo>
                <a:lnTo>
                  <a:pt x="4371" y="2001"/>
                </a:lnTo>
                <a:lnTo>
                  <a:pt x="4342" y="2062"/>
                </a:lnTo>
                <a:lnTo>
                  <a:pt x="4328" y="2014"/>
                </a:lnTo>
                <a:lnTo>
                  <a:pt x="4352" y="1950"/>
                </a:lnTo>
                <a:close/>
                <a:moveTo>
                  <a:pt x="4379" y="2017"/>
                </a:moveTo>
                <a:lnTo>
                  <a:pt x="4403" y="2078"/>
                </a:lnTo>
                <a:lnTo>
                  <a:pt x="4368" y="2140"/>
                </a:lnTo>
                <a:lnTo>
                  <a:pt x="4347" y="2081"/>
                </a:lnTo>
                <a:lnTo>
                  <a:pt x="4379" y="2017"/>
                </a:lnTo>
                <a:close/>
                <a:moveTo>
                  <a:pt x="4408" y="2091"/>
                </a:moveTo>
                <a:lnTo>
                  <a:pt x="4430" y="2142"/>
                </a:lnTo>
                <a:lnTo>
                  <a:pt x="4387" y="2204"/>
                </a:lnTo>
                <a:lnTo>
                  <a:pt x="4371" y="2156"/>
                </a:lnTo>
                <a:lnTo>
                  <a:pt x="4408" y="2091"/>
                </a:lnTo>
                <a:close/>
                <a:moveTo>
                  <a:pt x="4417" y="2078"/>
                </a:moveTo>
                <a:lnTo>
                  <a:pt x="4449" y="2022"/>
                </a:lnTo>
                <a:lnTo>
                  <a:pt x="4475" y="2075"/>
                </a:lnTo>
                <a:lnTo>
                  <a:pt x="4438" y="2132"/>
                </a:lnTo>
                <a:lnTo>
                  <a:pt x="4417" y="2078"/>
                </a:lnTo>
                <a:close/>
                <a:moveTo>
                  <a:pt x="4481" y="2089"/>
                </a:moveTo>
                <a:lnTo>
                  <a:pt x="4515" y="2156"/>
                </a:lnTo>
                <a:lnTo>
                  <a:pt x="4470" y="2212"/>
                </a:lnTo>
                <a:lnTo>
                  <a:pt x="4443" y="2145"/>
                </a:lnTo>
                <a:lnTo>
                  <a:pt x="4481" y="2089"/>
                </a:lnTo>
                <a:close/>
                <a:moveTo>
                  <a:pt x="4521" y="2169"/>
                </a:moveTo>
                <a:lnTo>
                  <a:pt x="4547" y="2225"/>
                </a:lnTo>
                <a:lnTo>
                  <a:pt x="4497" y="2281"/>
                </a:lnTo>
                <a:lnTo>
                  <a:pt x="4475" y="2225"/>
                </a:lnTo>
                <a:lnTo>
                  <a:pt x="4521" y="2169"/>
                </a:lnTo>
                <a:close/>
                <a:moveTo>
                  <a:pt x="4529" y="2158"/>
                </a:moveTo>
                <a:lnTo>
                  <a:pt x="4582" y="2089"/>
                </a:lnTo>
                <a:lnTo>
                  <a:pt x="4617" y="2150"/>
                </a:lnTo>
                <a:lnTo>
                  <a:pt x="4558" y="2214"/>
                </a:lnTo>
                <a:lnTo>
                  <a:pt x="4529" y="2158"/>
                </a:lnTo>
                <a:close/>
                <a:moveTo>
                  <a:pt x="4590" y="2078"/>
                </a:moveTo>
                <a:lnTo>
                  <a:pt x="4638" y="2017"/>
                </a:lnTo>
                <a:lnTo>
                  <a:pt x="4681" y="2078"/>
                </a:lnTo>
                <a:lnTo>
                  <a:pt x="4625" y="2140"/>
                </a:lnTo>
                <a:lnTo>
                  <a:pt x="4590" y="2078"/>
                </a:lnTo>
                <a:close/>
                <a:moveTo>
                  <a:pt x="4689" y="2089"/>
                </a:moveTo>
                <a:lnTo>
                  <a:pt x="4745" y="2169"/>
                </a:lnTo>
                <a:lnTo>
                  <a:pt x="4678" y="2231"/>
                </a:lnTo>
                <a:lnTo>
                  <a:pt x="4633" y="2150"/>
                </a:lnTo>
                <a:lnTo>
                  <a:pt x="4689" y="2089"/>
                </a:lnTo>
                <a:close/>
                <a:moveTo>
                  <a:pt x="4697" y="2078"/>
                </a:moveTo>
                <a:lnTo>
                  <a:pt x="4764" y="2006"/>
                </a:lnTo>
                <a:lnTo>
                  <a:pt x="4831" y="2089"/>
                </a:lnTo>
                <a:lnTo>
                  <a:pt x="4753" y="2161"/>
                </a:lnTo>
                <a:lnTo>
                  <a:pt x="4697" y="2078"/>
                </a:lnTo>
                <a:close/>
                <a:moveTo>
                  <a:pt x="4710" y="1923"/>
                </a:moveTo>
                <a:lnTo>
                  <a:pt x="4761" y="1859"/>
                </a:lnTo>
                <a:lnTo>
                  <a:pt x="4820" y="1923"/>
                </a:lnTo>
                <a:lnTo>
                  <a:pt x="4764" y="1987"/>
                </a:lnTo>
                <a:lnTo>
                  <a:pt x="4710" y="1923"/>
                </a:lnTo>
                <a:close/>
                <a:moveTo>
                  <a:pt x="4759" y="1840"/>
                </a:moveTo>
                <a:lnTo>
                  <a:pt x="4692" y="1768"/>
                </a:lnTo>
                <a:lnTo>
                  <a:pt x="4750" y="1682"/>
                </a:lnTo>
                <a:lnTo>
                  <a:pt x="4828" y="1752"/>
                </a:lnTo>
                <a:lnTo>
                  <a:pt x="4759" y="1840"/>
                </a:lnTo>
                <a:close/>
                <a:moveTo>
                  <a:pt x="4759" y="1672"/>
                </a:moveTo>
                <a:lnTo>
                  <a:pt x="4809" y="1594"/>
                </a:lnTo>
                <a:lnTo>
                  <a:pt x="4884" y="1680"/>
                </a:lnTo>
                <a:lnTo>
                  <a:pt x="4836" y="1741"/>
                </a:lnTo>
                <a:lnTo>
                  <a:pt x="4759" y="1672"/>
                </a:lnTo>
                <a:close/>
                <a:moveTo>
                  <a:pt x="4809" y="1573"/>
                </a:moveTo>
                <a:lnTo>
                  <a:pt x="4742" y="1498"/>
                </a:lnTo>
                <a:lnTo>
                  <a:pt x="4772" y="1450"/>
                </a:lnTo>
                <a:lnTo>
                  <a:pt x="4844" y="1522"/>
                </a:lnTo>
                <a:lnTo>
                  <a:pt x="4809" y="1573"/>
                </a:lnTo>
                <a:close/>
                <a:moveTo>
                  <a:pt x="4769" y="1428"/>
                </a:moveTo>
                <a:lnTo>
                  <a:pt x="4692" y="1351"/>
                </a:lnTo>
                <a:lnTo>
                  <a:pt x="4716" y="1297"/>
                </a:lnTo>
                <a:lnTo>
                  <a:pt x="4801" y="1369"/>
                </a:lnTo>
                <a:lnTo>
                  <a:pt x="4769" y="1428"/>
                </a:lnTo>
                <a:close/>
                <a:moveTo>
                  <a:pt x="4721" y="1284"/>
                </a:moveTo>
                <a:lnTo>
                  <a:pt x="4753" y="1220"/>
                </a:lnTo>
                <a:lnTo>
                  <a:pt x="4847" y="1289"/>
                </a:lnTo>
                <a:lnTo>
                  <a:pt x="4807" y="1359"/>
                </a:lnTo>
                <a:lnTo>
                  <a:pt x="4721" y="1284"/>
                </a:lnTo>
                <a:close/>
                <a:moveTo>
                  <a:pt x="4759" y="1206"/>
                </a:moveTo>
                <a:lnTo>
                  <a:pt x="4785" y="1153"/>
                </a:lnTo>
                <a:lnTo>
                  <a:pt x="4865" y="1257"/>
                </a:lnTo>
                <a:lnTo>
                  <a:pt x="4855" y="1279"/>
                </a:lnTo>
                <a:lnTo>
                  <a:pt x="4759" y="1206"/>
                </a:lnTo>
                <a:close/>
                <a:moveTo>
                  <a:pt x="4783" y="1126"/>
                </a:moveTo>
                <a:lnTo>
                  <a:pt x="4772" y="1118"/>
                </a:lnTo>
                <a:lnTo>
                  <a:pt x="4702" y="1032"/>
                </a:lnTo>
                <a:lnTo>
                  <a:pt x="4716" y="995"/>
                </a:lnTo>
                <a:lnTo>
                  <a:pt x="4761" y="1016"/>
                </a:lnTo>
                <a:lnTo>
                  <a:pt x="4809" y="1070"/>
                </a:lnTo>
                <a:lnTo>
                  <a:pt x="4783" y="1126"/>
                </a:lnTo>
                <a:close/>
                <a:moveTo>
                  <a:pt x="4721" y="984"/>
                </a:moveTo>
                <a:lnTo>
                  <a:pt x="4724" y="979"/>
                </a:lnTo>
                <a:lnTo>
                  <a:pt x="4734" y="990"/>
                </a:lnTo>
                <a:lnTo>
                  <a:pt x="4721" y="984"/>
                </a:lnTo>
                <a:close/>
                <a:moveTo>
                  <a:pt x="4718" y="955"/>
                </a:moveTo>
                <a:lnTo>
                  <a:pt x="4630" y="859"/>
                </a:lnTo>
                <a:lnTo>
                  <a:pt x="4633" y="848"/>
                </a:lnTo>
                <a:lnTo>
                  <a:pt x="4729" y="888"/>
                </a:lnTo>
                <a:lnTo>
                  <a:pt x="4740" y="899"/>
                </a:lnTo>
                <a:lnTo>
                  <a:pt x="4718" y="955"/>
                </a:lnTo>
                <a:close/>
                <a:moveTo>
                  <a:pt x="4665" y="741"/>
                </a:moveTo>
                <a:lnTo>
                  <a:pt x="4668" y="736"/>
                </a:lnTo>
                <a:lnTo>
                  <a:pt x="4678" y="746"/>
                </a:lnTo>
                <a:lnTo>
                  <a:pt x="4665" y="741"/>
                </a:lnTo>
                <a:close/>
                <a:moveTo>
                  <a:pt x="4660" y="714"/>
                </a:moveTo>
                <a:lnTo>
                  <a:pt x="4561" y="634"/>
                </a:lnTo>
                <a:lnTo>
                  <a:pt x="4563" y="618"/>
                </a:lnTo>
                <a:lnTo>
                  <a:pt x="4678" y="650"/>
                </a:lnTo>
                <a:lnTo>
                  <a:pt x="4660" y="714"/>
                </a:lnTo>
                <a:close/>
                <a:moveTo>
                  <a:pt x="4566" y="607"/>
                </a:moveTo>
                <a:lnTo>
                  <a:pt x="4577" y="567"/>
                </a:lnTo>
                <a:lnTo>
                  <a:pt x="4673" y="634"/>
                </a:lnTo>
                <a:lnTo>
                  <a:pt x="4566" y="607"/>
                </a:lnTo>
                <a:close/>
                <a:moveTo>
                  <a:pt x="4579" y="554"/>
                </a:moveTo>
                <a:lnTo>
                  <a:pt x="4588" y="519"/>
                </a:lnTo>
                <a:lnTo>
                  <a:pt x="4681" y="535"/>
                </a:lnTo>
                <a:lnTo>
                  <a:pt x="4708" y="554"/>
                </a:lnTo>
                <a:lnTo>
                  <a:pt x="4686" y="629"/>
                </a:lnTo>
                <a:lnTo>
                  <a:pt x="4579" y="554"/>
                </a:lnTo>
                <a:close/>
                <a:moveTo>
                  <a:pt x="4590" y="506"/>
                </a:moveTo>
                <a:lnTo>
                  <a:pt x="4593" y="484"/>
                </a:lnTo>
                <a:lnTo>
                  <a:pt x="4649" y="516"/>
                </a:lnTo>
                <a:lnTo>
                  <a:pt x="4590" y="506"/>
                </a:lnTo>
                <a:close/>
                <a:moveTo>
                  <a:pt x="4582" y="479"/>
                </a:moveTo>
                <a:lnTo>
                  <a:pt x="4577" y="503"/>
                </a:lnTo>
                <a:lnTo>
                  <a:pt x="4539" y="498"/>
                </a:lnTo>
                <a:lnTo>
                  <a:pt x="4547" y="458"/>
                </a:lnTo>
                <a:lnTo>
                  <a:pt x="4582" y="479"/>
                </a:lnTo>
                <a:close/>
                <a:moveTo>
                  <a:pt x="4574" y="516"/>
                </a:moveTo>
                <a:lnTo>
                  <a:pt x="4569" y="548"/>
                </a:lnTo>
                <a:lnTo>
                  <a:pt x="4534" y="524"/>
                </a:lnTo>
                <a:lnTo>
                  <a:pt x="4537" y="508"/>
                </a:lnTo>
                <a:lnTo>
                  <a:pt x="4574" y="516"/>
                </a:lnTo>
                <a:close/>
                <a:moveTo>
                  <a:pt x="4566" y="559"/>
                </a:moveTo>
                <a:lnTo>
                  <a:pt x="4555" y="602"/>
                </a:lnTo>
                <a:lnTo>
                  <a:pt x="4518" y="594"/>
                </a:lnTo>
                <a:lnTo>
                  <a:pt x="4531" y="538"/>
                </a:lnTo>
                <a:lnTo>
                  <a:pt x="4566" y="559"/>
                </a:lnTo>
                <a:close/>
                <a:moveTo>
                  <a:pt x="4523" y="516"/>
                </a:moveTo>
                <a:lnTo>
                  <a:pt x="4502" y="503"/>
                </a:lnTo>
                <a:lnTo>
                  <a:pt x="4523" y="506"/>
                </a:lnTo>
                <a:lnTo>
                  <a:pt x="4523" y="516"/>
                </a:lnTo>
                <a:close/>
                <a:moveTo>
                  <a:pt x="4521" y="530"/>
                </a:moveTo>
                <a:lnTo>
                  <a:pt x="4507" y="591"/>
                </a:lnTo>
                <a:lnTo>
                  <a:pt x="4505" y="589"/>
                </a:lnTo>
                <a:lnTo>
                  <a:pt x="4443" y="540"/>
                </a:lnTo>
                <a:lnTo>
                  <a:pt x="4451" y="492"/>
                </a:lnTo>
                <a:lnTo>
                  <a:pt x="4473" y="495"/>
                </a:lnTo>
                <a:lnTo>
                  <a:pt x="4521" y="530"/>
                </a:lnTo>
                <a:close/>
                <a:moveTo>
                  <a:pt x="4475" y="581"/>
                </a:moveTo>
                <a:lnTo>
                  <a:pt x="4438" y="573"/>
                </a:lnTo>
                <a:lnTo>
                  <a:pt x="4441" y="554"/>
                </a:lnTo>
                <a:lnTo>
                  <a:pt x="4475" y="581"/>
                </a:lnTo>
                <a:close/>
                <a:moveTo>
                  <a:pt x="4499" y="602"/>
                </a:moveTo>
                <a:lnTo>
                  <a:pt x="4505" y="605"/>
                </a:lnTo>
                <a:lnTo>
                  <a:pt x="4494" y="653"/>
                </a:lnTo>
                <a:lnTo>
                  <a:pt x="4435" y="599"/>
                </a:lnTo>
                <a:lnTo>
                  <a:pt x="4438" y="583"/>
                </a:lnTo>
                <a:lnTo>
                  <a:pt x="4499" y="602"/>
                </a:lnTo>
                <a:close/>
                <a:moveTo>
                  <a:pt x="4491" y="666"/>
                </a:moveTo>
                <a:lnTo>
                  <a:pt x="4489" y="679"/>
                </a:lnTo>
                <a:lnTo>
                  <a:pt x="4451" y="666"/>
                </a:lnTo>
                <a:lnTo>
                  <a:pt x="4430" y="642"/>
                </a:lnTo>
                <a:lnTo>
                  <a:pt x="4433" y="613"/>
                </a:lnTo>
                <a:lnTo>
                  <a:pt x="4491" y="666"/>
                </a:lnTo>
                <a:close/>
                <a:moveTo>
                  <a:pt x="4470" y="757"/>
                </a:moveTo>
                <a:lnTo>
                  <a:pt x="4470" y="762"/>
                </a:lnTo>
                <a:lnTo>
                  <a:pt x="4414" y="738"/>
                </a:lnTo>
                <a:lnTo>
                  <a:pt x="4422" y="696"/>
                </a:lnTo>
                <a:lnTo>
                  <a:pt x="4470" y="757"/>
                </a:lnTo>
                <a:close/>
                <a:moveTo>
                  <a:pt x="4414" y="653"/>
                </a:moveTo>
                <a:lnTo>
                  <a:pt x="4398" y="647"/>
                </a:lnTo>
                <a:lnTo>
                  <a:pt x="4398" y="645"/>
                </a:lnTo>
                <a:lnTo>
                  <a:pt x="4400" y="626"/>
                </a:lnTo>
                <a:lnTo>
                  <a:pt x="4417" y="645"/>
                </a:lnTo>
                <a:lnTo>
                  <a:pt x="4414" y="653"/>
                </a:lnTo>
                <a:close/>
                <a:moveTo>
                  <a:pt x="4411" y="682"/>
                </a:moveTo>
                <a:lnTo>
                  <a:pt x="4403" y="733"/>
                </a:lnTo>
                <a:lnTo>
                  <a:pt x="4384" y="725"/>
                </a:lnTo>
                <a:lnTo>
                  <a:pt x="4395" y="663"/>
                </a:lnTo>
                <a:lnTo>
                  <a:pt x="4411" y="682"/>
                </a:lnTo>
                <a:close/>
                <a:moveTo>
                  <a:pt x="4390" y="599"/>
                </a:moveTo>
                <a:lnTo>
                  <a:pt x="4355" y="562"/>
                </a:lnTo>
                <a:lnTo>
                  <a:pt x="4387" y="570"/>
                </a:lnTo>
                <a:lnTo>
                  <a:pt x="4395" y="575"/>
                </a:lnTo>
                <a:lnTo>
                  <a:pt x="4390" y="599"/>
                </a:lnTo>
                <a:close/>
                <a:moveTo>
                  <a:pt x="4376" y="639"/>
                </a:moveTo>
                <a:lnTo>
                  <a:pt x="4323" y="621"/>
                </a:lnTo>
                <a:lnTo>
                  <a:pt x="4326" y="575"/>
                </a:lnTo>
                <a:lnTo>
                  <a:pt x="4376" y="639"/>
                </a:lnTo>
                <a:close/>
                <a:moveTo>
                  <a:pt x="4371" y="733"/>
                </a:moveTo>
                <a:lnTo>
                  <a:pt x="4363" y="794"/>
                </a:lnTo>
                <a:lnTo>
                  <a:pt x="4312" y="768"/>
                </a:lnTo>
                <a:lnTo>
                  <a:pt x="4315" y="709"/>
                </a:lnTo>
                <a:lnTo>
                  <a:pt x="4371" y="733"/>
                </a:lnTo>
                <a:close/>
                <a:moveTo>
                  <a:pt x="4363" y="808"/>
                </a:moveTo>
                <a:lnTo>
                  <a:pt x="4355" y="859"/>
                </a:lnTo>
                <a:lnTo>
                  <a:pt x="4307" y="829"/>
                </a:lnTo>
                <a:lnTo>
                  <a:pt x="4310" y="781"/>
                </a:lnTo>
                <a:lnTo>
                  <a:pt x="4363" y="808"/>
                </a:lnTo>
                <a:close/>
                <a:moveTo>
                  <a:pt x="4358" y="928"/>
                </a:moveTo>
                <a:lnTo>
                  <a:pt x="4374" y="939"/>
                </a:lnTo>
                <a:lnTo>
                  <a:pt x="4368" y="982"/>
                </a:lnTo>
                <a:lnTo>
                  <a:pt x="4352" y="968"/>
                </a:lnTo>
                <a:lnTo>
                  <a:pt x="4358" y="928"/>
                </a:lnTo>
                <a:close/>
                <a:moveTo>
                  <a:pt x="4366" y="995"/>
                </a:moveTo>
                <a:lnTo>
                  <a:pt x="4363" y="1024"/>
                </a:lnTo>
                <a:lnTo>
                  <a:pt x="4347" y="1008"/>
                </a:lnTo>
                <a:lnTo>
                  <a:pt x="4350" y="982"/>
                </a:lnTo>
                <a:lnTo>
                  <a:pt x="4366" y="995"/>
                </a:lnTo>
                <a:close/>
                <a:moveTo>
                  <a:pt x="4360" y="1041"/>
                </a:moveTo>
                <a:lnTo>
                  <a:pt x="4358" y="1054"/>
                </a:lnTo>
                <a:lnTo>
                  <a:pt x="4342" y="1035"/>
                </a:lnTo>
                <a:lnTo>
                  <a:pt x="4344" y="1024"/>
                </a:lnTo>
                <a:lnTo>
                  <a:pt x="4360" y="1041"/>
                </a:lnTo>
                <a:close/>
                <a:moveTo>
                  <a:pt x="4355" y="1070"/>
                </a:moveTo>
                <a:lnTo>
                  <a:pt x="4326" y="1273"/>
                </a:lnTo>
                <a:lnTo>
                  <a:pt x="4312" y="1260"/>
                </a:lnTo>
                <a:lnTo>
                  <a:pt x="4342" y="1051"/>
                </a:lnTo>
                <a:lnTo>
                  <a:pt x="4355" y="1070"/>
                </a:lnTo>
                <a:close/>
                <a:moveTo>
                  <a:pt x="4323" y="1289"/>
                </a:moveTo>
                <a:lnTo>
                  <a:pt x="4312" y="1364"/>
                </a:lnTo>
                <a:lnTo>
                  <a:pt x="4299" y="1348"/>
                </a:lnTo>
                <a:lnTo>
                  <a:pt x="4310" y="1276"/>
                </a:lnTo>
                <a:lnTo>
                  <a:pt x="4323" y="1289"/>
                </a:lnTo>
                <a:close/>
                <a:moveTo>
                  <a:pt x="4312" y="1380"/>
                </a:moveTo>
                <a:lnTo>
                  <a:pt x="4304" y="1420"/>
                </a:lnTo>
                <a:lnTo>
                  <a:pt x="4291" y="1402"/>
                </a:lnTo>
                <a:lnTo>
                  <a:pt x="4296" y="1364"/>
                </a:lnTo>
                <a:lnTo>
                  <a:pt x="4312" y="1380"/>
                </a:lnTo>
                <a:close/>
                <a:moveTo>
                  <a:pt x="4304" y="1436"/>
                </a:moveTo>
                <a:lnTo>
                  <a:pt x="4294" y="1498"/>
                </a:lnTo>
                <a:lnTo>
                  <a:pt x="4280" y="1479"/>
                </a:lnTo>
                <a:lnTo>
                  <a:pt x="4288" y="1420"/>
                </a:lnTo>
                <a:lnTo>
                  <a:pt x="4304" y="1436"/>
                </a:lnTo>
                <a:close/>
                <a:moveTo>
                  <a:pt x="4291" y="1517"/>
                </a:moveTo>
                <a:lnTo>
                  <a:pt x="4286" y="1559"/>
                </a:lnTo>
                <a:lnTo>
                  <a:pt x="4272" y="1541"/>
                </a:lnTo>
                <a:lnTo>
                  <a:pt x="4278" y="1498"/>
                </a:lnTo>
                <a:lnTo>
                  <a:pt x="4291" y="1517"/>
                </a:lnTo>
                <a:close/>
                <a:moveTo>
                  <a:pt x="4283" y="1581"/>
                </a:moveTo>
                <a:lnTo>
                  <a:pt x="4275" y="1640"/>
                </a:lnTo>
                <a:lnTo>
                  <a:pt x="4262" y="1618"/>
                </a:lnTo>
                <a:lnTo>
                  <a:pt x="4270" y="1559"/>
                </a:lnTo>
                <a:lnTo>
                  <a:pt x="4283" y="1581"/>
                </a:lnTo>
                <a:close/>
                <a:moveTo>
                  <a:pt x="4264" y="1522"/>
                </a:moveTo>
                <a:lnTo>
                  <a:pt x="4262" y="1519"/>
                </a:lnTo>
                <a:lnTo>
                  <a:pt x="4264" y="1476"/>
                </a:lnTo>
                <a:lnTo>
                  <a:pt x="4270" y="1482"/>
                </a:lnTo>
                <a:lnTo>
                  <a:pt x="4264" y="1522"/>
                </a:lnTo>
                <a:close/>
                <a:moveTo>
                  <a:pt x="4259" y="1837"/>
                </a:moveTo>
                <a:lnTo>
                  <a:pt x="4272" y="1886"/>
                </a:lnTo>
                <a:lnTo>
                  <a:pt x="4264" y="1931"/>
                </a:lnTo>
                <a:lnTo>
                  <a:pt x="4251" y="1880"/>
                </a:lnTo>
                <a:lnTo>
                  <a:pt x="4259" y="1837"/>
                </a:lnTo>
                <a:close/>
                <a:moveTo>
                  <a:pt x="4280" y="1907"/>
                </a:moveTo>
                <a:lnTo>
                  <a:pt x="4294" y="1944"/>
                </a:lnTo>
                <a:lnTo>
                  <a:pt x="4278" y="1993"/>
                </a:lnTo>
                <a:lnTo>
                  <a:pt x="4270" y="1958"/>
                </a:lnTo>
                <a:lnTo>
                  <a:pt x="4280" y="1907"/>
                </a:lnTo>
                <a:close/>
                <a:moveTo>
                  <a:pt x="4299" y="1966"/>
                </a:moveTo>
                <a:lnTo>
                  <a:pt x="4315" y="2014"/>
                </a:lnTo>
                <a:lnTo>
                  <a:pt x="4296" y="2065"/>
                </a:lnTo>
                <a:lnTo>
                  <a:pt x="4283" y="2017"/>
                </a:lnTo>
                <a:lnTo>
                  <a:pt x="4299" y="1966"/>
                </a:lnTo>
                <a:close/>
                <a:moveTo>
                  <a:pt x="4320" y="2033"/>
                </a:moveTo>
                <a:lnTo>
                  <a:pt x="4336" y="2078"/>
                </a:lnTo>
                <a:lnTo>
                  <a:pt x="4312" y="2132"/>
                </a:lnTo>
                <a:lnTo>
                  <a:pt x="4299" y="2083"/>
                </a:lnTo>
                <a:lnTo>
                  <a:pt x="4320" y="2033"/>
                </a:lnTo>
                <a:close/>
                <a:moveTo>
                  <a:pt x="4342" y="2097"/>
                </a:moveTo>
                <a:lnTo>
                  <a:pt x="4360" y="2156"/>
                </a:lnTo>
                <a:lnTo>
                  <a:pt x="4328" y="2206"/>
                </a:lnTo>
                <a:lnTo>
                  <a:pt x="4315" y="2150"/>
                </a:lnTo>
                <a:lnTo>
                  <a:pt x="4342" y="2097"/>
                </a:lnTo>
                <a:close/>
                <a:moveTo>
                  <a:pt x="4363" y="2169"/>
                </a:moveTo>
                <a:lnTo>
                  <a:pt x="4379" y="2217"/>
                </a:lnTo>
                <a:lnTo>
                  <a:pt x="4344" y="2271"/>
                </a:lnTo>
                <a:lnTo>
                  <a:pt x="4334" y="2225"/>
                </a:lnTo>
                <a:lnTo>
                  <a:pt x="4363" y="2169"/>
                </a:lnTo>
                <a:close/>
                <a:moveTo>
                  <a:pt x="4384" y="2233"/>
                </a:moveTo>
                <a:lnTo>
                  <a:pt x="4406" y="2297"/>
                </a:lnTo>
                <a:lnTo>
                  <a:pt x="4363" y="2351"/>
                </a:lnTo>
                <a:lnTo>
                  <a:pt x="4347" y="2287"/>
                </a:lnTo>
                <a:lnTo>
                  <a:pt x="4384" y="2233"/>
                </a:lnTo>
                <a:close/>
                <a:moveTo>
                  <a:pt x="4392" y="2220"/>
                </a:moveTo>
                <a:lnTo>
                  <a:pt x="4435" y="2156"/>
                </a:lnTo>
                <a:lnTo>
                  <a:pt x="4462" y="2222"/>
                </a:lnTo>
                <a:lnTo>
                  <a:pt x="4414" y="2284"/>
                </a:lnTo>
                <a:lnTo>
                  <a:pt x="4392" y="2220"/>
                </a:lnTo>
                <a:close/>
                <a:moveTo>
                  <a:pt x="4467" y="2236"/>
                </a:moveTo>
                <a:lnTo>
                  <a:pt x="4489" y="2289"/>
                </a:lnTo>
                <a:lnTo>
                  <a:pt x="4435" y="2351"/>
                </a:lnTo>
                <a:lnTo>
                  <a:pt x="4419" y="2300"/>
                </a:lnTo>
                <a:lnTo>
                  <a:pt x="4467" y="2236"/>
                </a:lnTo>
                <a:close/>
                <a:moveTo>
                  <a:pt x="4494" y="2303"/>
                </a:moveTo>
                <a:lnTo>
                  <a:pt x="4523" y="2378"/>
                </a:lnTo>
                <a:lnTo>
                  <a:pt x="4462" y="2436"/>
                </a:lnTo>
                <a:lnTo>
                  <a:pt x="4438" y="2364"/>
                </a:lnTo>
                <a:lnTo>
                  <a:pt x="4494" y="2303"/>
                </a:lnTo>
                <a:close/>
                <a:moveTo>
                  <a:pt x="4502" y="2292"/>
                </a:moveTo>
                <a:lnTo>
                  <a:pt x="4553" y="2236"/>
                </a:lnTo>
                <a:lnTo>
                  <a:pt x="4593" y="2313"/>
                </a:lnTo>
                <a:lnTo>
                  <a:pt x="4534" y="2370"/>
                </a:lnTo>
                <a:lnTo>
                  <a:pt x="4502" y="2292"/>
                </a:lnTo>
                <a:close/>
                <a:moveTo>
                  <a:pt x="4563" y="2228"/>
                </a:moveTo>
                <a:lnTo>
                  <a:pt x="4622" y="2161"/>
                </a:lnTo>
                <a:lnTo>
                  <a:pt x="4670" y="2239"/>
                </a:lnTo>
                <a:lnTo>
                  <a:pt x="4601" y="2305"/>
                </a:lnTo>
                <a:lnTo>
                  <a:pt x="4563" y="2228"/>
                </a:lnTo>
                <a:close/>
                <a:moveTo>
                  <a:pt x="4676" y="2249"/>
                </a:moveTo>
                <a:lnTo>
                  <a:pt x="4724" y="2329"/>
                </a:lnTo>
                <a:lnTo>
                  <a:pt x="4646" y="2394"/>
                </a:lnTo>
                <a:lnTo>
                  <a:pt x="4606" y="2316"/>
                </a:lnTo>
                <a:lnTo>
                  <a:pt x="4676" y="2249"/>
                </a:lnTo>
                <a:close/>
                <a:moveTo>
                  <a:pt x="4686" y="2241"/>
                </a:moveTo>
                <a:lnTo>
                  <a:pt x="4750" y="2180"/>
                </a:lnTo>
                <a:lnTo>
                  <a:pt x="4807" y="2263"/>
                </a:lnTo>
                <a:lnTo>
                  <a:pt x="4732" y="2324"/>
                </a:lnTo>
                <a:lnTo>
                  <a:pt x="4686" y="2241"/>
                </a:lnTo>
                <a:close/>
                <a:moveTo>
                  <a:pt x="4815" y="2271"/>
                </a:moveTo>
                <a:lnTo>
                  <a:pt x="4876" y="2359"/>
                </a:lnTo>
                <a:lnTo>
                  <a:pt x="4791" y="2420"/>
                </a:lnTo>
                <a:lnTo>
                  <a:pt x="4740" y="2332"/>
                </a:lnTo>
                <a:lnTo>
                  <a:pt x="4815" y="2271"/>
                </a:lnTo>
                <a:close/>
                <a:moveTo>
                  <a:pt x="4759" y="2172"/>
                </a:moveTo>
                <a:lnTo>
                  <a:pt x="4839" y="2097"/>
                </a:lnTo>
                <a:lnTo>
                  <a:pt x="4905" y="2182"/>
                </a:lnTo>
                <a:lnTo>
                  <a:pt x="4817" y="2255"/>
                </a:lnTo>
                <a:lnTo>
                  <a:pt x="4759" y="2172"/>
                </a:lnTo>
                <a:close/>
                <a:moveTo>
                  <a:pt x="4772" y="1995"/>
                </a:moveTo>
                <a:lnTo>
                  <a:pt x="4831" y="1931"/>
                </a:lnTo>
                <a:lnTo>
                  <a:pt x="4905" y="2014"/>
                </a:lnTo>
                <a:lnTo>
                  <a:pt x="4839" y="2078"/>
                </a:lnTo>
                <a:lnTo>
                  <a:pt x="4772" y="1995"/>
                </a:lnTo>
                <a:close/>
                <a:moveTo>
                  <a:pt x="4828" y="1915"/>
                </a:moveTo>
                <a:lnTo>
                  <a:pt x="4769" y="1848"/>
                </a:lnTo>
                <a:lnTo>
                  <a:pt x="4839" y="1760"/>
                </a:lnTo>
                <a:lnTo>
                  <a:pt x="4908" y="1827"/>
                </a:lnTo>
                <a:lnTo>
                  <a:pt x="4828" y="1915"/>
                </a:lnTo>
                <a:close/>
                <a:moveTo>
                  <a:pt x="4844" y="1752"/>
                </a:moveTo>
                <a:lnTo>
                  <a:pt x="4892" y="1690"/>
                </a:lnTo>
                <a:lnTo>
                  <a:pt x="4962" y="1768"/>
                </a:lnTo>
                <a:lnTo>
                  <a:pt x="4916" y="1816"/>
                </a:lnTo>
                <a:lnTo>
                  <a:pt x="4844" y="1752"/>
                </a:lnTo>
                <a:close/>
                <a:moveTo>
                  <a:pt x="4892" y="1669"/>
                </a:moveTo>
                <a:lnTo>
                  <a:pt x="4817" y="1583"/>
                </a:lnTo>
                <a:lnTo>
                  <a:pt x="4852" y="1530"/>
                </a:lnTo>
                <a:lnTo>
                  <a:pt x="4938" y="1613"/>
                </a:lnTo>
                <a:lnTo>
                  <a:pt x="4892" y="1669"/>
                </a:lnTo>
                <a:close/>
                <a:moveTo>
                  <a:pt x="4849" y="1511"/>
                </a:moveTo>
                <a:lnTo>
                  <a:pt x="4777" y="1439"/>
                </a:lnTo>
                <a:lnTo>
                  <a:pt x="4812" y="1377"/>
                </a:lnTo>
                <a:lnTo>
                  <a:pt x="4892" y="1447"/>
                </a:lnTo>
                <a:lnTo>
                  <a:pt x="4849" y="1511"/>
                </a:lnTo>
                <a:close/>
                <a:moveTo>
                  <a:pt x="4817" y="1367"/>
                </a:moveTo>
                <a:lnTo>
                  <a:pt x="4857" y="1295"/>
                </a:lnTo>
                <a:lnTo>
                  <a:pt x="4948" y="1361"/>
                </a:lnTo>
                <a:lnTo>
                  <a:pt x="4900" y="1436"/>
                </a:lnTo>
                <a:lnTo>
                  <a:pt x="4817" y="1367"/>
                </a:lnTo>
                <a:close/>
                <a:moveTo>
                  <a:pt x="4863" y="1284"/>
                </a:moveTo>
                <a:lnTo>
                  <a:pt x="4873" y="1268"/>
                </a:lnTo>
                <a:lnTo>
                  <a:pt x="4921" y="1327"/>
                </a:lnTo>
                <a:lnTo>
                  <a:pt x="4863" y="1284"/>
                </a:lnTo>
                <a:close/>
                <a:moveTo>
                  <a:pt x="4871" y="1244"/>
                </a:moveTo>
                <a:lnTo>
                  <a:pt x="4796" y="1147"/>
                </a:lnTo>
                <a:lnTo>
                  <a:pt x="4892" y="1209"/>
                </a:lnTo>
                <a:lnTo>
                  <a:pt x="4871" y="1244"/>
                </a:lnTo>
                <a:close/>
                <a:moveTo>
                  <a:pt x="4793" y="1131"/>
                </a:moveTo>
                <a:lnTo>
                  <a:pt x="4817" y="1081"/>
                </a:lnTo>
                <a:lnTo>
                  <a:pt x="4908" y="1180"/>
                </a:lnTo>
                <a:lnTo>
                  <a:pt x="4897" y="1198"/>
                </a:lnTo>
                <a:lnTo>
                  <a:pt x="4793" y="1131"/>
                </a:lnTo>
                <a:close/>
                <a:moveTo>
                  <a:pt x="4815" y="1059"/>
                </a:moveTo>
                <a:lnTo>
                  <a:pt x="4793" y="1035"/>
                </a:lnTo>
                <a:lnTo>
                  <a:pt x="4820" y="1049"/>
                </a:lnTo>
                <a:lnTo>
                  <a:pt x="4815" y="1059"/>
                </a:lnTo>
                <a:close/>
                <a:moveTo>
                  <a:pt x="4767" y="1008"/>
                </a:moveTo>
                <a:lnTo>
                  <a:pt x="4729" y="966"/>
                </a:lnTo>
                <a:lnTo>
                  <a:pt x="4750" y="909"/>
                </a:lnTo>
                <a:lnTo>
                  <a:pt x="4844" y="998"/>
                </a:lnTo>
                <a:lnTo>
                  <a:pt x="4825" y="1038"/>
                </a:lnTo>
                <a:lnTo>
                  <a:pt x="4767" y="1008"/>
                </a:lnTo>
                <a:close/>
                <a:moveTo>
                  <a:pt x="4761" y="904"/>
                </a:moveTo>
                <a:lnTo>
                  <a:pt x="4868" y="950"/>
                </a:lnTo>
                <a:lnTo>
                  <a:pt x="4849" y="984"/>
                </a:lnTo>
                <a:lnTo>
                  <a:pt x="4761" y="904"/>
                </a:lnTo>
                <a:close/>
                <a:moveTo>
                  <a:pt x="4759" y="888"/>
                </a:moveTo>
                <a:lnTo>
                  <a:pt x="4780" y="827"/>
                </a:lnTo>
                <a:lnTo>
                  <a:pt x="4884" y="912"/>
                </a:lnTo>
                <a:lnTo>
                  <a:pt x="4873" y="939"/>
                </a:lnTo>
                <a:lnTo>
                  <a:pt x="4759" y="888"/>
                </a:lnTo>
                <a:close/>
                <a:moveTo>
                  <a:pt x="4713" y="757"/>
                </a:moveTo>
                <a:lnTo>
                  <a:pt x="4670" y="722"/>
                </a:lnTo>
                <a:lnTo>
                  <a:pt x="4692" y="653"/>
                </a:lnTo>
                <a:lnTo>
                  <a:pt x="4702" y="655"/>
                </a:lnTo>
                <a:lnTo>
                  <a:pt x="4807" y="728"/>
                </a:lnTo>
                <a:lnTo>
                  <a:pt x="4785" y="781"/>
                </a:lnTo>
                <a:lnTo>
                  <a:pt x="4713" y="757"/>
                </a:lnTo>
                <a:close/>
                <a:moveTo>
                  <a:pt x="4737" y="663"/>
                </a:moveTo>
                <a:lnTo>
                  <a:pt x="4823" y="688"/>
                </a:lnTo>
                <a:lnTo>
                  <a:pt x="4812" y="714"/>
                </a:lnTo>
                <a:lnTo>
                  <a:pt x="4737" y="663"/>
                </a:lnTo>
                <a:close/>
                <a:moveTo>
                  <a:pt x="4708" y="645"/>
                </a:moveTo>
                <a:lnTo>
                  <a:pt x="4697" y="637"/>
                </a:lnTo>
                <a:lnTo>
                  <a:pt x="4718" y="559"/>
                </a:lnTo>
                <a:lnTo>
                  <a:pt x="4844" y="631"/>
                </a:lnTo>
                <a:lnTo>
                  <a:pt x="4825" y="677"/>
                </a:lnTo>
                <a:lnTo>
                  <a:pt x="4708" y="645"/>
                </a:lnTo>
                <a:close/>
                <a:moveTo>
                  <a:pt x="4716" y="530"/>
                </a:moveTo>
                <a:lnTo>
                  <a:pt x="4684" y="524"/>
                </a:lnTo>
                <a:lnTo>
                  <a:pt x="4596" y="474"/>
                </a:lnTo>
                <a:lnTo>
                  <a:pt x="4614" y="396"/>
                </a:lnTo>
                <a:lnTo>
                  <a:pt x="4636" y="399"/>
                </a:lnTo>
                <a:lnTo>
                  <a:pt x="4740" y="450"/>
                </a:lnTo>
                <a:lnTo>
                  <a:pt x="4716" y="530"/>
                </a:lnTo>
                <a:close/>
                <a:moveTo>
                  <a:pt x="4670" y="404"/>
                </a:moveTo>
                <a:lnTo>
                  <a:pt x="4750" y="412"/>
                </a:lnTo>
                <a:lnTo>
                  <a:pt x="4742" y="439"/>
                </a:lnTo>
                <a:lnTo>
                  <a:pt x="4670" y="404"/>
                </a:lnTo>
                <a:close/>
                <a:moveTo>
                  <a:pt x="4638" y="388"/>
                </a:moveTo>
                <a:lnTo>
                  <a:pt x="4617" y="377"/>
                </a:lnTo>
                <a:lnTo>
                  <a:pt x="4620" y="372"/>
                </a:lnTo>
                <a:lnTo>
                  <a:pt x="4764" y="367"/>
                </a:lnTo>
                <a:lnTo>
                  <a:pt x="4753" y="401"/>
                </a:lnTo>
                <a:lnTo>
                  <a:pt x="4638" y="388"/>
                </a:lnTo>
                <a:close/>
                <a:moveTo>
                  <a:pt x="4622" y="361"/>
                </a:moveTo>
                <a:lnTo>
                  <a:pt x="4636" y="289"/>
                </a:lnTo>
                <a:lnTo>
                  <a:pt x="4772" y="343"/>
                </a:lnTo>
                <a:lnTo>
                  <a:pt x="4767" y="356"/>
                </a:lnTo>
                <a:lnTo>
                  <a:pt x="4622" y="361"/>
                </a:lnTo>
                <a:close/>
                <a:moveTo>
                  <a:pt x="4630" y="262"/>
                </a:moveTo>
                <a:lnTo>
                  <a:pt x="4601" y="262"/>
                </a:lnTo>
                <a:lnTo>
                  <a:pt x="4590" y="257"/>
                </a:lnTo>
                <a:lnTo>
                  <a:pt x="4598" y="217"/>
                </a:lnTo>
                <a:lnTo>
                  <a:pt x="4641" y="212"/>
                </a:lnTo>
                <a:lnTo>
                  <a:pt x="4630" y="262"/>
                </a:lnTo>
                <a:close/>
                <a:moveTo>
                  <a:pt x="4598" y="273"/>
                </a:moveTo>
                <a:lnTo>
                  <a:pt x="4625" y="284"/>
                </a:lnTo>
                <a:lnTo>
                  <a:pt x="4609" y="361"/>
                </a:lnTo>
                <a:lnTo>
                  <a:pt x="4585" y="361"/>
                </a:lnTo>
                <a:lnTo>
                  <a:pt x="4569" y="353"/>
                </a:lnTo>
                <a:lnTo>
                  <a:pt x="4588" y="273"/>
                </a:lnTo>
                <a:lnTo>
                  <a:pt x="4598" y="273"/>
                </a:lnTo>
                <a:close/>
                <a:moveTo>
                  <a:pt x="4579" y="254"/>
                </a:moveTo>
                <a:lnTo>
                  <a:pt x="4510" y="225"/>
                </a:lnTo>
                <a:lnTo>
                  <a:pt x="4588" y="217"/>
                </a:lnTo>
                <a:lnTo>
                  <a:pt x="4579" y="254"/>
                </a:lnTo>
                <a:close/>
                <a:moveTo>
                  <a:pt x="4563" y="260"/>
                </a:moveTo>
                <a:lnTo>
                  <a:pt x="4483" y="257"/>
                </a:lnTo>
                <a:lnTo>
                  <a:pt x="4489" y="230"/>
                </a:lnTo>
                <a:lnTo>
                  <a:pt x="4563" y="260"/>
                </a:lnTo>
                <a:close/>
                <a:moveTo>
                  <a:pt x="4574" y="273"/>
                </a:moveTo>
                <a:lnTo>
                  <a:pt x="4558" y="348"/>
                </a:lnTo>
                <a:lnTo>
                  <a:pt x="4475" y="308"/>
                </a:lnTo>
                <a:lnTo>
                  <a:pt x="4483" y="268"/>
                </a:lnTo>
                <a:lnTo>
                  <a:pt x="4574" y="273"/>
                </a:lnTo>
                <a:close/>
                <a:moveTo>
                  <a:pt x="4555" y="361"/>
                </a:moveTo>
                <a:lnTo>
                  <a:pt x="4555" y="364"/>
                </a:lnTo>
                <a:lnTo>
                  <a:pt x="4467" y="367"/>
                </a:lnTo>
                <a:lnTo>
                  <a:pt x="4475" y="321"/>
                </a:lnTo>
                <a:lnTo>
                  <a:pt x="4555" y="361"/>
                </a:lnTo>
                <a:close/>
                <a:moveTo>
                  <a:pt x="4550" y="391"/>
                </a:moveTo>
                <a:lnTo>
                  <a:pt x="4539" y="439"/>
                </a:lnTo>
                <a:lnTo>
                  <a:pt x="4465" y="396"/>
                </a:lnTo>
                <a:lnTo>
                  <a:pt x="4467" y="380"/>
                </a:lnTo>
                <a:lnTo>
                  <a:pt x="4550" y="391"/>
                </a:lnTo>
                <a:close/>
                <a:moveTo>
                  <a:pt x="4537" y="452"/>
                </a:moveTo>
                <a:lnTo>
                  <a:pt x="4526" y="495"/>
                </a:lnTo>
                <a:lnTo>
                  <a:pt x="4475" y="484"/>
                </a:lnTo>
                <a:lnTo>
                  <a:pt x="4454" y="468"/>
                </a:lnTo>
                <a:lnTo>
                  <a:pt x="4462" y="409"/>
                </a:lnTo>
                <a:lnTo>
                  <a:pt x="4537" y="452"/>
                </a:lnTo>
                <a:close/>
                <a:moveTo>
                  <a:pt x="4454" y="388"/>
                </a:moveTo>
                <a:lnTo>
                  <a:pt x="4435" y="380"/>
                </a:lnTo>
                <a:lnTo>
                  <a:pt x="4451" y="380"/>
                </a:lnTo>
                <a:lnTo>
                  <a:pt x="4454" y="380"/>
                </a:lnTo>
                <a:lnTo>
                  <a:pt x="4454" y="388"/>
                </a:lnTo>
                <a:close/>
                <a:moveTo>
                  <a:pt x="4451" y="401"/>
                </a:moveTo>
                <a:lnTo>
                  <a:pt x="4443" y="460"/>
                </a:lnTo>
                <a:lnTo>
                  <a:pt x="4425" y="450"/>
                </a:lnTo>
                <a:lnTo>
                  <a:pt x="4433" y="391"/>
                </a:lnTo>
                <a:lnTo>
                  <a:pt x="4451" y="401"/>
                </a:lnTo>
                <a:close/>
                <a:moveTo>
                  <a:pt x="4441" y="474"/>
                </a:moveTo>
                <a:lnTo>
                  <a:pt x="4441" y="479"/>
                </a:lnTo>
                <a:lnTo>
                  <a:pt x="4419" y="474"/>
                </a:lnTo>
                <a:lnTo>
                  <a:pt x="4422" y="463"/>
                </a:lnTo>
                <a:lnTo>
                  <a:pt x="4441" y="474"/>
                </a:lnTo>
                <a:close/>
                <a:moveTo>
                  <a:pt x="4438" y="490"/>
                </a:moveTo>
                <a:lnTo>
                  <a:pt x="4433" y="532"/>
                </a:lnTo>
                <a:lnTo>
                  <a:pt x="4414" y="516"/>
                </a:lnTo>
                <a:lnTo>
                  <a:pt x="4419" y="487"/>
                </a:lnTo>
                <a:lnTo>
                  <a:pt x="4438" y="490"/>
                </a:lnTo>
                <a:close/>
                <a:moveTo>
                  <a:pt x="4430" y="546"/>
                </a:moveTo>
                <a:lnTo>
                  <a:pt x="4427" y="570"/>
                </a:lnTo>
                <a:lnTo>
                  <a:pt x="4408" y="565"/>
                </a:lnTo>
                <a:lnTo>
                  <a:pt x="4414" y="532"/>
                </a:lnTo>
                <a:lnTo>
                  <a:pt x="4430" y="546"/>
                </a:lnTo>
                <a:close/>
                <a:moveTo>
                  <a:pt x="4422" y="602"/>
                </a:moveTo>
                <a:lnTo>
                  <a:pt x="4419" y="629"/>
                </a:lnTo>
                <a:lnTo>
                  <a:pt x="4400" y="613"/>
                </a:lnTo>
                <a:lnTo>
                  <a:pt x="4406" y="586"/>
                </a:lnTo>
                <a:lnTo>
                  <a:pt x="4422" y="602"/>
                </a:lnTo>
                <a:close/>
                <a:moveTo>
                  <a:pt x="4403" y="508"/>
                </a:moveTo>
                <a:lnTo>
                  <a:pt x="4363" y="476"/>
                </a:lnTo>
                <a:lnTo>
                  <a:pt x="4406" y="484"/>
                </a:lnTo>
                <a:lnTo>
                  <a:pt x="4403" y="508"/>
                </a:lnTo>
                <a:close/>
                <a:moveTo>
                  <a:pt x="4400" y="522"/>
                </a:moveTo>
                <a:lnTo>
                  <a:pt x="4395" y="562"/>
                </a:lnTo>
                <a:lnTo>
                  <a:pt x="4395" y="559"/>
                </a:lnTo>
                <a:lnTo>
                  <a:pt x="4331" y="500"/>
                </a:lnTo>
                <a:lnTo>
                  <a:pt x="4331" y="471"/>
                </a:lnTo>
                <a:lnTo>
                  <a:pt x="4336" y="471"/>
                </a:lnTo>
                <a:lnTo>
                  <a:pt x="4400" y="522"/>
                </a:lnTo>
                <a:close/>
                <a:moveTo>
                  <a:pt x="4368" y="554"/>
                </a:moveTo>
                <a:lnTo>
                  <a:pt x="4342" y="546"/>
                </a:lnTo>
                <a:lnTo>
                  <a:pt x="4328" y="532"/>
                </a:lnTo>
                <a:lnTo>
                  <a:pt x="4328" y="516"/>
                </a:lnTo>
                <a:lnTo>
                  <a:pt x="4368" y="554"/>
                </a:lnTo>
                <a:close/>
                <a:moveTo>
                  <a:pt x="4328" y="353"/>
                </a:moveTo>
                <a:lnTo>
                  <a:pt x="4307" y="351"/>
                </a:lnTo>
                <a:lnTo>
                  <a:pt x="4310" y="318"/>
                </a:lnTo>
                <a:lnTo>
                  <a:pt x="4328" y="332"/>
                </a:lnTo>
                <a:lnTo>
                  <a:pt x="4328" y="353"/>
                </a:lnTo>
                <a:close/>
                <a:moveTo>
                  <a:pt x="4302" y="222"/>
                </a:moveTo>
                <a:lnTo>
                  <a:pt x="4192" y="169"/>
                </a:lnTo>
                <a:lnTo>
                  <a:pt x="4192" y="153"/>
                </a:lnTo>
                <a:lnTo>
                  <a:pt x="4288" y="150"/>
                </a:lnTo>
                <a:lnTo>
                  <a:pt x="4307" y="158"/>
                </a:lnTo>
                <a:lnTo>
                  <a:pt x="4302" y="222"/>
                </a:lnTo>
                <a:close/>
                <a:moveTo>
                  <a:pt x="4304" y="385"/>
                </a:moveTo>
                <a:lnTo>
                  <a:pt x="4310" y="385"/>
                </a:lnTo>
                <a:lnTo>
                  <a:pt x="4326" y="396"/>
                </a:lnTo>
                <a:lnTo>
                  <a:pt x="4323" y="442"/>
                </a:lnTo>
                <a:lnTo>
                  <a:pt x="4302" y="428"/>
                </a:lnTo>
                <a:lnTo>
                  <a:pt x="4304" y="385"/>
                </a:lnTo>
                <a:close/>
                <a:moveTo>
                  <a:pt x="4318" y="455"/>
                </a:moveTo>
                <a:lnTo>
                  <a:pt x="4302" y="452"/>
                </a:lnTo>
                <a:lnTo>
                  <a:pt x="4302" y="442"/>
                </a:lnTo>
                <a:lnTo>
                  <a:pt x="4318" y="455"/>
                </a:lnTo>
                <a:close/>
                <a:moveTo>
                  <a:pt x="4302" y="249"/>
                </a:moveTo>
                <a:lnTo>
                  <a:pt x="4299" y="249"/>
                </a:lnTo>
                <a:lnTo>
                  <a:pt x="4302" y="249"/>
                </a:lnTo>
                <a:lnTo>
                  <a:pt x="4302" y="249"/>
                </a:lnTo>
                <a:close/>
                <a:moveTo>
                  <a:pt x="4302" y="262"/>
                </a:moveTo>
                <a:lnTo>
                  <a:pt x="4299" y="300"/>
                </a:lnTo>
                <a:lnTo>
                  <a:pt x="4229" y="260"/>
                </a:lnTo>
                <a:lnTo>
                  <a:pt x="4302" y="262"/>
                </a:lnTo>
                <a:close/>
                <a:moveTo>
                  <a:pt x="4299" y="487"/>
                </a:moveTo>
                <a:lnTo>
                  <a:pt x="4318" y="506"/>
                </a:lnTo>
                <a:lnTo>
                  <a:pt x="4318" y="519"/>
                </a:lnTo>
                <a:lnTo>
                  <a:pt x="4296" y="498"/>
                </a:lnTo>
                <a:lnTo>
                  <a:pt x="4299" y="487"/>
                </a:lnTo>
                <a:close/>
                <a:moveTo>
                  <a:pt x="4315" y="535"/>
                </a:moveTo>
                <a:lnTo>
                  <a:pt x="4315" y="538"/>
                </a:lnTo>
                <a:lnTo>
                  <a:pt x="4310" y="538"/>
                </a:lnTo>
                <a:lnTo>
                  <a:pt x="4296" y="519"/>
                </a:lnTo>
                <a:lnTo>
                  <a:pt x="4296" y="516"/>
                </a:lnTo>
                <a:lnTo>
                  <a:pt x="4315" y="535"/>
                </a:lnTo>
                <a:close/>
                <a:moveTo>
                  <a:pt x="4304" y="548"/>
                </a:moveTo>
                <a:lnTo>
                  <a:pt x="4315" y="562"/>
                </a:lnTo>
                <a:lnTo>
                  <a:pt x="4310" y="615"/>
                </a:lnTo>
                <a:lnTo>
                  <a:pt x="4291" y="610"/>
                </a:lnTo>
                <a:lnTo>
                  <a:pt x="4294" y="546"/>
                </a:lnTo>
                <a:lnTo>
                  <a:pt x="4304" y="548"/>
                </a:lnTo>
                <a:close/>
                <a:moveTo>
                  <a:pt x="4291" y="417"/>
                </a:moveTo>
                <a:lnTo>
                  <a:pt x="4251" y="385"/>
                </a:lnTo>
                <a:lnTo>
                  <a:pt x="4294" y="385"/>
                </a:lnTo>
                <a:lnTo>
                  <a:pt x="4291" y="417"/>
                </a:lnTo>
                <a:close/>
                <a:moveTo>
                  <a:pt x="4237" y="375"/>
                </a:moveTo>
                <a:lnTo>
                  <a:pt x="4208" y="351"/>
                </a:lnTo>
                <a:lnTo>
                  <a:pt x="4272" y="359"/>
                </a:lnTo>
                <a:lnTo>
                  <a:pt x="4291" y="372"/>
                </a:lnTo>
                <a:lnTo>
                  <a:pt x="4237" y="375"/>
                </a:lnTo>
                <a:close/>
                <a:moveTo>
                  <a:pt x="4288" y="621"/>
                </a:moveTo>
                <a:lnTo>
                  <a:pt x="4310" y="629"/>
                </a:lnTo>
                <a:lnTo>
                  <a:pt x="4304" y="690"/>
                </a:lnTo>
                <a:lnTo>
                  <a:pt x="4286" y="682"/>
                </a:lnTo>
                <a:lnTo>
                  <a:pt x="4288" y="621"/>
                </a:lnTo>
                <a:close/>
                <a:moveTo>
                  <a:pt x="4307" y="843"/>
                </a:moveTo>
                <a:lnTo>
                  <a:pt x="4352" y="872"/>
                </a:lnTo>
                <a:lnTo>
                  <a:pt x="4350" y="907"/>
                </a:lnTo>
                <a:lnTo>
                  <a:pt x="4304" y="875"/>
                </a:lnTo>
                <a:lnTo>
                  <a:pt x="4307" y="843"/>
                </a:lnTo>
                <a:close/>
                <a:moveTo>
                  <a:pt x="4347" y="920"/>
                </a:moveTo>
                <a:lnTo>
                  <a:pt x="4342" y="960"/>
                </a:lnTo>
                <a:lnTo>
                  <a:pt x="4302" y="926"/>
                </a:lnTo>
                <a:lnTo>
                  <a:pt x="4304" y="888"/>
                </a:lnTo>
                <a:lnTo>
                  <a:pt x="4347" y="920"/>
                </a:lnTo>
                <a:close/>
                <a:moveTo>
                  <a:pt x="4339" y="974"/>
                </a:moveTo>
                <a:lnTo>
                  <a:pt x="4336" y="998"/>
                </a:lnTo>
                <a:lnTo>
                  <a:pt x="4299" y="963"/>
                </a:lnTo>
                <a:lnTo>
                  <a:pt x="4299" y="939"/>
                </a:lnTo>
                <a:lnTo>
                  <a:pt x="4339" y="974"/>
                </a:lnTo>
                <a:close/>
                <a:moveTo>
                  <a:pt x="4334" y="1014"/>
                </a:moveTo>
                <a:lnTo>
                  <a:pt x="4331" y="1024"/>
                </a:lnTo>
                <a:lnTo>
                  <a:pt x="4296" y="984"/>
                </a:lnTo>
                <a:lnTo>
                  <a:pt x="4296" y="979"/>
                </a:lnTo>
                <a:lnTo>
                  <a:pt x="4334" y="1014"/>
                </a:lnTo>
                <a:close/>
                <a:moveTo>
                  <a:pt x="4331" y="1041"/>
                </a:moveTo>
                <a:lnTo>
                  <a:pt x="4302" y="1249"/>
                </a:lnTo>
                <a:lnTo>
                  <a:pt x="4280" y="1230"/>
                </a:lnTo>
                <a:lnTo>
                  <a:pt x="4296" y="1000"/>
                </a:lnTo>
                <a:lnTo>
                  <a:pt x="4331" y="1041"/>
                </a:lnTo>
                <a:close/>
                <a:moveTo>
                  <a:pt x="4299" y="1265"/>
                </a:moveTo>
                <a:lnTo>
                  <a:pt x="4288" y="1337"/>
                </a:lnTo>
                <a:lnTo>
                  <a:pt x="4275" y="1321"/>
                </a:lnTo>
                <a:lnTo>
                  <a:pt x="4280" y="1246"/>
                </a:lnTo>
                <a:lnTo>
                  <a:pt x="4299" y="1265"/>
                </a:lnTo>
                <a:close/>
                <a:moveTo>
                  <a:pt x="4286" y="1353"/>
                </a:moveTo>
                <a:lnTo>
                  <a:pt x="4280" y="1391"/>
                </a:lnTo>
                <a:lnTo>
                  <a:pt x="4270" y="1377"/>
                </a:lnTo>
                <a:lnTo>
                  <a:pt x="4272" y="1340"/>
                </a:lnTo>
                <a:lnTo>
                  <a:pt x="4286" y="1353"/>
                </a:lnTo>
                <a:close/>
                <a:moveTo>
                  <a:pt x="4280" y="1407"/>
                </a:moveTo>
                <a:lnTo>
                  <a:pt x="4272" y="1466"/>
                </a:lnTo>
                <a:lnTo>
                  <a:pt x="4264" y="1455"/>
                </a:lnTo>
                <a:lnTo>
                  <a:pt x="4270" y="1393"/>
                </a:lnTo>
                <a:lnTo>
                  <a:pt x="4280" y="1407"/>
                </a:lnTo>
                <a:close/>
                <a:moveTo>
                  <a:pt x="4262" y="1311"/>
                </a:moveTo>
                <a:lnTo>
                  <a:pt x="4246" y="1292"/>
                </a:lnTo>
                <a:lnTo>
                  <a:pt x="4251" y="1222"/>
                </a:lnTo>
                <a:lnTo>
                  <a:pt x="4267" y="1236"/>
                </a:lnTo>
                <a:lnTo>
                  <a:pt x="4262" y="1311"/>
                </a:lnTo>
                <a:close/>
                <a:moveTo>
                  <a:pt x="4262" y="1327"/>
                </a:moveTo>
                <a:lnTo>
                  <a:pt x="4259" y="1361"/>
                </a:lnTo>
                <a:lnTo>
                  <a:pt x="4243" y="1343"/>
                </a:lnTo>
                <a:lnTo>
                  <a:pt x="4246" y="1311"/>
                </a:lnTo>
                <a:lnTo>
                  <a:pt x="4262" y="1327"/>
                </a:lnTo>
                <a:close/>
                <a:moveTo>
                  <a:pt x="4259" y="1380"/>
                </a:moveTo>
                <a:lnTo>
                  <a:pt x="4254" y="1439"/>
                </a:lnTo>
                <a:lnTo>
                  <a:pt x="4237" y="1418"/>
                </a:lnTo>
                <a:lnTo>
                  <a:pt x="4243" y="1361"/>
                </a:lnTo>
                <a:lnTo>
                  <a:pt x="4259" y="1380"/>
                </a:lnTo>
                <a:close/>
                <a:moveTo>
                  <a:pt x="4235" y="1281"/>
                </a:moveTo>
                <a:lnTo>
                  <a:pt x="4203" y="1246"/>
                </a:lnTo>
                <a:lnTo>
                  <a:pt x="4203" y="1177"/>
                </a:lnTo>
                <a:lnTo>
                  <a:pt x="4240" y="1212"/>
                </a:lnTo>
                <a:lnTo>
                  <a:pt x="4235" y="1281"/>
                </a:lnTo>
                <a:close/>
                <a:moveTo>
                  <a:pt x="4232" y="1348"/>
                </a:moveTo>
                <a:lnTo>
                  <a:pt x="4227" y="1402"/>
                </a:lnTo>
                <a:lnTo>
                  <a:pt x="4205" y="1369"/>
                </a:lnTo>
                <a:lnTo>
                  <a:pt x="4203" y="1313"/>
                </a:lnTo>
                <a:lnTo>
                  <a:pt x="4232" y="1348"/>
                </a:lnTo>
                <a:close/>
                <a:moveTo>
                  <a:pt x="4227" y="1420"/>
                </a:moveTo>
                <a:lnTo>
                  <a:pt x="4224" y="1458"/>
                </a:lnTo>
                <a:lnTo>
                  <a:pt x="4205" y="1426"/>
                </a:lnTo>
                <a:lnTo>
                  <a:pt x="4205" y="1391"/>
                </a:lnTo>
                <a:lnTo>
                  <a:pt x="4227" y="1420"/>
                </a:lnTo>
                <a:close/>
                <a:moveTo>
                  <a:pt x="4224" y="1479"/>
                </a:moveTo>
                <a:lnTo>
                  <a:pt x="4219" y="1530"/>
                </a:lnTo>
                <a:lnTo>
                  <a:pt x="4205" y="1503"/>
                </a:lnTo>
                <a:lnTo>
                  <a:pt x="4205" y="1450"/>
                </a:lnTo>
                <a:lnTo>
                  <a:pt x="4224" y="1479"/>
                </a:lnTo>
                <a:close/>
                <a:moveTo>
                  <a:pt x="4227" y="1607"/>
                </a:moveTo>
                <a:lnTo>
                  <a:pt x="4229" y="1575"/>
                </a:lnTo>
                <a:lnTo>
                  <a:pt x="4243" y="1605"/>
                </a:lnTo>
                <a:lnTo>
                  <a:pt x="4240" y="1642"/>
                </a:lnTo>
                <a:lnTo>
                  <a:pt x="4227" y="1607"/>
                </a:lnTo>
                <a:close/>
                <a:moveTo>
                  <a:pt x="4243" y="1787"/>
                </a:moveTo>
                <a:lnTo>
                  <a:pt x="4246" y="1800"/>
                </a:lnTo>
                <a:lnTo>
                  <a:pt x="4240" y="1827"/>
                </a:lnTo>
                <a:lnTo>
                  <a:pt x="4243" y="1787"/>
                </a:lnTo>
                <a:close/>
                <a:moveTo>
                  <a:pt x="4246" y="1912"/>
                </a:moveTo>
                <a:lnTo>
                  <a:pt x="4256" y="1958"/>
                </a:lnTo>
                <a:lnTo>
                  <a:pt x="4248" y="1995"/>
                </a:lnTo>
                <a:lnTo>
                  <a:pt x="4240" y="1950"/>
                </a:lnTo>
                <a:lnTo>
                  <a:pt x="4246" y="1912"/>
                </a:lnTo>
                <a:close/>
                <a:moveTo>
                  <a:pt x="4264" y="1984"/>
                </a:moveTo>
                <a:lnTo>
                  <a:pt x="4272" y="2017"/>
                </a:lnTo>
                <a:lnTo>
                  <a:pt x="4259" y="2059"/>
                </a:lnTo>
                <a:lnTo>
                  <a:pt x="4254" y="2027"/>
                </a:lnTo>
                <a:lnTo>
                  <a:pt x="4264" y="1984"/>
                </a:lnTo>
                <a:close/>
                <a:moveTo>
                  <a:pt x="4278" y="2041"/>
                </a:moveTo>
                <a:lnTo>
                  <a:pt x="4288" y="2083"/>
                </a:lnTo>
                <a:lnTo>
                  <a:pt x="4270" y="2129"/>
                </a:lnTo>
                <a:lnTo>
                  <a:pt x="4264" y="2086"/>
                </a:lnTo>
                <a:lnTo>
                  <a:pt x="4278" y="2041"/>
                </a:lnTo>
                <a:close/>
                <a:moveTo>
                  <a:pt x="4294" y="2105"/>
                </a:moveTo>
                <a:lnTo>
                  <a:pt x="4302" y="2148"/>
                </a:lnTo>
                <a:lnTo>
                  <a:pt x="4280" y="2196"/>
                </a:lnTo>
                <a:lnTo>
                  <a:pt x="4275" y="2153"/>
                </a:lnTo>
                <a:lnTo>
                  <a:pt x="4294" y="2105"/>
                </a:lnTo>
                <a:close/>
                <a:moveTo>
                  <a:pt x="4307" y="2166"/>
                </a:moveTo>
                <a:lnTo>
                  <a:pt x="4320" y="2222"/>
                </a:lnTo>
                <a:lnTo>
                  <a:pt x="4294" y="2271"/>
                </a:lnTo>
                <a:lnTo>
                  <a:pt x="4286" y="2214"/>
                </a:lnTo>
                <a:lnTo>
                  <a:pt x="4307" y="2166"/>
                </a:lnTo>
                <a:close/>
                <a:moveTo>
                  <a:pt x="4326" y="2241"/>
                </a:moveTo>
                <a:lnTo>
                  <a:pt x="4336" y="2284"/>
                </a:lnTo>
                <a:lnTo>
                  <a:pt x="4304" y="2332"/>
                </a:lnTo>
                <a:lnTo>
                  <a:pt x="4296" y="2289"/>
                </a:lnTo>
                <a:lnTo>
                  <a:pt x="4326" y="2241"/>
                </a:lnTo>
                <a:close/>
                <a:moveTo>
                  <a:pt x="4339" y="2300"/>
                </a:moveTo>
                <a:lnTo>
                  <a:pt x="4352" y="2362"/>
                </a:lnTo>
                <a:lnTo>
                  <a:pt x="4315" y="2410"/>
                </a:lnTo>
                <a:lnTo>
                  <a:pt x="4307" y="2348"/>
                </a:lnTo>
                <a:lnTo>
                  <a:pt x="4339" y="2300"/>
                </a:lnTo>
                <a:close/>
                <a:moveTo>
                  <a:pt x="4358" y="2378"/>
                </a:moveTo>
                <a:lnTo>
                  <a:pt x="4368" y="2423"/>
                </a:lnTo>
                <a:lnTo>
                  <a:pt x="4326" y="2471"/>
                </a:lnTo>
                <a:lnTo>
                  <a:pt x="4318" y="2426"/>
                </a:lnTo>
                <a:lnTo>
                  <a:pt x="4358" y="2378"/>
                </a:lnTo>
                <a:close/>
                <a:moveTo>
                  <a:pt x="4366" y="2364"/>
                </a:moveTo>
                <a:lnTo>
                  <a:pt x="4408" y="2311"/>
                </a:lnTo>
                <a:lnTo>
                  <a:pt x="4425" y="2362"/>
                </a:lnTo>
                <a:lnTo>
                  <a:pt x="4379" y="2412"/>
                </a:lnTo>
                <a:lnTo>
                  <a:pt x="4366" y="2364"/>
                </a:lnTo>
                <a:close/>
                <a:moveTo>
                  <a:pt x="4430" y="2375"/>
                </a:moveTo>
                <a:lnTo>
                  <a:pt x="4451" y="2447"/>
                </a:lnTo>
                <a:lnTo>
                  <a:pt x="4398" y="2498"/>
                </a:lnTo>
                <a:lnTo>
                  <a:pt x="4382" y="2426"/>
                </a:lnTo>
                <a:lnTo>
                  <a:pt x="4430" y="2375"/>
                </a:lnTo>
                <a:close/>
                <a:moveTo>
                  <a:pt x="4457" y="2460"/>
                </a:moveTo>
                <a:lnTo>
                  <a:pt x="4478" y="2530"/>
                </a:lnTo>
                <a:lnTo>
                  <a:pt x="4419" y="2581"/>
                </a:lnTo>
                <a:lnTo>
                  <a:pt x="4400" y="2511"/>
                </a:lnTo>
                <a:lnTo>
                  <a:pt x="4457" y="2460"/>
                </a:lnTo>
                <a:close/>
                <a:moveTo>
                  <a:pt x="4467" y="2450"/>
                </a:moveTo>
                <a:lnTo>
                  <a:pt x="4529" y="2391"/>
                </a:lnTo>
                <a:lnTo>
                  <a:pt x="4558" y="2466"/>
                </a:lnTo>
                <a:lnTo>
                  <a:pt x="4489" y="2522"/>
                </a:lnTo>
                <a:lnTo>
                  <a:pt x="4467" y="2450"/>
                </a:lnTo>
                <a:close/>
                <a:moveTo>
                  <a:pt x="4539" y="2383"/>
                </a:moveTo>
                <a:lnTo>
                  <a:pt x="4598" y="2324"/>
                </a:lnTo>
                <a:lnTo>
                  <a:pt x="4636" y="2402"/>
                </a:lnTo>
                <a:lnTo>
                  <a:pt x="4569" y="2458"/>
                </a:lnTo>
                <a:lnTo>
                  <a:pt x="4539" y="2383"/>
                </a:lnTo>
                <a:close/>
                <a:moveTo>
                  <a:pt x="4641" y="2412"/>
                </a:moveTo>
                <a:lnTo>
                  <a:pt x="4681" y="2495"/>
                </a:lnTo>
                <a:lnTo>
                  <a:pt x="4606" y="2549"/>
                </a:lnTo>
                <a:lnTo>
                  <a:pt x="4574" y="2469"/>
                </a:lnTo>
                <a:lnTo>
                  <a:pt x="4641" y="2412"/>
                </a:lnTo>
                <a:close/>
                <a:moveTo>
                  <a:pt x="4652" y="2404"/>
                </a:moveTo>
                <a:lnTo>
                  <a:pt x="4729" y="2340"/>
                </a:lnTo>
                <a:lnTo>
                  <a:pt x="4780" y="2426"/>
                </a:lnTo>
                <a:lnTo>
                  <a:pt x="4692" y="2487"/>
                </a:lnTo>
                <a:lnTo>
                  <a:pt x="4652" y="2404"/>
                </a:lnTo>
                <a:close/>
                <a:moveTo>
                  <a:pt x="4785" y="2436"/>
                </a:moveTo>
                <a:lnTo>
                  <a:pt x="4841" y="2533"/>
                </a:lnTo>
                <a:lnTo>
                  <a:pt x="4742" y="2592"/>
                </a:lnTo>
                <a:lnTo>
                  <a:pt x="4697" y="2498"/>
                </a:lnTo>
                <a:lnTo>
                  <a:pt x="4785" y="2436"/>
                </a:lnTo>
                <a:close/>
                <a:moveTo>
                  <a:pt x="4823" y="2265"/>
                </a:moveTo>
                <a:lnTo>
                  <a:pt x="4913" y="2190"/>
                </a:lnTo>
                <a:lnTo>
                  <a:pt x="4986" y="2281"/>
                </a:lnTo>
                <a:lnTo>
                  <a:pt x="4884" y="2354"/>
                </a:lnTo>
                <a:lnTo>
                  <a:pt x="4823" y="2265"/>
                </a:lnTo>
                <a:close/>
                <a:moveTo>
                  <a:pt x="4847" y="2089"/>
                </a:moveTo>
                <a:lnTo>
                  <a:pt x="4913" y="2022"/>
                </a:lnTo>
                <a:lnTo>
                  <a:pt x="4994" y="2107"/>
                </a:lnTo>
                <a:lnTo>
                  <a:pt x="4916" y="2174"/>
                </a:lnTo>
                <a:lnTo>
                  <a:pt x="4847" y="2089"/>
                </a:lnTo>
                <a:close/>
                <a:moveTo>
                  <a:pt x="4839" y="1923"/>
                </a:moveTo>
                <a:lnTo>
                  <a:pt x="4919" y="1835"/>
                </a:lnTo>
                <a:lnTo>
                  <a:pt x="5010" y="1918"/>
                </a:lnTo>
                <a:lnTo>
                  <a:pt x="4916" y="2006"/>
                </a:lnTo>
                <a:lnTo>
                  <a:pt x="4839" y="1923"/>
                </a:lnTo>
                <a:close/>
                <a:moveTo>
                  <a:pt x="4927" y="1824"/>
                </a:moveTo>
                <a:lnTo>
                  <a:pt x="4970" y="1779"/>
                </a:lnTo>
                <a:lnTo>
                  <a:pt x="5052" y="1875"/>
                </a:lnTo>
                <a:lnTo>
                  <a:pt x="5018" y="1910"/>
                </a:lnTo>
                <a:lnTo>
                  <a:pt x="4927" y="1824"/>
                </a:lnTo>
                <a:close/>
                <a:moveTo>
                  <a:pt x="4900" y="1680"/>
                </a:moveTo>
                <a:lnTo>
                  <a:pt x="4946" y="1621"/>
                </a:lnTo>
                <a:lnTo>
                  <a:pt x="5023" y="1698"/>
                </a:lnTo>
                <a:lnTo>
                  <a:pt x="4970" y="1760"/>
                </a:lnTo>
                <a:lnTo>
                  <a:pt x="4900" y="1680"/>
                </a:lnTo>
                <a:close/>
                <a:moveTo>
                  <a:pt x="4943" y="1605"/>
                </a:moveTo>
                <a:lnTo>
                  <a:pt x="4860" y="1519"/>
                </a:lnTo>
                <a:lnTo>
                  <a:pt x="4903" y="1455"/>
                </a:lnTo>
                <a:lnTo>
                  <a:pt x="4996" y="1535"/>
                </a:lnTo>
                <a:lnTo>
                  <a:pt x="4943" y="1605"/>
                </a:lnTo>
                <a:close/>
                <a:moveTo>
                  <a:pt x="4908" y="1444"/>
                </a:moveTo>
                <a:lnTo>
                  <a:pt x="4956" y="1372"/>
                </a:lnTo>
                <a:lnTo>
                  <a:pt x="5042" y="1479"/>
                </a:lnTo>
                <a:lnTo>
                  <a:pt x="5004" y="1527"/>
                </a:lnTo>
                <a:lnTo>
                  <a:pt x="4908" y="1444"/>
                </a:lnTo>
                <a:close/>
                <a:moveTo>
                  <a:pt x="4956" y="1351"/>
                </a:moveTo>
                <a:lnTo>
                  <a:pt x="4881" y="1254"/>
                </a:lnTo>
                <a:lnTo>
                  <a:pt x="4903" y="1214"/>
                </a:lnTo>
                <a:lnTo>
                  <a:pt x="4996" y="1273"/>
                </a:lnTo>
                <a:lnTo>
                  <a:pt x="5004" y="1281"/>
                </a:lnTo>
                <a:lnTo>
                  <a:pt x="4956" y="1351"/>
                </a:lnTo>
                <a:close/>
                <a:moveTo>
                  <a:pt x="4908" y="1204"/>
                </a:moveTo>
                <a:lnTo>
                  <a:pt x="4919" y="1188"/>
                </a:lnTo>
                <a:lnTo>
                  <a:pt x="4967" y="1241"/>
                </a:lnTo>
                <a:lnTo>
                  <a:pt x="4908" y="1204"/>
                </a:lnTo>
                <a:close/>
                <a:moveTo>
                  <a:pt x="4916" y="1169"/>
                </a:moveTo>
                <a:lnTo>
                  <a:pt x="4823" y="1070"/>
                </a:lnTo>
                <a:lnTo>
                  <a:pt x="4831" y="1054"/>
                </a:lnTo>
                <a:lnTo>
                  <a:pt x="4946" y="1115"/>
                </a:lnTo>
                <a:lnTo>
                  <a:pt x="4916" y="1169"/>
                </a:lnTo>
                <a:close/>
                <a:moveTo>
                  <a:pt x="4836" y="1043"/>
                </a:moveTo>
                <a:lnTo>
                  <a:pt x="4855" y="1006"/>
                </a:lnTo>
                <a:lnTo>
                  <a:pt x="4954" y="1099"/>
                </a:lnTo>
                <a:lnTo>
                  <a:pt x="4951" y="1105"/>
                </a:lnTo>
                <a:lnTo>
                  <a:pt x="4836" y="1043"/>
                </a:lnTo>
                <a:close/>
                <a:moveTo>
                  <a:pt x="4884" y="942"/>
                </a:moveTo>
                <a:lnTo>
                  <a:pt x="4895" y="917"/>
                </a:lnTo>
                <a:lnTo>
                  <a:pt x="4972" y="982"/>
                </a:lnTo>
                <a:lnTo>
                  <a:pt x="4884" y="942"/>
                </a:lnTo>
                <a:close/>
                <a:moveTo>
                  <a:pt x="4889" y="899"/>
                </a:moveTo>
                <a:lnTo>
                  <a:pt x="4785" y="816"/>
                </a:lnTo>
                <a:lnTo>
                  <a:pt x="4793" y="797"/>
                </a:lnTo>
                <a:lnTo>
                  <a:pt x="4916" y="843"/>
                </a:lnTo>
                <a:lnTo>
                  <a:pt x="4889" y="899"/>
                </a:lnTo>
                <a:close/>
                <a:moveTo>
                  <a:pt x="4796" y="786"/>
                </a:moveTo>
                <a:lnTo>
                  <a:pt x="4817" y="733"/>
                </a:lnTo>
                <a:lnTo>
                  <a:pt x="4932" y="813"/>
                </a:lnTo>
                <a:lnTo>
                  <a:pt x="4921" y="829"/>
                </a:lnTo>
                <a:lnTo>
                  <a:pt x="4796" y="786"/>
                </a:lnTo>
                <a:close/>
                <a:moveTo>
                  <a:pt x="4839" y="679"/>
                </a:moveTo>
                <a:lnTo>
                  <a:pt x="4855" y="637"/>
                </a:lnTo>
                <a:lnTo>
                  <a:pt x="4978" y="712"/>
                </a:lnTo>
                <a:lnTo>
                  <a:pt x="4978" y="717"/>
                </a:lnTo>
                <a:lnTo>
                  <a:pt x="4839" y="679"/>
                </a:lnTo>
                <a:close/>
                <a:moveTo>
                  <a:pt x="4847" y="621"/>
                </a:moveTo>
                <a:lnTo>
                  <a:pt x="4724" y="546"/>
                </a:lnTo>
                <a:lnTo>
                  <a:pt x="4724" y="543"/>
                </a:lnTo>
                <a:lnTo>
                  <a:pt x="4865" y="573"/>
                </a:lnTo>
                <a:lnTo>
                  <a:pt x="4847" y="621"/>
                </a:lnTo>
                <a:close/>
                <a:moveTo>
                  <a:pt x="4726" y="532"/>
                </a:moveTo>
                <a:lnTo>
                  <a:pt x="4750" y="455"/>
                </a:lnTo>
                <a:lnTo>
                  <a:pt x="4884" y="522"/>
                </a:lnTo>
                <a:lnTo>
                  <a:pt x="4871" y="559"/>
                </a:lnTo>
                <a:lnTo>
                  <a:pt x="4726" y="532"/>
                </a:lnTo>
                <a:close/>
                <a:moveTo>
                  <a:pt x="4895" y="527"/>
                </a:moveTo>
                <a:lnTo>
                  <a:pt x="5020" y="589"/>
                </a:lnTo>
                <a:lnTo>
                  <a:pt x="4881" y="562"/>
                </a:lnTo>
                <a:lnTo>
                  <a:pt x="4895" y="527"/>
                </a:lnTo>
                <a:close/>
                <a:moveTo>
                  <a:pt x="4889" y="511"/>
                </a:moveTo>
                <a:lnTo>
                  <a:pt x="4753" y="444"/>
                </a:lnTo>
                <a:lnTo>
                  <a:pt x="4761" y="415"/>
                </a:lnTo>
                <a:lnTo>
                  <a:pt x="4919" y="431"/>
                </a:lnTo>
                <a:lnTo>
                  <a:pt x="4889" y="511"/>
                </a:lnTo>
                <a:close/>
                <a:moveTo>
                  <a:pt x="4767" y="401"/>
                </a:moveTo>
                <a:lnTo>
                  <a:pt x="4777" y="367"/>
                </a:lnTo>
                <a:lnTo>
                  <a:pt x="4825" y="364"/>
                </a:lnTo>
                <a:lnTo>
                  <a:pt x="4930" y="407"/>
                </a:lnTo>
                <a:lnTo>
                  <a:pt x="4924" y="420"/>
                </a:lnTo>
                <a:lnTo>
                  <a:pt x="4767" y="401"/>
                </a:lnTo>
                <a:close/>
                <a:moveTo>
                  <a:pt x="4916" y="369"/>
                </a:moveTo>
                <a:lnTo>
                  <a:pt x="4911" y="361"/>
                </a:lnTo>
                <a:lnTo>
                  <a:pt x="4911" y="361"/>
                </a:lnTo>
                <a:lnTo>
                  <a:pt x="4921" y="372"/>
                </a:lnTo>
                <a:lnTo>
                  <a:pt x="4930" y="385"/>
                </a:lnTo>
                <a:lnTo>
                  <a:pt x="4916" y="369"/>
                </a:lnTo>
                <a:close/>
                <a:moveTo>
                  <a:pt x="4927" y="297"/>
                </a:moveTo>
                <a:lnTo>
                  <a:pt x="4962" y="321"/>
                </a:lnTo>
                <a:lnTo>
                  <a:pt x="4954" y="343"/>
                </a:lnTo>
                <a:lnTo>
                  <a:pt x="4927" y="297"/>
                </a:lnTo>
                <a:close/>
                <a:moveTo>
                  <a:pt x="4956" y="372"/>
                </a:moveTo>
                <a:lnTo>
                  <a:pt x="4975" y="407"/>
                </a:lnTo>
                <a:lnTo>
                  <a:pt x="4951" y="383"/>
                </a:lnTo>
                <a:lnTo>
                  <a:pt x="4956" y="372"/>
                </a:lnTo>
                <a:close/>
                <a:moveTo>
                  <a:pt x="4978" y="425"/>
                </a:moveTo>
                <a:lnTo>
                  <a:pt x="4972" y="425"/>
                </a:lnTo>
                <a:lnTo>
                  <a:pt x="4972" y="423"/>
                </a:lnTo>
                <a:lnTo>
                  <a:pt x="4978" y="425"/>
                </a:lnTo>
                <a:close/>
                <a:moveTo>
                  <a:pt x="4972" y="377"/>
                </a:moveTo>
                <a:lnTo>
                  <a:pt x="5039" y="431"/>
                </a:lnTo>
                <a:lnTo>
                  <a:pt x="5042" y="433"/>
                </a:lnTo>
                <a:lnTo>
                  <a:pt x="5023" y="431"/>
                </a:lnTo>
                <a:lnTo>
                  <a:pt x="4999" y="423"/>
                </a:lnTo>
                <a:lnTo>
                  <a:pt x="4972" y="377"/>
                </a:lnTo>
                <a:close/>
                <a:moveTo>
                  <a:pt x="4994" y="442"/>
                </a:moveTo>
                <a:lnTo>
                  <a:pt x="4996" y="442"/>
                </a:lnTo>
                <a:lnTo>
                  <a:pt x="5020" y="482"/>
                </a:lnTo>
                <a:lnTo>
                  <a:pt x="4986" y="447"/>
                </a:lnTo>
                <a:lnTo>
                  <a:pt x="4983" y="439"/>
                </a:lnTo>
                <a:lnTo>
                  <a:pt x="4994" y="442"/>
                </a:lnTo>
                <a:close/>
                <a:moveTo>
                  <a:pt x="5015" y="442"/>
                </a:moveTo>
                <a:lnTo>
                  <a:pt x="5020" y="444"/>
                </a:lnTo>
                <a:lnTo>
                  <a:pt x="5052" y="455"/>
                </a:lnTo>
                <a:lnTo>
                  <a:pt x="5071" y="495"/>
                </a:lnTo>
                <a:lnTo>
                  <a:pt x="5015" y="442"/>
                </a:lnTo>
                <a:close/>
                <a:moveTo>
                  <a:pt x="5068" y="463"/>
                </a:moveTo>
                <a:lnTo>
                  <a:pt x="5087" y="471"/>
                </a:lnTo>
                <a:lnTo>
                  <a:pt x="5090" y="474"/>
                </a:lnTo>
                <a:lnTo>
                  <a:pt x="5082" y="492"/>
                </a:lnTo>
                <a:lnTo>
                  <a:pt x="5068" y="463"/>
                </a:lnTo>
                <a:close/>
                <a:moveTo>
                  <a:pt x="5066" y="436"/>
                </a:moveTo>
                <a:lnTo>
                  <a:pt x="5050" y="423"/>
                </a:lnTo>
                <a:lnTo>
                  <a:pt x="5020" y="361"/>
                </a:lnTo>
                <a:lnTo>
                  <a:pt x="5079" y="404"/>
                </a:lnTo>
                <a:lnTo>
                  <a:pt x="5095" y="439"/>
                </a:lnTo>
                <a:lnTo>
                  <a:pt x="5066" y="436"/>
                </a:lnTo>
                <a:close/>
                <a:moveTo>
                  <a:pt x="5034" y="356"/>
                </a:moveTo>
                <a:lnTo>
                  <a:pt x="5060" y="356"/>
                </a:lnTo>
                <a:lnTo>
                  <a:pt x="5071" y="383"/>
                </a:lnTo>
                <a:lnTo>
                  <a:pt x="5034" y="356"/>
                </a:lnTo>
                <a:close/>
                <a:moveTo>
                  <a:pt x="5018" y="345"/>
                </a:moveTo>
                <a:lnTo>
                  <a:pt x="5010" y="340"/>
                </a:lnTo>
                <a:lnTo>
                  <a:pt x="4986" y="292"/>
                </a:lnTo>
                <a:lnTo>
                  <a:pt x="4988" y="289"/>
                </a:lnTo>
                <a:lnTo>
                  <a:pt x="5010" y="289"/>
                </a:lnTo>
                <a:lnTo>
                  <a:pt x="5039" y="300"/>
                </a:lnTo>
                <a:lnTo>
                  <a:pt x="5058" y="345"/>
                </a:lnTo>
                <a:lnTo>
                  <a:pt x="5018" y="345"/>
                </a:lnTo>
                <a:close/>
                <a:moveTo>
                  <a:pt x="5012" y="278"/>
                </a:moveTo>
                <a:lnTo>
                  <a:pt x="4994" y="273"/>
                </a:lnTo>
                <a:lnTo>
                  <a:pt x="5012" y="228"/>
                </a:lnTo>
                <a:lnTo>
                  <a:pt x="5031" y="278"/>
                </a:lnTo>
                <a:lnTo>
                  <a:pt x="5012" y="278"/>
                </a:lnTo>
                <a:close/>
                <a:moveTo>
                  <a:pt x="5010" y="193"/>
                </a:moveTo>
                <a:lnTo>
                  <a:pt x="5002" y="171"/>
                </a:lnTo>
                <a:lnTo>
                  <a:pt x="5020" y="169"/>
                </a:lnTo>
                <a:lnTo>
                  <a:pt x="5010" y="193"/>
                </a:lnTo>
                <a:close/>
                <a:moveTo>
                  <a:pt x="5004" y="209"/>
                </a:moveTo>
                <a:lnTo>
                  <a:pt x="4983" y="268"/>
                </a:lnTo>
                <a:lnTo>
                  <a:pt x="4975" y="265"/>
                </a:lnTo>
                <a:lnTo>
                  <a:pt x="4932" y="179"/>
                </a:lnTo>
                <a:lnTo>
                  <a:pt x="4988" y="171"/>
                </a:lnTo>
                <a:lnTo>
                  <a:pt x="5004" y="209"/>
                </a:lnTo>
                <a:close/>
                <a:moveTo>
                  <a:pt x="4959" y="260"/>
                </a:moveTo>
                <a:lnTo>
                  <a:pt x="4895" y="241"/>
                </a:lnTo>
                <a:lnTo>
                  <a:pt x="4863" y="185"/>
                </a:lnTo>
                <a:lnTo>
                  <a:pt x="4919" y="179"/>
                </a:lnTo>
                <a:lnTo>
                  <a:pt x="4959" y="260"/>
                </a:lnTo>
                <a:close/>
                <a:moveTo>
                  <a:pt x="4879" y="236"/>
                </a:moveTo>
                <a:lnTo>
                  <a:pt x="4847" y="225"/>
                </a:lnTo>
                <a:lnTo>
                  <a:pt x="4831" y="214"/>
                </a:lnTo>
                <a:lnTo>
                  <a:pt x="4825" y="206"/>
                </a:lnTo>
                <a:lnTo>
                  <a:pt x="4828" y="190"/>
                </a:lnTo>
                <a:lnTo>
                  <a:pt x="4852" y="187"/>
                </a:lnTo>
                <a:lnTo>
                  <a:pt x="4879" y="236"/>
                </a:lnTo>
                <a:close/>
                <a:moveTo>
                  <a:pt x="4833" y="177"/>
                </a:moveTo>
                <a:lnTo>
                  <a:pt x="4836" y="163"/>
                </a:lnTo>
                <a:lnTo>
                  <a:pt x="4844" y="177"/>
                </a:lnTo>
                <a:lnTo>
                  <a:pt x="4833" y="177"/>
                </a:lnTo>
                <a:close/>
                <a:moveTo>
                  <a:pt x="4833" y="131"/>
                </a:moveTo>
                <a:lnTo>
                  <a:pt x="4833" y="131"/>
                </a:lnTo>
                <a:lnTo>
                  <a:pt x="4833" y="134"/>
                </a:lnTo>
                <a:lnTo>
                  <a:pt x="4833" y="131"/>
                </a:lnTo>
                <a:close/>
                <a:moveTo>
                  <a:pt x="4825" y="121"/>
                </a:moveTo>
                <a:lnTo>
                  <a:pt x="4804" y="80"/>
                </a:lnTo>
                <a:lnTo>
                  <a:pt x="4847" y="89"/>
                </a:lnTo>
                <a:lnTo>
                  <a:pt x="4839" y="118"/>
                </a:lnTo>
                <a:lnTo>
                  <a:pt x="4825" y="121"/>
                </a:lnTo>
                <a:close/>
                <a:moveTo>
                  <a:pt x="4812" y="121"/>
                </a:moveTo>
                <a:lnTo>
                  <a:pt x="4767" y="121"/>
                </a:lnTo>
                <a:lnTo>
                  <a:pt x="4726" y="62"/>
                </a:lnTo>
                <a:lnTo>
                  <a:pt x="4788" y="75"/>
                </a:lnTo>
                <a:lnTo>
                  <a:pt x="4812" y="121"/>
                </a:lnTo>
                <a:close/>
                <a:moveTo>
                  <a:pt x="4793" y="182"/>
                </a:moveTo>
                <a:lnTo>
                  <a:pt x="4785" y="182"/>
                </a:lnTo>
                <a:lnTo>
                  <a:pt x="4750" y="158"/>
                </a:lnTo>
                <a:lnTo>
                  <a:pt x="4732" y="134"/>
                </a:lnTo>
                <a:lnTo>
                  <a:pt x="4761" y="134"/>
                </a:lnTo>
                <a:lnTo>
                  <a:pt x="4793" y="182"/>
                </a:lnTo>
                <a:close/>
                <a:moveTo>
                  <a:pt x="4742" y="166"/>
                </a:moveTo>
                <a:lnTo>
                  <a:pt x="4756" y="185"/>
                </a:lnTo>
                <a:lnTo>
                  <a:pt x="4724" y="158"/>
                </a:lnTo>
                <a:lnTo>
                  <a:pt x="4713" y="147"/>
                </a:lnTo>
                <a:lnTo>
                  <a:pt x="4742" y="166"/>
                </a:lnTo>
                <a:close/>
                <a:moveTo>
                  <a:pt x="4726" y="187"/>
                </a:moveTo>
                <a:lnTo>
                  <a:pt x="4665" y="166"/>
                </a:lnTo>
                <a:lnTo>
                  <a:pt x="4670" y="137"/>
                </a:lnTo>
                <a:lnTo>
                  <a:pt x="4673" y="137"/>
                </a:lnTo>
                <a:lnTo>
                  <a:pt x="4726" y="187"/>
                </a:lnTo>
                <a:close/>
                <a:moveTo>
                  <a:pt x="4702" y="193"/>
                </a:moveTo>
                <a:lnTo>
                  <a:pt x="4657" y="198"/>
                </a:lnTo>
                <a:lnTo>
                  <a:pt x="4662" y="179"/>
                </a:lnTo>
                <a:lnTo>
                  <a:pt x="4702" y="193"/>
                </a:lnTo>
                <a:close/>
                <a:moveTo>
                  <a:pt x="4652" y="163"/>
                </a:moveTo>
                <a:lnTo>
                  <a:pt x="4614" y="150"/>
                </a:lnTo>
                <a:lnTo>
                  <a:pt x="4617" y="139"/>
                </a:lnTo>
                <a:lnTo>
                  <a:pt x="4657" y="137"/>
                </a:lnTo>
                <a:lnTo>
                  <a:pt x="4652" y="163"/>
                </a:lnTo>
                <a:close/>
                <a:moveTo>
                  <a:pt x="4649" y="174"/>
                </a:moveTo>
                <a:lnTo>
                  <a:pt x="4644" y="198"/>
                </a:lnTo>
                <a:lnTo>
                  <a:pt x="4601" y="204"/>
                </a:lnTo>
                <a:lnTo>
                  <a:pt x="4612" y="163"/>
                </a:lnTo>
                <a:lnTo>
                  <a:pt x="4649" y="174"/>
                </a:lnTo>
                <a:close/>
                <a:moveTo>
                  <a:pt x="4601" y="147"/>
                </a:moveTo>
                <a:lnTo>
                  <a:pt x="4579" y="139"/>
                </a:lnTo>
                <a:lnTo>
                  <a:pt x="4604" y="139"/>
                </a:lnTo>
                <a:lnTo>
                  <a:pt x="4601" y="147"/>
                </a:lnTo>
                <a:close/>
                <a:moveTo>
                  <a:pt x="4489" y="131"/>
                </a:moveTo>
                <a:lnTo>
                  <a:pt x="4467" y="131"/>
                </a:lnTo>
                <a:lnTo>
                  <a:pt x="4470" y="118"/>
                </a:lnTo>
                <a:lnTo>
                  <a:pt x="4491" y="123"/>
                </a:lnTo>
                <a:lnTo>
                  <a:pt x="4489" y="131"/>
                </a:lnTo>
                <a:close/>
                <a:moveTo>
                  <a:pt x="4462" y="220"/>
                </a:moveTo>
                <a:lnTo>
                  <a:pt x="4457" y="220"/>
                </a:lnTo>
                <a:lnTo>
                  <a:pt x="4457" y="217"/>
                </a:lnTo>
                <a:lnTo>
                  <a:pt x="4462" y="220"/>
                </a:lnTo>
                <a:close/>
                <a:moveTo>
                  <a:pt x="4475" y="230"/>
                </a:moveTo>
                <a:lnTo>
                  <a:pt x="4473" y="257"/>
                </a:lnTo>
                <a:lnTo>
                  <a:pt x="4451" y="254"/>
                </a:lnTo>
                <a:lnTo>
                  <a:pt x="4454" y="233"/>
                </a:lnTo>
                <a:lnTo>
                  <a:pt x="4475" y="230"/>
                </a:lnTo>
                <a:close/>
                <a:moveTo>
                  <a:pt x="4470" y="268"/>
                </a:moveTo>
                <a:lnTo>
                  <a:pt x="4465" y="302"/>
                </a:lnTo>
                <a:lnTo>
                  <a:pt x="4446" y="294"/>
                </a:lnTo>
                <a:lnTo>
                  <a:pt x="4449" y="268"/>
                </a:lnTo>
                <a:lnTo>
                  <a:pt x="4470" y="268"/>
                </a:lnTo>
                <a:close/>
                <a:moveTo>
                  <a:pt x="4465" y="316"/>
                </a:moveTo>
                <a:lnTo>
                  <a:pt x="4457" y="367"/>
                </a:lnTo>
                <a:lnTo>
                  <a:pt x="4451" y="367"/>
                </a:lnTo>
                <a:lnTo>
                  <a:pt x="4435" y="364"/>
                </a:lnTo>
                <a:lnTo>
                  <a:pt x="4443" y="305"/>
                </a:lnTo>
                <a:lnTo>
                  <a:pt x="4465" y="316"/>
                </a:lnTo>
                <a:close/>
                <a:moveTo>
                  <a:pt x="4435" y="286"/>
                </a:moveTo>
                <a:lnTo>
                  <a:pt x="4387" y="265"/>
                </a:lnTo>
                <a:lnTo>
                  <a:pt x="4438" y="268"/>
                </a:lnTo>
                <a:lnTo>
                  <a:pt x="4435" y="286"/>
                </a:lnTo>
                <a:close/>
                <a:moveTo>
                  <a:pt x="4438" y="254"/>
                </a:moveTo>
                <a:lnTo>
                  <a:pt x="4360" y="252"/>
                </a:lnTo>
                <a:lnTo>
                  <a:pt x="4347" y="246"/>
                </a:lnTo>
                <a:lnTo>
                  <a:pt x="4347" y="244"/>
                </a:lnTo>
                <a:lnTo>
                  <a:pt x="4441" y="233"/>
                </a:lnTo>
                <a:lnTo>
                  <a:pt x="4438" y="254"/>
                </a:lnTo>
                <a:close/>
                <a:moveTo>
                  <a:pt x="4358" y="265"/>
                </a:moveTo>
                <a:lnTo>
                  <a:pt x="4433" y="300"/>
                </a:lnTo>
                <a:lnTo>
                  <a:pt x="4425" y="364"/>
                </a:lnTo>
                <a:lnTo>
                  <a:pt x="4406" y="361"/>
                </a:lnTo>
                <a:lnTo>
                  <a:pt x="4342" y="324"/>
                </a:lnTo>
                <a:lnTo>
                  <a:pt x="4347" y="262"/>
                </a:lnTo>
                <a:lnTo>
                  <a:pt x="4358" y="265"/>
                </a:lnTo>
                <a:close/>
                <a:moveTo>
                  <a:pt x="4376" y="359"/>
                </a:moveTo>
                <a:lnTo>
                  <a:pt x="4339" y="353"/>
                </a:lnTo>
                <a:lnTo>
                  <a:pt x="4342" y="337"/>
                </a:lnTo>
                <a:lnTo>
                  <a:pt x="4376" y="359"/>
                </a:lnTo>
                <a:close/>
                <a:moveTo>
                  <a:pt x="4371" y="369"/>
                </a:moveTo>
                <a:lnTo>
                  <a:pt x="4339" y="372"/>
                </a:lnTo>
                <a:lnTo>
                  <a:pt x="4339" y="367"/>
                </a:lnTo>
                <a:lnTo>
                  <a:pt x="4371" y="369"/>
                </a:lnTo>
                <a:close/>
                <a:moveTo>
                  <a:pt x="4414" y="380"/>
                </a:moveTo>
                <a:lnTo>
                  <a:pt x="4422" y="385"/>
                </a:lnTo>
                <a:lnTo>
                  <a:pt x="4414" y="442"/>
                </a:lnTo>
                <a:lnTo>
                  <a:pt x="4336" y="388"/>
                </a:lnTo>
                <a:lnTo>
                  <a:pt x="4339" y="383"/>
                </a:lnTo>
                <a:lnTo>
                  <a:pt x="4414" y="380"/>
                </a:lnTo>
                <a:close/>
                <a:moveTo>
                  <a:pt x="4411" y="455"/>
                </a:moveTo>
                <a:lnTo>
                  <a:pt x="4408" y="471"/>
                </a:lnTo>
                <a:lnTo>
                  <a:pt x="4342" y="460"/>
                </a:lnTo>
                <a:lnTo>
                  <a:pt x="4334" y="452"/>
                </a:lnTo>
                <a:lnTo>
                  <a:pt x="4336" y="404"/>
                </a:lnTo>
                <a:lnTo>
                  <a:pt x="4411" y="455"/>
                </a:lnTo>
                <a:close/>
                <a:moveTo>
                  <a:pt x="4310" y="137"/>
                </a:moveTo>
                <a:lnTo>
                  <a:pt x="4291" y="137"/>
                </a:lnTo>
                <a:lnTo>
                  <a:pt x="4246" y="118"/>
                </a:lnTo>
                <a:lnTo>
                  <a:pt x="4310" y="107"/>
                </a:lnTo>
                <a:lnTo>
                  <a:pt x="4310" y="137"/>
                </a:lnTo>
                <a:close/>
                <a:moveTo>
                  <a:pt x="4262" y="139"/>
                </a:moveTo>
                <a:lnTo>
                  <a:pt x="4192" y="142"/>
                </a:lnTo>
                <a:lnTo>
                  <a:pt x="4192" y="129"/>
                </a:lnTo>
                <a:lnTo>
                  <a:pt x="4224" y="123"/>
                </a:lnTo>
                <a:lnTo>
                  <a:pt x="4262" y="139"/>
                </a:lnTo>
                <a:close/>
                <a:moveTo>
                  <a:pt x="4192" y="118"/>
                </a:moveTo>
                <a:lnTo>
                  <a:pt x="4189" y="110"/>
                </a:lnTo>
                <a:lnTo>
                  <a:pt x="4203" y="115"/>
                </a:lnTo>
                <a:lnTo>
                  <a:pt x="4192" y="118"/>
                </a:lnTo>
                <a:close/>
                <a:moveTo>
                  <a:pt x="4192" y="1252"/>
                </a:moveTo>
                <a:lnTo>
                  <a:pt x="4192" y="1279"/>
                </a:lnTo>
                <a:lnTo>
                  <a:pt x="4155" y="1233"/>
                </a:lnTo>
                <a:lnTo>
                  <a:pt x="4152" y="1212"/>
                </a:lnTo>
                <a:lnTo>
                  <a:pt x="4192" y="1252"/>
                </a:lnTo>
                <a:close/>
                <a:moveTo>
                  <a:pt x="4192" y="182"/>
                </a:moveTo>
                <a:lnTo>
                  <a:pt x="4302" y="236"/>
                </a:lnTo>
                <a:lnTo>
                  <a:pt x="4302" y="238"/>
                </a:lnTo>
                <a:lnTo>
                  <a:pt x="4219" y="246"/>
                </a:lnTo>
                <a:lnTo>
                  <a:pt x="4208" y="246"/>
                </a:lnTo>
                <a:lnTo>
                  <a:pt x="4192" y="236"/>
                </a:lnTo>
                <a:lnTo>
                  <a:pt x="4192" y="182"/>
                </a:lnTo>
                <a:close/>
                <a:moveTo>
                  <a:pt x="4208" y="260"/>
                </a:moveTo>
                <a:lnTo>
                  <a:pt x="4296" y="313"/>
                </a:lnTo>
                <a:lnTo>
                  <a:pt x="4294" y="348"/>
                </a:lnTo>
                <a:lnTo>
                  <a:pt x="4275" y="348"/>
                </a:lnTo>
                <a:lnTo>
                  <a:pt x="4192" y="289"/>
                </a:lnTo>
                <a:lnTo>
                  <a:pt x="4192" y="262"/>
                </a:lnTo>
                <a:lnTo>
                  <a:pt x="4208" y="260"/>
                </a:lnTo>
                <a:close/>
                <a:moveTo>
                  <a:pt x="4251" y="343"/>
                </a:moveTo>
                <a:lnTo>
                  <a:pt x="4192" y="337"/>
                </a:lnTo>
                <a:lnTo>
                  <a:pt x="4192" y="305"/>
                </a:lnTo>
                <a:lnTo>
                  <a:pt x="4251" y="343"/>
                </a:lnTo>
                <a:close/>
                <a:moveTo>
                  <a:pt x="4219" y="375"/>
                </a:moveTo>
                <a:lnTo>
                  <a:pt x="4197" y="377"/>
                </a:lnTo>
                <a:lnTo>
                  <a:pt x="4195" y="372"/>
                </a:lnTo>
                <a:lnTo>
                  <a:pt x="4195" y="356"/>
                </a:lnTo>
                <a:lnTo>
                  <a:pt x="4219" y="375"/>
                </a:lnTo>
                <a:close/>
                <a:moveTo>
                  <a:pt x="4213" y="436"/>
                </a:moveTo>
                <a:lnTo>
                  <a:pt x="4195" y="431"/>
                </a:lnTo>
                <a:lnTo>
                  <a:pt x="4195" y="409"/>
                </a:lnTo>
                <a:lnTo>
                  <a:pt x="4213" y="436"/>
                </a:lnTo>
                <a:close/>
                <a:moveTo>
                  <a:pt x="4224" y="450"/>
                </a:moveTo>
                <a:lnTo>
                  <a:pt x="4283" y="522"/>
                </a:lnTo>
                <a:lnTo>
                  <a:pt x="4283" y="530"/>
                </a:lnTo>
                <a:lnTo>
                  <a:pt x="4195" y="506"/>
                </a:lnTo>
                <a:lnTo>
                  <a:pt x="4195" y="444"/>
                </a:lnTo>
                <a:lnTo>
                  <a:pt x="4224" y="450"/>
                </a:lnTo>
                <a:close/>
                <a:moveTo>
                  <a:pt x="4286" y="696"/>
                </a:moveTo>
                <a:lnTo>
                  <a:pt x="4304" y="704"/>
                </a:lnTo>
                <a:lnTo>
                  <a:pt x="4299" y="762"/>
                </a:lnTo>
                <a:lnTo>
                  <a:pt x="4280" y="752"/>
                </a:lnTo>
                <a:lnTo>
                  <a:pt x="4286" y="696"/>
                </a:lnTo>
                <a:close/>
                <a:moveTo>
                  <a:pt x="4299" y="776"/>
                </a:moveTo>
                <a:lnTo>
                  <a:pt x="4296" y="821"/>
                </a:lnTo>
                <a:lnTo>
                  <a:pt x="4278" y="811"/>
                </a:lnTo>
                <a:lnTo>
                  <a:pt x="4280" y="765"/>
                </a:lnTo>
                <a:lnTo>
                  <a:pt x="4299" y="776"/>
                </a:lnTo>
                <a:close/>
                <a:moveTo>
                  <a:pt x="4296" y="835"/>
                </a:moveTo>
                <a:lnTo>
                  <a:pt x="4294" y="864"/>
                </a:lnTo>
                <a:lnTo>
                  <a:pt x="4275" y="853"/>
                </a:lnTo>
                <a:lnTo>
                  <a:pt x="4278" y="824"/>
                </a:lnTo>
                <a:lnTo>
                  <a:pt x="4296" y="835"/>
                </a:lnTo>
                <a:close/>
                <a:moveTo>
                  <a:pt x="4291" y="880"/>
                </a:moveTo>
                <a:lnTo>
                  <a:pt x="4291" y="915"/>
                </a:lnTo>
                <a:lnTo>
                  <a:pt x="4272" y="899"/>
                </a:lnTo>
                <a:lnTo>
                  <a:pt x="4275" y="867"/>
                </a:lnTo>
                <a:lnTo>
                  <a:pt x="4291" y="880"/>
                </a:lnTo>
                <a:close/>
                <a:moveTo>
                  <a:pt x="4288" y="931"/>
                </a:moveTo>
                <a:lnTo>
                  <a:pt x="4288" y="950"/>
                </a:lnTo>
                <a:lnTo>
                  <a:pt x="4270" y="934"/>
                </a:lnTo>
                <a:lnTo>
                  <a:pt x="4270" y="915"/>
                </a:lnTo>
                <a:lnTo>
                  <a:pt x="4288" y="931"/>
                </a:lnTo>
                <a:close/>
                <a:moveTo>
                  <a:pt x="4286" y="966"/>
                </a:moveTo>
                <a:lnTo>
                  <a:pt x="4286" y="971"/>
                </a:lnTo>
                <a:lnTo>
                  <a:pt x="4270" y="950"/>
                </a:lnTo>
                <a:lnTo>
                  <a:pt x="4270" y="950"/>
                </a:lnTo>
                <a:lnTo>
                  <a:pt x="4286" y="966"/>
                </a:lnTo>
                <a:close/>
                <a:moveTo>
                  <a:pt x="4286" y="987"/>
                </a:moveTo>
                <a:lnTo>
                  <a:pt x="4270" y="1222"/>
                </a:lnTo>
                <a:lnTo>
                  <a:pt x="4254" y="1206"/>
                </a:lnTo>
                <a:lnTo>
                  <a:pt x="4267" y="968"/>
                </a:lnTo>
                <a:lnTo>
                  <a:pt x="4286" y="987"/>
                </a:lnTo>
                <a:close/>
                <a:moveTo>
                  <a:pt x="4264" y="843"/>
                </a:moveTo>
                <a:lnTo>
                  <a:pt x="4197" y="794"/>
                </a:lnTo>
                <a:lnTo>
                  <a:pt x="4197" y="773"/>
                </a:lnTo>
                <a:lnTo>
                  <a:pt x="4264" y="816"/>
                </a:lnTo>
                <a:lnTo>
                  <a:pt x="4264" y="843"/>
                </a:lnTo>
                <a:close/>
                <a:moveTo>
                  <a:pt x="4262" y="859"/>
                </a:moveTo>
                <a:lnTo>
                  <a:pt x="4262" y="891"/>
                </a:lnTo>
                <a:lnTo>
                  <a:pt x="4200" y="837"/>
                </a:lnTo>
                <a:lnTo>
                  <a:pt x="4197" y="811"/>
                </a:lnTo>
                <a:lnTo>
                  <a:pt x="4262" y="859"/>
                </a:lnTo>
                <a:close/>
                <a:moveTo>
                  <a:pt x="4259" y="904"/>
                </a:moveTo>
                <a:lnTo>
                  <a:pt x="4259" y="923"/>
                </a:lnTo>
                <a:lnTo>
                  <a:pt x="4200" y="864"/>
                </a:lnTo>
                <a:lnTo>
                  <a:pt x="4200" y="853"/>
                </a:lnTo>
                <a:lnTo>
                  <a:pt x="4259" y="904"/>
                </a:lnTo>
                <a:close/>
                <a:moveTo>
                  <a:pt x="4256" y="955"/>
                </a:moveTo>
                <a:lnTo>
                  <a:pt x="4240" y="1196"/>
                </a:lnTo>
                <a:lnTo>
                  <a:pt x="4203" y="1161"/>
                </a:lnTo>
                <a:lnTo>
                  <a:pt x="4200" y="891"/>
                </a:lnTo>
                <a:lnTo>
                  <a:pt x="4256" y="955"/>
                </a:lnTo>
                <a:close/>
                <a:moveTo>
                  <a:pt x="4203" y="2386"/>
                </a:moveTo>
                <a:lnTo>
                  <a:pt x="4205" y="2428"/>
                </a:lnTo>
                <a:lnTo>
                  <a:pt x="4197" y="2439"/>
                </a:lnTo>
                <a:lnTo>
                  <a:pt x="4200" y="2394"/>
                </a:lnTo>
                <a:lnTo>
                  <a:pt x="4203" y="2386"/>
                </a:lnTo>
                <a:close/>
                <a:moveTo>
                  <a:pt x="4205" y="2452"/>
                </a:moveTo>
                <a:lnTo>
                  <a:pt x="4205" y="2479"/>
                </a:lnTo>
                <a:lnTo>
                  <a:pt x="4195" y="2495"/>
                </a:lnTo>
                <a:lnTo>
                  <a:pt x="4197" y="2469"/>
                </a:lnTo>
                <a:lnTo>
                  <a:pt x="4205" y="2452"/>
                </a:lnTo>
                <a:close/>
                <a:moveTo>
                  <a:pt x="4205" y="2501"/>
                </a:moveTo>
                <a:lnTo>
                  <a:pt x="4205" y="2551"/>
                </a:lnTo>
                <a:lnTo>
                  <a:pt x="4189" y="2573"/>
                </a:lnTo>
                <a:lnTo>
                  <a:pt x="4192" y="2519"/>
                </a:lnTo>
                <a:lnTo>
                  <a:pt x="4205" y="2501"/>
                </a:lnTo>
                <a:close/>
                <a:moveTo>
                  <a:pt x="4205" y="2573"/>
                </a:moveTo>
                <a:lnTo>
                  <a:pt x="4205" y="2602"/>
                </a:lnTo>
                <a:lnTo>
                  <a:pt x="4187" y="2626"/>
                </a:lnTo>
                <a:lnTo>
                  <a:pt x="4187" y="2594"/>
                </a:lnTo>
                <a:lnTo>
                  <a:pt x="4205" y="2573"/>
                </a:lnTo>
                <a:close/>
                <a:moveTo>
                  <a:pt x="4184" y="2466"/>
                </a:moveTo>
                <a:lnTo>
                  <a:pt x="4171" y="2490"/>
                </a:lnTo>
                <a:lnTo>
                  <a:pt x="4173" y="2452"/>
                </a:lnTo>
                <a:lnTo>
                  <a:pt x="4187" y="2423"/>
                </a:lnTo>
                <a:lnTo>
                  <a:pt x="4184" y="2466"/>
                </a:lnTo>
                <a:close/>
                <a:moveTo>
                  <a:pt x="4181" y="2493"/>
                </a:moveTo>
                <a:lnTo>
                  <a:pt x="4181" y="2517"/>
                </a:lnTo>
                <a:lnTo>
                  <a:pt x="4168" y="2535"/>
                </a:lnTo>
                <a:lnTo>
                  <a:pt x="4168" y="2517"/>
                </a:lnTo>
                <a:lnTo>
                  <a:pt x="4181" y="2493"/>
                </a:lnTo>
                <a:close/>
                <a:moveTo>
                  <a:pt x="4179" y="2725"/>
                </a:moveTo>
                <a:lnTo>
                  <a:pt x="4208" y="2698"/>
                </a:lnTo>
                <a:lnTo>
                  <a:pt x="4208" y="2752"/>
                </a:lnTo>
                <a:lnTo>
                  <a:pt x="4176" y="2779"/>
                </a:lnTo>
                <a:lnTo>
                  <a:pt x="4179" y="2725"/>
                </a:lnTo>
                <a:close/>
                <a:moveTo>
                  <a:pt x="4179" y="2707"/>
                </a:moveTo>
                <a:lnTo>
                  <a:pt x="4184" y="2645"/>
                </a:lnTo>
                <a:lnTo>
                  <a:pt x="4205" y="2621"/>
                </a:lnTo>
                <a:lnTo>
                  <a:pt x="4208" y="2680"/>
                </a:lnTo>
                <a:lnTo>
                  <a:pt x="4179" y="2707"/>
                </a:lnTo>
                <a:close/>
                <a:moveTo>
                  <a:pt x="4205" y="1530"/>
                </a:moveTo>
                <a:lnTo>
                  <a:pt x="4219" y="1554"/>
                </a:lnTo>
                <a:lnTo>
                  <a:pt x="4216" y="1581"/>
                </a:lnTo>
                <a:lnTo>
                  <a:pt x="4208" y="1559"/>
                </a:lnTo>
                <a:lnTo>
                  <a:pt x="4205" y="1530"/>
                </a:lnTo>
                <a:close/>
                <a:moveTo>
                  <a:pt x="4216" y="1781"/>
                </a:moveTo>
                <a:lnTo>
                  <a:pt x="4224" y="1813"/>
                </a:lnTo>
                <a:lnTo>
                  <a:pt x="4221" y="1824"/>
                </a:lnTo>
                <a:lnTo>
                  <a:pt x="4216" y="1789"/>
                </a:lnTo>
                <a:lnTo>
                  <a:pt x="4216" y="1781"/>
                </a:lnTo>
                <a:close/>
                <a:moveTo>
                  <a:pt x="4221" y="1907"/>
                </a:moveTo>
                <a:lnTo>
                  <a:pt x="4221" y="1910"/>
                </a:lnTo>
                <a:lnTo>
                  <a:pt x="4221" y="1915"/>
                </a:lnTo>
                <a:lnTo>
                  <a:pt x="4221" y="1907"/>
                </a:lnTo>
                <a:lnTo>
                  <a:pt x="4221" y="1907"/>
                </a:lnTo>
                <a:close/>
                <a:moveTo>
                  <a:pt x="4219" y="2124"/>
                </a:moveTo>
                <a:lnTo>
                  <a:pt x="4219" y="2126"/>
                </a:lnTo>
                <a:lnTo>
                  <a:pt x="4219" y="2132"/>
                </a:lnTo>
                <a:lnTo>
                  <a:pt x="4219" y="2124"/>
                </a:lnTo>
                <a:close/>
                <a:moveTo>
                  <a:pt x="4224" y="2169"/>
                </a:moveTo>
                <a:lnTo>
                  <a:pt x="4224" y="2177"/>
                </a:lnTo>
                <a:lnTo>
                  <a:pt x="4213" y="2206"/>
                </a:lnTo>
                <a:lnTo>
                  <a:pt x="4224" y="2169"/>
                </a:lnTo>
                <a:close/>
                <a:moveTo>
                  <a:pt x="4219" y="1741"/>
                </a:moveTo>
                <a:lnTo>
                  <a:pt x="4219" y="1717"/>
                </a:lnTo>
                <a:lnTo>
                  <a:pt x="4232" y="1752"/>
                </a:lnTo>
                <a:lnTo>
                  <a:pt x="4227" y="1779"/>
                </a:lnTo>
                <a:lnTo>
                  <a:pt x="4219" y="1741"/>
                </a:lnTo>
                <a:close/>
                <a:moveTo>
                  <a:pt x="4235" y="1990"/>
                </a:moveTo>
                <a:lnTo>
                  <a:pt x="4243" y="2027"/>
                </a:lnTo>
                <a:lnTo>
                  <a:pt x="4229" y="2089"/>
                </a:lnTo>
                <a:lnTo>
                  <a:pt x="4227" y="2059"/>
                </a:lnTo>
                <a:lnTo>
                  <a:pt x="4235" y="1990"/>
                </a:lnTo>
                <a:close/>
                <a:moveTo>
                  <a:pt x="4248" y="2059"/>
                </a:moveTo>
                <a:lnTo>
                  <a:pt x="4251" y="2086"/>
                </a:lnTo>
                <a:lnTo>
                  <a:pt x="4232" y="2145"/>
                </a:lnTo>
                <a:lnTo>
                  <a:pt x="4232" y="2129"/>
                </a:lnTo>
                <a:lnTo>
                  <a:pt x="4248" y="2059"/>
                </a:lnTo>
                <a:close/>
                <a:moveTo>
                  <a:pt x="4256" y="2113"/>
                </a:moveTo>
                <a:lnTo>
                  <a:pt x="4262" y="2150"/>
                </a:lnTo>
                <a:lnTo>
                  <a:pt x="4240" y="2209"/>
                </a:lnTo>
                <a:lnTo>
                  <a:pt x="4237" y="2177"/>
                </a:lnTo>
                <a:lnTo>
                  <a:pt x="4256" y="2113"/>
                </a:lnTo>
                <a:close/>
                <a:moveTo>
                  <a:pt x="4264" y="2174"/>
                </a:moveTo>
                <a:lnTo>
                  <a:pt x="4272" y="2214"/>
                </a:lnTo>
                <a:lnTo>
                  <a:pt x="4246" y="2273"/>
                </a:lnTo>
                <a:lnTo>
                  <a:pt x="4240" y="2239"/>
                </a:lnTo>
                <a:lnTo>
                  <a:pt x="4264" y="2174"/>
                </a:lnTo>
                <a:close/>
                <a:moveTo>
                  <a:pt x="4275" y="2236"/>
                </a:moveTo>
                <a:lnTo>
                  <a:pt x="4283" y="2289"/>
                </a:lnTo>
                <a:lnTo>
                  <a:pt x="4251" y="2345"/>
                </a:lnTo>
                <a:lnTo>
                  <a:pt x="4246" y="2297"/>
                </a:lnTo>
                <a:lnTo>
                  <a:pt x="4275" y="2236"/>
                </a:lnTo>
                <a:close/>
                <a:moveTo>
                  <a:pt x="4288" y="2308"/>
                </a:moveTo>
                <a:lnTo>
                  <a:pt x="4294" y="2345"/>
                </a:lnTo>
                <a:lnTo>
                  <a:pt x="4256" y="2404"/>
                </a:lnTo>
                <a:lnTo>
                  <a:pt x="4254" y="2367"/>
                </a:lnTo>
                <a:lnTo>
                  <a:pt x="4288" y="2308"/>
                </a:lnTo>
                <a:close/>
                <a:moveTo>
                  <a:pt x="4296" y="2364"/>
                </a:moveTo>
                <a:lnTo>
                  <a:pt x="4307" y="2423"/>
                </a:lnTo>
                <a:lnTo>
                  <a:pt x="4262" y="2479"/>
                </a:lnTo>
                <a:lnTo>
                  <a:pt x="4256" y="2423"/>
                </a:lnTo>
                <a:lnTo>
                  <a:pt x="4296" y="2364"/>
                </a:lnTo>
                <a:close/>
                <a:moveTo>
                  <a:pt x="4310" y="2439"/>
                </a:moveTo>
                <a:lnTo>
                  <a:pt x="4315" y="2482"/>
                </a:lnTo>
                <a:lnTo>
                  <a:pt x="4267" y="2535"/>
                </a:lnTo>
                <a:lnTo>
                  <a:pt x="4264" y="2498"/>
                </a:lnTo>
                <a:lnTo>
                  <a:pt x="4310" y="2439"/>
                </a:lnTo>
                <a:close/>
                <a:moveTo>
                  <a:pt x="4318" y="2498"/>
                </a:moveTo>
                <a:lnTo>
                  <a:pt x="4328" y="2565"/>
                </a:lnTo>
                <a:lnTo>
                  <a:pt x="4275" y="2618"/>
                </a:lnTo>
                <a:lnTo>
                  <a:pt x="4270" y="2551"/>
                </a:lnTo>
                <a:lnTo>
                  <a:pt x="4318" y="2498"/>
                </a:lnTo>
                <a:close/>
                <a:moveTo>
                  <a:pt x="4331" y="2581"/>
                </a:moveTo>
                <a:lnTo>
                  <a:pt x="4342" y="2642"/>
                </a:lnTo>
                <a:lnTo>
                  <a:pt x="4280" y="2693"/>
                </a:lnTo>
                <a:lnTo>
                  <a:pt x="4275" y="2632"/>
                </a:lnTo>
                <a:lnTo>
                  <a:pt x="4331" y="2581"/>
                </a:lnTo>
                <a:close/>
                <a:moveTo>
                  <a:pt x="4339" y="2554"/>
                </a:moveTo>
                <a:lnTo>
                  <a:pt x="4328" y="2485"/>
                </a:lnTo>
                <a:lnTo>
                  <a:pt x="4371" y="2436"/>
                </a:lnTo>
                <a:lnTo>
                  <a:pt x="4387" y="2509"/>
                </a:lnTo>
                <a:lnTo>
                  <a:pt x="4339" y="2554"/>
                </a:lnTo>
                <a:close/>
                <a:moveTo>
                  <a:pt x="4392" y="2522"/>
                </a:moveTo>
                <a:lnTo>
                  <a:pt x="4408" y="2589"/>
                </a:lnTo>
                <a:lnTo>
                  <a:pt x="4352" y="2634"/>
                </a:lnTo>
                <a:lnTo>
                  <a:pt x="4342" y="2570"/>
                </a:lnTo>
                <a:lnTo>
                  <a:pt x="4392" y="2522"/>
                </a:lnTo>
                <a:close/>
                <a:moveTo>
                  <a:pt x="4411" y="2602"/>
                </a:moveTo>
                <a:lnTo>
                  <a:pt x="4427" y="2674"/>
                </a:lnTo>
                <a:lnTo>
                  <a:pt x="4366" y="2717"/>
                </a:lnTo>
                <a:lnTo>
                  <a:pt x="4355" y="2648"/>
                </a:lnTo>
                <a:lnTo>
                  <a:pt x="4411" y="2602"/>
                </a:lnTo>
                <a:close/>
                <a:moveTo>
                  <a:pt x="4422" y="2594"/>
                </a:moveTo>
                <a:lnTo>
                  <a:pt x="4483" y="2543"/>
                </a:lnTo>
                <a:lnTo>
                  <a:pt x="4507" y="2618"/>
                </a:lnTo>
                <a:lnTo>
                  <a:pt x="4438" y="2666"/>
                </a:lnTo>
                <a:lnTo>
                  <a:pt x="4422" y="2594"/>
                </a:lnTo>
                <a:close/>
                <a:moveTo>
                  <a:pt x="4494" y="2535"/>
                </a:moveTo>
                <a:lnTo>
                  <a:pt x="4563" y="2477"/>
                </a:lnTo>
                <a:lnTo>
                  <a:pt x="4596" y="2557"/>
                </a:lnTo>
                <a:lnTo>
                  <a:pt x="4518" y="2610"/>
                </a:lnTo>
                <a:lnTo>
                  <a:pt x="4494" y="2535"/>
                </a:lnTo>
                <a:close/>
                <a:moveTo>
                  <a:pt x="4601" y="2567"/>
                </a:moveTo>
                <a:lnTo>
                  <a:pt x="4636" y="2653"/>
                </a:lnTo>
                <a:lnTo>
                  <a:pt x="4547" y="2707"/>
                </a:lnTo>
                <a:lnTo>
                  <a:pt x="4521" y="2624"/>
                </a:lnTo>
                <a:lnTo>
                  <a:pt x="4601" y="2567"/>
                </a:lnTo>
                <a:close/>
                <a:moveTo>
                  <a:pt x="4612" y="2559"/>
                </a:moveTo>
                <a:lnTo>
                  <a:pt x="4686" y="2506"/>
                </a:lnTo>
                <a:lnTo>
                  <a:pt x="4732" y="2597"/>
                </a:lnTo>
                <a:lnTo>
                  <a:pt x="4646" y="2648"/>
                </a:lnTo>
                <a:lnTo>
                  <a:pt x="4612" y="2559"/>
                </a:lnTo>
                <a:close/>
                <a:moveTo>
                  <a:pt x="4737" y="2608"/>
                </a:moveTo>
                <a:lnTo>
                  <a:pt x="4767" y="2666"/>
                </a:lnTo>
                <a:lnTo>
                  <a:pt x="4678" y="2725"/>
                </a:lnTo>
                <a:lnTo>
                  <a:pt x="4652" y="2658"/>
                </a:lnTo>
                <a:lnTo>
                  <a:pt x="4737" y="2608"/>
                </a:lnTo>
                <a:close/>
                <a:moveTo>
                  <a:pt x="4748" y="2602"/>
                </a:moveTo>
                <a:lnTo>
                  <a:pt x="4847" y="2541"/>
                </a:lnTo>
                <a:lnTo>
                  <a:pt x="4879" y="2594"/>
                </a:lnTo>
                <a:lnTo>
                  <a:pt x="4777" y="2661"/>
                </a:lnTo>
                <a:lnTo>
                  <a:pt x="4748" y="2602"/>
                </a:lnTo>
                <a:close/>
                <a:moveTo>
                  <a:pt x="4884" y="2605"/>
                </a:moveTo>
                <a:lnTo>
                  <a:pt x="4930" y="2682"/>
                </a:lnTo>
                <a:lnTo>
                  <a:pt x="4817" y="2744"/>
                </a:lnTo>
                <a:lnTo>
                  <a:pt x="4783" y="2672"/>
                </a:lnTo>
                <a:lnTo>
                  <a:pt x="4884" y="2605"/>
                </a:lnTo>
                <a:close/>
                <a:moveTo>
                  <a:pt x="5114" y="2439"/>
                </a:moveTo>
                <a:lnTo>
                  <a:pt x="4999" y="2517"/>
                </a:lnTo>
                <a:lnTo>
                  <a:pt x="4967" y="2471"/>
                </a:lnTo>
                <a:lnTo>
                  <a:pt x="5084" y="2402"/>
                </a:lnTo>
                <a:lnTo>
                  <a:pt x="5114" y="2439"/>
                </a:lnTo>
                <a:close/>
                <a:moveTo>
                  <a:pt x="5076" y="2391"/>
                </a:moveTo>
                <a:lnTo>
                  <a:pt x="4959" y="2460"/>
                </a:lnTo>
                <a:lnTo>
                  <a:pt x="4892" y="2362"/>
                </a:lnTo>
                <a:lnTo>
                  <a:pt x="4994" y="2289"/>
                </a:lnTo>
                <a:lnTo>
                  <a:pt x="5076" y="2391"/>
                </a:lnTo>
                <a:close/>
                <a:moveTo>
                  <a:pt x="5090" y="2209"/>
                </a:moveTo>
                <a:lnTo>
                  <a:pt x="4996" y="2273"/>
                </a:lnTo>
                <a:lnTo>
                  <a:pt x="4921" y="2182"/>
                </a:lnTo>
                <a:lnTo>
                  <a:pt x="5004" y="2118"/>
                </a:lnTo>
                <a:lnTo>
                  <a:pt x="5090" y="2209"/>
                </a:lnTo>
                <a:close/>
                <a:moveTo>
                  <a:pt x="5004" y="2102"/>
                </a:moveTo>
                <a:lnTo>
                  <a:pt x="4924" y="2014"/>
                </a:lnTo>
                <a:lnTo>
                  <a:pt x="5018" y="1926"/>
                </a:lnTo>
                <a:lnTo>
                  <a:pt x="5111" y="2011"/>
                </a:lnTo>
                <a:lnTo>
                  <a:pt x="5004" y="2102"/>
                </a:lnTo>
                <a:close/>
                <a:moveTo>
                  <a:pt x="5149" y="1984"/>
                </a:moveTo>
                <a:lnTo>
                  <a:pt x="5122" y="2006"/>
                </a:lnTo>
                <a:lnTo>
                  <a:pt x="5026" y="1918"/>
                </a:lnTo>
                <a:lnTo>
                  <a:pt x="5060" y="1883"/>
                </a:lnTo>
                <a:lnTo>
                  <a:pt x="5149" y="1984"/>
                </a:lnTo>
                <a:close/>
                <a:moveTo>
                  <a:pt x="5127" y="1803"/>
                </a:moveTo>
                <a:lnTo>
                  <a:pt x="5063" y="1867"/>
                </a:lnTo>
                <a:lnTo>
                  <a:pt x="4978" y="1768"/>
                </a:lnTo>
                <a:lnTo>
                  <a:pt x="5031" y="1709"/>
                </a:lnTo>
                <a:lnTo>
                  <a:pt x="5127" y="1803"/>
                </a:lnTo>
                <a:close/>
                <a:moveTo>
                  <a:pt x="5031" y="1690"/>
                </a:moveTo>
                <a:lnTo>
                  <a:pt x="4954" y="1613"/>
                </a:lnTo>
                <a:lnTo>
                  <a:pt x="5007" y="1543"/>
                </a:lnTo>
                <a:lnTo>
                  <a:pt x="5095" y="1621"/>
                </a:lnTo>
                <a:lnTo>
                  <a:pt x="5031" y="1690"/>
                </a:lnTo>
                <a:close/>
                <a:moveTo>
                  <a:pt x="5127" y="1586"/>
                </a:moveTo>
                <a:lnTo>
                  <a:pt x="5103" y="1613"/>
                </a:lnTo>
                <a:lnTo>
                  <a:pt x="5012" y="1535"/>
                </a:lnTo>
                <a:lnTo>
                  <a:pt x="5050" y="1487"/>
                </a:lnTo>
                <a:lnTo>
                  <a:pt x="5127" y="1586"/>
                </a:lnTo>
                <a:close/>
                <a:moveTo>
                  <a:pt x="5050" y="1468"/>
                </a:moveTo>
                <a:lnTo>
                  <a:pt x="4988" y="1391"/>
                </a:lnTo>
                <a:lnTo>
                  <a:pt x="5066" y="1447"/>
                </a:lnTo>
                <a:lnTo>
                  <a:pt x="5050" y="1468"/>
                </a:lnTo>
                <a:close/>
                <a:moveTo>
                  <a:pt x="5133" y="1359"/>
                </a:moveTo>
                <a:lnTo>
                  <a:pt x="5114" y="1383"/>
                </a:lnTo>
                <a:lnTo>
                  <a:pt x="5036" y="1300"/>
                </a:lnTo>
                <a:lnTo>
                  <a:pt x="5133" y="1359"/>
                </a:lnTo>
                <a:close/>
                <a:moveTo>
                  <a:pt x="5109" y="1393"/>
                </a:moveTo>
                <a:lnTo>
                  <a:pt x="5074" y="1439"/>
                </a:lnTo>
                <a:lnTo>
                  <a:pt x="4967" y="1359"/>
                </a:lnTo>
                <a:lnTo>
                  <a:pt x="5012" y="1289"/>
                </a:lnTo>
                <a:lnTo>
                  <a:pt x="5109" y="1393"/>
                </a:lnTo>
                <a:close/>
                <a:moveTo>
                  <a:pt x="5012" y="1268"/>
                </a:moveTo>
                <a:lnTo>
                  <a:pt x="5004" y="1265"/>
                </a:lnTo>
                <a:lnTo>
                  <a:pt x="4924" y="1177"/>
                </a:lnTo>
                <a:lnTo>
                  <a:pt x="4956" y="1121"/>
                </a:lnTo>
                <a:lnTo>
                  <a:pt x="5004" y="1147"/>
                </a:lnTo>
                <a:lnTo>
                  <a:pt x="5060" y="1198"/>
                </a:lnTo>
                <a:lnTo>
                  <a:pt x="5012" y="1268"/>
                </a:lnTo>
                <a:close/>
                <a:moveTo>
                  <a:pt x="5066" y="1188"/>
                </a:moveTo>
                <a:lnTo>
                  <a:pt x="5044" y="1169"/>
                </a:lnTo>
                <a:lnTo>
                  <a:pt x="5071" y="1182"/>
                </a:lnTo>
                <a:lnTo>
                  <a:pt x="5066" y="1188"/>
                </a:lnTo>
                <a:close/>
                <a:moveTo>
                  <a:pt x="5143" y="1070"/>
                </a:moveTo>
                <a:lnTo>
                  <a:pt x="5130" y="1091"/>
                </a:lnTo>
                <a:lnTo>
                  <a:pt x="5050" y="1030"/>
                </a:lnTo>
                <a:lnTo>
                  <a:pt x="5143" y="1070"/>
                </a:lnTo>
                <a:close/>
                <a:moveTo>
                  <a:pt x="5122" y="1102"/>
                </a:moveTo>
                <a:lnTo>
                  <a:pt x="5076" y="1172"/>
                </a:lnTo>
                <a:lnTo>
                  <a:pt x="5012" y="1137"/>
                </a:lnTo>
                <a:lnTo>
                  <a:pt x="4970" y="1097"/>
                </a:lnTo>
                <a:lnTo>
                  <a:pt x="5015" y="1016"/>
                </a:lnTo>
                <a:lnTo>
                  <a:pt x="5122" y="1102"/>
                </a:lnTo>
                <a:close/>
                <a:moveTo>
                  <a:pt x="5012" y="998"/>
                </a:moveTo>
                <a:lnTo>
                  <a:pt x="4900" y="907"/>
                </a:lnTo>
                <a:lnTo>
                  <a:pt x="4930" y="845"/>
                </a:lnTo>
                <a:lnTo>
                  <a:pt x="5031" y="880"/>
                </a:lnTo>
                <a:lnTo>
                  <a:pt x="5063" y="904"/>
                </a:lnTo>
                <a:lnTo>
                  <a:pt x="5012" y="998"/>
                </a:lnTo>
                <a:close/>
                <a:moveTo>
                  <a:pt x="5138" y="773"/>
                </a:moveTo>
                <a:lnTo>
                  <a:pt x="5130" y="786"/>
                </a:lnTo>
                <a:lnTo>
                  <a:pt x="5082" y="757"/>
                </a:lnTo>
                <a:lnTo>
                  <a:pt x="5138" y="773"/>
                </a:lnTo>
                <a:close/>
                <a:moveTo>
                  <a:pt x="5125" y="797"/>
                </a:moveTo>
                <a:lnTo>
                  <a:pt x="5076" y="883"/>
                </a:lnTo>
                <a:lnTo>
                  <a:pt x="5036" y="869"/>
                </a:lnTo>
                <a:lnTo>
                  <a:pt x="4946" y="808"/>
                </a:lnTo>
                <a:lnTo>
                  <a:pt x="4983" y="730"/>
                </a:lnTo>
                <a:lnTo>
                  <a:pt x="5036" y="744"/>
                </a:lnTo>
                <a:lnTo>
                  <a:pt x="5125" y="797"/>
                </a:lnTo>
                <a:close/>
                <a:moveTo>
                  <a:pt x="4999" y="722"/>
                </a:moveTo>
                <a:lnTo>
                  <a:pt x="4988" y="720"/>
                </a:lnTo>
                <a:lnTo>
                  <a:pt x="4988" y="717"/>
                </a:lnTo>
                <a:lnTo>
                  <a:pt x="4999" y="722"/>
                </a:lnTo>
                <a:close/>
                <a:moveTo>
                  <a:pt x="4983" y="701"/>
                </a:moveTo>
                <a:lnTo>
                  <a:pt x="4857" y="626"/>
                </a:lnTo>
                <a:lnTo>
                  <a:pt x="4879" y="573"/>
                </a:lnTo>
                <a:lnTo>
                  <a:pt x="5031" y="602"/>
                </a:lnTo>
                <a:lnTo>
                  <a:pt x="4983" y="701"/>
                </a:lnTo>
                <a:close/>
                <a:moveTo>
                  <a:pt x="5039" y="583"/>
                </a:moveTo>
                <a:lnTo>
                  <a:pt x="4900" y="516"/>
                </a:lnTo>
                <a:lnTo>
                  <a:pt x="4932" y="433"/>
                </a:lnTo>
                <a:lnTo>
                  <a:pt x="4954" y="436"/>
                </a:lnTo>
                <a:lnTo>
                  <a:pt x="5034" y="538"/>
                </a:lnTo>
                <a:lnTo>
                  <a:pt x="5050" y="562"/>
                </a:lnTo>
                <a:lnTo>
                  <a:pt x="5039" y="583"/>
                </a:lnTo>
                <a:close/>
                <a:moveTo>
                  <a:pt x="5066" y="597"/>
                </a:moveTo>
                <a:lnTo>
                  <a:pt x="5050" y="589"/>
                </a:lnTo>
                <a:lnTo>
                  <a:pt x="5058" y="573"/>
                </a:lnTo>
                <a:lnTo>
                  <a:pt x="5074" y="599"/>
                </a:lnTo>
                <a:lnTo>
                  <a:pt x="5066" y="597"/>
                </a:lnTo>
                <a:close/>
                <a:moveTo>
                  <a:pt x="5143" y="650"/>
                </a:moveTo>
                <a:lnTo>
                  <a:pt x="5157" y="674"/>
                </a:lnTo>
                <a:lnTo>
                  <a:pt x="5133" y="642"/>
                </a:lnTo>
                <a:lnTo>
                  <a:pt x="5143" y="650"/>
                </a:lnTo>
                <a:close/>
                <a:moveTo>
                  <a:pt x="5133" y="623"/>
                </a:moveTo>
                <a:lnTo>
                  <a:pt x="5135" y="631"/>
                </a:lnTo>
                <a:lnTo>
                  <a:pt x="5114" y="621"/>
                </a:lnTo>
                <a:lnTo>
                  <a:pt x="5111" y="618"/>
                </a:lnTo>
                <a:lnTo>
                  <a:pt x="5130" y="621"/>
                </a:lnTo>
                <a:lnTo>
                  <a:pt x="5133" y="623"/>
                </a:lnTo>
                <a:close/>
                <a:moveTo>
                  <a:pt x="5103" y="605"/>
                </a:moveTo>
                <a:lnTo>
                  <a:pt x="5084" y="573"/>
                </a:lnTo>
                <a:lnTo>
                  <a:pt x="5117" y="607"/>
                </a:lnTo>
                <a:lnTo>
                  <a:pt x="5103" y="605"/>
                </a:lnTo>
                <a:close/>
                <a:moveTo>
                  <a:pt x="5114" y="586"/>
                </a:moveTo>
                <a:lnTo>
                  <a:pt x="5071" y="540"/>
                </a:lnTo>
                <a:lnTo>
                  <a:pt x="5082" y="522"/>
                </a:lnTo>
                <a:lnTo>
                  <a:pt x="5084" y="527"/>
                </a:lnTo>
                <a:lnTo>
                  <a:pt x="5114" y="586"/>
                </a:lnTo>
                <a:close/>
                <a:moveTo>
                  <a:pt x="5114" y="492"/>
                </a:moveTo>
                <a:lnTo>
                  <a:pt x="5143" y="565"/>
                </a:lnTo>
                <a:lnTo>
                  <a:pt x="5095" y="519"/>
                </a:lnTo>
                <a:lnTo>
                  <a:pt x="5090" y="506"/>
                </a:lnTo>
                <a:lnTo>
                  <a:pt x="5101" y="482"/>
                </a:lnTo>
                <a:lnTo>
                  <a:pt x="5114" y="492"/>
                </a:lnTo>
                <a:close/>
                <a:moveTo>
                  <a:pt x="5138" y="444"/>
                </a:moveTo>
                <a:lnTo>
                  <a:pt x="5119" y="442"/>
                </a:lnTo>
                <a:lnTo>
                  <a:pt x="5122" y="433"/>
                </a:lnTo>
                <a:lnTo>
                  <a:pt x="5138" y="444"/>
                </a:lnTo>
                <a:close/>
                <a:moveTo>
                  <a:pt x="5154" y="337"/>
                </a:moveTo>
                <a:lnTo>
                  <a:pt x="5154" y="340"/>
                </a:lnTo>
                <a:lnTo>
                  <a:pt x="5149" y="340"/>
                </a:lnTo>
                <a:lnTo>
                  <a:pt x="5146" y="335"/>
                </a:lnTo>
                <a:lnTo>
                  <a:pt x="5154" y="337"/>
                </a:lnTo>
                <a:close/>
                <a:moveTo>
                  <a:pt x="5143" y="364"/>
                </a:moveTo>
                <a:lnTo>
                  <a:pt x="5117" y="415"/>
                </a:lnTo>
                <a:lnTo>
                  <a:pt x="5090" y="396"/>
                </a:lnTo>
                <a:lnTo>
                  <a:pt x="5074" y="356"/>
                </a:lnTo>
                <a:lnTo>
                  <a:pt x="5141" y="353"/>
                </a:lnTo>
                <a:lnTo>
                  <a:pt x="5143" y="364"/>
                </a:lnTo>
                <a:close/>
                <a:moveTo>
                  <a:pt x="5133" y="329"/>
                </a:moveTo>
                <a:lnTo>
                  <a:pt x="5135" y="340"/>
                </a:lnTo>
                <a:lnTo>
                  <a:pt x="5068" y="343"/>
                </a:lnTo>
                <a:lnTo>
                  <a:pt x="5055" y="305"/>
                </a:lnTo>
                <a:lnTo>
                  <a:pt x="5133" y="329"/>
                </a:lnTo>
                <a:close/>
                <a:moveTo>
                  <a:pt x="5127" y="316"/>
                </a:moveTo>
                <a:lnTo>
                  <a:pt x="5055" y="292"/>
                </a:lnTo>
                <a:lnTo>
                  <a:pt x="5122" y="294"/>
                </a:lnTo>
                <a:lnTo>
                  <a:pt x="5127" y="316"/>
                </a:lnTo>
                <a:close/>
                <a:moveTo>
                  <a:pt x="5092" y="147"/>
                </a:moveTo>
                <a:lnTo>
                  <a:pt x="5090" y="147"/>
                </a:lnTo>
                <a:lnTo>
                  <a:pt x="5090" y="147"/>
                </a:lnTo>
                <a:lnTo>
                  <a:pt x="5092" y="147"/>
                </a:lnTo>
                <a:close/>
                <a:moveTo>
                  <a:pt x="5060" y="97"/>
                </a:moveTo>
                <a:lnTo>
                  <a:pt x="5066" y="113"/>
                </a:lnTo>
                <a:lnTo>
                  <a:pt x="5055" y="113"/>
                </a:lnTo>
                <a:lnTo>
                  <a:pt x="5060" y="97"/>
                </a:lnTo>
                <a:close/>
                <a:moveTo>
                  <a:pt x="5050" y="123"/>
                </a:moveTo>
                <a:lnTo>
                  <a:pt x="5068" y="123"/>
                </a:lnTo>
                <a:lnTo>
                  <a:pt x="5071" y="131"/>
                </a:lnTo>
                <a:lnTo>
                  <a:pt x="5050" y="126"/>
                </a:lnTo>
                <a:lnTo>
                  <a:pt x="5050" y="123"/>
                </a:lnTo>
                <a:close/>
                <a:moveTo>
                  <a:pt x="5044" y="137"/>
                </a:moveTo>
                <a:lnTo>
                  <a:pt x="5076" y="145"/>
                </a:lnTo>
                <a:lnTo>
                  <a:pt x="5076" y="150"/>
                </a:lnTo>
                <a:lnTo>
                  <a:pt x="5039" y="155"/>
                </a:lnTo>
                <a:lnTo>
                  <a:pt x="5044" y="137"/>
                </a:lnTo>
                <a:close/>
                <a:moveTo>
                  <a:pt x="5082" y="161"/>
                </a:moveTo>
                <a:lnTo>
                  <a:pt x="5117" y="281"/>
                </a:lnTo>
                <a:lnTo>
                  <a:pt x="5044" y="278"/>
                </a:lnTo>
                <a:lnTo>
                  <a:pt x="5018" y="209"/>
                </a:lnTo>
                <a:lnTo>
                  <a:pt x="5034" y="166"/>
                </a:lnTo>
                <a:lnTo>
                  <a:pt x="5082" y="161"/>
                </a:lnTo>
                <a:close/>
                <a:moveTo>
                  <a:pt x="4996" y="126"/>
                </a:moveTo>
                <a:lnTo>
                  <a:pt x="5034" y="134"/>
                </a:lnTo>
                <a:lnTo>
                  <a:pt x="5026" y="155"/>
                </a:lnTo>
                <a:lnTo>
                  <a:pt x="4996" y="158"/>
                </a:lnTo>
                <a:lnTo>
                  <a:pt x="4986" y="126"/>
                </a:lnTo>
                <a:lnTo>
                  <a:pt x="4996" y="126"/>
                </a:lnTo>
                <a:close/>
                <a:moveTo>
                  <a:pt x="4972" y="126"/>
                </a:moveTo>
                <a:lnTo>
                  <a:pt x="4986" y="161"/>
                </a:lnTo>
                <a:lnTo>
                  <a:pt x="4927" y="166"/>
                </a:lnTo>
                <a:lnTo>
                  <a:pt x="4908" y="129"/>
                </a:lnTo>
                <a:lnTo>
                  <a:pt x="4972" y="126"/>
                </a:lnTo>
                <a:close/>
                <a:moveTo>
                  <a:pt x="4954" y="115"/>
                </a:moveTo>
                <a:lnTo>
                  <a:pt x="4903" y="118"/>
                </a:lnTo>
                <a:lnTo>
                  <a:pt x="4895" y="102"/>
                </a:lnTo>
                <a:lnTo>
                  <a:pt x="4954" y="115"/>
                </a:lnTo>
                <a:close/>
                <a:moveTo>
                  <a:pt x="4913" y="169"/>
                </a:moveTo>
                <a:lnTo>
                  <a:pt x="4857" y="174"/>
                </a:lnTo>
                <a:lnTo>
                  <a:pt x="4841" y="147"/>
                </a:lnTo>
                <a:lnTo>
                  <a:pt x="4847" y="131"/>
                </a:lnTo>
                <a:lnTo>
                  <a:pt x="4895" y="129"/>
                </a:lnTo>
                <a:lnTo>
                  <a:pt x="4913" y="169"/>
                </a:lnTo>
                <a:close/>
                <a:moveTo>
                  <a:pt x="4889" y="118"/>
                </a:moveTo>
                <a:lnTo>
                  <a:pt x="4849" y="118"/>
                </a:lnTo>
                <a:lnTo>
                  <a:pt x="4857" y="94"/>
                </a:lnTo>
                <a:lnTo>
                  <a:pt x="4879" y="97"/>
                </a:lnTo>
                <a:lnTo>
                  <a:pt x="4889" y="118"/>
                </a:lnTo>
                <a:close/>
                <a:moveTo>
                  <a:pt x="4873" y="83"/>
                </a:moveTo>
                <a:lnTo>
                  <a:pt x="4863" y="80"/>
                </a:lnTo>
                <a:lnTo>
                  <a:pt x="4865" y="67"/>
                </a:lnTo>
                <a:lnTo>
                  <a:pt x="4873" y="83"/>
                </a:lnTo>
                <a:close/>
                <a:moveTo>
                  <a:pt x="4873" y="0"/>
                </a:moveTo>
                <a:lnTo>
                  <a:pt x="4863" y="35"/>
                </a:lnTo>
                <a:lnTo>
                  <a:pt x="4849" y="6"/>
                </a:lnTo>
                <a:lnTo>
                  <a:pt x="4873" y="0"/>
                </a:lnTo>
                <a:close/>
                <a:moveTo>
                  <a:pt x="4836" y="8"/>
                </a:moveTo>
                <a:lnTo>
                  <a:pt x="4857" y="51"/>
                </a:lnTo>
                <a:lnTo>
                  <a:pt x="4849" y="78"/>
                </a:lnTo>
                <a:lnTo>
                  <a:pt x="4793" y="64"/>
                </a:lnTo>
                <a:lnTo>
                  <a:pt x="4769" y="22"/>
                </a:lnTo>
                <a:lnTo>
                  <a:pt x="4836" y="8"/>
                </a:lnTo>
                <a:close/>
                <a:moveTo>
                  <a:pt x="4756" y="24"/>
                </a:moveTo>
                <a:lnTo>
                  <a:pt x="4777" y="62"/>
                </a:lnTo>
                <a:lnTo>
                  <a:pt x="4718" y="46"/>
                </a:lnTo>
                <a:lnTo>
                  <a:pt x="4708" y="32"/>
                </a:lnTo>
                <a:lnTo>
                  <a:pt x="4756" y="24"/>
                </a:lnTo>
                <a:close/>
                <a:moveTo>
                  <a:pt x="4692" y="35"/>
                </a:moveTo>
                <a:lnTo>
                  <a:pt x="4694" y="35"/>
                </a:lnTo>
                <a:lnTo>
                  <a:pt x="4700" y="43"/>
                </a:lnTo>
                <a:lnTo>
                  <a:pt x="4692" y="40"/>
                </a:lnTo>
                <a:lnTo>
                  <a:pt x="4692" y="35"/>
                </a:lnTo>
                <a:close/>
                <a:moveTo>
                  <a:pt x="4689" y="51"/>
                </a:moveTo>
                <a:lnTo>
                  <a:pt x="4710" y="56"/>
                </a:lnTo>
                <a:lnTo>
                  <a:pt x="4753" y="121"/>
                </a:lnTo>
                <a:lnTo>
                  <a:pt x="4721" y="123"/>
                </a:lnTo>
                <a:lnTo>
                  <a:pt x="4684" y="75"/>
                </a:lnTo>
                <a:lnTo>
                  <a:pt x="4689" y="51"/>
                </a:lnTo>
                <a:close/>
                <a:moveTo>
                  <a:pt x="4708" y="123"/>
                </a:moveTo>
                <a:lnTo>
                  <a:pt x="4702" y="123"/>
                </a:lnTo>
                <a:lnTo>
                  <a:pt x="4678" y="107"/>
                </a:lnTo>
                <a:lnTo>
                  <a:pt x="4681" y="89"/>
                </a:lnTo>
                <a:lnTo>
                  <a:pt x="4708" y="123"/>
                </a:lnTo>
                <a:close/>
                <a:moveTo>
                  <a:pt x="4681" y="38"/>
                </a:moveTo>
                <a:lnTo>
                  <a:pt x="4681" y="38"/>
                </a:lnTo>
                <a:lnTo>
                  <a:pt x="4678" y="38"/>
                </a:lnTo>
                <a:lnTo>
                  <a:pt x="4681" y="38"/>
                </a:lnTo>
                <a:close/>
                <a:moveTo>
                  <a:pt x="4678" y="48"/>
                </a:moveTo>
                <a:lnTo>
                  <a:pt x="4676" y="62"/>
                </a:lnTo>
                <a:lnTo>
                  <a:pt x="4662" y="46"/>
                </a:lnTo>
                <a:lnTo>
                  <a:pt x="4678" y="48"/>
                </a:lnTo>
                <a:close/>
                <a:moveTo>
                  <a:pt x="4636" y="46"/>
                </a:moveTo>
                <a:lnTo>
                  <a:pt x="4644" y="43"/>
                </a:lnTo>
                <a:lnTo>
                  <a:pt x="4670" y="78"/>
                </a:lnTo>
                <a:lnTo>
                  <a:pt x="4668" y="97"/>
                </a:lnTo>
                <a:lnTo>
                  <a:pt x="4633" y="59"/>
                </a:lnTo>
                <a:lnTo>
                  <a:pt x="4636" y="46"/>
                </a:lnTo>
                <a:close/>
                <a:moveTo>
                  <a:pt x="4630" y="72"/>
                </a:moveTo>
                <a:lnTo>
                  <a:pt x="4630" y="75"/>
                </a:lnTo>
                <a:lnTo>
                  <a:pt x="4630" y="75"/>
                </a:lnTo>
                <a:lnTo>
                  <a:pt x="4630" y="72"/>
                </a:lnTo>
                <a:close/>
                <a:moveTo>
                  <a:pt x="4646" y="113"/>
                </a:moveTo>
                <a:lnTo>
                  <a:pt x="4660" y="123"/>
                </a:lnTo>
                <a:lnTo>
                  <a:pt x="4660" y="126"/>
                </a:lnTo>
                <a:lnTo>
                  <a:pt x="4620" y="126"/>
                </a:lnTo>
                <a:lnTo>
                  <a:pt x="4625" y="94"/>
                </a:lnTo>
                <a:lnTo>
                  <a:pt x="4646" y="113"/>
                </a:lnTo>
                <a:close/>
                <a:moveTo>
                  <a:pt x="4622" y="35"/>
                </a:moveTo>
                <a:lnTo>
                  <a:pt x="4614" y="38"/>
                </a:lnTo>
                <a:lnTo>
                  <a:pt x="4609" y="32"/>
                </a:lnTo>
                <a:lnTo>
                  <a:pt x="4622" y="35"/>
                </a:lnTo>
                <a:close/>
                <a:moveTo>
                  <a:pt x="4609" y="51"/>
                </a:moveTo>
                <a:lnTo>
                  <a:pt x="4620" y="62"/>
                </a:lnTo>
                <a:lnTo>
                  <a:pt x="4620" y="67"/>
                </a:lnTo>
                <a:lnTo>
                  <a:pt x="4609" y="59"/>
                </a:lnTo>
                <a:lnTo>
                  <a:pt x="4601" y="51"/>
                </a:lnTo>
                <a:lnTo>
                  <a:pt x="4609" y="51"/>
                </a:lnTo>
                <a:close/>
                <a:moveTo>
                  <a:pt x="4590" y="30"/>
                </a:moveTo>
                <a:lnTo>
                  <a:pt x="4601" y="40"/>
                </a:lnTo>
                <a:lnTo>
                  <a:pt x="4590" y="43"/>
                </a:lnTo>
                <a:lnTo>
                  <a:pt x="4574" y="24"/>
                </a:lnTo>
                <a:lnTo>
                  <a:pt x="4590" y="30"/>
                </a:lnTo>
                <a:close/>
                <a:moveTo>
                  <a:pt x="4518" y="11"/>
                </a:moveTo>
                <a:lnTo>
                  <a:pt x="4521" y="11"/>
                </a:lnTo>
                <a:lnTo>
                  <a:pt x="4550" y="32"/>
                </a:lnTo>
                <a:lnTo>
                  <a:pt x="4566" y="46"/>
                </a:lnTo>
                <a:lnTo>
                  <a:pt x="4513" y="56"/>
                </a:lnTo>
                <a:lnTo>
                  <a:pt x="4518" y="11"/>
                </a:lnTo>
                <a:close/>
                <a:moveTo>
                  <a:pt x="4579" y="56"/>
                </a:moveTo>
                <a:lnTo>
                  <a:pt x="4614" y="86"/>
                </a:lnTo>
                <a:lnTo>
                  <a:pt x="4606" y="126"/>
                </a:lnTo>
                <a:lnTo>
                  <a:pt x="4545" y="129"/>
                </a:lnTo>
                <a:lnTo>
                  <a:pt x="4505" y="115"/>
                </a:lnTo>
                <a:lnTo>
                  <a:pt x="4510" y="70"/>
                </a:lnTo>
                <a:lnTo>
                  <a:pt x="4579" y="56"/>
                </a:lnTo>
                <a:close/>
                <a:moveTo>
                  <a:pt x="4486" y="6"/>
                </a:moveTo>
                <a:lnTo>
                  <a:pt x="4489" y="6"/>
                </a:lnTo>
                <a:lnTo>
                  <a:pt x="4507" y="8"/>
                </a:lnTo>
                <a:lnTo>
                  <a:pt x="4499" y="59"/>
                </a:lnTo>
                <a:lnTo>
                  <a:pt x="4478" y="64"/>
                </a:lnTo>
                <a:lnTo>
                  <a:pt x="4486" y="6"/>
                </a:lnTo>
                <a:close/>
                <a:moveTo>
                  <a:pt x="4499" y="72"/>
                </a:moveTo>
                <a:lnTo>
                  <a:pt x="4491" y="113"/>
                </a:lnTo>
                <a:lnTo>
                  <a:pt x="4473" y="105"/>
                </a:lnTo>
                <a:lnTo>
                  <a:pt x="4475" y="75"/>
                </a:lnTo>
                <a:lnTo>
                  <a:pt x="4499" y="72"/>
                </a:lnTo>
                <a:close/>
                <a:moveTo>
                  <a:pt x="4363" y="19"/>
                </a:moveTo>
                <a:lnTo>
                  <a:pt x="4473" y="6"/>
                </a:lnTo>
                <a:lnTo>
                  <a:pt x="4465" y="64"/>
                </a:lnTo>
                <a:lnTo>
                  <a:pt x="4390" y="80"/>
                </a:lnTo>
                <a:lnTo>
                  <a:pt x="4360" y="70"/>
                </a:lnTo>
                <a:lnTo>
                  <a:pt x="4363" y="19"/>
                </a:lnTo>
                <a:close/>
                <a:moveTo>
                  <a:pt x="4358" y="83"/>
                </a:moveTo>
                <a:lnTo>
                  <a:pt x="4366" y="83"/>
                </a:lnTo>
                <a:lnTo>
                  <a:pt x="4358" y="86"/>
                </a:lnTo>
                <a:lnTo>
                  <a:pt x="4358" y="83"/>
                </a:lnTo>
                <a:close/>
                <a:moveTo>
                  <a:pt x="4358" y="99"/>
                </a:moveTo>
                <a:lnTo>
                  <a:pt x="4390" y="91"/>
                </a:lnTo>
                <a:lnTo>
                  <a:pt x="4459" y="115"/>
                </a:lnTo>
                <a:lnTo>
                  <a:pt x="4457" y="131"/>
                </a:lnTo>
                <a:lnTo>
                  <a:pt x="4355" y="137"/>
                </a:lnTo>
                <a:lnTo>
                  <a:pt x="4358" y="99"/>
                </a:lnTo>
                <a:close/>
                <a:moveTo>
                  <a:pt x="4355" y="147"/>
                </a:moveTo>
                <a:lnTo>
                  <a:pt x="4454" y="145"/>
                </a:lnTo>
                <a:lnTo>
                  <a:pt x="4446" y="201"/>
                </a:lnTo>
                <a:lnTo>
                  <a:pt x="4352" y="163"/>
                </a:lnTo>
                <a:lnTo>
                  <a:pt x="4355" y="147"/>
                </a:lnTo>
                <a:close/>
                <a:moveTo>
                  <a:pt x="4352" y="174"/>
                </a:moveTo>
                <a:lnTo>
                  <a:pt x="4443" y="212"/>
                </a:lnTo>
                <a:lnTo>
                  <a:pt x="4443" y="222"/>
                </a:lnTo>
                <a:lnTo>
                  <a:pt x="4347" y="233"/>
                </a:lnTo>
                <a:lnTo>
                  <a:pt x="4352" y="174"/>
                </a:lnTo>
                <a:close/>
                <a:moveTo>
                  <a:pt x="4328" y="22"/>
                </a:moveTo>
                <a:lnTo>
                  <a:pt x="4350" y="19"/>
                </a:lnTo>
                <a:lnTo>
                  <a:pt x="4347" y="67"/>
                </a:lnTo>
                <a:lnTo>
                  <a:pt x="4326" y="59"/>
                </a:lnTo>
                <a:lnTo>
                  <a:pt x="4328" y="22"/>
                </a:lnTo>
                <a:close/>
                <a:moveTo>
                  <a:pt x="4326" y="72"/>
                </a:moveTo>
                <a:lnTo>
                  <a:pt x="4347" y="78"/>
                </a:lnTo>
                <a:lnTo>
                  <a:pt x="4347" y="89"/>
                </a:lnTo>
                <a:lnTo>
                  <a:pt x="4323" y="91"/>
                </a:lnTo>
                <a:lnTo>
                  <a:pt x="4326" y="72"/>
                </a:lnTo>
                <a:close/>
                <a:moveTo>
                  <a:pt x="4323" y="105"/>
                </a:moveTo>
                <a:lnTo>
                  <a:pt x="4344" y="102"/>
                </a:lnTo>
                <a:lnTo>
                  <a:pt x="4342" y="137"/>
                </a:lnTo>
                <a:lnTo>
                  <a:pt x="4320" y="137"/>
                </a:lnTo>
                <a:lnTo>
                  <a:pt x="4323" y="105"/>
                </a:lnTo>
                <a:close/>
                <a:moveTo>
                  <a:pt x="4320" y="150"/>
                </a:moveTo>
                <a:lnTo>
                  <a:pt x="4342" y="147"/>
                </a:lnTo>
                <a:lnTo>
                  <a:pt x="4342" y="158"/>
                </a:lnTo>
                <a:lnTo>
                  <a:pt x="4320" y="150"/>
                </a:lnTo>
                <a:lnTo>
                  <a:pt x="4320" y="150"/>
                </a:lnTo>
                <a:close/>
                <a:moveTo>
                  <a:pt x="4318" y="161"/>
                </a:moveTo>
                <a:lnTo>
                  <a:pt x="4339" y="171"/>
                </a:lnTo>
                <a:lnTo>
                  <a:pt x="4336" y="233"/>
                </a:lnTo>
                <a:lnTo>
                  <a:pt x="4326" y="236"/>
                </a:lnTo>
                <a:lnTo>
                  <a:pt x="4315" y="230"/>
                </a:lnTo>
                <a:lnTo>
                  <a:pt x="4318" y="161"/>
                </a:lnTo>
                <a:close/>
                <a:moveTo>
                  <a:pt x="4315" y="24"/>
                </a:moveTo>
                <a:lnTo>
                  <a:pt x="4312" y="56"/>
                </a:lnTo>
                <a:lnTo>
                  <a:pt x="4240" y="32"/>
                </a:lnTo>
                <a:lnTo>
                  <a:pt x="4315" y="24"/>
                </a:lnTo>
                <a:close/>
                <a:moveTo>
                  <a:pt x="4211" y="35"/>
                </a:moveTo>
                <a:lnTo>
                  <a:pt x="4312" y="67"/>
                </a:lnTo>
                <a:lnTo>
                  <a:pt x="4312" y="94"/>
                </a:lnTo>
                <a:lnTo>
                  <a:pt x="4224" y="110"/>
                </a:lnTo>
                <a:lnTo>
                  <a:pt x="4189" y="97"/>
                </a:lnTo>
                <a:lnTo>
                  <a:pt x="4189" y="38"/>
                </a:lnTo>
                <a:lnTo>
                  <a:pt x="4211" y="35"/>
                </a:lnTo>
                <a:close/>
                <a:moveTo>
                  <a:pt x="4189" y="1147"/>
                </a:moveTo>
                <a:lnTo>
                  <a:pt x="4144" y="1107"/>
                </a:lnTo>
                <a:lnTo>
                  <a:pt x="4117" y="800"/>
                </a:lnTo>
                <a:lnTo>
                  <a:pt x="4144" y="827"/>
                </a:lnTo>
                <a:lnTo>
                  <a:pt x="4187" y="875"/>
                </a:lnTo>
                <a:lnTo>
                  <a:pt x="4189" y="1147"/>
                </a:lnTo>
                <a:close/>
                <a:moveTo>
                  <a:pt x="4187" y="851"/>
                </a:moveTo>
                <a:lnTo>
                  <a:pt x="4152" y="819"/>
                </a:lnTo>
                <a:lnTo>
                  <a:pt x="4141" y="803"/>
                </a:lnTo>
                <a:lnTo>
                  <a:pt x="4187" y="843"/>
                </a:lnTo>
                <a:lnTo>
                  <a:pt x="4187" y="851"/>
                </a:lnTo>
                <a:close/>
                <a:moveTo>
                  <a:pt x="4187" y="827"/>
                </a:moveTo>
                <a:lnTo>
                  <a:pt x="4115" y="765"/>
                </a:lnTo>
                <a:lnTo>
                  <a:pt x="4112" y="749"/>
                </a:lnTo>
                <a:lnTo>
                  <a:pt x="4187" y="803"/>
                </a:lnTo>
                <a:lnTo>
                  <a:pt x="4187" y="827"/>
                </a:lnTo>
                <a:close/>
                <a:moveTo>
                  <a:pt x="4187" y="786"/>
                </a:moveTo>
                <a:lnTo>
                  <a:pt x="4112" y="733"/>
                </a:lnTo>
                <a:lnTo>
                  <a:pt x="4112" y="720"/>
                </a:lnTo>
                <a:lnTo>
                  <a:pt x="4187" y="765"/>
                </a:lnTo>
                <a:lnTo>
                  <a:pt x="4187" y="786"/>
                </a:lnTo>
                <a:close/>
                <a:moveTo>
                  <a:pt x="4187" y="752"/>
                </a:moveTo>
                <a:lnTo>
                  <a:pt x="4109" y="704"/>
                </a:lnTo>
                <a:lnTo>
                  <a:pt x="4107" y="674"/>
                </a:lnTo>
                <a:lnTo>
                  <a:pt x="4184" y="714"/>
                </a:lnTo>
                <a:lnTo>
                  <a:pt x="4187" y="752"/>
                </a:lnTo>
                <a:close/>
                <a:moveTo>
                  <a:pt x="4184" y="701"/>
                </a:moveTo>
                <a:lnTo>
                  <a:pt x="4107" y="658"/>
                </a:lnTo>
                <a:lnTo>
                  <a:pt x="4101" y="615"/>
                </a:lnTo>
                <a:lnTo>
                  <a:pt x="4184" y="653"/>
                </a:lnTo>
                <a:lnTo>
                  <a:pt x="4184" y="701"/>
                </a:lnTo>
                <a:close/>
                <a:moveTo>
                  <a:pt x="4184" y="639"/>
                </a:moveTo>
                <a:lnTo>
                  <a:pt x="4101" y="602"/>
                </a:lnTo>
                <a:lnTo>
                  <a:pt x="4096" y="554"/>
                </a:lnTo>
                <a:lnTo>
                  <a:pt x="4184" y="586"/>
                </a:lnTo>
                <a:lnTo>
                  <a:pt x="4184" y="639"/>
                </a:lnTo>
                <a:close/>
                <a:moveTo>
                  <a:pt x="4184" y="573"/>
                </a:moveTo>
                <a:lnTo>
                  <a:pt x="4096" y="540"/>
                </a:lnTo>
                <a:lnTo>
                  <a:pt x="4091" y="492"/>
                </a:lnTo>
                <a:lnTo>
                  <a:pt x="4184" y="516"/>
                </a:lnTo>
                <a:lnTo>
                  <a:pt x="4184" y="573"/>
                </a:lnTo>
                <a:close/>
                <a:moveTo>
                  <a:pt x="4184" y="503"/>
                </a:moveTo>
                <a:lnTo>
                  <a:pt x="4091" y="479"/>
                </a:lnTo>
                <a:lnTo>
                  <a:pt x="4085" y="423"/>
                </a:lnTo>
                <a:lnTo>
                  <a:pt x="4181" y="442"/>
                </a:lnTo>
                <a:lnTo>
                  <a:pt x="4184" y="503"/>
                </a:lnTo>
                <a:close/>
                <a:moveTo>
                  <a:pt x="4181" y="428"/>
                </a:moveTo>
                <a:lnTo>
                  <a:pt x="4085" y="409"/>
                </a:lnTo>
                <a:lnTo>
                  <a:pt x="4083" y="393"/>
                </a:lnTo>
                <a:lnTo>
                  <a:pt x="4179" y="388"/>
                </a:lnTo>
                <a:lnTo>
                  <a:pt x="4181" y="393"/>
                </a:lnTo>
                <a:lnTo>
                  <a:pt x="4181" y="428"/>
                </a:lnTo>
                <a:close/>
                <a:moveTo>
                  <a:pt x="4181" y="361"/>
                </a:moveTo>
                <a:lnTo>
                  <a:pt x="4165" y="345"/>
                </a:lnTo>
                <a:lnTo>
                  <a:pt x="4181" y="348"/>
                </a:lnTo>
                <a:lnTo>
                  <a:pt x="4181" y="361"/>
                </a:lnTo>
                <a:close/>
                <a:moveTo>
                  <a:pt x="4181" y="329"/>
                </a:moveTo>
                <a:lnTo>
                  <a:pt x="4109" y="270"/>
                </a:lnTo>
                <a:lnTo>
                  <a:pt x="4139" y="268"/>
                </a:lnTo>
                <a:lnTo>
                  <a:pt x="4181" y="297"/>
                </a:lnTo>
                <a:lnTo>
                  <a:pt x="4181" y="329"/>
                </a:lnTo>
                <a:close/>
                <a:moveTo>
                  <a:pt x="4181" y="281"/>
                </a:moveTo>
                <a:lnTo>
                  <a:pt x="4157" y="265"/>
                </a:lnTo>
                <a:lnTo>
                  <a:pt x="4181" y="262"/>
                </a:lnTo>
                <a:lnTo>
                  <a:pt x="4181" y="281"/>
                </a:lnTo>
                <a:close/>
                <a:moveTo>
                  <a:pt x="4181" y="244"/>
                </a:moveTo>
                <a:lnTo>
                  <a:pt x="4125" y="244"/>
                </a:lnTo>
                <a:lnTo>
                  <a:pt x="4066" y="204"/>
                </a:lnTo>
                <a:lnTo>
                  <a:pt x="4064" y="177"/>
                </a:lnTo>
                <a:lnTo>
                  <a:pt x="4181" y="244"/>
                </a:lnTo>
                <a:lnTo>
                  <a:pt x="4181" y="244"/>
                </a:lnTo>
                <a:close/>
                <a:moveTo>
                  <a:pt x="4179" y="230"/>
                </a:moveTo>
                <a:lnTo>
                  <a:pt x="4064" y="161"/>
                </a:lnTo>
                <a:lnTo>
                  <a:pt x="4061" y="158"/>
                </a:lnTo>
                <a:lnTo>
                  <a:pt x="4136" y="155"/>
                </a:lnTo>
                <a:lnTo>
                  <a:pt x="4179" y="177"/>
                </a:lnTo>
                <a:lnTo>
                  <a:pt x="4179" y="230"/>
                </a:lnTo>
                <a:close/>
                <a:moveTo>
                  <a:pt x="4179" y="163"/>
                </a:moveTo>
                <a:lnTo>
                  <a:pt x="4163" y="155"/>
                </a:lnTo>
                <a:lnTo>
                  <a:pt x="4179" y="153"/>
                </a:lnTo>
                <a:lnTo>
                  <a:pt x="4179" y="163"/>
                </a:lnTo>
                <a:close/>
                <a:moveTo>
                  <a:pt x="4179" y="142"/>
                </a:moveTo>
                <a:lnTo>
                  <a:pt x="4139" y="142"/>
                </a:lnTo>
                <a:lnTo>
                  <a:pt x="4133" y="139"/>
                </a:lnTo>
                <a:lnTo>
                  <a:pt x="4179" y="131"/>
                </a:lnTo>
                <a:lnTo>
                  <a:pt x="4179" y="142"/>
                </a:lnTo>
                <a:close/>
                <a:moveTo>
                  <a:pt x="4179" y="121"/>
                </a:moveTo>
                <a:lnTo>
                  <a:pt x="4115" y="131"/>
                </a:lnTo>
                <a:lnTo>
                  <a:pt x="4058" y="105"/>
                </a:lnTo>
                <a:lnTo>
                  <a:pt x="4053" y="54"/>
                </a:lnTo>
                <a:lnTo>
                  <a:pt x="4179" y="105"/>
                </a:lnTo>
                <a:lnTo>
                  <a:pt x="4179" y="121"/>
                </a:lnTo>
                <a:close/>
                <a:moveTo>
                  <a:pt x="4179" y="91"/>
                </a:moveTo>
                <a:lnTo>
                  <a:pt x="4072" y="51"/>
                </a:lnTo>
                <a:lnTo>
                  <a:pt x="4179" y="38"/>
                </a:lnTo>
                <a:lnTo>
                  <a:pt x="4179" y="91"/>
                </a:lnTo>
                <a:close/>
                <a:moveTo>
                  <a:pt x="4112" y="3"/>
                </a:moveTo>
                <a:lnTo>
                  <a:pt x="4179" y="24"/>
                </a:lnTo>
                <a:lnTo>
                  <a:pt x="4179" y="27"/>
                </a:lnTo>
                <a:lnTo>
                  <a:pt x="4053" y="40"/>
                </a:lnTo>
                <a:lnTo>
                  <a:pt x="4050" y="19"/>
                </a:lnTo>
                <a:lnTo>
                  <a:pt x="4112" y="3"/>
                </a:lnTo>
                <a:close/>
                <a:moveTo>
                  <a:pt x="4050" y="169"/>
                </a:moveTo>
                <a:lnTo>
                  <a:pt x="4053" y="193"/>
                </a:lnTo>
                <a:lnTo>
                  <a:pt x="4018" y="169"/>
                </a:lnTo>
                <a:lnTo>
                  <a:pt x="4013" y="163"/>
                </a:lnTo>
                <a:lnTo>
                  <a:pt x="4034" y="158"/>
                </a:lnTo>
                <a:lnTo>
                  <a:pt x="4050" y="169"/>
                </a:lnTo>
                <a:close/>
                <a:moveTo>
                  <a:pt x="4048" y="145"/>
                </a:moveTo>
                <a:lnTo>
                  <a:pt x="4037" y="147"/>
                </a:lnTo>
                <a:lnTo>
                  <a:pt x="3968" y="105"/>
                </a:lnTo>
                <a:lnTo>
                  <a:pt x="3936" y="67"/>
                </a:lnTo>
                <a:lnTo>
                  <a:pt x="3936" y="64"/>
                </a:lnTo>
                <a:lnTo>
                  <a:pt x="3949" y="64"/>
                </a:lnTo>
                <a:lnTo>
                  <a:pt x="4045" y="110"/>
                </a:lnTo>
                <a:lnTo>
                  <a:pt x="4048" y="145"/>
                </a:lnTo>
                <a:close/>
                <a:moveTo>
                  <a:pt x="4045" y="97"/>
                </a:moveTo>
                <a:lnTo>
                  <a:pt x="3970" y="62"/>
                </a:lnTo>
                <a:lnTo>
                  <a:pt x="4042" y="54"/>
                </a:lnTo>
                <a:lnTo>
                  <a:pt x="4045" y="97"/>
                </a:lnTo>
                <a:close/>
                <a:moveTo>
                  <a:pt x="4040" y="22"/>
                </a:moveTo>
                <a:lnTo>
                  <a:pt x="4040" y="38"/>
                </a:lnTo>
                <a:lnTo>
                  <a:pt x="4018" y="27"/>
                </a:lnTo>
                <a:lnTo>
                  <a:pt x="4040" y="22"/>
                </a:lnTo>
                <a:close/>
                <a:moveTo>
                  <a:pt x="4024" y="43"/>
                </a:moveTo>
                <a:lnTo>
                  <a:pt x="3952" y="51"/>
                </a:lnTo>
                <a:lnTo>
                  <a:pt x="3944" y="48"/>
                </a:lnTo>
                <a:lnTo>
                  <a:pt x="4000" y="32"/>
                </a:lnTo>
                <a:lnTo>
                  <a:pt x="4024" y="43"/>
                </a:lnTo>
                <a:close/>
                <a:moveTo>
                  <a:pt x="3981" y="27"/>
                </a:moveTo>
                <a:lnTo>
                  <a:pt x="3933" y="38"/>
                </a:lnTo>
                <a:lnTo>
                  <a:pt x="3928" y="3"/>
                </a:lnTo>
                <a:lnTo>
                  <a:pt x="3981" y="27"/>
                </a:lnTo>
                <a:close/>
                <a:moveTo>
                  <a:pt x="3933" y="126"/>
                </a:moveTo>
                <a:lnTo>
                  <a:pt x="3936" y="131"/>
                </a:lnTo>
                <a:lnTo>
                  <a:pt x="3917" y="113"/>
                </a:lnTo>
                <a:lnTo>
                  <a:pt x="3933" y="126"/>
                </a:lnTo>
                <a:close/>
                <a:moveTo>
                  <a:pt x="3922" y="94"/>
                </a:moveTo>
                <a:lnTo>
                  <a:pt x="3930" y="97"/>
                </a:lnTo>
                <a:lnTo>
                  <a:pt x="3930" y="102"/>
                </a:lnTo>
                <a:lnTo>
                  <a:pt x="3922" y="94"/>
                </a:lnTo>
                <a:close/>
                <a:moveTo>
                  <a:pt x="3922" y="67"/>
                </a:moveTo>
                <a:lnTo>
                  <a:pt x="3925" y="72"/>
                </a:lnTo>
                <a:lnTo>
                  <a:pt x="3928" y="80"/>
                </a:lnTo>
                <a:lnTo>
                  <a:pt x="3904" y="67"/>
                </a:lnTo>
                <a:lnTo>
                  <a:pt x="3922" y="67"/>
                </a:lnTo>
                <a:close/>
                <a:moveTo>
                  <a:pt x="3904" y="91"/>
                </a:moveTo>
                <a:lnTo>
                  <a:pt x="3877" y="72"/>
                </a:lnTo>
                <a:lnTo>
                  <a:pt x="3885" y="70"/>
                </a:lnTo>
                <a:lnTo>
                  <a:pt x="3887" y="72"/>
                </a:lnTo>
                <a:lnTo>
                  <a:pt x="3904" y="91"/>
                </a:lnTo>
                <a:close/>
                <a:moveTo>
                  <a:pt x="3850" y="16"/>
                </a:moveTo>
                <a:lnTo>
                  <a:pt x="3901" y="40"/>
                </a:lnTo>
                <a:lnTo>
                  <a:pt x="3906" y="46"/>
                </a:lnTo>
                <a:lnTo>
                  <a:pt x="3885" y="51"/>
                </a:lnTo>
                <a:lnTo>
                  <a:pt x="3850" y="16"/>
                </a:lnTo>
                <a:close/>
                <a:moveTo>
                  <a:pt x="3861" y="56"/>
                </a:moveTo>
                <a:lnTo>
                  <a:pt x="3858" y="59"/>
                </a:lnTo>
                <a:lnTo>
                  <a:pt x="3855" y="56"/>
                </a:lnTo>
                <a:lnTo>
                  <a:pt x="3847" y="48"/>
                </a:lnTo>
                <a:lnTo>
                  <a:pt x="3861" y="56"/>
                </a:lnTo>
                <a:close/>
                <a:moveTo>
                  <a:pt x="3845" y="75"/>
                </a:moveTo>
                <a:lnTo>
                  <a:pt x="3930" y="145"/>
                </a:lnTo>
                <a:lnTo>
                  <a:pt x="3938" y="150"/>
                </a:lnTo>
                <a:lnTo>
                  <a:pt x="3839" y="153"/>
                </a:lnTo>
                <a:lnTo>
                  <a:pt x="3823" y="80"/>
                </a:lnTo>
                <a:lnTo>
                  <a:pt x="3842" y="75"/>
                </a:lnTo>
                <a:lnTo>
                  <a:pt x="3845" y="75"/>
                </a:lnTo>
                <a:close/>
                <a:moveTo>
                  <a:pt x="3831" y="64"/>
                </a:moveTo>
                <a:lnTo>
                  <a:pt x="3818" y="64"/>
                </a:lnTo>
                <a:lnTo>
                  <a:pt x="3815" y="51"/>
                </a:lnTo>
                <a:lnTo>
                  <a:pt x="3831" y="64"/>
                </a:lnTo>
                <a:close/>
                <a:moveTo>
                  <a:pt x="3810" y="83"/>
                </a:moveTo>
                <a:lnTo>
                  <a:pt x="3829" y="153"/>
                </a:lnTo>
                <a:lnTo>
                  <a:pt x="3735" y="158"/>
                </a:lnTo>
                <a:lnTo>
                  <a:pt x="3719" y="107"/>
                </a:lnTo>
                <a:lnTo>
                  <a:pt x="3810" y="83"/>
                </a:lnTo>
                <a:close/>
                <a:moveTo>
                  <a:pt x="3765" y="83"/>
                </a:moveTo>
                <a:lnTo>
                  <a:pt x="3716" y="97"/>
                </a:lnTo>
                <a:lnTo>
                  <a:pt x="3714" y="89"/>
                </a:lnTo>
                <a:lnTo>
                  <a:pt x="3765" y="83"/>
                </a:lnTo>
                <a:close/>
                <a:moveTo>
                  <a:pt x="3722" y="158"/>
                </a:moveTo>
                <a:lnTo>
                  <a:pt x="3644" y="161"/>
                </a:lnTo>
                <a:lnTo>
                  <a:pt x="3631" y="131"/>
                </a:lnTo>
                <a:lnTo>
                  <a:pt x="3708" y="110"/>
                </a:lnTo>
                <a:lnTo>
                  <a:pt x="3722" y="158"/>
                </a:lnTo>
                <a:close/>
                <a:moveTo>
                  <a:pt x="3703" y="99"/>
                </a:moveTo>
                <a:lnTo>
                  <a:pt x="3628" y="121"/>
                </a:lnTo>
                <a:lnTo>
                  <a:pt x="3620" y="99"/>
                </a:lnTo>
                <a:lnTo>
                  <a:pt x="3700" y="91"/>
                </a:lnTo>
                <a:lnTo>
                  <a:pt x="3703" y="99"/>
                </a:lnTo>
                <a:close/>
                <a:moveTo>
                  <a:pt x="3631" y="19"/>
                </a:moveTo>
                <a:lnTo>
                  <a:pt x="3676" y="11"/>
                </a:lnTo>
                <a:lnTo>
                  <a:pt x="3698" y="78"/>
                </a:lnTo>
                <a:lnTo>
                  <a:pt x="3615" y="89"/>
                </a:lnTo>
                <a:lnTo>
                  <a:pt x="3591" y="32"/>
                </a:lnTo>
                <a:lnTo>
                  <a:pt x="3631" y="19"/>
                </a:lnTo>
                <a:close/>
                <a:moveTo>
                  <a:pt x="3580" y="35"/>
                </a:moveTo>
                <a:lnTo>
                  <a:pt x="3602" y="89"/>
                </a:lnTo>
                <a:lnTo>
                  <a:pt x="3529" y="97"/>
                </a:lnTo>
                <a:lnTo>
                  <a:pt x="3500" y="64"/>
                </a:lnTo>
                <a:lnTo>
                  <a:pt x="3580" y="35"/>
                </a:lnTo>
                <a:close/>
                <a:moveTo>
                  <a:pt x="3551" y="32"/>
                </a:moveTo>
                <a:lnTo>
                  <a:pt x="3492" y="54"/>
                </a:lnTo>
                <a:lnTo>
                  <a:pt x="3487" y="46"/>
                </a:lnTo>
                <a:lnTo>
                  <a:pt x="3551" y="32"/>
                </a:lnTo>
                <a:close/>
                <a:moveTo>
                  <a:pt x="3487" y="70"/>
                </a:moveTo>
                <a:lnTo>
                  <a:pt x="3500" y="99"/>
                </a:lnTo>
                <a:lnTo>
                  <a:pt x="3439" y="107"/>
                </a:lnTo>
                <a:lnTo>
                  <a:pt x="3423" y="91"/>
                </a:lnTo>
                <a:lnTo>
                  <a:pt x="3423" y="91"/>
                </a:lnTo>
                <a:lnTo>
                  <a:pt x="3487" y="70"/>
                </a:lnTo>
                <a:close/>
                <a:moveTo>
                  <a:pt x="3471" y="48"/>
                </a:moveTo>
                <a:lnTo>
                  <a:pt x="3479" y="59"/>
                </a:lnTo>
                <a:lnTo>
                  <a:pt x="3417" y="80"/>
                </a:lnTo>
                <a:lnTo>
                  <a:pt x="3404" y="62"/>
                </a:lnTo>
                <a:lnTo>
                  <a:pt x="3471" y="48"/>
                </a:lnTo>
                <a:close/>
                <a:moveTo>
                  <a:pt x="3399" y="86"/>
                </a:moveTo>
                <a:lnTo>
                  <a:pt x="3345" y="105"/>
                </a:lnTo>
                <a:lnTo>
                  <a:pt x="3313" y="78"/>
                </a:lnTo>
                <a:lnTo>
                  <a:pt x="3313" y="78"/>
                </a:lnTo>
                <a:lnTo>
                  <a:pt x="3380" y="64"/>
                </a:lnTo>
                <a:lnTo>
                  <a:pt x="3399" y="86"/>
                </a:lnTo>
                <a:close/>
                <a:moveTo>
                  <a:pt x="3356" y="3"/>
                </a:moveTo>
                <a:lnTo>
                  <a:pt x="3385" y="51"/>
                </a:lnTo>
                <a:lnTo>
                  <a:pt x="3383" y="54"/>
                </a:lnTo>
                <a:lnTo>
                  <a:pt x="3340" y="11"/>
                </a:lnTo>
                <a:lnTo>
                  <a:pt x="3356" y="3"/>
                </a:lnTo>
                <a:close/>
                <a:moveTo>
                  <a:pt x="3329" y="16"/>
                </a:moveTo>
                <a:lnTo>
                  <a:pt x="3369" y="56"/>
                </a:lnTo>
                <a:lnTo>
                  <a:pt x="3305" y="67"/>
                </a:lnTo>
                <a:lnTo>
                  <a:pt x="3284" y="35"/>
                </a:lnTo>
                <a:lnTo>
                  <a:pt x="3329" y="16"/>
                </a:lnTo>
                <a:close/>
                <a:moveTo>
                  <a:pt x="3273" y="40"/>
                </a:moveTo>
                <a:lnTo>
                  <a:pt x="3276" y="48"/>
                </a:lnTo>
                <a:lnTo>
                  <a:pt x="3270" y="43"/>
                </a:lnTo>
                <a:lnTo>
                  <a:pt x="3273" y="40"/>
                </a:lnTo>
                <a:close/>
                <a:moveTo>
                  <a:pt x="3257" y="48"/>
                </a:moveTo>
                <a:lnTo>
                  <a:pt x="3284" y="70"/>
                </a:lnTo>
                <a:lnTo>
                  <a:pt x="3225" y="80"/>
                </a:lnTo>
                <a:lnTo>
                  <a:pt x="3220" y="78"/>
                </a:lnTo>
                <a:lnTo>
                  <a:pt x="3212" y="67"/>
                </a:lnTo>
                <a:lnTo>
                  <a:pt x="3257" y="48"/>
                </a:lnTo>
                <a:close/>
                <a:moveTo>
                  <a:pt x="3209" y="83"/>
                </a:moveTo>
                <a:lnTo>
                  <a:pt x="3145" y="97"/>
                </a:lnTo>
                <a:lnTo>
                  <a:pt x="3195" y="75"/>
                </a:lnTo>
                <a:lnTo>
                  <a:pt x="3209" y="83"/>
                </a:lnTo>
                <a:close/>
                <a:moveTo>
                  <a:pt x="3107" y="8"/>
                </a:moveTo>
                <a:lnTo>
                  <a:pt x="3185" y="67"/>
                </a:lnTo>
                <a:lnTo>
                  <a:pt x="3129" y="91"/>
                </a:lnTo>
                <a:lnTo>
                  <a:pt x="3105" y="75"/>
                </a:lnTo>
                <a:lnTo>
                  <a:pt x="3065" y="32"/>
                </a:lnTo>
                <a:lnTo>
                  <a:pt x="3107" y="8"/>
                </a:lnTo>
                <a:close/>
                <a:moveTo>
                  <a:pt x="3051" y="38"/>
                </a:moveTo>
                <a:lnTo>
                  <a:pt x="3065" y="48"/>
                </a:lnTo>
                <a:lnTo>
                  <a:pt x="3049" y="40"/>
                </a:lnTo>
                <a:lnTo>
                  <a:pt x="3051" y="38"/>
                </a:lnTo>
                <a:close/>
                <a:moveTo>
                  <a:pt x="3035" y="46"/>
                </a:moveTo>
                <a:lnTo>
                  <a:pt x="3097" y="83"/>
                </a:lnTo>
                <a:lnTo>
                  <a:pt x="3110" y="99"/>
                </a:lnTo>
                <a:lnTo>
                  <a:pt x="3091" y="107"/>
                </a:lnTo>
                <a:lnTo>
                  <a:pt x="3065" y="110"/>
                </a:lnTo>
                <a:lnTo>
                  <a:pt x="3057" y="105"/>
                </a:lnTo>
                <a:lnTo>
                  <a:pt x="3006" y="62"/>
                </a:lnTo>
                <a:lnTo>
                  <a:pt x="3035" y="46"/>
                </a:lnTo>
                <a:close/>
                <a:moveTo>
                  <a:pt x="2995" y="67"/>
                </a:moveTo>
                <a:lnTo>
                  <a:pt x="3014" y="83"/>
                </a:lnTo>
                <a:lnTo>
                  <a:pt x="2990" y="70"/>
                </a:lnTo>
                <a:lnTo>
                  <a:pt x="2995" y="67"/>
                </a:lnTo>
                <a:close/>
                <a:moveTo>
                  <a:pt x="2931" y="8"/>
                </a:moveTo>
                <a:lnTo>
                  <a:pt x="2987" y="59"/>
                </a:lnTo>
                <a:lnTo>
                  <a:pt x="2976" y="64"/>
                </a:lnTo>
                <a:lnTo>
                  <a:pt x="2904" y="24"/>
                </a:lnTo>
                <a:lnTo>
                  <a:pt x="2931" y="8"/>
                </a:lnTo>
                <a:close/>
                <a:moveTo>
                  <a:pt x="2891" y="32"/>
                </a:moveTo>
                <a:lnTo>
                  <a:pt x="2963" y="70"/>
                </a:lnTo>
                <a:lnTo>
                  <a:pt x="2926" y="91"/>
                </a:lnTo>
                <a:lnTo>
                  <a:pt x="2851" y="56"/>
                </a:lnTo>
                <a:lnTo>
                  <a:pt x="2891" y="32"/>
                </a:lnTo>
                <a:close/>
                <a:moveTo>
                  <a:pt x="2840" y="64"/>
                </a:moveTo>
                <a:lnTo>
                  <a:pt x="2912" y="97"/>
                </a:lnTo>
                <a:lnTo>
                  <a:pt x="2878" y="115"/>
                </a:lnTo>
                <a:lnTo>
                  <a:pt x="2800" y="89"/>
                </a:lnTo>
                <a:lnTo>
                  <a:pt x="2840" y="64"/>
                </a:lnTo>
                <a:close/>
                <a:moveTo>
                  <a:pt x="2741" y="22"/>
                </a:moveTo>
                <a:lnTo>
                  <a:pt x="2827" y="59"/>
                </a:lnTo>
                <a:lnTo>
                  <a:pt x="2787" y="83"/>
                </a:lnTo>
                <a:lnTo>
                  <a:pt x="2699" y="54"/>
                </a:lnTo>
                <a:lnTo>
                  <a:pt x="2741" y="22"/>
                </a:lnTo>
                <a:close/>
                <a:moveTo>
                  <a:pt x="2685" y="62"/>
                </a:moveTo>
                <a:lnTo>
                  <a:pt x="2773" y="91"/>
                </a:lnTo>
                <a:lnTo>
                  <a:pt x="2736" y="115"/>
                </a:lnTo>
                <a:lnTo>
                  <a:pt x="2645" y="91"/>
                </a:lnTo>
                <a:lnTo>
                  <a:pt x="2685" y="62"/>
                </a:lnTo>
                <a:close/>
                <a:moveTo>
                  <a:pt x="2589" y="27"/>
                </a:moveTo>
                <a:lnTo>
                  <a:pt x="2672" y="56"/>
                </a:lnTo>
                <a:lnTo>
                  <a:pt x="2632" y="89"/>
                </a:lnTo>
                <a:lnTo>
                  <a:pt x="2544" y="64"/>
                </a:lnTo>
                <a:lnTo>
                  <a:pt x="2589" y="27"/>
                </a:lnTo>
                <a:close/>
                <a:moveTo>
                  <a:pt x="2533" y="75"/>
                </a:moveTo>
                <a:lnTo>
                  <a:pt x="2618" y="97"/>
                </a:lnTo>
                <a:lnTo>
                  <a:pt x="2581" y="123"/>
                </a:lnTo>
                <a:lnTo>
                  <a:pt x="2493" y="107"/>
                </a:lnTo>
                <a:lnTo>
                  <a:pt x="2533" y="75"/>
                </a:lnTo>
                <a:close/>
                <a:moveTo>
                  <a:pt x="2437" y="48"/>
                </a:moveTo>
                <a:lnTo>
                  <a:pt x="2520" y="70"/>
                </a:lnTo>
                <a:lnTo>
                  <a:pt x="2479" y="105"/>
                </a:lnTo>
                <a:lnTo>
                  <a:pt x="2394" y="89"/>
                </a:lnTo>
                <a:lnTo>
                  <a:pt x="2437" y="48"/>
                </a:lnTo>
                <a:close/>
                <a:moveTo>
                  <a:pt x="2335" y="22"/>
                </a:moveTo>
                <a:lnTo>
                  <a:pt x="2423" y="43"/>
                </a:lnTo>
                <a:lnTo>
                  <a:pt x="2381" y="86"/>
                </a:lnTo>
                <a:lnTo>
                  <a:pt x="2292" y="70"/>
                </a:lnTo>
                <a:lnTo>
                  <a:pt x="2335" y="22"/>
                </a:lnTo>
                <a:close/>
                <a:moveTo>
                  <a:pt x="2284" y="80"/>
                </a:moveTo>
                <a:lnTo>
                  <a:pt x="2370" y="97"/>
                </a:lnTo>
                <a:lnTo>
                  <a:pt x="2340" y="126"/>
                </a:lnTo>
                <a:lnTo>
                  <a:pt x="2252" y="115"/>
                </a:lnTo>
                <a:lnTo>
                  <a:pt x="2284" y="80"/>
                </a:lnTo>
                <a:close/>
                <a:moveTo>
                  <a:pt x="2178" y="59"/>
                </a:moveTo>
                <a:lnTo>
                  <a:pt x="2271" y="78"/>
                </a:lnTo>
                <a:lnTo>
                  <a:pt x="2239" y="115"/>
                </a:lnTo>
                <a:lnTo>
                  <a:pt x="2145" y="105"/>
                </a:lnTo>
                <a:lnTo>
                  <a:pt x="2178" y="59"/>
                </a:lnTo>
                <a:close/>
                <a:moveTo>
                  <a:pt x="2084" y="43"/>
                </a:moveTo>
                <a:lnTo>
                  <a:pt x="2167" y="56"/>
                </a:lnTo>
                <a:lnTo>
                  <a:pt x="2132" y="102"/>
                </a:lnTo>
                <a:lnTo>
                  <a:pt x="2052" y="94"/>
                </a:lnTo>
                <a:lnTo>
                  <a:pt x="2084" y="43"/>
                </a:lnTo>
                <a:close/>
                <a:moveTo>
                  <a:pt x="1977" y="22"/>
                </a:moveTo>
                <a:lnTo>
                  <a:pt x="2071" y="40"/>
                </a:lnTo>
                <a:lnTo>
                  <a:pt x="2039" y="91"/>
                </a:lnTo>
                <a:lnTo>
                  <a:pt x="1945" y="80"/>
                </a:lnTo>
                <a:lnTo>
                  <a:pt x="1977" y="22"/>
                </a:lnTo>
                <a:close/>
                <a:moveTo>
                  <a:pt x="1940" y="94"/>
                </a:moveTo>
                <a:lnTo>
                  <a:pt x="2031" y="105"/>
                </a:lnTo>
                <a:lnTo>
                  <a:pt x="1996" y="158"/>
                </a:lnTo>
                <a:lnTo>
                  <a:pt x="1905" y="155"/>
                </a:lnTo>
                <a:lnTo>
                  <a:pt x="1940" y="94"/>
                </a:lnTo>
                <a:close/>
                <a:moveTo>
                  <a:pt x="1734" y="70"/>
                </a:moveTo>
                <a:lnTo>
                  <a:pt x="1926" y="91"/>
                </a:lnTo>
                <a:lnTo>
                  <a:pt x="1892" y="155"/>
                </a:lnTo>
                <a:lnTo>
                  <a:pt x="1678" y="147"/>
                </a:lnTo>
                <a:lnTo>
                  <a:pt x="1734" y="70"/>
                </a:lnTo>
                <a:close/>
                <a:moveTo>
                  <a:pt x="1632" y="59"/>
                </a:moveTo>
                <a:lnTo>
                  <a:pt x="1721" y="67"/>
                </a:lnTo>
                <a:lnTo>
                  <a:pt x="1665" y="145"/>
                </a:lnTo>
                <a:lnTo>
                  <a:pt x="1579" y="142"/>
                </a:lnTo>
                <a:lnTo>
                  <a:pt x="1632" y="59"/>
                </a:lnTo>
                <a:close/>
                <a:moveTo>
                  <a:pt x="1536" y="46"/>
                </a:moveTo>
                <a:lnTo>
                  <a:pt x="1619" y="56"/>
                </a:lnTo>
                <a:lnTo>
                  <a:pt x="1566" y="142"/>
                </a:lnTo>
                <a:lnTo>
                  <a:pt x="1485" y="139"/>
                </a:lnTo>
                <a:lnTo>
                  <a:pt x="1536" y="46"/>
                </a:lnTo>
                <a:close/>
                <a:moveTo>
                  <a:pt x="1435" y="35"/>
                </a:moveTo>
                <a:lnTo>
                  <a:pt x="1523" y="46"/>
                </a:lnTo>
                <a:lnTo>
                  <a:pt x="1472" y="139"/>
                </a:lnTo>
                <a:lnTo>
                  <a:pt x="1392" y="134"/>
                </a:lnTo>
                <a:lnTo>
                  <a:pt x="1435" y="35"/>
                </a:lnTo>
                <a:close/>
                <a:moveTo>
                  <a:pt x="1381" y="30"/>
                </a:moveTo>
                <a:lnTo>
                  <a:pt x="1421" y="35"/>
                </a:lnTo>
                <a:lnTo>
                  <a:pt x="1379" y="134"/>
                </a:lnTo>
                <a:lnTo>
                  <a:pt x="1309" y="131"/>
                </a:lnTo>
                <a:lnTo>
                  <a:pt x="1381" y="30"/>
                </a:lnTo>
                <a:close/>
                <a:moveTo>
                  <a:pt x="1317" y="32"/>
                </a:moveTo>
                <a:lnTo>
                  <a:pt x="1323" y="22"/>
                </a:lnTo>
                <a:lnTo>
                  <a:pt x="1365" y="27"/>
                </a:lnTo>
                <a:lnTo>
                  <a:pt x="1296" y="131"/>
                </a:lnTo>
                <a:lnTo>
                  <a:pt x="1282" y="131"/>
                </a:lnTo>
                <a:lnTo>
                  <a:pt x="1317" y="32"/>
                </a:lnTo>
                <a:close/>
                <a:moveTo>
                  <a:pt x="1253" y="16"/>
                </a:moveTo>
                <a:lnTo>
                  <a:pt x="1309" y="22"/>
                </a:lnTo>
                <a:lnTo>
                  <a:pt x="1306" y="27"/>
                </a:lnTo>
                <a:lnTo>
                  <a:pt x="1248" y="129"/>
                </a:lnTo>
                <a:lnTo>
                  <a:pt x="1200" y="129"/>
                </a:lnTo>
                <a:lnTo>
                  <a:pt x="1253" y="16"/>
                </a:lnTo>
                <a:close/>
                <a:moveTo>
                  <a:pt x="1242" y="14"/>
                </a:moveTo>
                <a:lnTo>
                  <a:pt x="1186" y="126"/>
                </a:lnTo>
                <a:lnTo>
                  <a:pt x="1173" y="126"/>
                </a:lnTo>
                <a:lnTo>
                  <a:pt x="1205" y="8"/>
                </a:lnTo>
                <a:lnTo>
                  <a:pt x="1242" y="14"/>
                </a:lnTo>
                <a:close/>
                <a:moveTo>
                  <a:pt x="1181" y="6"/>
                </a:moveTo>
                <a:lnTo>
                  <a:pt x="1192" y="8"/>
                </a:lnTo>
                <a:lnTo>
                  <a:pt x="1160" y="126"/>
                </a:lnTo>
                <a:lnTo>
                  <a:pt x="1135" y="126"/>
                </a:lnTo>
                <a:lnTo>
                  <a:pt x="1181" y="6"/>
                </a:lnTo>
                <a:close/>
                <a:moveTo>
                  <a:pt x="1130" y="137"/>
                </a:moveTo>
                <a:lnTo>
                  <a:pt x="1157" y="137"/>
                </a:lnTo>
                <a:lnTo>
                  <a:pt x="1127" y="246"/>
                </a:lnTo>
                <a:lnTo>
                  <a:pt x="1087" y="246"/>
                </a:lnTo>
                <a:lnTo>
                  <a:pt x="1130" y="137"/>
                </a:lnTo>
                <a:close/>
                <a:moveTo>
                  <a:pt x="1053" y="134"/>
                </a:moveTo>
                <a:lnTo>
                  <a:pt x="1117" y="137"/>
                </a:lnTo>
                <a:lnTo>
                  <a:pt x="1074" y="246"/>
                </a:lnTo>
                <a:lnTo>
                  <a:pt x="1031" y="249"/>
                </a:lnTo>
                <a:lnTo>
                  <a:pt x="1053" y="134"/>
                </a:lnTo>
                <a:close/>
                <a:moveTo>
                  <a:pt x="975" y="131"/>
                </a:moveTo>
                <a:lnTo>
                  <a:pt x="1039" y="134"/>
                </a:lnTo>
                <a:lnTo>
                  <a:pt x="1002" y="249"/>
                </a:lnTo>
                <a:lnTo>
                  <a:pt x="948" y="252"/>
                </a:lnTo>
                <a:lnTo>
                  <a:pt x="975" y="131"/>
                </a:lnTo>
                <a:close/>
                <a:moveTo>
                  <a:pt x="922" y="129"/>
                </a:moveTo>
                <a:lnTo>
                  <a:pt x="964" y="131"/>
                </a:lnTo>
                <a:lnTo>
                  <a:pt x="935" y="252"/>
                </a:lnTo>
                <a:lnTo>
                  <a:pt x="906" y="254"/>
                </a:lnTo>
                <a:lnTo>
                  <a:pt x="922" y="129"/>
                </a:lnTo>
                <a:close/>
                <a:moveTo>
                  <a:pt x="879" y="126"/>
                </a:moveTo>
                <a:lnTo>
                  <a:pt x="908" y="129"/>
                </a:lnTo>
                <a:lnTo>
                  <a:pt x="892" y="254"/>
                </a:lnTo>
                <a:lnTo>
                  <a:pt x="858" y="254"/>
                </a:lnTo>
                <a:lnTo>
                  <a:pt x="879" y="126"/>
                </a:lnTo>
                <a:close/>
                <a:moveTo>
                  <a:pt x="788" y="123"/>
                </a:moveTo>
                <a:lnTo>
                  <a:pt x="866" y="126"/>
                </a:lnTo>
                <a:lnTo>
                  <a:pt x="847" y="254"/>
                </a:lnTo>
                <a:lnTo>
                  <a:pt x="780" y="257"/>
                </a:lnTo>
                <a:lnTo>
                  <a:pt x="788" y="123"/>
                </a:lnTo>
                <a:close/>
                <a:moveTo>
                  <a:pt x="780" y="270"/>
                </a:moveTo>
                <a:lnTo>
                  <a:pt x="844" y="268"/>
                </a:lnTo>
                <a:lnTo>
                  <a:pt x="826" y="393"/>
                </a:lnTo>
                <a:lnTo>
                  <a:pt x="775" y="399"/>
                </a:lnTo>
                <a:lnTo>
                  <a:pt x="780" y="270"/>
                </a:lnTo>
                <a:close/>
                <a:moveTo>
                  <a:pt x="823" y="404"/>
                </a:moveTo>
                <a:lnTo>
                  <a:pt x="807" y="503"/>
                </a:lnTo>
                <a:lnTo>
                  <a:pt x="769" y="503"/>
                </a:lnTo>
                <a:lnTo>
                  <a:pt x="772" y="409"/>
                </a:lnTo>
                <a:lnTo>
                  <a:pt x="823" y="404"/>
                </a:lnTo>
                <a:close/>
                <a:moveTo>
                  <a:pt x="769" y="222"/>
                </a:moveTo>
                <a:lnTo>
                  <a:pt x="769" y="257"/>
                </a:lnTo>
                <a:lnTo>
                  <a:pt x="767" y="257"/>
                </a:lnTo>
                <a:lnTo>
                  <a:pt x="769" y="222"/>
                </a:lnTo>
                <a:close/>
                <a:moveTo>
                  <a:pt x="767" y="270"/>
                </a:moveTo>
                <a:lnTo>
                  <a:pt x="761" y="399"/>
                </a:lnTo>
                <a:lnTo>
                  <a:pt x="756" y="399"/>
                </a:lnTo>
                <a:lnTo>
                  <a:pt x="767" y="270"/>
                </a:lnTo>
                <a:lnTo>
                  <a:pt x="767" y="270"/>
                </a:lnTo>
                <a:close/>
                <a:moveTo>
                  <a:pt x="665" y="118"/>
                </a:moveTo>
                <a:lnTo>
                  <a:pt x="767" y="123"/>
                </a:lnTo>
                <a:lnTo>
                  <a:pt x="756" y="260"/>
                </a:lnTo>
                <a:lnTo>
                  <a:pt x="665" y="262"/>
                </a:lnTo>
                <a:lnTo>
                  <a:pt x="665" y="118"/>
                </a:lnTo>
                <a:close/>
                <a:moveTo>
                  <a:pt x="665" y="273"/>
                </a:moveTo>
                <a:lnTo>
                  <a:pt x="753" y="270"/>
                </a:lnTo>
                <a:lnTo>
                  <a:pt x="743" y="401"/>
                </a:lnTo>
                <a:lnTo>
                  <a:pt x="663" y="409"/>
                </a:lnTo>
                <a:lnTo>
                  <a:pt x="665" y="273"/>
                </a:lnTo>
                <a:close/>
                <a:moveTo>
                  <a:pt x="663" y="423"/>
                </a:moveTo>
                <a:lnTo>
                  <a:pt x="743" y="412"/>
                </a:lnTo>
                <a:lnTo>
                  <a:pt x="735" y="506"/>
                </a:lnTo>
                <a:lnTo>
                  <a:pt x="663" y="508"/>
                </a:lnTo>
                <a:lnTo>
                  <a:pt x="663" y="423"/>
                </a:lnTo>
                <a:close/>
                <a:moveTo>
                  <a:pt x="663" y="567"/>
                </a:moveTo>
                <a:lnTo>
                  <a:pt x="665" y="567"/>
                </a:lnTo>
                <a:lnTo>
                  <a:pt x="689" y="642"/>
                </a:lnTo>
                <a:lnTo>
                  <a:pt x="663" y="645"/>
                </a:lnTo>
                <a:lnTo>
                  <a:pt x="663" y="567"/>
                </a:lnTo>
                <a:close/>
                <a:moveTo>
                  <a:pt x="663" y="658"/>
                </a:moveTo>
                <a:lnTo>
                  <a:pt x="692" y="655"/>
                </a:lnTo>
                <a:lnTo>
                  <a:pt x="716" y="738"/>
                </a:lnTo>
                <a:lnTo>
                  <a:pt x="713" y="773"/>
                </a:lnTo>
                <a:lnTo>
                  <a:pt x="663" y="781"/>
                </a:lnTo>
                <a:lnTo>
                  <a:pt x="660" y="765"/>
                </a:lnTo>
                <a:lnTo>
                  <a:pt x="663" y="658"/>
                </a:lnTo>
                <a:close/>
                <a:moveTo>
                  <a:pt x="657" y="1131"/>
                </a:moveTo>
                <a:lnTo>
                  <a:pt x="660" y="1147"/>
                </a:lnTo>
                <a:lnTo>
                  <a:pt x="657" y="1147"/>
                </a:lnTo>
                <a:lnTo>
                  <a:pt x="657" y="1131"/>
                </a:lnTo>
                <a:close/>
                <a:moveTo>
                  <a:pt x="657" y="1180"/>
                </a:moveTo>
                <a:lnTo>
                  <a:pt x="660" y="1177"/>
                </a:lnTo>
                <a:lnTo>
                  <a:pt x="660" y="1212"/>
                </a:lnTo>
                <a:lnTo>
                  <a:pt x="657" y="1204"/>
                </a:lnTo>
                <a:lnTo>
                  <a:pt x="657" y="1180"/>
                </a:lnTo>
                <a:close/>
                <a:moveTo>
                  <a:pt x="657" y="1249"/>
                </a:moveTo>
                <a:lnTo>
                  <a:pt x="660" y="1241"/>
                </a:lnTo>
                <a:lnTo>
                  <a:pt x="663" y="1281"/>
                </a:lnTo>
                <a:lnTo>
                  <a:pt x="657" y="1284"/>
                </a:lnTo>
                <a:lnTo>
                  <a:pt x="657" y="1249"/>
                </a:lnTo>
                <a:close/>
                <a:moveTo>
                  <a:pt x="657" y="1297"/>
                </a:moveTo>
                <a:lnTo>
                  <a:pt x="660" y="1295"/>
                </a:lnTo>
                <a:lnTo>
                  <a:pt x="657" y="1300"/>
                </a:lnTo>
                <a:lnTo>
                  <a:pt x="657" y="1297"/>
                </a:lnTo>
                <a:close/>
                <a:moveTo>
                  <a:pt x="657" y="1335"/>
                </a:moveTo>
                <a:lnTo>
                  <a:pt x="663" y="1319"/>
                </a:lnTo>
                <a:lnTo>
                  <a:pt x="663" y="1335"/>
                </a:lnTo>
                <a:lnTo>
                  <a:pt x="657" y="1356"/>
                </a:lnTo>
                <a:lnTo>
                  <a:pt x="657" y="1335"/>
                </a:lnTo>
                <a:close/>
                <a:moveTo>
                  <a:pt x="657" y="1399"/>
                </a:moveTo>
                <a:lnTo>
                  <a:pt x="665" y="1372"/>
                </a:lnTo>
                <a:lnTo>
                  <a:pt x="660" y="1412"/>
                </a:lnTo>
                <a:lnTo>
                  <a:pt x="657" y="1415"/>
                </a:lnTo>
                <a:lnTo>
                  <a:pt x="657" y="1399"/>
                </a:lnTo>
                <a:close/>
                <a:moveTo>
                  <a:pt x="657" y="1431"/>
                </a:moveTo>
                <a:lnTo>
                  <a:pt x="660" y="1428"/>
                </a:lnTo>
                <a:lnTo>
                  <a:pt x="660" y="1439"/>
                </a:lnTo>
                <a:lnTo>
                  <a:pt x="657" y="1436"/>
                </a:lnTo>
                <a:lnTo>
                  <a:pt x="657" y="1431"/>
                </a:lnTo>
                <a:close/>
                <a:moveTo>
                  <a:pt x="657" y="1589"/>
                </a:moveTo>
                <a:lnTo>
                  <a:pt x="671" y="1573"/>
                </a:lnTo>
                <a:lnTo>
                  <a:pt x="671" y="1634"/>
                </a:lnTo>
                <a:lnTo>
                  <a:pt x="668" y="1642"/>
                </a:lnTo>
                <a:lnTo>
                  <a:pt x="655" y="1623"/>
                </a:lnTo>
                <a:lnTo>
                  <a:pt x="657" y="1589"/>
                </a:lnTo>
                <a:close/>
                <a:moveTo>
                  <a:pt x="655" y="1645"/>
                </a:moveTo>
                <a:lnTo>
                  <a:pt x="660" y="1653"/>
                </a:lnTo>
                <a:lnTo>
                  <a:pt x="655" y="1664"/>
                </a:lnTo>
                <a:lnTo>
                  <a:pt x="655" y="1645"/>
                </a:lnTo>
                <a:close/>
                <a:moveTo>
                  <a:pt x="655" y="1690"/>
                </a:moveTo>
                <a:lnTo>
                  <a:pt x="663" y="1674"/>
                </a:lnTo>
                <a:lnTo>
                  <a:pt x="671" y="1669"/>
                </a:lnTo>
                <a:lnTo>
                  <a:pt x="673" y="1672"/>
                </a:lnTo>
                <a:lnTo>
                  <a:pt x="673" y="1720"/>
                </a:lnTo>
                <a:lnTo>
                  <a:pt x="655" y="1763"/>
                </a:lnTo>
                <a:lnTo>
                  <a:pt x="655" y="1760"/>
                </a:lnTo>
                <a:lnTo>
                  <a:pt x="655" y="1690"/>
                </a:lnTo>
                <a:close/>
                <a:moveTo>
                  <a:pt x="655" y="118"/>
                </a:moveTo>
                <a:lnTo>
                  <a:pt x="652" y="262"/>
                </a:lnTo>
                <a:lnTo>
                  <a:pt x="649" y="262"/>
                </a:lnTo>
                <a:lnTo>
                  <a:pt x="644" y="118"/>
                </a:lnTo>
                <a:lnTo>
                  <a:pt x="655" y="118"/>
                </a:lnTo>
                <a:close/>
                <a:moveTo>
                  <a:pt x="647" y="647"/>
                </a:moveTo>
                <a:lnTo>
                  <a:pt x="574" y="655"/>
                </a:lnTo>
                <a:lnTo>
                  <a:pt x="569" y="583"/>
                </a:lnTo>
                <a:lnTo>
                  <a:pt x="644" y="570"/>
                </a:lnTo>
                <a:lnTo>
                  <a:pt x="647" y="647"/>
                </a:lnTo>
                <a:close/>
                <a:moveTo>
                  <a:pt x="644" y="559"/>
                </a:moveTo>
                <a:lnTo>
                  <a:pt x="569" y="573"/>
                </a:lnTo>
                <a:lnTo>
                  <a:pt x="566" y="524"/>
                </a:lnTo>
                <a:lnTo>
                  <a:pt x="644" y="522"/>
                </a:lnTo>
                <a:lnTo>
                  <a:pt x="644" y="559"/>
                </a:lnTo>
                <a:close/>
                <a:moveTo>
                  <a:pt x="641" y="487"/>
                </a:moveTo>
                <a:lnTo>
                  <a:pt x="641" y="508"/>
                </a:lnTo>
                <a:lnTo>
                  <a:pt x="564" y="511"/>
                </a:lnTo>
                <a:lnTo>
                  <a:pt x="558" y="433"/>
                </a:lnTo>
                <a:lnTo>
                  <a:pt x="625" y="425"/>
                </a:lnTo>
                <a:lnTo>
                  <a:pt x="641" y="487"/>
                </a:lnTo>
                <a:close/>
                <a:moveTo>
                  <a:pt x="641" y="439"/>
                </a:moveTo>
                <a:lnTo>
                  <a:pt x="636" y="425"/>
                </a:lnTo>
                <a:lnTo>
                  <a:pt x="641" y="425"/>
                </a:lnTo>
                <a:lnTo>
                  <a:pt x="641" y="439"/>
                </a:lnTo>
                <a:close/>
                <a:moveTo>
                  <a:pt x="641" y="412"/>
                </a:moveTo>
                <a:lnTo>
                  <a:pt x="633" y="412"/>
                </a:lnTo>
                <a:lnTo>
                  <a:pt x="593" y="276"/>
                </a:lnTo>
                <a:lnTo>
                  <a:pt x="636" y="276"/>
                </a:lnTo>
                <a:lnTo>
                  <a:pt x="641" y="412"/>
                </a:lnTo>
                <a:close/>
                <a:moveTo>
                  <a:pt x="633" y="118"/>
                </a:moveTo>
                <a:lnTo>
                  <a:pt x="636" y="262"/>
                </a:lnTo>
                <a:lnTo>
                  <a:pt x="590" y="265"/>
                </a:lnTo>
                <a:lnTo>
                  <a:pt x="545" y="113"/>
                </a:lnTo>
                <a:lnTo>
                  <a:pt x="633" y="118"/>
                </a:lnTo>
                <a:close/>
                <a:moveTo>
                  <a:pt x="577" y="265"/>
                </a:moveTo>
                <a:lnTo>
                  <a:pt x="548" y="265"/>
                </a:lnTo>
                <a:lnTo>
                  <a:pt x="540" y="139"/>
                </a:lnTo>
                <a:lnTo>
                  <a:pt x="577" y="265"/>
                </a:lnTo>
                <a:close/>
                <a:moveTo>
                  <a:pt x="548" y="423"/>
                </a:moveTo>
                <a:lnTo>
                  <a:pt x="521" y="425"/>
                </a:lnTo>
                <a:lnTo>
                  <a:pt x="505" y="278"/>
                </a:lnTo>
                <a:lnTo>
                  <a:pt x="537" y="278"/>
                </a:lnTo>
                <a:lnTo>
                  <a:pt x="548" y="423"/>
                </a:lnTo>
                <a:close/>
                <a:moveTo>
                  <a:pt x="526" y="113"/>
                </a:moveTo>
                <a:lnTo>
                  <a:pt x="537" y="265"/>
                </a:lnTo>
                <a:lnTo>
                  <a:pt x="505" y="268"/>
                </a:lnTo>
                <a:lnTo>
                  <a:pt x="489" y="113"/>
                </a:lnTo>
                <a:lnTo>
                  <a:pt x="526" y="113"/>
                </a:lnTo>
                <a:close/>
                <a:moveTo>
                  <a:pt x="478" y="110"/>
                </a:moveTo>
                <a:lnTo>
                  <a:pt x="492" y="268"/>
                </a:lnTo>
                <a:lnTo>
                  <a:pt x="425" y="270"/>
                </a:lnTo>
                <a:lnTo>
                  <a:pt x="401" y="107"/>
                </a:lnTo>
                <a:lnTo>
                  <a:pt x="478" y="110"/>
                </a:lnTo>
                <a:close/>
                <a:moveTo>
                  <a:pt x="390" y="107"/>
                </a:moveTo>
                <a:lnTo>
                  <a:pt x="409" y="249"/>
                </a:lnTo>
                <a:lnTo>
                  <a:pt x="355" y="107"/>
                </a:lnTo>
                <a:lnTo>
                  <a:pt x="390" y="107"/>
                </a:lnTo>
                <a:close/>
                <a:moveTo>
                  <a:pt x="342" y="105"/>
                </a:moveTo>
                <a:lnTo>
                  <a:pt x="403" y="270"/>
                </a:lnTo>
                <a:lnTo>
                  <a:pt x="342" y="273"/>
                </a:lnTo>
                <a:lnTo>
                  <a:pt x="313" y="105"/>
                </a:lnTo>
                <a:lnTo>
                  <a:pt x="342" y="105"/>
                </a:lnTo>
                <a:close/>
                <a:moveTo>
                  <a:pt x="299" y="105"/>
                </a:moveTo>
                <a:lnTo>
                  <a:pt x="329" y="273"/>
                </a:lnTo>
                <a:lnTo>
                  <a:pt x="283" y="276"/>
                </a:lnTo>
                <a:lnTo>
                  <a:pt x="246" y="102"/>
                </a:lnTo>
                <a:lnTo>
                  <a:pt x="299" y="105"/>
                </a:lnTo>
                <a:close/>
                <a:moveTo>
                  <a:pt x="232" y="102"/>
                </a:moveTo>
                <a:lnTo>
                  <a:pt x="270" y="276"/>
                </a:lnTo>
                <a:lnTo>
                  <a:pt x="227" y="276"/>
                </a:lnTo>
                <a:lnTo>
                  <a:pt x="144" y="99"/>
                </a:lnTo>
                <a:lnTo>
                  <a:pt x="232" y="102"/>
                </a:lnTo>
                <a:close/>
                <a:moveTo>
                  <a:pt x="214" y="276"/>
                </a:moveTo>
                <a:lnTo>
                  <a:pt x="166" y="278"/>
                </a:lnTo>
                <a:lnTo>
                  <a:pt x="120" y="97"/>
                </a:lnTo>
                <a:lnTo>
                  <a:pt x="128" y="97"/>
                </a:lnTo>
                <a:lnTo>
                  <a:pt x="214" y="276"/>
                </a:lnTo>
                <a:close/>
                <a:moveTo>
                  <a:pt x="123" y="86"/>
                </a:moveTo>
                <a:lnTo>
                  <a:pt x="118" y="86"/>
                </a:lnTo>
                <a:lnTo>
                  <a:pt x="107" y="51"/>
                </a:lnTo>
                <a:lnTo>
                  <a:pt x="123" y="86"/>
                </a:lnTo>
                <a:close/>
                <a:moveTo>
                  <a:pt x="40" y="83"/>
                </a:moveTo>
                <a:lnTo>
                  <a:pt x="51" y="64"/>
                </a:lnTo>
                <a:lnTo>
                  <a:pt x="56" y="83"/>
                </a:lnTo>
                <a:lnTo>
                  <a:pt x="40" y="83"/>
                </a:lnTo>
                <a:close/>
                <a:moveTo>
                  <a:pt x="59" y="48"/>
                </a:moveTo>
                <a:lnTo>
                  <a:pt x="83" y="3"/>
                </a:lnTo>
                <a:lnTo>
                  <a:pt x="83" y="0"/>
                </a:lnTo>
                <a:lnTo>
                  <a:pt x="104" y="83"/>
                </a:lnTo>
                <a:lnTo>
                  <a:pt x="69" y="83"/>
                </a:lnTo>
                <a:lnTo>
                  <a:pt x="59" y="48"/>
                </a:lnTo>
                <a:close/>
                <a:moveTo>
                  <a:pt x="72" y="97"/>
                </a:moveTo>
                <a:lnTo>
                  <a:pt x="107" y="97"/>
                </a:lnTo>
                <a:lnTo>
                  <a:pt x="152" y="278"/>
                </a:lnTo>
                <a:lnTo>
                  <a:pt x="126" y="281"/>
                </a:lnTo>
                <a:lnTo>
                  <a:pt x="72" y="97"/>
                </a:lnTo>
                <a:close/>
                <a:moveTo>
                  <a:pt x="19" y="294"/>
                </a:moveTo>
                <a:lnTo>
                  <a:pt x="118" y="292"/>
                </a:lnTo>
                <a:lnTo>
                  <a:pt x="168" y="463"/>
                </a:lnTo>
                <a:lnTo>
                  <a:pt x="118" y="468"/>
                </a:lnTo>
                <a:lnTo>
                  <a:pt x="19" y="294"/>
                </a:lnTo>
                <a:close/>
                <a:moveTo>
                  <a:pt x="51" y="530"/>
                </a:moveTo>
                <a:lnTo>
                  <a:pt x="35" y="490"/>
                </a:lnTo>
                <a:lnTo>
                  <a:pt x="37" y="490"/>
                </a:lnTo>
                <a:lnTo>
                  <a:pt x="51" y="530"/>
                </a:lnTo>
                <a:lnTo>
                  <a:pt x="51" y="530"/>
                </a:lnTo>
                <a:close/>
                <a:moveTo>
                  <a:pt x="56" y="543"/>
                </a:moveTo>
                <a:lnTo>
                  <a:pt x="56" y="543"/>
                </a:lnTo>
                <a:lnTo>
                  <a:pt x="64" y="562"/>
                </a:lnTo>
                <a:lnTo>
                  <a:pt x="56" y="543"/>
                </a:lnTo>
                <a:close/>
                <a:moveTo>
                  <a:pt x="51" y="490"/>
                </a:moveTo>
                <a:lnTo>
                  <a:pt x="109" y="482"/>
                </a:lnTo>
                <a:lnTo>
                  <a:pt x="136" y="527"/>
                </a:lnTo>
                <a:lnTo>
                  <a:pt x="64" y="530"/>
                </a:lnTo>
                <a:lnTo>
                  <a:pt x="51" y="490"/>
                </a:lnTo>
                <a:close/>
                <a:moveTo>
                  <a:pt x="69" y="543"/>
                </a:moveTo>
                <a:lnTo>
                  <a:pt x="142" y="540"/>
                </a:lnTo>
                <a:lnTo>
                  <a:pt x="198" y="639"/>
                </a:lnTo>
                <a:lnTo>
                  <a:pt x="107" y="658"/>
                </a:lnTo>
                <a:lnTo>
                  <a:pt x="69" y="543"/>
                </a:lnTo>
                <a:close/>
                <a:moveTo>
                  <a:pt x="35" y="682"/>
                </a:moveTo>
                <a:lnTo>
                  <a:pt x="91" y="671"/>
                </a:lnTo>
                <a:lnTo>
                  <a:pt x="104" y="709"/>
                </a:lnTo>
                <a:lnTo>
                  <a:pt x="53" y="714"/>
                </a:lnTo>
                <a:lnTo>
                  <a:pt x="35" y="682"/>
                </a:lnTo>
                <a:close/>
                <a:moveTo>
                  <a:pt x="61" y="725"/>
                </a:moveTo>
                <a:lnTo>
                  <a:pt x="109" y="720"/>
                </a:lnTo>
                <a:lnTo>
                  <a:pt x="158" y="843"/>
                </a:lnTo>
                <a:lnTo>
                  <a:pt x="166" y="875"/>
                </a:lnTo>
                <a:lnTo>
                  <a:pt x="160" y="875"/>
                </a:lnTo>
                <a:lnTo>
                  <a:pt x="61" y="725"/>
                </a:lnTo>
                <a:close/>
                <a:moveTo>
                  <a:pt x="59" y="907"/>
                </a:moveTo>
                <a:lnTo>
                  <a:pt x="155" y="888"/>
                </a:lnTo>
                <a:lnTo>
                  <a:pt x="187" y="939"/>
                </a:lnTo>
                <a:lnTo>
                  <a:pt x="219" y="1030"/>
                </a:lnTo>
                <a:lnTo>
                  <a:pt x="128" y="1054"/>
                </a:lnTo>
                <a:lnTo>
                  <a:pt x="59" y="907"/>
                </a:lnTo>
                <a:close/>
                <a:moveTo>
                  <a:pt x="101" y="1075"/>
                </a:moveTo>
                <a:lnTo>
                  <a:pt x="120" y="1070"/>
                </a:lnTo>
                <a:lnTo>
                  <a:pt x="158" y="1150"/>
                </a:lnTo>
                <a:lnTo>
                  <a:pt x="101" y="1075"/>
                </a:lnTo>
                <a:close/>
                <a:moveTo>
                  <a:pt x="134" y="1065"/>
                </a:moveTo>
                <a:lnTo>
                  <a:pt x="222" y="1043"/>
                </a:lnTo>
                <a:lnTo>
                  <a:pt x="267" y="1177"/>
                </a:lnTo>
                <a:lnTo>
                  <a:pt x="198" y="1201"/>
                </a:lnTo>
                <a:lnTo>
                  <a:pt x="192" y="1193"/>
                </a:lnTo>
                <a:lnTo>
                  <a:pt x="134" y="1065"/>
                </a:lnTo>
                <a:close/>
                <a:moveTo>
                  <a:pt x="45" y="1265"/>
                </a:moveTo>
                <a:lnTo>
                  <a:pt x="190" y="1217"/>
                </a:lnTo>
                <a:lnTo>
                  <a:pt x="248" y="1343"/>
                </a:lnTo>
                <a:lnTo>
                  <a:pt x="152" y="1385"/>
                </a:lnTo>
                <a:lnTo>
                  <a:pt x="45" y="1265"/>
                </a:lnTo>
                <a:close/>
                <a:moveTo>
                  <a:pt x="11" y="1460"/>
                </a:moveTo>
                <a:lnTo>
                  <a:pt x="150" y="1399"/>
                </a:lnTo>
                <a:lnTo>
                  <a:pt x="240" y="1500"/>
                </a:lnTo>
                <a:lnTo>
                  <a:pt x="120" y="1565"/>
                </a:lnTo>
                <a:lnTo>
                  <a:pt x="11" y="1460"/>
                </a:lnTo>
                <a:close/>
                <a:moveTo>
                  <a:pt x="128" y="1575"/>
                </a:moveTo>
                <a:lnTo>
                  <a:pt x="248" y="1511"/>
                </a:lnTo>
                <a:lnTo>
                  <a:pt x="310" y="1578"/>
                </a:lnTo>
                <a:lnTo>
                  <a:pt x="248" y="1672"/>
                </a:lnTo>
                <a:lnTo>
                  <a:pt x="238" y="1677"/>
                </a:lnTo>
                <a:lnTo>
                  <a:pt x="128" y="1575"/>
                </a:lnTo>
                <a:close/>
                <a:moveTo>
                  <a:pt x="115" y="1768"/>
                </a:moveTo>
                <a:lnTo>
                  <a:pt x="230" y="1696"/>
                </a:lnTo>
                <a:lnTo>
                  <a:pt x="158" y="1805"/>
                </a:lnTo>
                <a:lnTo>
                  <a:pt x="115" y="1768"/>
                </a:lnTo>
                <a:close/>
                <a:moveTo>
                  <a:pt x="51" y="1979"/>
                </a:moveTo>
                <a:lnTo>
                  <a:pt x="77" y="1942"/>
                </a:lnTo>
                <a:lnTo>
                  <a:pt x="91" y="1952"/>
                </a:lnTo>
                <a:lnTo>
                  <a:pt x="51" y="1979"/>
                </a:lnTo>
                <a:close/>
                <a:moveTo>
                  <a:pt x="101" y="1944"/>
                </a:moveTo>
                <a:lnTo>
                  <a:pt x="85" y="1931"/>
                </a:lnTo>
                <a:lnTo>
                  <a:pt x="160" y="1821"/>
                </a:lnTo>
                <a:lnTo>
                  <a:pt x="211" y="1864"/>
                </a:lnTo>
                <a:lnTo>
                  <a:pt x="101" y="1944"/>
                </a:lnTo>
                <a:close/>
                <a:moveTo>
                  <a:pt x="112" y="1950"/>
                </a:moveTo>
                <a:lnTo>
                  <a:pt x="219" y="1872"/>
                </a:lnTo>
                <a:lnTo>
                  <a:pt x="232" y="1883"/>
                </a:lnTo>
                <a:lnTo>
                  <a:pt x="168" y="1993"/>
                </a:lnTo>
                <a:lnTo>
                  <a:pt x="112" y="1950"/>
                </a:lnTo>
                <a:close/>
                <a:moveTo>
                  <a:pt x="174" y="2009"/>
                </a:moveTo>
                <a:lnTo>
                  <a:pt x="216" y="2041"/>
                </a:lnTo>
                <a:lnTo>
                  <a:pt x="109" y="2132"/>
                </a:lnTo>
                <a:lnTo>
                  <a:pt x="104" y="2129"/>
                </a:lnTo>
                <a:lnTo>
                  <a:pt x="174" y="2009"/>
                </a:lnTo>
                <a:close/>
                <a:moveTo>
                  <a:pt x="99" y="2137"/>
                </a:moveTo>
                <a:lnTo>
                  <a:pt x="101" y="2140"/>
                </a:lnTo>
                <a:lnTo>
                  <a:pt x="96" y="2142"/>
                </a:lnTo>
                <a:lnTo>
                  <a:pt x="99" y="2137"/>
                </a:lnTo>
                <a:close/>
                <a:moveTo>
                  <a:pt x="61" y="2295"/>
                </a:moveTo>
                <a:lnTo>
                  <a:pt x="21" y="2273"/>
                </a:lnTo>
                <a:lnTo>
                  <a:pt x="80" y="2172"/>
                </a:lnTo>
                <a:lnTo>
                  <a:pt x="112" y="2145"/>
                </a:lnTo>
                <a:lnTo>
                  <a:pt x="155" y="2172"/>
                </a:lnTo>
                <a:lnTo>
                  <a:pt x="61" y="2295"/>
                </a:lnTo>
                <a:close/>
                <a:moveTo>
                  <a:pt x="75" y="2300"/>
                </a:moveTo>
                <a:lnTo>
                  <a:pt x="166" y="2177"/>
                </a:lnTo>
                <a:lnTo>
                  <a:pt x="190" y="2193"/>
                </a:lnTo>
                <a:lnTo>
                  <a:pt x="123" y="2324"/>
                </a:lnTo>
                <a:lnTo>
                  <a:pt x="75" y="2300"/>
                </a:lnTo>
                <a:close/>
                <a:moveTo>
                  <a:pt x="128" y="2340"/>
                </a:moveTo>
                <a:lnTo>
                  <a:pt x="158" y="2356"/>
                </a:lnTo>
                <a:lnTo>
                  <a:pt x="80" y="2477"/>
                </a:lnTo>
                <a:lnTo>
                  <a:pt x="67" y="2471"/>
                </a:lnTo>
                <a:lnTo>
                  <a:pt x="128" y="2340"/>
                </a:lnTo>
                <a:close/>
                <a:moveTo>
                  <a:pt x="21" y="2447"/>
                </a:moveTo>
                <a:lnTo>
                  <a:pt x="107" y="2364"/>
                </a:lnTo>
                <a:lnTo>
                  <a:pt x="56" y="2466"/>
                </a:lnTo>
                <a:lnTo>
                  <a:pt x="21" y="2447"/>
                </a:lnTo>
                <a:close/>
                <a:moveTo>
                  <a:pt x="61" y="2482"/>
                </a:moveTo>
                <a:lnTo>
                  <a:pt x="72" y="2487"/>
                </a:lnTo>
                <a:lnTo>
                  <a:pt x="13" y="2578"/>
                </a:lnTo>
                <a:lnTo>
                  <a:pt x="61" y="2482"/>
                </a:lnTo>
                <a:close/>
                <a:moveTo>
                  <a:pt x="3" y="2621"/>
                </a:moveTo>
                <a:lnTo>
                  <a:pt x="85" y="2493"/>
                </a:lnTo>
                <a:lnTo>
                  <a:pt x="147" y="2522"/>
                </a:lnTo>
                <a:lnTo>
                  <a:pt x="48" y="2637"/>
                </a:lnTo>
                <a:lnTo>
                  <a:pt x="3" y="2621"/>
                </a:lnTo>
                <a:close/>
                <a:moveTo>
                  <a:pt x="59" y="2640"/>
                </a:moveTo>
                <a:lnTo>
                  <a:pt x="158" y="2530"/>
                </a:lnTo>
                <a:lnTo>
                  <a:pt x="168" y="2535"/>
                </a:lnTo>
                <a:lnTo>
                  <a:pt x="120" y="2661"/>
                </a:lnTo>
                <a:lnTo>
                  <a:pt x="59" y="2640"/>
                </a:lnTo>
                <a:close/>
                <a:moveTo>
                  <a:pt x="53" y="2824"/>
                </a:moveTo>
                <a:lnTo>
                  <a:pt x="53" y="2824"/>
                </a:lnTo>
                <a:lnTo>
                  <a:pt x="53" y="2824"/>
                </a:lnTo>
                <a:lnTo>
                  <a:pt x="53" y="2824"/>
                </a:lnTo>
                <a:close/>
                <a:moveTo>
                  <a:pt x="59" y="2811"/>
                </a:moveTo>
                <a:lnTo>
                  <a:pt x="53" y="2811"/>
                </a:lnTo>
                <a:lnTo>
                  <a:pt x="77" y="2765"/>
                </a:lnTo>
                <a:lnTo>
                  <a:pt x="59" y="2811"/>
                </a:lnTo>
                <a:close/>
                <a:moveTo>
                  <a:pt x="96" y="2838"/>
                </a:moveTo>
                <a:lnTo>
                  <a:pt x="67" y="2827"/>
                </a:lnTo>
                <a:lnTo>
                  <a:pt x="67" y="2827"/>
                </a:lnTo>
                <a:lnTo>
                  <a:pt x="99" y="2835"/>
                </a:lnTo>
                <a:lnTo>
                  <a:pt x="96" y="2838"/>
                </a:lnTo>
                <a:close/>
                <a:moveTo>
                  <a:pt x="69" y="2816"/>
                </a:moveTo>
                <a:lnTo>
                  <a:pt x="120" y="2688"/>
                </a:lnTo>
                <a:lnTo>
                  <a:pt x="187" y="2715"/>
                </a:lnTo>
                <a:lnTo>
                  <a:pt x="107" y="2824"/>
                </a:lnTo>
                <a:lnTo>
                  <a:pt x="69" y="2816"/>
                </a:lnTo>
                <a:close/>
                <a:moveTo>
                  <a:pt x="166" y="2859"/>
                </a:moveTo>
                <a:lnTo>
                  <a:pt x="107" y="2840"/>
                </a:lnTo>
                <a:lnTo>
                  <a:pt x="109" y="2838"/>
                </a:lnTo>
                <a:lnTo>
                  <a:pt x="168" y="2851"/>
                </a:lnTo>
                <a:lnTo>
                  <a:pt x="166" y="2859"/>
                </a:lnTo>
                <a:close/>
                <a:moveTo>
                  <a:pt x="118" y="2827"/>
                </a:moveTo>
                <a:lnTo>
                  <a:pt x="200" y="2720"/>
                </a:lnTo>
                <a:lnTo>
                  <a:pt x="224" y="2728"/>
                </a:lnTo>
                <a:lnTo>
                  <a:pt x="174" y="2840"/>
                </a:lnTo>
                <a:lnTo>
                  <a:pt x="118" y="2827"/>
                </a:lnTo>
                <a:close/>
                <a:moveTo>
                  <a:pt x="184" y="2867"/>
                </a:moveTo>
                <a:lnTo>
                  <a:pt x="176" y="2864"/>
                </a:lnTo>
                <a:lnTo>
                  <a:pt x="182" y="2856"/>
                </a:lnTo>
                <a:lnTo>
                  <a:pt x="187" y="2856"/>
                </a:lnTo>
                <a:lnTo>
                  <a:pt x="184" y="2867"/>
                </a:lnTo>
                <a:close/>
                <a:moveTo>
                  <a:pt x="192" y="2846"/>
                </a:moveTo>
                <a:lnTo>
                  <a:pt x="187" y="2843"/>
                </a:lnTo>
                <a:lnTo>
                  <a:pt x="203" y="2803"/>
                </a:lnTo>
                <a:lnTo>
                  <a:pt x="192" y="2846"/>
                </a:lnTo>
                <a:close/>
                <a:moveTo>
                  <a:pt x="259" y="2891"/>
                </a:moveTo>
                <a:lnTo>
                  <a:pt x="195" y="2870"/>
                </a:lnTo>
                <a:lnTo>
                  <a:pt x="200" y="2859"/>
                </a:lnTo>
                <a:lnTo>
                  <a:pt x="267" y="2878"/>
                </a:lnTo>
                <a:lnTo>
                  <a:pt x="259" y="2891"/>
                </a:lnTo>
                <a:close/>
                <a:moveTo>
                  <a:pt x="275" y="2896"/>
                </a:moveTo>
                <a:lnTo>
                  <a:pt x="272" y="2894"/>
                </a:lnTo>
                <a:lnTo>
                  <a:pt x="280" y="2880"/>
                </a:lnTo>
                <a:lnTo>
                  <a:pt x="280" y="2880"/>
                </a:lnTo>
                <a:lnTo>
                  <a:pt x="275" y="2896"/>
                </a:lnTo>
                <a:close/>
                <a:moveTo>
                  <a:pt x="275" y="2867"/>
                </a:moveTo>
                <a:lnTo>
                  <a:pt x="203" y="2848"/>
                </a:lnTo>
                <a:lnTo>
                  <a:pt x="238" y="2736"/>
                </a:lnTo>
                <a:lnTo>
                  <a:pt x="321" y="2768"/>
                </a:lnTo>
                <a:lnTo>
                  <a:pt x="302" y="2824"/>
                </a:lnTo>
                <a:lnTo>
                  <a:pt x="275" y="2867"/>
                </a:lnTo>
                <a:close/>
                <a:moveTo>
                  <a:pt x="323" y="2878"/>
                </a:moveTo>
                <a:lnTo>
                  <a:pt x="297" y="2872"/>
                </a:lnTo>
                <a:lnTo>
                  <a:pt x="313" y="2830"/>
                </a:lnTo>
                <a:lnTo>
                  <a:pt x="345" y="2779"/>
                </a:lnTo>
                <a:lnTo>
                  <a:pt x="347" y="2779"/>
                </a:lnTo>
                <a:lnTo>
                  <a:pt x="323" y="2878"/>
                </a:lnTo>
                <a:close/>
                <a:moveTo>
                  <a:pt x="337" y="2880"/>
                </a:moveTo>
                <a:lnTo>
                  <a:pt x="358" y="2784"/>
                </a:lnTo>
                <a:lnTo>
                  <a:pt x="417" y="2808"/>
                </a:lnTo>
                <a:lnTo>
                  <a:pt x="393" y="2896"/>
                </a:lnTo>
                <a:lnTo>
                  <a:pt x="337" y="2880"/>
                </a:lnTo>
                <a:close/>
                <a:moveTo>
                  <a:pt x="435" y="2872"/>
                </a:moveTo>
                <a:lnTo>
                  <a:pt x="419" y="2902"/>
                </a:lnTo>
                <a:lnTo>
                  <a:pt x="406" y="2899"/>
                </a:lnTo>
                <a:lnTo>
                  <a:pt x="427" y="2813"/>
                </a:lnTo>
                <a:lnTo>
                  <a:pt x="443" y="2819"/>
                </a:lnTo>
                <a:lnTo>
                  <a:pt x="435" y="2872"/>
                </a:lnTo>
                <a:close/>
                <a:moveTo>
                  <a:pt x="446" y="2808"/>
                </a:moveTo>
                <a:lnTo>
                  <a:pt x="433" y="2800"/>
                </a:lnTo>
                <a:lnTo>
                  <a:pt x="438" y="2779"/>
                </a:lnTo>
                <a:lnTo>
                  <a:pt x="451" y="2781"/>
                </a:lnTo>
                <a:lnTo>
                  <a:pt x="446" y="2808"/>
                </a:lnTo>
                <a:close/>
                <a:moveTo>
                  <a:pt x="441" y="2765"/>
                </a:moveTo>
                <a:lnTo>
                  <a:pt x="465" y="2682"/>
                </a:lnTo>
                <a:lnTo>
                  <a:pt x="465" y="2682"/>
                </a:lnTo>
                <a:lnTo>
                  <a:pt x="451" y="2771"/>
                </a:lnTo>
                <a:lnTo>
                  <a:pt x="441" y="2765"/>
                </a:lnTo>
                <a:close/>
                <a:moveTo>
                  <a:pt x="454" y="2840"/>
                </a:moveTo>
                <a:lnTo>
                  <a:pt x="457" y="2824"/>
                </a:lnTo>
                <a:lnTo>
                  <a:pt x="462" y="2827"/>
                </a:lnTo>
                <a:lnTo>
                  <a:pt x="454" y="2840"/>
                </a:lnTo>
                <a:close/>
                <a:moveTo>
                  <a:pt x="468" y="2816"/>
                </a:moveTo>
                <a:lnTo>
                  <a:pt x="457" y="2811"/>
                </a:lnTo>
                <a:lnTo>
                  <a:pt x="462" y="2784"/>
                </a:lnTo>
                <a:lnTo>
                  <a:pt x="481" y="2792"/>
                </a:lnTo>
                <a:lnTo>
                  <a:pt x="468" y="2816"/>
                </a:lnTo>
                <a:close/>
                <a:moveTo>
                  <a:pt x="505" y="2832"/>
                </a:moveTo>
                <a:lnTo>
                  <a:pt x="478" y="2819"/>
                </a:lnTo>
                <a:lnTo>
                  <a:pt x="492" y="2795"/>
                </a:lnTo>
                <a:lnTo>
                  <a:pt x="510" y="2803"/>
                </a:lnTo>
                <a:lnTo>
                  <a:pt x="505" y="2832"/>
                </a:lnTo>
                <a:close/>
                <a:moveTo>
                  <a:pt x="513" y="2789"/>
                </a:moveTo>
                <a:lnTo>
                  <a:pt x="497" y="2784"/>
                </a:lnTo>
                <a:lnTo>
                  <a:pt x="526" y="2733"/>
                </a:lnTo>
                <a:lnTo>
                  <a:pt x="513" y="2789"/>
                </a:lnTo>
                <a:close/>
                <a:moveTo>
                  <a:pt x="542" y="2846"/>
                </a:moveTo>
                <a:lnTo>
                  <a:pt x="516" y="2835"/>
                </a:lnTo>
                <a:lnTo>
                  <a:pt x="524" y="2805"/>
                </a:lnTo>
                <a:lnTo>
                  <a:pt x="545" y="2813"/>
                </a:lnTo>
                <a:lnTo>
                  <a:pt x="542" y="2846"/>
                </a:lnTo>
                <a:close/>
                <a:moveTo>
                  <a:pt x="548" y="2800"/>
                </a:moveTo>
                <a:lnTo>
                  <a:pt x="526" y="2795"/>
                </a:lnTo>
                <a:lnTo>
                  <a:pt x="540" y="2720"/>
                </a:lnTo>
                <a:lnTo>
                  <a:pt x="553" y="2728"/>
                </a:lnTo>
                <a:lnTo>
                  <a:pt x="548" y="2800"/>
                </a:lnTo>
                <a:close/>
                <a:moveTo>
                  <a:pt x="542" y="2707"/>
                </a:moveTo>
                <a:lnTo>
                  <a:pt x="545" y="2696"/>
                </a:lnTo>
                <a:lnTo>
                  <a:pt x="550" y="2682"/>
                </a:lnTo>
                <a:lnTo>
                  <a:pt x="556" y="2685"/>
                </a:lnTo>
                <a:lnTo>
                  <a:pt x="556" y="2715"/>
                </a:lnTo>
                <a:lnTo>
                  <a:pt x="542" y="2707"/>
                </a:lnTo>
                <a:close/>
                <a:moveTo>
                  <a:pt x="574" y="2859"/>
                </a:moveTo>
                <a:lnTo>
                  <a:pt x="556" y="2851"/>
                </a:lnTo>
                <a:lnTo>
                  <a:pt x="558" y="2816"/>
                </a:lnTo>
                <a:lnTo>
                  <a:pt x="577" y="2824"/>
                </a:lnTo>
                <a:lnTo>
                  <a:pt x="574" y="2859"/>
                </a:lnTo>
                <a:close/>
                <a:moveTo>
                  <a:pt x="580" y="2811"/>
                </a:moveTo>
                <a:lnTo>
                  <a:pt x="558" y="2805"/>
                </a:lnTo>
                <a:lnTo>
                  <a:pt x="564" y="2733"/>
                </a:lnTo>
                <a:lnTo>
                  <a:pt x="588" y="2744"/>
                </a:lnTo>
                <a:lnTo>
                  <a:pt x="580" y="2811"/>
                </a:lnTo>
                <a:close/>
                <a:moveTo>
                  <a:pt x="633" y="2883"/>
                </a:moveTo>
                <a:lnTo>
                  <a:pt x="585" y="2864"/>
                </a:lnTo>
                <a:lnTo>
                  <a:pt x="590" y="2827"/>
                </a:lnTo>
                <a:lnTo>
                  <a:pt x="633" y="2843"/>
                </a:lnTo>
                <a:lnTo>
                  <a:pt x="633" y="2883"/>
                </a:lnTo>
                <a:close/>
                <a:moveTo>
                  <a:pt x="633" y="2830"/>
                </a:moveTo>
                <a:lnTo>
                  <a:pt x="590" y="2816"/>
                </a:lnTo>
                <a:lnTo>
                  <a:pt x="598" y="2749"/>
                </a:lnTo>
                <a:lnTo>
                  <a:pt x="633" y="2768"/>
                </a:lnTo>
                <a:lnTo>
                  <a:pt x="633" y="2830"/>
                </a:lnTo>
                <a:close/>
                <a:moveTo>
                  <a:pt x="633" y="2755"/>
                </a:moveTo>
                <a:lnTo>
                  <a:pt x="601" y="2736"/>
                </a:lnTo>
                <a:lnTo>
                  <a:pt x="604" y="2704"/>
                </a:lnTo>
                <a:lnTo>
                  <a:pt x="633" y="2717"/>
                </a:lnTo>
                <a:lnTo>
                  <a:pt x="633" y="2755"/>
                </a:lnTo>
                <a:close/>
                <a:moveTo>
                  <a:pt x="633" y="2704"/>
                </a:moveTo>
                <a:lnTo>
                  <a:pt x="606" y="2693"/>
                </a:lnTo>
                <a:lnTo>
                  <a:pt x="620" y="2589"/>
                </a:lnTo>
                <a:lnTo>
                  <a:pt x="636" y="2597"/>
                </a:lnTo>
                <a:lnTo>
                  <a:pt x="633" y="2704"/>
                </a:lnTo>
                <a:close/>
                <a:moveTo>
                  <a:pt x="636" y="2583"/>
                </a:moveTo>
                <a:lnTo>
                  <a:pt x="620" y="2575"/>
                </a:lnTo>
                <a:lnTo>
                  <a:pt x="622" y="2549"/>
                </a:lnTo>
                <a:lnTo>
                  <a:pt x="636" y="2525"/>
                </a:lnTo>
                <a:lnTo>
                  <a:pt x="636" y="2583"/>
                </a:lnTo>
                <a:close/>
                <a:moveTo>
                  <a:pt x="636" y="2501"/>
                </a:moveTo>
                <a:lnTo>
                  <a:pt x="628" y="2517"/>
                </a:lnTo>
                <a:lnTo>
                  <a:pt x="633" y="2460"/>
                </a:lnTo>
                <a:lnTo>
                  <a:pt x="636" y="2460"/>
                </a:lnTo>
                <a:lnTo>
                  <a:pt x="636" y="2501"/>
                </a:lnTo>
                <a:close/>
                <a:moveTo>
                  <a:pt x="636" y="2447"/>
                </a:moveTo>
                <a:lnTo>
                  <a:pt x="636" y="2447"/>
                </a:lnTo>
                <a:lnTo>
                  <a:pt x="636" y="2442"/>
                </a:lnTo>
                <a:lnTo>
                  <a:pt x="636" y="2447"/>
                </a:lnTo>
                <a:close/>
                <a:moveTo>
                  <a:pt x="639" y="2337"/>
                </a:moveTo>
                <a:lnTo>
                  <a:pt x="625" y="2439"/>
                </a:lnTo>
                <a:lnTo>
                  <a:pt x="598" y="2423"/>
                </a:lnTo>
                <a:lnTo>
                  <a:pt x="612" y="2359"/>
                </a:lnTo>
                <a:lnTo>
                  <a:pt x="628" y="2332"/>
                </a:lnTo>
                <a:lnTo>
                  <a:pt x="639" y="2337"/>
                </a:lnTo>
                <a:lnTo>
                  <a:pt x="639" y="2337"/>
                </a:lnTo>
                <a:close/>
                <a:moveTo>
                  <a:pt x="639" y="2324"/>
                </a:moveTo>
                <a:lnTo>
                  <a:pt x="636" y="2321"/>
                </a:lnTo>
                <a:lnTo>
                  <a:pt x="639" y="2319"/>
                </a:lnTo>
                <a:lnTo>
                  <a:pt x="639" y="2324"/>
                </a:lnTo>
                <a:close/>
                <a:moveTo>
                  <a:pt x="639" y="2295"/>
                </a:moveTo>
                <a:lnTo>
                  <a:pt x="625" y="2313"/>
                </a:lnTo>
                <a:lnTo>
                  <a:pt x="620" y="2311"/>
                </a:lnTo>
                <a:lnTo>
                  <a:pt x="631" y="2265"/>
                </a:lnTo>
                <a:lnTo>
                  <a:pt x="639" y="2287"/>
                </a:lnTo>
                <a:lnTo>
                  <a:pt x="639" y="2295"/>
                </a:lnTo>
                <a:close/>
                <a:moveTo>
                  <a:pt x="639" y="2249"/>
                </a:moveTo>
                <a:lnTo>
                  <a:pt x="636" y="2241"/>
                </a:lnTo>
                <a:lnTo>
                  <a:pt x="639" y="2225"/>
                </a:lnTo>
                <a:lnTo>
                  <a:pt x="639" y="2249"/>
                </a:lnTo>
                <a:close/>
                <a:moveTo>
                  <a:pt x="639" y="2150"/>
                </a:moveTo>
                <a:lnTo>
                  <a:pt x="639" y="2148"/>
                </a:lnTo>
                <a:lnTo>
                  <a:pt x="633" y="2134"/>
                </a:lnTo>
                <a:lnTo>
                  <a:pt x="639" y="2129"/>
                </a:lnTo>
                <a:lnTo>
                  <a:pt x="639" y="2150"/>
                </a:lnTo>
                <a:close/>
                <a:moveTo>
                  <a:pt x="639" y="2083"/>
                </a:moveTo>
                <a:lnTo>
                  <a:pt x="639" y="2081"/>
                </a:lnTo>
                <a:lnTo>
                  <a:pt x="639" y="2081"/>
                </a:lnTo>
                <a:lnTo>
                  <a:pt x="639" y="2083"/>
                </a:lnTo>
                <a:close/>
                <a:moveTo>
                  <a:pt x="639" y="2065"/>
                </a:moveTo>
                <a:lnTo>
                  <a:pt x="636" y="2062"/>
                </a:lnTo>
                <a:lnTo>
                  <a:pt x="639" y="2051"/>
                </a:lnTo>
                <a:lnTo>
                  <a:pt x="639" y="2065"/>
                </a:lnTo>
                <a:close/>
                <a:moveTo>
                  <a:pt x="641" y="1880"/>
                </a:moveTo>
                <a:lnTo>
                  <a:pt x="636" y="1891"/>
                </a:lnTo>
                <a:lnTo>
                  <a:pt x="633" y="1883"/>
                </a:lnTo>
                <a:lnTo>
                  <a:pt x="636" y="1851"/>
                </a:lnTo>
                <a:lnTo>
                  <a:pt x="641" y="1878"/>
                </a:lnTo>
                <a:lnTo>
                  <a:pt x="641" y="1880"/>
                </a:lnTo>
                <a:close/>
                <a:moveTo>
                  <a:pt x="636" y="1586"/>
                </a:moveTo>
                <a:lnTo>
                  <a:pt x="639" y="1581"/>
                </a:lnTo>
                <a:lnTo>
                  <a:pt x="639" y="1589"/>
                </a:lnTo>
                <a:lnTo>
                  <a:pt x="636" y="1586"/>
                </a:lnTo>
                <a:close/>
                <a:moveTo>
                  <a:pt x="641" y="1637"/>
                </a:moveTo>
                <a:lnTo>
                  <a:pt x="641" y="1642"/>
                </a:lnTo>
                <a:lnTo>
                  <a:pt x="641" y="1640"/>
                </a:lnTo>
                <a:lnTo>
                  <a:pt x="641" y="1631"/>
                </a:lnTo>
                <a:lnTo>
                  <a:pt x="641" y="1637"/>
                </a:lnTo>
                <a:close/>
                <a:moveTo>
                  <a:pt x="644" y="1506"/>
                </a:moveTo>
                <a:lnTo>
                  <a:pt x="641" y="1519"/>
                </a:lnTo>
                <a:lnTo>
                  <a:pt x="633" y="1527"/>
                </a:lnTo>
                <a:lnTo>
                  <a:pt x="631" y="1482"/>
                </a:lnTo>
                <a:lnTo>
                  <a:pt x="644" y="1439"/>
                </a:lnTo>
                <a:lnTo>
                  <a:pt x="644" y="1439"/>
                </a:lnTo>
                <a:lnTo>
                  <a:pt x="644" y="1506"/>
                </a:lnTo>
                <a:close/>
                <a:moveTo>
                  <a:pt x="644" y="1396"/>
                </a:moveTo>
                <a:lnTo>
                  <a:pt x="641" y="1407"/>
                </a:lnTo>
                <a:lnTo>
                  <a:pt x="633" y="1393"/>
                </a:lnTo>
                <a:lnTo>
                  <a:pt x="644" y="1364"/>
                </a:lnTo>
                <a:lnTo>
                  <a:pt x="644" y="1396"/>
                </a:lnTo>
                <a:close/>
                <a:moveTo>
                  <a:pt x="644" y="1332"/>
                </a:moveTo>
                <a:lnTo>
                  <a:pt x="625" y="1380"/>
                </a:lnTo>
                <a:lnTo>
                  <a:pt x="622" y="1375"/>
                </a:lnTo>
                <a:lnTo>
                  <a:pt x="620" y="1327"/>
                </a:lnTo>
                <a:lnTo>
                  <a:pt x="628" y="1313"/>
                </a:lnTo>
                <a:lnTo>
                  <a:pt x="644" y="1303"/>
                </a:lnTo>
                <a:lnTo>
                  <a:pt x="644" y="1332"/>
                </a:lnTo>
                <a:close/>
                <a:moveTo>
                  <a:pt x="644" y="1289"/>
                </a:moveTo>
                <a:lnTo>
                  <a:pt x="636" y="1295"/>
                </a:lnTo>
                <a:lnTo>
                  <a:pt x="644" y="1276"/>
                </a:lnTo>
                <a:lnTo>
                  <a:pt x="644" y="1289"/>
                </a:lnTo>
                <a:close/>
                <a:moveTo>
                  <a:pt x="647" y="1246"/>
                </a:moveTo>
                <a:lnTo>
                  <a:pt x="617" y="1303"/>
                </a:lnTo>
                <a:lnTo>
                  <a:pt x="614" y="1246"/>
                </a:lnTo>
                <a:lnTo>
                  <a:pt x="641" y="1198"/>
                </a:lnTo>
                <a:lnTo>
                  <a:pt x="647" y="1206"/>
                </a:lnTo>
                <a:lnTo>
                  <a:pt x="647" y="1246"/>
                </a:lnTo>
                <a:close/>
                <a:moveTo>
                  <a:pt x="644" y="1172"/>
                </a:moveTo>
                <a:lnTo>
                  <a:pt x="644" y="1172"/>
                </a:lnTo>
                <a:lnTo>
                  <a:pt x="625" y="1137"/>
                </a:lnTo>
                <a:lnTo>
                  <a:pt x="647" y="1107"/>
                </a:lnTo>
                <a:lnTo>
                  <a:pt x="647" y="1169"/>
                </a:lnTo>
                <a:lnTo>
                  <a:pt x="644" y="1172"/>
                </a:lnTo>
                <a:close/>
                <a:moveTo>
                  <a:pt x="647" y="2755"/>
                </a:moveTo>
                <a:lnTo>
                  <a:pt x="647" y="2723"/>
                </a:lnTo>
                <a:lnTo>
                  <a:pt x="647" y="2723"/>
                </a:lnTo>
                <a:lnTo>
                  <a:pt x="647" y="2755"/>
                </a:lnTo>
                <a:close/>
                <a:moveTo>
                  <a:pt x="649" y="2709"/>
                </a:moveTo>
                <a:lnTo>
                  <a:pt x="647" y="2709"/>
                </a:lnTo>
                <a:lnTo>
                  <a:pt x="647" y="2602"/>
                </a:lnTo>
                <a:lnTo>
                  <a:pt x="655" y="2605"/>
                </a:lnTo>
                <a:lnTo>
                  <a:pt x="649" y="2709"/>
                </a:lnTo>
                <a:close/>
                <a:moveTo>
                  <a:pt x="647" y="2589"/>
                </a:moveTo>
                <a:lnTo>
                  <a:pt x="649" y="2503"/>
                </a:lnTo>
                <a:lnTo>
                  <a:pt x="660" y="2482"/>
                </a:lnTo>
                <a:lnTo>
                  <a:pt x="655" y="2592"/>
                </a:lnTo>
                <a:lnTo>
                  <a:pt x="647" y="2589"/>
                </a:lnTo>
                <a:close/>
                <a:moveTo>
                  <a:pt x="655" y="2835"/>
                </a:moveTo>
                <a:lnTo>
                  <a:pt x="657" y="2779"/>
                </a:lnTo>
                <a:lnTo>
                  <a:pt x="700" y="2800"/>
                </a:lnTo>
                <a:lnTo>
                  <a:pt x="703" y="2851"/>
                </a:lnTo>
                <a:lnTo>
                  <a:pt x="655" y="2835"/>
                </a:lnTo>
                <a:close/>
                <a:moveTo>
                  <a:pt x="703" y="2193"/>
                </a:moveTo>
                <a:lnTo>
                  <a:pt x="697" y="2169"/>
                </a:lnTo>
                <a:lnTo>
                  <a:pt x="697" y="2134"/>
                </a:lnTo>
                <a:lnTo>
                  <a:pt x="724" y="2161"/>
                </a:lnTo>
                <a:lnTo>
                  <a:pt x="703" y="2193"/>
                </a:lnTo>
                <a:close/>
                <a:moveTo>
                  <a:pt x="703" y="2404"/>
                </a:moveTo>
                <a:lnTo>
                  <a:pt x="703" y="2402"/>
                </a:lnTo>
                <a:lnTo>
                  <a:pt x="703" y="2399"/>
                </a:lnTo>
                <a:lnTo>
                  <a:pt x="705" y="2418"/>
                </a:lnTo>
                <a:lnTo>
                  <a:pt x="703" y="2404"/>
                </a:lnTo>
                <a:close/>
                <a:moveTo>
                  <a:pt x="705" y="2503"/>
                </a:moveTo>
                <a:lnTo>
                  <a:pt x="711" y="2506"/>
                </a:lnTo>
                <a:lnTo>
                  <a:pt x="719" y="2527"/>
                </a:lnTo>
                <a:lnTo>
                  <a:pt x="729" y="2629"/>
                </a:lnTo>
                <a:lnTo>
                  <a:pt x="708" y="2618"/>
                </a:lnTo>
                <a:lnTo>
                  <a:pt x="705" y="2503"/>
                </a:lnTo>
                <a:close/>
                <a:moveTo>
                  <a:pt x="711" y="2661"/>
                </a:moveTo>
                <a:lnTo>
                  <a:pt x="708" y="2634"/>
                </a:lnTo>
                <a:lnTo>
                  <a:pt x="729" y="2642"/>
                </a:lnTo>
                <a:lnTo>
                  <a:pt x="740" y="2749"/>
                </a:lnTo>
                <a:lnTo>
                  <a:pt x="716" y="2739"/>
                </a:lnTo>
                <a:lnTo>
                  <a:pt x="711" y="2661"/>
                </a:lnTo>
                <a:close/>
                <a:moveTo>
                  <a:pt x="716" y="2752"/>
                </a:moveTo>
                <a:lnTo>
                  <a:pt x="743" y="2763"/>
                </a:lnTo>
                <a:lnTo>
                  <a:pt x="745" y="2808"/>
                </a:lnTo>
                <a:lnTo>
                  <a:pt x="719" y="2795"/>
                </a:lnTo>
                <a:lnTo>
                  <a:pt x="716" y="2752"/>
                </a:lnTo>
                <a:close/>
                <a:moveTo>
                  <a:pt x="724" y="2859"/>
                </a:moveTo>
                <a:lnTo>
                  <a:pt x="719" y="2811"/>
                </a:lnTo>
                <a:lnTo>
                  <a:pt x="748" y="2824"/>
                </a:lnTo>
                <a:lnTo>
                  <a:pt x="751" y="2867"/>
                </a:lnTo>
                <a:lnTo>
                  <a:pt x="724" y="2859"/>
                </a:lnTo>
                <a:close/>
                <a:moveTo>
                  <a:pt x="753" y="2755"/>
                </a:moveTo>
                <a:lnTo>
                  <a:pt x="743" y="2650"/>
                </a:lnTo>
                <a:lnTo>
                  <a:pt x="748" y="2653"/>
                </a:lnTo>
                <a:lnTo>
                  <a:pt x="764" y="2752"/>
                </a:lnTo>
                <a:lnTo>
                  <a:pt x="767" y="2760"/>
                </a:lnTo>
                <a:lnTo>
                  <a:pt x="753" y="2755"/>
                </a:lnTo>
                <a:close/>
                <a:moveTo>
                  <a:pt x="753" y="2768"/>
                </a:moveTo>
                <a:lnTo>
                  <a:pt x="767" y="2773"/>
                </a:lnTo>
                <a:lnTo>
                  <a:pt x="775" y="2824"/>
                </a:lnTo>
                <a:lnTo>
                  <a:pt x="759" y="2816"/>
                </a:lnTo>
                <a:lnTo>
                  <a:pt x="753" y="2768"/>
                </a:lnTo>
                <a:close/>
                <a:moveTo>
                  <a:pt x="764" y="2872"/>
                </a:moveTo>
                <a:lnTo>
                  <a:pt x="761" y="2830"/>
                </a:lnTo>
                <a:lnTo>
                  <a:pt x="777" y="2838"/>
                </a:lnTo>
                <a:lnTo>
                  <a:pt x="783" y="2878"/>
                </a:lnTo>
                <a:lnTo>
                  <a:pt x="764" y="2872"/>
                </a:lnTo>
                <a:close/>
                <a:moveTo>
                  <a:pt x="783" y="2779"/>
                </a:moveTo>
                <a:lnTo>
                  <a:pt x="785" y="2779"/>
                </a:lnTo>
                <a:lnTo>
                  <a:pt x="799" y="2835"/>
                </a:lnTo>
                <a:lnTo>
                  <a:pt x="791" y="2832"/>
                </a:lnTo>
                <a:lnTo>
                  <a:pt x="783" y="2779"/>
                </a:lnTo>
                <a:close/>
                <a:moveTo>
                  <a:pt x="802" y="2883"/>
                </a:moveTo>
                <a:lnTo>
                  <a:pt x="793" y="2846"/>
                </a:lnTo>
                <a:lnTo>
                  <a:pt x="804" y="2851"/>
                </a:lnTo>
                <a:lnTo>
                  <a:pt x="812" y="2888"/>
                </a:lnTo>
                <a:lnTo>
                  <a:pt x="802" y="2883"/>
                </a:lnTo>
                <a:close/>
                <a:moveTo>
                  <a:pt x="815" y="2843"/>
                </a:moveTo>
                <a:lnTo>
                  <a:pt x="799" y="2787"/>
                </a:lnTo>
                <a:lnTo>
                  <a:pt x="804" y="2787"/>
                </a:lnTo>
                <a:lnTo>
                  <a:pt x="826" y="2848"/>
                </a:lnTo>
                <a:lnTo>
                  <a:pt x="815" y="2843"/>
                </a:lnTo>
                <a:close/>
                <a:moveTo>
                  <a:pt x="826" y="2891"/>
                </a:moveTo>
                <a:lnTo>
                  <a:pt x="818" y="2859"/>
                </a:lnTo>
                <a:lnTo>
                  <a:pt x="831" y="2864"/>
                </a:lnTo>
                <a:lnTo>
                  <a:pt x="842" y="2896"/>
                </a:lnTo>
                <a:lnTo>
                  <a:pt x="826" y="2891"/>
                </a:lnTo>
                <a:close/>
                <a:moveTo>
                  <a:pt x="850" y="2862"/>
                </a:moveTo>
                <a:lnTo>
                  <a:pt x="836" y="2800"/>
                </a:lnTo>
                <a:lnTo>
                  <a:pt x="868" y="2813"/>
                </a:lnTo>
                <a:lnTo>
                  <a:pt x="887" y="2880"/>
                </a:lnTo>
                <a:lnTo>
                  <a:pt x="850" y="2862"/>
                </a:lnTo>
                <a:close/>
                <a:moveTo>
                  <a:pt x="938" y="2904"/>
                </a:moveTo>
                <a:lnTo>
                  <a:pt x="900" y="2886"/>
                </a:lnTo>
                <a:lnTo>
                  <a:pt x="882" y="2819"/>
                </a:lnTo>
                <a:lnTo>
                  <a:pt x="911" y="2832"/>
                </a:lnTo>
                <a:lnTo>
                  <a:pt x="938" y="2904"/>
                </a:lnTo>
                <a:close/>
                <a:moveTo>
                  <a:pt x="943" y="2832"/>
                </a:moveTo>
                <a:lnTo>
                  <a:pt x="919" y="2821"/>
                </a:lnTo>
                <a:lnTo>
                  <a:pt x="882" y="2720"/>
                </a:lnTo>
                <a:lnTo>
                  <a:pt x="895" y="2728"/>
                </a:lnTo>
                <a:lnTo>
                  <a:pt x="943" y="2832"/>
                </a:lnTo>
                <a:close/>
                <a:moveTo>
                  <a:pt x="887" y="2709"/>
                </a:moveTo>
                <a:lnTo>
                  <a:pt x="874" y="2704"/>
                </a:lnTo>
                <a:lnTo>
                  <a:pt x="834" y="2597"/>
                </a:lnTo>
                <a:lnTo>
                  <a:pt x="887" y="2709"/>
                </a:lnTo>
                <a:close/>
                <a:moveTo>
                  <a:pt x="834" y="2565"/>
                </a:moveTo>
                <a:lnTo>
                  <a:pt x="777" y="2444"/>
                </a:lnTo>
                <a:lnTo>
                  <a:pt x="772" y="2434"/>
                </a:lnTo>
                <a:lnTo>
                  <a:pt x="1331" y="2830"/>
                </a:lnTo>
                <a:lnTo>
                  <a:pt x="1344" y="2872"/>
                </a:lnTo>
                <a:lnTo>
                  <a:pt x="834" y="2565"/>
                </a:lnTo>
                <a:close/>
                <a:moveTo>
                  <a:pt x="1360" y="2880"/>
                </a:moveTo>
                <a:lnTo>
                  <a:pt x="1347" y="2840"/>
                </a:lnTo>
                <a:lnTo>
                  <a:pt x="1381" y="2864"/>
                </a:lnTo>
                <a:lnTo>
                  <a:pt x="1397" y="2904"/>
                </a:lnTo>
                <a:lnTo>
                  <a:pt x="1360" y="2880"/>
                </a:lnTo>
                <a:close/>
                <a:moveTo>
                  <a:pt x="1464" y="2872"/>
                </a:moveTo>
                <a:lnTo>
                  <a:pt x="1480" y="2896"/>
                </a:lnTo>
                <a:lnTo>
                  <a:pt x="1464" y="2883"/>
                </a:lnTo>
                <a:lnTo>
                  <a:pt x="1451" y="2859"/>
                </a:lnTo>
                <a:lnTo>
                  <a:pt x="1464" y="2872"/>
                </a:lnTo>
                <a:close/>
                <a:moveTo>
                  <a:pt x="1432" y="2824"/>
                </a:moveTo>
                <a:lnTo>
                  <a:pt x="1432" y="2824"/>
                </a:lnTo>
                <a:lnTo>
                  <a:pt x="1432" y="2824"/>
                </a:lnTo>
                <a:lnTo>
                  <a:pt x="1432" y="2824"/>
                </a:lnTo>
                <a:close/>
                <a:moveTo>
                  <a:pt x="1421" y="2832"/>
                </a:moveTo>
                <a:lnTo>
                  <a:pt x="1440" y="2862"/>
                </a:lnTo>
                <a:lnTo>
                  <a:pt x="1421" y="2848"/>
                </a:lnTo>
                <a:lnTo>
                  <a:pt x="1408" y="2819"/>
                </a:lnTo>
                <a:lnTo>
                  <a:pt x="1421" y="2832"/>
                </a:lnTo>
                <a:close/>
                <a:moveTo>
                  <a:pt x="1413" y="2856"/>
                </a:moveTo>
                <a:lnTo>
                  <a:pt x="1424" y="2878"/>
                </a:lnTo>
                <a:lnTo>
                  <a:pt x="1392" y="2856"/>
                </a:lnTo>
                <a:lnTo>
                  <a:pt x="1381" y="2830"/>
                </a:lnTo>
                <a:lnTo>
                  <a:pt x="1413" y="2856"/>
                </a:lnTo>
                <a:close/>
                <a:moveTo>
                  <a:pt x="1395" y="2784"/>
                </a:moveTo>
                <a:lnTo>
                  <a:pt x="1403" y="2795"/>
                </a:lnTo>
                <a:lnTo>
                  <a:pt x="1395" y="2789"/>
                </a:lnTo>
                <a:lnTo>
                  <a:pt x="1389" y="2776"/>
                </a:lnTo>
                <a:lnTo>
                  <a:pt x="1395" y="2784"/>
                </a:lnTo>
                <a:close/>
                <a:moveTo>
                  <a:pt x="1400" y="2830"/>
                </a:moveTo>
                <a:lnTo>
                  <a:pt x="1373" y="2808"/>
                </a:lnTo>
                <a:lnTo>
                  <a:pt x="1360" y="2771"/>
                </a:lnTo>
                <a:lnTo>
                  <a:pt x="1384" y="2795"/>
                </a:lnTo>
                <a:lnTo>
                  <a:pt x="1400" y="2830"/>
                </a:lnTo>
                <a:close/>
                <a:moveTo>
                  <a:pt x="1363" y="2747"/>
                </a:moveTo>
                <a:lnTo>
                  <a:pt x="1371" y="2765"/>
                </a:lnTo>
                <a:lnTo>
                  <a:pt x="1349" y="2747"/>
                </a:lnTo>
                <a:lnTo>
                  <a:pt x="1341" y="2725"/>
                </a:lnTo>
                <a:lnTo>
                  <a:pt x="1363" y="2747"/>
                </a:lnTo>
                <a:close/>
                <a:moveTo>
                  <a:pt x="1336" y="2690"/>
                </a:moveTo>
                <a:lnTo>
                  <a:pt x="1344" y="2709"/>
                </a:lnTo>
                <a:lnTo>
                  <a:pt x="1331" y="2693"/>
                </a:lnTo>
                <a:lnTo>
                  <a:pt x="1323" y="2674"/>
                </a:lnTo>
                <a:lnTo>
                  <a:pt x="1336" y="2690"/>
                </a:lnTo>
                <a:close/>
                <a:moveTo>
                  <a:pt x="1320" y="2698"/>
                </a:moveTo>
                <a:lnTo>
                  <a:pt x="1331" y="2725"/>
                </a:lnTo>
                <a:lnTo>
                  <a:pt x="1306" y="2704"/>
                </a:lnTo>
                <a:lnTo>
                  <a:pt x="1298" y="2677"/>
                </a:lnTo>
                <a:lnTo>
                  <a:pt x="1320" y="2698"/>
                </a:lnTo>
                <a:close/>
                <a:moveTo>
                  <a:pt x="1309" y="2669"/>
                </a:moveTo>
                <a:lnTo>
                  <a:pt x="1290" y="2650"/>
                </a:lnTo>
                <a:lnTo>
                  <a:pt x="1282" y="2621"/>
                </a:lnTo>
                <a:lnTo>
                  <a:pt x="1298" y="2642"/>
                </a:lnTo>
                <a:lnTo>
                  <a:pt x="1309" y="2669"/>
                </a:lnTo>
                <a:close/>
                <a:moveTo>
                  <a:pt x="1280" y="2592"/>
                </a:moveTo>
                <a:lnTo>
                  <a:pt x="1282" y="2602"/>
                </a:lnTo>
                <a:lnTo>
                  <a:pt x="1274" y="2589"/>
                </a:lnTo>
                <a:lnTo>
                  <a:pt x="1269" y="2575"/>
                </a:lnTo>
                <a:lnTo>
                  <a:pt x="1280" y="2592"/>
                </a:lnTo>
                <a:close/>
                <a:moveTo>
                  <a:pt x="1272" y="2629"/>
                </a:moveTo>
                <a:lnTo>
                  <a:pt x="839" y="2148"/>
                </a:lnTo>
                <a:lnTo>
                  <a:pt x="871" y="2089"/>
                </a:lnTo>
                <a:lnTo>
                  <a:pt x="1264" y="2597"/>
                </a:lnTo>
                <a:lnTo>
                  <a:pt x="1272" y="2629"/>
                </a:lnTo>
                <a:close/>
                <a:moveTo>
                  <a:pt x="1248" y="2541"/>
                </a:moveTo>
                <a:lnTo>
                  <a:pt x="1253" y="2565"/>
                </a:lnTo>
                <a:lnTo>
                  <a:pt x="876" y="2078"/>
                </a:lnTo>
                <a:lnTo>
                  <a:pt x="906" y="2025"/>
                </a:lnTo>
                <a:lnTo>
                  <a:pt x="1248" y="2541"/>
                </a:lnTo>
                <a:close/>
                <a:moveTo>
                  <a:pt x="1234" y="2503"/>
                </a:moveTo>
                <a:lnTo>
                  <a:pt x="911" y="2011"/>
                </a:lnTo>
                <a:lnTo>
                  <a:pt x="938" y="1963"/>
                </a:lnTo>
                <a:lnTo>
                  <a:pt x="1232" y="2490"/>
                </a:lnTo>
                <a:lnTo>
                  <a:pt x="1234" y="2503"/>
                </a:lnTo>
                <a:close/>
                <a:moveTo>
                  <a:pt x="1213" y="2426"/>
                </a:moveTo>
                <a:lnTo>
                  <a:pt x="1216" y="2439"/>
                </a:lnTo>
                <a:lnTo>
                  <a:pt x="943" y="1950"/>
                </a:lnTo>
                <a:lnTo>
                  <a:pt x="970" y="1904"/>
                </a:lnTo>
                <a:lnTo>
                  <a:pt x="1213" y="2426"/>
                </a:lnTo>
                <a:close/>
                <a:moveTo>
                  <a:pt x="975" y="1891"/>
                </a:moveTo>
                <a:lnTo>
                  <a:pt x="999" y="1848"/>
                </a:lnTo>
                <a:lnTo>
                  <a:pt x="1178" y="2321"/>
                </a:lnTo>
                <a:lnTo>
                  <a:pt x="975" y="1891"/>
                </a:lnTo>
                <a:close/>
                <a:moveTo>
                  <a:pt x="1152" y="2220"/>
                </a:moveTo>
                <a:lnTo>
                  <a:pt x="1007" y="1835"/>
                </a:lnTo>
                <a:lnTo>
                  <a:pt x="1026" y="1795"/>
                </a:lnTo>
                <a:lnTo>
                  <a:pt x="1152" y="2220"/>
                </a:lnTo>
                <a:close/>
                <a:moveTo>
                  <a:pt x="1031" y="1763"/>
                </a:moveTo>
                <a:lnTo>
                  <a:pt x="1018" y="1720"/>
                </a:lnTo>
                <a:lnTo>
                  <a:pt x="1248" y="1359"/>
                </a:lnTo>
                <a:lnTo>
                  <a:pt x="1031" y="1763"/>
                </a:lnTo>
                <a:close/>
                <a:moveTo>
                  <a:pt x="1323" y="1214"/>
                </a:moveTo>
                <a:lnTo>
                  <a:pt x="1013" y="1704"/>
                </a:lnTo>
                <a:lnTo>
                  <a:pt x="997" y="1648"/>
                </a:lnTo>
                <a:lnTo>
                  <a:pt x="1336" y="1190"/>
                </a:lnTo>
                <a:lnTo>
                  <a:pt x="1323" y="1214"/>
                </a:lnTo>
                <a:close/>
                <a:moveTo>
                  <a:pt x="991" y="1634"/>
                </a:moveTo>
                <a:lnTo>
                  <a:pt x="978" y="1583"/>
                </a:lnTo>
                <a:lnTo>
                  <a:pt x="1339" y="1169"/>
                </a:lnTo>
                <a:lnTo>
                  <a:pt x="991" y="1634"/>
                </a:lnTo>
                <a:close/>
                <a:moveTo>
                  <a:pt x="1392" y="1089"/>
                </a:moveTo>
                <a:lnTo>
                  <a:pt x="973" y="1570"/>
                </a:lnTo>
                <a:lnTo>
                  <a:pt x="956" y="1517"/>
                </a:lnTo>
                <a:lnTo>
                  <a:pt x="1395" y="1081"/>
                </a:lnTo>
                <a:lnTo>
                  <a:pt x="1392" y="1089"/>
                </a:lnTo>
                <a:close/>
                <a:moveTo>
                  <a:pt x="1416" y="1046"/>
                </a:moveTo>
                <a:lnTo>
                  <a:pt x="954" y="1503"/>
                </a:lnTo>
                <a:lnTo>
                  <a:pt x="935" y="1442"/>
                </a:lnTo>
                <a:lnTo>
                  <a:pt x="1429" y="1019"/>
                </a:lnTo>
                <a:lnTo>
                  <a:pt x="1416" y="1046"/>
                </a:lnTo>
                <a:close/>
                <a:moveTo>
                  <a:pt x="1461" y="1000"/>
                </a:moveTo>
                <a:lnTo>
                  <a:pt x="1445" y="1016"/>
                </a:lnTo>
                <a:lnTo>
                  <a:pt x="1456" y="995"/>
                </a:lnTo>
                <a:lnTo>
                  <a:pt x="1472" y="982"/>
                </a:lnTo>
                <a:lnTo>
                  <a:pt x="1461" y="1000"/>
                </a:lnTo>
                <a:close/>
                <a:moveTo>
                  <a:pt x="1496" y="947"/>
                </a:moveTo>
                <a:lnTo>
                  <a:pt x="1469" y="966"/>
                </a:lnTo>
                <a:lnTo>
                  <a:pt x="1483" y="944"/>
                </a:lnTo>
                <a:lnTo>
                  <a:pt x="1507" y="928"/>
                </a:lnTo>
                <a:lnTo>
                  <a:pt x="1496" y="947"/>
                </a:lnTo>
                <a:close/>
                <a:moveTo>
                  <a:pt x="1526" y="899"/>
                </a:moveTo>
                <a:lnTo>
                  <a:pt x="1496" y="920"/>
                </a:lnTo>
                <a:lnTo>
                  <a:pt x="1507" y="899"/>
                </a:lnTo>
                <a:lnTo>
                  <a:pt x="1539" y="880"/>
                </a:lnTo>
                <a:lnTo>
                  <a:pt x="1526" y="899"/>
                </a:lnTo>
                <a:close/>
                <a:moveTo>
                  <a:pt x="1552" y="880"/>
                </a:moveTo>
                <a:lnTo>
                  <a:pt x="1560" y="864"/>
                </a:lnTo>
                <a:lnTo>
                  <a:pt x="1568" y="859"/>
                </a:lnTo>
                <a:lnTo>
                  <a:pt x="1555" y="875"/>
                </a:lnTo>
                <a:lnTo>
                  <a:pt x="1552" y="880"/>
                </a:lnTo>
                <a:close/>
                <a:moveTo>
                  <a:pt x="1576" y="877"/>
                </a:moveTo>
                <a:lnTo>
                  <a:pt x="1560" y="888"/>
                </a:lnTo>
                <a:lnTo>
                  <a:pt x="1566" y="885"/>
                </a:lnTo>
                <a:lnTo>
                  <a:pt x="1576" y="875"/>
                </a:lnTo>
                <a:lnTo>
                  <a:pt x="1576" y="877"/>
                </a:lnTo>
                <a:close/>
                <a:moveTo>
                  <a:pt x="1576" y="840"/>
                </a:moveTo>
                <a:lnTo>
                  <a:pt x="1603" y="800"/>
                </a:lnTo>
                <a:lnTo>
                  <a:pt x="1619" y="789"/>
                </a:lnTo>
                <a:lnTo>
                  <a:pt x="1587" y="832"/>
                </a:lnTo>
                <a:lnTo>
                  <a:pt x="1576" y="840"/>
                </a:lnTo>
                <a:close/>
                <a:moveTo>
                  <a:pt x="1614" y="835"/>
                </a:moveTo>
                <a:lnTo>
                  <a:pt x="1590" y="851"/>
                </a:lnTo>
                <a:lnTo>
                  <a:pt x="1598" y="843"/>
                </a:lnTo>
                <a:lnTo>
                  <a:pt x="1616" y="829"/>
                </a:lnTo>
                <a:lnTo>
                  <a:pt x="1614" y="835"/>
                </a:lnTo>
                <a:close/>
                <a:moveTo>
                  <a:pt x="1643" y="797"/>
                </a:moveTo>
                <a:lnTo>
                  <a:pt x="1616" y="816"/>
                </a:lnTo>
                <a:lnTo>
                  <a:pt x="1646" y="778"/>
                </a:lnTo>
                <a:lnTo>
                  <a:pt x="1678" y="760"/>
                </a:lnTo>
                <a:lnTo>
                  <a:pt x="1643" y="797"/>
                </a:lnTo>
                <a:close/>
                <a:moveTo>
                  <a:pt x="1697" y="765"/>
                </a:moveTo>
                <a:lnTo>
                  <a:pt x="1681" y="776"/>
                </a:lnTo>
                <a:lnTo>
                  <a:pt x="1707" y="744"/>
                </a:lnTo>
                <a:lnTo>
                  <a:pt x="1729" y="733"/>
                </a:lnTo>
                <a:lnTo>
                  <a:pt x="1697" y="765"/>
                </a:lnTo>
                <a:close/>
                <a:moveTo>
                  <a:pt x="1729" y="720"/>
                </a:moveTo>
                <a:lnTo>
                  <a:pt x="1739" y="709"/>
                </a:lnTo>
                <a:lnTo>
                  <a:pt x="1766" y="696"/>
                </a:lnTo>
                <a:lnTo>
                  <a:pt x="1758" y="704"/>
                </a:lnTo>
                <a:lnTo>
                  <a:pt x="1729" y="720"/>
                </a:lnTo>
                <a:close/>
                <a:moveTo>
                  <a:pt x="1758" y="720"/>
                </a:moveTo>
                <a:lnTo>
                  <a:pt x="1766" y="714"/>
                </a:lnTo>
                <a:lnTo>
                  <a:pt x="1769" y="712"/>
                </a:lnTo>
                <a:lnTo>
                  <a:pt x="1758" y="720"/>
                </a:lnTo>
                <a:close/>
                <a:moveTo>
                  <a:pt x="1795" y="685"/>
                </a:moveTo>
                <a:lnTo>
                  <a:pt x="1795" y="682"/>
                </a:lnTo>
                <a:lnTo>
                  <a:pt x="1803" y="679"/>
                </a:lnTo>
                <a:lnTo>
                  <a:pt x="1795" y="685"/>
                </a:lnTo>
                <a:close/>
                <a:moveTo>
                  <a:pt x="1790" y="674"/>
                </a:moveTo>
                <a:lnTo>
                  <a:pt x="1755" y="688"/>
                </a:lnTo>
                <a:lnTo>
                  <a:pt x="1777" y="663"/>
                </a:lnTo>
                <a:lnTo>
                  <a:pt x="1811" y="653"/>
                </a:lnTo>
                <a:lnTo>
                  <a:pt x="1790" y="674"/>
                </a:lnTo>
                <a:close/>
                <a:moveTo>
                  <a:pt x="1841" y="650"/>
                </a:moveTo>
                <a:lnTo>
                  <a:pt x="1819" y="661"/>
                </a:lnTo>
                <a:lnTo>
                  <a:pt x="1838" y="642"/>
                </a:lnTo>
                <a:lnTo>
                  <a:pt x="1857" y="634"/>
                </a:lnTo>
                <a:lnTo>
                  <a:pt x="1841" y="650"/>
                </a:lnTo>
                <a:close/>
                <a:moveTo>
                  <a:pt x="1897" y="626"/>
                </a:moveTo>
                <a:lnTo>
                  <a:pt x="1878" y="634"/>
                </a:lnTo>
                <a:lnTo>
                  <a:pt x="1889" y="623"/>
                </a:lnTo>
                <a:lnTo>
                  <a:pt x="1908" y="618"/>
                </a:lnTo>
                <a:lnTo>
                  <a:pt x="1897" y="626"/>
                </a:lnTo>
                <a:close/>
                <a:moveTo>
                  <a:pt x="1884" y="613"/>
                </a:moveTo>
                <a:lnTo>
                  <a:pt x="1857" y="623"/>
                </a:lnTo>
                <a:lnTo>
                  <a:pt x="1881" y="599"/>
                </a:lnTo>
                <a:lnTo>
                  <a:pt x="1910" y="591"/>
                </a:lnTo>
                <a:lnTo>
                  <a:pt x="1884" y="613"/>
                </a:lnTo>
                <a:close/>
                <a:moveTo>
                  <a:pt x="1940" y="594"/>
                </a:moveTo>
                <a:lnTo>
                  <a:pt x="1916" y="602"/>
                </a:lnTo>
                <a:lnTo>
                  <a:pt x="1937" y="583"/>
                </a:lnTo>
                <a:lnTo>
                  <a:pt x="1964" y="578"/>
                </a:lnTo>
                <a:lnTo>
                  <a:pt x="1940" y="594"/>
                </a:lnTo>
                <a:close/>
                <a:moveTo>
                  <a:pt x="1958" y="567"/>
                </a:moveTo>
                <a:lnTo>
                  <a:pt x="1982" y="546"/>
                </a:lnTo>
                <a:lnTo>
                  <a:pt x="2015" y="540"/>
                </a:lnTo>
                <a:lnTo>
                  <a:pt x="1990" y="556"/>
                </a:lnTo>
                <a:lnTo>
                  <a:pt x="1958" y="567"/>
                </a:lnTo>
                <a:close/>
                <a:moveTo>
                  <a:pt x="2009" y="570"/>
                </a:moveTo>
                <a:lnTo>
                  <a:pt x="1980" y="581"/>
                </a:lnTo>
                <a:lnTo>
                  <a:pt x="1996" y="567"/>
                </a:lnTo>
                <a:lnTo>
                  <a:pt x="2023" y="562"/>
                </a:lnTo>
                <a:lnTo>
                  <a:pt x="2009" y="570"/>
                </a:lnTo>
                <a:close/>
                <a:moveTo>
                  <a:pt x="2057" y="538"/>
                </a:moveTo>
                <a:lnTo>
                  <a:pt x="2023" y="548"/>
                </a:lnTo>
                <a:lnTo>
                  <a:pt x="2041" y="535"/>
                </a:lnTo>
                <a:lnTo>
                  <a:pt x="2076" y="527"/>
                </a:lnTo>
                <a:lnTo>
                  <a:pt x="2057" y="538"/>
                </a:lnTo>
                <a:close/>
                <a:moveTo>
                  <a:pt x="2105" y="511"/>
                </a:moveTo>
                <a:lnTo>
                  <a:pt x="2065" y="516"/>
                </a:lnTo>
                <a:lnTo>
                  <a:pt x="2092" y="498"/>
                </a:lnTo>
                <a:lnTo>
                  <a:pt x="2132" y="492"/>
                </a:lnTo>
                <a:lnTo>
                  <a:pt x="2105" y="511"/>
                </a:lnTo>
                <a:close/>
                <a:moveTo>
                  <a:pt x="2159" y="514"/>
                </a:moveTo>
                <a:lnTo>
                  <a:pt x="2137" y="519"/>
                </a:lnTo>
                <a:lnTo>
                  <a:pt x="2143" y="516"/>
                </a:lnTo>
                <a:lnTo>
                  <a:pt x="2159" y="511"/>
                </a:lnTo>
                <a:lnTo>
                  <a:pt x="2159" y="514"/>
                </a:lnTo>
                <a:close/>
                <a:moveTo>
                  <a:pt x="2137" y="503"/>
                </a:moveTo>
                <a:lnTo>
                  <a:pt x="2137" y="503"/>
                </a:lnTo>
                <a:lnTo>
                  <a:pt x="2161" y="490"/>
                </a:lnTo>
                <a:lnTo>
                  <a:pt x="2167" y="490"/>
                </a:lnTo>
                <a:lnTo>
                  <a:pt x="2137" y="503"/>
                </a:lnTo>
                <a:close/>
                <a:moveTo>
                  <a:pt x="2210" y="490"/>
                </a:moveTo>
                <a:lnTo>
                  <a:pt x="2180" y="495"/>
                </a:lnTo>
                <a:lnTo>
                  <a:pt x="2199" y="484"/>
                </a:lnTo>
                <a:lnTo>
                  <a:pt x="2228" y="482"/>
                </a:lnTo>
                <a:lnTo>
                  <a:pt x="2210" y="490"/>
                </a:lnTo>
                <a:close/>
                <a:moveTo>
                  <a:pt x="2271" y="479"/>
                </a:moveTo>
                <a:lnTo>
                  <a:pt x="2263" y="482"/>
                </a:lnTo>
                <a:lnTo>
                  <a:pt x="2268" y="479"/>
                </a:lnTo>
                <a:lnTo>
                  <a:pt x="2279" y="476"/>
                </a:lnTo>
                <a:lnTo>
                  <a:pt x="2271" y="479"/>
                </a:lnTo>
                <a:close/>
                <a:moveTo>
                  <a:pt x="2266" y="466"/>
                </a:moveTo>
                <a:lnTo>
                  <a:pt x="2228" y="471"/>
                </a:lnTo>
                <a:lnTo>
                  <a:pt x="2247" y="460"/>
                </a:lnTo>
                <a:lnTo>
                  <a:pt x="2279" y="460"/>
                </a:lnTo>
                <a:lnTo>
                  <a:pt x="2266" y="466"/>
                </a:lnTo>
                <a:close/>
                <a:moveTo>
                  <a:pt x="2330" y="458"/>
                </a:moveTo>
                <a:lnTo>
                  <a:pt x="2306" y="460"/>
                </a:lnTo>
                <a:lnTo>
                  <a:pt x="2314" y="458"/>
                </a:lnTo>
                <a:lnTo>
                  <a:pt x="2332" y="458"/>
                </a:lnTo>
                <a:lnTo>
                  <a:pt x="2330" y="458"/>
                </a:lnTo>
                <a:close/>
                <a:moveTo>
                  <a:pt x="2343" y="444"/>
                </a:moveTo>
                <a:lnTo>
                  <a:pt x="2891" y="206"/>
                </a:lnTo>
                <a:lnTo>
                  <a:pt x="2958" y="209"/>
                </a:lnTo>
                <a:lnTo>
                  <a:pt x="2966" y="209"/>
                </a:lnTo>
                <a:lnTo>
                  <a:pt x="3016" y="220"/>
                </a:lnTo>
                <a:lnTo>
                  <a:pt x="2373" y="444"/>
                </a:lnTo>
                <a:lnTo>
                  <a:pt x="2343" y="444"/>
                </a:lnTo>
                <a:close/>
                <a:moveTo>
                  <a:pt x="2421" y="442"/>
                </a:moveTo>
                <a:lnTo>
                  <a:pt x="2413" y="442"/>
                </a:lnTo>
                <a:lnTo>
                  <a:pt x="3041" y="225"/>
                </a:lnTo>
                <a:lnTo>
                  <a:pt x="3155" y="246"/>
                </a:lnTo>
                <a:lnTo>
                  <a:pt x="2421" y="442"/>
                </a:lnTo>
                <a:close/>
                <a:moveTo>
                  <a:pt x="2477" y="442"/>
                </a:moveTo>
                <a:lnTo>
                  <a:pt x="2474" y="442"/>
                </a:lnTo>
                <a:lnTo>
                  <a:pt x="3182" y="252"/>
                </a:lnTo>
                <a:lnTo>
                  <a:pt x="3198" y="254"/>
                </a:lnTo>
                <a:lnTo>
                  <a:pt x="3244" y="294"/>
                </a:lnTo>
                <a:lnTo>
                  <a:pt x="2477" y="442"/>
                </a:lnTo>
                <a:close/>
                <a:moveTo>
                  <a:pt x="3254" y="305"/>
                </a:moveTo>
                <a:lnTo>
                  <a:pt x="3302" y="351"/>
                </a:lnTo>
                <a:lnTo>
                  <a:pt x="2613" y="425"/>
                </a:lnTo>
                <a:lnTo>
                  <a:pt x="3254" y="305"/>
                </a:lnTo>
                <a:close/>
                <a:moveTo>
                  <a:pt x="2664" y="433"/>
                </a:moveTo>
                <a:lnTo>
                  <a:pt x="3316" y="361"/>
                </a:lnTo>
                <a:lnTo>
                  <a:pt x="3366" y="407"/>
                </a:lnTo>
                <a:lnTo>
                  <a:pt x="2664" y="433"/>
                </a:lnTo>
                <a:close/>
                <a:moveTo>
                  <a:pt x="3329" y="359"/>
                </a:moveTo>
                <a:lnTo>
                  <a:pt x="3350" y="356"/>
                </a:lnTo>
                <a:lnTo>
                  <a:pt x="3399" y="407"/>
                </a:lnTo>
                <a:lnTo>
                  <a:pt x="3383" y="407"/>
                </a:lnTo>
                <a:lnTo>
                  <a:pt x="3329" y="359"/>
                </a:lnTo>
                <a:close/>
                <a:moveTo>
                  <a:pt x="3396" y="417"/>
                </a:moveTo>
                <a:lnTo>
                  <a:pt x="3409" y="417"/>
                </a:lnTo>
                <a:lnTo>
                  <a:pt x="3500" y="514"/>
                </a:lnTo>
                <a:lnTo>
                  <a:pt x="3396" y="417"/>
                </a:lnTo>
                <a:close/>
                <a:moveTo>
                  <a:pt x="3618" y="623"/>
                </a:moveTo>
                <a:lnTo>
                  <a:pt x="3425" y="417"/>
                </a:lnTo>
                <a:lnTo>
                  <a:pt x="3479" y="415"/>
                </a:lnTo>
                <a:lnTo>
                  <a:pt x="3727" y="722"/>
                </a:lnTo>
                <a:lnTo>
                  <a:pt x="3618" y="623"/>
                </a:lnTo>
                <a:close/>
                <a:moveTo>
                  <a:pt x="3730" y="744"/>
                </a:moveTo>
                <a:lnTo>
                  <a:pt x="3778" y="786"/>
                </a:lnTo>
                <a:lnTo>
                  <a:pt x="3818" y="837"/>
                </a:lnTo>
                <a:lnTo>
                  <a:pt x="3730" y="744"/>
                </a:lnTo>
                <a:close/>
                <a:moveTo>
                  <a:pt x="3813" y="803"/>
                </a:moveTo>
                <a:lnTo>
                  <a:pt x="3543" y="412"/>
                </a:lnTo>
                <a:lnTo>
                  <a:pt x="3596" y="409"/>
                </a:lnTo>
                <a:lnTo>
                  <a:pt x="3842" y="827"/>
                </a:lnTo>
                <a:lnTo>
                  <a:pt x="3813" y="803"/>
                </a:lnTo>
                <a:close/>
                <a:moveTo>
                  <a:pt x="3853" y="859"/>
                </a:moveTo>
                <a:lnTo>
                  <a:pt x="3845" y="845"/>
                </a:lnTo>
                <a:lnTo>
                  <a:pt x="3861" y="864"/>
                </a:lnTo>
                <a:lnTo>
                  <a:pt x="3877" y="891"/>
                </a:lnTo>
                <a:lnTo>
                  <a:pt x="3853" y="859"/>
                </a:lnTo>
                <a:close/>
                <a:moveTo>
                  <a:pt x="3690" y="455"/>
                </a:moveTo>
                <a:lnTo>
                  <a:pt x="3770" y="506"/>
                </a:lnTo>
                <a:lnTo>
                  <a:pt x="3933" y="912"/>
                </a:lnTo>
                <a:lnTo>
                  <a:pt x="3901" y="883"/>
                </a:lnTo>
                <a:lnTo>
                  <a:pt x="3690" y="455"/>
                </a:lnTo>
                <a:close/>
                <a:moveTo>
                  <a:pt x="3944" y="968"/>
                </a:moveTo>
                <a:lnTo>
                  <a:pt x="3914" y="912"/>
                </a:lnTo>
                <a:lnTo>
                  <a:pt x="3944" y="939"/>
                </a:lnTo>
                <a:lnTo>
                  <a:pt x="3968" y="995"/>
                </a:lnTo>
                <a:lnTo>
                  <a:pt x="3944" y="968"/>
                </a:lnTo>
                <a:close/>
                <a:moveTo>
                  <a:pt x="3992" y="1062"/>
                </a:moveTo>
                <a:lnTo>
                  <a:pt x="3970" y="1024"/>
                </a:lnTo>
                <a:lnTo>
                  <a:pt x="3986" y="1046"/>
                </a:lnTo>
                <a:lnTo>
                  <a:pt x="3994" y="1067"/>
                </a:lnTo>
                <a:lnTo>
                  <a:pt x="3992" y="1062"/>
                </a:lnTo>
                <a:close/>
                <a:moveTo>
                  <a:pt x="3989" y="1019"/>
                </a:moveTo>
                <a:lnTo>
                  <a:pt x="3965" y="958"/>
                </a:lnTo>
                <a:lnTo>
                  <a:pt x="3984" y="974"/>
                </a:lnTo>
                <a:lnTo>
                  <a:pt x="4002" y="1032"/>
                </a:lnTo>
                <a:lnTo>
                  <a:pt x="3989" y="1019"/>
                </a:lnTo>
                <a:close/>
                <a:moveTo>
                  <a:pt x="4013" y="1078"/>
                </a:moveTo>
                <a:lnTo>
                  <a:pt x="4018" y="1083"/>
                </a:lnTo>
                <a:lnTo>
                  <a:pt x="4026" y="1110"/>
                </a:lnTo>
                <a:lnTo>
                  <a:pt x="4013" y="1078"/>
                </a:lnTo>
                <a:close/>
                <a:moveTo>
                  <a:pt x="4056" y="1105"/>
                </a:moveTo>
                <a:lnTo>
                  <a:pt x="4056" y="1110"/>
                </a:lnTo>
                <a:lnTo>
                  <a:pt x="4034" y="1086"/>
                </a:lnTo>
                <a:lnTo>
                  <a:pt x="4056" y="1105"/>
                </a:lnTo>
                <a:close/>
                <a:moveTo>
                  <a:pt x="4050" y="1145"/>
                </a:moveTo>
                <a:lnTo>
                  <a:pt x="4040" y="1107"/>
                </a:lnTo>
                <a:lnTo>
                  <a:pt x="4061" y="1137"/>
                </a:lnTo>
                <a:lnTo>
                  <a:pt x="4072" y="1177"/>
                </a:lnTo>
                <a:lnTo>
                  <a:pt x="4050" y="1145"/>
                </a:lnTo>
                <a:close/>
                <a:moveTo>
                  <a:pt x="4072" y="1123"/>
                </a:moveTo>
                <a:lnTo>
                  <a:pt x="4101" y="1155"/>
                </a:lnTo>
                <a:lnTo>
                  <a:pt x="4104" y="1169"/>
                </a:lnTo>
                <a:lnTo>
                  <a:pt x="4075" y="1131"/>
                </a:lnTo>
                <a:lnTo>
                  <a:pt x="4072" y="1123"/>
                </a:lnTo>
                <a:close/>
                <a:moveTo>
                  <a:pt x="4075" y="1201"/>
                </a:moveTo>
                <a:lnTo>
                  <a:pt x="4080" y="1209"/>
                </a:lnTo>
                <a:lnTo>
                  <a:pt x="4080" y="1209"/>
                </a:lnTo>
                <a:lnTo>
                  <a:pt x="4075" y="1201"/>
                </a:lnTo>
                <a:close/>
                <a:moveTo>
                  <a:pt x="4088" y="1262"/>
                </a:moveTo>
                <a:lnTo>
                  <a:pt x="4088" y="1262"/>
                </a:lnTo>
                <a:lnTo>
                  <a:pt x="4077" y="1230"/>
                </a:lnTo>
                <a:lnTo>
                  <a:pt x="4088" y="1249"/>
                </a:lnTo>
                <a:lnTo>
                  <a:pt x="4096" y="1279"/>
                </a:lnTo>
                <a:lnTo>
                  <a:pt x="4088" y="1262"/>
                </a:lnTo>
                <a:close/>
                <a:moveTo>
                  <a:pt x="4099" y="1236"/>
                </a:moveTo>
                <a:lnTo>
                  <a:pt x="4117" y="1265"/>
                </a:lnTo>
                <a:lnTo>
                  <a:pt x="4120" y="1281"/>
                </a:lnTo>
                <a:lnTo>
                  <a:pt x="4101" y="1246"/>
                </a:lnTo>
                <a:lnTo>
                  <a:pt x="4099" y="1236"/>
                </a:lnTo>
                <a:close/>
                <a:moveTo>
                  <a:pt x="4120" y="1329"/>
                </a:moveTo>
                <a:lnTo>
                  <a:pt x="4109" y="1287"/>
                </a:lnTo>
                <a:lnTo>
                  <a:pt x="4125" y="1313"/>
                </a:lnTo>
                <a:lnTo>
                  <a:pt x="4133" y="1353"/>
                </a:lnTo>
                <a:lnTo>
                  <a:pt x="4120" y="1329"/>
                </a:lnTo>
                <a:close/>
                <a:moveTo>
                  <a:pt x="4139" y="1311"/>
                </a:moveTo>
                <a:lnTo>
                  <a:pt x="4133" y="1289"/>
                </a:lnTo>
                <a:lnTo>
                  <a:pt x="4149" y="1311"/>
                </a:lnTo>
                <a:lnTo>
                  <a:pt x="4152" y="1332"/>
                </a:lnTo>
                <a:lnTo>
                  <a:pt x="4139" y="1311"/>
                </a:lnTo>
                <a:close/>
                <a:moveTo>
                  <a:pt x="4152" y="1391"/>
                </a:moveTo>
                <a:lnTo>
                  <a:pt x="4144" y="1343"/>
                </a:lnTo>
                <a:lnTo>
                  <a:pt x="4155" y="1361"/>
                </a:lnTo>
                <a:lnTo>
                  <a:pt x="4157" y="1404"/>
                </a:lnTo>
                <a:lnTo>
                  <a:pt x="4152" y="1391"/>
                </a:lnTo>
                <a:close/>
                <a:moveTo>
                  <a:pt x="4160" y="1439"/>
                </a:moveTo>
                <a:lnTo>
                  <a:pt x="4157" y="1431"/>
                </a:lnTo>
                <a:lnTo>
                  <a:pt x="4160" y="1439"/>
                </a:lnTo>
                <a:lnTo>
                  <a:pt x="4160" y="1444"/>
                </a:lnTo>
                <a:lnTo>
                  <a:pt x="4160" y="1439"/>
                </a:lnTo>
                <a:close/>
                <a:moveTo>
                  <a:pt x="4157" y="1254"/>
                </a:moveTo>
                <a:lnTo>
                  <a:pt x="4192" y="1297"/>
                </a:lnTo>
                <a:lnTo>
                  <a:pt x="4192" y="1351"/>
                </a:lnTo>
                <a:lnTo>
                  <a:pt x="4160" y="1305"/>
                </a:lnTo>
                <a:lnTo>
                  <a:pt x="4157" y="1254"/>
                </a:lnTo>
                <a:close/>
                <a:moveTo>
                  <a:pt x="4163" y="1329"/>
                </a:moveTo>
                <a:lnTo>
                  <a:pt x="4192" y="1372"/>
                </a:lnTo>
                <a:lnTo>
                  <a:pt x="4192" y="1404"/>
                </a:lnTo>
                <a:lnTo>
                  <a:pt x="4165" y="1356"/>
                </a:lnTo>
                <a:lnTo>
                  <a:pt x="4163" y="1329"/>
                </a:lnTo>
                <a:close/>
                <a:moveTo>
                  <a:pt x="4173" y="1434"/>
                </a:moveTo>
                <a:lnTo>
                  <a:pt x="4168" y="1385"/>
                </a:lnTo>
                <a:lnTo>
                  <a:pt x="4192" y="1428"/>
                </a:lnTo>
                <a:lnTo>
                  <a:pt x="4195" y="1479"/>
                </a:lnTo>
                <a:lnTo>
                  <a:pt x="4173" y="1434"/>
                </a:lnTo>
                <a:close/>
                <a:moveTo>
                  <a:pt x="4176" y="1482"/>
                </a:moveTo>
                <a:lnTo>
                  <a:pt x="4176" y="1468"/>
                </a:lnTo>
                <a:lnTo>
                  <a:pt x="4195" y="1506"/>
                </a:lnTo>
                <a:lnTo>
                  <a:pt x="4195" y="1527"/>
                </a:lnTo>
                <a:lnTo>
                  <a:pt x="4176" y="1482"/>
                </a:lnTo>
                <a:close/>
                <a:moveTo>
                  <a:pt x="4179" y="1525"/>
                </a:moveTo>
                <a:lnTo>
                  <a:pt x="4195" y="1559"/>
                </a:lnTo>
                <a:lnTo>
                  <a:pt x="4195" y="1599"/>
                </a:lnTo>
                <a:lnTo>
                  <a:pt x="4184" y="1562"/>
                </a:lnTo>
                <a:lnTo>
                  <a:pt x="4179" y="1525"/>
                </a:lnTo>
                <a:close/>
                <a:moveTo>
                  <a:pt x="4192" y="1626"/>
                </a:moveTo>
                <a:lnTo>
                  <a:pt x="4195" y="1642"/>
                </a:lnTo>
                <a:lnTo>
                  <a:pt x="4195" y="1648"/>
                </a:lnTo>
                <a:lnTo>
                  <a:pt x="4192" y="1626"/>
                </a:lnTo>
                <a:close/>
                <a:moveTo>
                  <a:pt x="4195" y="519"/>
                </a:moveTo>
                <a:lnTo>
                  <a:pt x="4283" y="543"/>
                </a:lnTo>
                <a:lnTo>
                  <a:pt x="4278" y="605"/>
                </a:lnTo>
                <a:lnTo>
                  <a:pt x="4195" y="575"/>
                </a:lnTo>
                <a:lnTo>
                  <a:pt x="4195" y="519"/>
                </a:lnTo>
                <a:close/>
                <a:moveTo>
                  <a:pt x="4195" y="589"/>
                </a:moveTo>
                <a:lnTo>
                  <a:pt x="4278" y="618"/>
                </a:lnTo>
                <a:lnTo>
                  <a:pt x="4275" y="677"/>
                </a:lnTo>
                <a:lnTo>
                  <a:pt x="4197" y="645"/>
                </a:lnTo>
                <a:lnTo>
                  <a:pt x="4195" y="589"/>
                </a:lnTo>
                <a:close/>
                <a:moveTo>
                  <a:pt x="4197" y="658"/>
                </a:moveTo>
                <a:lnTo>
                  <a:pt x="4272" y="690"/>
                </a:lnTo>
                <a:lnTo>
                  <a:pt x="4270" y="746"/>
                </a:lnTo>
                <a:lnTo>
                  <a:pt x="4197" y="706"/>
                </a:lnTo>
                <a:lnTo>
                  <a:pt x="4197" y="658"/>
                </a:lnTo>
                <a:close/>
                <a:moveTo>
                  <a:pt x="4197" y="722"/>
                </a:moveTo>
                <a:lnTo>
                  <a:pt x="4270" y="760"/>
                </a:lnTo>
                <a:lnTo>
                  <a:pt x="4267" y="803"/>
                </a:lnTo>
                <a:lnTo>
                  <a:pt x="4197" y="760"/>
                </a:lnTo>
                <a:lnTo>
                  <a:pt x="4197" y="722"/>
                </a:lnTo>
                <a:close/>
                <a:moveTo>
                  <a:pt x="4195" y="2099"/>
                </a:moveTo>
                <a:lnTo>
                  <a:pt x="4197" y="2075"/>
                </a:lnTo>
                <a:lnTo>
                  <a:pt x="4200" y="2067"/>
                </a:lnTo>
                <a:lnTo>
                  <a:pt x="4200" y="2145"/>
                </a:lnTo>
                <a:lnTo>
                  <a:pt x="4184" y="2257"/>
                </a:lnTo>
                <a:lnTo>
                  <a:pt x="4195" y="2099"/>
                </a:lnTo>
                <a:close/>
                <a:moveTo>
                  <a:pt x="4184" y="2351"/>
                </a:moveTo>
                <a:lnTo>
                  <a:pt x="4195" y="2316"/>
                </a:lnTo>
                <a:lnTo>
                  <a:pt x="4195" y="2329"/>
                </a:lnTo>
                <a:lnTo>
                  <a:pt x="4184" y="2356"/>
                </a:lnTo>
                <a:lnTo>
                  <a:pt x="4184" y="2351"/>
                </a:lnTo>
                <a:close/>
                <a:moveTo>
                  <a:pt x="4176" y="2412"/>
                </a:moveTo>
                <a:lnTo>
                  <a:pt x="4176" y="2410"/>
                </a:lnTo>
                <a:lnTo>
                  <a:pt x="4189" y="2370"/>
                </a:lnTo>
                <a:lnTo>
                  <a:pt x="4189" y="2388"/>
                </a:lnTo>
                <a:lnTo>
                  <a:pt x="4176" y="2420"/>
                </a:lnTo>
                <a:lnTo>
                  <a:pt x="4176" y="2412"/>
                </a:lnTo>
                <a:close/>
                <a:moveTo>
                  <a:pt x="4165" y="2370"/>
                </a:moveTo>
                <a:lnTo>
                  <a:pt x="4152" y="2420"/>
                </a:lnTo>
                <a:lnTo>
                  <a:pt x="4173" y="2260"/>
                </a:lnTo>
                <a:lnTo>
                  <a:pt x="4165" y="2370"/>
                </a:lnTo>
                <a:close/>
                <a:moveTo>
                  <a:pt x="4109" y="2728"/>
                </a:moveTo>
                <a:lnTo>
                  <a:pt x="4120" y="2717"/>
                </a:lnTo>
                <a:lnTo>
                  <a:pt x="4112" y="2771"/>
                </a:lnTo>
                <a:lnTo>
                  <a:pt x="4101" y="2781"/>
                </a:lnTo>
                <a:lnTo>
                  <a:pt x="4109" y="2728"/>
                </a:lnTo>
                <a:close/>
                <a:moveTo>
                  <a:pt x="4107" y="2626"/>
                </a:moveTo>
                <a:lnTo>
                  <a:pt x="4112" y="2618"/>
                </a:lnTo>
                <a:lnTo>
                  <a:pt x="4112" y="2621"/>
                </a:lnTo>
                <a:lnTo>
                  <a:pt x="4107" y="2626"/>
                </a:lnTo>
                <a:close/>
                <a:moveTo>
                  <a:pt x="4112" y="2707"/>
                </a:moveTo>
                <a:lnTo>
                  <a:pt x="4115" y="2690"/>
                </a:lnTo>
                <a:lnTo>
                  <a:pt x="4125" y="2674"/>
                </a:lnTo>
                <a:lnTo>
                  <a:pt x="4123" y="2696"/>
                </a:lnTo>
                <a:lnTo>
                  <a:pt x="4112" y="2707"/>
                </a:lnTo>
                <a:close/>
                <a:moveTo>
                  <a:pt x="4112" y="2594"/>
                </a:moveTo>
                <a:lnTo>
                  <a:pt x="4117" y="2575"/>
                </a:lnTo>
                <a:lnTo>
                  <a:pt x="4115" y="2586"/>
                </a:lnTo>
                <a:lnTo>
                  <a:pt x="4112" y="2594"/>
                </a:lnTo>
                <a:close/>
                <a:moveTo>
                  <a:pt x="4117" y="2666"/>
                </a:moveTo>
                <a:lnTo>
                  <a:pt x="4123" y="2626"/>
                </a:lnTo>
                <a:lnTo>
                  <a:pt x="4123" y="2624"/>
                </a:lnTo>
                <a:lnTo>
                  <a:pt x="4136" y="2605"/>
                </a:lnTo>
                <a:lnTo>
                  <a:pt x="4128" y="2650"/>
                </a:lnTo>
                <a:lnTo>
                  <a:pt x="4117" y="2666"/>
                </a:lnTo>
                <a:close/>
                <a:moveTo>
                  <a:pt x="4131" y="2592"/>
                </a:moveTo>
                <a:lnTo>
                  <a:pt x="4133" y="2581"/>
                </a:lnTo>
                <a:lnTo>
                  <a:pt x="4141" y="2565"/>
                </a:lnTo>
                <a:lnTo>
                  <a:pt x="4139" y="2578"/>
                </a:lnTo>
                <a:lnTo>
                  <a:pt x="4131" y="2592"/>
                </a:lnTo>
                <a:close/>
                <a:moveTo>
                  <a:pt x="4141" y="2541"/>
                </a:moveTo>
                <a:lnTo>
                  <a:pt x="4149" y="2503"/>
                </a:lnTo>
                <a:lnTo>
                  <a:pt x="4149" y="2501"/>
                </a:lnTo>
                <a:lnTo>
                  <a:pt x="4147" y="2533"/>
                </a:lnTo>
                <a:lnTo>
                  <a:pt x="4141" y="2541"/>
                </a:lnTo>
                <a:close/>
                <a:moveTo>
                  <a:pt x="4141" y="2656"/>
                </a:moveTo>
                <a:lnTo>
                  <a:pt x="4149" y="2645"/>
                </a:lnTo>
                <a:lnTo>
                  <a:pt x="4147" y="2669"/>
                </a:lnTo>
                <a:lnTo>
                  <a:pt x="4136" y="2680"/>
                </a:lnTo>
                <a:lnTo>
                  <a:pt x="4141" y="2656"/>
                </a:lnTo>
                <a:close/>
                <a:moveTo>
                  <a:pt x="4144" y="2632"/>
                </a:moveTo>
                <a:lnTo>
                  <a:pt x="4152" y="2581"/>
                </a:lnTo>
                <a:lnTo>
                  <a:pt x="4152" y="2581"/>
                </a:lnTo>
                <a:lnTo>
                  <a:pt x="4149" y="2624"/>
                </a:lnTo>
                <a:lnTo>
                  <a:pt x="4144" y="2632"/>
                </a:lnTo>
                <a:close/>
                <a:moveTo>
                  <a:pt x="4165" y="2233"/>
                </a:moveTo>
                <a:lnTo>
                  <a:pt x="4128" y="2498"/>
                </a:lnTo>
                <a:lnTo>
                  <a:pt x="4123" y="2511"/>
                </a:lnTo>
                <a:lnTo>
                  <a:pt x="4088" y="2605"/>
                </a:lnTo>
                <a:lnTo>
                  <a:pt x="4083" y="2618"/>
                </a:lnTo>
                <a:lnTo>
                  <a:pt x="4165" y="2233"/>
                </a:lnTo>
                <a:close/>
                <a:moveTo>
                  <a:pt x="4085" y="2680"/>
                </a:moveTo>
                <a:lnTo>
                  <a:pt x="4104" y="2653"/>
                </a:lnTo>
                <a:lnTo>
                  <a:pt x="4096" y="2696"/>
                </a:lnTo>
                <a:lnTo>
                  <a:pt x="4075" y="2723"/>
                </a:lnTo>
                <a:lnTo>
                  <a:pt x="4085" y="2680"/>
                </a:lnTo>
                <a:close/>
                <a:moveTo>
                  <a:pt x="4088" y="2723"/>
                </a:moveTo>
                <a:lnTo>
                  <a:pt x="4085" y="2736"/>
                </a:lnTo>
                <a:lnTo>
                  <a:pt x="4061" y="2763"/>
                </a:lnTo>
                <a:lnTo>
                  <a:pt x="4064" y="2755"/>
                </a:lnTo>
                <a:lnTo>
                  <a:pt x="4088" y="2723"/>
                </a:lnTo>
                <a:close/>
                <a:moveTo>
                  <a:pt x="4061" y="2717"/>
                </a:moveTo>
                <a:lnTo>
                  <a:pt x="4064" y="2712"/>
                </a:lnTo>
                <a:lnTo>
                  <a:pt x="4056" y="2741"/>
                </a:lnTo>
                <a:lnTo>
                  <a:pt x="4061" y="2717"/>
                </a:lnTo>
                <a:close/>
                <a:moveTo>
                  <a:pt x="4037" y="2843"/>
                </a:moveTo>
                <a:lnTo>
                  <a:pt x="4053" y="2789"/>
                </a:lnTo>
                <a:lnTo>
                  <a:pt x="4080" y="2760"/>
                </a:lnTo>
                <a:lnTo>
                  <a:pt x="4069" y="2813"/>
                </a:lnTo>
                <a:lnTo>
                  <a:pt x="4037" y="2843"/>
                </a:lnTo>
                <a:close/>
                <a:moveTo>
                  <a:pt x="4077" y="2859"/>
                </a:moveTo>
                <a:lnTo>
                  <a:pt x="4069" y="2867"/>
                </a:lnTo>
                <a:lnTo>
                  <a:pt x="4080" y="2819"/>
                </a:lnTo>
                <a:lnTo>
                  <a:pt x="4085" y="2813"/>
                </a:lnTo>
                <a:lnTo>
                  <a:pt x="4077" y="2859"/>
                </a:lnTo>
                <a:close/>
                <a:moveTo>
                  <a:pt x="4088" y="2795"/>
                </a:moveTo>
                <a:lnTo>
                  <a:pt x="4085" y="2797"/>
                </a:lnTo>
                <a:lnTo>
                  <a:pt x="4091" y="2776"/>
                </a:lnTo>
                <a:lnTo>
                  <a:pt x="4088" y="2795"/>
                </a:lnTo>
                <a:close/>
                <a:moveTo>
                  <a:pt x="4091" y="2848"/>
                </a:moveTo>
                <a:lnTo>
                  <a:pt x="4099" y="2803"/>
                </a:lnTo>
                <a:lnTo>
                  <a:pt x="4109" y="2792"/>
                </a:lnTo>
                <a:lnTo>
                  <a:pt x="4101" y="2840"/>
                </a:lnTo>
                <a:lnTo>
                  <a:pt x="4091" y="2848"/>
                </a:lnTo>
                <a:close/>
                <a:moveTo>
                  <a:pt x="4133" y="2880"/>
                </a:moveTo>
                <a:lnTo>
                  <a:pt x="4107" y="2899"/>
                </a:lnTo>
                <a:lnTo>
                  <a:pt x="4115" y="2846"/>
                </a:lnTo>
                <a:lnTo>
                  <a:pt x="4136" y="2827"/>
                </a:lnTo>
                <a:lnTo>
                  <a:pt x="4133" y="2880"/>
                </a:lnTo>
                <a:close/>
                <a:moveTo>
                  <a:pt x="4139" y="2811"/>
                </a:moveTo>
                <a:lnTo>
                  <a:pt x="4115" y="2827"/>
                </a:lnTo>
                <a:lnTo>
                  <a:pt x="4123" y="2779"/>
                </a:lnTo>
                <a:lnTo>
                  <a:pt x="4141" y="2760"/>
                </a:lnTo>
                <a:lnTo>
                  <a:pt x="4139" y="2811"/>
                </a:lnTo>
                <a:close/>
                <a:moveTo>
                  <a:pt x="4141" y="2744"/>
                </a:moveTo>
                <a:lnTo>
                  <a:pt x="4125" y="2757"/>
                </a:lnTo>
                <a:lnTo>
                  <a:pt x="4133" y="2701"/>
                </a:lnTo>
                <a:lnTo>
                  <a:pt x="4147" y="2688"/>
                </a:lnTo>
                <a:lnTo>
                  <a:pt x="4141" y="2744"/>
                </a:lnTo>
                <a:close/>
                <a:moveTo>
                  <a:pt x="4157" y="2864"/>
                </a:moveTo>
                <a:lnTo>
                  <a:pt x="4147" y="2872"/>
                </a:lnTo>
                <a:lnTo>
                  <a:pt x="4149" y="2816"/>
                </a:lnTo>
                <a:lnTo>
                  <a:pt x="4160" y="2805"/>
                </a:lnTo>
                <a:lnTo>
                  <a:pt x="4157" y="2864"/>
                </a:lnTo>
                <a:close/>
                <a:moveTo>
                  <a:pt x="4163" y="2789"/>
                </a:moveTo>
                <a:lnTo>
                  <a:pt x="4152" y="2800"/>
                </a:lnTo>
                <a:lnTo>
                  <a:pt x="4155" y="2749"/>
                </a:lnTo>
                <a:lnTo>
                  <a:pt x="4165" y="2736"/>
                </a:lnTo>
                <a:lnTo>
                  <a:pt x="4163" y="2789"/>
                </a:lnTo>
                <a:close/>
                <a:moveTo>
                  <a:pt x="4168" y="2720"/>
                </a:moveTo>
                <a:lnTo>
                  <a:pt x="4155" y="2731"/>
                </a:lnTo>
                <a:lnTo>
                  <a:pt x="4160" y="2672"/>
                </a:lnTo>
                <a:lnTo>
                  <a:pt x="4171" y="2658"/>
                </a:lnTo>
                <a:lnTo>
                  <a:pt x="4168" y="2720"/>
                </a:lnTo>
                <a:close/>
                <a:moveTo>
                  <a:pt x="4171" y="2854"/>
                </a:moveTo>
                <a:lnTo>
                  <a:pt x="4173" y="2795"/>
                </a:lnTo>
                <a:lnTo>
                  <a:pt x="4208" y="2768"/>
                </a:lnTo>
                <a:lnTo>
                  <a:pt x="4208" y="2827"/>
                </a:lnTo>
                <a:lnTo>
                  <a:pt x="4171" y="2854"/>
                </a:lnTo>
                <a:close/>
                <a:moveTo>
                  <a:pt x="4208" y="1701"/>
                </a:moveTo>
                <a:lnTo>
                  <a:pt x="4208" y="1698"/>
                </a:lnTo>
                <a:lnTo>
                  <a:pt x="4208" y="1680"/>
                </a:lnTo>
                <a:lnTo>
                  <a:pt x="4211" y="1685"/>
                </a:lnTo>
                <a:lnTo>
                  <a:pt x="4208" y="1701"/>
                </a:lnTo>
                <a:close/>
                <a:moveTo>
                  <a:pt x="4208" y="1640"/>
                </a:moveTo>
                <a:lnTo>
                  <a:pt x="4208" y="1591"/>
                </a:lnTo>
                <a:lnTo>
                  <a:pt x="4213" y="1610"/>
                </a:lnTo>
                <a:lnTo>
                  <a:pt x="4211" y="1653"/>
                </a:lnTo>
                <a:lnTo>
                  <a:pt x="4208" y="1640"/>
                </a:lnTo>
                <a:close/>
                <a:moveTo>
                  <a:pt x="4211" y="1878"/>
                </a:moveTo>
                <a:lnTo>
                  <a:pt x="4211" y="1867"/>
                </a:lnTo>
                <a:lnTo>
                  <a:pt x="4211" y="1843"/>
                </a:lnTo>
                <a:lnTo>
                  <a:pt x="4216" y="1867"/>
                </a:lnTo>
                <a:lnTo>
                  <a:pt x="4211" y="1894"/>
                </a:lnTo>
                <a:lnTo>
                  <a:pt x="4211" y="1878"/>
                </a:lnTo>
                <a:close/>
                <a:moveTo>
                  <a:pt x="4213" y="2054"/>
                </a:moveTo>
                <a:lnTo>
                  <a:pt x="4213" y="2038"/>
                </a:lnTo>
                <a:lnTo>
                  <a:pt x="4213" y="2046"/>
                </a:lnTo>
                <a:lnTo>
                  <a:pt x="4213" y="2054"/>
                </a:lnTo>
                <a:close/>
                <a:moveTo>
                  <a:pt x="4213" y="2249"/>
                </a:moveTo>
                <a:lnTo>
                  <a:pt x="4227" y="2209"/>
                </a:lnTo>
                <a:lnTo>
                  <a:pt x="4229" y="2236"/>
                </a:lnTo>
                <a:lnTo>
                  <a:pt x="4213" y="2273"/>
                </a:lnTo>
                <a:lnTo>
                  <a:pt x="4213" y="2249"/>
                </a:lnTo>
                <a:close/>
                <a:moveTo>
                  <a:pt x="4216" y="2305"/>
                </a:moveTo>
                <a:lnTo>
                  <a:pt x="4232" y="2263"/>
                </a:lnTo>
                <a:lnTo>
                  <a:pt x="4235" y="2295"/>
                </a:lnTo>
                <a:lnTo>
                  <a:pt x="4216" y="2335"/>
                </a:lnTo>
                <a:lnTo>
                  <a:pt x="4216" y="2305"/>
                </a:lnTo>
                <a:close/>
                <a:moveTo>
                  <a:pt x="4216" y="2362"/>
                </a:moveTo>
                <a:lnTo>
                  <a:pt x="4237" y="2319"/>
                </a:lnTo>
                <a:lnTo>
                  <a:pt x="4240" y="2364"/>
                </a:lnTo>
                <a:lnTo>
                  <a:pt x="4216" y="2407"/>
                </a:lnTo>
                <a:lnTo>
                  <a:pt x="4216" y="2362"/>
                </a:lnTo>
                <a:close/>
                <a:moveTo>
                  <a:pt x="4216" y="2431"/>
                </a:moveTo>
                <a:lnTo>
                  <a:pt x="4243" y="2386"/>
                </a:lnTo>
                <a:lnTo>
                  <a:pt x="4246" y="2420"/>
                </a:lnTo>
                <a:lnTo>
                  <a:pt x="4216" y="2460"/>
                </a:lnTo>
                <a:lnTo>
                  <a:pt x="4216" y="2431"/>
                </a:lnTo>
                <a:close/>
                <a:moveTo>
                  <a:pt x="4216" y="2482"/>
                </a:moveTo>
                <a:lnTo>
                  <a:pt x="4246" y="2439"/>
                </a:lnTo>
                <a:lnTo>
                  <a:pt x="4251" y="2493"/>
                </a:lnTo>
                <a:lnTo>
                  <a:pt x="4219" y="2538"/>
                </a:lnTo>
                <a:lnTo>
                  <a:pt x="4216" y="2482"/>
                </a:lnTo>
                <a:close/>
                <a:moveTo>
                  <a:pt x="4219" y="2557"/>
                </a:moveTo>
                <a:lnTo>
                  <a:pt x="4254" y="2511"/>
                </a:lnTo>
                <a:lnTo>
                  <a:pt x="4256" y="2549"/>
                </a:lnTo>
                <a:lnTo>
                  <a:pt x="4219" y="2589"/>
                </a:lnTo>
                <a:lnTo>
                  <a:pt x="4219" y="2557"/>
                </a:lnTo>
                <a:close/>
                <a:moveTo>
                  <a:pt x="4219" y="2608"/>
                </a:moveTo>
                <a:lnTo>
                  <a:pt x="4256" y="2565"/>
                </a:lnTo>
                <a:lnTo>
                  <a:pt x="4264" y="2629"/>
                </a:lnTo>
                <a:lnTo>
                  <a:pt x="4219" y="2669"/>
                </a:lnTo>
                <a:lnTo>
                  <a:pt x="4219" y="2608"/>
                </a:lnTo>
                <a:close/>
                <a:moveTo>
                  <a:pt x="4219" y="2685"/>
                </a:moveTo>
                <a:lnTo>
                  <a:pt x="4264" y="2642"/>
                </a:lnTo>
                <a:lnTo>
                  <a:pt x="4270" y="2701"/>
                </a:lnTo>
                <a:lnTo>
                  <a:pt x="4219" y="2744"/>
                </a:lnTo>
                <a:lnTo>
                  <a:pt x="4219" y="2685"/>
                </a:lnTo>
                <a:close/>
                <a:moveTo>
                  <a:pt x="4221" y="2757"/>
                </a:moveTo>
                <a:lnTo>
                  <a:pt x="4270" y="2717"/>
                </a:lnTo>
                <a:lnTo>
                  <a:pt x="4275" y="2779"/>
                </a:lnTo>
                <a:lnTo>
                  <a:pt x="4221" y="2819"/>
                </a:lnTo>
                <a:lnTo>
                  <a:pt x="4221" y="2757"/>
                </a:lnTo>
                <a:close/>
                <a:moveTo>
                  <a:pt x="4221" y="2902"/>
                </a:moveTo>
                <a:lnTo>
                  <a:pt x="4221" y="2832"/>
                </a:lnTo>
                <a:lnTo>
                  <a:pt x="4278" y="2795"/>
                </a:lnTo>
                <a:lnTo>
                  <a:pt x="4283" y="2864"/>
                </a:lnTo>
                <a:lnTo>
                  <a:pt x="4221" y="2902"/>
                </a:lnTo>
                <a:close/>
                <a:moveTo>
                  <a:pt x="4283" y="2707"/>
                </a:moveTo>
                <a:lnTo>
                  <a:pt x="4344" y="2658"/>
                </a:lnTo>
                <a:lnTo>
                  <a:pt x="4355" y="2725"/>
                </a:lnTo>
                <a:lnTo>
                  <a:pt x="4288" y="2771"/>
                </a:lnTo>
                <a:lnTo>
                  <a:pt x="4283" y="2707"/>
                </a:lnTo>
                <a:close/>
                <a:moveTo>
                  <a:pt x="4294" y="2856"/>
                </a:moveTo>
                <a:lnTo>
                  <a:pt x="4288" y="2787"/>
                </a:lnTo>
                <a:lnTo>
                  <a:pt x="4358" y="2739"/>
                </a:lnTo>
                <a:lnTo>
                  <a:pt x="4368" y="2813"/>
                </a:lnTo>
                <a:lnTo>
                  <a:pt x="4294" y="2856"/>
                </a:lnTo>
                <a:close/>
                <a:moveTo>
                  <a:pt x="4379" y="2805"/>
                </a:moveTo>
                <a:lnTo>
                  <a:pt x="4368" y="2731"/>
                </a:lnTo>
                <a:lnTo>
                  <a:pt x="4430" y="2685"/>
                </a:lnTo>
                <a:lnTo>
                  <a:pt x="4449" y="2765"/>
                </a:lnTo>
                <a:lnTo>
                  <a:pt x="4379" y="2805"/>
                </a:lnTo>
                <a:close/>
                <a:moveTo>
                  <a:pt x="4441" y="2680"/>
                </a:moveTo>
                <a:lnTo>
                  <a:pt x="4510" y="2629"/>
                </a:lnTo>
                <a:lnTo>
                  <a:pt x="4537" y="2712"/>
                </a:lnTo>
                <a:lnTo>
                  <a:pt x="4459" y="2757"/>
                </a:lnTo>
                <a:lnTo>
                  <a:pt x="4441" y="2680"/>
                </a:lnTo>
                <a:close/>
                <a:moveTo>
                  <a:pt x="4483" y="2851"/>
                </a:moveTo>
                <a:lnTo>
                  <a:pt x="4465" y="2771"/>
                </a:lnTo>
                <a:lnTo>
                  <a:pt x="4542" y="2725"/>
                </a:lnTo>
                <a:lnTo>
                  <a:pt x="4563" y="2797"/>
                </a:lnTo>
                <a:lnTo>
                  <a:pt x="4483" y="2851"/>
                </a:lnTo>
                <a:close/>
                <a:moveTo>
                  <a:pt x="4553" y="2717"/>
                </a:moveTo>
                <a:lnTo>
                  <a:pt x="4641" y="2666"/>
                </a:lnTo>
                <a:lnTo>
                  <a:pt x="4668" y="2733"/>
                </a:lnTo>
                <a:lnTo>
                  <a:pt x="4574" y="2792"/>
                </a:lnTo>
                <a:lnTo>
                  <a:pt x="4553" y="2717"/>
                </a:lnTo>
                <a:close/>
                <a:moveTo>
                  <a:pt x="4598" y="2864"/>
                </a:moveTo>
                <a:lnTo>
                  <a:pt x="4579" y="2803"/>
                </a:lnTo>
                <a:lnTo>
                  <a:pt x="4670" y="2744"/>
                </a:lnTo>
                <a:lnTo>
                  <a:pt x="4697" y="2808"/>
                </a:lnTo>
                <a:lnTo>
                  <a:pt x="4598" y="2864"/>
                </a:lnTo>
                <a:close/>
                <a:moveTo>
                  <a:pt x="4681" y="2736"/>
                </a:moveTo>
                <a:lnTo>
                  <a:pt x="4772" y="2677"/>
                </a:lnTo>
                <a:lnTo>
                  <a:pt x="4807" y="2749"/>
                </a:lnTo>
                <a:lnTo>
                  <a:pt x="4708" y="2803"/>
                </a:lnTo>
                <a:lnTo>
                  <a:pt x="4681" y="2736"/>
                </a:lnTo>
                <a:close/>
                <a:moveTo>
                  <a:pt x="4745" y="2894"/>
                </a:moveTo>
                <a:lnTo>
                  <a:pt x="4713" y="2813"/>
                </a:lnTo>
                <a:lnTo>
                  <a:pt x="4812" y="2760"/>
                </a:lnTo>
                <a:lnTo>
                  <a:pt x="4852" y="2843"/>
                </a:lnTo>
                <a:lnTo>
                  <a:pt x="4745" y="2894"/>
                </a:lnTo>
                <a:close/>
                <a:moveTo>
                  <a:pt x="4865" y="2838"/>
                </a:moveTo>
                <a:lnTo>
                  <a:pt x="4823" y="2755"/>
                </a:lnTo>
                <a:lnTo>
                  <a:pt x="4935" y="2693"/>
                </a:lnTo>
                <a:lnTo>
                  <a:pt x="4988" y="2781"/>
                </a:lnTo>
                <a:lnTo>
                  <a:pt x="4865" y="2838"/>
                </a:lnTo>
                <a:close/>
                <a:moveTo>
                  <a:pt x="4946" y="2685"/>
                </a:moveTo>
                <a:lnTo>
                  <a:pt x="5058" y="2624"/>
                </a:lnTo>
                <a:lnTo>
                  <a:pt x="5125" y="2720"/>
                </a:lnTo>
                <a:lnTo>
                  <a:pt x="4999" y="2776"/>
                </a:lnTo>
                <a:lnTo>
                  <a:pt x="4946" y="2685"/>
                </a:lnTo>
                <a:close/>
                <a:moveTo>
                  <a:pt x="5004" y="2787"/>
                </a:moveTo>
                <a:lnTo>
                  <a:pt x="5130" y="2731"/>
                </a:lnTo>
                <a:lnTo>
                  <a:pt x="5151" y="2757"/>
                </a:lnTo>
                <a:lnTo>
                  <a:pt x="5042" y="2848"/>
                </a:lnTo>
                <a:lnTo>
                  <a:pt x="5004" y="2787"/>
                </a:lnTo>
                <a:close/>
              </a:path>
            </a:pathLst>
          </a:custGeom>
          <a:solidFill>
            <a:srgbClr val="231F20">
              <a:alpha val="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B8A14-1660-4869-8413-E13C02F8BCF8}"/>
              </a:ext>
            </a:extLst>
          </p:cNvPr>
          <p:cNvSpPr/>
          <p:nvPr/>
        </p:nvSpPr>
        <p:spPr>
          <a:xfrm>
            <a:off x="1289050" y="3314700"/>
            <a:ext cx="2120900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6909354-7FA9-419A-8A4E-5C49488C9B5C}"/>
              </a:ext>
            </a:extLst>
          </p:cNvPr>
          <p:cNvSpPr>
            <a:spLocks/>
          </p:cNvSpPr>
          <p:nvPr/>
        </p:nvSpPr>
        <p:spPr bwMode="auto">
          <a:xfrm>
            <a:off x="3903923" y="1254374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F4A5-DA82-48B2-865A-7F1D5BCC8AED}"/>
              </a:ext>
            </a:extLst>
          </p:cNvPr>
          <p:cNvSpPr txBox="1"/>
          <p:nvPr/>
        </p:nvSpPr>
        <p:spPr>
          <a:xfrm>
            <a:off x="3841432" y="433781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6B56E6-A83E-4EF5-9ECD-7809A28971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5CA05-2C51-6B41-8D52-8A42A577BC2E}"/>
              </a:ext>
            </a:extLst>
          </p:cNvPr>
          <p:cNvSpPr txBox="1"/>
          <p:nvPr/>
        </p:nvSpPr>
        <p:spPr>
          <a:xfrm>
            <a:off x="3841433" y="904526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14965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97AE2-2D61-4950-8B3E-2630CB05E11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3D37481D-9D77-4194-9650-344D4D9E84DA}"/>
              </a:ext>
            </a:extLst>
          </p:cNvPr>
          <p:cNvSpPr>
            <a:spLocks/>
          </p:cNvSpPr>
          <p:nvPr/>
        </p:nvSpPr>
        <p:spPr bwMode="auto">
          <a:xfrm>
            <a:off x="549921" y="2921213"/>
            <a:ext cx="8044160" cy="493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6" tIns="19046" rIns="19046" bIns="19046" anchor="t" anchorCtr="0"/>
          <a:lstStyle/>
          <a:p>
            <a:pPr algn="ctr">
              <a:defRPr/>
            </a:pPr>
            <a:r>
              <a:rPr lang="es-ES" sz="4000" b="1" dirty="0">
                <a:solidFill>
                  <a:schemeClr val="bg1"/>
                </a:solidFill>
                <a:latin typeface="Montserrat" panose="00000500000000000000" pitchFamily="50" charset="0"/>
                <a:cs typeface="Lato Regular"/>
              </a:rPr>
              <a:t>t*</a:t>
            </a:r>
          </a:p>
        </p:txBody>
      </p:sp>
      <p:sp>
        <p:nvSpPr>
          <p:cNvPr id="39" name="AutoShape 119">
            <a:extLst>
              <a:ext uri="{FF2B5EF4-FFF2-40B4-BE49-F238E27FC236}">
                <a16:creationId xmlns:a16="http://schemas.microsoft.com/office/drawing/2014/main" id="{7FD44083-335E-4FEF-A9FA-4A516FD58401}"/>
              </a:ext>
            </a:extLst>
          </p:cNvPr>
          <p:cNvSpPr>
            <a:spLocks/>
          </p:cNvSpPr>
          <p:nvPr/>
        </p:nvSpPr>
        <p:spPr bwMode="auto">
          <a:xfrm>
            <a:off x="3699712" y="999734"/>
            <a:ext cx="1730079" cy="17236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3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11780F-7E89-4705-B7A1-7C643238638F}"/>
              </a:ext>
            </a:extLst>
          </p:cNvPr>
          <p:cNvSpPr/>
          <p:nvPr/>
        </p:nvSpPr>
        <p:spPr>
          <a:xfrm>
            <a:off x="3225800" y="0"/>
            <a:ext cx="5918200" cy="5143500"/>
          </a:xfrm>
          <a:prstGeom prst="rect">
            <a:avLst/>
          </a:prstGeom>
          <a:gradFill>
            <a:gsLst>
              <a:gs pos="100000">
                <a:schemeClr val="accent3">
                  <a:alpha val="90000"/>
                </a:schemeClr>
              </a:gs>
              <a:gs pos="0">
                <a:schemeClr val="accent5">
                  <a:alpha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0026B-5B26-47E6-9433-2BE739F1626A}"/>
              </a:ext>
            </a:extLst>
          </p:cNvPr>
          <p:cNvSpPr/>
          <p:nvPr/>
        </p:nvSpPr>
        <p:spPr>
          <a:xfrm>
            <a:off x="3225800" y="558813"/>
            <a:ext cx="5231844" cy="40258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D08EF5-1FC1-4BA3-B53F-DA09F281A160}"/>
              </a:ext>
            </a:extLst>
          </p:cNvPr>
          <p:cNvCxnSpPr>
            <a:cxnSpLocks/>
          </p:cNvCxnSpPr>
          <p:nvPr/>
        </p:nvCxnSpPr>
        <p:spPr>
          <a:xfrm>
            <a:off x="4412240" y="1461203"/>
            <a:ext cx="335372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FA17-9F1A-4896-96F0-5C063C4961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6630AF1-5C51-8845-B91B-2DF6D527DBE7}"/>
              </a:ext>
            </a:extLst>
          </p:cNvPr>
          <p:cNvSpPr>
            <a:spLocks/>
          </p:cNvSpPr>
          <p:nvPr/>
        </p:nvSpPr>
        <p:spPr bwMode="auto">
          <a:xfrm>
            <a:off x="4357928" y="1590563"/>
            <a:ext cx="3988556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98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98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9D417-3CE3-9A48-9843-A32A0FB8C975}"/>
              </a:ext>
            </a:extLst>
          </p:cNvPr>
          <p:cNvSpPr txBox="1"/>
          <p:nvPr/>
        </p:nvSpPr>
        <p:spPr>
          <a:xfrm>
            <a:off x="4349750" y="694128"/>
            <a:ext cx="3988555" cy="416524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3A502-F6AB-804F-B9CC-2C03626E49DD}"/>
              </a:ext>
            </a:extLst>
          </p:cNvPr>
          <p:cNvSpPr txBox="1"/>
          <p:nvPr/>
        </p:nvSpPr>
        <p:spPr>
          <a:xfrm>
            <a:off x="4357928" y="1112728"/>
            <a:ext cx="3988555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12424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92358A-3264-4EE8-9D12-14ACAB4F94DE}"/>
              </a:ext>
            </a:extLst>
          </p:cNvPr>
          <p:cNvSpPr/>
          <p:nvPr/>
        </p:nvSpPr>
        <p:spPr>
          <a:xfrm>
            <a:off x="5138786" y="0"/>
            <a:ext cx="1554113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B4291F-AEE4-4CA0-BE76-471E7B2F0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2F669D2-73E0-A54A-911C-F8A0A88D38DF}"/>
              </a:ext>
            </a:extLst>
          </p:cNvPr>
          <p:cNvSpPr>
            <a:spLocks/>
          </p:cNvSpPr>
          <p:nvPr/>
        </p:nvSpPr>
        <p:spPr bwMode="auto">
          <a:xfrm>
            <a:off x="300100" y="1305521"/>
            <a:ext cx="4572437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32E43-2008-9A4B-ACDD-EECAC836C728}"/>
              </a:ext>
            </a:extLst>
          </p:cNvPr>
          <p:cNvSpPr txBox="1"/>
          <p:nvPr/>
        </p:nvSpPr>
        <p:spPr>
          <a:xfrm>
            <a:off x="237609" y="484928"/>
            <a:ext cx="4634928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625A0-7244-784A-A787-6F9CB2C4FB32}"/>
              </a:ext>
            </a:extLst>
          </p:cNvPr>
          <p:cNvSpPr txBox="1"/>
          <p:nvPr/>
        </p:nvSpPr>
        <p:spPr>
          <a:xfrm>
            <a:off x="237610" y="955673"/>
            <a:ext cx="463492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3144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02270B-DDA4-46E0-8CFC-9C4C8E9DF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DEDE961-B8D7-FD4E-A3F0-D172E2A77C45}"/>
              </a:ext>
            </a:extLst>
          </p:cNvPr>
          <p:cNvSpPr>
            <a:spLocks/>
          </p:cNvSpPr>
          <p:nvPr/>
        </p:nvSpPr>
        <p:spPr bwMode="auto">
          <a:xfrm>
            <a:off x="284690" y="1235191"/>
            <a:ext cx="4122211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19572-6FA1-A544-BBDE-4EF54E30E940}"/>
              </a:ext>
            </a:extLst>
          </p:cNvPr>
          <p:cNvSpPr txBox="1"/>
          <p:nvPr/>
        </p:nvSpPr>
        <p:spPr>
          <a:xfrm>
            <a:off x="222199" y="414598"/>
            <a:ext cx="417603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A66C4-DE88-5A42-AE8E-9971DF915684}"/>
              </a:ext>
            </a:extLst>
          </p:cNvPr>
          <p:cNvSpPr txBox="1"/>
          <p:nvPr/>
        </p:nvSpPr>
        <p:spPr>
          <a:xfrm>
            <a:off x="222200" y="885343"/>
            <a:ext cx="417603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6639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06957F4-13A1-4FEA-91F7-F6FB2574D9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5DACCCD-021B-4C06-BBC5-ECE2731BFF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4041F99-9B02-4B85-9701-D7C3A357E2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23DD249-8583-4500-8284-5F95873A62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8E6016B-5FF0-7B49-B7D5-224B61D8FEC1}"/>
              </a:ext>
            </a:extLst>
          </p:cNvPr>
          <p:cNvSpPr>
            <a:spLocks/>
          </p:cNvSpPr>
          <p:nvPr/>
        </p:nvSpPr>
        <p:spPr bwMode="auto">
          <a:xfrm>
            <a:off x="259113" y="1279027"/>
            <a:ext cx="3577531" cy="386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05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4F28E-E129-1545-BF8B-7B2D316DF42E}"/>
              </a:ext>
            </a:extLst>
          </p:cNvPr>
          <p:cNvSpPr txBox="1"/>
          <p:nvPr/>
        </p:nvSpPr>
        <p:spPr>
          <a:xfrm>
            <a:off x="196623" y="508000"/>
            <a:ext cx="3624242" cy="416524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32DA3-5A0B-854B-AC78-73DEB9E331F7}"/>
              </a:ext>
            </a:extLst>
          </p:cNvPr>
          <p:cNvSpPr txBox="1"/>
          <p:nvPr/>
        </p:nvSpPr>
        <p:spPr>
          <a:xfrm>
            <a:off x="196624" y="944567"/>
            <a:ext cx="3624242" cy="25391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43703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858DCA-3EBF-482B-B07A-FCAB941CA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F3EBF60-771C-484D-8D0A-65A1FD8EF0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97974AC-D571-1746-9826-043CB06FE69A}"/>
              </a:ext>
            </a:extLst>
          </p:cNvPr>
          <p:cNvSpPr>
            <a:spLocks/>
          </p:cNvSpPr>
          <p:nvPr/>
        </p:nvSpPr>
        <p:spPr bwMode="auto">
          <a:xfrm>
            <a:off x="3398766" y="1392093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B06F5-2E20-544D-A2C8-D94C3E1D3903}"/>
              </a:ext>
            </a:extLst>
          </p:cNvPr>
          <p:cNvSpPr txBox="1"/>
          <p:nvPr/>
        </p:nvSpPr>
        <p:spPr>
          <a:xfrm>
            <a:off x="3336275" y="571500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35B67-56E3-7A4F-A538-3E55BC2C7F11}"/>
              </a:ext>
            </a:extLst>
          </p:cNvPr>
          <p:cNvSpPr txBox="1"/>
          <p:nvPr/>
        </p:nvSpPr>
        <p:spPr>
          <a:xfrm>
            <a:off x="3336276" y="1042245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3634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6EEF1-504A-4269-B8EC-DF53EA137208}"/>
              </a:ext>
            </a:extLst>
          </p:cNvPr>
          <p:cNvSpPr/>
          <p:nvPr/>
        </p:nvSpPr>
        <p:spPr>
          <a:xfrm>
            <a:off x="0" y="0"/>
            <a:ext cx="2349500" cy="51435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A96EDC2E-EFD5-4915-ADF9-514728AA33F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-2247207" y="599280"/>
            <a:ext cx="5883473" cy="3309939"/>
          </a:xfrm>
          <a:custGeom>
            <a:avLst/>
            <a:gdLst>
              <a:gd name="T0" fmla="*/ 5159 w 5159"/>
              <a:gd name="T1" fmla="*/ 420 h 2907"/>
              <a:gd name="T2" fmla="*/ 3043 w 5159"/>
              <a:gd name="T3" fmla="*/ 27 h 2907"/>
              <a:gd name="T4" fmla="*/ 211 w 5159"/>
              <a:gd name="T5" fmla="*/ 0 h 2907"/>
              <a:gd name="T6" fmla="*/ 21 w 5159"/>
              <a:gd name="T7" fmla="*/ 2907 h 2907"/>
              <a:gd name="T8" fmla="*/ 4056 w 5159"/>
              <a:gd name="T9" fmla="*/ 2878 h 2907"/>
              <a:gd name="T10" fmla="*/ 2218 w 5159"/>
              <a:gd name="T11" fmla="*/ 463 h 2907"/>
              <a:gd name="T12" fmla="*/ 3046 w 5159"/>
              <a:gd name="T13" fmla="*/ 115 h 2907"/>
              <a:gd name="T14" fmla="*/ 874 w 5159"/>
              <a:gd name="T15" fmla="*/ 511 h 2907"/>
              <a:gd name="T16" fmla="*/ 783 w 5159"/>
              <a:gd name="T17" fmla="*/ 907 h 2907"/>
              <a:gd name="T18" fmla="*/ 1138 w 5159"/>
              <a:gd name="T19" fmla="*/ 704 h 2907"/>
              <a:gd name="T20" fmla="*/ 788 w 5159"/>
              <a:gd name="T21" fmla="*/ 1514 h 2907"/>
              <a:gd name="T22" fmla="*/ 724 w 5159"/>
              <a:gd name="T23" fmla="*/ 1032 h 2907"/>
              <a:gd name="T24" fmla="*/ 2089 w 5159"/>
              <a:gd name="T25" fmla="*/ 302 h 2907"/>
              <a:gd name="T26" fmla="*/ 775 w 5159"/>
              <a:gd name="T27" fmla="*/ 893 h 2907"/>
              <a:gd name="T28" fmla="*/ 879 w 5159"/>
              <a:gd name="T29" fmla="*/ 1292 h 2907"/>
              <a:gd name="T30" fmla="*/ 1958 w 5159"/>
              <a:gd name="T31" fmla="*/ 217 h 2907"/>
              <a:gd name="T32" fmla="*/ 737 w 5159"/>
              <a:gd name="T33" fmla="*/ 891 h 2907"/>
              <a:gd name="T34" fmla="*/ 393 w 5159"/>
              <a:gd name="T35" fmla="*/ 832 h 2907"/>
              <a:gd name="T36" fmla="*/ 337 w 5159"/>
              <a:gd name="T37" fmla="*/ 2281 h 2907"/>
              <a:gd name="T38" fmla="*/ 526 w 5159"/>
              <a:gd name="T39" fmla="*/ 1666 h 2907"/>
              <a:gd name="T40" fmla="*/ 518 w 5159"/>
              <a:gd name="T41" fmla="*/ 1356 h 2907"/>
              <a:gd name="T42" fmla="*/ 542 w 5159"/>
              <a:gd name="T43" fmla="*/ 1257 h 2907"/>
              <a:gd name="T44" fmla="*/ 451 w 5159"/>
              <a:gd name="T45" fmla="*/ 2378 h 2907"/>
              <a:gd name="T46" fmla="*/ 374 w 5159"/>
              <a:gd name="T47" fmla="*/ 455 h 2907"/>
              <a:gd name="T48" fmla="*/ 374 w 5159"/>
              <a:gd name="T49" fmla="*/ 2624 h 2907"/>
              <a:gd name="T50" fmla="*/ 307 w 5159"/>
              <a:gd name="T51" fmla="*/ 450 h 2907"/>
              <a:gd name="T52" fmla="*/ 427 w 5159"/>
              <a:gd name="T53" fmla="*/ 2773 h 2907"/>
              <a:gd name="T54" fmla="*/ 647 w 5159"/>
              <a:gd name="T55" fmla="*/ 1043 h 2907"/>
              <a:gd name="T56" fmla="*/ 1555 w 5159"/>
              <a:gd name="T57" fmla="*/ 811 h 2907"/>
              <a:gd name="T58" fmla="*/ 4101 w 5159"/>
              <a:gd name="T59" fmla="*/ 754 h 2907"/>
              <a:gd name="T60" fmla="*/ 3871 w 5159"/>
              <a:gd name="T61" fmla="*/ 286 h 2907"/>
              <a:gd name="T62" fmla="*/ 3305 w 5159"/>
              <a:gd name="T63" fmla="*/ 182 h 2907"/>
              <a:gd name="T64" fmla="*/ 4008 w 5159"/>
              <a:gd name="T65" fmla="*/ 511 h 2907"/>
              <a:gd name="T66" fmla="*/ 3361 w 5159"/>
              <a:gd name="T67" fmla="*/ 169 h 2907"/>
              <a:gd name="T68" fmla="*/ 3866 w 5159"/>
              <a:gd name="T69" fmla="*/ 567 h 2907"/>
              <a:gd name="T70" fmla="*/ 4286 w 5159"/>
              <a:gd name="T71" fmla="*/ 503 h 2907"/>
              <a:gd name="T72" fmla="*/ 4259 w 5159"/>
              <a:gd name="T73" fmla="*/ 1559 h 2907"/>
              <a:gd name="T74" fmla="*/ 4531 w 5159"/>
              <a:gd name="T75" fmla="*/ 1479 h 2907"/>
              <a:gd name="T76" fmla="*/ 4379 w 5159"/>
              <a:gd name="T77" fmla="*/ 992 h 2907"/>
              <a:gd name="T78" fmla="*/ 4529 w 5159"/>
              <a:gd name="T79" fmla="*/ 607 h 2907"/>
              <a:gd name="T80" fmla="*/ 4558 w 5159"/>
              <a:gd name="T81" fmla="*/ 2214 h 2907"/>
              <a:gd name="T82" fmla="*/ 4390 w 5159"/>
              <a:gd name="T83" fmla="*/ 599 h 2907"/>
              <a:gd name="T84" fmla="*/ 4831 w 5159"/>
              <a:gd name="T85" fmla="*/ 1931 h 2907"/>
              <a:gd name="T86" fmla="*/ 4433 w 5159"/>
              <a:gd name="T87" fmla="*/ 391 h 2907"/>
              <a:gd name="T88" fmla="*/ 4237 w 5159"/>
              <a:gd name="T89" fmla="*/ 1418 h 2907"/>
              <a:gd name="T90" fmla="*/ 4996 w 5159"/>
              <a:gd name="T91" fmla="*/ 1273 h 2907"/>
              <a:gd name="T92" fmla="*/ 4833 w 5159"/>
              <a:gd name="T93" fmla="*/ 131 h 2907"/>
              <a:gd name="T94" fmla="*/ 4195 w 5159"/>
              <a:gd name="T95" fmla="*/ 356 h 2907"/>
              <a:gd name="T96" fmla="*/ 4264 w 5159"/>
              <a:gd name="T97" fmla="*/ 2174 h 2907"/>
              <a:gd name="T98" fmla="*/ 5130 w 5159"/>
              <a:gd name="T99" fmla="*/ 1091 h 2907"/>
              <a:gd name="T100" fmla="*/ 4873 w 5159"/>
              <a:gd name="T101" fmla="*/ 0 h 2907"/>
              <a:gd name="T102" fmla="*/ 4211 w 5159"/>
              <a:gd name="T103" fmla="*/ 35 h 2907"/>
              <a:gd name="T104" fmla="*/ 3928 w 5159"/>
              <a:gd name="T105" fmla="*/ 80 h 2907"/>
              <a:gd name="T106" fmla="*/ 2685 w 5159"/>
              <a:gd name="T107" fmla="*/ 62 h 2907"/>
              <a:gd name="T108" fmla="*/ 663 w 5159"/>
              <a:gd name="T109" fmla="*/ 409 h 2907"/>
              <a:gd name="T110" fmla="*/ 107 w 5159"/>
              <a:gd name="T111" fmla="*/ 51 h 2907"/>
              <a:gd name="T112" fmla="*/ 53 w 5159"/>
              <a:gd name="T113" fmla="*/ 2811 h 2907"/>
              <a:gd name="T114" fmla="*/ 636 w 5159"/>
              <a:gd name="T115" fmla="*/ 2447 h 2907"/>
              <a:gd name="T116" fmla="*/ 761 w 5159"/>
              <a:gd name="T117" fmla="*/ 2830 h 2907"/>
              <a:gd name="T118" fmla="*/ 973 w 5159"/>
              <a:gd name="T119" fmla="*/ 1570 h 2907"/>
              <a:gd name="T120" fmla="*/ 2413 w 5159"/>
              <a:gd name="T121" fmla="*/ 442 h 2907"/>
              <a:gd name="T122" fmla="*/ 4278 w 5159"/>
              <a:gd name="T123" fmla="*/ 605 h 2907"/>
              <a:gd name="T124" fmla="*/ 4171 w 5159"/>
              <a:gd name="T125" fmla="*/ 2658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59" h="2907">
                <a:moveTo>
                  <a:pt x="5068" y="2894"/>
                </a:moveTo>
                <a:lnTo>
                  <a:pt x="5047" y="2859"/>
                </a:lnTo>
                <a:lnTo>
                  <a:pt x="5157" y="2768"/>
                </a:lnTo>
                <a:lnTo>
                  <a:pt x="5159" y="2771"/>
                </a:lnTo>
                <a:lnTo>
                  <a:pt x="5159" y="2749"/>
                </a:lnTo>
                <a:lnTo>
                  <a:pt x="5159" y="2749"/>
                </a:lnTo>
                <a:lnTo>
                  <a:pt x="5143" y="2725"/>
                </a:lnTo>
                <a:lnTo>
                  <a:pt x="5159" y="2715"/>
                </a:lnTo>
                <a:lnTo>
                  <a:pt x="5159" y="2704"/>
                </a:lnTo>
                <a:lnTo>
                  <a:pt x="5135" y="2715"/>
                </a:lnTo>
                <a:lnTo>
                  <a:pt x="5068" y="2618"/>
                </a:lnTo>
                <a:lnTo>
                  <a:pt x="5159" y="2567"/>
                </a:lnTo>
                <a:lnTo>
                  <a:pt x="5159" y="2554"/>
                </a:lnTo>
                <a:lnTo>
                  <a:pt x="5063" y="2608"/>
                </a:lnTo>
                <a:lnTo>
                  <a:pt x="5004" y="2525"/>
                </a:lnTo>
                <a:lnTo>
                  <a:pt x="5122" y="2450"/>
                </a:lnTo>
                <a:lnTo>
                  <a:pt x="5159" y="2495"/>
                </a:lnTo>
                <a:lnTo>
                  <a:pt x="5159" y="2477"/>
                </a:lnTo>
                <a:lnTo>
                  <a:pt x="5133" y="2442"/>
                </a:lnTo>
                <a:lnTo>
                  <a:pt x="5159" y="2426"/>
                </a:lnTo>
                <a:lnTo>
                  <a:pt x="5159" y="2410"/>
                </a:lnTo>
                <a:lnTo>
                  <a:pt x="5125" y="2434"/>
                </a:lnTo>
                <a:lnTo>
                  <a:pt x="5095" y="2396"/>
                </a:lnTo>
                <a:lnTo>
                  <a:pt x="5159" y="2356"/>
                </a:lnTo>
                <a:lnTo>
                  <a:pt x="5159" y="2340"/>
                </a:lnTo>
                <a:lnTo>
                  <a:pt x="5087" y="2386"/>
                </a:lnTo>
                <a:lnTo>
                  <a:pt x="5004" y="2284"/>
                </a:lnTo>
                <a:lnTo>
                  <a:pt x="5098" y="2217"/>
                </a:lnTo>
                <a:lnTo>
                  <a:pt x="5159" y="2287"/>
                </a:lnTo>
                <a:lnTo>
                  <a:pt x="5159" y="2268"/>
                </a:lnTo>
                <a:lnTo>
                  <a:pt x="5109" y="2212"/>
                </a:lnTo>
                <a:lnTo>
                  <a:pt x="5159" y="2174"/>
                </a:lnTo>
                <a:lnTo>
                  <a:pt x="5159" y="2158"/>
                </a:lnTo>
                <a:lnTo>
                  <a:pt x="5098" y="2201"/>
                </a:lnTo>
                <a:lnTo>
                  <a:pt x="5012" y="2110"/>
                </a:lnTo>
                <a:lnTo>
                  <a:pt x="5122" y="2022"/>
                </a:lnTo>
                <a:lnTo>
                  <a:pt x="5159" y="2057"/>
                </a:lnTo>
                <a:lnTo>
                  <a:pt x="5159" y="2041"/>
                </a:lnTo>
                <a:lnTo>
                  <a:pt x="5130" y="2014"/>
                </a:lnTo>
                <a:lnTo>
                  <a:pt x="5157" y="1993"/>
                </a:lnTo>
                <a:lnTo>
                  <a:pt x="5159" y="1998"/>
                </a:lnTo>
                <a:lnTo>
                  <a:pt x="5159" y="1974"/>
                </a:lnTo>
                <a:lnTo>
                  <a:pt x="5157" y="1976"/>
                </a:lnTo>
                <a:lnTo>
                  <a:pt x="5071" y="1875"/>
                </a:lnTo>
                <a:lnTo>
                  <a:pt x="5138" y="1811"/>
                </a:lnTo>
                <a:lnTo>
                  <a:pt x="5159" y="1835"/>
                </a:lnTo>
                <a:lnTo>
                  <a:pt x="5159" y="1819"/>
                </a:lnTo>
                <a:lnTo>
                  <a:pt x="5146" y="1803"/>
                </a:lnTo>
                <a:lnTo>
                  <a:pt x="5159" y="1789"/>
                </a:lnTo>
                <a:lnTo>
                  <a:pt x="5159" y="1773"/>
                </a:lnTo>
                <a:lnTo>
                  <a:pt x="5138" y="1795"/>
                </a:lnTo>
                <a:lnTo>
                  <a:pt x="5042" y="1698"/>
                </a:lnTo>
                <a:lnTo>
                  <a:pt x="5106" y="1629"/>
                </a:lnTo>
                <a:lnTo>
                  <a:pt x="5159" y="1677"/>
                </a:lnTo>
                <a:lnTo>
                  <a:pt x="5159" y="1661"/>
                </a:lnTo>
                <a:lnTo>
                  <a:pt x="5114" y="1618"/>
                </a:lnTo>
                <a:lnTo>
                  <a:pt x="5135" y="1594"/>
                </a:lnTo>
                <a:lnTo>
                  <a:pt x="5159" y="1629"/>
                </a:lnTo>
                <a:lnTo>
                  <a:pt x="5159" y="1607"/>
                </a:lnTo>
                <a:lnTo>
                  <a:pt x="5143" y="1586"/>
                </a:lnTo>
                <a:lnTo>
                  <a:pt x="5159" y="1567"/>
                </a:lnTo>
                <a:lnTo>
                  <a:pt x="5159" y="1549"/>
                </a:lnTo>
                <a:lnTo>
                  <a:pt x="5135" y="1575"/>
                </a:lnTo>
                <a:lnTo>
                  <a:pt x="5058" y="1479"/>
                </a:lnTo>
                <a:lnTo>
                  <a:pt x="5074" y="1455"/>
                </a:lnTo>
                <a:lnTo>
                  <a:pt x="5159" y="1517"/>
                </a:lnTo>
                <a:lnTo>
                  <a:pt x="5159" y="1503"/>
                </a:lnTo>
                <a:lnTo>
                  <a:pt x="5082" y="1444"/>
                </a:lnTo>
                <a:lnTo>
                  <a:pt x="5117" y="1402"/>
                </a:lnTo>
                <a:lnTo>
                  <a:pt x="5159" y="1452"/>
                </a:lnTo>
                <a:lnTo>
                  <a:pt x="5159" y="1434"/>
                </a:lnTo>
                <a:lnTo>
                  <a:pt x="5125" y="1393"/>
                </a:lnTo>
                <a:lnTo>
                  <a:pt x="5143" y="1367"/>
                </a:lnTo>
                <a:lnTo>
                  <a:pt x="5159" y="1377"/>
                </a:lnTo>
                <a:lnTo>
                  <a:pt x="5159" y="1361"/>
                </a:lnTo>
                <a:lnTo>
                  <a:pt x="5151" y="1356"/>
                </a:lnTo>
                <a:lnTo>
                  <a:pt x="5159" y="1345"/>
                </a:lnTo>
                <a:lnTo>
                  <a:pt x="5159" y="1327"/>
                </a:lnTo>
                <a:lnTo>
                  <a:pt x="5141" y="1351"/>
                </a:lnTo>
                <a:lnTo>
                  <a:pt x="5023" y="1276"/>
                </a:lnTo>
                <a:lnTo>
                  <a:pt x="5068" y="1206"/>
                </a:lnTo>
                <a:lnTo>
                  <a:pt x="5159" y="1292"/>
                </a:lnTo>
                <a:lnTo>
                  <a:pt x="5159" y="1276"/>
                </a:lnTo>
                <a:lnTo>
                  <a:pt x="5074" y="1196"/>
                </a:lnTo>
                <a:lnTo>
                  <a:pt x="5082" y="1188"/>
                </a:lnTo>
                <a:lnTo>
                  <a:pt x="5159" y="1228"/>
                </a:lnTo>
                <a:lnTo>
                  <a:pt x="5159" y="1214"/>
                </a:lnTo>
                <a:lnTo>
                  <a:pt x="5087" y="1177"/>
                </a:lnTo>
                <a:lnTo>
                  <a:pt x="5133" y="1110"/>
                </a:lnTo>
                <a:lnTo>
                  <a:pt x="5159" y="1131"/>
                </a:lnTo>
                <a:lnTo>
                  <a:pt x="5159" y="1118"/>
                </a:lnTo>
                <a:lnTo>
                  <a:pt x="5138" y="1099"/>
                </a:lnTo>
                <a:lnTo>
                  <a:pt x="5157" y="1075"/>
                </a:lnTo>
                <a:lnTo>
                  <a:pt x="5159" y="1078"/>
                </a:lnTo>
                <a:lnTo>
                  <a:pt x="5159" y="1046"/>
                </a:lnTo>
                <a:lnTo>
                  <a:pt x="5151" y="1059"/>
                </a:lnTo>
                <a:lnTo>
                  <a:pt x="5023" y="1003"/>
                </a:lnTo>
                <a:lnTo>
                  <a:pt x="5074" y="912"/>
                </a:lnTo>
                <a:lnTo>
                  <a:pt x="5159" y="971"/>
                </a:lnTo>
                <a:lnTo>
                  <a:pt x="5159" y="955"/>
                </a:lnTo>
                <a:lnTo>
                  <a:pt x="5079" y="901"/>
                </a:lnTo>
                <a:lnTo>
                  <a:pt x="5082" y="899"/>
                </a:lnTo>
                <a:lnTo>
                  <a:pt x="5159" y="926"/>
                </a:lnTo>
                <a:lnTo>
                  <a:pt x="5159" y="915"/>
                </a:lnTo>
                <a:lnTo>
                  <a:pt x="5087" y="888"/>
                </a:lnTo>
                <a:lnTo>
                  <a:pt x="5135" y="803"/>
                </a:lnTo>
                <a:lnTo>
                  <a:pt x="5159" y="816"/>
                </a:lnTo>
                <a:lnTo>
                  <a:pt x="5159" y="803"/>
                </a:lnTo>
                <a:lnTo>
                  <a:pt x="5141" y="792"/>
                </a:lnTo>
                <a:lnTo>
                  <a:pt x="5151" y="776"/>
                </a:lnTo>
                <a:lnTo>
                  <a:pt x="5159" y="778"/>
                </a:lnTo>
                <a:lnTo>
                  <a:pt x="5159" y="765"/>
                </a:lnTo>
                <a:lnTo>
                  <a:pt x="5157" y="765"/>
                </a:lnTo>
                <a:lnTo>
                  <a:pt x="5159" y="757"/>
                </a:lnTo>
                <a:lnTo>
                  <a:pt x="5159" y="733"/>
                </a:lnTo>
                <a:lnTo>
                  <a:pt x="5146" y="762"/>
                </a:lnTo>
                <a:lnTo>
                  <a:pt x="5042" y="733"/>
                </a:lnTo>
                <a:lnTo>
                  <a:pt x="4994" y="706"/>
                </a:lnTo>
                <a:lnTo>
                  <a:pt x="5042" y="605"/>
                </a:lnTo>
                <a:lnTo>
                  <a:pt x="5060" y="607"/>
                </a:lnTo>
                <a:lnTo>
                  <a:pt x="5090" y="623"/>
                </a:lnTo>
                <a:lnTo>
                  <a:pt x="5151" y="714"/>
                </a:lnTo>
                <a:lnTo>
                  <a:pt x="5159" y="728"/>
                </a:lnTo>
                <a:lnTo>
                  <a:pt x="5159" y="704"/>
                </a:lnTo>
                <a:lnTo>
                  <a:pt x="5151" y="685"/>
                </a:lnTo>
                <a:lnTo>
                  <a:pt x="5159" y="698"/>
                </a:lnTo>
                <a:lnTo>
                  <a:pt x="5159" y="637"/>
                </a:lnTo>
                <a:lnTo>
                  <a:pt x="5151" y="626"/>
                </a:lnTo>
                <a:lnTo>
                  <a:pt x="5159" y="629"/>
                </a:lnTo>
                <a:lnTo>
                  <a:pt x="5159" y="615"/>
                </a:lnTo>
                <a:lnTo>
                  <a:pt x="5141" y="610"/>
                </a:lnTo>
                <a:lnTo>
                  <a:pt x="5111" y="548"/>
                </a:lnTo>
                <a:lnTo>
                  <a:pt x="5154" y="591"/>
                </a:lnTo>
                <a:lnTo>
                  <a:pt x="5159" y="610"/>
                </a:lnTo>
                <a:lnTo>
                  <a:pt x="5159" y="575"/>
                </a:lnTo>
                <a:lnTo>
                  <a:pt x="5133" y="508"/>
                </a:lnTo>
                <a:lnTo>
                  <a:pt x="5159" y="530"/>
                </a:lnTo>
                <a:lnTo>
                  <a:pt x="5159" y="514"/>
                </a:lnTo>
                <a:lnTo>
                  <a:pt x="5125" y="487"/>
                </a:lnTo>
                <a:lnTo>
                  <a:pt x="5159" y="500"/>
                </a:lnTo>
                <a:lnTo>
                  <a:pt x="5159" y="487"/>
                </a:lnTo>
                <a:lnTo>
                  <a:pt x="5119" y="471"/>
                </a:lnTo>
                <a:lnTo>
                  <a:pt x="5114" y="455"/>
                </a:lnTo>
                <a:lnTo>
                  <a:pt x="5114" y="455"/>
                </a:lnTo>
                <a:lnTo>
                  <a:pt x="5159" y="460"/>
                </a:lnTo>
                <a:lnTo>
                  <a:pt x="5159" y="460"/>
                </a:lnTo>
                <a:lnTo>
                  <a:pt x="5159" y="444"/>
                </a:lnTo>
                <a:lnTo>
                  <a:pt x="5127" y="423"/>
                </a:lnTo>
                <a:lnTo>
                  <a:pt x="5149" y="380"/>
                </a:lnTo>
                <a:lnTo>
                  <a:pt x="5159" y="420"/>
                </a:lnTo>
                <a:lnTo>
                  <a:pt x="5159" y="380"/>
                </a:lnTo>
                <a:lnTo>
                  <a:pt x="5157" y="364"/>
                </a:lnTo>
                <a:lnTo>
                  <a:pt x="5159" y="353"/>
                </a:lnTo>
                <a:lnTo>
                  <a:pt x="5159" y="324"/>
                </a:lnTo>
                <a:lnTo>
                  <a:pt x="5159" y="324"/>
                </a:lnTo>
                <a:lnTo>
                  <a:pt x="5141" y="318"/>
                </a:lnTo>
                <a:lnTo>
                  <a:pt x="5135" y="294"/>
                </a:lnTo>
                <a:lnTo>
                  <a:pt x="5159" y="294"/>
                </a:lnTo>
                <a:lnTo>
                  <a:pt x="5159" y="284"/>
                </a:lnTo>
                <a:lnTo>
                  <a:pt x="5130" y="281"/>
                </a:lnTo>
                <a:lnTo>
                  <a:pt x="5092" y="161"/>
                </a:lnTo>
                <a:lnTo>
                  <a:pt x="5127" y="155"/>
                </a:lnTo>
                <a:lnTo>
                  <a:pt x="5159" y="166"/>
                </a:lnTo>
                <a:lnTo>
                  <a:pt x="5159" y="139"/>
                </a:lnTo>
                <a:lnTo>
                  <a:pt x="5127" y="145"/>
                </a:lnTo>
                <a:lnTo>
                  <a:pt x="5084" y="134"/>
                </a:lnTo>
                <a:lnTo>
                  <a:pt x="5082" y="123"/>
                </a:lnTo>
                <a:lnTo>
                  <a:pt x="5159" y="121"/>
                </a:lnTo>
                <a:lnTo>
                  <a:pt x="5159" y="107"/>
                </a:lnTo>
                <a:lnTo>
                  <a:pt x="5076" y="110"/>
                </a:lnTo>
                <a:lnTo>
                  <a:pt x="5068" y="78"/>
                </a:lnTo>
                <a:lnTo>
                  <a:pt x="5098" y="0"/>
                </a:lnTo>
                <a:lnTo>
                  <a:pt x="5084" y="0"/>
                </a:lnTo>
                <a:lnTo>
                  <a:pt x="5063" y="59"/>
                </a:lnTo>
                <a:lnTo>
                  <a:pt x="5044" y="0"/>
                </a:lnTo>
                <a:lnTo>
                  <a:pt x="5031" y="0"/>
                </a:lnTo>
                <a:lnTo>
                  <a:pt x="5055" y="78"/>
                </a:lnTo>
                <a:lnTo>
                  <a:pt x="5042" y="113"/>
                </a:lnTo>
                <a:lnTo>
                  <a:pt x="4999" y="113"/>
                </a:lnTo>
                <a:lnTo>
                  <a:pt x="4978" y="110"/>
                </a:lnTo>
                <a:lnTo>
                  <a:pt x="4935" y="0"/>
                </a:lnTo>
                <a:lnTo>
                  <a:pt x="4921" y="0"/>
                </a:lnTo>
                <a:lnTo>
                  <a:pt x="4964" y="105"/>
                </a:lnTo>
                <a:lnTo>
                  <a:pt x="4889" y="89"/>
                </a:lnTo>
                <a:lnTo>
                  <a:pt x="4871" y="51"/>
                </a:lnTo>
                <a:lnTo>
                  <a:pt x="4887" y="0"/>
                </a:lnTo>
                <a:lnTo>
                  <a:pt x="4812" y="0"/>
                </a:lnTo>
                <a:lnTo>
                  <a:pt x="4764" y="8"/>
                </a:lnTo>
                <a:lnTo>
                  <a:pt x="4759" y="0"/>
                </a:lnTo>
                <a:lnTo>
                  <a:pt x="4742" y="0"/>
                </a:lnTo>
                <a:lnTo>
                  <a:pt x="4750" y="11"/>
                </a:lnTo>
                <a:lnTo>
                  <a:pt x="4700" y="22"/>
                </a:lnTo>
                <a:lnTo>
                  <a:pt x="4697" y="16"/>
                </a:lnTo>
                <a:lnTo>
                  <a:pt x="4700" y="0"/>
                </a:lnTo>
                <a:lnTo>
                  <a:pt x="4689" y="0"/>
                </a:lnTo>
                <a:lnTo>
                  <a:pt x="4689" y="3"/>
                </a:lnTo>
                <a:lnTo>
                  <a:pt x="4686" y="0"/>
                </a:lnTo>
                <a:lnTo>
                  <a:pt x="4670" y="0"/>
                </a:lnTo>
                <a:lnTo>
                  <a:pt x="4684" y="19"/>
                </a:lnTo>
                <a:lnTo>
                  <a:pt x="4684" y="24"/>
                </a:lnTo>
                <a:lnTo>
                  <a:pt x="4652" y="30"/>
                </a:lnTo>
                <a:lnTo>
                  <a:pt x="4649" y="30"/>
                </a:lnTo>
                <a:lnTo>
                  <a:pt x="4641" y="19"/>
                </a:lnTo>
                <a:lnTo>
                  <a:pt x="4646" y="0"/>
                </a:lnTo>
                <a:lnTo>
                  <a:pt x="4633" y="0"/>
                </a:lnTo>
                <a:lnTo>
                  <a:pt x="4633" y="8"/>
                </a:lnTo>
                <a:lnTo>
                  <a:pt x="4625" y="0"/>
                </a:lnTo>
                <a:lnTo>
                  <a:pt x="4612" y="0"/>
                </a:lnTo>
                <a:lnTo>
                  <a:pt x="4628" y="24"/>
                </a:lnTo>
                <a:lnTo>
                  <a:pt x="4628" y="24"/>
                </a:lnTo>
                <a:lnTo>
                  <a:pt x="4596" y="16"/>
                </a:lnTo>
                <a:lnTo>
                  <a:pt x="4579" y="0"/>
                </a:lnTo>
                <a:lnTo>
                  <a:pt x="4563" y="0"/>
                </a:lnTo>
                <a:lnTo>
                  <a:pt x="4574" y="14"/>
                </a:lnTo>
                <a:lnTo>
                  <a:pt x="4555" y="8"/>
                </a:lnTo>
                <a:lnTo>
                  <a:pt x="4547" y="0"/>
                </a:lnTo>
                <a:lnTo>
                  <a:pt x="4529" y="0"/>
                </a:lnTo>
                <a:lnTo>
                  <a:pt x="4529" y="0"/>
                </a:lnTo>
                <a:lnTo>
                  <a:pt x="4529" y="0"/>
                </a:lnTo>
                <a:lnTo>
                  <a:pt x="4417" y="0"/>
                </a:lnTo>
                <a:lnTo>
                  <a:pt x="4363" y="6"/>
                </a:lnTo>
                <a:lnTo>
                  <a:pt x="4363" y="0"/>
                </a:lnTo>
                <a:lnTo>
                  <a:pt x="4352" y="0"/>
                </a:lnTo>
                <a:lnTo>
                  <a:pt x="4352" y="8"/>
                </a:lnTo>
                <a:lnTo>
                  <a:pt x="4328" y="11"/>
                </a:lnTo>
                <a:lnTo>
                  <a:pt x="4328" y="0"/>
                </a:lnTo>
                <a:lnTo>
                  <a:pt x="4318" y="0"/>
                </a:lnTo>
                <a:lnTo>
                  <a:pt x="4318" y="11"/>
                </a:lnTo>
                <a:lnTo>
                  <a:pt x="4211" y="22"/>
                </a:lnTo>
                <a:lnTo>
                  <a:pt x="4189" y="16"/>
                </a:lnTo>
                <a:lnTo>
                  <a:pt x="4189" y="0"/>
                </a:lnTo>
                <a:lnTo>
                  <a:pt x="4179" y="0"/>
                </a:lnTo>
                <a:lnTo>
                  <a:pt x="4179" y="11"/>
                </a:lnTo>
                <a:lnTo>
                  <a:pt x="4141" y="0"/>
                </a:lnTo>
                <a:lnTo>
                  <a:pt x="4077" y="0"/>
                </a:lnTo>
                <a:lnTo>
                  <a:pt x="4050" y="8"/>
                </a:lnTo>
                <a:lnTo>
                  <a:pt x="4048" y="0"/>
                </a:lnTo>
                <a:lnTo>
                  <a:pt x="4037" y="0"/>
                </a:lnTo>
                <a:lnTo>
                  <a:pt x="4037" y="11"/>
                </a:lnTo>
                <a:lnTo>
                  <a:pt x="4000" y="22"/>
                </a:lnTo>
                <a:lnTo>
                  <a:pt x="3949" y="0"/>
                </a:lnTo>
                <a:lnTo>
                  <a:pt x="3914" y="0"/>
                </a:lnTo>
                <a:lnTo>
                  <a:pt x="3920" y="35"/>
                </a:lnTo>
                <a:lnTo>
                  <a:pt x="3909" y="30"/>
                </a:lnTo>
                <a:lnTo>
                  <a:pt x="3885" y="0"/>
                </a:lnTo>
                <a:lnTo>
                  <a:pt x="3869" y="0"/>
                </a:lnTo>
                <a:lnTo>
                  <a:pt x="3882" y="16"/>
                </a:lnTo>
                <a:lnTo>
                  <a:pt x="3847" y="0"/>
                </a:lnTo>
                <a:lnTo>
                  <a:pt x="3821" y="0"/>
                </a:lnTo>
                <a:lnTo>
                  <a:pt x="3821" y="0"/>
                </a:lnTo>
                <a:lnTo>
                  <a:pt x="3861" y="43"/>
                </a:lnTo>
                <a:lnTo>
                  <a:pt x="3807" y="11"/>
                </a:lnTo>
                <a:lnTo>
                  <a:pt x="3805" y="0"/>
                </a:lnTo>
                <a:lnTo>
                  <a:pt x="3751" y="0"/>
                </a:lnTo>
                <a:lnTo>
                  <a:pt x="3757" y="3"/>
                </a:lnTo>
                <a:lnTo>
                  <a:pt x="3799" y="40"/>
                </a:lnTo>
                <a:lnTo>
                  <a:pt x="3807" y="67"/>
                </a:lnTo>
                <a:lnTo>
                  <a:pt x="3708" y="78"/>
                </a:lnTo>
                <a:lnTo>
                  <a:pt x="3687" y="8"/>
                </a:lnTo>
                <a:lnTo>
                  <a:pt x="3733" y="0"/>
                </a:lnTo>
                <a:lnTo>
                  <a:pt x="3647" y="0"/>
                </a:lnTo>
                <a:lnTo>
                  <a:pt x="3628" y="8"/>
                </a:lnTo>
                <a:lnTo>
                  <a:pt x="3586" y="16"/>
                </a:lnTo>
                <a:lnTo>
                  <a:pt x="3580" y="0"/>
                </a:lnTo>
                <a:lnTo>
                  <a:pt x="3567" y="0"/>
                </a:lnTo>
                <a:lnTo>
                  <a:pt x="3572" y="16"/>
                </a:lnTo>
                <a:lnTo>
                  <a:pt x="3481" y="35"/>
                </a:lnTo>
                <a:lnTo>
                  <a:pt x="3465" y="0"/>
                </a:lnTo>
                <a:lnTo>
                  <a:pt x="3452" y="0"/>
                </a:lnTo>
                <a:lnTo>
                  <a:pt x="3463" y="22"/>
                </a:lnTo>
                <a:lnTo>
                  <a:pt x="3444" y="0"/>
                </a:lnTo>
                <a:lnTo>
                  <a:pt x="3428" y="0"/>
                </a:lnTo>
                <a:lnTo>
                  <a:pt x="3460" y="38"/>
                </a:lnTo>
                <a:lnTo>
                  <a:pt x="3399" y="48"/>
                </a:lnTo>
                <a:lnTo>
                  <a:pt x="3369" y="0"/>
                </a:lnTo>
                <a:lnTo>
                  <a:pt x="3334" y="0"/>
                </a:lnTo>
                <a:lnTo>
                  <a:pt x="3332" y="3"/>
                </a:lnTo>
                <a:lnTo>
                  <a:pt x="3329" y="0"/>
                </a:lnTo>
                <a:lnTo>
                  <a:pt x="3313" y="0"/>
                </a:lnTo>
                <a:lnTo>
                  <a:pt x="3321" y="6"/>
                </a:lnTo>
                <a:lnTo>
                  <a:pt x="3276" y="27"/>
                </a:lnTo>
                <a:lnTo>
                  <a:pt x="3257" y="0"/>
                </a:lnTo>
                <a:lnTo>
                  <a:pt x="3244" y="0"/>
                </a:lnTo>
                <a:lnTo>
                  <a:pt x="3265" y="30"/>
                </a:lnTo>
                <a:lnTo>
                  <a:pt x="3260" y="32"/>
                </a:lnTo>
                <a:lnTo>
                  <a:pt x="3222" y="0"/>
                </a:lnTo>
                <a:lnTo>
                  <a:pt x="3203" y="0"/>
                </a:lnTo>
                <a:lnTo>
                  <a:pt x="3246" y="38"/>
                </a:lnTo>
                <a:lnTo>
                  <a:pt x="3203" y="56"/>
                </a:lnTo>
                <a:lnTo>
                  <a:pt x="3158" y="0"/>
                </a:lnTo>
                <a:lnTo>
                  <a:pt x="3142" y="0"/>
                </a:lnTo>
                <a:lnTo>
                  <a:pt x="3182" y="48"/>
                </a:lnTo>
                <a:lnTo>
                  <a:pt x="3118" y="3"/>
                </a:lnTo>
                <a:lnTo>
                  <a:pt x="3123" y="0"/>
                </a:lnTo>
                <a:lnTo>
                  <a:pt x="3094" y="0"/>
                </a:lnTo>
                <a:lnTo>
                  <a:pt x="3097" y="0"/>
                </a:lnTo>
                <a:lnTo>
                  <a:pt x="3054" y="22"/>
                </a:lnTo>
                <a:lnTo>
                  <a:pt x="3035" y="0"/>
                </a:lnTo>
                <a:lnTo>
                  <a:pt x="3016" y="0"/>
                </a:lnTo>
                <a:lnTo>
                  <a:pt x="3043" y="27"/>
                </a:lnTo>
                <a:lnTo>
                  <a:pt x="3035" y="32"/>
                </a:lnTo>
                <a:lnTo>
                  <a:pt x="2984" y="0"/>
                </a:lnTo>
                <a:lnTo>
                  <a:pt x="2963" y="0"/>
                </a:lnTo>
                <a:lnTo>
                  <a:pt x="3024" y="38"/>
                </a:lnTo>
                <a:lnTo>
                  <a:pt x="2998" y="51"/>
                </a:lnTo>
                <a:lnTo>
                  <a:pt x="2942" y="0"/>
                </a:lnTo>
                <a:lnTo>
                  <a:pt x="2944" y="0"/>
                </a:lnTo>
                <a:lnTo>
                  <a:pt x="2920" y="0"/>
                </a:lnTo>
                <a:lnTo>
                  <a:pt x="2891" y="19"/>
                </a:lnTo>
                <a:lnTo>
                  <a:pt x="2856" y="0"/>
                </a:lnTo>
                <a:lnTo>
                  <a:pt x="2829" y="0"/>
                </a:lnTo>
                <a:lnTo>
                  <a:pt x="2880" y="27"/>
                </a:lnTo>
                <a:lnTo>
                  <a:pt x="2837" y="51"/>
                </a:lnTo>
                <a:lnTo>
                  <a:pt x="2752" y="14"/>
                </a:lnTo>
                <a:lnTo>
                  <a:pt x="2771" y="0"/>
                </a:lnTo>
                <a:lnTo>
                  <a:pt x="2749" y="0"/>
                </a:lnTo>
                <a:lnTo>
                  <a:pt x="2739" y="8"/>
                </a:lnTo>
                <a:lnTo>
                  <a:pt x="2720" y="0"/>
                </a:lnTo>
                <a:lnTo>
                  <a:pt x="2690" y="0"/>
                </a:lnTo>
                <a:lnTo>
                  <a:pt x="2728" y="16"/>
                </a:lnTo>
                <a:lnTo>
                  <a:pt x="2685" y="48"/>
                </a:lnTo>
                <a:lnTo>
                  <a:pt x="2600" y="19"/>
                </a:lnTo>
                <a:lnTo>
                  <a:pt x="2618" y="0"/>
                </a:lnTo>
                <a:lnTo>
                  <a:pt x="2600" y="0"/>
                </a:lnTo>
                <a:lnTo>
                  <a:pt x="2586" y="14"/>
                </a:lnTo>
                <a:lnTo>
                  <a:pt x="2546" y="0"/>
                </a:lnTo>
                <a:lnTo>
                  <a:pt x="2509" y="0"/>
                </a:lnTo>
                <a:lnTo>
                  <a:pt x="2576" y="22"/>
                </a:lnTo>
                <a:lnTo>
                  <a:pt x="2530" y="62"/>
                </a:lnTo>
                <a:lnTo>
                  <a:pt x="2445" y="38"/>
                </a:lnTo>
                <a:lnTo>
                  <a:pt x="2485" y="0"/>
                </a:lnTo>
                <a:lnTo>
                  <a:pt x="2466" y="0"/>
                </a:lnTo>
                <a:lnTo>
                  <a:pt x="2431" y="35"/>
                </a:lnTo>
                <a:lnTo>
                  <a:pt x="2343" y="11"/>
                </a:lnTo>
                <a:lnTo>
                  <a:pt x="2354" y="0"/>
                </a:lnTo>
                <a:lnTo>
                  <a:pt x="2338" y="0"/>
                </a:lnTo>
                <a:lnTo>
                  <a:pt x="2332" y="8"/>
                </a:lnTo>
                <a:lnTo>
                  <a:pt x="2306" y="0"/>
                </a:lnTo>
                <a:lnTo>
                  <a:pt x="2258" y="0"/>
                </a:lnTo>
                <a:lnTo>
                  <a:pt x="2322" y="16"/>
                </a:lnTo>
                <a:lnTo>
                  <a:pt x="2279" y="67"/>
                </a:lnTo>
                <a:lnTo>
                  <a:pt x="2186" y="48"/>
                </a:lnTo>
                <a:lnTo>
                  <a:pt x="2223" y="0"/>
                </a:lnTo>
                <a:lnTo>
                  <a:pt x="2210" y="0"/>
                </a:lnTo>
                <a:lnTo>
                  <a:pt x="2175" y="46"/>
                </a:lnTo>
                <a:lnTo>
                  <a:pt x="2092" y="32"/>
                </a:lnTo>
                <a:lnTo>
                  <a:pt x="2111" y="0"/>
                </a:lnTo>
                <a:lnTo>
                  <a:pt x="2095" y="0"/>
                </a:lnTo>
                <a:lnTo>
                  <a:pt x="2079" y="30"/>
                </a:lnTo>
                <a:lnTo>
                  <a:pt x="1982" y="11"/>
                </a:lnTo>
                <a:lnTo>
                  <a:pt x="1988" y="0"/>
                </a:lnTo>
                <a:lnTo>
                  <a:pt x="1974" y="0"/>
                </a:lnTo>
                <a:lnTo>
                  <a:pt x="1969" y="8"/>
                </a:lnTo>
                <a:lnTo>
                  <a:pt x="1929" y="0"/>
                </a:lnTo>
                <a:lnTo>
                  <a:pt x="1865" y="0"/>
                </a:lnTo>
                <a:lnTo>
                  <a:pt x="1964" y="19"/>
                </a:lnTo>
                <a:lnTo>
                  <a:pt x="1932" y="80"/>
                </a:lnTo>
                <a:lnTo>
                  <a:pt x="1745" y="59"/>
                </a:lnTo>
                <a:lnTo>
                  <a:pt x="1787" y="0"/>
                </a:lnTo>
                <a:lnTo>
                  <a:pt x="1771" y="0"/>
                </a:lnTo>
                <a:lnTo>
                  <a:pt x="1729" y="56"/>
                </a:lnTo>
                <a:lnTo>
                  <a:pt x="1640" y="46"/>
                </a:lnTo>
                <a:lnTo>
                  <a:pt x="1670" y="0"/>
                </a:lnTo>
                <a:lnTo>
                  <a:pt x="1656" y="0"/>
                </a:lnTo>
                <a:lnTo>
                  <a:pt x="1627" y="46"/>
                </a:lnTo>
                <a:lnTo>
                  <a:pt x="1542" y="35"/>
                </a:lnTo>
                <a:lnTo>
                  <a:pt x="1560" y="0"/>
                </a:lnTo>
                <a:lnTo>
                  <a:pt x="1547" y="0"/>
                </a:lnTo>
                <a:lnTo>
                  <a:pt x="1528" y="35"/>
                </a:lnTo>
                <a:lnTo>
                  <a:pt x="1440" y="24"/>
                </a:lnTo>
                <a:lnTo>
                  <a:pt x="1451" y="0"/>
                </a:lnTo>
                <a:lnTo>
                  <a:pt x="1437" y="0"/>
                </a:lnTo>
                <a:lnTo>
                  <a:pt x="1427" y="22"/>
                </a:lnTo>
                <a:lnTo>
                  <a:pt x="1387" y="19"/>
                </a:lnTo>
                <a:lnTo>
                  <a:pt x="1400" y="0"/>
                </a:lnTo>
                <a:lnTo>
                  <a:pt x="1387" y="0"/>
                </a:lnTo>
                <a:lnTo>
                  <a:pt x="1373" y="16"/>
                </a:lnTo>
                <a:lnTo>
                  <a:pt x="1331" y="11"/>
                </a:lnTo>
                <a:lnTo>
                  <a:pt x="1336" y="0"/>
                </a:lnTo>
                <a:lnTo>
                  <a:pt x="1317" y="0"/>
                </a:lnTo>
                <a:lnTo>
                  <a:pt x="1312" y="8"/>
                </a:lnTo>
                <a:lnTo>
                  <a:pt x="1258" y="3"/>
                </a:lnTo>
                <a:lnTo>
                  <a:pt x="1261" y="0"/>
                </a:lnTo>
                <a:lnTo>
                  <a:pt x="1248" y="0"/>
                </a:lnTo>
                <a:lnTo>
                  <a:pt x="1248" y="3"/>
                </a:lnTo>
                <a:lnTo>
                  <a:pt x="1229" y="0"/>
                </a:lnTo>
                <a:lnTo>
                  <a:pt x="1125" y="0"/>
                </a:lnTo>
                <a:lnTo>
                  <a:pt x="1170" y="6"/>
                </a:lnTo>
                <a:lnTo>
                  <a:pt x="1122" y="123"/>
                </a:lnTo>
                <a:lnTo>
                  <a:pt x="1055" y="121"/>
                </a:lnTo>
                <a:lnTo>
                  <a:pt x="1058" y="113"/>
                </a:lnTo>
                <a:lnTo>
                  <a:pt x="1093" y="0"/>
                </a:lnTo>
                <a:lnTo>
                  <a:pt x="1082" y="0"/>
                </a:lnTo>
                <a:lnTo>
                  <a:pt x="1079" y="3"/>
                </a:lnTo>
                <a:lnTo>
                  <a:pt x="1079" y="0"/>
                </a:lnTo>
                <a:lnTo>
                  <a:pt x="1069" y="0"/>
                </a:lnTo>
                <a:lnTo>
                  <a:pt x="1047" y="110"/>
                </a:lnTo>
                <a:lnTo>
                  <a:pt x="1042" y="121"/>
                </a:lnTo>
                <a:lnTo>
                  <a:pt x="978" y="118"/>
                </a:lnTo>
                <a:lnTo>
                  <a:pt x="1007" y="0"/>
                </a:lnTo>
                <a:lnTo>
                  <a:pt x="994" y="0"/>
                </a:lnTo>
                <a:lnTo>
                  <a:pt x="967" y="118"/>
                </a:lnTo>
                <a:lnTo>
                  <a:pt x="922" y="118"/>
                </a:lnTo>
                <a:lnTo>
                  <a:pt x="938" y="0"/>
                </a:lnTo>
                <a:lnTo>
                  <a:pt x="924" y="0"/>
                </a:lnTo>
                <a:lnTo>
                  <a:pt x="911" y="115"/>
                </a:lnTo>
                <a:lnTo>
                  <a:pt x="879" y="115"/>
                </a:lnTo>
                <a:lnTo>
                  <a:pt x="898" y="0"/>
                </a:lnTo>
                <a:lnTo>
                  <a:pt x="887" y="0"/>
                </a:lnTo>
                <a:lnTo>
                  <a:pt x="868" y="115"/>
                </a:lnTo>
                <a:lnTo>
                  <a:pt x="788" y="113"/>
                </a:lnTo>
                <a:lnTo>
                  <a:pt x="793" y="0"/>
                </a:lnTo>
                <a:lnTo>
                  <a:pt x="777" y="0"/>
                </a:lnTo>
                <a:lnTo>
                  <a:pt x="767" y="110"/>
                </a:lnTo>
                <a:lnTo>
                  <a:pt x="665" y="107"/>
                </a:lnTo>
                <a:lnTo>
                  <a:pt x="668" y="0"/>
                </a:lnTo>
                <a:lnTo>
                  <a:pt x="655" y="0"/>
                </a:lnTo>
                <a:lnTo>
                  <a:pt x="655" y="107"/>
                </a:lnTo>
                <a:lnTo>
                  <a:pt x="644" y="105"/>
                </a:lnTo>
                <a:lnTo>
                  <a:pt x="641" y="0"/>
                </a:lnTo>
                <a:lnTo>
                  <a:pt x="631" y="0"/>
                </a:lnTo>
                <a:lnTo>
                  <a:pt x="633" y="105"/>
                </a:lnTo>
                <a:lnTo>
                  <a:pt x="542" y="102"/>
                </a:lnTo>
                <a:lnTo>
                  <a:pt x="537" y="83"/>
                </a:lnTo>
                <a:lnTo>
                  <a:pt x="529" y="0"/>
                </a:lnTo>
                <a:lnTo>
                  <a:pt x="518" y="0"/>
                </a:lnTo>
                <a:lnTo>
                  <a:pt x="521" y="30"/>
                </a:lnTo>
                <a:lnTo>
                  <a:pt x="510" y="0"/>
                </a:lnTo>
                <a:lnTo>
                  <a:pt x="500" y="0"/>
                </a:lnTo>
                <a:lnTo>
                  <a:pt x="524" y="86"/>
                </a:lnTo>
                <a:lnTo>
                  <a:pt x="524" y="102"/>
                </a:lnTo>
                <a:lnTo>
                  <a:pt x="489" y="99"/>
                </a:lnTo>
                <a:lnTo>
                  <a:pt x="478" y="0"/>
                </a:lnTo>
                <a:lnTo>
                  <a:pt x="465" y="0"/>
                </a:lnTo>
                <a:lnTo>
                  <a:pt x="476" y="99"/>
                </a:lnTo>
                <a:lnTo>
                  <a:pt x="398" y="97"/>
                </a:lnTo>
                <a:lnTo>
                  <a:pt x="385" y="0"/>
                </a:lnTo>
                <a:lnTo>
                  <a:pt x="374" y="0"/>
                </a:lnTo>
                <a:lnTo>
                  <a:pt x="387" y="97"/>
                </a:lnTo>
                <a:lnTo>
                  <a:pt x="350" y="94"/>
                </a:lnTo>
                <a:lnTo>
                  <a:pt x="315" y="0"/>
                </a:lnTo>
                <a:lnTo>
                  <a:pt x="302" y="0"/>
                </a:lnTo>
                <a:lnTo>
                  <a:pt x="337" y="94"/>
                </a:lnTo>
                <a:lnTo>
                  <a:pt x="310" y="91"/>
                </a:lnTo>
                <a:lnTo>
                  <a:pt x="294" y="0"/>
                </a:lnTo>
                <a:lnTo>
                  <a:pt x="280" y="0"/>
                </a:lnTo>
                <a:lnTo>
                  <a:pt x="297" y="91"/>
                </a:lnTo>
                <a:lnTo>
                  <a:pt x="243" y="89"/>
                </a:lnTo>
                <a:lnTo>
                  <a:pt x="222" y="0"/>
                </a:lnTo>
                <a:lnTo>
                  <a:pt x="211" y="0"/>
                </a:lnTo>
                <a:lnTo>
                  <a:pt x="230" y="89"/>
                </a:lnTo>
                <a:lnTo>
                  <a:pt x="136" y="86"/>
                </a:lnTo>
                <a:lnTo>
                  <a:pt x="96" y="0"/>
                </a:lnTo>
                <a:lnTo>
                  <a:pt x="56" y="0"/>
                </a:lnTo>
                <a:lnTo>
                  <a:pt x="48" y="11"/>
                </a:lnTo>
                <a:lnTo>
                  <a:pt x="43" y="0"/>
                </a:lnTo>
                <a:lnTo>
                  <a:pt x="32" y="0"/>
                </a:lnTo>
                <a:lnTo>
                  <a:pt x="37" y="24"/>
                </a:lnTo>
                <a:lnTo>
                  <a:pt x="0" y="78"/>
                </a:lnTo>
                <a:lnTo>
                  <a:pt x="0" y="97"/>
                </a:lnTo>
                <a:lnTo>
                  <a:pt x="3" y="91"/>
                </a:lnTo>
                <a:lnTo>
                  <a:pt x="11" y="94"/>
                </a:lnTo>
                <a:lnTo>
                  <a:pt x="0" y="113"/>
                </a:lnTo>
                <a:lnTo>
                  <a:pt x="0" y="161"/>
                </a:lnTo>
                <a:lnTo>
                  <a:pt x="0" y="158"/>
                </a:lnTo>
                <a:lnTo>
                  <a:pt x="35" y="94"/>
                </a:lnTo>
                <a:lnTo>
                  <a:pt x="59" y="94"/>
                </a:lnTo>
                <a:lnTo>
                  <a:pt x="115" y="281"/>
                </a:lnTo>
                <a:lnTo>
                  <a:pt x="13" y="284"/>
                </a:lnTo>
                <a:lnTo>
                  <a:pt x="0" y="260"/>
                </a:lnTo>
                <a:lnTo>
                  <a:pt x="0" y="284"/>
                </a:lnTo>
                <a:lnTo>
                  <a:pt x="0" y="284"/>
                </a:lnTo>
                <a:lnTo>
                  <a:pt x="0" y="284"/>
                </a:lnTo>
                <a:lnTo>
                  <a:pt x="0" y="297"/>
                </a:lnTo>
                <a:lnTo>
                  <a:pt x="5" y="297"/>
                </a:lnTo>
                <a:lnTo>
                  <a:pt x="104" y="471"/>
                </a:lnTo>
                <a:lnTo>
                  <a:pt x="48" y="476"/>
                </a:lnTo>
                <a:lnTo>
                  <a:pt x="0" y="335"/>
                </a:lnTo>
                <a:lnTo>
                  <a:pt x="0" y="372"/>
                </a:lnTo>
                <a:lnTo>
                  <a:pt x="35" y="479"/>
                </a:lnTo>
                <a:lnTo>
                  <a:pt x="32" y="479"/>
                </a:lnTo>
                <a:lnTo>
                  <a:pt x="0" y="393"/>
                </a:lnTo>
                <a:lnTo>
                  <a:pt x="0" y="428"/>
                </a:lnTo>
                <a:lnTo>
                  <a:pt x="19" y="479"/>
                </a:lnTo>
                <a:lnTo>
                  <a:pt x="0" y="482"/>
                </a:lnTo>
                <a:lnTo>
                  <a:pt x="0" y="495"/>
                </a:lnTo>
                <a:lnTo>
                  <a:pt x="24" y="492"/>
                </a:lnTo>
                <a:lnTo>
                  <a:pt x="37" y="530"/>
                </a:lnTo>
                <a:lnTo>
                  <a:pt x="0" y="532"/>
                </a:lnTo>
                <a:lnTo>
                  <a:pt x="0" y="546"/>
                </a:lnTo>
                <a:lnTo>
                  <a:pt x="43" y="543"/>
                </a:lnTo>
                <a:lnTo>
                  <a:pt x="88" y="661"/>
                </a:lnTo>
                <a:lnTo>
                  <a:pt x="27" y="671"/>
                </a:lnTo>
                <a:lnTo>
                  <a:pt x="0" y="629"/>
                </a:lnTo>
                <a:lnTo>
                  <a:pt x="0" y="653"/>
                </a:lnTo>
                <a:lnTo>
                  <a:pt x="13" y="674"/>
                </a:lnTo>
                <a:lnTo>
                  <a:pt x="0" y="677"/>
                </a:lnTo>
                <a:lnTo>
                  <a:pt x="0" y="690"/>
                </a:lnTo>
                <a:lnTo>
                  <a:pt x="21" y="685"/>
                </a:lnTo>
                <a:lnTo>
                  <a:pt x="40" y="717"/>
                </a:lnTo>
                <a:lnTo>
                  <a:pt x="0" y="720"/>
                </a:lnTo>
                <a:lnTo>
                  <a:pt x="0" y="733"/>
                </a:lnTo>
                <a:lnTo>
                  <a:pt x="48" y="728"/>
                </a:lnTo>
                <a:lnTo>
                  <a:pt x="150" y="877"/>
                </a:lnTo>
                <a:lnTo>
                  <a:pt x="53" y="896"/>
                </a:lnTo>
                <a:lnTo>
                  <a:pt x="0" y="778"/>
                </a:lnTo>
                <a:lnTo>
                  <a:pt x="0" y="808"/>
                </a:lnTo>
                <a:lnTo>
                  <a:pt x="43" y="899"/>
                </a:lnTo>
                <a:lnTo>
                  <a:pt x="0" y="907"/>
                </a:lnTo>
                <a:lnTo>
                  <a:pt x="0" y="920"/>
                </a:lnTo>
                <a:lnTo>
                  <a:pt x="48" y="909"/>
                </a:lnTo>
                <a:lnTo>
                  <a:pt x="115" y="1059"/>
                </a:lnTo>
                <a:lnTo>
                  <a:pt x="93" y="1065"/>
                </a:lnTo>
                <a:lnTo>
                  <a:pt x="0" y="944"/>
                </a:lnTo>
                <a:lnTo>
                  <a:pt x="0" y="963"/>
                </a:lnTo>
                <a:lnTo>
                  <a:pt x="80" y="1067"/>
                </a:lnTo>
                <a:lnTo>
                  <a:pt x="0" y="1089"/>
                </a:lnTo>
                <a:lnTo>
                  <a:pt x="0" y="1102"/>
                </a:lnTo>
                <a:lnTo>
                  <a:pt x="88" y="1078"/>
                </a:lnTo>
                <a:lnTo>
                  <a:pt x="182" y="1198"/>
                </a:lnTo>
                <a:lnTo>
                  <a:pt x="184" y="1204"/>
                </a:lnTo>
                <a:lnTo>
                  <a:pt x="37" y="1257"/>
                </a:lnTo>
                <a:lnTo>
                  <a:pt x="0" y="1214"/>
                </a:lnTo>
                <a:lnTo>
                  <a:pt x="0" y="1233"/>
                </a:lnTo>
                <a:lnTo>
                  <a:pt x="24" y="1260"/>
                </a:lnTo>
                <a:lnTo>
                  <a:pt x="0" y="1270"/>
                </a:lnTo>
                <a:lnTo>
                  <a:pt x="0" y="1281"/>
                </a:lnTo>
                <a:lnTo>
                  <a:pt x="32" y="1270"/>
                </a:lnTo>
                <a:lnTo>
                  <a:pt x="142" y="1391"/>
                </a:lnTo>
                <a:lnTo>
                  <a:pt x="0" y="1452"/>
                </a:lnTo>
                <a:lnTo>
                  <a:pt x="0" y="1450"/>
                </a:lnTo>
                <a:lnTo>
                  <a:pt x="0" y="1466"/>
                </a:lnTo>
                <a:lnTo>
                  <a:pt x="109" y="1573"/>
                </a:lnTo>
                <a:lnTo>
                  <a:pt x="0" y="1629"/>
                </a:lnTo>
                <a:lnTo>
                  <a:pt x="0" y="1642"/>
                </a:lnTo>
                <a:lnTo>
                  <a:pt x="118" y="1581"/>
                </a:lnTo>
                <a:lnTo>
                  <a:pt x="227" y="1685"/>
                </a:lnTo>
                <a:lnTo>
                  <a:pt x="104" y="1760"/>
                </a:lnTo>
                <a:lnTo>
                  <a:pt x="0" y="1674"/>
                </a:lnTo>
                <a:lnTo>
                  <a:pt x="0" y="1690"/>
                </a:lnTo>
                <a:lnTo>
                  <a:pt x="93" y="1768"/>
                </a:lnTo>
                <a:lnTo>
                  <a:pt x="0" y="1827"/>
                </a:lnTo>
                <a:lnTo>
                  <a:pt x="0" y="1840"/>
                </a:lnTo>
                <a:lnTo>
                  <a:pt x="101" y="1776"/>
                </a:lnTo>
                <a:lnTo>
                  <a:pt x="150" y="1813"/>
                </a:lnTo>
                <a:lnTo>
                  <a:pt x="75" y="1926"/>
                </a:lnTo>
                <a:lnTo>
                  <a:pt x="0" y="1872"/>
                </a:lnTo>
                <a:lnTo>
                  <a:pt x="0" y="1886"/>
                </a:lnTo>
                <a:lnTo>
                  <a:pt x="67" y="1934"/>
                </a:lnTo>
                <a:lnTo>
                  <a:pt x="24" y="2001"/>
                </a:lnTo>
                <a:lnTo>
                  <a:pt x="0" y="2019"/>
                </a:lnTo>
                <a:lnTo>
                  <a:pt x="0" y="2033"/>
                </a:lnTo>
                <a:lnTo>
                  <a:pt x="3" y="2030"/>
                </a:lnTo>
                <a:lnTo>
                  <a:pt x="0" y="2035"/>
                </a:lnTo>
                <a:lnTo>
                  <a:pt x="0" y="2057"/>
                </a:lnTo>
                <a:lnTo>
                  <a:pt x="32" y="2009"/>
                </a:lnTo>
                <a:lnTo>
                  <a:pt x="101" y="1958"/>
                </a:lnTo>
                <a:lnTo>
                  <a:pt x="163" y="2003"/>
                </a:lnTo>
                <a:lnTo>
                  <a:pt x="93" y="2121"/>
                </a:lnTo>
                <a:lnTo>
                  <a:pt x="0" y="2065"/>
                </a:lnTo>
                <a:lnTo>
                  <a:pt x="0" y="2078"/>
                </a:lnTo>
                <a:lnTo>
                  <a:pt x="88" y="2132"/>
                </a:lnTo>
                <a:lnTo>
                  <a:pt x="69" y="2166"/>
                </a:lnTo>
                <a:lnTo>
                  <a:pt x="0" y="2225"/>
                </a:lnTo>
                <a:lnTo>
                  <a:pt x="0" y="2241"/>
                </a:lnTo>
                <a:lnTo>
                  <a:pt x="51" y="2196"/>
                </a:lnTo>
                <a:lnTo>
                  <a:pt x="11" y="2268"/>
                </a:lnTo>
                <a:lnTo>
                  <a:pt x="0" y="2263"/>
                </a:lnTo>
                <a:lnTo>
                  <a:pt x="0" y="2276"/>
                </a:lnTo>
                <a:lnTo>
                  <a:pt x="5" y="2279"/>
                </a:lnTo>
                <a:lnTo>
                  <a:pt x="0" y="2287"/>
                </a:lnTo>
                <a:lnTo>
                  <a:pt x="0" y="2311"/>
                </a:lnTo>
                <a:lnTo>
                  <a:pt x="16" y="2284"/>
                </a:lnTo>
                <a:lnTo>
                  <a:pt x="56" y="2305"/>
                </a:lnTo>
                <a:lnTo>
                  <a:pt x="0" y="2380"/>
                </a:lnTo>
                <a:lnTo>
                  <a:pt x="0" y="2399"/>
                </a:lnTo>
                <a:lnTo>
                  <a:pt x="67" y="2311"/>
                </a:lnTo>
                <a:lnTo>
                  <a:pt x="118" y="2335"/>
                </a:lnTo>
                <a:lnTo>
                  <a:pt x="11" y="2442"/>
                </a:lnTo>
                <a:lnTo>
                  <a:pt x="0" y="2436"/>
                </a:lnTo>
                <a:lnTo>
                  <a:pt x="0" y="2469"/>
                </a:lnTo>
                <a:lnTo>
                  <a:pt x="8" y="2458"/>
                </a:lnTo>
                <a:lnTo>
                  <a:pt x="51" y="2477"/>
                </a:lnTo>
                <a:lnTo>
                  <a:pt x="0" y="2583"/>
                </a:lnTo>
                <a:lnTo>
                  <a:pt x="0" y="2637"/>
                </a:lnTo>
                <a:lnTo>
                  <a:pt x="35" y="2650"/>
                </a:lnTo>
                <a:lnTo>
                  <a:pt x="0" y="2693"/>
                </a:lnTo>
                <a:lnTo>
                  <a:pt x="0" y="2712"/>
                </a:lnTo>
                <a:lnTo>
                  <a:pt x="45" y="2656"/>
                </a:lnTo>
                <a:lnTo>
                  <a:pt x="109" y="2682"/>
                </a:lnTo>
                <a:lnTo>
                  <a:pt x="40" y="2808"/>
                </a:lnTo>
                <a:lnTo>
                  <a:pt x="0" y="2797"/>
                </a:lnTo>
                <a:lnTo>
                  <a:pt x="0" y="2819"/>
                </a:lnTo>
                <a:lnTo>
                  <a:pt x="29" y="2827"/>
                </a:lnTo>
                <a:lnTo>
                  <a:pt x="0" y="2886"/>
                </a:lnTo>
                <a:lnTo>
                  <a:pt x="0" y="2907"/>
                </a:lnTo>
                <a:lnTo>
                  <a:pt x="3" y="2907"/>
                </a:lnTo>
                <a:lnTo>
                  <a:pt x="43" y="2832"/>
                </a:lnTo>
                <a:lnTo>
                  <a:pt x="51" y="2835"/>
                </a:lnTo>
                <a:lnTo>
                  <a:pt x="21" y="2907"/>
                </a:lnTo>
                <a:lnTo>
                  <a:pt x="35" y="2907"/>
                </a:lnTo>
                <a:lnTo>
                  <a:pt x="61" y="2838"/>
                </a:lnTo>
                <a:lnTo>
                  <a:pt x="88" y="2848"/>
                </a:lnTo>
                <a:lnTo>
                  <a:pt x="45" y="2907"/>
                </a:lnTo>
                <a:lnTo>
                  <a:pt x="59" y="2907"/>
                </a:lnTo>
                <a:lnTo>
                  <a:pt x="101" y="2851"/>
                </a:lnTo>
                <a:lnTo>
                  <a:pt x="160" y="2870"/>
                </a:lnTo>
                <a:lnTo>
                  <a:pt x="144" y="2907"/>
                </a:lnTo>
                <a:lnTo>
                  <a:pt x="158" y="2907"/>
                </a:lnTo>
                <a:lnTo>
                  <a:pt x="174" y="2875"/>
                </a:lnTo>
                <a:lnTo>
                  <a:pt x="182" y="2878"/>
                </a:lnTo>
                <a:lnTo>
                  <a:pt x="171" y="2907"/>
                </a:lnTo>
                <a:lnTo>
                  <a:pt x="184" y="2907"/>
                </a:lnTo>
                <a:lnTo>
                  <a:pt x="192" y="2880"/>
                </a:lnTo>
                <a:lnTo>
                  <a:pt x="254" y="2902"/>
                </a:lnTo>
                <a:lnTo>
                  <a:pt x="248" y="2907"/>
                </a:lnTo>
                <a:lnTo>
                  <a:pt x="264" y="2907"/>
                </a:lnTo>
                <a:lnTo>
                  <a:pt x="264" y="2904"/>
                </a:lnTo>
                <a:lnTo>
                  <a:pt x="270" y="2907"/>
                </a:lnTo>
                <a:lnTo>
                  <a:pt x="310" y="2907"/>
                </a:lnTo>
                <a:lnTo>
                  <a:pt x="289" y="2899"/>
                </a:lnTo>
                <a:lnTo>
                  <a:pt x="294" y="2883"/>
                </a:lnTo>
                <a:lnTo>
                  <a:pt x="321" y="2891"/>
                </a:lnTo>
                <a:lnTo>
                  <a:pt x="318" y="2907"/>
                </a:lnTo>
                <a:lnTo>
                  <a:pt x="329" y="2907"/>
                </a:lnTo>
                <a:lnTo>
                  <a:pt x="334" y="2894"/>
                </a:lnTo>
                <a:lnTo>
                  <a:pt x="387" y="2907"/>
                </a:lnTo>
                <a:lnTo>
                  <a:pt x="443" y="2907"/>
                </a:lnTo>
                <a:lnTo>
                  <a:pt x="449" y="2878"/>
                </a:lnTo>
                <a:lnTo>
                  <a:pt x="473" y="2830"/>
                </a:lnTo>
                <a:lnTo>
                  <a:pt x="502" y="2843"/>
                </a:lnTo>
                <a:lnTo>
                  <a:pt x="492" y="2907"/>
                </a:lnTo>
                <a:lnTo>
                  <a:pt x="502" y="2907"/>
                </a:lnTo>
                <a:lnTo>
                  <a:pt x="516" y="2848"/>
                </a:lnTo>
                <a:lnTo>
                  <a:pt x="542" y="2859"/>
                </a:lnTo>
                <a:lnTo>
                  <a:pt x="540" y="2907"/>
                </a:lnTo>
                <a:lnTo>
                  <a:pt x="550" y="2907"/>
                </a:lnTo>
                <a:lnTo>
                  <a:pt x="553" y="2864"/>
                </a:lnTo>
                <a:lnTo>
                  <a:pt x="572" y="2872"/>
                </a:lnTo>
                <a:lnTo>
                  <a:pt x="566" y="2907"/>
                </a:lnTo>
                <a:lnTo>
                  <a:pt x="580" y="2907"/>
                </a:lnTo>
                <a:lnTo>
                  <a:pt x="582" y="2875"/>
                </a:lnTo>
                <a:lnTo>
                  <a:pt x="633" y="2896"/>
                </a:lnTo>
                <a:lnTo>
                  <a:pt x="633" y="2907"/>
                </a:lnTo>
                <a:lnTo>
                  <a:pt x="652" y="2907"/>
                </a:lnTo>
                <a:lnTo>
                  <a:pt x="652" y="2904"/>
                </a:lnTo>
                <a:lnTo>
                  <a:pt x="657" y="2907"/>
                </a:lnTo>
                <a:lnTo>
                  <a:pt x="689" y="2907"/>
                </a:lnTo>
                <a:lnTo>
                  <a:pt x="652" y="2891"/>
                </a:lnTo>
                <a:lnTo>
                  <a:pt x="655" y="2848"/>
                </a:lnTo>
                <a:lnTo>
                  <a:pt x="703" y="2864"/>
                </a:lnTo>
                <a:lnTo>
                  <a:pt x="703" y="2907"/>
                </a:lnTo>
                <a:lnTo>
                  <a:pt x="727" y="2907"/>
                </a:lnTo>
                <a:lnTo>
                  <a:pt x="724" y="2872"/>
                </a:lnTo>
                <a:lnTo>
                  <a:pt x="753" y="2880"/>
                </a:lnTo>
                <a:lnTo>
                  <a:pt x="756" y="2907"/>
                </a:lnTo>
                <a:lnTo>
                  <a:pt x="767" y="2907"/>
                </a:lnTo>
                <a:lnTo>
                  <a:pt x="767" y="2886"/>
                </a:lnTo>
                <a:lnTo>
                  <a:pt x="785" y="2891"/>
                </a:lnTo>
                <a:lnTo>
                  <a:pt x="788" y="2907"/>
                </a:lnTo>
                <a:lnTo>
                  <a:pt x="804" y="2907"/>
                </a:lnTo>
                <a:lnTo>
                  <a:pt x="802" y="2896"/>
                </a:lnTo>
                <a:lnTo>
                  <a:pt x="815" y="2902"/>
                </a:lnTo>
                <a:lnTo>
                  <a:pt x="818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31" y="2907"/>
                </a:lnTo>
                <a:lnTo>
                  <a:pt x="868" y="2907"/>
                </a:lnTo>
                <a:lnTo>
                  <a:pt x="858" y="2902"/>
                </a:lnTo>
                <a:lnTo>
                  <a:pt x="852" y="2875"/>
                </a:lnTo>
                <a:lnTo>
                  <a:pt x="892" y="2896"/>
                </a:lnTo>
                <a:lnTo>
                  <a:pt x="895" y="2907"/>
                </a:lnTo>
                <a:lnTo>
                  <a:pt x="908" y="2907"/>
                </a:lnTo>
                <a:lnTo>
                  <a:pt x="906" y="2902"/>
                </a:lnTo>
                <a:lnTo>
                  <a:pt x="914" y="2907"/>
                </a:lnTo>
                <a:lnTo>
                  <a:pt x="951" y="2907"/>
                </a:lnTo>
                <a:lnTo>
                  <a:pt x="924" y="2838"/>
                </a:lnTo>
                <a:lnTo>
                  <a:pt x="951" y="2848"/>
                </a:lnTo>
                <a:lnTo>
                  <a:pt x="978" y="2907"/>
                </a:lnTo>
                <a:lnTo>
                  <a:pt x="991" y="2907"/>
                </a:lnTo>
                <a:lnTo>
                  <a:pt x="967" y="2856"/>
                </a:lnTo>
                <a:lnTo>
                  <a:pt x="1090" y="2907"/>
                </a:lnTo>
                <a:lnTo>
                  <a:pt x="1122" y="2907"/>
                </a:lnTo>
                <a:lnTo>
                  <a:pt x="962" y="2840"/>
                </a:lnTo>
                <a:lnTo>
                  <a:pt x="911" y="2736"/>
                </a:lnTo>
                <a:lnTo>
                  <a:pt x="1253" y="2907"/>
                </a:lnTo>
                <a:lnTo>
                  <a:pt x="1280" y="2907"/>
                </a:lnTo>
                <a:lnTo>
                  <a:pt x="903" y="2717"/>
                </a:lnTo>
                <a:lnTo>
                  <a:pt x="842" y="2583"/>
                </a:lnTo>
                <a:lnTo>
                  <a:pt x="1349" y="2888"/>
                </a:lnTo>
                <a:lnTo>
                  <a:pt x="1355" y="2907"/>
                </a:lnTo>
                <a:lnTo>
                  <a:pt x="1365" y="2907"/>
                </a:lnTo>
                <a:lnTo>
                  <a:pt x="1365" y="2899"/>
                </a:lnTo>
                <a:lnTo>
                  <a:pt x="1379" y="2907"/>
                </a:lnTo>
                <a:lnTo>
                  <a:pt x="1411" y="2907"/>
                </a:lnTo>
                <a:lnTo>
                  <a:pt x="1400" y="2878"/>
                </a:lnTo>
                <a:lnTo>
                  <a:pt x="1435" y="2902"/>
                </a:lnTo>
                <a:lnTo>
                  <a:pt x="1435" y="2907"/>
                </a:lnTo>
                <a:lnTo>
                  <a:pt x="1461" y="2907"/>
                </a:lnTo>
                <a:lnTo>
                  <a:pt x="1443" y="2894"/>
                </a:lnTo>
                <a:lnTo>
                  <a:pt x="1435" y="2872"/>
                </a:lnTo>
                <a:lnTo>
                  <a:pt x="1456" y="2891"/>
                </a:lnTo>
                <a:lnTo>
                  <a:pt x="1464" y="2907"/>
                </a:lnTo>
                <a:lnTo>
                  <a:pt x="1523" y="2907"/>
                </a:lnTo>
                <a:lnTo>
                  <a:pt x="1494" y="2875"/>
                </a:lnTo>
                <a:lnTo>
                  <a:pt x="1405" y="2763"/>
                </a:lnTo>
                <a:lnTo>
                  <a:pt x="1344" y="2669"/>
                </a:lnTo>
                <a:lnTo>
                  <a:pt x="1309" y="2602"/>
                </a:lnTo>
                <a:lnTo>
                  <a:pt x="1245" y="2469"/>
                </a:lnTo>
                <a:lnTo>
                  <a:pt x="1210" y="2372"/>
                </a:lnTo>
                <a:lnTo>
                  <a:pt x="1034" y="1781"/>
                </a:lnTo>
                <a:lnTo>
                  <a:pt x="1333" y="1222"/>
                </a:lnTo>
                <a:lnTo>
                  <a:pt x="1448" y="1043"/>
                </a:lnTo>
                <a:lnTo>
                  <a:pt x="1531" y="947"/>
                </a:lnTo>
                <a:lnTo>
                  <a:pt x="1643" y="835"/>
                </a:lnTo>
                <a:lnTo>
                  <a:pt x="1710" y="778"/>
                </a:lnTo>
                <a:lnTo>
                  <a:pt x="1774" y="730"/>
                </a:lnTo>
                <a:lnTo>
                  <a:pt x="1974" y="605"/>
                </a:lnTo>
                <a:lnTo>
                  <a:pt x="2097" y="551"/>
                </a:lnTo>
                <a:lnTo>
                  <a:pt x="2234" y="506"/>
                </a:lnTo>
                <a:lnTo>
                  <a:pt x="2316" y="482"/>
                </a:lnTo>
                <a:lnTo>
                  <a:pt x="2453" y="458"/>
                </a:lnTo>
                <a:lnTo>
                  <a:pt x="2503" y="452"/>
                </a:lnTo>
                <a:lnTo>
                  <a:pt x="3377" y="417"/>
                </a:lnTo>
                <a:lnTo>
                  <a:pt x="3610" y="631"/>
                </a:lnTo>
                <a:lnTo>
                  <a:pt x="3879" y="917"/>
                </a:lnTo>
                <a:lnTo>
                  <a:pt x="3968" y="1049"/>
                </a:lnTo>
                <a:lnTo>
                  <a:pt x="4077" y="1268"/>
                </a:lnTo>
                <a:lnTo>
                  <a:pt x="4141" y="1474"/>
                </a:lnTo>
                <a:lnTo>
                  <a:pt x="4173" y="1605"/>
                </a:lnTo>
                <a:lnTo>
                  <a:pt x="4176" y="1623"/>
                </a:lnTo>
                <a:lnTo>
                  <a:pt x="4197" y="1872"/>
                </a:lnTo>
                <a:lnTo>
                  <a:pt x="4184" y="2086"/>
                </a:lnTo>
                <a:lnTo>
                  <a:pt x="4058" y="2666"/>
                </a:lnTo>
                <a:lnTo>
                  <a:pt x="4008" y="2776"/>
                </a:lnTo>
                <a:lnTo>
                  <a:pt x="3920" y="2907"/>
                </a:lnTo>
                <a:lnTo>
                  <a:pt x="3960" y="2907"/>
                </a:lnTo>
                <a:lnTo>
                  <a:pt x="3973" y="2878"/>
                </a:lnTo>
                <a:lnTo>
                  <a:pt x="3992" y="2859"/>
                </a:lnTo>
                <a:lnTo>
                  <a:pt x="3973" y="2904"/>
                </a:lnTo>
                <a:lnTo>
                  <a:pt x="3970" y="2907"/>
                </a:lnTo>
                <a:lnTo>
                  <a:pt x="3989" y="2907"/>
                </a:lnTo>
                <a:lnTo>
                  <a:pt x="4013" y="2883"/>
                </a:lnTo>
                <a:lnTo>
                  <a:pt x="4010" y="2891"/>
                </a:lnTo>
                <a:lnTo>
                  <a:pt x="4005" y="2907"/>
                </a:lnTo>
                <a:lnTo>
                  <a:pt x="4018" y="2907"/>
                </a:lnTo>
                <a:lnTo>
                  <a:pt x="4024" y="2894"/>
                </a:lnTo>
                <a:lnTo>
                  <a:pt x="4032" y="2867"/>
                </a:lnTo>
                <a:lnTo>
                  <a:pt x="4064" y="2835"/>
                </a:lnTo>
                <a:lnTo>
                  <a:pt x="4056" y="2878"/>
                </a:lnTo>
                <a:lnTo>
                  <a:pt x="4021" y="2907"/>
                </a:lnTo>
                <a:lnTo>
                  <a:pt x="4040" y="2907"/>
                </a:lnTo>
                <a:lnTo>
                  <a:pt x="4050" y="2896"/>
                </a:lnTo>
                <a:lnTo>
                  <a:pt x="4048" y="2907"/>
                </a:lnTo>
                <a:lnTo>
                  <a:pt x="4061" y="2907"/>
                </a:lnTo>
                <a:lnTo>
                  <a:pt x="4066" y="2886"/>
                </a:lnTo>
                <a:lnTo>
                  <a:pt x="4075" y="2878"/>
                </a:lnTo>
                <a:lnTo>
                  <a:pt x="4072" y="2907"/>
                </a:lnTo>
                <a:lnTo>
                  <a:pt x="4083" y="2907"/>
                </a:lnTo>
                <a:lnTo>
                  <a:pt x="4091" y="2864"/>
                </a:lnTo>
                <a:lnTo>
                  <a:pt x="4099" y="2856"/>
                </a:lnTo>
                <a:lnTo>
                  <a:pt x="4093" y="2907"/>
                </a:lnTo>
                <a:lnTo>
                  <a:pt x="4117" y="2907"/>
                </a:lnTo>
                <a:lnTo>
                  <a:pt x="4133" y="2896"/>
                </a:lnTo>
                <a:lnTo>
                  <a:pt x="4131" y="2907"/>
                </a:lnTo>
                <a:lnTo>
                  <a:pt x="4144" y="2907"/>
                </a:lnTo>
                <a:lnTo>
                  <a:pt x="4144" y="2886"/>
                </a:lnTo>
                <a:lnTo>
                  <a:pt x="4157" y="2878"/>
                </a:lnTo>
                <a:lnTo>
                  <a:pt x="4155" y="2907"/>
                </a:lnTo>
                <a:lnTo>
                  <a:pt x="4165" y="2907"/>
                </a:lnTo>
                <a:lnTo>
                  <a:pt x="4168" y="2870"/>
                </a:lnTo>
                <a:lnTo>
                  <a:pt x="4208" y="2843"/>
                </a:lnTo>
                <a:lnTo>
                  <a:pt x="4211" y="2907"/>
                </a:lnTo>
                <a:lnTo>
                  <a:pt x="4235" y="2907"/>
                </a:lnTo>
                <a:lnTo>
                  <a:pt x="4286" y="2878"/>
                </a:lnTo>
                <a:lnTo>
                  <a:pt x="4286" y="2907"/>
                </a:lnTo>
                <a:lnTo>
                  <a:pt x="4299" y="2907"/>
                </a:lnTo>
                <a:lnTo>
                  <a:pt x="4296" y="2870"/>
                </a:lnTo>
                <a:lnTo>
                  <a:pt x="4371" y="2827"/>
                </a:lnTo>
                <a:lnTo>
                  <a:pt x="4384" y="2907"/>
                </a:lnTo>
                <a:lnTo>
                  <a:pt x="4395" y="2907"/>
                </a:lnTo>
                <a:lnTo>
                  <a:pt x="4382" y="2819"/>
                </a:lnTo>
                <a:lnTo>
                  <a:pt x="4451" y="2776"/>
                </a:lnTo>
                <a:lnTo>
                  <a:pt x="4473" y="2859"/>
                </a:lnTo>
                <a:lnTo>
                  <a:pt x="4400" y="2907"/>
                </a:lnTo>
                <a:lnTo>
                  <a:pt x="4422" y="2907"/>
                </a:lnTo>
                <a:lnTo>
                  <a:pt x="4475" y="2872"/>
                </a:lnTo>
                <a:lnTo>
                  <a:pt x="4483" y="2907"/>
                </a:lnTo>
                <a:lnTo>
                  <a:pt x="4497" y="2907"/>
                </a:lnTo>
                <a:lnTo>
                  <a:pt x="4486" y="2864"/>
                </a:lnTo>
                <a:lnTo>
                  <a:pt x="4569" y="2811"/>
                </a:lnTo>
                <a:lnTo>
                  <a:pt x="4588" y="2870"/>
                </a:lnTo>
                <a:lnTo>
                  <a:pt x="4521" y="2907"/>
                </a:lnTo>
                <a:lnTo>
                  <a:pt x="4547" y="2907"/>
                </a:lnTo>
                <a:lnTo>
                  <a:pt x="4590" y="2880"/>
                </a:lnTo>
                <a:lnTo>
                  <a:pt x="4598" y="2907"/>
                </a:lnTo>
                <a:lnTo>
                  <a:pt x="4612" y="2907"/>
                </a:lnTo>
                <a:lnTo>
                  <a:pt x="4601" y="2875"/>
                </a:lnTo>
                <a:lnTo>
                  <a:pt x="4702" y="2821"/>
                </a:lnTo>
                <a:lnTo>
                  <a:pt x="4734" y="2899"/>
                </a:lnTo>
                <a:lnTo>
                  <a:pt x="4716" y="2907"/>
                </a:lnTo>
                <a:lnTo>
                  <a:pt x="4750" y="2907"/>
                </a:lnTo>
                <a:lnTo>
                  <a:pt x="4748" y="2904"/>
                </a:lnTo>
                <a:lnTo>
                  <a:pt x="4857" y="2854"/>
                </a:lnTo>
                <a:lnTo>
                  <a:pt x="4884" y="2907"/>
                </a:lnTo>
                <a:lnTo>
                  <a:pt x="4897" y="2907"/>
                </a:lnTo>
                <a:lnTo>
                  <a:pt x="4871" y="2848"/>
                </a:lnTo>
                <a:lnTo>
                  <a:pt x="4994" y="2792"/>
                </a:lnTo>
                <a:lnTo>
                  <a:pt x="5031" y="2856"/>
                </a:lnTo>
                <a:lnTo>
                  <a:pt x="4972" y="2907"/>
                </a:lnTo>
                <a:lnTo>
                  <a:pt x="4991" y="2907"/>
                </a:lnTo>
                <a:lnTo>
                  <a:pt x="5039" y="2867"/>
                </a:lnTo>
                <a:lnTo>
                  <a:pt x="5058" y="2899"/>
                </a:lnTo>
                <a:lnTo>
                  <a:pt x="5036" y="2907"/>
                </a:lnTo>
                <a:lnTo>
                  <a:pt x="5076" y="2907"/>
                </a:lnTo>
                <a:lnTo>
                  <a:pt x="5074" y="2904"/>
                </a:lnTo>
                <a:lnTo>
                  <a:pt x="5159" y="2872"/>
                </a:lnTo>
                <a:lnTo>
                  <a:pt x="5159" y="2859"/>
                </a:lnTo>
                <a:lnTo>
                  <a:pt x="5068" y="2894"/>
                </a:lnTo>
                <a:close/>
                <a:moveTo>
                  <a:pt x="27" y="70"/>
                </a:moveTo>
                <a:lnTo>
                  <a:pt x="19" y="80"/>
                </a:lnTo>
                <a:lnTo>
                  <a:pt x="11" y="80"/>
                </a:lnTo>
                <a:lnTo>
                  <a:pt x="35" y="48"/>
                </a:lnTo>
                <a:lnTo>
                  <a:pt x="27" y="70"/>
                </a:lnTo>
                <a:close/>
                <a:moveTo>
                  <a:pt x="4010" y="2797"/>
                </a:moveTo>
                <a:lnTo>
                  <a:pt x="4021" y="2776"/>
                </a:lnTo>
                <a:lnTo>
                  <a:pt x="4013" y="2800"/>
                </a:lnTo>
                <a:lnTo>
                  <a:pt x="4005" y="2811"/>
                </a:lnTo>
                <a:lnTo>
                  <a:pt x="4010" y="2797"/>
                </a:lnTo>
                <a:close/>
                <a:moveTo>
                  <a:pt x="4016" y="2862"/>
                </a:moveTo>
                <a:lnTo>
                  <a:pt x="3994" y="2883"/>
                </a:lnTo>
                <a:lnTo>
                  <a:pt x="4013" y="2832"/>
                </a:lnTo>
                <a:lnTo>
                  <a:pt x="4026" y="2819"/>
                </a:lnTo>
                <a:lnTo>
                  <a:pt x="4016" y="2862"/>
                </a:lnTo>
                <a:close/>
                <a:moveTo>
                  <a:pt x="5052" y="2616"/>
                </a:moveTo>
                <a:lnTo>
                  <a:pt x="4940" y="2677"/>
                </a:lnTo>
                <a:lnTo>
                  <a:pt x="4895" y="2597"/>
                </a:lnTo>
                <a:lnTo>
                  <a:pt x="4996" y="2533"/>
                </a:lnTo>
                <a:lnTo>
                  <a:pt x="5052" y="2616"/>
                </a:lnTo>
                <a:close/>
                <a:moveTo>
                  <a:pt x="4163" y="2608"/>
                </a:moveTo>
                <a:lnTo>
                  <a:pt x="4165" y="2559"/>
                </a:lnTo>
                <a:lnTo>
                  <a:pt x="4179" y="2541"/>
                </a:lnTo>
                <a:lnTo>
                  <a:pt x="4176" y="2592"/>
                </a:lnTo>
                <a:lnTo>
                  <a:pt x="4163" y="2608"/>
                </a:lnTo>
                <a:close/>
                <a:moveTo>
                  <a:pt x="4173" y="2613"/>
                </a:moveTo>
                <a:lnTo>
                  <a:pt x="4173" y="2640"/>
                </a:lnTo>
                <a:lnTo>
                  <a:pt x="4160" y="2653"/>
                </a:lnTo>
                <a:lnTo>
                  <a:pt x="4163" y="2629"/>
                </a:lnTo>
                <a:lnTo>
                  <a:pt x="4173" y="2613"/>
                </a:lnTo>
                <a:close/>
                <a:moveTo>
                  <a:pt x="4112" y="1150"/>
                </a:moveTo>
                <a:lnTo>
                  <a:pt x="4101" y="1083"/>
                </a:lnTo>
                <a:lnTo>
                  <a:pt x="4133" y="1113"/>
                </a:lnTo>
                <a:lnTo>
                  <a:pt x="4139" y="1177"/>
                </a:lnTo>
                <a:lnTo>
                  <a:pt x="4112" y="1150"/>
                </a:lnTo>
                <a:close/>
                <a:moveTo>
                  <a:pt x="4115" y="1238"/>
                </a:moveTo>
                <a:lnTo>
                  <a:pt x="4091" y="1204"/>
                </a:lnTo>
                <a:lnTo>
                  <a:pt x="4080" y="1161"/>
                </a:lnTo>
                <a:lnTo>
                  <a:pt x="4107" y="1193"/>
                </a:lnTo>
                <a:lnTo>
                  <a:pt x="4115" y="1238"/>
                </a:lnTo>
                <a:close/>
                <a:moveTo>
                  <a:pt x="3177" y="217"/>
                </a:moveTo>
                <a:lnTo>
                  <a:pt x="3190" y="217"/>
                </a:lnTo>
                <a:lnTo>
                  <a:pt x="3203" y="225"/>
                </a:lnTo>
                <a:lnTo>
                  <a:pt x="3182" y="222"/>
                </a:lnTo>
                <a:lnTo>
                  <a:pt x="3177" y="217"/>
                </a:lnTo>
                <a:close/>
                <a:moveTo>
                  <a:pt x="3177" y="233"/>
                </a:moveTo>
                <a:lnTo>
                  <a:pt x="3177" y="233"/>
                </a:lnTo>
                <a:lnTo>
                  <a:pt x="3177" y="233"/>
                </a:lnTo>
                <a:lnTo>
                  <a:pt x="3177" y="233"/>
                </a:lnTo>
                <a:close/>
                <a:moveTo>
                  <a:pt x="3193" y="206"/>
                </a:moveTo>
                <a:lnTo>
                  <a:pt x="3153" y="187"/>
                </a:lnTo>
                <a:lnTo>
                  <a:pt x="3185" y="187"/>
                </a:lnTo>
                <a:lnTo>
                  <a:pt x="3201" y="195"/>
                </a:lnTo>
                <a:lnTo>
                  <a:pt x="3212" y="206"/>
                </a:lnTo>
                <a:lnTo>
                  <a:pt x="3193" y="206"/>
                </a:lnTo>
                <a:close/>
                <a:moveTo>
                  <a:pt x="3115" y="198"/>
                </a:moveTo>
                <a:lnTo>
                  <a:pt x="3131" y="193"/>
                </a:lnTo>
                <a:lnTo>
                  <a:pt x="3134" y="193"/>
                </a:lnTo>
                <a:lnTo>
                  <a:pt x="3145" y="204"/>
                </a:lnTo>
                <a:lnTo>
                  <a:pt x="3129" y="204"/>
                </a:lnTo>
                <a:lnTo>
                  <a:pt x="3115" y="198"/>
                </a:lnTo>
                <a:close/>
                <a:moveTo>
                  <a:pt x="3129" y="217"/>
                </a:moveTo>
                <a:lnTo>
                  <a:pt x="3121" y="214"/>
                </a:lnTo>
                <a:lnTo>
                  <a:pt x="3126" y="214"/>
                </a:lnTo>
                <a:lnTo>
                  <a:pt x="3129" y="217"/>
                </a:lnTo>
                <a:close/>
                <a:moveTo>
                  <a:pt x="3139" y="177"/>
                </a:moveTo>
                <a:lnTo>
                  <a:pt x="3134" y="177"/>
                </a:lnTo>
                <a:lnTo>
                  <a:pt x="3110" y="155"/>
                </a:lnTo>
                <a:lnTo>
                  <a:pt x="3121" y="153"/>
                </a:lnTo>
                <a:lnTo>
                  <a:pt x="3155" y="171"/>
                </a:lnTo>
                <a:lnTo>
                  <a:pt x="3139" y="177"/>
                </a:lnTo>
                <a:close/>
                <a:moveTo>
                  <a:pt x="2202" y="450"/>
                </a:moveTo>
                <a:lnTo>
                  <a:pt x="2153" y="452"/>
                </a:lnTo>
                <a:lnTo>
                  <a:pt x="2447" y="238"/>
                </a:lnTo>
                <a:lnTo>
                  <a:pt x="2581" y="214"/>
                </a:lnTo>
                <a:lnTo>
                  <a:pt x="2202" y="450"/>
                </a:lnTo>
                <a:close/>
                <a:moveTo>
                  <a:pt x="2218" y="463"/>
                </a:moveTo>
                <a:lnTo>
                  <a:pt x="2196" y="474"/>
                </a:lnTo>
                <a:lnTo>
                  <a:pt x="2183" y="476"/>
                </a:lnTo>
                <a:lnTo>
                  <a:pt x="2204" y="463"/>
                </a:lnTo>
                <a:lnTo>
                  <a:pt x="2218" y="463"/>
                </a:lnTo>
                <a:close/>
                <a:moveTo>
                  <a:pt x="1325" y="2768"/>
                </a:moveTo>
                <a:lnTo>
                  <a:pt x="1314" y="2728"/>
                </a:lnTo>
                <a:lnTo>
                  <a:pt x="1339" y="2752"/>
                </a:lnTo>
                <a:lnTo>
                  <a:pt x="1355" y="2792"/>
                </a:lnTo>
                <a:lnTo>
                  <a:pt x="1325" y="2768"/>
                </a:lnTo>
                <a:close/>
                <a:moveTo>
                  <a:pt x="1363" y="2816"/>
                </a:moveTo>
                <a:lnTo>
                  <a:pt x="1373" y="2846"/>
                </a:lnTo>
                <a:lnTo>
                  <a:pt x="1341" y="2821"/>
                </a:lnTo>
                <a:lnTo>
                  <a:pt x="1333" y="2789"/>
                </a:lnTo>
                <a:lnTo>
                  <a:pt x="1363" y="2816"/>
                </a:lnTo>
                <a:close/>
                <a:moveTo>
                  <a:pt x="1314" y="2776"/>
                </a:moveTo>
                <a:lnTo>
                  <a:pt x="1325" y="2811"/>
                </a:lnTo>
                <a:lnTo>
                  <a:pt x="764" y="2412"/>
                </a:lnTo>
                <a:lnTo>
                  <a:pt x="745" y="2367"/>
                </a:lnTo>
                <a:lnTo>
                  <a:pt x="737" y="2335"/>
                </a:lnTo>
                <a:lnTo>
                  <a:pt x="751" y="2311"/>
                </a:lnTo>
                <a:lnTo>
                  <a:pt x="1314" y="2776"/>
                </a:lnTo>
                <a:close/>
                <a:moveTo>
                  <a:pt x="828" y="2680"/>
                </a:moveTo>
                <a:lnTo>
                  <a:pt x="807" y="2669"/>
                </a:lnTo>
                <a:lnTo>
                  <a:pt x="780" y="2546"/>
                </a:lnTo>
                <a:lnTo>
                  <a:pt x="791" y="2554"/>
                </a:lnTo>
                <a:lnTo>
                  <a:pt x="828" y="2680"/>
                </a:lnTo>
                <a:close/>
                <a:moveTo>
                  <a:pt x="793" y="2522"/>
                </a:moveTo>
                <a:lnTo>
                  <a:pt x="802" y="2546"/>
                </a:lnTo>
                <a:lnTo>
                  <a:pt x="799" y="2546"/>
                </a:lnTo>
                <a:lnTo>
                  <a:pt x="793" y="2522"/>
                </a:lnTo>
                <a:close/>
                <a:moveTo>
                  <a:pt x="810" y="2685"/>
                </a:moveTo>
                <a:lnTo>
                  <a:pt x="831" y="2696"/>
                </a:lnTo>
                <a:lnTo>
                  <a:pt x="863" y="2800"/>
                </a:lnTo>
                <a:lnTo>
                  <a:pt x="834" y="2787"/>
                </a:lnTo>
                <a:lnTo>
                  <a:pt x="810" y="2685"/>
                </a:lnTo>
                <a:close/>
                <a:moveTo>
                  <a:pt x="826" y="2813"/>
                </a:moveTo>
                <a:lnTo>
                  <a:pt x="820" y="2795"/>
                </a:lnTo>
                <a:lnTo>
                  <a:pt x="823" y="2795"/>
                </a:lnTo>
                <a:lnTo>
                  <a:pt x="826" y="2813"/>
                </a:lnTo>
                <a:close/>
                <a:moveTo>
                  <a:pt x="777" y="2666"/>
                </a:moveTo>
                <a:lnTo>
                  <a:pt x="796" y="2677"/>
                </a:lnTo>
                <a:lnTo>
                  <a:pt x="818" y="2781"/>
                </a:lnTo>
                <a:lnTo>
                  <a:pt x="815" y="2779"/>
                </a:lnTo>
                <a:lnTo>
                  <a:pt x="777" y="2666"/>
                </a:lnTo>
                <a:close/>
                <a:moveTo>
                  <a:pt x="799" y="2773"/>
                </a:moveTo>
                <a:lnTo>
                  <a:pt x="796" y="2771"/>
                </a:lnTo>
                <a:lnTo>
                  <a:pt x="785" y="2725"/>
                </a:lnTo>
                <a:lnTo>
                  <a:pt x="799" y="2773"/>
                </a:lnTo>
                <a:close/>
                <a:moveTo>
                  <a:pt x="743" y="2511"/>
                </a:moveTo>
                <a:lnTo>
                  <a:pt x="727" y="2402"/>
                </a:lnTo>
                <a:lnTo>
                  <a:pt x="737" y="2407"/>
                </a:lnTo>
                <a:lnTo>
                  <a:pt x="761" y="2522"/>
                </a:lnTo>
                <a:lnTo>
                  <a:pt x="743" y="2511"/>
                </a:lnTo>
                <a:close/>
                <a:moveTo>
                  <a:pt x="745" y="2637"/>
                </a:moveTo>
                <a:lnTo>
                  <a:pt x="740" y="2634"/>
                </a:lnTo>
                <a:lnTo>
                  <a:pt x="737" y="2589"/>
                </a:lnTo>
                <a:lnTo>
                  <a:pt x="745" y="2637"/>
                </a:lnTo>
                <a:close/>
                <a:moveTo>
                  <a:pt x="660" y="2715"/>
                </a:moveTo>
                <a:lnTo>
                  <a:pt x="665" y="2610"/>
                </a:lnTo>
                <a:lnTo>
                  <a:pt x="695" y="2626"/>
                </a:lnTo>
                <a:lnTo>
                  <a:pt x="697" y="2661"/>
                </a:lnTo>
                <a:lnTo>
                  <a:pt x="700" y="2731"/>
                </a:lnTo>
                <a:lnTo>
                  <a:pt x="660" y="2715"/>
                </a:lnTo>
                <a:close/>
                <a:moveTo>
                  <a:pt x="700" y="2744"/>
                </a:moveTo>
                <a:lnTo>
                  <a:pt x="700" y="2787"/>
                </a:lnTo>
                <a:lnTo>
                  <a:pt x="657" y="2765"/>
                </a:lnTo>
                <a:lnTo>
                  <a:pt x="660" y="2728"/>
                </a:lnTo>
                <a:lnTo>
                  <a:pt x="700" y="2744"/>
                </a:lnTo>
                <a:close/>
                <a:moveTo>
                  <a:pt x="614" y="2182"/>
                </a:moveTo>
                <a:lnTo>
                  <a:pt x="612" y="2169"/>
                </a:lnTo>
                <a:lnTo>
                  <a:pt x="612" y="2166"/>
                </a:lnTo>
                <a:lnTo>
                  <a:pt x="625" y="2148"/>
                </a:lnTo>
                <a:lnTo>
                  <a:pt x="625" y="2153"/>
                </a:lnTo>
                <a:lnTo>
                  <a:pt x="633" y="2182"/>
                </a:lnTo>
                <a:lnTo>
                  <a:pt x="631" y="2196"/>
                </a:lnTo>
                <a:lnTo>
                  <a:pt x="614" y="2182"/>
                </a:lnTo>
                <a:close/>
                <a:moveTo>
                  <a:pt x="628" y="2209"/>
                </a:moveTo>
                <a:lnTo>
                  <a:pt x="628" y="2217"/>
                </a:lnTo>
                <a:lnTo>
                  <a:pt x="622" y="2204"/>
                </a:lnTo>
                <a:lnTo>
                  <a:pt x="628" y="2209"/>
                </a:lnTo>
                <a:close/>
                <a:moveTo>
                  <a:pt x="609" y="2303"/>
                </a:moveTo>
                <a:lnTo>
                  <a:pt x="601" y="2297"/>
                </a:lnTo>
                <a:lnTo>
                  <a:pt x="609" y="2198"/>
                </a:lnTo>
                <a:lnTo>
                  <a:pt x="622" y="2241"/>
                </a:lnTo>
                <a:lnTo>
                  <a:pt x="609" y="2303"/>
                </a:lnTo>
                <a:close/>
                <a:moveTo>
                  <a:pt x="620" y="2324"/>
                </a:moveTo>
                <a:lnTo>
                  <a:pt x="617" y="2327"/>
                </a:lnTo>
                <a:lnTo>
                  <a:pt x="620" y="2324"/>
                </a:lnTo>
                <a:lnTo>
                  <a:pt x="620" y="2324"/>
                </a:lnTo>
                <a:close/>
                <a:moveTo>
                  <a:pt x="553" y="2656"/>
                </a:moveTo>
                <a:lnTo>
                  <a:pt x="564" y="2600"/>
                </a:lnTo>
                <a:lnTo>
                  <a:pt x="561" y="2640"/>
                </a:lnTo>
                <a:lnTo>
                  <a:pt x="553" y="2656"/>
                </a:lnTo>
                <a:close/>
                <a:moveTo>
                  <a:pt x="558" y="2672"/>
                </a:moveTo>
                <a:lnTo>
                  <a:pt x="558" y="2672"/>
                </a:lnTo>
                <a:lnTo>
                  <a:pt x="558" y="2672"/>
                </a:lnTo>
                <a:lnTo>
                  <a:pt x="558" y="2672"/>
                </a:lnTo>
                <a:close/>
                <a:moveTo>
                  <a:pt x="248" y="2704"/>
                </a:moveTo>
                <a:lnTo>
                  <a:pt x="297" y="2597"/>
                </a:lnTo>
                <a:lnTo>
                  <a:pt x="369" y="2634"/>
                </a:lnTo>
                <a:lnTo>
                  <a:pt x="334" y="2731"/>
                </a:lnTo>
                <a:lnTo>
                  <a:pt x="248" y="2704"/>
                </a:lnTo>
                <a:close/>
                <a:moveTo>
                  <a:pt x="334" y="2773"/>
                </a:moveTo>
                <a:lnTo>
                  <a:pt x="331" y="2779"/>
                </a:lnTo>
                <a:lnTo>
                  <a:pt x="331" y="2773"/>
                </a:lnTo>
                <a:lnTo>
                  <a:pt x="334" y="2773"/>
                </a:lnTo>
                <a:close/>
                <a:moveTo>
                  <a:pt x="131" y="2664"/>
                </a:moveTo>
                <a:lnTo>
                  <a:pt x="195" y="2546"/>
                </a:lnTo>
                <a:lnTo>
                  <a:pt x="272" y="2586"/>
                </a:lnTo>
                <a:lnTo>
                  <a:pt x="264" y="2610"/>
                </a:lnTo>
                <a:lnTo>
                  <a:pt x="206" y="2688"/>
                </a:lnTo>
                <a:lnTo>
                  <a:pt x="131" y="2664"/>
                </a:lnTo>
                <a:close/>
                <a:moveTo>
                  <a:pt x="198" y="2698"/>
                </a:moveTo>
                <a:lnTo>
                  <a:pt x="195" y="2704"/>
                </a:lnTo>
                <a:lnTo>
                  <a:pt x="126" y="2674"/>
                </a:lnTo>
                <a:lnTo>
                  <a:pt x="126" y="2674"/>
                </a:lnTo>
                <a:lnTo>
                  <a:pt x="198" y="2698"/>
                </a:lnTo>
                <a:close/>
                <a:moveTo>
                  <a:pt x="168" y="840"/>
                </a:moveTo>
                <a:lnTo>
                  <a:pt x="128" y="717"/>
                </a:lnTo>
                <a:lnTo>
                  <a:pt x="235" y="706"/>
                </a:lnTo>
                <a:lnTo>
                  <a:pt x="248" y="728"/>
                </a:lnTo>
                <a:lnTo>
                  <a:pt x="283" y="853"/>
                </a:lnTo>
                <a:lnTo>
                  <a:pt x="179" y="872"/>
                </a:lnTo>
                <a:lnTo>
                  <a:pt x="168" y="840"/>
                </a:lnTo>
                <a:close/>
                <a:moveTo>
                  <a:pt x="174" y="893"/>
                </a:moveTo>
                <a:lnTo>
                  <a:pt x="168" y="888"/>
                </a:lnTo>
                <a:lnTo>
                  <a:pt x="171" y="885"/>
                </a:lnTo>
                <a:lnTo>
                  <a:pt x="174" y="893"/>
                </a:lnTo>
                <a:close/>
                <a:moveTo>
                  <a:pt x="1194" y="139"/>
                </a:moveTo>
                <a:lnTo>
                  <a:pt x="1240" y="142"/>
                </a:lnTo>
                <a:lnTo>
                  <a:pt x="1181" y="244"/>
                </a:lnTo>
                <a:lnTo>
                  <a:pt x="1144" y="246"/>
                </a:lnTo>
                <a:lnTo>
                  <a:pt x="1194" y="139"/>
                </a:lnTo>
                <a:close/>
                <a:moveTo>
                  <a:pt x="1152" y="198"/>
                </a:moveTo>
                <a:lnTo>
                  <a:pt x="1168" y="139"/>
                </a:lnTo>
                <a:lnTo>
                  <a:pt x="1181" y="139"/>
                </a:lnTo>
                <a:lnTo>
                  <a:pt x="1152" y="198"/>
                </a:lnTo>
                <a:close/>
                <a:moveTo>
                  <a:pt x="3027" y="134"/>
                </a:moveTo>
                <a:lnTo>
                  <a:pt x="3022" y="131"/>
                </a:lnTo>
                <a:lnTo>
                  <a:pt x="3043" y="129"/>
                </a:lnTo>
                <a:lnTo>
                  <a:pt x="3027" y="134"/>
                </a:lnTo>
                <a:close/>
                <a:moveTo>
                  <a:pt x="3035" y="150"/>
                </a:moveTo>
                <a:lnTo>
                  <a:pt x="3014" y="153"/>
                </a:lnTo>
                <a:lnTo>
                  <a:pt x="3027" y="147"/>
                </a:lnTo>
                <a:lnTo>
                  <a:pt x="3035" y="150"/>
                </a:lnTo>
                <a:close/>
                <a:moveTo>
                  <a:pt x="3065" y="131"/>
                </a:moveTo>
                <a:lnTo>
                  <a:pt x="3081" y="145"/>
                </a:lnTo>
                <a:lnTo>
                  <a:pt x="3059" y="147"/>
                </a:lnTo>
                <a:lnTo>
                  <a:pt x="3043" y="142"/>
                </a:lnTo>
                <a:lnTo>
                  <a:pt x="3065" y="131"/>
                </a:lnTo>
                <a:close/>
                <a:moveTo>
                  <a:pt x="3000" y="123"/>
                </a:moveTo>
                <a:lnTo>
                  <a:pt x="2939" y="97"/>
                </a:lnTo>
                <a:lnTo>
                  <a:pt x="2976" y="78"/>
                </a:lnTo>
                <a:lnTo>
                  <a:pt x="3046" y="115"/>
                </a:lnTo>
                <a:lnTo>
                  <a:pt x="3000" y="123"/>
                </a:lnTo>
                <a:close/>
                <a:moveTo>
                  <a:pt x="3011" y="142"/>
                </a:moveTo>
                <a:lnTo>
                  <a:pt x="2984" y="153"/>
                </a:lnTo>
                <a:lnTo>
                  <a:pt x="2958" y="145"/>
                </a:lnTo>
                <a:lnTo>
                  <a:pt x="3000" y="137"/>
                </a:lnTo>
                <a:lnTo>
                  <a:pt x="3011" y="142"/>
                </a:lnTo>
                <a:close/>
                <a:moveTo>
                  <a:pt x="2979" y="126"/>
                </a:moveTo>
                <a:lnTo>
                  <a:pt x="2934" y="137"/>
                </a:lnTo>
                <a:lnTo>
                  <a:pt x="2894" y="121"/>
                </a:lnTo>
                <a:lnTo>
                  <a:pt x="2926" y="105"/>
                </a:lnTo>
                <a:lnTo>
                  <a:pt x="2979" y="126"/>
                </a:lnTo>
                <a:close/>
                <a:moveTo>
                  <a:pt x="2910" y="139"/>
                </a:moveTo>
                <a:lnTo>
                  <a:pt x="2859" y="150"/>
                </a:lnTo>
                <a:lnTo>
                  <a:pt x="2845" y="145"/>
                </a:lnTo>
                <a:lnTo>
                  <a:pt x="2878" y="129"/>
                </a:lnTo>
                <a:lnTo>
                  <a:pt x="2910" y="139"/>
                </a:lnTo>
                <a:close/>
                <a:moveTo>
                  <a:pt x="2829" y="139"/>
                </a:moveTo>
                <a:lnTo>
                  <a:pt x="2752" y="121"/>
                </a:lnTo>
                <a:lnTo>
                  <a:pt x="2789" y="97"/>
                </a:lnTo>
                <a:lnTo>
                  <a:pt x="2861" y="123"/>
                </a:lnTo>
                <a:lnTo>
                  <a:pt x="2829" y="139"/>
                </a:lnTo>
                <a:close/>
                <a:moveTo>
                  <a:pt x="2832" y="155"/>
                </a:moveTo>
                <a:lnTo>
                  <a:pt x="2827" y="155"/>
                </a:lnTo>
                <a:lnTo>
                  <a:pt x="2829" y="153"/>
                </a:lnTo>
                <a:lnTo>
                  <a:pt x="2832" y="155"/>
                </a:lnTo>
                <a:close/>
                <a:moveTo>
                  <a:pt x="2813" y="150"/>
                </a:moveTo>
                <a:lnTo>
                  <a:pt x="2787" y="163"/>
                </a:lnTo>
                <a:lnTo>
                  <a:pt x="2784" y="163"/>
                </a:lnTo>
                <a:lnTo>
                  <a:pt x="2707" y="147"/>
                </a:lnTo>
                <a:lnTo>
                  <a:pt x="2739" y="129"/>
                </a:lnTo>
                <a:lnTo>
                  <a:pt x="2813" y="150"/>
                </a:lnTo>
                <a:close/>
                <a:moveTo>
                  <a:pt x="2795" y="177"/>
                </a:moveTo>
                <a:lnTo>
                  <a:pt x="2792" y="177"/>
                </a:lnTo>
                <a:lnTo>
                  <a:pt x="2787" y="177"/>
                </a:lnTo>
                <a:lnTo>
                  <a:pt x="2787" y="177"/>
                </a:lnTo>
                <a:lnTo>
                  <a:pt x="2795" y="177"/>
                </a:lnTo>
                <a:close/>
                <a:moveTo>
                  <a:pt x="2680" y="166"/>
                </a:moveTo>
                <a:lnTo>
                  <a:pt x="2690" y="158"/>
                </a:lnTo>
                <a:lnTo>
                  <a:pt x="2752" y="169"/>
                </a:lnTo>
                <a:lnTo>
                  <a:pt x="2739" y="171"/>
                </a:lnTo>
                <a:lnTo>
                  <a:pt x="2680" y="166"/>
                </a:lnTo>
                <a:close/>
                <a:moveTo>
                  <a:pt x="2696" y="179"/>
                </a:moveTo>
                <a:lnTo>
                  <a:pt x="2664" y="185"/>
                </a:lnTo>
                <a:lnTo>
                  <a:pt x="2648" y="185"/>
                </a:lnTo>
                <a:lnTo>
                  <a:pt x="2664" y="174"/>
                </a:lnTo>
                <a:lnTo>
                  <a:pt x="2696" y="179"/>
                </a:lnTo>
                <a:close/>
                <a:moveTo>
                  <a:pt x="2690" y="145"/>
                </a:moveTo>
                <a:lnTo>
                  <a:pt x="2597" y="129"/>
                </a:lnTo>
                <a:lnTo>
                  <a:pt x="2634" y="102"/>
                </a:lnTo>
                <a:lnTo>
                  <a:pt x="2723" y="123"/>
                </a:lnTo>
                <a:lnTo>
                  <a:pt x="2690" y="145"/>
                </a:lnTo>
                <a:close/>
                <a:moveTo>
                  <a:pt x="2674" y="155"/>
                </a:moveTo>
                <a:lnTo>
                  <a:pt x="2661" y="163"/>
                </a:lnTo>
                <a:lnTo>
                  <a:pt x="2562" y="153"/>
                </a:lnTo>
                <a:lnTo>
                  <a:pt x="2584" y="137"/>
                </a:lnTo>
                <a:lnTo>
                  <a:pt x="2674" y="155"/>
                </a:lnTo>
                <a:close/>
                <a:moveTo>
                  <a:pt x="874" y="1206"/>
                </a:moveTo>
                <a:lnTo>
                  <a:pt x="882" y="1180"/>
                </a:lnTo>
                <a:lnTo>
                  <a:pt x="895" y="1172"/>
                </a:lnTo>
                <a:lnTo>
                  <a:pt x="892" y="1182"/>
                </a:lnTo>
                <a:lnTo>
                  <a:pt x="874" y="1206"/>
                </a:lnTo>
                <a:close/>
                <a:moveTo>
                  <a:pt x="887" y="1228"/>
                </a:moveTo>
                <a:lnTo>
                  <a:pt x="887" y="1233"/>
                </a:lnTo>
                <a:lnTo>
                  <a:pt x="887" y="1230"/>
                </a:lnTo>
                <a:lnTo>
                  <a:pt x="887" y="1228"/>
                </a:lnTo>
                <a:close/>
                <a:moveTo>
                  <a:pt x="775" y="2078"/>
                </a:moveTo>
                <a:lnTo>
                  <a:pt x="721" y="2017"/>
                </a:lnTo>
                <a:lnTo>
                  <a:pt x="767" y="1955"/>
                </a:lnTo>
                <a:lnTo>
                  <a:pt x="815" y="2017"/>
                </a:lnTo>
                <a:lnTo>
                  <a:pt x="775" y="2078"/>
                </a:lnTo>
                <a:close/>
                <a:moveTo>
                  <a:pt x="777" y="2097"/>
                </a:moveTo>
                <a:lnTo>
                  <a:pt x="823" y="2148"/>
                </a:lnTo>
                <a:lnTo>
                  <a:pt x="791" y="2209"/>
                </a:lnTo>
                <a:lnTo>
                  <a:pt x="737" y="2158"/>
                </a:lnTo>
                <a:lnTo>
                  <a:pt x="777" y="2097"/>
                </a:lnTo>
                <a:close/>
                <a:moveTo>
                  <a:pt x="649" y="2174"/>
                </a:moveTo>
                <a:lnTo>
                  <a:pt x="652" y="2164"/>
                </a:lnTo>
                <a:lnTo>
                  <a:pt x="652" y="2153"/>
                </a:lnTo>
                <a:lnTo>
                  <a:pt x="657" y="2166"/>
                </a:lnTo>
                <a:lnTo>
                  <a:pt x="655" y="2185"/>
                </a:lnTo>
                <a:lnTo>
                  <a:pt x="649" y="2174"/>
                </a:lnTo>
                <a:close/>
                <a:moveTo>
                  <a:pt x="655" y="2335"/>
                </a:moveTo>
                <a:lnTo>
                  <a:pt x="649" y="2332"/>
                </a:lnTo>
                <a:lnTo>
                  <a:pt x="652" y="2327"/>
                </a:lnTo>
                <a:lnTo>
                  <a:pt x="655" y="2335"/>
                </a:lnTo>
                <a:close/>
                <a:moveTo>
                  <a:pt x="655" y="2289"/>
                </a:moveTo>
                <a:lnTo>
                  <a:pt x="660" y="2284"/>
                </a:lnTo>
                <a:lnTo>
                  <a:pt x="668" y="2316"/>
                </a:lnTo>
                <a:lnTo>
                  <a:pt x="668" y="2335"/>
                </a:lnTo>
                <a:lnTo>
                  <a:pt x="655" y="2297"/>
                </a:lnTo>
                <a:lnTo>
                  <a:pt x="655" y="2289"/>
                </a:lnTo>
                <a:close/>
                <a:moveTo>
                  <a:pt x="671" y="1832"/>
                </a:moveTo>
                <a:lnTo>
                  <a:pt x="676" y="1837"/>
                </a:lnTo>
                <a:lnTo>
                  <a:pt x="676" y="1869"/>
                </a:lnTo>
                <a:lnTo>
                  <a:pt x="668" y="1902"/>
                </a:lnTo>
                <a:lnTo>
                  <a:pt x="663" y="1853"/>
                </a:lnTo>
                <a:lnTo>
                  <a:pt x="671" y="1832"/>
                </a:lnTo>
                <a:close/>
                <a:moveTo>
                  <a:pt x="665" y="1805"/>
                </a:moveTo>
                <a:lnTo>
                  <a:pt x="668" y="1805"/>
                </a:lnTo>
                <a:lnTo>
                  <a:pt x="668" y="1805"/>
                </a:lnTo>
                <a:lnTo>
                  <a:pt x="665" y="1805"/>
                </a:lnTo>
                <a:close/>
                <a:moveTo>
                  <a:pt x="676" y="1819"/>
                </a:moveTo>
                <a:lnTo>
                  <a:pt x="676" y="1819"/>
                </a:lnTo>
                <a:lnTo>
                  <a:pt x="676" y="1819"/>
                </a:lnTo>
                <a:lnTo>
                  <a:pt x="676" y="1819"/>
                </a:lnTo>
                <a:close/>
                <a:moveTo>
                  <a:pt x="668" y="1038"/>
                </a:moveTo>
                <a:lnTo>
                  <a:pt x="665" y="966"/>
                </a:lnTo>
                <a:lnTo>
                  <a:pt x="689" y="1024"/>
                </a:lnTo>
                <a:lnTo>
                  <a:pt x="684" y="1032"/>
                </a:lnTo>
                <a:lnTo>
                  <a:pt x="668" y="1038"/>
                </a:lnTo>
                <a:close/>
                <a:moveTo>
                  <a:pt x="671" y="1049"/>
                </a:moveTo>
                <a:lnTo>
                  <a:pt x="668" y="1054"/>
                </a:lnTo>
                <a:lnTo>
                  <a:pt x="668" y="1049"/>
                </a:lnTo>
                <a:lnTo>
                  <a:pt x="671" y="1049"/>
                </a:lnTo>
                <a:close/>
                <a:moveTo>
                  <a:pt x="668" y="1482"/>
                </a:moveTo>
                <a:lnTo>
                  <a:pt x="668" y="1482"/>
                </a:lnTo>
                <a:lnTo>
                  <a:pt x="668" y="1482"/>
                </a:lnTo>
                <a:lnTo>
                  <a:pt x="668" y="1482"/>
                </a:lnTo>
                <a:close/>
                <a:moveTo>
                  <a:pt x="665" y="928"/>
                </a:moveTo>
                <a:lnTo>
                  <a:pt x="665" y="923"/>
                </a:lnTo>
                <a:lnTo>
                  <a:pt x="703" y="915"/>
                </a:lnTo>
                <a:lnTo>
                  <a:pt x="695" y="1006"/>
                </a:lnTo>
                <a:lnTo>
                  <a:pt x="665" y="928"/>
                </a:lnTo>
                <a:close/>
                <a:moveTo>
                  <a:pt x="743" y="1024"/>
                </a:moveTo>
                <a:lnTo>
                  <a:pt x="745" y="1022"/>
                </a:lnTo>
                <a:lnTo>
                  <a:pt x="756" y="1019"/>
                </a:lnTo>
                <a:lnTo>
                  <a:pt x="743" y="1046"/>
                </a:lnTo>
                <a:lnTo>
                  <a:pt x="743" y="1024"/>
                </a:lnTo>
                <a:close/>
                <a:moveTo>
                  <a:pt x="740" y="778"/>
                </a:moveTo>
                <a:lnTo>
                  <a:pt x="743" y="778"/>
                </a:lnTo>
                <a:lnTo>
                  <a:pt x="743" y="786"/>
                </a:lnTo>
                <a:lnTo>
                  <a:pt x="740" y="778"/>
                </a:lnTo>
                <a:close/>
                <a:moveTo>
                  <a:pt x="769" y="926"/>
                </a:moveTo>
                <a:lnTo>
                  <a:pt x="775" y="939"/>
                </a:lnTo>
                <a:lnTo>
                  <a:pt x="772" y="947"/>
                </a:lnTo>
                <a:lnTo>
                  <a:pt x="745" y="998"/>
                </a:lnTo>
                <a:lnTo>
                  <a:pt x="745" y="976"/>
                </a:lnTo>
                <a:lnTo>
                  <a:pt x="748" y="958"/>
                </a:lnTo>
                <a:lnTo>
                  <a:pt x="769" y="926"/>
                </a:lnTo>
                <a:close/>
                <a:moveTo>
                  <a:pt x="751" y="861"/>
                </a:moveTo>
                <a:lnTo>
                  <a:pt x="751" y="859"/>
                </a:lnTo>
                <a:lnTo>
                  <a:pt x="751" y="859"/>
                </a:lnTo>
                <a:lnTo>
                  <a:pt x="751" y="861"/>
                </a:lnTo>
                <a:close/>
                <a:moveTo>
                  <a:pt x="884" y="527"/>
                </a:moveTo>
                <a:lnTo>
                  <a:pt x="919" y="519"/>
                </a:lnTo>
                <a:lnTo>
                  <a:pt x="887" y="621"/>
                </a:lnTo>
                <a:lnTo>
                  <a:pt x="860" y="623"/>
                </a:lnTo>
                <a:lnTo>
                  <a:pt x="884" y="527"/>
                </a:lnTo>
                <a:close/>
                <a:moveTo>
                  <a:pt x="874" y="516"/>
                </a:moveTo>
                <a:lnTo>
                  <a:pt x="874" y="511"/>
                </a:lnTo>
                <a:lnTo>
                  <a:pt x="876" y="511"/>
                </a:lnTo>
                <a:lnTo>
                  <a:pt x="874" y="516"/>
                </a:lnTo>
                <a:lnTo>
                  <a:pt x="874" y="516"/>
                </a:lnTo>
                <a:close/>
                <a:moveTo>
                  <a:pt x="2335" y="228"/>
                </a:moveTo>
                <a:lnTo>
                  <a:pt x="2244" y="238"/>
                </a:lnTo>
                <a:lnTo>
                  <a:pt x="2263" y="220"/>
                </a:lnTo>
                <a:lnTo>
                  <a:pt x="2349" y="217"/>
                </a:lnTo>
                <a:lnTo>
                  <a:pt x="2335" y="228"/>
                </a:lnTo>
                <a:close/>
                <a:moveTo>
                  <a:pt x="2418" y="230"/>
                </a:moveTo>
                <a:lnTo>
                  <a:pt x="2332" y="246"/>
                </a:lnTo>
                <a:lnTo>
                  <a:pt x="2340" y="238"/>
                </a:lnTo>
                <a:lnTo>
                  <a:pt x="2418" y="230"/>
                </a:lnTo>
                <a:close/>
                <a:moveTo>
                  <a:pt x="983" y="1024"/>
                </a:moveTo>
                <a:lnTo>
                  <a:pt x="956" y="1035"/>
                </a:lnTo>
                <a:lnTo>
                  <a:pt x="991" y="936"/>
                </a:lnTo>
                <a:lnTo>
                  <a:pt x="1026" y="926"/>
                </a:lnTo>
                <a:lnTo>
                  <a:pt x="983" y="1024"/>
                </a:lnTo>
                <a:close/>
                <a:moveTo>
                  <a:pt x="994" y="1032"/>
                </a:moveTo>
                <a:lnTo>
                  <a:pt x="983" y="1051"/>
                </a:lnTo>
                <a:lnTo>
                  <a:pt x="991" y="1032"/>
                </a:lnTo>
                <a:lnTo>
                  <a:pt x="994" y="1032"/>
                </a:lnTo>
                <a:close/>
                <a:moveTo>
                  <a:pt x="863" y="1196"/>
                </a:moveTo>
                <a:lnTo>
                  <a:pt x="860" y="1190"/>
                </a:lnTo>
                <a:lnTo>
                  <a:pt x="866" y="1188"/>
                </a:lnTo>
                <a:lnTo>
                  <a:pt x="863" y="1196"/>
                </a:lnTo>
                <a:close/>
                <a:moveTo>
                  <a:pt x="866" y="1244"/>
                </a:moveTo>
                <a:lnTo>
                  <a:pt x="860" y="1249"/>
                </a:lnTo>
                <a:lnTo>
                  <a:pt x="863" y="1241"/>
                </a:lnTo>
                <a:lnTo>
                  <a:pt x="866" y="1244"/>
                </a:lnTo>
                <a:close/>
                <a:moveTo>
                  <a:pt x="858" y="1177"/>
                </a:moveTo>
                <a:lnTo>
                  <a:pt x="852" y="1155"/>
                </a:lnTo>
                <a:lnTo>
                  <a:pt x="863" y="1089"/>
                </a:lnTo>
                <a:lnTo>
                  <a:pt x="898" y="1075"/>
                </a:lnTo>
                <a:lnTo>
                  <a:pt x="871" y="1172"/>
                </a:lnTo>
                <a:lnTo>
                  <a:pt x="858" y="1177"/>
                </a:lnTo>
                <a:close/>
                <a:moveTo>
                  <a:pt x="852" y="1233"/>
                </a:moveTo>
                <a:lnTo>
                  <a:pt x="828" y="1265"/>
                </a:lnTo>
                <a:lnTo>
                  <a:pt x="842" y="1198"/>
                </a:lnTo>
                <a:lnTo>
                  <a:pt x="850" y="1196"/>
                </a:lnTo>
                <a:lnTo>
                  <a:pt x="858" y="1217"/>
                </a:lnTo>
                <a:lnTo>
                  <a:pt x="852" y="1233"/>
                </a:lnTo>
                <a:close/>
                <a:moveTo>
                  <a:pt x="858" y="1279"/>
                </a:moveTo>
                <a:lnTo>
                  <a:pt x="852" y="1295"/>
                </a:lnTo>
                <a:lnTo>
                  <a:pt x="850" y="1295"/>
                </a:lnTo>
                <a:lnTo>
                  <a:pt x="850" y="1287"/>
                </a:lnTo>
                <a:lnTo>
                  <a:pt x="858" y="1279"/>
                </a:lnTo>
                <a:close/>
                <a:moveTo>
                  <a:pt x="681" y="2415"/>
                </a:moveTo>
                <a:lnTo>
                  <a:pt x="673" y="2428"/>
                </a:lnTo>
                <a:lnTo>
                  <a:pt x="676" y="2402"/>
                </a:lnTo>
                <a:lnTo>
                  <a:pt x="681" y="2415"/>
                </a:lnTo>
                <a:close/>
                <a:moveTo>
                  <a:pt x="676" y="2367"/>
                </a:moveTo>
                <a:lnTo>
                  <a:pt x="679" y="2367"/>
                </a:lnTo>
                <a:lnTo>
                  <a:pt x="679" y="2367"/>
                </a:lnTo>
                <a:lnTo>
                  <a:pt x="679" y="2370"/>
                </a:lnTo>
                <a:lnTo>
                  <a:pt x="676" y="2367"/>
                </a:lnTo>
                <a:close/>
                <a:moveTo>
                  <a:pt x="679" y="1503"/>
                </a:moveTo>
                <a:lnTo>
                  <a:pt x="687" y="1514"/>
                </a:lnTo>
                <a:lnTo>
                  <a:pt x="681" y="1519"/>
                </a:lnTo>
                <a:lnTo>
                  <a:pt x="679" y="1503"/>
                </a:lnTo>
                <a:close/>
                <a:moveTo>
                  <a:pt x="681" y="2439"/>
                </a:moveTo>
                <a:lnTo>
                  <a:pt x="684" y="2477"/>
                </a:lnTo>
                <a:lnTo>
                  <a:pt x="673" y="2469"/>
                </a:lnTo>
                <a:lnTo>
                  <a:pt x="673" y="2455"/>
                </a:lnTo>
                <a:lnTo>
                  <a:pt x="681" y="2439"/>
                </a:lnTo>
                <a:close/>
                <a:moveTo>
                  <a:pt x="684" y="1693"/>
                </a:moveTo>
                <a:lnTo>
                  <a:pt x="684" y="1690"/>
                </a:lnTo>
                <a:lnTo>
                  <a:pt x="687" y="1690"/>
                </a:lnTo>
                <a:lnTo>
                  <a:pt x="684" y="1693"/>
                </a:lnTo>
                <a:close/>
                <a:moveTo>
                  <a:pt x="687" y="2204"/>
                </a:moveTo>
                <a:lnTo>
                  <a:pt x="687" y="2204"/>
                </a:lnTo>
                <a:lnTo>
                  <a:pt x="687" y="2206"/>
                </a:lnTo>
                <a:lnTo>
                  <a:pt x="684" y="2204"/>
                </a:lnTo>
                <a:lnTo>
                  <a:pt x="687" y="2201"/>
                </a:lnTo>
                <a:lnTo>
                  <a:pt x="687" y="2204"/>
                </a:lnTo>
                <a:close/>
                <a:moveTo>
                  <a:pt x="684" y="2297"/>
                </a:moveTo>
                <a:lnTo>
                  <a:pt x="689" y="2319"/>
                </a:lnTo>
                <a:lnTo>
                  <a:pt x="689" y="2351"/>
                </a:lnTo>
                <a:lnTo>
                  <a:pt x="689" y="2348"/>
                </a:lnTo>
                <a:lnTo>
                  <a:pt x="684" y="2297"/>
                </a:lnTo>
                <a:close/>
                <a:moveTo>
                  <a:pt x="689" y="1869"/>
                </a:moveTo>
                <a:lnTo>
                  <a:pt x="689" y="1869"/>
                </a:lnTo>
                <a:lnTo>
                  <a:pt x="689" y="1872"/>
                </a:lnTo>
                <a:lnTo>
                  <a:pt x="689" y="1869"/>
                </a:lnTo>
                <a:close/>
                <a:moveTo>
                  <a:pt x="689" y="1829"/>
                </a:moveTo>
                <a:lnTo>
                  <a:pt x="687" y="1787"/>
                </a:lnTo>
                <a:lnTo>
                  <a:pt x="687" y="1784"/>
                </a:lnTo>
                <a:lnTo>
                  <a:pt x="695" y="1779"/>
                </a:lnTo>
                <a:lnTo>
                  <a:pt x="692" y="1813"/>
                </a:lnTo>
                <a:lnTo>
                  <a:pt x="689" y="1829"/>
                </a:lnTo>
                <a:close/>
                <a:moveTo>
                  <a:pt x="687" y="1752"/>
                </a:moveTo>
                <a:lnTo>
                  <a:pt x="687" y="1720"/>
                </a:lnTo>
                <a:lnTo>
                  <a:pt x="692" y="1704"/>
                </a:lnTo>
                <a:lnTo>
                  <a:pt x="697" y="1709"/>
                </a:lnTo>
                <a:lnTo>
                  <a:pt x="697" y="1725"/>
                </a:lnTo>
                <a:lnTo>
                  <a:pt x="687" y="1752"/>
                </a:lnTo>
                <a:close/>
                <a:moveTo>
                  <a:pt x="692" y="1680"/>
                </a:moveTo>
                <a:lnTo>
                  <a:pt x="684" y="1669"/>
                </a:lnTo>
                <a:lnTo>
                  <a:pt x="684" y="1656"/>
                </a:lnTo>
                <a:lnTo>
                  <a:pt x="700" y="1642"/>
                </a:lnTo>
                <a:lnTo>
                  <a:pt x="700" y="1658"/>
                </a:lnTo>
                <a:lnTo>
                  <a:pt x="692" y="1680"/>
                </a:lnTo>
                <a:close/>
                <a:moveTo>
                  <a:pt x="684" y="1640"/>
                </a:moveTo>
                <a:lnTo>
                  <a:pt x="684" y="1637"/>
                </a:lnTo>
                <a:lnTo>
                  <a:pt x="703" y="1599"/>
                </a:lnTo>
                <a:lnTo>
                  <a:pt x="703" y="1623"/>
                </a:lnTo>
                <a:lnTo>
                  <a:pt x="684" y="1640"/>
                </a:lnTo>
                <a:close/>
                <a:moveTo>
                  <a:pt x="684" y="1610"/>
                </a:moveTo>
                <a:lnTo>
                  <a:pt x="681" y="1554"/>
                </a:lnTo>
                <a:lnTo>
                  <a:pt x="695" y="1530"/>
                </a:lnTo>
                <a:lnTo>
                  <a:pt x="705" y="1549"/>
                </a:lnTo>
                <a:lnTo>
                  <a:pt x="705" y="1573"/>
                </a:lnTo>
                <a:lnTo>
                  <a:pt x="684" y="1610"/>
                </a:lnTo>
                <a:close/>
                <a:moveTo>
                  <a:pt x="703" y="1519"/>
                </a:moveTo>
                <a:lnTo>
                  <a:pt x="705" y="1514"/>
                </a:lnTo>
                <a:lnTo>
                  <a:pt x="708" y="1514"/>
                </a:lnTo>
                <a:lnTo>
                  <a:pt x="705" y="1525"/>
                </a:lnTo>
                <a:lnTo>
                  <a:pt x="703" y="1519"/>
                </a:lnTo>
                <a:close/>
                <a:moveTo>
                  <a:pt x="697" y="1506"/>
                </a:moveTo>
                <a:lnTo>
                  <a:pt x="697" y="1506"/>
                </a:lnTo>
                <a:lnTo>
                  <a:pt x="681" y="1482"/>
                </a:lnTo>
                <a:lnTo>
                  <a:pt x="711" y="1444"/>
                </a:lnTo>
                <a:lnTo>
                  <a:pt x="708" y="1490"/>
                </a:lnTo>
                <a:lnTo>
                  <a:pt x="697" y="1506"/>
                </a:lnTo>
                <a:close/>
                <a:moveTo>
                  <a:pt x="708" y="1728"/>
                </a:moveTo>
                <a:lnTo>
                  <a:pt x="711" y="1730"/>
                </a:lnTo>
                <a:lnTo>
                  <a:pt x="711" y="1746"/>
                </a:lnTo>
                <a:lnTo>
                  <a:pt x="708" y="1749"/>
                </a:lnTo>
                <a:lnTo>
                  <a:pt x="708" y="1728"/>
                </a:lnTo>
                <a:close/>
                <a:moveTo>
                  <a:pt x="711" y="1268"/>
                </a:moveTo>
                <a:lnTo>
                  <a:pt x="719" y="1265"/>
                </a:lnTo>
                <a:lnTo>
                  <a:pt x="716" y="1329"/>
                </a:lnTo>
                <a:lnTo>
                  <a:pt x="703" y="1303"/>
                </a:lnTo>
                <a:lnTo>
                  <a:pt x="711" y="1268"/>
                </a:lnTo>
                <a:close/>
                <a:moveTo>
                  <a:pt x="700" y="1260"/>
                </a:moveTo>
                <a:lnTo>
                  <a:pt x="703" y="1252"/>
                </a:lnTo>
                <a:lnTo>
                  <a:pt x="705" y="1244"/>
                </a:lnTo>
                <a:lnTo>
                  <a:pt x="700" y="1260"/>
                </a:lnTo>
                <a:close/>
                <a:moveTo>
                  <a:pt x="785" y="1008"/>
                </a:moveTo>
                <a:lnTo>
                  <a:pt x="793" y="1006"/>
                </a:lnTo>
                <a:lnTo>
                  <a:pt x="799" y="1022"/>
                </a:lnTo>
                <a:lnTo>
                  <a:pt x="788" y="1107"/>
                </a:lnTo>
                <a:lnTo>
                  <a:pt x="743" y="1129"/>
                </a:lnTo>
                <a:lnTo>
                  <a:pt x="751" y="1094"/>
                </a:lnTo>
                <a:lnTo>
                  <a:pt x="785" y="1008"/>
                </a:lnTo>
                <a:close/>
                <a:moveTo>
                  <a:pt x="761" y="1003"/>
                </a:moveTo>
                <a:lnTo>
                  <a:pt x="753" y="1006"/>
                </a:lnTo>
                <a:lnTo>
                  <a:pt x="764" y="990"/>
                </a:lnTo>
                <a:lnTo>
                  <a:pt x="761" y="1003"/>
                </a:lnTo>
                <a:close/>
                <a:moveTo>
                  <a:pt x="780" y="912"/>
                </a:moveTo>
                <a:lnTo>
                  <a:pt x="783" y="907"/>
                </a:lnTo>
                <a:lnTo>
                  <a:pt x="780" y="915"/>
                </a:lnTo>
                <a:lnTo>
                  <a:pt x="780" y="912"/>
                </a:lnTo>
                <a:close/>
                <a:moveTo>
                  <a:pt x="1066" y="506"/>
                </a:moveTo>
                <a:lnTo>
                  <a:pt x="1135" y="503"/>
                </a:lnTo>
                <a:lnTo>
                  <a:pt x="1101" y="597"/>
                </a:lnTo>
                <a:lnTo>
                  <a:pt x="1039" y="605"/>
                </a:lnTo>
                <a:lnTo>
                  <a:pt x="1066" y="506"/>
                </a:lnTo>
                <a:close/>
                <a:moveTo>
                  <a:pt x="1058" y="482"/>
                </a:moveTo>
                <a:lnTo>
                  <a:pt x="1063" y="468"/>
                </a:lnTo>
                <a:lnTo>
                  <a:pt x="1063" y="474"/>
                </a:lnTo>
                <a:lnTo>
                  <a:pt x="1058" y="482"/>
                </a:lnTo>
                <a:lnTo>
                  <a:pt x="1058" y="482"/>
                </a:lnTo>
                <a:close/>
                <a:moveTo>
                  <a:pt x="1977" y="313"/>
                </a:moveTo>
                <a:lnTo>
                  <a:pt x="1902" y="327"/>
                </a:lnTo>
                <a:lnTo>
                  <a:pt x="1929" y="284"/>
                </a:lnTo>
                <a:lnTo>
                  <a:pt x="2004" y="276"/>
                </a:lnTo>
                <a:lnTo>
                  <a:pt x="1977" y="313"/>
                </a:lnTo>
                <a:close/>
                <a:moveTo>
                  <a:pt x="2020" y="273"/>
                </a:moveTo>
                <a:lnTo>
                  <a:pt x="2108" y="265"/>
                </a:lnTo>
                <a:lnTo>
                  <a:pt x="2084" y="292"/>
                </a:lnTo>
                <a:lnTo>
                  <a:pt x="1993" y="308"/>
                </a:lnTo>
                <a:lnTo>
                  <a:pt x="2020" y="273"/>
                </a:lnTo>
                <a:close/>
                <a:moveTo>
                  <a:pt x="973" y="629"/>
                </a:moveTo>
                <a:lnTo>
                  <a:pt x="975" y="623"/>
                </a:lnTo>
                <a:lnTo>
                  <a:pt x="1023" y="618"/>
                </a:lnTo>
                <a:lnTo>
                  <a:pt x="997" y="720"/>
                </a:lnTo>
                <a:lnTo>
                  <a:pt x="935" y="730"/>
                </a:lnTo>
                <a:lnTo>
                  <a:pt x="946" y="671"/>
                </a:lnTo>
                <a:lnTo>
                  <a:pt x="973" y="629"/>
                </a:lnTo>
                <a:close/>
                <a:moveTo>
                  <a:pt x="956" y="629"/>
                </a:moveTo>
                <a:lnTo>
                  <a:pt x="959" y="623"/>
                </a:lnTo>
                <a:lnTo>
                  <a:pt x="959" y="623"/>
                </a:lnTo>
                <a:lnTo>
                  <a:pt x="956" y="629"/>
                </a:lnTo>
                <a:close/>
                <a:moveTo>
                  <a:pt x="1413" y="479"/>
                </a:moveTo>
                <a:lnTo>
                  <a:pt x="1363" y="482"/>
                </a:lnTo>
                <a:lnTo>
                  <a:pt x="1395" y="431"/>
                </a:lnTo>
                <a:lnTo>
                  <a:pt x="1459" y="420"/>
                </a:lnTo>
                <a:lnTo>
                  <a:pt x="1413" y="479"/>
                </a:lnTo>
                <a:close/>
                <a:moveTo>
                  <a:pt x="1477" y="417"/>
                </a:moveTo>
                <a:lnTo>
                  <a:pt x="1782" y="361"/>
                </a:lnTo>
                <a:lnTo>
                  <a:pt x="1723" y="468"/>
                </a:lnTo>
                <a:lnTo>
                  <a:pt x="1429" y="479"/>
                </a:lnTo>
                <a:lnTo>
                  <a:pt x="1477" y="417"/>
                </a:lnTo>
                <a:close/>
                <a:moveTo>
                  <a:pt x="1355" y="495"/>
                </a:moveTo>
                <a:lnTo>
                  <a:pt x="1405" y="492"/>
                </a:lnTo>
                <a:lnTo>
                  <a:pt x="1349" y="570"/>
                </a:lnTo>
                <a:lnTo>
                  <a:pt x="1304" y="573"/>
                </a:lnTo>
                <a:lnTo>
                  <a:pt x="1355" y="495"/>
                </a:lnTo>
                <a:close/>
                <a:moveTo>
                  <a:pt x="1290" y="575"/>
                </a:moveTo>
                <a:lnTo>
                  <a:pt x="1250" y="581"/>
                </a:lnTo>
                <a:lnTo>
                  <a:pt x="1296" y="495"/>
                </a:lnTo>
                <a:lnTo>
                  <a:pt x="1341" y="495"/>
                </a:lnTo>
                <a:lnTo>
                  <a:pt x="1290" y="575"/>
                </a:lnTo>
                <a:close/>
                <a:moveTo>
                  <a:pt x="1349" y="482"/>
                </a:moveTo>
                <a:lnTo>
                  <a:pt x="1301" y="484"/>
                </a:lnTo>
                <a:lnTo>
                  <a:pt x="1323" y="444"/>
                </a:lnTo>
                <a:lnTo>
                  <a:pt x="1379" y="433"/>
                </a:lnTo>
                <a:lnTo>
                  <a:pt x="1349" y="482"/>
                </a:lnTo>
                <a:close/>
                <a:moveTo>
                  <a:pt x="1288" y="484"/>
                </a:moveTo>
                <a:lnTo>
                  <a:pt x="1234" y="487"/>
                </a:lnTo>
                <a:lnTo>
                  <a:pt x="1248" y="460"/>
                </a:lnTo>
                <a:lnTo>
                  <a:pt x="1306" y="447"/>
                </a:lnTo>
                <a:lnTo>
                  <a:pt x="1288" y="484"/>
                </a:lnTo>
                <a:close/>
                <a:moveTo>
                  <a:pt x="1280" y="498"/>
                </a:moveTo>
                <a:lnTo>
                  <a:pt x="1234" y="581"/>
                </a:lnTo>
                <a:lnTo>
                  <a:pt x="1189" y="586"/>
                </a:lnTo>
                <a:lnTo>
                  <a:pt x="1229" y="498"/>
                </a:lnTo>
                <a:lnTo>
                  <a:pt x="1280" y="498"/>
                </a:lnTo>
                <a:close/>
                <a:moveTo>
                  <a:pt x="1229" y="594"/>
                </a:moveTo>
                <a:lnTo>
                  <a:pt x="1181" y="685"/>
                </a:lnTo>
                <a:lnTo>
                  <a:pt x="1144" y="690"/>
                </a:lnTo>
                <a:lnTo>
                  <a:pt x="1184" y="599"/>
                </a:lnTo>
                <a:lnTo>
                  <a:pt x="1229" y="594"/>
                </a:lnTo>
                <a:close/>
                <a:moveTo>
                  <a:pt x="1221" y="487"/>
                </a:moveTo>
                <a:lnTo>
                  <a:pt x="1154" y="490"/>
                </a:lnTo>
                <a:lnTo>
                  <a:pt x="1157" y="476"/>
                </a:lnTo>
                <a:lnTo>
                  <a:pt x="1232" y="463"/>
                </a:lnTo>
                <a:lnTo>
                  <a:pt x="1221" y="487"/>
                </a:lnTo>
                <a:close/>
                <a:moveTo>
                  <a:pt x="1216" y="500"/>
                </a:moveTo>
                <a:lnTo>
                  <a:pt x="1176" y="589"/>
                </a:lnTo>
                <a:lnTo>
                  <a:pt x="1114" y="594"/>
                </a:lnTo>
                <a:lnTo>
                  <a:pt x="1149" y="500"/>
                </a:lnTo>
                <a:lnTo>
                  <a:pt x="1216" y="500"/>
                </a:lnTo>
                <a:close/>
                <a:moveTo>
                  <a:pt x="1170" y="602"/>
                </a:moveTo>
                <a:lnTo>
                  <a:pt x="1130" y="693"/>
                </a:lnTo>
                <a:lnTo>
                  <a:pt x="1077" y="704"/>
                </a:lnTo>
                <a:lnTo>
                  <a:pt x="1111" y="607"/>
                </a:lnTo>
                <a:lnTo>
                  <a:pt x="1170" y="602"/>
                </a:lnTo>
                <a:close/>
                <a:moveTo>
                  <a:pt x="932" y="744"/>
                </a:moveTo>
                <a:lnTo>
                  <a:pt x="991" y="733"/>
                </a:lnTo>
                <a:lnTo>
                  <a:pt x="964" y="832"/>
                </a:lnTo>
                <a:lnTo>
                  <a:pt x="914" y="845"/>
                </a:lnTo>
                <a:lnTo>
                  <a:pt x="932" y="744"/>
                </a:lnTo>
                <a:close/>
                <a:moveTo>
                  <a:pt x="922" y="733"/>
                </a:moveTo>
                <a:lnTo>
                  <a:pt x="911" y="736"/>
                </a:lnTo>
                <a:lnTo>
                  <a:pt x="927" y="704"/>
                </a:lnTo>
                <a:lnTo>
                  <a:pt x="922" y="733"/>
                </a:lnTo>
                <a:close/>
                <a:moveTo>
                  <a:pt x="1005" y="730"/>
                </a:moveTo>
                <a:lnTo>
                  <a:pt x="1058" y="720"/>
                </a:lnTo>
                <a:lnTo>
                  <a:pt x="1023" y="816"/>
                </a:lnTo>
                <a:lnTo>
                  <a:pt x="978" y="827"/>
                </a:lnTo>
                <a:lnTo>
                  <a:pt x="1005" y="730"/>
                </a:lnTo>
                <a:close/>
                <a:moveTo>
                  <a:pt x="1071" y="717"/>
                </a:moveTo>
                <a:lnTo>
                  <a:pt x="1122" y="706"/>
                </a:lnTo>
                <a:lnTo>
                  <a:pt x="1082" y="800"/>
                </a:lnTo>
                <a:lnTo>
                  <a:pt x="1037" y="811"/>
                </a:lnTo>
                <a:lnTo>
                  <a:pt x="1071" y="717"/>
                </a:lnTo>
                <a:close/>
                <a:moveTo>
                  <a:pt x="1063" y="706"/>
                </a:moveTo>
                <a:lnTo>
                  <a:pt x="1007" y="717"/>
                </a:lnTo>
                <a:lnTo>
                  <a:pt x="1037" y="615"/>
                </a:lnTo>
                <a:lnTo>
                  <a:pt x="1098" y="610"/>
                </a:lnTo>
                <a:lnTo>
                  <a:pt x="1063" y="706"/>
                </a:lnTo>
                <a:close/>
                <a:moveTo>
                  <a:pt x="946" y="615"/>
                </a:moveTo>
                <a:lnTo>
                  <a:pt x="940" y="615"/>
                </a:lnTo>
                <a:lnTo>
                  <a:pt x="951" y="591"/>
                </a:lnTo>
                <a:lnTo>
                  <a:pt x="946" y="615"/>
                </a:lnTo>
                <a:close/>
                <a:moveTo>
                  <a:pt x="943" y="626"/>
                </a:moveTo>
                <a:lnTo>
                  <a:pt x="943" y="631"/>
                </a:lnTo>
                <a:lnTo>
                  <a:pt x="911" y="696"/>
                </a:lnTo>
                <a:lnTo>
                  <a:pt x="906" y="704"/>
                </a:lnTo>
                <a:lnTo>
                  <a:pt x="935" y="626"/>
                </a:lnTo>
                <a:lnTo>
                  <a:pt x="943" y="626"/>
                </a:lnTo>
                <a:close/>
                <a:moveTo>
                  <a:pt x="919" y="746"/>
                </a:moveTo>
                <a:lnTo>
                  <a:pt x="900" y="848"/>
                </a:lnTo>
                <a:lnTo>
                  <a:pt x="844" y="864"/>
                </a:lnTo>
                <a:lnTo>
                  <a:pt x="882" y="784"/>
                </a:lnTo>
                <a:lnTo>
                  <a:pt x="903" y="749"/>
                </a:lnTo>
                <a:lnTo>
                  <a:pt x="919" y="746"/>
                </a:lnTo>
                <a:close/>
                <a:moveTo>
                  <a:pt x="911" y="859"/>
                </a:moveTo>
                <a:lnTo>
                  <a:pt x="959" y="845"/>
                </a:lnTo>
                <a:lnTo>
                  <a:pt x="932" y="944"/>
                </a:lnTo>
                <a:lnTo>
                  <a:pt x="890" y="960"/>
                </a:lnTo>
                <a:lnTo>
                  <a:pt x="911" y="859"/>
                </a:lnTo>
                <a:close/>
                <a:moveTo>
                  <a:pt x="975" y="840"/>
                </a:moveTo>
                <a:lnTo>
                  <a:pt x="1018" y="829"/>
                </a:lnTo>
                <a:lnTo>
                  <a:pt x="983" y="928"/>
                </a:lnTo>
                <a:lnTo>
                  <a:pt x="946" y="939"/>
                </a:lnTo>
                <a:lnTo>
                  <a:pt x="975" y="840"/>
                </a:lnTo>
                <a:close/>
                <a:moveTo>
                  <a:pt x="1031" y="827"/>
                </a:moveTo>
                <a:lnTo>
                  <a:pt x="1077" y="813"/>
                </a:lnTo>
                <a:lnTo>
                  <a:pt x="1034" y="909"/>
                </a:lnTo>
                <a:lnTo>
                  <a:pt x="997" y="923"/>
                </a:lnTo>
                <a:lnTo>
                  <a:pt x="1031" y="827"/>
                </a:lnTo>
                <a:close/>
                <a:moveTo>
                  <a:pt x="1090" y="811"/>
                </a:moveTo>
                <a:lnTo>
                  <a:pt x="1117" y="803"/>
                </a:lnTo>
                <a:lnTo>
                  <a:pt x="1066" y="899"/>
                </a:lnTo>
                <a:lnTo>
                  <a:pt x="1050" y="904"/>
                </a:lnTo>
                <a:lnTo>
                  <a:pt x="1090" y="811"/>
                </a:lnTo>
                <a:close/>
                <a:moveTo>
                  <a:pt x="1098" y="797"/>
                </a:moveTo>
                <a:lnTo>
                  <a:pt x="1138" y="704"/>
                </a:lnTo>
                <a:lnTo>
                  <a:pt x="1173" y="698"/>
                </a:lnTo>
                <a:lnTo>
                  <a:pt x="1125" y="789"/>
                </a:lnTo>
                <a:lnTo>
                  <a:pt x="1098" y="797"/>
                </a:lnTo>
                <a:close/>
                <a:moveTo>
                  <a:pt x="1189" y="696"/>
                </a:moveTo>
                <a:lnTo>
                  <a:pt x="1216" y="690"/>
                </a:lnTo>
                <a:lnTo>
                  <a:pt x="1160" y="778"/>
                </a:lnTo>
                <a:lnTo>
                  <a:pt x="1141" y="784"/>
                </a:lnTo>
                <a:lnTo>
                  <a:pt x="1189" y="696"/>
                </a:lnTo>
                <a:close/>
                <a:moveTo>
                  <a:pt x="1194" y="682"/>
                </a:moveTo>
                <a:lnTo>
                  <a:pt x="1242" y="594"/>
                </a:lnTo>
                <a:lnTo>
                  <a:pt x="1280" y="589"/>
                </a:lnTo>
                <a:lnTo>
                  <a:pt x="1226" y="677"/>
                </a:lnTo>
                <a:lnTo>
                  <a:pt x="1194" y="682"/>
                </a:lnTo>
                <a:close/>
                <a:moveTo>
                  <a:pt x="1296" y="586"/>
                </a:moveTo>
                <a:lnTo>
                  <a:pt x="1339" y="583"/>
                </a:lnTo>
                <a:lnTo>
                  <a:pt x="1274" y="666"/>
                </a:lnTo>
                <a:lnTo>
                  <a:pt x="1242" y="671"/>
                </a:lnTo>
                <a:lnTo>
                  <a:pt x="1296" y="586"/>
                </a:lnTo>
                <a:close/>
                <a:moveTo>
                  <a:pt x="1355" y="581"/>
                </a:moveTo>
                <a:lnTo>
                  <a:pt x="1683" y="543"/>
                </a:lnTo>
                <a:lnTo>
                  <a:pt x="1656" y="594"/>
                </a:lnTo>
                <a:lnTo>
                  <a:pt x="1293" y="663"/>
                </a:lnTo>
                <a:lnTo>
                  <a:pt x="1355" y="581"/>
                </a:lnTo>
                <a:close/>
                <a:moveTo>
                  <a:pt x="1365" y="567"/>
                </a:moveTo>
                <a:lnTo>
                  <a:pt x="1421" y="492"/>
                </a:lnTo>
                <a:lnTo>
                  <a:pt x="1718" y="482"/>
                </a:lnTo>
                <a:lnTo>
                  <a:pt x="1691" y="530"/>
                </a:lnTo>
                <a:lnTo>
                  <a:pt x="1365" y="567"/>
                </a:lnTo>
                <a:close/>
                <a:moveTo>
                  <a:pt x="1731" y="479"/>
                </a:moveTo>
                <a:lnTo>
                  <a:pt x="1793" y="479"/>
                </a:lnTo>
                <a:lnTo>
                  <a:pt x="1763" y="522"/>
                </a:lnTo>
                <a:lnTo>
                  <a:pt x="1705" y="530"/>
                </a:lnTo>
                <a:lnTo>
                  <a:pt x="1731" y="479"/>
                </a:lnTo>
                <a:close/>
                <a:moveTo>
                  <a:pt x="1737" y="468"/>
                </a:moveTo>
                <a:lnTo>
                  <a:pt x="1798" y="359"/>
                </a:lnTo>
                <a:lnTo>
                  <a:pt x="1878" y="343"/>
                </a:lnTo>
                <a:lnTo>
                  <a:pt x="1801" y="466"/>
                </a:lnTo>
                <a:lnTo>
                  <a:pt x="1737" y="468"/>
                </a:lnTo>
                <a:close/>
                <a:moveTo>
                  <a:pt x="1894" y="340"/>
                </a:moveTo>
                <a:lnTo>
                  <a:pt x="1966" y="327"/>
                </a:lnTo>
                <a:lnTo>
                  <a:pt x="1865" y="463"/>
                </a:lnTo>
                <a:lnTo>
                  <a:pt x="1814" y="466"/>
                </a:lnTo>
                <a:lnTo>
                  <a:pt x="1894" y="340"/>
                </a:lnTo>
                <a:close/>
                <a:moveTo>
                  <a:pt x="1886" y="329"/>
                </a:moveTo>
                <a:lnTo>
                  <a:pt x="1803" y="345"/>
                </a:lnTo>
                <a:lnTo>
                  <a:pt x="1830" y="294"/>
                </a:lnTo>
                <a:lnTo>
                  <a:pt x="1916" y="286"/>
                </a:lnTo>
                <a:lnTo>
                  <a:pt x="1886" y="329"/>
                </a:lnTo>
                <a:close/>
                <a:moveTo>
                  <a:pt x="1790" y="348"/>
                </a:moveTo>
                <a:lnTo>
                  <a:pt x="1488" y="401"/>
                </a:lnTo>
                <a:lnTo>
                  <a:pt x="1544" y="327"/>
                </a:lnTo>
                <a:lnTo>
                  <a:pt x="1817" y="297"/>
                </a:lnTo>
                <a:lnTo>
                  <a:pt x="1790" y="348"/>
                </a:lnTo>
                <a:close/>
                <a:moveTo>
                  <a:pt x="1469" y="407"/>
                </a:moveTo>
                <a:lnTo>
                  <a:pt x="1403" y="417"/>
                </a:lnTo>
                <a:lnTo>
                  <a:pt x="1456" y="335"/>
                </a:lnTo>
                <a:lnTo>
                  <a:pt x="1528" y="327"/>
                </a:lnTo>
                <a:lnTo>
                  <a:pt x="1469" y="407"/>
                </a:lnTo>
                <a:close/>
                <a:moveTo>
                  <a:pt x="1387" y="420"/>
                </a:moveTo>
                <a:lnTo>
                  <a:pt x="1331" y="431"/>
                </a:lnTo>
                <a:lnTo>
                  <a:pt x="1376" y="345"/>
                </a:lnTo>
                <a:lnTo>
                  <a:pt x="1440" y="337"/>
                </a:lnTo>
                <a:lnTo>
                  <a:pt x="1387" y="420"/>
                </a:lnTo>
                <a:close/>
                <a:moveTo>
                  <a:pt x="1314" y="433"/>
                </a:moveTo>
                <a:lnTo>
                  <a:pt x="1253" y="447"/>
                </a:lnTo>
                <a:lnTo>
                  <a:pt x="1293" y="353"/>
                </a:lnTo>
                <a:lnTo>
                  <a:pt x="1363" y="345"/>
                </a:lnTo>
                <a:lnTo>
                  <a:pt x="1314" y="433"/>
                </a:lnTo>
                <a:close/>
                <a:moveTo>
                  <a:pt x="1237" y="450"/>
                </a:moveTo>
                <a:lnTo>
                  <a:pt x="1162" y="463"/>
                </a:lnTo>
                <a:lnTo>
                  <a:pt x="1197" y="364"/>
                </a:lnTo>
                <a:lnTo>
                  <a:pt x="1280" y="356"/>
                </a:lnTo>
                <a:lnTo>
                  <a:pt x="1237" y="450"/>
                </a:lnTo>
                <a:close/>
                <a:moveTo>
                  <a:pt x="1149" y="466"/>
                </a:moveTo>
                <a:lnTo>
                  <a:pt x="1074" y="479"/>
                </a:lnTo>
                <a:lnTo>
                  <a:pt x="1074" y="479"/>
                </a:lnTo>
                <a:lnTo>
                  <a:pt x="1149" y="369"/>
                </a:lnTo>
                <a:lnTo>
                  <a:pt x="1184" y="364"/>
                </a:lnTo>
                <a:lnTo>
                  <a:pt x="1149" y="466"/>
                </a:lnTo>
                <a:close/>
                <a:moveTo>
                  <a:pt x="1144" y="479"/>
                </a:moveTo>
                <a:lnTo>
                  <a:pt x="1141" y="490"/>
                </a:lnTo>
                <a:lnTo>
                  <a:pt x="1071" y="492"/>
                </a:lnTo>
                <a:lnTo>
                  <a:pt x="1071" y="492"/>
                </a:lnTo>
                <a:lnTo>
                  <a:pt x="1144" y="479"/>
                </a:lnTo>
                <a:close/>
                <a:moveTo>
                  <a:pt x="1026" y="605"/>
                </a:moveTo>
                <a:lnTo>
                  <a:pt x="986" y="610"/>
                </a:lnTo>
                <a:lnTo>
                  <a:pt x="1053" y="508"/>
                </a:lnTo>
                <a:lnTo>
                  <a:pt x="1026" y="605"/>
                </a:lnTo>
                <a:close/>
                <a:moveTo>
                  <a:pt x="967" y="613"/>
                </a:moveTo>
                <a:lnTo>
                  <a:pt x="964" y="613"/>
                </a:lnTo>
                <a:lnTo>
                  <a:pt x="1015" y="506"/>
                </a:lnTo>
                <a:lnTo>
                  <a:pt x="1029" y="506"/>
                </a:lnTo>
                <a:lnTo>
                  <a:pt x="967" y="613"/>
                </a:lnTo>
                <a:close/>
                <a:moveTo>
                  <a:pt x="964" y="589"/>
                </a:moveTo>
                <a:lnTo>
                  <a:pt x="975" y="527"/>
                </a:lnTo>
                <a:lnTo>
                  <a:pt x="983" y="508"/>
                </a:lnTo>
                <a:lnTo>
                  <a:pt x="1002" y="508"/>
                </a:lnTo>
                <a:lnTo>
                  <a:pt x="964" y="589"/>
                </a:lnTo>
                <a:close/>
                <a:moveTo>
                  <a:pt x="964" y="524"/>
                </a:moveTo>
                <a:lnTo>
                  <a:pt x="927" y="615"/>
                </a:lnTo>
                <a:lnTo>
                  <a:pt x="900" y="618"/>
                </a:lnTo>
                <a:lnTo>
                  <a:pt x="932" y="516"/>
                </a:lnTo>
                <a:lnTo>
                  <a:pt x="967" y="511"/>
                </a:lnTo>
                <a:lnTo>
                  <a:pt x="964" y="524"/>
                </a:lnTo>
                <a:close/>
                <a:moveTo>
                  <a:pt x="922" y="629"/>
                </a:moveTo>
                <a:lnTo>
                  <a:pt x="879" y="741"/>
                </a:lnTo>
                <a:lnTo>
                  <a:pt x="860" y="744"/>
                </a:lnTo>
                <a:lnTo>
                  <a:pt x="895" y="631"/>
                </a:lnTo>
                <a:lnTo>
                  <a:pt x="922" y="629"/>
                </a:lnTo>
                <a:close/>
                <a:moveTo>
                  <a:pt x="871" y="754"/>
                </a:moveTo>
                <a:lnTo>
                  <a:pt x="844" y="792"/>
                </a:lnTo>
                <a:lnTo>
                  <a:pt x="858" y="757"/>
                </a:lnTo>
                <a:lnTo>
                  <a:pt x="871" y="754"/>
                </a:lnTo>
                <a:close/>
                <a:moveTo>
                  <a:pt x="855" y="800"/>
                </a:moveTo>
                <a:lnTo>
                  <a:pt x="847" y="821"/>
                </a:lnTo>
                <a:lnTo>
                  <a:pt x="834" y="845"/>
                </a:lnTo>
                <a:lnTo>
                  <a:pt x="834" y="829"/>
                </a:lnTo>
                <a:lnTo>
                  <a:pt x="855" y="800"/>
                </a:lnTo>
                <a:close/>
                <a:moveTo>
                  <a:pt x="834" y="749"/>
                </a:moveTo>
                <a:lnTo>
                  <a:pt x="831" y="749"/>
                </a:lnTo>
                <a:lnTo>
                  <a:pt x="834" y="744"/>
                </a:lnTo>
                <a:lnTo>
                  <a:pt x="834" y="749"/>
                </a:lnTo>
                <a:close/>
                <a:moveTo>
                  <a:pt x="836" y="877"/>
                </a:moveTo>
                <a:lnTo>
                  <a:pt x="898" y="861"/>
                </a:lnTo>
                <a:lnTo>
                  <a:pt x="876" y="963"/>
                </a:lnTo>
                <a:lnTo>
                  <a:pt x="815" y="984"/>
                </a:lnTo>
                <a:lnTo>
                  <a:pt x="826" y="907"/>
                </a:lnTo>
                <a:lnTo>
                  <a:pt x="836" y="877"/>
                </a:lnTo>
                <a:close/>
                <a:moveTo>
                  <a:pt x="844" y="1129"/>
                </a:moveTo>
                <a:lnTo>
                  <a:pt x="836" y="1102"/>
                </a:lnTo>
                <a:lnTo>
                  <a:pt x="850" y="1094"/>
                </a:lnTo>
                <a:lnTo>
                  <a:pt x="844" y="1129"/>
                </a:lnTo>
                <a:close/>
                <a:moveTo>
                  <a:pt x="847" y="1182"/>
                </a:moveTo>
                <a:lnTo>
                  <a:pt x="844" y="1185"/>
                </a:lnTo>
                <a:lnTo>
                  <a:pt x="847" y="1180"/>
                </a:lnTo>
                <a:lnTo>
                  <a:pt x="847" y="1182"/>
                </a:lnTo>
                <a:close/>
                <a:moveTo>
                  <a:pt x="812" y="1289"/>
                </a:moveTo>
                <a:lnTo>
                  <a:pt x="804" y="1297"/>
                </a:lnTo>
                <a:lnTo>
                  <a:pt x="783" y="1244"/>
                </a:lnTo>
                <a:lnTo>
                  <a:pt x="785" y="1228"/>
                </a:lnTo>
                <a:lnTo>
                  <a:pt x="828" y="1206"/>
                </a:lnTo>
                <a:lnTo>
                  <a:pt x="812" y="1289"/>
                </a:lnTo>
                <a:close/>
                <a:moveTo>
                  <a:pt x="815" y="1364"/>
                </a:moveTo>
                <a:lnTo>
                  <a:pt x="807" y="1383"/>
                </a:lnTo>
                <a:lnTo>
                  <a:pt x="812" y="1351"/>
                </a:lnTo>
                <a:lnTo>
                  <a:pt x="815" y="1364"/>
                </a:lnTo>
                <a:close/>
                <a:moveTo>
                  <a:pt x="788" y="1514"/>
                </a:moveTo>
                <a:lnTo>
                  <a:pt x="802" y="1541"/>
                </a:lnTo>
                <a:lnTo>
                  <a:pt x="775" y="1562"/>
                </a:lnTo>
                <a:lnTo>
                  <a:pt x="788" y="1514"/>
                </a:lnTo>
                <a:close/>
                <a:moveTo>
                  <a:pt x="777" y="1463"/>
                </a:moveTo>
                <a:lnTo>
                  <a:pt x="777" y="1463"/>
                </a:lnTo>
                <a:lnTo>
                  <a:pt x="777" y="1463"/>
                </a:lnTo>
                <a:lnTo>
                  <a:pt x="777" y="1463"/>
                </a:lnTo>
                <a:close/>
                <a:moveTo>
                  <a:pt x="791" y="1452"/>
                </a:moveTo>
                <a:lnTo>
                  <a:pt x="791" y="1452"/>
                </a:lnTo>
                <a:lnTo>
                  <a:pt x="791" y="1452"/>
                </a:lnTo>
                <a:lnTo>
                  <a:pt x="791" y="1452"/>
                </a:lnTo>
                <a:close/>
                <a:moveTo>
                  <a:pt x="785" y="1418"/>
                </a:moveTo>
                <a:lnTo>
                  <a:pt x="769" y="1447"/>
                </a:lnTo>
                <a:lnTo>
                  <a:pt x="761" y="1428"/>
                </a:lnTo>
                <a:lnTo>
                  <a:pt x="796" y="1375"/>
                </a:lnTo>
                <a:lnTo>
                  <a:pt x="785" y="1418"/>
                </a:lnTo>
                <a:close/>
                <a:moveTo>
                  <a:pt x="740" y="1383"/>
                </a:moveTo>
                <a:lnTo>
                  <a:pt x="737" y="1377"/>
                </a:lnTo>
                <a:lnTo>
                  <a:pt x="751" y="1369"/>
                </a:lnTo>
                <a:lnTo>
                  <a:pt x="740" y="1383"/>
                </a:lnTo>
                <a:close/>
                <a:moveTo>
                  <a:pt x="753" y="1385"/>
                </a:moveTo>
                <a:lnTo>
                  <a:pt x="751" y="1407"/>
                </a:lnTo>
                <a:lnTo>
                  <a:pt x="748" y="1396"/>
                </a:lnTo>
                <a:lnTo>
                  <a:pt x="753" y="1385"/>
                </a:lnTo>
                <a:close/>
                <a:moveTo>
                  <a:pt x="737" y="1407"/>
                </a:moveTo>
                <a:lnTo>
                  <a:pt x="748" y="1426"/>
                </a:lnTo>
                <a:lnTo>
                  <a:pt x="721" y="1468"/>
                </a:lnTo>
                <a:lnTo>
                  <a:pt x="724" y="1428"/>
                </a:lnTo>
                <a:lnTo>
                  <a:pt x="737" y="1407"/>
                </a:lnTo>
                <a:close/>
                <a:moveTo>
                  <a:pt x="745" y="1452"/>
                </a:moveTo>
                <a:lnTo>
                  <a:pt x="743" y="1471"/>
                </a:lnTo>
                <a:lnTo>
                  <a:pt x="724" y="1487"/>
                </a:lnTo>
                <a:lnTo>
                  <a:pt x="745" y="1452"/>
                </a:lnTo>
                <a:close/>
                <a:moveTo>
                  <a:pt x="743" y="1490"/>
                </a:moveTo>
                <a:lnTo>
                  <a:pt x="740" y="1506"/>
                </a:lnTo>
                <a:lnTo>
                  <a:pt x="719" y="1546"/>
                </a:lnTo>
                <a:lnTo>
                  <a:pt x="719" y="1546"/>
                </a:lnTo>
                <a:lnTo>
                  <a:pt x="719" y="1506"/>
                </a:lnTo>
                <a:lnTo>
                  <a:pt x="743" y="1490"/>
                </a:lnTo>
                <a:close/>
                <a:moveTo>
                  <a:pt x="735" y="1538"/>
                </a:moveTo>
                <a:lnTo>
                  <a:pt x="732" y="1570"/>
                </a:lnTo>
                <a:lnTo>
                  <a:pt x="724" y="1559"/>
                </a:lnTo>
                <a:lnTo>
                  <a:pt x="735" y="1538"/>
                </a:lnTo>
                <a:close/>
                <a:moveTo>
                  <a:pt x="732" y="1658"/>
                </a:moveTo>
                <a:lnTo>
                  <a:pt x="743" y="1631"/>
                </a:lnTo>
                <a:lnTo>
                  <a:pt x="732" y="1674"/>
                </a:lnTo>
                <a:lnTo>
                  <a:pt x="732" y="1658"/>
                </a:lnTo>
                <a:close/>
                <a:moveTo>
                  <a:pt x="735" y="1738"/>
                </a:moveTo>
                <a:lnTo>
                  <a:pt x="783" y="1690"/>
                </a:lnTo>
                <a:lnTo>
                  <a:pt x="818" y="1749"/>
                </a:lnTo>
                <a:lnTo>
                  <a:pt x="772" y="1803"/>
                </a:lnTo>
                <a:lnTo>
                  <a:pt x="735" y="1744"/>
                </a:lnTo>
                <a:lnTo>
                  <a:pt x="735" y="1738"/>
                </a:lnTo>
                <a:close/>
                <a:moveTo>
                  <a:pt x="740" y="1717"/>
                </a:moveTo>
                <a:lnTo>
                  <a:pt x="756" y="1637"/>
                </a:lnTo>
                <a:lnTo>
                  <a:pt x="777" y="1677"/>
                </a:lnTo>
                <a:lnTo>
                  <a:pt x="740" y="1717"/>
                </a:lnTo>
                <a:close/>
                <a:moveTo>
                  <a:pt x="745" y="1589"/>
                </a:moveTo>
                <a:lnTo>
                  <a:pt x="748" y="1578"/>
                </a:lnTo>
                <a:lnTo>
                  <a:pt x="745" y="1586"/>
                </a:lnTo>
                <a:lnTo>
                  <a:pt x="745" y="1589"/>
                </a:lnTo>
                <a:close/>
                <a:moveTo>
                  <a:pt x="745" y="1557"/>
                </a:moveTo>
                <a:lnTo>
                  <a:pt x="751" y="1508"/>
                </a:lnTo>
                <a:lnTo>
                  <a:pt x="769" y="1474"/>
                </a:lnTo>
                <a:lnTo>
                  <a:pt x="775" y="1482"/>
                </a:lnTo>
                <a:lnTo>
                  <a:pt x="769" y="1500"/>
                </a:lnTo>
                <a:lnTo>
                  <a:pt x="745" y="1557"/>
                </a:lnTo>
                <a:close/>
                <a:moveTo>
                  <a:pt x="756" y="1463"/>
                </a:moveTo>
                <a:lnTo>
                  <a:pt x="759" y="1450"/>
                </a:lnTo>
                <a:lnTo>
                  <a:pt x="761" y="1458"/>
                </a:lnTo>
                <a:lnTo>
                  <a:pt x="756" y="1463"/>
                </a:lnTo>
                <a:close/>
                <a:moveTo>
                  <a:pt x="764" y="1399"/>
                </a:moveTo>
                <a:lnTo>
                  <a:pt x="769" y="1367"/>
                </a:lnTo>
                <a:lnTo>
                  <a:pt x="780" y="1353"/>
                </a:lnTo>
                <a:lnTo>
                  <a:pt x="802" y="1337"/>
                </a:lnTo>
                <a:lnTo>
                  <a:pt x="802" y="1343"/>
                </a:lnTo>
                <a:lnTo>
                  <a:pt x="764" y="1399"/>
                </a:lnTo>
                <a:close/>
                <a:moveTo>
                  <a:pt x="772" y="1343"/>
                </a:moveTo>
                <a:lnTo>
                  <a:pt x="780" y="1270"/>
                </a:lnTo>
                <a:lnTo>
                  <a:pt x="796" y="1311"/>
                </a:lnTo>
                <a:lnTo>
                  <a:pt x="772" y="1343"/>
                </a:lnTo>
                <a:close/>
                <a:moveTo>
                  <a:pt x="799" y="1327"/>
                </a:moveTo>
                <a:lnTo>
                  <a:pt x="802" y="1324"/>
                </a:lnTo>
                <a:lnTo>
                  <a:pt x="802" y="1324"/>
                </a:lnTo>
                <a:lnTo>
                  <a:pt x="799" y="1327"/>
                </a:lnTo>
                <a:close/>
                <a:moveTo>
                  <a:pt x="799" y="1423"/>
                </a:moveTo>
                <a:lnTo>
                  <a:pt x="804" y="1412"/>
                </a:lnTo>
                <a:lnTo>
                  <a:pt x="799" y="1434"/>
                </a:lnTo>
                <a:lnTo>
                  <a:pt x="796" y="1434"/>
                </a:lnTo>
                <a:lnTo>
                  <a:pt x="799" y="1423"/>
                </a:lnTo>
                <a:close/>
                <a:moveTo>
                  <a:pt x="788" y="1214"/>
                </a:moveTo>
                <a:lnTo>
                  <a:pt x="799" y="1118"/>
                </a:lnTo>
                <a:lnTo>
                  <a:pt x="826" y="1107"/>
                </a:lnTo>
                <a:lnTo>
                  <a:pt x="839" y="1155"/>
                </a:lnTo>
                <a:lnTo>
                  <a:pt x="831" y="1190"/>
                </a:lnTo>
                <a:lnTo>
                  <a:pt x="788" y="1214"/>
                </a:lnTo>
                <a:close/>
                <a:moveTo>
                  <a:pt x="802" y="1102"/>
                </a:moveTo>
                <a:lnTo>
                  <a:pt x="807" y="1051"/>
                </a:lnTo>
                <a:lnTo>
                  <a:pt x="820" y="1094"/>
                </a:lnTo>
                <a:lnTo>
                  <a:pt x="802" y="1102"/>
                </a:lnTo>
                <a:close/>
                <a:moveTo>
                  <a:pt x="831" y="1089"/>
                </a:moveTo>
                <a:lnTo>
                  <a:pt x="812" y="1019"/>
                </a:lnTo>
                <a:lnTo>
                  <a:pt x="815" y="998"/>
                </a:lnTo>
                <a:lnTo>
                  <a:pt x="874" y="979"/>
                </a:lnTo>
                <a:lnTo>
                  <a:pt x="852" y="1081"/>
                </a:lnTo>
                <a:lnTo>
                  <a:pt x="831" y="1089"/>
                </a:lnTo>
                <a:close/>
                <a:moveTo>
                  <a:pt x="823" y="821"/>
                </a:moveTo>
                <a:lnTo>
                  <a:pt x="823" y="827"/>
                </a:lnTo>
                <a:lnTo>
                  <a:pt x="810" y="845"/>
                </a:lnTo>
                <a:lnTo>
                  <a:pt x="828" y="762"/>
                </a:lnTo>
                <a:lnTo>
                  <a:pt x="831" y="762"/>
                </a:lnTo>
                <a:lnTo>
                  <a:pt x="823" y="821"/>
                </a:lnTo>
                <a:close/>
                <a:moveTo>
                  <a:pt x="810" y="867"/>
                </a:moveTo>
                <a:lnTo>
                  <a:pt x="807" y="872"/>
                </a:lnTo>
                <a:lnTo>
                  <a:pt x="804" y="875"/>
                </a:lnTo>
                <a:lnTo>
                  <a:pt x="810" y="867"/>
                </a:lnTo>
                <a:close/>
                <a:moveTo>
                  <a:pt x="807" y="952"/>
                </a:moveTo>
                <a:lnTo>
                  <a:pt x="804" y="990"/>
                </a:lnTo>
                <a:lnTo>
                  <a:pt x="802" y="990"/>
                </a:lnTo>
                <a:lnTo>
                  <a:pt x="799" y="976"/>
                </a:lnTo>
                <a:lnTo>
                  <a:pt x="807" y="952"/>
                </a:lnTo>
                <a:close/>
                <a:moveTo>
                  <a:pt x="796" y="907"/>
                </a:moveTo>
                <a:lnTo>
                  <a:pt x="793" y="912"/>
                </a:lnTo>
                <a:lnTo>
                  <a:pt x="799" y="888"/>
                </a:lnTo>
                <a:lnTo>
                  <a:pt x="804" y="885"/>
                </a:lnTo>
                <a:lnTo>
                  <a:pt x="796" y="907"/>
                </a:lnTo>
                <a:close/>
                <a:moveTo>
                  <a:pt x="785" y="1123"/>
                </a:moveTo>
                <a:lnTo>
                  <a:pt x="775" y="1220"/>
                </a:lnTo>
                <a:lnTo>
                  <a:pt x="745" y="1139"/>
                </a:lnTo>
                <a:lnTo>
                  <a:pt x="785" y="1123"/>
                </a:lnTo>
                <a:close/>
                <a:moveTo>
                  <a:pt x="772" y="1246"/>
                </a:moveTo>
                <a:lnTo>
                  <a:pt x="759" y="1351"/>
                </a:lnTo>
                <a:lnTo>
                  <a:pt x="732" y="1367"/>
                </a:lnTo>
                <a:lnTo>
                  <a:pt x="727" y="1353"/>
                </a:lnTo>
                <a:lnTo>
                  <a:pt x="732" y="1257"/>
                </a:lnTo>
                <a:lnTo>
                  <a:pt x="769" y="1238"/>
                </a:lnTo>
                <a:lnTo>
                  <a:pt x="772" y="1246"/>
                </a:lnTo>
                <a:close/>
                <a:moveTo>
                  <a:pt x="729" y="1385"/>
                </a:moveTo>
                <a:lnTo>
                  <a:pt x="732" y="1393"/>
                </a:lnTo>
                <a:lnTo>
                  <a:pt x="724" y="1407"/>
                </a:lnTo>
                <a:lnTo>
                  <a:pt x="724" y="1385"/>
                </a:lnTo>
                <a:lnTo>
                  <a:pt x="729" y="1385"/>
                </a:lnTo>
                <a:close/>
                <a:moveTo>
                  <a:pt x="727" y="1126"/>
                </a:moveTo>
                <a:lnTo>
                  <a:pt x="721" y="1137"/>
                </a:lnTo>
                <a:lnTo>
                  <a:pt x="719" y="1139"/>
                </a:lnTo>
                <a:lnTo>
                  <a:pt x="724" y="1115"/>
                </a:lnTo>
                <a:lnTo>
                  <a:pt x="727" y="1123"/>
                </a:lnTo>
                <a:lnTo>
                  <a:pt x="727" y="1126"/>
                </a:lnTo>
                <a:close/>
                <a:moveTo>
                  <a:pt x="724" y="1032"/>
                </a:moveTo>
                <a:lnTo>
                  <a:pt x="713" y="1054"/>
                </a:lnTo>
                <a:lnTo>
                  <a:pt x="705" y="1035"/>
                </a:lnTo>
                <a:lnTo>
                  <a:pt x="724" y="1030"/>
                </a:lnTo>
                <a:lnTo>
                  <a:pt x="724" y="1032"/>
                </a:lnTo>
                <a:close/>
                <a:moveTo>
                  <a:pt x="719" y="1067"/>
                </a:moveTo>
                <a:lnTo>
                  <a:pt x="719" y="1070"/>
                </a:lnTo>
                <a:lnTo>
                  <a:pt x="719" y="1067"/>
                </a:lnTo>
                <a:lnTo>
                  <a:pt x="719" y="1067"/>
                </a:lnTo>
                <a:close/>
                <a:moveTo>
                  <a:pt x="721" y="1225"/>
                </a:moveTo>
                <a:lnTo>
                  <a:pt x="719" y="1249"/>
                </a:lnTo>
                <a:lnTo>
                  <a:pt x="716" y="1252"/>
                </a:lnTo>
                <a:lnTo>
                  <a:pt x="721" y="1225"/>
                </a:lnTo>
                <a:close/>
                <a:moveTo>
                  <a:pt x="716" y="1575"/>
                </a:moveTo>
                <a:lnTo>
                  <a:pt x="719" y="1570"/>
                </a:lnTo>
                <a:lnTo>
                  <a:pt x="729" y="1591"/>
                </a:lnTo>
                <a:lnTo>
                  <a:pt x="729" y="1594"/>
                </a:lnTo>
                <a:lnTo>
                  <a:pt x="724" y="1605"/>
                </a:lnTo>
                <a:lnTo>
                  <a:pt x="713" y="1613"/>
                </a:lnTo>
                <a:lnTo>
                  <a:pt x="716" y="1575"/>
                </a:lnTo>
                <a:close/>
                <a:moveTo>
                  <a:pt x="724" y="1634"/>
                </a:moveTo>
                <a:lnTo>
                  <a:pt x="721" y="1656"/>
                </a:lnTo>
                <a:lnTo>
                  <a:pt x="711" y="1685"/>
                </a:lnTo>
                <a:lnTo>
                  <a:pt x="711" y="1661"/>
                </a:lnTo>
                <a:lnTo>
                  <a:pt x="724" y="1634"/>
                </a:lnTo>
                <a:close/>
                <a:moveTo>
                  <a:pt x="713" y="1709"/>
                </a:moveTo>
                <a:lnTo>
                  <a:pt x="713" y="1714"/>
                </a:lnTo>
                <a:lnTo>
                  <a:pt x="713" y="1712"/>
                </a:lnTo>
                <a:lnTo>
                  <a:pt x="713" y="1709"/>
                </a:lnTo>
                <a:close/>
                <a:moveTo>
                  <a:pt x="729" y="1760"/>
                </a:moveTo>
                <a:lnTo>
                  <a:pt x="764" y="1811"/>
                </a:lnTo>
                <a:lnTo>
                  <a:pt x="716" y="1869"/>
                </a:lnTo>
                <a:lnTo>
                  <a:pt x="711" y="1861"/>
                </a:lnTo>
                <a:lnTo>
                  <a:pt x="729" y="1760"/>
                </a:lnTo>
                <a:close/>
                <a:moveTo>
                  <a:pt x="772" y="1821"/>
                </a:moveTo>
                <a:lnTo>
                  <a:pt x="810" y="1880"/>
                </a:lnTo>
                <a:lnTo>
                  <a:pt x="767" y="1936"/>
                </a:lnTo>
                <a:lnTo>
                  <a:pt x="721" y="1878"/>
                </a:lnTo>
                <a:lnTo>
                  <a:pt x="772" y="1821"/>
                </a:lnTo>
                <a:close/>
                <a:moveTo>
                  <a:pt x="780" y="1813"/>
                </a:moveTo>
                <a:lnTo>
                  <a:pt x="823" y="1760"/>
                </a:lnTo>
                <a:lnTo>
                  <a:pt x="855" y="1816"/>
                </a:lnTo>
                <a:lnTo>
                  <a:pt x="818" y="1869"/>
                </a:lnTo>
                <a:lnTo>
                  <a:pt x="780" y="1813"/>
                </a:lnTo>
                <a:close/>
                <a:moveTo>
                  <a:pt x="834" y="1752"/>
                </a:moveTo>
                <a:lnTo>
                  <a:pt x="876" y="1701"/>
                </a:lnTo>
                <a:lnTo>
                  <a:pt x="900" y="1757"/>
                </a:lnTo>
                <a:lnTo>
                  <a:pt x="863" y="1805"/>
                </a:lnTo>
                <a:lnTo>
                  <a:pt x="834" y="1752"/>
                </a:lnTo>
                <a:close/>
                <a:moveTo>
                  <a:pt x="826" y="1741"/>
                </a:moveTo>
                <a:lnTo>
                  <a:pt x="793" y="1680"/>
                </a:lnTo>
                <a:lnTo>
                  <a:pt x="842" y="1631"/>
                </a:lnTo>
                <a:lnTo>
                  <a:pt x="871" y="1690"/>
                </a:lnTo>
                <a:lnTo>
                  <a:pt x="826" y="1741"/>
                </a:lnTo>
                <a:close/>
                <a:moveTo>
                  <a:pt x="785" y="1669"/>
                </a:moveTo>
                <a:lnTo>
                  <a:pt x="759" y="1618"/>
                </a:lnTo>
                <a:lnTo>
                  <a:pt x="769" y="1583"/>
                </a:lnTo>
                <a:lnTo>
                  <a:pt x="807" y="1551"/>
                </a:lnTo>
                <a:lnTo>
                  <a:pt x="836" y="1618"/>
                </a:lnTo>
                <a:lnTo>
                  <a:pt x="785" y="1669"/>
                </a:lnTo>
                <a:close/>
                <a:moveTo>
                  <a:pt x="793" y="1495"/>
                </a:moveTo>
                <a:lnTo>
                  <a:pt x="799" y="1479"/>
                </a:lnTo>
                <a:lnTo>
                  <a:pt x="812" y="1436"/>
                </a:lnTo>
                <a:lnTo>
                  <a:pt x="836" y="1418"/>
                </a:lnTo>
                <a:lnTo>
                  <a:pt x="863" y="1487"/>
                </a:lnTo>
                <a:lnTo>
                  <a:pt x="810" y="1533"/>
                </a:lnTo>
                <a:lnTo>
                  <a:pt x="793" y="1495"/>
                </a:lnTo>
                <a:close/>
                <a:moveTo>
                  <a:pt x="820" y="1415"/>
                </a:moveTo>
                <a:lnTo>
                  <a:pt x="828" y="1399"/>
                </a:lnTo>
                <a:lnTo>
                  <a:pt x="834" y="1407"/>
                </a:lnTo>
                <a:lnTo>
                  <a:pt x="820" y="1415"/>
                </a:lnTo>
                <a:close/>
                <a:moveTo>
                  <a:pt x="820" y="1337"/>
                </a:moveTo>
                <a:lnTo>
                  <a:pt x="828" y="1324"/>
                </a:lnTo>
                <a:lnTo>
                  <a:pt x="823" y="1345"/>
                </a:lnTo>
                <a:lnTo>
                  <a:pt x="820" y="1337"/>
                </a:lnTo>
                <a:close/>
                <a:moveTo>
                  <a:pt x="820" y="1313"/>
                </a:moveTo>
                <a:lnTo>
                  <a:pt x="820" y="1313"/>
                </a:lnTo>
                <a:lnTo>
                  <a:pt x="823" y="1295"/>
                </a:lnTo>
                <a:lnTo>
                  <a:pt x="844" y="1265"/>
                </a:lnTo>
                <a:lnTo>
                  <a:pt x="839" y="1284"/>
                </a:lnTo>
                <a:lnTo>
                  <a:pt x="820" y="1313"/>
                </a:lnTo>
                <a:close/>
                <a:moveTo>
                  <a:pt x="868" y="1075"/>
                </a:moveTo>
                <a:lnTo>
                  <a:pt x="887" y="974"/>
                </a:lnTo>
                <a:lnTo>
                  <a:pt x="930" y="958"/>
                </a:lnTo>
                <a:lnTo>
                  <a:pt x="900" y="1059"/>
                </a:lnTo>
                <a:lnTo>
                  <a:pt x="868" y="1075"/>
                </a:lnTo>
                <a:close/>
                <a:moveTo>
                  <a:pt x="943" y="955"/>
                </a:moveTo>
                <a:lnTo>
                  <a:pt x="978" y="942"/>
                </a:lnTo>
                <a:lnTo>
                  <a:pt x="940" y="1043"/>
                </a:lnTo>
                <a:lnTo>
                  <a:pt x="916" y="1054"/>
                </a:lnTo>
                <a:lnTo>
                  <a:pt x="943" y="955"/>
                </a:lnTo>
                <a:close/>
                <a:moveTo>
                  <a:pt x="1042" y="920"/>
                </a:moveTo>
                <a:lnTo>
                  <a:pt x="1058" y="915"/>
                </a:lnTo>
                <a:lnTo>
                  <a:pt x="1002" y="1016"/>
                </a:lnTo>
                <a:lnTo>
                  <a:pt x="999" y="1016"/>
                </a:lnTo>
                <a:lnTo>
                  <a:pt x="1042" y="920"/>
                </a:lnTo>
                <a:close/>
                <a:moveTo>
                  <a:pt x="1074" y="909"/>
                </a:moveTo>
                <a:lnTo>
                  <a:pt x="1079" y="907"/>
                </a:lnTo>
                <a:lnTo>
                  <a:pt x="1053" y="947"/>
                </a:lnTo>
                <a:lnTo>
                  <a:pt x="1074" y="909"/>
                </a:lnTo>
                <a:close/>
                <a:moveTo>
                  <a:pt x="1098" y="899"/>
                </a:moveTo>
                <a:lnTo>
                  <a:pt x="1103" y="899"/>
                </a:lnTo>
                <a:lnTo>
                  <a:pt x="1071" y="942"/>
                </a:lnTo>
                <a:lnTo>
                  <a:pt x="1098" y="899"/>
                </a:lnTo>
                <a:close/>
                <a:moveTo>
                  <a:pt x="1090" y="891"/>
                </a:moveTo>
                <a:lnTo>
                  <a:pt x="1082" y="893"/>
                </a:lnTo>
                <a:lnTo>
                  <a:pt x="1133" y="800"/>
                </a:lnTo>
                <a:lnTo>
                  <a:pt x="1149" y="794"/>
                </a:lnTo>
                <a:lnTo>
                  <a:pt x="1090" y="891"/>
                </a:lnTo>
                <a:close/>
                <a:moveTo>
                  <a:pt x="1168" y="789"/>
                </a:moveTo>
                <a:lnTo>
                  <a:pt x="1189" y="784"/>
                </a:lnTo>
                <a:lnTo>
                  <a:pt x="1117" y="880"/>
                </a:lnTo>
                <a:lnTo>
                  <a:pt x="1109" y="883"/>
                </a:lnTo>
                <a:lnTo>
                  <a:pt x="1168" y="789"/>
                </a:lnTo>
                <a:close/>
                <a:moveTo>
                  <a:pt x="1178" y="776"/>
                </a:moveTo>
                <a:lnTo>
                  <a:pt x="1232" y="688"/>
                </a:lnTo>
                <a:lnTo>
                  <a:pt x="1264" y="679"/>
                </a:lnTo>
                <a:lnTo>
                  <a:pt x="1200" y="768"/>
                </a:lnTo>
                <a:lnTo>
                  <a:pt x="1178" y="776"/>
                </a:lnTo>
                <a:close/>
                <a:moveTo>
                  <a:pt x="1282" y="677"/>
                </a:moveTo>
                <a:lnTo>
                  <a:pt x="1648" y="607"/>
                </a:lnTo>
                <a:lnTo>
                  <a:pt x="1624" y="655"/>
                </a:lnTo>
                <a:lnTo>
                  <a:pt x="1218" y="762"/>
                </a:lnTo>
                <a:lnTo>
                  <a:pt x="1282" y="677"/>
                </a:lnTo>
                <a:close/>
                <a:moveTo>
                  <a:pt x="1665" y="605"/>
                </a:moveTo>
                <a:lnTo>
                  <a:pt x="1718" y="597"/>
                </a:lnTo>
                <a:lnTo>
                  <a:pt x="1691" y="637"/>
                </a:lnTo>
                <a:lnTo>
                  <a:pt x="1640" y="650"/>
                </a:lnTo>
                <a:lnTo>
                  <a:pt x="1665" y="605"/>
                </a:lnTo>
                <a:close/>
                <a:moveTo>
                  <a:pt x="1673" y="591"/>
                </a:moveTo>
                <a:lnTo>
                  <a:pt x="1699" y="540"/>
                </a:lnTo>
                <a:lnTo>
                  <a:pt x="1755" y="535"/>
                </a:lnTo>
                <a:lnTo>
                  <a:pt x="1726" y="581"/>
                </a:lnTo>
                <a:lnTo>
                  <a:pt x="1673" y="591"/>
                </a:lnTo>
                <a:close/>
                <a:moveTo>
                  <a:pt x="1771" y="532"/>
                </a:moveTo>
                <a:lnTo>
                  <a:pt x="1814" y="530"/>
                </a:lnTo>
                <a:lnTo>
                  <a:pt x="1785" y="570"/>
                </a:lnTo>
                <a:lnTo>
                  <a:pt x="1742" y="578"/>
                </a:lnTo>
                <a:lnTo>
                  <a:pt x="1771" y="532"/>
                </a:lnTo>
                <a:close/>
                <a:moveTo>
                  <a:pt x="1779" y="519"/>
                </a:moveTo>
                <a:lnTo>
                  <a:pt x="1806" y="476"/>
                </a:lnTo>
                <a:lnTo>
                  <a:pt x="1854" y="476"/>
                </a:lnTo>
                <a:lnTo>
                  <a:pt x="1825" y="516"/>
                </a:lnTo>
                <a:lnTo>
                  <a:pt x="1779" y="519"/>
                </a:lnTo>
                <a:close/>
                <a:moveTo>
                  <a:pt x="1870" y="474"/>
                </a:moveTo>
                <a:lnTo>
                  <a:pt x="1926" y="474"/>
                </a:lnTo>
                <a:lnTo>
                  <a:pt x="1897" y="508"/>
                </a:lnTo>
                <a:lnTo>
                  <a:pt x="1841" y="514"/>
                </a:lnTo>
                <a:lnTo>
                  <a:pt x="1870" y="474"/>
                </a:lnTo>
                <a:close/>
                <a:moveTo>
                  <a:pt x="1878" y="463"/>
                </a:moveTo>
                <a:lnTo>
                  <a:pt x="1982" y="324"/>
                </a:lnTo>
                <a:lnTo>
                  <a:pt x="2071" y="308"/>
                </a:lnTo>
                <a:lnTo>
                  <a:pt x="1937" y="460"/>
                </a:lnTo>
                <a:lnTo>
                  <a:pt x="1878" y="463"/>
                </a:lnTo>
                <a:close/>
                <a:moveTo>
                  <a:pt x="2089" y="302"/>
                </a:moveTo>
                <a:lnTo>
                  <a:pt x="2178" y="286"/>
                </a:lnTo>
                <a:lnTo>
                  <a:pt x="2007" y="458"/>
                </a:lnTo>
                <a:lnTo>
                  <a:pt x="1953" y="460"/>
                </a:lnTo>
                <a:lnTo>
                  <a:pt x="2089" y="302"/>
                </a:lnTo>
                <a:close/>
                <a:moveTo>
                  <a:pt x="2103" y="289"/>
                </a:moveTo>
                <a:lnTo>
                  <a:pt x="2127" y="262"/>
                </a:lnTo>
                <a:lnTo>
                  <a:pt x="2212" y="254"/>
                </a:lnTo>
                <a:lnTo>
                  <a:pt x="2194" y="273"/>
                </a:lnTo>
                <a:lnTo>
                  <a:pt x="2103" y="289"/>
                </a:lnTo>
                <a:close/>
                <a:moveTo>
                  <a:pt x="2137" y="249"/>
                </a:moveTo>
                <a:lnTo>
                  <a:pt x="2159" y="222"/>
                </a:lnTo>
                <a:lnTo>
                  <a:pt x="2244" y="220"/>
                </a:lnTo>
                <a:lnTo>
                  <a:pt x="2226" y="238"/>
                </a:lnTo>
                <a:lnTo>
                  <a:pt x="2137" y="249"/>
                </a:lnTo>
                <a:close/>
                <a:moveTo>
                  <a:pt x="2231" y="252"/>
                </a:moveTo>
                <a:lnTo>
                  <a:pt x="2319" y="241"/>
                </a:lnTo>
                <a:lnTo>
                  <a:pt x="2308" y="252"/>
                </a:lnTo>
                <a:lnTo>
                  <a:pt x="2215" y="268"/>
                </a:lnTo>
                <a:lnTo>
                  <a:pt x="2231" y="252"/>
                </a:lnTo>
                <a:close/>
                <a:moveTo>
                  <a:pt x="2276" y="206"/>
                </a:moveTo>
                <a:lnTo>
                  <a:pt x="2300" y="182"/>
                </a:lnTo>
                <a:lnTo>
                  <a:pt x="2383" y="187"/>
                </a:lnTo>
                <a:lnTo>
                  <a:pt x="2362" y="204"/>
                </a:lnTo>
                <a:lnTo>
                  <a:pt x="2276" y="206"/>
                </a:lnTo>
                <a:close/>
                <a:moveTo>
                  <a:pt x="2258" y="206"/>
                </a:moveTo>
                <a:lnTo>
                  <a:pt x="2172" y="209"/>
                </a:lnTo>
                <a:lnTo>
                  <a:pt x="2199" y="179"/>
                </a:lnTo>
                <a:lnTo>
                  <a:pt x="2284" y="182"/>
                </a:lnTo>
                <a:lnTo>
                  <a:pt x="2258" y="206"/>
                </a:lnTo>
                <a:close/>
                <a:moveTo>
                  <a:pt x="2153" y="212"/>
                </a:moveTo>
                <a:lnTo>
                  <a:pt x="2065" y="214"/>
                </a:lnTo>
                <a:lnTo>
                  <a:pt x="2092" y="174"/>
                </a:lnTo>
                <a:lnTo>
                  <a:pt x="2183" y="179"/>
                </a:lnTo>
                <a:lnTo>
                  <a:pt x="2153" y="212"/>
                </a:lnTo>
                <a:close/>
                <a:moveTo>
                  <a:pt x="2143" y="222"/>
                </a:moveTo>
                <a:lnTo>
                  <a:pt x="2119" y="252"/>
                </a:lnTo>
                <a:lnTo>
                  <a:pt x="2031" y="260"/>
                </a:lnTo>
                <a:lnTo>
                  <a:pt x="2055" y="225"/>
                </a:lnTo>
                <a:lnTo>
                  <a:pt x="2143" y="222"/>
                </a:lnTo>
                <a:close/>
                <a:moveTo>
                  <a:pt x="2012" y="262"/>
                </a:moveTo>
                <a:lnTo>
                  <a:pt x="1940" y="270"/>
                </a:lnTo>
                <a:lnTo>
                  <a:pt x="1964" y="230"/>
                </a:lnTo>
                <a:lnTo>
                  <a:pt x="2039" y="228"/>
                </a:lnTo>
                <a:lnTo>
                  <a:pt x="2012" y="262"/>
                </a:lnTo>
                <a:close/>
                <a:moveTo>
                  <a:pt x="1924" y="273"/>
                </a:moveTo>
                <a:lnTo>
                  <a:pt x="1838" y="281"/>
                </a:lnTo>
                <a:lnTo>
                  <a:pt x="1865" y="233"/>
                </a:lnTo>
                <a:lnTo>
                  <a:pt x="1950" y="230"/>
                </a:lnTo>
                <a:lnTo>
                  <a:pt x="1924" y="273"/>
                </a:lnTo>
                <a:close/>
                <a:moveTo>
                  <a:pt x="1822" y="284"/>
                </a:moveTo>
                <a:lnTo>
                  <a:pt x="1555" y="313"/>
                </a:lnTo>
                <a:lnTo>
                  <a:pt x="1608" y="241"/>
                </a:lnTo>
                <a:lnTo>
                  <a:pt x="1849" y="233"/>
                </a:lnTo>
                <a:lnTo>
                  <a:pt x="1822" y="284"/>
                </a:lnTo>
                <a:close/>
                <a:moveTo>
                  <a:pt x="1539" y="313"/>
                </a:moveTo>
                <a:lnTo>
                  <a:pt x="1464" y="321"/>
                </a:lnTo>
                <a:lnTo>
                  <a:pt x="1515" y="244"/>
                </a:lnTo>
                <a:lnTo>
                  <a:pt x="1592" y="241"/>
                </a:lnTo>
                <a:lnTo>
                  <a:pt x="1539" y="313"/>
                </a:lnTo>
                <a:close/>
                <a:moveTo>
                  <a:pt x="1448" y="324"/>
                </a:moveTo>
                <a:lnTo>
                  <a:pt x="1384" y="332"/>
                </a:lnTo>
                <a:lnTo>
                  <a:pt x="1429" y="246"/>
                </a:lnTo>
                <a:lnTo>
                  <a:pt x="1499" y="246"/>
                </a:lnTo>
                <a:lnTo>
                  <a:pt x="1448" y="324"/>
                </a:lnTo>
                <a:close/>
                <a:moveTo>
                  <a:pt x="1368" y="332"/>
                </a:moveTo>
                <a:lnTo>
                  <a:pt x="1298" y="340"/>
                </a:lnTo>
                <a:lnTo>
                  <a:pt x="1339" y="252"/>
                </a:lnTo>
                <a:lnTo>
                  <a:pt x="1413" y="249"/>
                </a:lnTo>
                <a:lnTo>
                  <a:pt x="1368" y="332"/>
                </a:lnTo>
                <a:close/>
                <a:moveTo>
                  <a:pt x="1285" y="343"/>
                </a:moveTo>
                <a:lnTo>
                  <a:pt x="1202" y="351"/>
                </a:lnTo>
                <a:lnTo>
                  <a:pt x="1237" y="254"/>
                </a:lnTo>
                <a:lnTo>
                  <a:pt x="1325" y="252"/>
                </a:lnTo>
                <a:lnTo>
                  <a:pt x="1285" y="343"/>
                </a:lnTo>
                <a:close/>
                <a:moveTo>
                  <a:pt x="1189" y="353"/>
                </a:moveTo>
                <a:lnTo>
                  <a:pt x="1157" y="356"/>
                </a:lnTo>
                <a:lnTo>
                  <a:pt x="1221" y="262"/>
                </a:lnTo>
                <a:lnTo>
                  <a:pt x="1189" y="353"/>
                </a:lnTo>
                <a:close/>
                <a:moveTo>
                  <a:pt x="1141" y="359"/>
                </a:moveTo>
                <a:lnTo>
                  <a:pt x="1127" y="359"/>
                </a:lnTo>
                <a:lnTo>
                  <a:pt x="1189" y="257"/>
                </a:lnTo>
                <a:lnTo>
                  <a:pt x="1213" y="254"/>
                </a:lnTo>
                <a:lnTo>
                  <a:pt x="1141" y="359"/>
                </a:lnTo>
                <a:close/>
                <a:moveTo>
                  <a:pt x="1133" y="372"/>
                </a:moveTo>
                <a:lnTo>
                  <a:pt x="1085" y="442"/>
                </a:lnTo>
                <a:lnTo>
                  <a:pt x="1087" y="428"/>
                </a:lnTo>
                <a:lnTo>
                  <a:pt x="1119" y="372"/>
                </a:lnTo>
                <a:lnTo>
                  <a:pt x="1133" y="372"/>
                </a:lnTo>
                <a:close/>
                <a:moveTo>
                  <a:pt x="1101" y="383"/>
                </a:moveTo>
                <a:lnTo>
                  <a:pt x="1103" y="375"/>
                </a:lnTo>
                <a:lnTo>
                  <a:pt x="1106" y="375"/>
                </a:lnTo>
                <a:lnTo>
                  <a:pt x="1101" y="383"/>
                </a:lnTo>
                <a:close/>
                <a:moveTo>
                  <a:pt x="1093" y="364"/>
                </a:moveTo>
                <a:lnTo>
                  <a:pt x="1085" y="364"/>
                </a:lnTo>
                <a:lnTo>
                  <a:pt x="1103" y="324"/>
                </a:lnTo>
                <a:lnTo>
                  <a:pt x="1093" y="364"/>
                </a:lnTo>
                <a:close/>
                <a:moveTo>
                  <a:pt x="1090" y="375"/>
                </a:moveTo>
                <a:lnTo>
                  <a:pt x="1077" y="423"/>
                </a:lnTo>
                <a:lnTo>
                  <a:pt x="1042" y="484"/>
                </a:lnTo>
                <a:lnTo>
                  <a:pt x="1026" y="487"/>
                </a:lnTo>
                <a:lnTo>
                  <a:pt x="1079" y="377"/>
                </a:lnTo>
                <a:lnTo>
                  <a:pt x="1090" y="375"/>
                </a:lnTo>
                <a:close/>
                <a:moveTo>
                  <a:pt x="1010" y="490"/>
                </a:moveTo>
                <a:lnTo>
                  <a:pt x="989" y="495"/>
                </a:lnTo>
                <a:lnTo>
                  <a:pt x="1034" y="383"/>
                </a:lnTo>
                <a:lnTo>
                  <a:pt x="1066" y="377"/>
                </a:lnTo>
                <a:lnTo>
                  <a:pt x="1010" y="490"/>
                </a:lnTo>
                <a:close/>
                <a:moveTo>
                  <a:pt x="989" y="463"/>
                </a:moveTo>
                <a:lnTo>
                  <a:pt x="1005" y="385"/>
                </a:lnTo>
                <a:lnTo>
                  <a:pt x="1021" y="383"/>
                </a:lnTo>
                <a:lnTo>
                  <a:pt x="989" y="463"/>
                </a:lnTo>
                <a:close/>
                <a:moveTo>
                  <a:pt x="970" y="495"/>
                </a:moveTo>
                <a:lnTo>
                  <a:pt x="938" y="498"/>
                </a:lnTo>
                <a:lnTo>
                  <a:pt x="973" y="388"/>
                </a:lnTo>
                <a:lnTo>
                  <a:pt x="991" y="385"/>
                </a:lnTo>
                <a:lnTo>
                  <a:pt x="970" y="495"/>
                </a:lnTo>
                <a:close/>
                <a:moveTo>
                  <a:pt x="924" y="498"/>
                </a:moveTo>
                <a:lnTo>
                  <a:pt x="890" y="500"/>
                </a:lnTo>
                <a:lnTo>
                  <a:pt x="914" y="393"/>
                </a:lnTo>
                <a:lnTo>
                  <a:pt x="959" y="391"/>
                </a:lnTo>
                <a:lnTo>
                  <a:pt x="924" y="498"/>
                </a:lnTo>
                <a:close/>
                <a:moveTo>
                  <a:pt x="900" y="511"/>
                </a:moveTo>
                <a:lnTo>
                  <a:pt x="887" y="514"/>
                </a:lnTo>
                <a:lnTo>
                  <a:pt x="887" y="511"/>
                </a:lnTo>
                <a:lnTo>
                  <a:pt x="900" y="511"/>
                </a:lnTo>
                <a:close/>
                <a:moveTo>
                  <a:pt x="879" y="500"/>
                </a:moveTo>
                <a:lnTo>
                  <a:pt x="876" y="500"/>
                </a:lnTo>
                <a:lnTo>
                  <a:pt x="887" y="399"/>
                </a:lnTo>
                <a:lnTo>
                  <a:pt x="903" y="396"/>
                </a:lnTo>
                <a:lnTo>
                  <a:pt x="879" y="500"/>
                </a:lnTo>
                <a:close/>
                <a:moveTo>
                  <a:pt x="882" y="634"/>
                </a:moveTo>
                <a:lnTo>
                  <a:pt x="847" y="746"/>
                </a:lnTo>
                <a:lnTo>
                  <a:pt x="844" y="746"/>
                </a:lnTo>
                <a:lnTo>
                  <a:pt x="858" y="637"/>
                </a:lnTo>
                <a:lnTo>
                  <a:pt x="882" y="634"/>
                </a:lnTo>
                <a:close/>
                <a:moveTo>
                  <a:pt x="820" y="752"/>
                </a:moveTo>
                <a:lnTo>
                  <a:pt x="780" y="760"/>
                </a:lnTo>
                <a:lnTo>
                  <a:pt x="796" y="642"/>
                </a:lnTo>
                <a:lnTo>
                  <a:pt x="847" y="637"/>
                </a:lnTo>
                <a:lnTo>
                  <a:pt x="820" y="752"/>
                </a:lnTo>
                <a:close/>
                <a:moveTo>
                  <a:pt x="815" y="765"/>
                </a:moveTo>
                <a:lnTo>
                  <a:pt x="791" y="872"/>
                </a:lnTo>
                <a:lnTo>
                  <a:pt x="788" y="877"/>
                </a:lnTo>
                <a:lnTo>
                  <a:pt x="772" y="883"/>
                </a:lnTo>
                <a:lnTo>
                  <a:pt x="764" y="859"/>
                </a:lnTo>
                <a:lnTo>
                  <a:pt x="777" y="773"/>
                </a:lnTo>
                <a:lnTo>
                  <a:pt x="815" y="765"/>
                </a:lnTo>
                <a:close/>
                <a:moveTo>
                  <a:pt x="777" y="893"/>
                </a:moveTo>
                <a:lnTo>
                  <a:pt x="775" y="896"/>
                </a:lnTo>
                <a:lnTo>
                  <a:pt x="775" y="893"/>
                </a:lnTo>
                <a:lnTo>
                  <a:pt x="777" y="893"/>
                </a:lnTo>
                <a:close/>
                <a:moveTo>
                  <a:pt x="756" y="832"/>
                </a:moveTo>
                <a:lnTo>
                  <a:pt x="753" y="821"/>
                </a:lnTo>
                <a:lnTo>
                  <a:pt x="756" y="776"/>
                </a:lnTo>
                <a:lnTo>
                  <a:pt x="764" y="776"/>
                </a:lnTo>
                <a:lnTo>
                  <a:pt x="756" y="832"/>
                </a:lnTo>
                <a:close/>
                <a:moveTo>
                  <a:pt x="759" y="885"/>
                </a:moveTo>
                <a:lnTo>
                  <a:pt x="759" y="885"/>
                </a:lnTo>
                <a:lnTo>
                  <a:pt x="759" y="885"/>
                </a:lnTo>
                <a:lnTo>
                  <a:pt x="759" y="885"/>
                </a:lnTo>
                <a:close/>
                <a:moveTo>
                  <a:pt x="756" y="899"/>
                </a:moveTo>
                <a:lnTo>
                  <a:pt x="764" y="899"/>
                </a:lnTo>
                <a:lnTo>
                  <a:pt x="767" y="909"/>
                </a:lnTo>
                <a:lnTo>
                  <a:pt x="753" y="928"/>
                </a:lnTo>
                <a:lnTo>
                  <a:pt x="756" y="899"/>
                </a:lnTo>
                <a:close/>
                <a:moveTo>
                  <a:pt x="745" y="1067"/>
                </a:moveTo>
                <a:lnTo>
                  <a:pt x="743" y="1086"/>
                </a:lnTo>
                <a:lnTo>
                  <a:pt x="740" y="1091"/>
                </a:lnTo>
                <a:lnTo>
                  <a:pt x="740" y="1078"/>
                </a:lnTo>
                <a:lnTo>
                  <a:pt x="745" y="1067"/>
                </a:lnTo>
                <a:close/>
                <a:moveTo>
                  <a:pt x="764" y="1228"/>
                </a:moveTo>
                <a:lnTo>
                  <a:pt x="732" y="1244"/>
                </a:lnTo>
                <a:lnTo>
                  <a:pt x="737" y="1161"/>
                </a:lnTo>
                <a:lnTo>
                  <a:pt x="737" y="1155"/>
                </a:lnTo>
                <a:lnTo>
                  <a:pt x="764" y="1228"/>
                </a:lnTo>
                <a:close/>
                <a:moveTo>
                  <a:pt x="727" y="1016"/>
                </a:moveTo>
                <a:lnTo>
                  <a:pt x="705" y="1024"/>
                </a:lnTo>
                <a:lnTo>
                  <a:pt x="705" y="1022"/>
                </a:lnTo>
                <a:lnTo>
                  <a:pt x="732" y="982"/>
                </a:lnTo>
                <a:lnTo>
                  <a:pt x="727" y="1016"/>
                </a:lnTo>
                <a:close/>
                <a:moveTo>
                  <a:pt x="711" y="1081"/>
                </a:moveTo>
                <a:lnTo>
                  <a:pt x="713" y="1094"/>
                </a:lnTo>
                <a:lnTo>
                  <a:pt x="713" y="1107"/>
                </a:lnTo>
                <a:lnTo>
                  <a:pt x="695" y="1145"/>
                </a:lnTo>
                <a:lnTo>
                  <a:pt x="697" y="1102"/>
                </a:lnTo>
                <a:lnTo>
                  <a:pt x="711" y="1081"/>
                </a:lnTo>
                <a:close/>
                <a:moveTo>
                  <a:pt x="700" y="1075"/>
                </a:moveTo>
                <a:lnTo>
                  <a:pt x="703" y="1059"/>
                </a:lnTo>
                <a:lnTo>
                  <a:pt x="705" y="1067"/>
                </a:lnTo>
                <a:lnTo>
                  <a:pt x="700" y="1075"/>
                </a:lnTo>
                <a:close/>
                <a:moveTo>
                  <a:pt x="700" y="1161"/>
                </a:moveTo>
                <a:lnTo>
                  <a:pt x="705" y="1158"/>
                </a:lnTo>
                <a:lnTo>
                  <a:pt x="700" y="1196"/>
                </a:lnTo>
                <a:lnTo>
                  <a:pt x="689" y="1220"/>
                </a:lnTo>
                <a:lnTo>
                  <a:pt x="692" y="1177"/>
                </a:lnTo>
                <a:lnTo>
                  <a:pt x="700" y="1161"/>
                </a:lnTo>
                <a:close/>
                <a:moveTo>
                  <a:pt x="689" y="1249"/>
                </a:moveTo>
                <a:lnTo>
                  <a:pt x="687" y="1265"/>
                </a:lnTo>
                <a:lnTo>
                  <a:pt x="684" y="1262"/>
                </a:lnTo>
                <a:lnTo>
                  <a:pt x="684" y="1262"/>
                </a:lnTo>
                <a:lnTo>
                  <a:pt x="689" y="1249"/>
                </a:lnTo>
                <a:close/>
                <a:moveTo>
                  <a:pt x="700" y="1321"/>
                </a:moveTo>
                <a:lnTo>
                  <a:pt x="713" y="1356"/>
                </a:lnTo>
                <a:lnTo>
                  <a:pt x="713" y="1380"/>
                </a:lnTo>
                <a:lnTo>
                  <a:pt x="681" y="1402"/>
                </a:lnTo>
                <a:lnTo>
                  <a:pt x="700" y="1321"/>
                </a:lnTo>
                <a:close/>
                <a:moveTo>
                  <a:pt x="713" y="1393"/>
                </a:moveTo>
                <a:lnTo>
                  <a:pt x="711" y="1423"/>
                </a:lnTo>
                <a:lnTo>
                  <a:pt x="679" y="1468"/>
                </a:lnTo>
                <a:lnTo>
                  <a:pt x="679" y="1418"/>
                </a:lnTo>
                <a:lnTo>
                  <a:pt x="713" y="1393"/>
                </a:lnTo>
                <a:close/>
                <a:moveTo>
                  <a:pt x="679" y="1910"/>
                </a:moveTo>
                <a:lnTo>
                  <a:pt x="679" y="1910"/>
                </a:lnTo>
                <a:lnTo>
                  <a:pt x="679" y="1910"/>
                </a:lnTo>
                <a:lnTo>
                  <a:pt x="679" y="1910"/>
                </a:lnTo>
                <a:close/>
                <a:moveTo>
                  <a:pt x="679" y="1928"/>
                </a:moveTo>
                <a:lnTo>
                  <a:pt x="679" y="1955"/>
                </a:lnTo>
                <a:lnTo>
                  <a:pt x="676" y="1968"/>
                </a:lnTo>
                <a:lnTo>
                  <a:pt x="673" y="1963"/>
                </a:lnTo>
                <a:lnTo>
                  <a:pt x="671" y="1936"/>
                </a:lnTo>
                <a:lnTo>
                  <a:pt x="679" y="1928"/>
                </a:lnTo>
                <a:close/>
                <a:moveTo>
                  <a:pt x="668" y="2209"/>
                </a:moveTo>
                <a:lnTo>
                  <a:pt x="665" y="2206"/>
                </a:lnTo>
                <a:lnTo>
                  <a:pt x="665" y="2198"/>
                </a:lnTo>
                <a:lnTo>
                  <a:pt x="668" y="2209"/>
                </a:lnTo>
                <a:close/>
                <a:moveTo>
                  <a:pt x="668" y="2241"/>
                </a:moveTo>
                <a:lnTo>
                  <a:pt x="671" y="2244"/>
                </a:lnTo>
                <a:lnTo>
                  <a:pt x="671" y="2244"/>
                </a:lnTo>
                <a:lnTo>
                  <a:pt x="665" y="2252"/>
                </a:lnTo>
                <a:lnTo>
                  <a:pt x="663" y="2241"/>
                </a:lnTo>
                <a:lnTo>
                  <a:pt x="663" y="2236"/>
                </a:lnTo>
                <a:lnTo>
                  <a:pt x="668" y="2241"/>
                </a:lnTo>
                <a:close/>
                <a:moveTo>
                  <a:pt x="671" y="2265"/>
                </a:moveTo>
                <a:lnTo>
                  <a:pt x="671" y="2273"/>
                </a:lnTo>
                <a:lnTo>
                  <a:pt x="668" y="2268"/>
                </a:lnTo>
                <a:lnTo>
                  <a:pt x="671" y="2265"/>
                </a:lnTo>
                <a:close/>
                <a:moveTo>
                  <a:pt x="660" y="1827"/>
                </a:moveTo>
                <a:lnTo>
                  <a:pt x="660" y="1816"/>
                </a:lnTo>
                <a:lnTo>
                  <a:pt x="663" y="1819"/>
                </a:lnTo>
                <a:lnTo>
                  <a:pt x="660" y="1827"/>
                </a:lnTo>
                <a:close/>
                <a:moveTo>
                  <a:pt x="671" y="2482"/>
                </a:moveTo>
                <a:lnTo>
                  <a:pt x="687" y="2490"/>
                </a:lnTo>
                <a:lnTo>
                  <a:pt x="695" y="2613"/>
                </a:lnTo>
                <a:lnTo>
                  <a:pt x="665" y="2597"/>
                </a:lnTo>
                <a:lnTo>
                  <a:pt x="671" y="2482"/>
                </a:lnTo>
                <a:close/>
                <a:moveTo>
                  <a:pt x="695" y="2006"/>
                </a:moveTo>
                <a:lnTo>
                  <a:pt x="705" y="2017"/>
                </a:lnTo>
                <a:lnTo>
                  <a:pt x="695" y="2035"/>
                </a:lnTo>
                <a:lnTo>
                  <a:pt x="695" y="2006"/>
                </a:lnTo>
                <a:close/>
                <a:moveTo>
                  <a:pt x="695" y="1990"/>
                </a:moveTo>
                <a:lnTo>
                  <a:pt x="697" y="1942"/>
                </a:lnTo>
                <a:lnTo>
                  <a:pt x="703" y="1899"/>
                </a:lnTo>
                <a:lnTo>
                  <a:pt x="713" y="1888"/>
                </a:lnTo>
                <a:lnTo>
                  <a:pt x="759" y="1947"/>
                </a:lnTo>
                <a:lnTo>
                  <a:pt x="713" y="2009"/>
                </a:lnTo>
                <a:lnTo>
                  <a:pt x="695" y="1990"/>
                </a:lnTo>
                <a:close/>
                <a:moveTo>
                  <a:pt x="775" y="1944"/>
                </a:moveTo>
                <a:lnTo>
                  <a:pt x="818" y="1891"/>
                </a:lnTo>
                <a:lnTo>
                  <a:pt x="858" y="1950"/>
                </a:lnTo>
                <a:lnTo>
                  <a:pt x="820" y="2006"/>
                </a:lnTo>
                <a:lnTo>
                  <a:pt x="775" y="1944"/>
                </a:lnTo>
                <a:close/>
                <a:moveTo>
                  <a:pt x="823" y="1880"/>
                </a:moveTo>
                <a:lnTo>
                  <a:pt x="863" y="1829"/>
                </a:lnTo>
                <a:lnTo>
                  <a:pt x="895" y="1888"/>
                </a:lnTo>
                <a:lnTo>
                  <a:pt x="863" y="1939"/>
                </a:lnTo>
                <a:lnTo>
                  <a:pt x="823" y="1880"/>
                </a:lnTo>
                <a:close/>
                <a:moveTo>
                  <a:pt x="871" y="1819"/>
                </a:moveTo>
                <a:lnTo>
                  <a:pt x="906" y="1768"/>
                </a:lnTo>
                <a:lnTo>
                  <a:pt x="935" y="1829"/>
                </a:lnTo>
                <a:lnTo>
                  <a:pt x="903" y="1878"/>
                </a:lnTo>
                <a:lnTo>
                  <a:pt x="871" y="1819"/>
                </a:lnTo>
                <a:close/>
                <a:moveTo>
                  <a:pt x="914" y="1757"/>
                </a:moveTo>
                <a:lnTo>
                  <a:pt x="948" y="1712"/>
                </a:lnTo>
                <a:lnTo>
                  <a:pt x="970" y="1771"/>
                </a:lnTo>
                <a:lnTo>
                  <a:pt x="943" y="1816"/>
                </a:lnTo>
                <a:lnTo>
                  <a:pt x="914" y="1757"/>
                </a:lnTo>
                <a:close/>
                <a:moveTo>
                  <a:pt x="908" y="1744"/>
                </a:moveTo>
                <a:lnTo>
                  <a:pt x="884" y="1690"/>
                </a:lnTo>
                <a:lnTo>
                  <a:pt x="922" y="1648"/>
                </a:lnTo>
                <a:lnTo>
                  <a:pt x="943" y="1698"/>
                </a:lnTo>
                <a:lnTo>
                  <a:pt x="908" y="1744"/>
                </a:lnTo>
                <a:close/>
                <a:moveTo>
                  <a:pt x="879" y="1680"/>
                </a:moveTo>
                <a:lnTo>
                  <a:pt x="852" y="1621"/>
                </a:lnTo>
                <a:lnTo>
                  <a:pt x="898" y="1578"/>
                </a:lnTo>
                <a:lnTo>
                  <a:pt x="919" y="1634"/>
                </a:lnTo>
                <a:lnTo>
                  <a:pt x="879" y="1680"/>
                </a:lnTo>
                <a:close/>
                <a:moveTo>
                  <a:pt x="847" y="1610"/>
                </a:moveTo>
                <a:lnTo>
                  <a:pt x="815" y="1543"/>
                </a:lnTo>
                <a:lnTo>
                  <a:pt x="868" y="1498"/>
                </a:lnTo>
                <a:lnTo>
                  <a:pt x="892" y="1565"/>
                </a:lnTo>
                <a:lnTo>
                  <a:pt x="847" y="1610"/>
                </a:lnTo>
                <a:close/>
                <a:moveTo>
                  <a:pt x="847" y="1412"/>
                </a:moveTo>
                <a:lnTo>
                  <a:pt x="903" y="1372"/>
                </a:lnTo>
                <a:lnTo>
                  <a:pt x="922" y="1436"/>
                </a:lnTo>
                <a:lnTo>
                  <a:pt x="874" y="1479"/>
                </a:lnTo>
                <a:lnTo>
                  <a:pt x="847" y="1412"/>
                </a:lnTo>
                <a:close/>
                <a:moveTo>
                  <a:pt x="842" y="1399"/>
                </a:moveTo>
                <a:lnTo>
                  <a:pt x="836" y="1383"/>
                </a:lnTo>
                <a:lnTo>
                  <a:pt x="876" y="1292"/>
                </a:lnTo>
                <a:lnTo>
                  <a:pt x="879" y="1292"/>
                </a:lnTo>
                <a:lnTo>
                  <a:pt x="898" y="1359"/>
                </a:lnTo>
                <a:lnTo>
                  <a:pt x="842" y="1399"/>
                </a:lnTo>
                <a:close/>
                <a:moveTo>
                  <a:pt x="874" y="1228"/>
                </a:moveTo>
                <a:lnTo>
                  <a:pt x="876" y="1222"/>
                </a:lnTo>
                <a:lnTo>
                  <a:pt x="876" y="1225"/>
                </a:lnTo>
                <a:lnTo>
                  <a:pt x="874" y="1230"/>
                </a:lnTo>
                <a:lnTo>
                  <a:pt x="874" y="1228"/>
                </a:lnTo>
                <a:close/>
                <a:moveTo>
                  <a:pt x="884" y="1164"/>
                </a:moveTo>
                <a:lnTo>
                  <a:pt x="911" y="1067"/>
                </a:lnTo>
                <a:lnTo>
                  <a:pt x="935" y="1057"/>
                </a:lnTo>
                <a:lnTo>
                  <a:pt x="900" y="1155"/>
                </a:lnTo>
                <a:lnTo>
                  <a:pt x="884" y="1164"/>
                </a:lnTo>
                <a:close/>
                <a:moveTo>
                  <a:pt x="951" y="1051"/>
                </a:moveTo>
                <a:lnTo>
                  <a:pt x="975" y="1041"/>
                </a:lnTo>
                <a:lnTo>
                  <a:pt x="943" y="1113"/>
                </a:lnTo>
                <a:lnTo>
                  <a:pt x="919" y="1145"/>
                </a:lnTo>
                <a:lnTo>
                  <a:pt x="916" y="1147"/>
                </a:lnTo>
                <a:lnTo>
                  <a:pt x="951" y="1051"/>
                </a:lnTo>
                <a:close/>
                <a:moveTo>
                  <a:pt x="975" y="1091"/>
                </a:moveTo>
                <a:lnTo>
                  <a:pt x="983" y="1078"/>
                </a:lnTo>
                <a:lnTo>
                  <a:pt x="1029" y="1016"/>
                </a:lnTo>
                <a:lnTo>
                  <a:pt x="1552" y="789"/>
                </a:lnTo>
                <a:lnTo>
                  <a:pt x="1534" y="821"/>
                </a:lnTo>
                <a:lnTo>
                  <a:pt x="956" y="1126"/>
                </a:lnTo>
                <a:lnTo>
                  <a:pt x="975" y="1091"/>
                </a:lnTo>
                <a:close/>
                <a:moveTo>
                  <a:pt x="1045" y="998"/>
                </a:moveTo>
                <a:lnTo>
                  <a:pt x="1122" y="891"/>
                </a:lnTo>
                <a:lnTo>
                  <a:pt x="1584" y="730"/>
                </a:lnTo>
                <a:lnTo>
                  <a:pt x="1560" y="773"/>
                </a:lnTo>
                <a:lnTo>
                  <a:pt x="1045" y="998"/>
                </a:lnTo>
                <a:close/>
                <a:moveTo>
                  <a:pt x="1135" y="875"/>
                </a:moveTo>
                <a:lnTo>
                  <a:pt x="1208" y="778"/>
                </a:lnTo>
                <a:lnTo>
                  <a:pt x="1616" y="669"/>
                </a:lnTo>
                <a:lnTo>
                  <a:pt x="1592" y="714"/>
                </a:lnTo>
                <a:lnTo>
                  <a:pt x="1135" y="875"/>
                </a:lnTo>
                <a:close/>
                <a:moveTo>
                  <a:pt x="1632" y="666"/>
                </a:moveTo>
                <a:lnTo>
                  <a:pt x="1681" y="653"/>
                </a:lnTo>
                <a:lnTo>
                  <a:pt x="1656" y="693"/>
                </a:lnTo>
                <a:lnTo>
                  <a:pt x="1608" y="709"/>
                </a:lnTo>
                <a:lnTo>
                  <a:pt x="1632" y="666"/>
                </a:lnTo>
                <a:close/>
                <a:moveTo>
                  <a:pt x="1699" y="647"/>
                </a:moveTo>
                <a:lnTo>
                  <a:pt x="1734" y="639"/>
                </a:lnTo>
                <a:lnTo>
                  <a:pt x="1705" y="677"/>
                </a:lnTo>
                <a:lnTo>
                  <a:pt x="1675" y="688"/>
                </a:lnTo>
                <a:lnTo>
                  <a:pt x="1699" y="647"/>
                </a:lnTo>
                <a:close/>
                <a:moveTo>
                  <a:pt x="1707" y="631"/>
                </a:moveTo>
                <a:lnTo>
                  <a:pt x="1734" y="591"/>
                </a:lnTo>
                <a:lnTo>
                  <a:pt x="1774" y="586"/>
                </a:lnTo>
                <a:lnTo>
                  <a:pt x="1745" y="623"/>
                </a:lnTo>
                <a:lnTo>
                  <a:pt x="1707" y="631"/>
                </a:lnTo>
                <a:close/>
                <a:moveTo>
                  <a:pt x="1790" y="581"/>
                </a:moveTo>
                <a:lnTo>
                  <a:pt x="1841" y="573"/>
                </a:lnTo>
                <a:lnTo>
                  <a:pt x="1811" y="605"/>
                </a:lnTo>
                <a:lnTo>
                  <a:pt x="1763" y="618"/>
                </a:lnTo>
                <a:lnTo>
                  <a:pt x="1790" y="581"/>
                </a:lnTo>
                <a:close/>
                <a:moveTo>
                  <a:pt x="1801" y="567"/>
                </a:moveTo>
                <a:lnTo>
                  <a:pt x="1830" y="527"/>
                </a:lnTo>
                <a:lnTo>
                  <a:pt x="1886" y="522"/>
                </a:lnTo>
                <a:lnTo>
                  <a:pt x="1854" y="556"/>
                </a:lnTo>
                <a:lnTo>
                  <a:pt x="1801" y="567"/>
                </a:lnTo>
                <a:close/>
                <a:moveTo>
                  <a:pt x="1902" y="519"/>
                </a:moveTo>
                <a:lnTo>
                  <a:pt x="1950" y="514"/>
                </a:lnTo>
                <a:lnTo>
                  <a:pt x="1918" y="546"/>
                </a:lnTo>
                <a:lnTo>
                  <a:pt x="1873" y="554"/>
                </a:lnTo>
                <a:lnTo>
                  <a:pt x="1902" y="519"/>
                </a:lnTo>
                <a:close/>
                <a:moveTo>
                  <a:pt x="1916" y="506"/>
                </a:moveTo>
                <a:lnTo>
                  <a:pt x="1942" y="471"/>
                </a:lnTo>
                <a:lnTo>
                  <a:pt x="1993" y="471"/>
                </a:lnTo>
                <a:lnTo>
                  <a:pt x="1964" y="500"/>
                </a:lnTo>
                <a:lnTo>
                  <a:pt x="1916" y="506"/>
                </a:lnTo>
                <a:close/>
                <a:moveTo>
                  <a:pt x="2012" y="468"/>
                </a:moveTo>
                <a:lnTo>
                  <a:pt x="2055" y="468"/>
                </a:lnTo>
                <a:lnTo>
                  <a:pt x="2025" y="492"/>
                </a:lnTo>
                <a:lnTo>
                  <a:pt x="1982" y="498"/>
                </a:lnTo>
                <a:lnTo>
                  <a:pt x="2012" y="468"/>
                </a:lnTo>
                <a:close/>
                <a:moveTo>
                  <a:pt x="2023" y="458"/>
                </a:moveTo>
                <a:lnTo>
                  <a:pt x="2199" y="284"/>
                </a:lnTo>
                <a:lnTo>
                  <a:pt x="2290" y="268"/>
                </a:lnTo>
                <a:lnTo>
                  <a:pt x="2068" y="455"/>
                </a:lnTo>
                <a:lnTo>
                  <a:pt x="2023" y="458"/>
                </a:lnTo>
                <a:close/>
                <a:moveTo>
                  <a:pt x="2314" y="262"/>
                </a:moveTo>
                <a:lnTo>
                  <a:pt x="2418" y="244"/>
                </a:lnTo>
                <a:lnTo>
                  <a:pt x="2132" y="452"/>
                </a:lnTo>
                <a:lnTo>
                  <a:pt x="2089" y="455"/>
                </a:lnTo>
                <a:lnTo>
                  <a:pt x="2314" y="262"/>
                </a:lnTo>
                <a:close/>
                <a:moveTo>
                  <a:pt x="2357" y="225"/>
                </a:moveTo>
                <a:lnTo>
                  <a:pt x="2367" y="214"/>
                </a:lnTo>
                <a:lnTo>
                  <a:pt x="2461" y="212"/>
                </a:lnTo>
                <a:lnTo>
                  <a:pt x="2458" y="214"/>
                </a:lnTo>
                <a:lnTo>
                  <a:pt x="2357" y="225"/>
                </a:lnTo>
                <a:close/>
                <a:moveTo>
                  <a:pt x="2383" y="204"/>
                </a:moveTo>
                <a:lnTo>
                  <a:pt x="2402" y="187"/>
                </a:lnTo>
                <a:lnTo>
                  <a:pt x="2490" y="190"/>
                </a:lnTo>
                <a:lnTo>
                  <a:pt x="2477" y="201"/>
                </a:lnTo>
                <a:lnTo>
                  <a:pt x="2383" y="204"/>
                </a:lnTo>
                <a:close/>
                <a:moveTo>
                  <a:pt x="2415" y="174"/>
                </a:moveTo>
                <a:lnTo>
                  <a:pt x="2445" y="150"/>
                </a:lnTo>
                <a:lnTo>
                  <a:pt x="2530" y="161"/>
                </a:lnTo>
                <a:lnTo>
                  <a:pt x="2506" y="179"/>
                </a:lnTo>
                <a:lnTo>
                  <a:pt x="2415" y="174"/>
                </a:lnTo>
                <a:close/>
                <a:moveTo>
                  <a:pt x="2509" y="190"/>
                </a:moveTo>
                <a:lnTo>
                  <a:pt x="2608" y="195"/>
                </a:lnTo>
                <a:lnTo>
                  <a:pt x="2608" y="195"/>
                </a:lnTo>
                <a:lnTo>
                  <a:pt x="2498" y="198"/>
                </a:lnTo>
                <a:lnTo>
                  <a:pt x="2509" y="190"/>
                </a:lnTo>
                <a:close/>
                <a:moveTo>
                  <a:pt x="2525" y="179"/>
                </a:moveTo>
                <a:lnTo>
                  <a:pt x="2549" y="163"/>
                </a:lnTo>
                <a:lnTo>
                  <a:pt x="2645" y="174"/>
                </a:lnTo>
                <a:lnTo>
                  <a:pt x="2626" y="185"/>
                </a:lnTo>
                <a:lnTo>
                  <a:pt x="2525" y="179"/>
                </a:lnTo>
                <a:close/>
                <a:moveTo>
                  <a:pt x="2546" y="150"/>
                </a:moveTo>
                <a:lnTo>
                  <a:pt x="2455" y="139"/>
                </a:lnTo>
                <a:lnTo>
                  <a:pt x="2482" y="118"/>
                </a:lnTo>
                <a:lnTo>
                  <a:pt x="2568" y="134"/>
                </a:lnTo>
                <a:lnTo>
                  <a:pt x="2546" y="150"/>
                </a:lnTo>
                <a:close/>
                <a:moveTo>
                  <a:pt x="2439" y="137"/>
                </a:moveTo>
                <a:lnTo>
                  <a:pt x="2354" y="129"/>
                </a:lnTo>
                <a:lnTo>
                  <a:pt x="2383" y="99"/>
                </a:lnTo>
                <a:lnTo>
                  <a:pt x="2466" y="115"/>
                </a:lnTo>
                <a:lnTo>
                  <a:pt x="2439" y="137"/>
                </a:lnTo>
                <a:close/>
                <a:moveTo>
                  <a:pt x="2429" y="147"/>
                </a:moveTo>
                <a:lnTo>
                  <a:pt x="2397" y="174"/>
                </a:lnTo>
                <a:lnTo>
                  <a:pt x="2311" y="171"/>
                </a:lnTo>
                <a:lnTo>
                  <a:pt x="2343" y="139"/>
                </a:lnTo>
                <a:lnTo>
                  <a:pt x="2429" y="147"/>
                </a:lnTo>
                <a:close/>
                <a:moveTo>
                  <a:pt x="2295" y="171"/>
                </a:moveTo>
                <a:lnTo>
                  <a:pt x="2207" y="166"/>
                </a:lnTo>
                <a:lnTo>
                  <a:pt x="2242" y="129"/>
                </a:lnTo>
                <a:lnTo>
                  <a:pt x="2330" y="137"/>
                </a:lnTo>
                <a:lnTo>
                  <a:pt x="2295" y="171"/>
                </a:lnTo>
                <a:close/>
                <a:moveTo>
                  <a:pt x="2194" y="166"/>
                </a:moveTo>
                <a:lnTo>
                  <a:pt x="2103" y="163"/>
                </a:lnTo>
                <a:lnTo>
                  <a:pt x="2137" y="115"/>
                </a:lnTo>
                <a:lnTo>
                  <a:pt x="2228" y="126"/>
                </a:lnTo>
                <a:lnTo>
                  <a:pt x="2194" y="166"/>
                </a:lnTo>
                <a:close/>
                <a:moveTo>
                  <a:pt x="2087" y="163"/>
                </a:moveTo>
                <a:lnTo>
                  <a:pt x="2009" y="161"/>
                </a:lnTo>
                <a:lnTo>
                  <a:pt x="2044" y="105"/>
                </a:lnTo>
                <a:lnTo>
                  <a:pt x="2124" y="115"/>
                </a:lnTo>
                <a:lnTo>
                  <a:pt x="2087" y="163"/>
                </a:lnTo>
                <a:close/>
                <a:moveTo>
                  <a:pt x="2079" y="174"/>
                </a:moveTo>
                <a:lnTo>
                  <a:pt x="2049" y="214"/>
                </a:lnTo>
                <a:lnTo>
                  <a:pt x="1972" y="217"/>
                </a:lnTo>
                <a:lnTo>
                  <a:pt x="2001" y="171"/>
                </a:lnTo>
                <a:lnTo>
                  <a:pt x="2079" y="174"/>
                </a:lnTo>
                <a:close/>
                <a:moveTo>
                  <a:pt x="1958" y="217"/>
                </a:moveTo>
                <a:lnTo>
                  <a:pt x="1870" y="220"/>
                </a:lnTo>
                <a:lnTo>
                  <a:pt x="1900" y="166"/>
                </a:lnTo>
                <a:lnTo>
                  <a:pt x="1988" y="171"/>
                </a:lnTo>
                <a:lnTo>
                  <a:pt x="1958" y="217"/>
                </a:lnTo>
                <a:close/>
                <a:moveTo>
                  <a:pt x="1857" y="220"/>
                </a:moveTo>
                <a:lnTo>
                  <a:pt x="1616" y="230"/>
                </a:lnTo>
                <a:lnTo>
                  <a:pt x="1670" y="158"/>
                </a:lnTo>
                <a:lnTo>
                  <a:pt x="1886" y="166"/>
                </a:lnTo>
                <a:lnTo>
                  <a:pt x="1857" y="220"/>
                </a:lnTo>
                <a:close/>
                <a:moveTo>
                  <a:pt x="1600" y="230"/>
                </a:moveTo>
                <a:lnTo>
                  <a:pt x="1523" y="233"/>
                </a:lnTo>
                <a:lnTo>
                  <a:pt x="1571" y="155"/>
                </a:lnTo>
                <a:lnTo>
                  <a:pt x="1654" y="158"/>
                </a:lnTo>
                <a:lnTo>
                  <a:pt x="1600" y="230"/>
                </a:lnTo>
                <a:close/>
                <a:moveTo>
                  <a:pt x="1507" y="233"/>
                </a:moveTo>
                <a:lnTo>
                  <a:pt x="1435" y="236"/>
                </a:lnTo>
                <a:lnTo>
                  <a:pt x="1480" y="150"/>
                </a:lnTo>
                <a:lnTo>
                  <a:pt x="1558" y="153"/>
                </a:lnTo>
                <a:lnTo>
                  <a:pt x="1507" y="233"/>
                </a:lnTo>
                <a:close/>
                <a:moveTo>
                  <a:pt x="1421" y="236"/>
                </a:moveTo>
                <a:lnTo>
                  <a:pt x="1344" y="238"/>
                </a:lnTo>
                <a:lnTo>
                  <a:pt x="1387" y="147"/>
                </a:lnTo>
                <a:lnTo>
                  <a:pt x="1467" y="150"/>
                </a:lnTo>
                <a:lnTo>
                  <a:pt x="1421" y="236"/>
                </a:lnTo>
                <a:close/>
                <a:moveTo>
                  <a:pt x="1331" y="238"/>
                </a:moveTo>
                <a:lnTo>
                  <a:pt x="1242" y="241"/>
                </a:lnTo>
                <a:lnTo>
                  <a:pt x="1250" y="222"/>
                </a:lnTo>
                <a:lnTo>
                  <a:pt x="1301" y="145"/>
                </a:lnTo>
                <a:lnTo>
                  <a:pt x="1373" y="147"/>
                </a:lnTo>
                <a:lnTo>
                  <a:pt x="1331" y="238"/>
                </a:lnTo>
                <a:close/>
                <a:moveTo>
                  <a:pt x="1266" y="177"/>
                </a:moveTo>
                <a:lnTo>
                  <a:pt x="1277" y="142"/>
                </a:lnTo>
                <a:lnTo>
                  <a:pt x="1288" y="142"/>
                </a:lnTo>
                <a:lnTo>
                  <a:pt x="1266" y="177"/>
                </a:lnTo>
                <a:close/>
                <a:moveTo>
                  <a:pt x="1269" y="131"/>
                </a:moveTo>
                <a:lnTo>
                  <a:pt x="1261" y="129"/>
                </a:lnTo>
                <a:lnTo>
                  <a:pt x="1282" y="91"/>
                </a:lnTo>
                <a:lnTo>
                  <a:pt x="1269" y="131"/>
                </a:lnTo>
                <a:close/>
                <a:moveTo>
                  <a:pt x="1264" y="142"/>
                </a:moveTo>
                <a:lnTo>
                  <a:pt x="1237" y="217"/>
                </a:lnTo>
                <a:lnTo>
                  <a:pt x="1221" y="244"/>
                </a:lnTo>
                <a:lnTo>
                  <a:pt x="1194" y="244"/>
                </a:lnTo>
                <a:lnTo>
                  <a:pt x="1253" y="142"/>
                </a:lnTo>
                <a:lnTo>
                  <a:pt x="1264" y="142"/>
                </a:lnTo>
                <a:close/>
                <a:moveTo>
                  <a:pt x="1173" y="257"/>
                </a:moveTo>
                <a:lnTo>
                  <a:pt x="1114" y="361"/>
                </a:lnTo>
                <a:lnTo>
                  <a:pt x="1106" y="361"/>
                </a:lnTo>
                <a:lnTo>
                  <a:pt x="1133" y="265"/>
                </a:lnTo>
                <a:lnTo>
                  <a:pt x="1135" y="257"/>
                </a:lnTo>
                <a:lnTo>
                  <a:pt x="1173" y="257"/>
                </a:lnTo>
                <a:close/>
                <a:moveTo>
                  <a:pt x="1122" y="260"/>
                </a:moveTo>
                <a:lnTo>
                  <a:pt x="1071" y="367"/>
                </a:lnTo>
                <a:lnTo>
                  <a:pt x="1039" y="369"/>
                </a:lnTo>
                <a:lnTo>
                  <a:pt x="1082" y="260"/>
                </a:lnTo>
                <a:lnTo>
                  <a:pt x="1122" y="257"/>
                </a:lnTo>
                <a:lnTo>
                  <a:pt x="1122" y="260"/>
                </a:lnTo>
                <a:close/>
                <a:moveTo>
                  <a:pt x="1026" y="369"/>
                </a:moveTo>
                <a:lnTo>
                  <a:pt x="1007" y="372"/>
                </a:lnTo>
                <a:lnTo>
                  <a:pt x="1029" y="262"/>
                </a:lnTo>
                <a:lnTo>
                  <a:pt x="1069" y="260"/>
                </a:lnTo>
                <a:lnTo>
                  <a:pt x="1026" y="369"/>
                </a:lnTo>
                <a:close/>
                <a:moveTo>
                  <a:pt x="1018" y="249"/>
                </a:moveTo>
                <a:lnTo>
                  <a:pt x="1015" y="249"/>
                </a:lnTo>
                <a:lnTo>
                  <a:pt x="1023" y="222"/>
                </a:lnTo>
                <a:lnTo>
                  <a:pt x="1018" y="249"/>
                </a:lnTo>
                <a:close/>
                <a:moveTo>
                  <a:pt x="1015" y="262"/>
                </a:moveTo>
                <a:lnTo>
                  <a:pt x="994" y="375"/>
                </a:lnTo>
                <a:lnTo>
                  <a:pt x="975" y="375"/>
                </a:lnTo>
                <a:lnTo>
                  <a:pt x="1013" y="262"/>
                </a:lnTo>
                <a:lnTo>
                  <a:pt x="1015" y="262"/>
                </a:lnTo>
                <a:close/>
                <a:moveTo>
                  <a:pt x="962" y="377"/>
                </a:moveTo>
                <a:lnTo>
                  <a:pt x="916" y="383"/>
                </a:lnTo>
                <a:lnTo>
                  <a:pt x="946" y="265"/>
                </a:lnTo>
                <a:lnTo>
                  <a:pt x="999" y="262"/>
                </a:lnTo>
                <a:lnTo>
                  <a:pt x="962" y="377"/>
                </a:lnTo>
                <a:close/>
                <a:moveTo>
                  <a:pt x="906" y="383"/>
                </a:moveTo>
                <a:lnTo>
                  <a:pt x="890" y="385"/>
                </a:lnTo>
                <a:lnTo>
                  <a:pt x="903" y="265"/>
                </a:lnTo>
                <a:lnTo>
                  <a:pt x="932" y="265"/>
                </a:lnTo>
                <a:lnTo>
                  <a:pt x="906" y="383"/>
                </a:lnTo>
                <a:close/>
                <a:moveTo>
                  <a:pt x="876" y="385"/>
                </a:moveTo>
                <a:lnTo>
                  <a:pt x="836" y="391"/>
                </a:lnTo>
                <a:lnTo>
                  <a:pt x="855" y="268"/>
                </a:lnTo>
                <a:lnTo>
                  <a:pt x="892" y="265"/>
                </a:lnTo>
                <a:lnTo>
                  <a:pt x="876" y="385"/>
                </a:lnTo>
                <a:close/>
                <a:moveTo>
                  <a:pt x="876" y="399"/>
                </a:moveTo>
                <a:lnTo>
                  <a:pt x="863" y="500"/>
                </a:lnTo>
                <a:lnTo>
                  <a:pt x="820" y="503"/>
                </a:lnTo>
                <a:lnTo>
                  <a:pt x="836" y="404"/>
                </a:lnTo>
                <a:lnTo>
                  <a:pt x="876" y="399"/>
                </a:lnTo>
                <a:close/>
                <a:moveTo>
                  <a:pt x="863" y="511"/>
                </a:moveTo>
                <a:lnTo>
                  <a:pt x="860" y="519"/>
                </a:lnTo>
                <a:lnTo>
                  <a:pt x="815" y="527"/>
                </a:lnTo>
                <a:lnTo>
                  <a:pt x="818" y="514"/>
                </a:lnTo>
                <a:lnTo>
                  <a:pt x="863" y="511"/>
                </a:lnTo>
                <a:close/>
                <a:moveTo>
                  <a:pt x="860" y="530"/>
                </a:moveTo>
                <a:lnTo>
                  <a:pt x="847" y="626"/>
                </a:lnTo>
                <a:lnTo>
                  <a:pt x="799" y="631"/>
                </a:lnTo>
                <a:lnTo>
                  <a:pt x="815" y="540"/>
                </a:lnTo>
                <a:lnTo>
                  <a:pt x="860" y="530"/>
                </a:lnTo>
                <a:close/>
                <a:moveTo>
                  <a:pt x="804" y="530"/>
                </a:moveTo>
                <a:lnTo>
                  <a:pt x="767" y="535"/>
                </a:lnTo>
                <a:lnTo>
                  <a:pt x="767" y="516"/>
                </a:lnTo>
                <a:lnTo>
                  <a:pt x="804" y="514"/>
                </a:lnTo>
                <a:lnTo>
                  <a:pt x="804" y="530"/>
                </a:lnTo>
                <a:close/>
                <a:moveTo>
                  <a:pt x="802" y="540"/>
                </a:moveTo>
                <a:lnTo>
                  <a:pt x="788" y="631"/>
                </a:lnTo>
                <a:lnTo>
                  <a:pt x="761" y="634"/>
                </a:lnTo>
                <a:lnTo>
                  <a:pt x="767" y="548"/>
                </a:lnTo>
                <a:lnTo>
                  <a:pt x="802" y="540"/>
                </a:lnTo>
                <a:close/>
                <a:moveTo>
                  <a:pt x="785" y="645"/>
                </a:moveTo>
                <a:lnTo>
                  <a:pt x="767" y="762"/>
                </a:lnTo>
                <a:lnTo>
                  <a:pt x="756" y="765"/>
                </a:lnTo>
                <a:lnTo>
                  <a:pt x="761" y="647"/>
                </a:lnTo>
                <a:lnTo>
                  <a:pt x="785" y="645"/>
                </a:lnTo>
                <a:close/>
                <a:moveTo>
                  <a:pt x="756" y="503"/>
                </a:moveTo>
                <a:lnTo>
                  <a:pt x="748" y="506"/>
                </a:lnTo>
                <a:lnTo>
                  <a:pt x="753" y="412"/>
                </a:lnTo>
                <a:lnTo>
                  <a:pt x="761" y="412"/>
                </a:lnTo>
                <a:lnTo>
                  <a:pt x="756" y="503"/>
                </a:lnTo>
                <a:close/>
                <a:moveTo>
                  <a:pt x="756" y="516"/>
                </a:moveTo>
                <a:lnTo>
                  <a:pt x="753" y="538"/>
                </a:lnTo>
                <a:lnTo>
                  <a:pt x="745" y="540"/>
                </a:lnTo>
                <a:lnTo>
                  <a:pt x="745" y="516"/>
                </a:lnTo>
                <a:lnTo>
                  <a:pt x="756" y="516"/>
                </a:lnTo>
                <a:close/>
                <a:moveTo>
                  <a:pt x="753" y="551"/>
                </a:moveTo>
                <a:lnTo>
                  <a:pt x="751" y="637"/>
                </a:lnTo>
                <a:lnTo>
                  <a:pt x="737" y="637"/>
                </a:lnTo>
                <a:lnTo>
                  <a:pt x="743" y="551"/>
                </a:lnTo>
                <a:lnTo>
                  <a:pt x="753" y="551"/>
                </a:lnTo>
                <a:close/>
                <a:moveTo>
                  <a:pt x="748" y="647"/>
                </a:moveTo>
                <a:lnTo>
                  <a:pt x="743" y="768"/>
                </a:lnTo>
                <a:lnTo>
                  <a:pt x="737" y="768"/>
                </a:lnTo>
                <a:lnTo>
                  <a:pt x="729" y="736"/>
                </a:lnTo>
                <a:lnTo>
                  <a:pt x="735" y="650"/>
                </a:lnTo>
                <a:lnTo>
                  <a:pt x="748" y="647"/>
                </a:lnTo>
                <a:close/>
                <a:moveTo>
                  <a:pt x="732" y="543"/>
                </a:moveTo>
                <a:lnTo>
                  <a:pt x="673" y="554"/>
                </a:lnTo>
                <a:lnTo>
                  <a:pt x="665" y="519"/>
                </a:lnTo>
                <a:lnTo>
                  <a:pt x="735" y="516"/>
                </a:lnTo>
                <a:lnTo>
                  <a:pt x="732" y="543"/>
                </a:lnTo>
                <a:close/>
                <a:moveTo>
                  <a:pt x="732" y="554"/>
                </a:moveTo>
                <a:lnTo>
                  <a:pt x="724" y="639"/>
                </a:lnTo>
                <a:lnTo>
                  <a:pt x="700" y="642"/>
                </a:lnTo>
                <a:lnTo>
                  <a:pt x="679" y="565"/>
                </a:lnTo>
                <a:lnTo>
                  <a:pt x="732" y="554"/>
                </a:lnTo>
                <a:close/>
                <a:moveTo>
                  <a:pt x="724" y="650"/>
                </a:moveTo>
                <a:lnTo>
                  <a:pt x="719" y="704"/>
                </a:lnTo>
                <a:lnTo>
                  <a:pt x="703" y="653"/>
                </a:lnTo>
                <a:lnTo>
                  <a:pt x="724" y="650"/>
                </a:lnTo>
                <a:close/>
                <a:moveTo>
                  <a:pt x="724" y="781"/>
                </a:moveTo>
                <a:lnTo>
                  <a:pt x="729" y="781"/>
                </a:lnTo>
                <a:lnTo>
                  <a:pt x="740" y="821"/>
                </a:lnTo>
                <a:lnTo>
                  <a:pt x="737" y="891"/>
                </a:lnTo>
                <a:lnTo>
                  <a:pt x="716" y="899"/>
                </a:lnTo>
                <a:lnTo>
                  <a:pt x="724" y="781"/>
                </a:lnTo>
                <a:close/>
                <a:moveTo>
                  <a:pt x="737" y="904"/>
                </a:moveTo>
                <a:lnTo>
                  <a:pt x="735" y="958"/>
                </a:lnTo>
                <a:lnTo>
                  <a:pt x="708" y="998"/>
                </a:lnTo>
                <a:lnTo>
                  <a:pt x="713" y="909"/>
                </a:lnTo>
                <a:lnTo>
                  <a:pt x="737" y="904"/>
                </a:lnTo>
                <a:close/>
                <a:moveTo>
                  <a:pt x="703" y="901"/>
                </a:moveTo>
                <a:lnTo>
                  <a:pt x="665" y="912"/>
                </a:lnTo>
                <a:lnTo>
                  <a:pt x="663" y="794"/>
                </a:lnTo>
                <a:lnTo>
                  <a:pt x="713" y="784"/>
                </a:lnTo>
                <a:lnTo>
                  <a:pt x="703" y="901"/>
                </a:lnTo>
                <a:close/>
                <a:moveTo>
                  <a:pt x="665" y="1506"/>
                </a:moveTo>
                <a:lnTo>
                  <a:pt x="668" y="1503"/>
                </a:lnTo>
                <a:lnTo>
                  <a:pt x="668" y="1527"/>
                </a:lnTo>
                <a:lnTo>
                  <a:pt x="663" y="1530"/>
                </a:lnTo>
                <a:lnTo>
                  <a:pt x="665" y="1506"/>
                </a:lnTo>
                <a:close/>
                <a:moveTo>
                  <a:pt x="668" y="1543"/>
                </a:moveTo>
                <a:lnTo>
                  <a:pt x="668" y="1551"/>
                </a:lnTo>
                <a:lnTo>
                  <a:pt x="660" y="1565"/>
                </a:lnTo>
                <a:lnTo>
                  <a:pt x="663" y="1546"/>
                </a:lnTo>
                <a:lnTo>
                  <a:pt x="668" y="1543"/>
                </a:lnTo>
                <a:close/>
                <a:moveTo>
                  <a:pt x="668" y="1073"/>
                </a:moveTo>
                <a:lnTo>
                  <a:pt x="692" y="1041"/>
                </a:lnTo>
                <a:lnTo>
                  <a:pt x="692" y="1041"/>
                </a:lnTo>
                <a:lnTo>
                  <a:pt x="687" y="1099"/>
                </a:lnTo>
                <a:lnTo>
                  <a:pt x="671" y="1126"/>
                </a:lnTo>
                <a:lnTo>
                  <a:pt x="668" y="1073"/>
                </a:lnTo>
                <a:close/>
                <a:moveTo>
                  <a:pt x="684" y="1126"/>
                </a:moveTo>
                <a:lnTo>
                  <a:pt x="681" y="1155"/>
                </a:lnTo>
                <a:lnTo>
                  <a:pt x="671" y="1161"/>
                </a:lnTo>
                <a:lnTo>
                  <a:pt x="671" y="1150"/>
                </a:lnTo>
                <a:lnTo>
                  <a:pt x="684" y="1126"/>
                </a:lnTo>
                <a:close/>
                <a:moveTo>
                  <a:pt x="681" y="1169"/>
                </a:moveTo>
                <a:lnTo>
                  <a:pt x="681" y="1174"/>
                </a:lnTo>
                <a:lnTo>
                  <a:pt x="673" y="1190"/>
                </a:lnTo>
                <a:lnTo>
                  <a:pt x="671" y="1172"/>
                </a:lnTo>
                <a:lnTo>
                  <a:pt x="681" y="1169"/>
                </a:lnTo>
                <a:close/>
                <a:moveTo>
                  <a:pt x="679" y="1206"/>
                </a:moveTo>
                <a:lnTo>
                  <a:pt x="676" y="1241"/>
                </a:lnTo>
                <a:lnTo>
                  <a:pt x="673" y="1238"/>
                </a:lnTo>
                <a:lnTo>
                  <a:pt x="673" y="1217"/>
                </a:lnTo>
                <a:lnTo>
                  <a:pt x="679" y="1206"/>
                </a:lnTo>
                <a:close/>
                <a:moveTo>
                  <a:pt x="676" y="1781"/>
                </a:moveTo>
                <a:lnTo>
                  <a:pt x="660" y="1797"/>
                </a:lnTo>
                <a:lnTo>
                  <a:pt x="657" y="1795"/>
                </a:lnTo>
                <a:lnTo>
                  <a:pt x="657" y="1787"/>
                </a:lnTo>
                <a:lnTo>
                  <a:pt x="673" y="1746"/>
                </a:lnTo>
                <a:lnTo>
                  <a:pt x="676" y="1781"/>
                </a:lnTo>
                <a:close/>
                <a:moveTo>
                  <a:pt x="657" y="2065"/>
                </a:moveTo>
                <a:lnTo>
                  <a:pt x="655" y="2059"/>
                </a:lnTo>
                <a:lnTo>
                  <a:pt x="652" y="2038"/>
                </a:lnTo>
                <a:lnTo>
                  <a:pt x="652" y="2019"/>
                </a:lnTo>
                <a:lnTo>
                  <a:pt x="655" y="2035"/>
                </a:lnTo>
                <a:lnTo>
                  <a:pt x="657" y="2065"/>
                </a:lnTo>
                <a:close/>
                <a:moveTo>
                  <a:pt x="652" y="401"/>
                </a:moveTo>
                <a:lnTo>
                  <a:pt x="649" y="273"/>
                </a:lnTo>
                <a:lnTo>
                  <a:pt x="652" y="273"/>
                </a:lnTo>
                <a:lnTo>
                  <a:pt x="652" y="401"/>
                </a:lnTo>
                <a:close/>
                <a:moveTo>
                  <a:pt x="649" y="765"/>
                </a:moveTo>
                <a:lnTo>
                  <a:pt x="649" y="784"/>
                </a:lnTo>
                <a:lnTo>
                  <a:pt x="614" y="792"/>
                </a:lnTo>
                <a:lnTo>
                  <a:pt x="577" y="696"/>
                </a:lnTo>
                <a:lnTo>
                  <a:pt x="574" y="669"/>
                </a:lnTo>
                <a:lnTo>
                  <a:pt x="647" y="661"/>
                </a:lnTo>
                <a:lnTo>
                  <a:pt x="649" y="765"/>
                </a:lnTo>
                <a:close/>
                <a:moveTo>
                  <a:pt x="609" y="1423"/>
                </a:moveTo>
                <a:lnTo>
                  <a:pt x="596" y="1452"/>
                </a:lnTo>
                <a:lnTo>
                  <a:pt x="593" y="1455"/>
                </a:lnTo>
                <a:lnTo>
                  <a:pt x="585" y="1399"/>
                </a:lnTo>
                <a:lnTo>
                  <a:pt x="601" y="1364"/>
                </a:lnTo>
                <a:lnTo>
                  <a:pt x="609" y="1423"/>
                </a:lnTo>
                <a:close/>
                <a:moveTo>
                  <a:pt x="606" y="1121"/>
                </a:moveTo>
                <a:lnTo>
                  <a:pt x="612" y="1137"/>
                </a:lnTo>
                <a:lnTo>
                  <a:pt x="606" y="1142"/>
                </a:lnTo>
                <a:lnTo>
                  <a:pt x="606" y="1121"/>
                </a:lnTo>
                <a:close/>
                <a:moveTo>
                  <a:pt x="617" y="1712"/>
                </a:moveTo>
                <a:lnTo>
                  <a:pt x="617" y="1714"/>
                </a:lnTo>
                <a:lnTo>
                  <a:pt x="614" y="1738"/>
                </a:lnTo>
                <a:lnTo>
                  <a:pt x="604" y="1725"/>
                </a:lnTo>
                <a:lnTo>
                  <a:pt x="606" y="1722"/>
                </a:lnTo>
                <a:lnTo>
                  <a:pt x="617" y="1712"/>
                </a:lnTo>
                <a:close/>
                <a:moveTo>
                  <a:pt x="609" y="1704"/>
                </a:moveTo>
                <a:lnTo>
                  <a:pt x="614" y="1688"/>
                </a:lnTo>
                <a:lnTo>
                  <a:pt x="614" y="1698"/>
                </a:lnTo>
                <a:lnTo>
                  <a:pt x="609" y="1704"/>
                </a:lnTo>
                <a:close/>
                <a:moveTo>
                  <a:pt x="617" y="1934"/>
                </a:moveTo>
                <a:lnTo>
                  <a:pt x="612" y="1915"/>
                </a:lnTo>
                <a:lnTo>
                  <a:pt x="620" y="1920"/>
                </a:lnTo>
                <a:lnTo>
                  <a:pt x="620" y="1923"/>
                </a:lnTo>
                <a:lnTo>
                  <a:pt x="617" y="1934"/>
                </a:lnTo>
                <a:close/>
                <a:moveTo>
                  <a:pt x="620" y="2065"/>
                </a:moveTo>
                <a:lnTo>
                  <a:pt x="622" y="2070"/>
                </a:lnTo>
                <a:lnTo>
                  <a:pt x="620" y="2075"/>
                </a:lnTo>
                <a:lnTo>
                  <a:pt x="620" y="2073"/>
                </a:lnTo>
                <a:lnTo>
                  <a:pt x="620" y="2065"/>
                </a:lnTo>
                <a:close/>
                <a:moveTo>
                  <a:pt x="620" y="2134"/>
                </a:moveTo>
                <a:lnTo>
                  <a:pt x="614" y="2140"/>
                </a:lnTo>
                <a:lnTo>
                  <a:pt x="617" y="2132"/>
                </a:lnTo>
                <a:lnTo>
                  <a:pt x="620" y="2134"/>
                </a:lnTo>
                <a:close/>
                <a:moveTo>
                  <a:pt x="604" y="1987"/>
                </a:moveTo>
                <a:lnTo>
                  <a:pt x="590" y="1958"/>
                </a:lnTo>
                <a:lnTo>
                  <a:pt x="598" y="1918"/>
                </a:lnTo>
                <a:lnTo>
                  <a:pt x="598" y="1915"/>
                </a:lnTo>
                <a:lnTo>
                  <a:pt x="612" y="1958"/>
                </a:lnTo>
                <a:lnTo>
                  <a:pt x="604" y="1987"/>
                </a:lnTo>
                <a:close/>
                <a:moveTo>
                  <a:pt x="612" y="2003"/>
                </a:moveTo>
                <a:lnTo>
                  <a:pt x="612" y="2011"/>
                </a:lnTo>
                <a:lnTo>
                  <a:pt x="609" y="2006"/>
                </a:lnTo>
                <a:lnTo>
                  <a:pt x="612" y="2003"/>
                </a:lnTo>
                <a:close/>
                <a:moveTo>
                  <a:pt x="590" y="2289"/>
                </a:moveTo>
                <a:lnTo>
                  <a:pt x="577" y="2279"/>
                </a:lnTo>
                <a:lnTo>
                  <a:pt x="596" y="2209"/>
                </a:lnTo>
                <a:lnTo>
                  <a:pt x="590" y="2289"/>
                </a:lnTo>
                <a:close/>
                <a:moveTo>
                  <a:pt x="593" y="2386"/>
                </a:moveTo>
                <a:lnTo>
                  <a:pt x="593" y="2391"/>
                </a:lnTo>
                <a:lnTo>
                  <a:pt x="593" y="2388"/>
                </a:lnTo>
                <a:lnTo>
                  <a:pt x="593" y="2386"/>
                </a:lnTo>
                <a:close/>
                <a:moveTo>
                  <a:pt x="580" y="2412"/>
                </a:moveTo>
                <a:lnTo>
                  <a:pt x="577" y="2412"/>
                </a:lnTo>
                <a:lnTo>
                  <a:pt x="580" y="2410"/>
                </a:lnTo>
                <a:lnTo>
                  <a:pt x="580" y="2412"/>
                </a:lnTo>
                <a:close/>
                <a:moveTo>
                  <a:pt x="596" y="2575"/>
                </a:moveTo>
                <a:lnTo>
                  <a:pt x="574" y="2613"/>
                </a:lnTo>
                <a:lnTo>
                  <a:pt x="580" y="2567"/>
                </a:lnTo>
                <a:lnTo>
                  <a:pt x="596" y="2575"/>
                </a:lnTo>
                <a:close/>
                <a:moveTo>
                  <a:pt x="566" y="2404"/>
                </a:moveTo>
                <a:lnTo>
                  <a:pt x="545" y="2391"/>
                </a:lnTo>
                <a:lnTo>
                  <a:pt x="572" y="2292"/>
                </a:lnTo>
                <a:lnTo>
                  <a:pt x="588" y="2303"/>
                </a:lnTo>
                <a:lnTo>
                  <a:pt x="582" y="2383"/>
                </a:lnTo>
                <a:lnTo>
                  <a:pt x="566" y="2404"/>
                </a:lnTo>
                <a:close/>
                <a:moveTo>
                  <a:pt x="280" y="2559"/>
                </a:moveTo>
                <a:lnTo>
                  <a:pt x="206" y="2527"/>
                </a:lnTo>
                <a:lnTo>
                  <a:pt x="267" y="2410"/>
                </a:lnTo>
                <a:lnTo>
                  <a:pt x="318" y="2436"/>
                </a:lnTo>
                <a:lnTo>
                  <a:pt x="280" y="2559"/>
                </a:lnTo>
                <a:close/>
                <a:moveTo>
                  <a:pt x="291" y="2575"/>
                </a:moveTo>
                <a:lnTo>
                  <a:pt x="286" y="2581"/>
                </a:lnTo>
                <a:lnTo>
                  <a:pt x="286" y="2581"/>
                </a:lnTo>
                <a:lnTo>
                  <a:pt x="289" y="2575"/>
                </a:lnTo>
                <a:lnTo>
                  <a:pt x="291" y="2575"/>
                </a:lnTo>
                <a:close/>
                <a:moveTo>
                  <a:pt x="278" y="2570"/>
                </a:moveTo>
                <a:lnTo>
                  <a:pt x="275" y="2575"/>
                </a:lnTo>
                <a:lnTo>
                  <a:pt x="214" y="2543"/>
                </a:lnTo>
                <a:lnTo>
                  <a:pt x="278" y="2570"/>
                </a:lnTo>
                <a:close/>
                <a:moveTo>
                  <a:pt x="294" y="786"/>
                </a:moveTo>
                <a:lnTo>
                  <a:pt x="272" y="701"/>
                </a:lnTo>
                <a:lnTo>
                  <a:pt x="361" y="693"/>
                </a:lnTo>
                <a:lnTo>
                  <a:pt x="393" y="832"/>
                </a:lnTo>
                <a:lnTo>
                  <a:pt x="326" y="845"/>
                </a:lnTo>
                <a:lnTo>
                  <a:pt x="294" y="786"/>
                </a:lnTo>
                <a:close/>
                <a:moveTo>
                  <a:pt x="305" y="877"/>
                </a:moveTo>
                <a:lnTo>
                  <a:pt x="299" y="861"/>
                </a:lnTo>
                <a:lnTo>
                  <a:pt x="299" y="861"/>
                </a:lnTo>
                <a:lnTo>
                  <a:pt x="305" y="877"/>
                </a:lnTo>
                <a:close/>
                <a:moveTo>
                  <a:pt x="297" y="851"/>
                </a:moveTo>
                <a:lnTo>
                  <a:pt x="297" y="851"/>
                </a:lnTo>
                <a:lnTo>
                  <a:pt x="275" y="776"/>
                </a:lnTo>
                <a:lnTo>
                  <a:pt x="283" y="792"/>
                </a:lnTo>
                <a:lnTo>
                  <a:pt x="297" y="851"/>
                </a:lnTo>
                <a:close/>
                <a:moveTo>
                  <a:pt x="203" y="538"/>
                </a:moveTo>
                <a:lnTo>
                  <a:pt x="219" y="535"/>
                </a:lnTo>
                <a:lnTo>
                  <a:pt x="243" y="631"/>
                </a:lnTo>
                <a:lnTo>
                  <a:pt x="232" y="634"/>
                </a:lnTo>
                <a:lnTo>
                  <a:pt x="203" y="538"/>
                </a:lnTo>
                <a:close/>
                <a:moveTo>
                  <a:pt x="232" y="674"/>
                </a:moveTo>
                <a:lnTo>
                  <a:pt x="216" y="650"/>
                </a:lnTo>
                <a:lnTo>
                  <a:pt x="224" y="647"/>
                </a:lnTo>
                <a:lnTo>
                  <a:pt x="232" y="674"/>
                </a:lnTo>
                <a:close/>
                <a:moveTo>
                  <a:pt x="545" y="803"/>
                </a:moveTo>
                <a:lnTo>
                  <a:pt x="502" y="813"/>
                </a:lnTo>
                <a:lnTo>
                  <a:pt x="481" y="679"/>
                </a:lnTo>
                <a:lnTo>
                  <a:pt x="534" y="671"/>
                </a:lnTo>
                <a:lnTo>
                  <a:pt x="545" y="803"/>
                </a:lnTo>
                <a:close/>
                <a:moveTo>
                  <a:pt x="532" y="524"/>
                </a:moveTo>
                <a:lnTo>
                  <a:pt x="553" y="524"/>
                </a:lnTo>
                <a:lnTo>
                  <a:pt x="556" y="575"/>
                </a:lnTo>
                <a:lnTo>
                  <a:pt x="537" y="578"/>
                </a:lnTo>
                <a:lnTo>
                  <a:pt x="532" y="524"/>
                </a:lnTo>
                <a:close/>
                <a:moveTo>
                  <a:pt x="542" y="634"/>
                </a:moveTo>
                <a:lnTo>
                  <a:pt x="550" y="658"/>
                </a:lnTo>
                <a:lnTo>
                  <a:pt x="545" y="658"/>
                </a:lnTo>
                <a:lnTo>
                  <a:pt x="542" y="634"/>
                </a:lnTo>
                <a:close/>
                <a:moveTo>
                  <a:pt x="590" y="1057"/>
                </a:moveTo>
                <a:lnTo>
                  <a:pt x="582" y="1043"/>
                </a:lnTo>
                <a:lnTo>
                  <a:pt x="572" y="950"/>
                </a:lnTo>
                <a:lnTo>
                  <a:pt x="582" y="947"/>
                </a:lnTo>
                <a:lnTo>
                  <a:pt x="590" y="1057"/>
                </a:lnTo>
                <a:close/>
                <a:moveTo>
                  <a:pt x="580" y="736"/>
                </a:moveTo>
                <a:lnTo>
                  <a:pt x="601" y="794"/>
                </a:lnTo>
                <a:lnTo>
                  <a:pt x="585" y="797"/>
                </a:lnTo>
                <a:lnTo>
                  <a:pt x="580" y="736"/>
                </a:lnTo>
                <a:close/>
                <a:moveTo>
                  <a:pt x="590" y="1319"/>
                </a:moveTo>
                <a:lnTo>
                  <a:pt x="582" y="1303"/>
                </a:lnTo>
                <a:lnTo>
                  <a:pt x="593" y="1284"/>
                </a:lnTo>
                <a:lnTo>
                  <a:pt x="596" y="1313"/>
                </a:lnTo>
                <a:lnTo>
                  <a:pt x="590" y="1319"/>
                </a:lnTo>
                <a:close/>
                <a:moveTo>
                  <a:pt x="598" y="1327"/>
                </a:moveTo>
                <a:lnTo>
                  <a:pt x="598" y="1332"/>
                </a:lnTo>
                <a:lnTo>
                  <a:pt x="596" y="1329"/>
                </a:lnTo>
                <a:lnTo>
                  <a:pt x="598" y="1327"/>
                </a:lnTo>
                <a:close/>
                <a:moveTo>
                  <a:pt x="593" y="1776"/>
                </a:moveTo>
                <a:lnTo>
                  <a:pt x="593" y="1779"/>
                </a:lnTo>
                <a:lnTo>
                  <a:pt x="593" y="1781"/>
                </a:lnTo>
                <a:lnTo>
                  <a:pt x="593" y="1776"/>
                </a:lnTo>
                <a:close/>
                <a:moveTo>
                  <a:pt x="593" y="1693"/>
                </a:moveTo>
                <a:lnTo>
                  <a:pt x="604" y="1674"/>
                </a:lnTo>
                <a:lnTo>
                  <a:pt x="596" y="1709"/>
                </a:lnTo>
                <a:lnTo>
                  <a:pt x="593" y="1693"/>
                </a:lnTo>
                <a:close/>
                <a:moveTo>
                  <a:pt x="596" y="1797"/>
                </a:moveTo>
                <a:lnTo>
                  <a:pt x="601" y="1819"/>
                </a:lnTo>
                <a:lnTo>
                  <a:pt x="596" y="1856"/>
                </a:lnTo>
                <a:lnTo>
                  <a:pt x="585" y="1821"/>
                </a:lnTo>
                <a:lnTo>
                  <a:pt x="596" y="1797"/>
                </a:lnTo>
                <a:close/>
                <a:moveTo>
                  <a:pt x="387" y="1613"/>
                </a:moveTo>
                <a:lnTo>
                  <a:pt x="382" y="1599"/>
                </a:lnTo>
                <a:lnTo>
                  <a:pt x="403" y="1589"/>
                </a:lnTo>
                <a:lnTo>
                  <a:pt x="387" y="1613"/>
                </a:lnTo>
                <a:close/>
                <a:moveTo>
                  <a:pt x="393" y="1653"/>
                </a:moveTo>
                <a:lnTo>
                  <a:pt x="385" y="1642"/>
                </a:lnTo>
                <a:lnTo>
                  <a:pt x="387" y="1640"/>
                </a:lnTo>
                <a:lnTo>
                  <a:pt x="393" y="1653"/>
                </a:lnTo>
                <a:close/>
                <a:moveTo>
                  <a:pt x="374" y="621"/>
                </a:moveTo>
                <a:lnTo>
                  <a:pt x="398" y="677"/>
                </a:lnTo>
                <a:lnTo>
                  <a:pt x="371" y="679"/>
                </a:lnTo>
                <a:lnTo>
                  <a:pt x="358" y="623"/>
                </a:lnTo>
                <a:lnTo>
                  <a:pt x="374" y="621"/>
                </a:lnTo>
                <a:close/>
                <a:moveTo>
                  <a:pt x="355" y="613"/>
                </a:moveTo>
                <a:lnTo>
                  <a:pt x="345" y="562"/>
                </a:lnTo>
                <a:lnTo>
                  <a:pt x="369" y="610"/>
                </a:lnTo>
                <a:lnTo>
                  <a:pt x="355" y="613"/>
                </a:lnTo>
                <a:close/>
                <a:moveTo>
                  <a:pt x="393" y="637"/>
                </a:moveTo>
                <a:lnTo>
                  <a:pt x="385" y="618"/>
                </a:lnTo>
                <a:lnTo>
                  <a:pt x="390" y="618"/>
                </a:lnTo>
                <a:lnTo>
                  <a:pt x="393" y="637"/>
                </a:lnTo>
                <a:close/>
                <a:moveTo>
                  <a:pt x="387" y="530"/>
                </a:moveTo>
                <a:lnTo>
                  <a:pt x="449" y="527"/>
                </a:lnTo>
                <a:lnTo>
                  <a:pt x="457" y="591"/>
                </a:lnTo>
                <a:lnTo>
                  <a:pt x="401" y="602"/>
                </a:lnTo>
                <a:lnTo>
                  <a:pt x="387" y="530"/>
                </a:lnTo>
                <a:close/>
                <a:moveTo>
                  <a:pt x="403" y="688"/>
                </a:moveTo>
                <a:lnTo>
                  <a:pt x="427" y="827"/>
                </a:lnTo>
                <a:lnTo>
                  <a:pt x="403" y="829"/>
                </a:lnTo>
                <a:lnTo>
                  <a:pt x="374" y="690"/>
                </a:lnTo>
                <a:lnTo>
                  <a:pt x="403" y="688"/>
                </a:lnTo>
                <a:close/>
                <a:moveTo>
                  <a:pt x="502" y="896"/>
                </a:moveTo>
                <a:lnTo>
                  <a:pt x="510" y="952"/>
                </a:lnTo>
                <a:lnTo>
                  <a:pt x="462" y="966"/>
                </a:lnTo>
                <a:lnTo>
                  <a:pt x="441" y="835"/>
                </a:lnTo>
                <a:lnTo>
                  <a:pt x="470" y="829"/>
                </a:lnTo>
                <a:lnTo>
                  <a:pt x="502" y="896"/>
                </a:lnTo>
                <a:close/>
                <a:moveTo>
                  <a:pt x="484" y="827"/>
                </a:moveTo>
                <a:lnTo>
                  <a:pt x="492" y="827"/>
                </a:lnTo>
                <a:lnTo>
                  <a:pt x="494" y="856"/>
                </a:lnTo>
                <a:lnTo>
                  <a:pt x="484" y="827"/>
                </a:lnTo>
                <a:close/>
                <a:moveTo>
                  <a:pt x="529" y="1086"/>
                </a:moveTo>
                <a:lnTo>
                  <a:pt x="486" y="1099"/>
                </a:lnTo>
                <a:lnTo>
                  <a:pt x="465" y="976"/>
                </a:lnTo>
                <a:lnTo>
                  <a:pt x="510" y="966"/>
                </a:lnTo>
                <a:lnTo>
                  <a:pt x="529" y="1086"/>
                </a:lnTo>
                <a:close/>
                <a:moveTo>
                  <a:pt x="518" y="934"/>
                </a:moveTo>
                <a:lnTo>
                  <a:pt x="526" y="950"/>
                </a:lnTo>
                <a:lnTo>
                  <a:pt x="521" y="950"/>
                </a:lnTo>
                <a:lnTo>
                  <a:pt x="518" y="934"/>
                </a:lnTo>
                <a:close/>
                <a:moveTo>
                  <a:pt x="574" y="1420"/>
                </a:moveTo>
                <a:lnTo>
                  <a:pt x="582" y="1463"/>
                </a:lnTo>
                <a:lnTo>
                  <a:pt x="558" y="1476"/>
                </a:lnTo>
                <a:lnTo>
                  <a:pt x="553" y="1468"/>
                </a:lnTo>
                <a:lnTo>
                  <a:pt x="574" y="1420"/>
                </a:lnTo>
                <a:close/>
                <a:moveTo>
                  <a:pt x="574" y="1319"/>
                </a:moveTo>
                <a:lnTo>
                  <a:pt x="574" y="1316"/>
                </a:lnTo>
                <a:lnTo>
                  <a:pt x="580" y="1324"/>
                </a:lnTo>
                <a:lnTo>
                  <a:pt x="574" y="1327"/>
                </a:lnTo>
                <a:lnTo>
                  <a:pt x="574" y="1319"/>
                </a:lnTo>
                <a:close/>
                <a:moveTo>
                  <a:pt x="580" y="1878"/>
                </a:moveTo>
                <a:lnTo>
                  <a:pt x="572" y="1883"/>
                </a:lnTo>
                <a:lnTo>
                  <a:pt x="569" y="1878"/>
                </a:lnTo>
                <a:lnTo>
                  <a:pt x="572" y="1869"/>
                </a:lnTo>
                <a:lnTo>
                  <a:pt x="580" y="1878"/>
                </a:lnTo>
                <a:close/>
                <a:moveTo>
                  <a:pt x="574" y="1853"/>
                </a:moveTo>
                <a:lnTo>
                  <a:pt x="577" y="1840"/>
                </a:lnTo>
                <a:lnTo>
                  <a:pt x="585" y="1867"/>
                </a:lnTo>
                <a:lnTo>
                  <a:pt x="574" y="1853"/>
                </a:lnTo>
                <a:close/>
                <a:moveTo>
                  <a:pt x="524" y="2241"/>
                </a:moveTo>
                <a:lnTo>
                  <a:pt x="545" y="2185"/>
                </a:lnTo>
                <a:lnTo>
                  <a:pt x="534" y="2249"/>
                </a:lnTo>
                <a:lnTo>
                  <a:pt x="534" y="2249"/>
                </a:lnTo>
                <a:lnTo>
                  <a:pt x="524" y="2241"/>
                </a:lnTo>
                <a:close/>
                <a:moveTo>
                  <a:pt x="526" y="2260"/>
                </a:moveTo>
                <a:lnTo>
                  <a:pt x="508" y="2281"/>
                </a:lnTo>
                <a:lnTo>
                  <a:pt x="518" y="2255"/>
                </a:lnTo>
                <a:lnTo>
                  <a:pt x="526" y="2260"/>
                </a:lnTo>
                <a:close/>
                <a:moveTo>
                  <a:pt x="513" y="2236"/>
                </a:moveTo>
                <a:lnTo>
                  <a:pt x="489" y="2220"/>
                </a:lnTo>
                <a:lnTo>
                  <a:pt x="513" y="2118"/>
                </a:lnTo>
                <a:lnTo>
                  <a:pt x="516" y="2116"/>
                </a:lnTo>
                <a:lnTo>
                  <a:pt x="548" y="2142"/>
                </a:lnTo>
                <a:lnTo>
                  <a:pt x="513" y="2236"/>
                </a:lnTo>
                <a:close/>
                <a:moveTo>
                  <a:pt x="337" y="2281"/>
                </a:moveTo>
                <a:lnTo>
                  <a:pt x="350" y="2289"/>
                </a:lnTo>
                <a:lnTo>
                  <a:pt x="307" y="2337"/>
                </a:lnTo>
                <a:lnTo>
                  <a:pt x="337" y="2281"/>
                </a:lnTo>
                <a:close/>
                <a:moveTo>
                  <a:pt x="331" y="2265"/>
                </a:moveTo>
                <a:lnTo>
                  <a:pt x="297" y="2244"/>
                </a:lnTo>
                <a:lnTo>
                  <a:pt x="342" y="2129"/>
                </a:lnTo>
                <a:lnTo>
                  <a:pt x="387" y="2161"/>
                </a:lnTo>
                <a:lnTo>
                  <a:pt x="331" y="2265"/>
                </a:lnTo>
                <a:close/>
                <a:moveTo>
                  <a:pt x="342" y="2271"/>
                </a:moveTo>
                <a:lnTo>
                  <a:pt x="398" y="2169"/>
                </a:lnTo>
                <a:lnTo>
                  <a:pt x="401" y="2172"/>
                </a:lnTo>
                <a:lnTo>
                  <a:pt x="374" y="2260"/>
                </a:lnTo>
                <a:lnTo>
                  <a:pt x="358" y="2279"/>
                </a:lnTo>
                <a:lnTo>
                  <a:pt x="342" y="2271"/>
                </a:lnTo>
                <a:close/>
                <a:moveTo>
                  <a:pt x="411" y="2180"/>
                </a:moveTo>
                <a:lnTo>
                  <a:pt x="433" y="2193"/>
                </a:lnTo>
                <a:lnTo>
                  <a:pt x="393" y="2239"/>
                </a:lnTo>
                <a:lnTo>
                  <a:pt x="411" y="2180"/>
                </a:lnTo>
                <a:close/>
                <a:moveTo>
                  <a:pt x="403" y="2158"/>
                </a:moveTo>
                <a:lnTo>
                  <a:pt x="409" y="2145"/>
                </a:lnTo>
                <a:lnTo>
                  <a:pt x="406" y="2158"/>
                </a:lnTo>
                <a:lnTo>
                  <a:pt x="403" y="2158"/>
                </a:lnTo>
                <a:close/>
                <a:moveTo>
                  <a:pt x="411" y="1845"/>
                </a:moveTo>
                <a:lnTo>
                  <a:pt x="457" y="1787"/>
                </a:lnTo>
                <a:lnTo>
                  <a:pt x="460" y="1797"/>
                </a:lnTo>
                <a:lnTo>
                  <a:pt x="441" y="1848"/>
                </a:lnTo>
                <a:lnTo>
                  <a:pt x="427" y="1859"/>
                </a:lnTo>
                <a:lnTo>
                  <a:pt x="411" y="1845"/>
                </a:lnTo>
                <a:close/>
                <a:moveTo>
                  <a:pt x="417" y="1867"/>
                </a:moveTo>
                <a:lnTo>
                  <a:pt x="358" y="1918"/>
                </a:lnTo>
                <a:lnTo>
                  <a:pt x="403" y="1856"/>
                </a:lnTo>
                <a:lnTo>
                  <a:pt x="417" y="1867"/>
                </a:lnTo>
                <a:close/>
                <a:moveTo>
                  <a:pt x="438" y="1046"/>
                </a:moveTo>
                <a:lnTo>
                  <a:pt x="409" y="992"/>
                </a:lnTo>
                <a:lnTo>
                  <a:pt x="425" y="987"/>
                </a:lnTo>
                <a:lnTo>
                  <a:pt x="438" y="1046"/>
                </a:lnTo>
                <a:close/>
                <a:moveTo>
                  <a:pt x="406" y="843"/>
                </a:moveTo>
                <a:lnTo>
                  <a:pt x="427" y="837"/>
                </a:lnTo>
                <a:lnTo>
                  <a:pt x="451" y="968"/>
                </a:lnTo>
                <a:lnTo>
                  <a:pt x="435" y="974"/>
                </a:lnTo>
                <a:lnTo>
                  <a:pt x="406" y="843"/>
                </a:lnTo>
                <a:close/>
                <a:moveTo>
                  <a:pt x="438" y="984"/>
                </a:moveTo>
                <a:lnTo>
                  <a:pt x="454" y="979"/>
                </a:lnTo>
                <a:lnTo>
                  <a:pt x="476" y="1105"/>
                </a:lnTo>
                <a:lnTo>
                  <a:pt x="473" y="1105"/>
                </a:lnTo>
                <a:lnTo>
                  <a:pt x="460" y="1083"/>
                </a:lnTo>
                <a:lnTo>
                  <a:pt x="438" y="984"/>
                </a:lnTo>
                <a:close/>
                <a:moveTo>
                  <a:pt x="484" y="1150"/>
                </a:moveTo>
                <a:lnTo>
                  <a:pt x="500" y="1236"/>
                </a:lnTo>
                <a:lnTo>
                  <a:pt x="494" y="1238"/>
                </a:lnTo>
                <a:lnTo>
                  <a:pt x="468" y="1123"/>
                </a:lnTo>
                <a:lnTo>
                  <a:pt x="484" y="1150"/>
                </a:lnTo>
                <a:close/>
                <a:moveTo>
                  <a:pt x="529" y="1452"/>
                </a:moveTo>
                <a:lnTo>
                  <a:pt x="534" y="1479"/>
                </a:lnTo>
                <a:lnTo>
                  <a:pt x="524" y="1498"/>
                </a:lnTo>
                <a:lnTo>
                  <a:pt x="494" y="1517"/>
                </a:lnTo>
                <a:lnTo>
                  <a:pt x="481" y="1476"/>
                </a:lnTo>
                <a:lnTo>
                  <a:pt x="510" y="1426"/>
                </a:lnTo>
                <a:lnTo>
                  <a:pt x="529" y="1452"/>
                </a:lnTo>
                <a:close/>
                <a:moveTo>
                  <a:pt x="521" y="1367"/>
                </a:moveTo>
                <a:lnTo>
                  <a:pt x="521" y="1367"/>
                </a:lnTo>
                <a:lnTo>
                  <a:pt x="521" y="1369"/>
                </a:lnTo>
                <a:lnTo>
                  <a:pt x="521" y="1367"/>
                </a:lnTo>
                <a:close/>
                <a:moveTo>
                  <a:pt x="529" y="1626"/>
                </a:moveTo>
                <a:lnTo>
                  <a:pt x="526" y="1626"/>
                </a:lnTo>
                <a:lnTo>
                  <a:pt x="508" y="1559"/>
                </a:lnTo>
                <a:lnTo>
                  <a:pt x="534" y="1506"/>
                </a:lnTo>
                <a:lnTo>
                  <a:pt x="540" y="1503"/>
                </a:lnTo>
                <a:lnTo>
                  <a:pt x="553" y="1565"/>
                </a:lnTo>
                <a:lnTo>
                  <a:pt x="529" y="1626"/>
                </a:lnTo>
                <a:close/>
                <a:moveTo>
                  <a:pt x="558" y="1586"/>
                </a:moveTo>
                <a:lnTo>
                  <a:pt x="561" y="1605"/>
                </a:lnTo>
                <a:lnTo>
                  <a:pt x="545" y="1618"/>
                </a:lnTo>
                <a:lnTo>
                  <a:pt x="558" y="1586"/>
                </a:lnTo>
                <a:close/>
                <a:moveTo>
                  <a:pt x="542" y="1722"/>
                </a:moveTo>
                <a:lnTo>
                  <a:pt x="537" y="1744"/>
                </a:lnTo>
                <a:lnTo>
                  <a:pt x="524" y="1696"/>
                </a:lnTo>
                <a:lnTo>
                  <a:pt x="532" y="1685"/>
                </a:lnTo>
                <a:lnTo>
                  <a:pt x="542" y="1722"/>
                </a:lnTo>
                <a:close/>
                <a:moveTo>
                  <a:pt x="540" y="1672"/>
                </a:moveTo>
                <a:lnTo>
                  <a:pt x="545" y="1669"/>
                </a:lnTo>
                <a:lnTo>
                  <a:pt x="556" y="1682"/>
                </a:lnTo>
                <a:lnTo>
                  <a:pt x="548" y="1701"/>
                </a:lnTo>
                <a:lnTo>
                  <a:pt x="540" y="1672"/>
                </a:lnTo>
                <a:close/>
                <a:moveTo>
                  <a:pt x="550" y="1883"/>
                </a:moveTo>
                <a:lnTo>
                  <a:pt x="553" y="1891"/>
                </a:lnTo>
                <a:lnTo>
                  <a:pt x="550" y="1904"/>
                </a:lnTo>
                <a:lnTo>
                  <a:pt x="532" y="1923"/>
                </a:lnTo>
                <a:lnTo>
                  <a:pt x="532" y="1920"/>
                </a:lnTo>
                <a:lnTo>
                  <a:pt x="550" y="1883"/>
                </a:lnTo>
                <a:close/>
                <a:moveTo>
                  <a:pt x="548" y="1843"/>
                </a:moveTo>
                <a:lnTo>
                  <a:pt x="548" y="1843"/>
                </a:lnTo>
                <a:lnTo>
                  <a:pt x="548" y="1843"/>
                </a:lnTo>
                <a:lnTo>
                  <a:pt x="548" y="1843"/>
                </a:lnTo>
                <a:close/>
                <a:moveTo>
                  <a:pt x="457" y="1554"/>
                </a:moveTo>
                <a:lnTo>
                  <a:pt x="481" y="1586"/>
                </a:lnTo>
                <a:lnTo>
                  <a:pt x="465" y="1621"/>
                </a:lnTo>
                <a:lnTo>
                  <a:pt x="443" y="1565"/>
                </a:lnTo>
                <a:lnTo>
                  <a:pt x="457" y="1554"/>
                </a:lnTo>
                <a:close/>
                <a:moveTo>
                  <a:pt x="438" y="1551"/>
                </a:moveTo>
                <a:lnTo>
                  <a:pt x="446" y="1541"/>
                </a:lnTo>
                <a:lnTo>
                  <a:pt x="449" y="1546"/>
                </a:lnTo>
                <a:lnTo>
                  <a:pt x="438" y="1551"/>
                </a:lnTo>
                <a:close/>
                <a:moveTo>
                  <a:pt x="489" y="1372"/>
                </a:moveTo>
                <a:lnTo>
                  <a:pt x="478" y="1356"/>
                </a:lnTo>
                <a:lnTo>
                  <a:pt x="500" y="1324"/>
                </a:lnTo>
                <a:lnTo>
                  <a:pt x="508" y="1361"/>
                </a:lnTo>
                <a:lnTo>
                  <a:pt x="489" y="1372"/>
                </a:lnTo>
                <a:close/>
                <a:moveTo>
                  <a:pt x="510" y="1375"/>
                </a:moveTo>
                <a:lnTo>
                  <a:pt x="516" y="1393"/>
                </a:lnTo>
                <a:lnTo>
                  <a:pt x="510" y="1404"/>
                </a:lnTo>
                <a:lnTo>
                  <a:pt x="494" y="1383"/>
                </a:lnTo>
                <a:lnTo>
                  <a:pt x="510" y="1375"/>
                </a:lnTo>
                <a:close/>
                <a:moveTo>
                  <a:pt x="478" y="1377"/>
                </a:moveTo>
                <a:lnTo>
                  <a:pt x="457" y="1388"/>
                </a:lnTo>
                <a:lnTo>
                  <a:pt x="457" y="1388"/>
                </a:lnTo>
                <a:lnTo>
                  <a:pt x="470" y="1367"/>
                </a:lnTo>
                <a:lnTo>
                  <a:pt x="478" y="1377"/>
                </a:lnTo>
                <a:close/>
                <a:moveTo>
                  <a:pt x="484" y="1388"/>
                </a:moveTo>
                <a:lnTo>
                  <a:pt x="502" y="1415"/>
                </a:lnTo>
                <a:lnTo>
                  <a:pt x="478" y="1460"/>
                </a:lnTo>
                <a:lnTo>
                  <a:pt x="460" y="1402"/>
                </a:lnTo>
                <a:lnTo>
                  <a:pt x="484" y="1388"/>
                </a:lnTo>
                <a:close/>
                <a:moveTo>
                  <a:pt x="486" y="1602"/>
                </a:moveTo>
                <a:lnTo>
                  <a:pt x="500" y="1650"/>
                </a:lnTo>
                <a:lnTo>
                  <a:pt x="481" y="1666"/>
                </a:lnTo>
                <a:lnTo>
                  <a:pt x="470" y="1637"/>
                </a:lnTo>
                <a:lnTo>
                  <a:pt x="486" y="1602"/>
                </a:lnTo>
                <a:close/>
                <a:moveTo>
                  <a:pt x="484" y="1538"/>
                </a:moveTo>
                <a:lnTo>
                  <a:pt x="486" y="1535"/>
                </a:lnTo>
                <a:lnTo>
                  <a:pt x="494" y="1559"/>
                </a:lnTo>
                <a:lnTo>
                  <a:pt x="492" y="1567"/>
                </a:lnTo>
                <a:lnTo>
                  <a:pt x="484" y="1538"/>
                </a:lnTo>
                <a:close/>
                <a:moveTo>
                  <a:pt x="500" y="1575"/>
                </a:moveTo>
                <a:lnTo>
                  <a:pt x="505" y="1599"/>
                </a:lnTo>
                <a:lnTo>
                  <a:pt x="497" y="1586"/>
                </a:lnTo>
                <a:lnTo>
                  <a:pt x="494" y="1583"/>
                </a:lnTo>
                <a:lnTo>
                  <a:pt x="500" y="1575"/>
                </a:lnTo>
                <a:close/>
                <a:moveTo>
                  <a:pt x="497" y="1530"/>
                </a:moveTo>
                <a:lnTo>
                  <a:pt x="513" y="1519"/>
                </a:lnTo>
                <a:lnTo>
                  <a:pt x="502" y="1543"/>
                </a:lnTo>
                <a:lnTo>
                  <a:pt x="497" y="1530"/>
                </a:lnTo>
                <a:close/>
                <a:moveTo>
                  <a:pt x="529" y="1765"/>
                </a:moveTo>
                <a:lnTo>
                  <a:pt x="526" y="1776"/>
                </a:lnTo>
                <a:lnTo>
                  <a:pt x="524" y="1776"/>
                </a:lnTo>
                <a:lnTo>
                  <a:pt x="502" y="1722"/>
                </a:lnTo>
                <a:lnTo>
                  <a:pt x="516" y="1709"/>
                </a:lnTo>
                <a:lnTo>
                  <a:pt x="529" y="1765"/>
                </a:lnTo>
                <a:close/>
                <a:moveTo>
                  <a:pt x="521" y="1680"/>
                </a:moveTo>
                <a:lnTo>
                  <a:pt x="526" y="1666"/>
                </a:lnTo>
                <a:lnTo>
                  <a:pt x="526" y="1672"/>
                </a:lnTo>
                <a:lnTo>
                  <a:pt x="521" y="1680"/>
                </a:lnTo>
                <a:lnTo>
                  <a:pt x="521" y="1680"/>
                </a:lnTo>
                <a:close/>
                <a:moveTo>
                  <a:pt x="505" y="1808"/>
                </a:moveTo>
                <a:lnTo>
                  <a:pt x="497" y="1824"/>
                </a:lnTo>
                <a:lnTo>
                  <a:pt x="494" y="1819"/>
                </a:lnTo>
                <a:lnTo>
                  <a:pt x="505" y="1808"/>
                </a:lnTo>
                <a:close/>
                <a:moveTo>
                  <a:pt x="489" y="1805"/>
                </a:moveTo>
                <a:lnTo>
                  <a:pt x="481" y="1779"/>
                </a:lnTo>
                <a:lnTo>
                  <a:pt x="484" y="1771"/>
                </a:lnTo>
                <a:lnTo>
                  <a:pt x="505" y="1795"/>
                </a:lnTo>
                <a:lnTo>
                  <a:pt x="489" y="1805"/>
                </a:lnTo>
                <a:close/>
                <a:moveTo>
                  <a:pt x="502" y="1845"/>
                </a:moveTo>
                <a:lnTo>
                  <a:pt x="500" y="1837"/>
                </a:lnTo>
                <a:lnTo>
                  <a:pt x="510" y="1821"/>
                </a:lnTo>
                <a:lnTo>
                  <a:pt x="502" y="1845"/>
                </a:lnTo>
                <a:close/>
                <a:moveTo>
                  <a:pt x="508" y="1899"/>
                </a:moveTo>
                <a:lnTo>
                  <a:pt x="516" y="1923"/>
                </a:lnTo>
                <a:lnTo>
                  <a:pt x="508" y="1939"/>
                </a:lnTo>
                <a:lnTo>
                  <a:pt x="492" y="1923"/>
                </a:lnTo>
                <a:lnTo>
                  <a:pt x="502" y="1888"/>
                </a:lnTo>
                <a:lnTo>
                  <a:pt x="508" y="1899"/>
                </a:lnTo>
                <a:close/>
                <a:moveTo>
                  <a:pt x="489" y="1757"/>
                </a:moveTo>
                <a:lnTo>
                  <a:pt x="497" y="1738"/>
                </a:lnTo>
                <a:lnTo>
                  <a:pt x="513" y="1787"/>
                </a:lnTo>
                <a:lnTo>
                  <a:pt x="513" y="1787"/>
                </a:lnTo>
                <a:lnTo>
                  <a:pt x="489" y="1757"/>
                </a:lnTo>
                <a:close/>
                <a:moveTo>
                  <a:pt x="486" y="1677"/>
                </a:moveTo>
                <a:lnTo>
                  <a:pt x="502" y="1664"/>
                </a:lnTo>
                <a:lnTo>
                  <a:pt x="508" y="1680"/>
                </a:lnTo>
                <a:lnTo>
                  <a:pt x="497" y="1706"/>
                </a:lnTo>
                <a:lnTo>
                  <a:pt x="486" y="1677"/>
                </a:lnTo>
                <a:close/>
                <a:moveTo>
                  <a:pt x="513" y="1656"/>
                </a:moveTo>
                <a:lnTo>
                  <a:pt x="518" y="1653"/>
                </a:lnTo>
                <a:lnTo>
                  <a:pt x="516" y="1661"/>
                </a:lnTo>
                <a:lnTo>
                  <a:pt x="513" y="1656"/>
                </a:lnTo>
                <a:close/>
                <a:moveTo>
                  <a:pt x="510" y="1642"/>
                </a:moveTo>
                <a:lnTo>
                  <a:pt x="502" y="1615"/>
                </a:lnTo>
                <a:lnTo>
                  <a:pt x="516" y="1631"/>
                </a:lnTo>
                <a:lnTo>
                  <a:pt x="518" y="1637"/>
                </a:lnTo>
                <a:lnTo>
                  <a:pt x="510" y="1642"/>
                </a:lnTo>
                <a:close/>
                <a:moveTo>
                  <a:pt x="473" y="1492"/>
                </a:moveTo>
                <a:lnTo>
                  <a:pt x="473" y="1490"/>
                </a:lnTo>
                <a:lnTo>
                  <a:pt x="484" y="1525"/>
                </a:lnTo>
                <a:lnTo>
                  <a:pt x="481" y="1525"/>
                </a:lnTo>
                <a:lnTo>
                  <a:pt x="473" y="1492"/>
                </a:lnTo>
                <a:close/>
                <a:moveTo>
                  <a:pt x="478" y="1562"/>
                </a:moveTo>
                <a:lnTo>
                  <a:pt x="468" y="1549"/>
                </a:lnTo>
                <a:lnTo>
                  <a:pt x="473" y="1543"/>
                </a:lnTo>
                <a:lnTo>
                  <a:pt x="478" y="1562"/>
                </a:lnTo>
                <a:close/>
                <a:moveTo>
                  <a:pt x="470" y="1474"/>
                </a:moveTo>
                <a:lnTo>
                  <a:pt x="468" y="1476"/>
                </a:lnTo>
                <a:lnTo>
                  <a:pt x="460" y="1444"/>
                </a:lnTo>
                <a:lnTo>
                  <a:pt x="470" y="1474"/>
                </a:lnTo>
                <a:close/>
                <a:moveTo>
                  <a:pt x="465" y="1508"/>
                </a:moveTo>
                <a:lnTo>
                  <a:pt x="470" y="1533"/>
                </a:lnTo>
                <a:lnTo>
                  <a:pt x="460" y="1538"/>
                </a:lnTo>
                <a:lnTo>
                  <a:pt x="451" y="1527"/>
                </a:lnTo>
                <a:lnTo>
                  <a:pt x="465" y="1508"/>
                </a:lnTo>
                <a:close/>
                <a:moveTo>
                  <a:pt x="470" y="1672"/>
                </a:moveTo>
                <a:lnTo>
                  <a:pt x="451" y="1688"/>
                </a:lnTo>
                <a:lnTo>
                  <a:pt x="449" y="1682"/>
                </a:lnTo>
                <a:lnTo>
                  <a:pt x="462" y="1653"/>
                </a:lnTo>
                <a:lnTo>
                  <a:pt x="470" y="1672"/>
                </a:lnTo>
                <a:close/>
                <a:moveTo>
                  <a:pt x="476" y="1685"/>
                </a:moveTo>
                <a:lnTo>
                  <a:pt x="489" y="1722"/>
                </a:lnTo>
                <a:lnTo>
                  <a:pt x="473" y="1741"/>
                </a:lnTo>
                <a:lnTo>
                  <a:pt x="465" y="1733"/>
                </a:lnTo>
                <a:lnTo>
                  <a:pt x="454" y="1698"/>
                </a:lnTo>
                <a:lnTo>
                  <a:pt x="476" y="1685"/>
                </a:lnTo>
                <a:close/>
                <a:moveTo>
                  <a:pt x="476" y="1797"/>
                </a:moveTo>
                <a:lnTo>
                  <a:pt x="473" y="1797"/>
                </a:lnTo>
                <a:lnTo>
                  <a:pt x="473" y="1795"/>
                </a:lnTo>
                <a:lnTo>
                  <a:pt x="476" y="1797"/>
                </a:lnTo>
                <a:close/>
                <a:moveTo>
                  <a:pt x="468" y="1773"/>
                </a:moveTo>
                <a:lnTo>
                  <a:pt x="468" y="1779"/>
                </a:lnTo>
                <a:lnTo>
                  <a:pt x="468" y="1781"/>
                </a:lnTo>
                <a:lnTo>
                  <a:pt x="465" y="1776"/>
                </a:lnTo>
                <a:lnTo>
                  <a:pt x="468" y="1773"/>
                </a:lnTo>
                <a:close/>
                <a:moveTo>
                  <a:pt x="468" y="1811"/>
                </a:moveTo>
                <a:lnTo>
                  <a:pt x="473" y="1821"/>
                </a:lnTo>
                <a:lnTo>
                  <a:pt x="460" y="1832"/>
                </a:lnTo>
                <a:lnTo>
                  <a:pt x="468" y="1811"/>
                </a:lnTo>
                <a:close/>
                <a:moveTo>
                  <a:pt x="478" y="1832"/>
                </a:moveTo>
                <a:lnTo>
                  <a:pt x="484" y="1843"/>
                </a:lnTo>
                <a:lnTo>
                  <a:pt x="454" y="1888"/>
                </a:lnTo>
                <a:lnTo>
                  <a:pt x="443" y="1875"/>
                </a:lnTo>
                <a:lnTo>
                  <a:pt x="451" y="1856"/>
                </a:lnTo>
                <a:lnTo>
                  <a:pt x="478" y="1832"/>
                </a:lnTo>
                <a:close/>
                <a:moveTo>
                  <a:pt x="489" y="1856"/>
                </a:moveTo>
                <a:lnTo>
                  <a:pt x="497" y="1872"/>
                </a:lnTo>
                <a:lnTo>
                  <a:pt x="484" y="1915"/>
                </a:lnTo>
                <a:lnTo>
                  <a:pt x="465" y="1896"/>
                </a:lnTo>
                <a:lnTo>
                  <a:pt x="489" y="1856"/>
                </a:lnTo>
                <a:close/>
                <a:moveTo>
                  <a:pt x="489" y="1936"/>
                </a:moveTo>
                <a:lnTo>
                  <a:pt x="502" y="1950"/>
                </a:lnTo>
                <a:lnTo>
                  <a:pt x="497" y="1958"/>
                </a:lnTo>
                <a:lnTo>
                  <a:pt x="476" y="1979"/>
                </a:lnTo>
                <a:lnTo>
                  <a:pt x="489" y="1936"/>
                </a:lnTo>
                <a:close/>
                <a:moveTo>
                  <a:pt x="478" y="1993"/>
                </a:moveTo>
                <a:lnTo>
                  <a:pt x="460" y="2027"/>
                </a:lnTo>
                <a:lnTo>
                  <a:pt x="468" y="2003"/>
                </a:lnTo>
                <a:lnTo>
                  <a:pt x="478" y="1993"/>
                </a:lnTo>
                <a:close/>
                <a:moveTo>
                  <a:pt x="508" y="1966"/>
                </a:moveTo>
                <a:lnTo>
                  <a:pt x="513" y="1960"/>
                </a:lnTo>
                <a:lnTo>
                  <a:pt x="534" y="1979"/>
                </a:lnTo>
                <a:lnTo>
                  <a:pt x="508" y="2094"/>
                </a:lnTo>
                <a:lnTo>
                  <a:pt x="460" y="2054"/>
                </a:lnTo>
                <a:lnTo>
                  <a:pt x="508" y="1966"/>
                </a:lnTo>
                <a:close/>
                <a:moveTo>
                  <a:pt x="521" y="1950"/>
                </a:moveTo>
                <a:lnTo>
                  <a:pt x="524" y="1947"/>
                </a:lnTo>
                <a:lnTo>
                  <a:pt x="529" y="1958"/>
                </a:lnTo>
                <a:lnTo>
                  <a:pt x="521" y="1950"/>
                </a:lnTo>
                <a:close/>
                <a:moveTo>
                  <a:pt x="542" y="1998"/>
                </a:moveTo>
                <a:lnTo>
                  <a:pt x="545" y="2009"/>
                </a:lnTo>
                <a:lnTo>
                  <a:pt x="532" y="2035"/>
                </a:lnTo>
                <a:lnTo>
                  <a:pt x="542" y="1998"/>
                </a:lnTo>
                <a:close/>
                <a:moveTo>
                  <a:pt x="542" y="1942"/>
                </a:moveTo>
                <a:lnTo>
                  <a:pt x="537" y="1934"/>
                </a:lnTo>
                <a:lnTo>
                  <a:pt x="545" y="1926"/>
                </a:lnTo>
                <a:lnTo>
                  <a:pt x="542" y="1942"/>
                </a:lnTo>
                <a:close/>
                <a:moveTo>
                  <a:pt x="524" y="1904"/>
                </a:moveTo>
                <a:lnTo>
                  <a:pt x="518" y="1894"/>
                </a:lnTo>
                <a:lnTo>
                  <a:pt x="510" y="1867"/>
                </a:lnTo>
                <a:lnTo>
                  <a:pt x="526" y="1816"/>
                </a:lnTo>
                <a:lnTo>
                  <a:pt x="526" y="1819"/>
                </a:lnTo>
                <a:lnTo>
                  <a:pt x="545" y="1867"/>
                </a:lnTo>
                <a:lnTo>
                  <a:pt x="524" y="1904"/>
                </a:lnTo>
                <a:close/>
                <a:moveTo>
                  <a:pt x="532" y="1797"/>
                </a:moveTo>
                <a:lnTo>
                  <a:pt x="534" y="1787"/>
                </a:lnTo>
                <a:lnTo>
                  <a:pt x="542" y="1819"/>
                </a:lnTo>
                <a:lnTo>
                  <a:pt x="537" y="1811"/>
                </a:lnTo>
                <a:lnTo>
                  <a:pt x="532" y="1797"/>
                </a:lnTo>
                <a:close/>
                <a:moveTo>
                  <a:pt x="537" y="1658"/>
                </a:moveTo>
                <a:lnTo>
                  <a:pt x="537" y="1656"/>
                </a:lnTo>
                <a:lnTo>
                  <a:pt x="537" y="1658"/>
                </a:lnTo>
                <a:lnTo>
                  <a:pt x="537" y="1658"/>
                </a:lnTo>
                <a:close/>
                <a:moveTo>
                  <a:pt x="532" y="1361"/>
                </a:moveTo>
                <a:lnTo>
                  <a:pt x="534" y="1361"/>
                </a:lnTo>
                <a:lnTo>
                  <a:pt x="534" y="1364"/>
                </a:lnTo>
                <a:lnTo>
                  <a:pt x="532" y="1361"/>
                </a:lnTo>
                <a:close/>
                <a:moveTo>
                  <a:pt x="518" y="1415"/>
                </a:moveTo>
                <a:lnTo>
                  <a:pt x="518" y="1412"/>
                </a:lnTo>
                <a:lnTo>
                  <a:pt x="521" y="1420"/>
                </a:lnTo>
                <a:lnTo>
                  <a:pt x="518" y="1415"/>
                </a:lnTo>
                <a:close/>
                <a:moveTo>
                  <a:pt x="518" y="1356"/>
                </a:moveTo>
                <a:lnTo>
                  <a:pt x="508" y="1308"/>
                </a:lnTo>
                <a:lnTo>
                  <a:pt x="510" y="1305"/>
                </a:lnTo>
                <a:lnTo>
                  <a:pt x="518" y="1356"/>
                </a:lnTo>
                <a:lnTo>
                  <a:pt x="518" y="1356"/>
                </a:lnTo>
                <a:close/>
                <a:moveTo>
                  <a:pt x="518" y="1276"/>
                </a:moveTo>
                <a:lnTo>
                  <a:pt x="513" y="1241"/>
                </a:lnTo>
                <a:lnTo>
                  <a:pt x="529" y="1233"/>
                </a:lnTo>
                <a:lnTo>
                  <a:pt x="537" y="1246"/>
                </a:lnTo>
                <a:lnTo>
                  <a:pt x="518" y="1276"/>
                </a:lnTo>
                <a:close/>
                <a:moveTo>
                  <a:pt x="510" y="1230"/>
                </a:moveTo>
                <a:lnTo>
                  <a:pt x="502" y="1182"/>
                </a:lnTo>
                <a:lnTo>
                  <a:pt x="524" y="1222"/>
                </a:lnTo>
                <a:lnTo>
                  <a:pt x="510" y="1230"/>
                </a:lnTo>
                <a:close/>
                <a:moveTo>
                  <a:pt x="508" y="1289"/>
                </a:moveTo>
                <a:lnTo>
                  <a:pt x="505" y="1292"/>
                </a:lnTo>
                <a:lnTo>
                  <a:pt x="497" y="1249"/>
                </a:lnTo>
                <a:lnTo>
                  <a:pt x="500" y="1246"/>
                </a:lnTo>
                <a:lnTo>
                  <a:pt x="508" y="1289"/>
                </a:lnTo>
                <a:close/>
                <a:moveTo>
                  <a:pt x="497" y="1305"/>
                </a:moveTo>
                <a:lnTo>
                  <a:pt x="470" y="1343"/>
                </a:lnTo>
                <a:lnTo>
                  <a:pt x="427" y="1279"/>
                </a:lnTo>
                <a:lnTo>
                  <a:pt x="484" y="1254"/>
                </a:lnTo>
                <a:lnTo>
                  <a:pt x="497" y="1305"/>
                </a:lnTo>
                <a:close/>
                <a:moveTo>
                  <a:pt x="462" y="1353"/>
                </a:moveTo>
                <a:lnTo>
                  <a:pt x="451" y="1372"/>
                </a:lnTo>
                <a:lnTo>
                  <a:pt x="433" y="1308"/>
                </a:lnTo>
                <a:lnTo>
                  <a:pt x="462" y="1353"/>
                </a:lnTo>
                <a:close/>
                <a:moveTo>
                  <a:pt x="438" y="1412"/>
                </a:moveTo>
                <a:lnTo>
                  <a:pt x="460" y="1490"/>
                </a:lnTo>
                <a:lnTo>
                  <a:pt x="443" y="1519"/>
                </a:lnTo>
                <a:lnTo>
                  <a:pt x="406" y="1471"/>
                </a:lnTo>
                <a:lnTo>
                  <a:pt x="403" y="1463"/>
                </a:lnTo>
                <a:lnTo>
                  <a:pt x="438" y="1412"/>
                </a:lnTo>
                <a:lnTo>
                  <a:pt x="438" y="1412"/>
                </a:lnTo>
                <a:close/>
                <a:moveTo>
                  <a:pt x="438" y="1530"/>
                </a:moveTo>
                <a:lnTo>
                  <a:pt x="433" y="1538"/>
                </a:lnTo>
                <a:lnTo>
                  <a:pt x="422" y="1508"/>
                </a:lnTo>
                <a:lnTo>
                  <a:pt x="438" y="1530"/>
                </a:lnTo>
                <a:close/>
                <a:moveTo>
                  <a:pt x="398" y="1450"/>
                </a:moveTo>
                <a:lnTo>
                  <a:pt x="393" y="1436"/>
                </a:lnTo>
                <a:lnTo>
                  <a:pt x="417" y="1423"/>
                </a:lnTo>
                <a:lnTo>
                  <a:pt x="398" y="1450"/>
                </a:lnTo>
                <a:close/>
                <a:moveTo>
                  <a:pt x="395" y="1476"/>
                </a:moveTo>
                <a:lnTo>
                  <a:pt x="395" y="1476"/>
                </a:lnTo>
                <a:lnTo>
                  <a:pt x="425" y="1551"/>
                </a:lnTo>
                <a:lnTo>
                  <a:pt x="417" y="1565"/>
                </a:lnTo>
                <a:lnTo>
                  <a:pt x="411" y="1570"/>
                </a:lnTo>
                <a:lnTo>
                  <a:pt x="385" y="1490"/>
                </a:lnTo>
                <a:lnTo>
                  <a:pt x="395" y="1476"/>
                </a:lnTo>
                <a:close/>
                <a:moveTo>
                  <a:pt x="425" y="1573"/>
                </a:moveTo>
                <a:lnTo>
                  <a:pt x="433" y="1570"/>
                </a:lnTo>
                <a:lnTo>
                  <a:pt x="457" y="1637"/>
                </a:lnTo>
                <a:lnTo>
                  <a:pt x="443" y="1666"/>
                </a:lnTo>
                <a:lnTo>
                  <a:pt x="417" y="1589"/>
                </a:lnTo>
                <a:lnTo>
                  <a:pt x="425" y="1573"/>
                </a:lnTo>
                <a:close/>
                <a:moveTo>
                  <a:pt x="446" y="1712"/>
                </a:moveTo>
                <a:lnTo>
                  <a:pt x="443" y="1709"/>
                </a:lnTo>
                <a:lnTo>
                  <a:pt x="443" y="1706"/>
                </a:lnTo>
                <a:lnTo>
                  <a:pt x="446" y="1712"/>
                </a:lnTo>
                <a:close/>
                <a:moveTo>
                  <a:pt x="454" y="1738"/>
                </a:moveTo>
                <a:lnTo>
                  <a:pt x="462" y="1760"/>
                </a:lnTo>
                <a:lnTo>
                  <a:pt x="460" y="1763"/>
                </a:lnTo>
                <a:lnTo>
                  <a:pt x="438" y="1722"/>
                </a:lnTo>
                <a:lnTo>
                  <a:pt x="454" y="1738"/>
                </a:lnTo>
                <a:close/>
                <a:moveTo>
                  <a:pt x="449" y="1896"/>
                </a:moveTo>
                <a:lnTo>
                  <a:pt x="409" y="1958"/>
                </a:lnTo>
                <a:lnTo>
                  <a:pt x="438" y="1888"/>
                </a:lnTo>
                <a:lnTo>
                  <a:pt x="449" y="1896"/>
                </a:lnTo>
                <a:close/>
                <a:moveTo>
                  <a:pt x="457" y="1907"/>
                </a:moveTo>
                <a:lnTo>
                  <a:pt x="478" y="1926"/>
                </a:lnTo>
                <a:lnTo>
                  <a:pt x="457" y="1998"/>
                </a:lnTo>
                <a:lnTo>
                  <a:pt x="427" y="2027"/>
                </a:lnTo>
                <a:lnTo>
                  <a:pt x="395" y="2003"/>
                </a:lnTo>
                <a:lnTo>
                  <a:pt x="457" y="1907"/>
                </a:lnTo>
                <a:close/>
                <a:moveTo>
                  <a:pt x="449" y="2022"/>
                </a:moveTo>
                <a:lnTo>
                  <a:pt x="443" y="2041"/>
                </a:lnTo>
                <a:lnTo>
                  <a:pt x="435" y="2035"/>
                </a:lnTo>
                <a:lnTo>
                  <a:pt x="449" y="2022"/>
                </a:lnTo>
                <a:close/>
                <a:moveTo>
                  <a:pt x="454" y="2065"/>
                </a:moveTo>
                <a:lnTo>
                  <a:pt x="502" y="2105"/>
                </a:lnTo>
                <a:lnTo>
                  <a:pt x="494" y="2124"/>
                </a:lnTo>
                <a:lnTo>
                  <a:pt x="441" y="2185"/>
                </a:lnTo>
                <a:lnTo>
                  <a:pt x="417" y="2166"/>
                </a:lnTo>
                <a:lnTo>
                  <a:pt x="441" y="2089"/>
                </a:lnTo>
                <a:lnTo>
                  <a:pt x="454" y="2065"/>
                </a:lnTo>
                <a:close/>
                <a:moveTo>
                  <a:pt x="476" y="2161"/>
                </a:moveTo>
                <a:lnTo>
                  <a:pt x="460" y="2198"/>
                </a:lnTo>
                <a:lnTo>
                  <a:pt x="451" y="2190"/>
                </a:lnTo>
                <a:lnTo>
                  <a:pt x="476" y="2161"/>
                </a:lnTo>
                <a:close/>
                <a:moveTo>
                  <a:pt x="385" y="2265"/>
                </a:moveTo>
                <a:lnTo>
                  <a:pt x="443" y="2201"/>
                </a:lnTo>
                <a:lnTo>
                  <a:pt x="454" y="2209"/>
                </a:lnTo>
                <a:lnTo>
                  <a:pt x="409" y="2311"/>
                </a:lnTo>
                <a:lnTo>
                  <a:pt x="377" y="2292"/>
                </a:lnTo>
                <a:lnTo>
                  <a:pt x="385" y="2265"/>
                </a:lnTo>
                <a:close/>
                <a:moveTo>
                  <a:pt x="465" y="2217"/>
                </a:moveTo>
                <a:lnTo>
                  <a:pt x="476" y="2222"/>
                </a:lnTo>
                <a:lnTo>
                  <a:pt x="451" y="2335"/>
                </a:lnTo>
                <a:lnTo>
                  <a:pt x="419" y="2316"/>
                </a:lnTo>
                <a:lnTo>
                  <a:pt x="465" y="2217"/>
                </a:lnTo>
                <a:close/>
                <a:moveTo>
                  <a:pt x="470" y="2204"/>
                </a:moveTo>
                <a:lnTo>
                  <a:pt x="492" y="2156"/>
                </a:lnTo>
                <a:lnTo>
                  <a:pt x="478" y="2212"/>
                </a:lnTo>
                <a:lnTo>
                  <a:pt x="470" y="2204"/>
                </a:lnTo>
                <a:close/>
                <a:moveTo>
                  <a:pt x="550" y="2025"/>
                </a:moveTo>
                <a:lnTo>
                  <a:pt x="558" y="2049"/>
                </a:lnTo>
                <a:lnTo>
                  <a:pt x="521" y="2091"/>
                </a:lnTo>
                <a:lnTo>
                  <a:pt x="550" y="2025"/>
                </a:lnTo>
                <a:close/>
                <a:moveTo>
                  <a:pt x="550" y="1960"/>
                </a:moveTo>
                <a:lnTo>
                  <a:pt x="561" y="1912"/>
                </a:lnTo>
                <a:lnTo>
                  <a:pt x="574" y="1944"/>
                </a:lnTo>
                <a:lnTo>
                  <a:pt x="558" y="1976"/>
                </a:lnTo>
                <a:lnTo>
                  <a:pt x="550" y="1960"/>
                </a:lnTo>
                <a:close/>
                <a:moveTo>
                  <a:pt x="569" y="1821"/>
                </a:moveTo>
                <a:lnTo>
                  <a:pt x="561" y="1837"/>
                </a:lnTo>
                <a:lnTo>
                  <a:pt x="558" y="1837"/>
                </a:lnTo>
                <a:lnTo>
                  <a:pt x="545" y="1776"/>
                </a:lnTo>
                <a:lnTo>
                  <a:pt x="556" y="1765"/>
                </a:lnTo>
                <a:lnTo>
                  <a:pt x="572" y="1816"/>
                </a:lnTo>
                <a:lnTo>
                  <a:pt x="569" y="1821"/>
                </a:lnTo>
                <a:close/>
                <a:moveTo>
                  <a:pt x="556" y="1722"/>
                </a:moveTo>
                <a:lnTo>
                  <a:pt x="564" y="1693"/>
                </a:lnTo>
                <a:lnTo>
                  <a:pt x="572" y="1704"/>
                </a:lnTo>
                <a:lnTo>
                  <a:pt x="556" y="1728"/>
                </a:lnTo>
                <a:lnTo>
                  <a:pt x="556" y="1722"/>
                </a:lnTo>
                <a:close/>
                <a:moveTo>
                  <a:pt x="569" y="1680"/>
                </a:moveTo>
                <a:lnTo>
                  <a:pt x="574" y="1664"/>
                </a:lnTo>
                <a:lnTo>
                  <a:pt x="580" y="1693"/>
                </a:lnTo>
                <a:lnTo>
                  <a:pt x="580" y="1693"/>
                </a:lnTo>
                <a:lnTo>
                  <a:pt x="569" y="1680"/>
                </a:lnTo>
                <a:close/>
                <a:moveTo>
                  <a:pt x="558" y="1666"/>
                </a:moveTo>
                <a:lnTo>
                  <a:pt x="553" y="1658"/>
                </a:lnTo>
                <a:lnTo>
                  <a:pt x="569" y="1637"/>
                </a:lnTo>
                <a:lnTo>
                  <a:pt x="569" y="1640"/>
                </a:lnTo>
                <a:lnTo>
                  <a:pt x="558" y="1666"/>
                </a:lnTo>
                <a:close/>
                <a:moveTo>
                  <a:pt x="545" y="1648"/>
                </a:moveTo>
                <a:lnTo>
                  <a:pt x="537" y="1640"/>
                </a:lnTo>
                <a:lnTo>
                  <a:pt x="564" y="1618"/>
                </a:lnTo>
                <a:lnTo>
                  <a:pt x="564" y="1621"/>
                </a:lnTo>
                <a:lnTo>
                  <a:pt x="545" y="1648"/>
                </a:lnTo>
                <a:close/>
                <a:moveTo>
                  <a:pt x="564" y="1535"/>
                </a:moveTo>
                <a:lnTo>
                  <a:pt x="556" y="1498"/>
                </a:lnTo>
                <a:lnTo>
                  <a:pt x="572" y="1519"/>
                </a:lnTo>
                <a:lnTo>
                  <a:pt x="564" y="1535"/>
                </a:lnTo>
                <a:close/>
                <a:moveTo>
                  <a:pt x="548" y="1447"/>
                </a:moveTo>
                <a:lnTo>
                  <a:pt x="537" y="1383"/>
                </a:lnTo>
                <a:lnTo>
                  <a:pt x="556" y="1351"/>
                </a:lnTo>
                <a:lnTo>
                  <a:pt x="564" y="1345"/>
                </a:lnTo>
                <a:lnTo>
                  <a:pt x="572" y="1399"/>
                </a:lnTo>
                <a:lnTo>
                  <a:pt x="548" y="1447"/>
                </a:lnTo>
                <a:close/>
                <a:moveTo>
                  <a:pt x="545" y="1343"/>
                </a:moveTo>
                <a:lnTo>
                  <a:pt x="532" y="1351"/>
                </a:lnTo>
                <a:lnTo>
                  <a:pt x="521" y="1292"/>
                </a:lnTo>
                <a:lnTo>
                  <a:pt x="542" y="1257"/>
                </a:lnTo>
                <a:lnTo>
                  <a:pt x="556" y="1281"/>
                </a:lnTo>
                <a:lnTo>
                  <a:pt x="561" y="1316"/>
                </a:lnTo>
                <a:lnTo>
                  <a:pt x="545" y="1343"/>
                </a:lnTo>
                <a:close/>
                <a:moveTo>
                  <a:pt x="545" y="1236"/>
                </a:moveTo>
                <a:lnTo>
                  <a:pt x="542" y="1230"/>
                </a:lnTo>
                <a:lnTo>
                  <a:pt x="548" y="1228"/>
                </a:lnTo>
                <a:lnTo>
                  <a:pt x="548" y="1230"/>
                </a:lnTo>
                <a:lnTo>
                  <a:pt x="545" y="1236"/>
                </a:lnTo>
                <a:close/>
                <a:moveTo>
                  <a:pt x="534" y="1220"/>
                </a:moveTo>
                <a:lnTo>
                  <a:pt x="494" y="1147"/>
                </a:lnTo>
                <a:lnTo>
                  <a:pt x="489" y="1113"/>
                </a:lnTo>
                <a:lnTo>
                  <a:pt x="529" y="1097"/>
                </a:lnTo>
                <a:lnTo>
                  <a:pt x="545" y="1214"/>
                </a:lnTo>
                <a:lnTo>
                  <a:pt x="534" y="1220"/>
                </a:lnTo>
                <a:close/>
                <a:moveTo>
                  <a:pt x="438" y="824"/>
                </a:moveTo>
                <a:lnTo>
                  <a:pt x="422" y="725"/>
                </a:lnTo>
                <a:lnTo>
                  <a:pt x="465" y="819"/>
                </a:lnTo>
                <a:lnTo>
                  <a:pt x="438" y="824"/>
                </a:lnTo>
                <a:close/>
                <a:moveTo>
                  <a:pt x="422" y="976"/>
                </a:moveTo>
                <a:lnTo>
                  <a:pt x="403" y="982"/>
                </a:lnTo>
                <a:lnTo>
                  <a:pt x="334" y="856"/>
                </a:lnTo>
                <a:lnTo>
                  <a:pt x="395" y="845"/>
                </a:lnTo>
                <a:lnTo>
                  <a:pt x="422" y="976"/>
                </a:lnTo>
                <a:close/>
                <a:moveTo>
                  <a:pt x="449" y="1086"/>
                </a:moveTo>
                <a:lnTo>
                  <a:pt x="454" y="1110"/>
                </a:lnTo>
                <a:lnTo>
                  <a:pt x="382" y="1137"/>
                </a:lnTo>
                <a:lnTo>
                  <a:pt x="350" y="1008"/>
                </a:lnTo>
                <a:lnTo>
                  <a:pt x="395" y="995"/>
                </a:lnTo>
                <a:lnTo>
                  <a:pt x="449" y="1086"/>
                </a:lnTo>
                <a:close/>
                <a:moveTo>
                  <a:pt x="377" y="1164"/>
                </a:moveTo>
                <a:lnTo>
                  <a:pt x="393" y="1225"/>
                </a:lnTo>
                <a:lnTo>
                  <a:pt x="350" y="1161"/>
                </a:lnTo>
                <a:lnTo>
                  <a:pt x="374" y="1153"/>
                </a:lnTo>
                <a:lnTo>
                  <a:pt x="377" y="1164"/>
                </a:lnTo>
                <a:close/>
                <a:moveTo>
                  <a:pt x="387" y="1158"/>
                </a:moveTo>
                <a:lnTo>
                  <a:pt x="385" y="1147"/>
                </a:lnTo>
                <a:lnTo>
                  <a:pt x="457" y="1123"/>
                </a:lnTo>
                <a:lnTo>
                  <a:pt x="481" y="1241"/>
                </a:lnTo>
                <a:lnTo>
                  <a:pt x="419" y="1268"/>
                </a:lnTo>
                <a:lnTo>
                  <a:pt x="419" y="1268"/>
                </a:lnTo>
                <a:lnTo>
                  <a:pt x="387" y="1158"/>
                </a:lnTo>
                <a:close/>
                <a:moveTo>
                  <a:pt x="435" y="1396"/>
                </a:moveTo>
                <a:lnTo>
                  <a:pt x="430" y="1402"/>
                </a:lnTo>
                <a:lnTo>
                  <a:pt x="390" y="1423"/>
                </a:lnTo>
                <a:lnTo>
                  <a:pt x="347" y="1313"/>
                </a:lnTo>
                <a:lnTo>
                  <a:pt x="409" y="1287"/>
                </a:lnTo>
                <a:lnTo>
                  <a:pt x="435" y="1396"/>
                </a:lnTo>
                <a:close/>
                <a:moveTo>
                  <a:pt x="379" y="1428"/>
                </a:moveTo>
                <a:lnTo>
                  <a:pt x="377" y="1431"/>
                </a:lnTo>
                <a:lnTo>
                  <a:pt x="355" y="1404"/>
                </a:lnTo>
                <a:lnTo>
                  <a:pt x="329" y="1321"/>
                </a:lnTo>
                <a:lnTo>
                  <a:pt x="337" y="1319"/>
                </a:lnTo>
                <a:lnTo>
                  <a:pt x="379" y="1428"/>
                </a:lnTo>
                <a:close/>
                <a:moveTo>
                  <a:pt x="374" y="1447"/>
                </a:moveTo>
                <a:lnTo>
                  <a:pt x="387" y="1466"/>
                </a:lnTo>
                <a:lnTo>
                  <a:pt x="379" y="1476"/>
                </a:lnTo>
                <a:lnTo>
                  <a:pt x="371" y="1447"/>
                </a:lnTo>
                <a:lnTo>
                  <a:pt x="374" y="1447"/>
                </a:lnTo>
                <a:close/>
                <a:moveTo>
                  <a:pt x="401" y="1575"/>
                </a:moveTo>
                <a:lnTo>
                  <a:pt x="377" y="1589"/>
                </a:lnTo>
                <a:lnTo>
                  <a:pt x="353" y="1538"/>
                </a:lnTo>
                <a:lnTo>
                  <a:pt x="377" y="1503"/>
                </a:lnTo>
                <a:lnTo>
                  <a:pt x="401" y="1575"/>
                </a:lnTo>
                <a:close/>
                <a:moveTo>
                  <a:pt x="409" y="1602"/>
                </a:moveTo>
                <a:lnTo>
                  <a:pt x="435" y="1680"/>
                </a:lnTo>
                <a:lnTo>
                  <a:pt x="430" y="1693"/>
                </a:lnTo>
                <a:lnTo>
                  <a:pt x="422" y="1682"/>
                </a:lnTo>
                <a:lnTo>
                  <a:pt x="395" y="1626"/>
                </a:lnTo>
                <a:lnTo>
                  <a:pt x="409" y="1602"/>
                </a:lnTo>
                <a:close/>
                <a:moveTo>
                  <a:pt x="427" y="1725"/>
                </a:moveTo>
                <a:lnTo>
                  <a:pt x="451" y="1773"/>
                </a:lnTo>
                <a:lnTo>
                  <a:pt x="403" y="1837"/>
                </a:lnTo>
                <a:lnTo>
                  <a:pt x="382" y="1819"/>
                </a:lnTo>
                <a:lnTo>
                  <a:pt x="427" y="1725"/>
                </a:lnTo>
                <a:close/>
                <a:moveTo>
                  <a:pt x="374" y="1808"/>
                </a:moveTo>
                <a:lnTo>
                  <a:pt x="345" y="1781"/>
                </a:lnTo>
                <a:lnTo>
                  <a:pt x="411" y="1730"/>
                </a:lnTo>
                <a:lnTo>
                  <a:pt x="374" y="1808"/>
                </a:lnTo>
                <a:close/>
                <a:moveTo>
                  <a:pt x="377" y="1829"/>
                </a:moveTo>
                <a:lnTo>
                  <a:pt x="395" y="1848"/>
                </a:lnTo>
                <a:lnTo>
                  <a:pt x="323" y="1942"/>
                </a:lnTo>
                <a:lnTo>
                  <a:pt x="323" y="1942"/>
                </a:lnTo>
                <a:lnTo>
                  <a:pt x="377" y="1829"/>
                </a:lnTo>
                <a:close/>
                <a:moveTo>
                  <a:pt x="425" y="1875"/>
                </a:moveTo>
                <a:lnTo>
                  <a:pt x="427" y="1878"/>
                </a:lnTo>
                <a:lnTo>
                  <a:pt x="385" y="1993"/>
                </a:lnTo>
                <a:lnTo>
                  <a:pt x="337" y="1952"/>
                </a:lnTo>
                <a:lnTo>
                  <a:pt x="425" y="1875"/>
                </a:lnTo>
                <a:close/>
                <a:moveTo>
                  <a:pt x="387" y="2017"/>
                </a:moveTo>
                <a:lnTo>
                  <a:pt x="390" y="2011"/>
                </a:lnTo>
                <a:lnTo>
                  <a:pt x="419" y="2035"/>
                </a:lnTo>
                <a:lnTo>
                  <a:pt x="353" y="2099"/>
                </a:lnTo>
                <a:lnTo>
                  <a:pt x="387" y="2017"/>
                </a:lnTo>
                <a:close/>
                <a:moveTo>
                  <a:pt x="427" y="2043"/>
                </a:moveTo>
                <a:lnTo>
                  <a:pt x="438" y="2054"/>
                </a:lnTo>
                <a:lnTo>
                  <a:pt x="430" y="2083"/>
                </a:lnTo>
                <a:lnTo>
                  <a:pt x="393" y="2150"/>
                </a:lnTo>
                <a:lnTo>
                  <a:pt x="350" y="2121"/>
                </a:lnTo>
                <a:lnTo>
                  <a:pt x="427" y="2043"/>
                </a:lnTo>
                <a:close/>
                <a:moveTo>
                  <a:pt x="337" y="2110"/>
                </a:moveTo>
                <a:lnTo>
                  <a:pt x="331" y="2105"/>
                </a:lnTo>
                <a:lnTo>
                  <a:pt x="353" y="2070"/>
                </a:lnTo>
                <a:lnTo>
                  <a:pt x="337" y="2110"/>
                </a:lnTo>
                <a:close/>
                <a:moveTo>
                  <a:pt x="331" y="2121"/>
                </a:moveTo>
                <a:lnTo>
                  <a:pt x="299" y="2153"/>
                </a:lnTo>
                <a:lnTo>
                  <a:pt x="323" y="2116"/>
                </a:lnTo>
                <a:lnTo>
                  <a:pt x="331" y="2121"/>
                </a:lnTo>
                <a:close/>
                <a:moveTo>
                  <a:pt x="321" y="2150"/>
                </a:moveTo>
                <a:lnTo>
                  <a:pt x="286" y="2236"/>
                </a:lnTo>
                <a:lnTo>
                  <a:pt x="256" y="2220"/>
                </a:lnTo>
                <a:lnTo>
                  <a:pt x="270" y="2198"/>
                </a:lnTo>
                <a:lnTo>
                  <a:pt x="321" y="2150"/>
                </a:lnTo>
                <a:close/>
                <a:moveTo>
                  <a:pt x="291" y="2255"/>
                </a:moveTo>
                <a:lnTo>
                  <a:pt x="326" y="2276"/>
                </a:lnTo>
                <a:lnTo>
                  <a:pt x="270" y="2380"/>
                </a:lnTo>
                <a:lnTo>
                  <a:pt x="259" y="2394"/>
                </a:lnTo>
                <a:lnTo>
                  <a:pt x="240" y="2383"/>
                </a:lnTo>
                <a:lnTo>
                  <a:pt x="291" y="2255"/>
                </a:lnTo>
                <a:close/>
                <a:moveTo>
                  <a:pt x="280" y="2386"/>
                </a:moveTo>
                <a:lnTo>
                  <a:pt x="361" y="2295"/>
                </a:lnTo>
                <a:lnTo>
                  <a:pt x="363" y="2297"/>
                </a:lnTo>
                <a:lnTo>
                  <a:pt x="323" y="2426"/>
                </a:lnTo>
                <a:lnTo>
                  <a:pt x="272" y="2399"/>
                </a:lnTo>
                <a:lnTo>
                  <a:pt x="280" y="2386"/>
                </a:lnTo>
                <a:close/>
                <a:moveTo>
                  <a:pt x="374" y="2303"/>
                </a:moveTo>
                <a:lnTo>
                  <a:pt x="406" y="2321"/>
                </a:lnTo>
                <a:lnTo>
                  <a:pt x="353" y="2439"/>
                </a:lnTo>
                <a:lnTo>
                  <a:pt x="334" y="2431"/>
                </a:lnTo>
                <a:lnTo>
                  <a:pt x="374" y="2303"/>
                </a:lnTo>
                <a:close/>
                <a:moveTo>
                  <a:pt x="358" y="2458"/>
                </a:moveTo>
                <a:lnTo>
                  <a:pt x="374" y="2463"/>
                </a:lnTo>
                <a:lnTo>
                  <a:pt x="329" y="2527"/>
                </a:lnTo>
                <a:lnTo>
                  <a:pt x="358" y="2458"/>
                </a:lnTo>
                <a:close/>
                <a:moveTo>
                  <a:pt x="385" y="2469"/>
                </a:moveTo>
                <a:lnTo>
                  <a:pt x="414" y="2485"/>
                </a:lnTo>
                <a:lnTo>
                  <a:pt x="401" y="2546"/>
                </a:lnTo>
                <a:lnTo>
                  <a:pt x="382" y="2600"/>
                </a:lnTo>
                <a:lnTo>
                  <a:pt x="310" y="2570"/>
                </a:lnTo>
                <a:lnTo>
                  <a:pt x="385" y="2469"/>
                </a:lnTo>
                <a:close/>
                <a:moveTo>
                  <a:pt x="393" y="2460"/>
                </a:moveTo>
                <a:lnTo>
                  <a:pt x="435" y="2402"/>
                </a:lnTo>
                <a:lnTo>
                  <a:pt x="419" y="2474"/>
                </a:lnTo>
                <a:lnTo>
                  <a:pt x="393" y="2460"/>
                </a:lnTo>
                <a:close/>
                <a:moveTo>
                  <a:pt x="382" y="2455"/>
                </a:moveTo>
                <a:lnTo>
                  <a:pt x="363" y="2444"/>
                </a:lnTo>
                <a:lnTo>
                  <a:pt x="414" y="2329"/>
                </a:lnTo>
                <a:lnTo>
                  <a:pt x="446" y="2348"/>
                </a:lnTo>
                <a:lnTo>
                  <a:pt x="441" y="2372"/>
                </a:lnTo>
                <a:lnTo>
                  <a:pt x="382" y="2455"/>
                </a:lnTo>
                <a:close/>
                <a:moveTo>
                  <a:pt x="451" y="2378"/>
                </a:moveTo>
                <a:lnTo>
                  <a:pt x="468" y="2359"/>
                </a:lnTo>
                <a:lnTo>
                  <a:pt x="468" y="2359"/>
                </a:lnTo>
                <a:lnTo>
                  <a:pt x="435" y="2450"/>
                </a:lnTo>
                <a:lnTo>
                  <a:pt x="451" y="2378"/>
                </a:lnTo>
                <a:close/>
                <a:moveTo>
                  <a:pt x="465" y="2343"/>
                </a:moveTo>
                <a:lnTo>
                  <a:pt x="462" y="2343"/>
                </a:lnTo>
                <a:lnTo>
                  <a:pt x="486" y="2231"/>
                </a:lnTo>
                <a:lnTo>
                  <a:pt x="508" y="2247"/>
                </a:lnTo>
                <a:lnTo>
                  <a:pt x="484" y="2316"/>
                </a:lnTo>
                <a:lnTo>
                  <a:pt x="465" y="2343"/>
                </a:lnTo>
                <a:close/>
                <a:moveTo>
                  <a:pt x="494" y="2321"/>
                </a:moveTo>
                <a:lnTo>
                  <a:pt x="529" y="2273"/>
                </a:lnTo>
                <a:lnTo>
                  <a:pt x="513" y="2372"/>
                </a:lnTo>
                <a:lnTo>
                  <a:pt x="484" y="2354"/>
                </a:lnTo>
                <a:lnTo>
                  <a:pt x="494" y="2321"/>
                </a:lnTo>
                <a:close/>
                <a:moveTo>
                  <a:pt x="542" y="2271"/>
                </a:moveTo>
                <a:lnTo>
                  <a:pt x="561" y="2284"/>
                </a:lnTo>
                <a:lnTo>
                  <a:pt x="534" y="2386"/>
                </a:lnTo>
                <a:lnTo>
                  <a:pt x="526" y="2380"/>
                </a:lnTo>
                <a:lnTo>
                  <a:pt x="542" y="2271"/>
                </a:lnTo>
                <a:close/>
                <a:moveTo>
                  <a:pt x="545" y="2257"/>
                </a:moveTo>
                <a:lnTo>
                  <a:pt x="545" y="2255"/>
                </a:lnTo>
                <a:lnTo>
                  <a:pt x="585" y="2198"/>
                </a:lnTo>
                <a:lnTo>
                  <a:pt x="566" y="2273"/>
                </a:lnTo>
                <a:lnTo>
                  <a:pt x="545" y="2257"/>
                </a:lnTo>
                <a:close/>
                <a:moveTo>
                  <a:pt x="550" y="2228"/>
                </a:moveTo>
                <a:lnTo>
                  <a:pt x="561" y="2153"/>
                </a:lnTo>
                <a:lnTo>
                  <a:pt x="588" y="2177"/>
                </a:lnTo>
                <a:lnTo>
                  <a:pt x="550" y="2228"/>
                </a:lnTo>
                <a:close/>
                <a:moveTo>
                  <a:pt x="553" y="2121"/>
                </a:moveTo>
                <a:lnTo>
                  <a:pt x="550" y="2129"/>
                </a:lnTo>
                <a:lnTo>
                  <a:pt x="524" y="2107"/>
                </a:lnTo>
                <a:lnTo>
                  <a:pt x="564" y="2062"/>
                </a:lnTo>
                <a:lnTo>
                  <a:pt x="564" y="2062"/>
                </a:lnTo>
                <a:lnTo>
                  <a:pt x="553" y="2121"/>
                </a:lnTo>
                <a:close/>
                <a:moveTo>
                  <a:pt x="558" y="2009"/>
                </a:moveTo>
                <a:lnTo>
                  <a:pt x="558" y="2006"/>
                </a:lnTo>
                <a:lnTo>
                  <a:pt x="569" y="2027"/>
                </a:lnTo>
                <a:lnTo>
                  <a:pt x="566" y="2038"/>
                </a:lnTo>
                <a:lnTo>
                  <a:pt x="558" y="2009"/>
                </a:lnTo>
                <a:close/>
                <a:moveTo>
                  <a:pt x="566" y="1995"/>
                </a:moveTo>
                <a:lnTo>
                  <a:pt x="566" y="1993"/>
                </a:lnTo>
                <a:lnTo>
                  <a:pt x="580" y="1960"/>
                </a:lnTo>
                <a:lnTo>
                  <a:pt x="580" y="1963"/>
                </a:lnTo>
                <a:lnTo>
                  <a:pt x="572" y="2001"/>
                </a:lnTo>
                <a:lnTo>
                  <a:pt x="566" y="1995"/>
                </a:lnTo>
                <a:close/>
                <a:moveTo>
                  <a:pt x="577" y="2046"/>
                </a:moveTo>
                <a:lnTo>
                  <a:pt x="580" y="2051"/>
                </a:lnTo>
                <a:lnTo>
                  <a:pt x="574" y="2062"/>
                </a:lnTo>
                <a:lnTo>
                  <a:pt x="574" y="2062"/>
                </a:lnTo>
                <a:lnTo>
                  <a:pt x="577" y="2046"/>
                </a:lnTo>
                <a:close/>
                <a:moveTo>
                  <a:pt x="574" y="1896"/>
                </a:moveTo>
                <a:lnTo>
                  <a:pt x="588" y="1886"/>
                </a:lnTo>
                <a:lnTo>
                  <a:pt x="590" y="1888"/>
                </a:lnTo>
                <a:lnTo>
                  <a:pt x="585" y="1915"/>
                </a:lnTo>
                <a:lnTo>
                  <a:pt x="582" y="1926"/>
                </a:lnTo>
                <a:lnTo>
                  <a:pt x="574" y="1896"/>
                </a:lnTo>
                <a:close/>
                <a:moveTo>
                  <a:pt x="585" y="1993"/>
                </a:moveTo>
                <a:lnTo>
                  <a:pt x="590" y="2011"/>
                </a:lnTo>
                <a:lnTo>
                  <a:pt x="588" y="2014"/>
                </a:lnTo>
                <a:lnTo>
                  <a:pt x="582" y="2011"/>
                </a:lnTo>
                <a:lnTo>
                  <a:pt x="585" y="1993"/>
                </a:lnTo>
                <a:close/>
                <a:moveTo>
                  <a:pt x="577" y="1795"/>
                </a:moveTo>
                <a:lnTo>
                  <a:pt x="566" y="1757"/>
                </a:lnTo>
                <a:lnTo>
                  <a:pt x="588" y="1738"/>
                </a:lnTo>
                <a:lnTo>
                  <a:pt x="588" y="1744"/>
                </a:lnTo>
                <a:lnTo>
                  <a:pt x="577" y="1795"/>
                </a:lnTo>
                <a:close/>
                <a:moveTo>
                  <a:pt x="561" y="1744"/>
                </a:moveTo>
                <a:lnTo>
                  <a:pt x="561" y="1741"/>
                </a:lnTo>
                <a:lnTo>
                  <a:pt x="580" y="1714"/>
                </a:lnTo>
                <a:lnTo>
                  <a:pt x="582" y="1717"/>
                </a:lnTo>
                <a:lnTo>
                  <a:pt x="585" y="1725"/>
                </a:lnTo>
                <a:lnTo>
                  <a:pt x="561" y="1744"/>
                </a:lnTo>
                <a:close/>
                <a:moveTo>
                  <a:pt x="574" y="1597"/>
                </a:moveTo>
                <a:lnTo>
                  <a:pt x="566" y="1559"/>
                </a:lnTo>
                <a:lnTo>
                  <a:pt x="580" y="1530"/>
                </a:lnTo>
                <a:lnTo>
                  <a:pt x="596" y="1554"/>
                </a:lnTo>
                <a:lnTo>
                  <a:pt x="596" y="1554"/>
                </a:lnTo>
                <a:lnTo>
                  <a:pt x="585" y="1589"/>
                </a:lnTo>
                <a:lnTo>
                  <a:pt x="574" y="1597"/>
                </a:lnTo>
                <a:close/>
                <a:moveTo>
                  <a:pt x="585" y="1517"/>
                </a:moveTo>
                <a:lnTo>
                  <a:pt x="588" y="1508"/>
                </a:lnTo>
                <a:lnTo>
                  <a:pt x="590" y="1527"/>
                </a:lnTo>
                <a:lnTo>
                  <a:pt x="585" y="1517"/>
                </a:lnTo>
                <a:close/>
                <a:moveTo>
                  <a:pt x="577" y="1503"/>
                </a:moveTo>
                <a:lnTo>
                  <a:pt x="564" y="1487"/>
                </a:lnTo>
                <a:lnTo>
                  <a:pt x="582" y="1476"/>
                </a:lnTo>
                <a:lnTo>
                  <a:pt x="585" y="1484"/>
                </a:lnTo>
                <a:lnTo>
                  <a:pt x="577" y="1503"/>
                </a:lnTo>
                <a:close/>
                <a:moveTo>
                  <a:pt x="582" y="1377"/>
                </a:moveTo>
                <a:lnTo>
                  <a:pt x="577" y="1340"/>
                </a:lnTo>
                <a:lnTo>
                  <a:pt x="585" y="1335"/>
                </a:lnTo>
                <a:lnTo>
                  <a:pt x="596" y="1351"/>
                </a:lnTo>
                <a:lnTo>
                  <a:pt x="582" y="1377"/>
                </a:lnTo>
                <a:close/>
                <a:moveTo>
                  <a:pt x="574" y="1292"/>
                </a:moveTo>
                <a:lnTo>
                  <a:pt x="566" y="1276"/>
                </a:lnTo>
                <a:lnTo>
                  <a:pt x="561" y="1233"/>
                </a:lnTo>
                <a:lnTo>
                  <a:pt x="572" y="1217"/>
                </a:lnTo>
                <a:lnTo>
                  <a:pt x="588" y="1209"/>
                </a:lnTo>
                <a:lnTo>
                  <a:pt x="593" y="1262"/>
                </a:lnTo>
                <a:lnTo>
                  <a:pt x="574" y="1292"/>
                </a:lnTo>
                <a:close/>
                <a:moveTo>
                  <a:pt x="585" y="1198"/>
                </a:moveTo>
                <a:lnTo>
                  <a:pt x="585" y="1196"/>
                </a:lnTo>
                <a:lnTo>
                  <a:pt x="585" y="1196"/>
                </a:lnTo>
                <a:lnTo>
                  <a:pt x="585" y="1198"/>
                </a:lnTo>
                <a:close/>
                <a:moveTo>
                  <a:pt x="574" y="1083"/>
                </a:moveTo>
                <a:lnTo>
                  <a:pt x="582" y="1177"/>
                </a:lnTo>
                <a:lnTo>
                  <a:pt x="564" y="1206"/>
                </a:lnTo>
                <a:lnTo>
                  <a:pt x="558" y="1209"/>
                </a:lnTo>
                <a:lnTo>
                  <a:pt x="542" y="1094"/>
                </a:lnTo>
                <a:lnTo>
                  <a:pt x="574" y="1083"/>
                </a:lnTo>
                <a:close/>
                <a:moveTo>
                  <a:pt x="540" y="1081"/>
                </a:moveTo>
                <a:lnTo>
                  <a:pt x="524" y="963"/>
                </a:lnTo>
                <a:lnTo>
                  <a:pt x="532" y="960"/>
                </a:lnTo>
                <a:lnTo>
                  <a:pt x="569" y="1046"/>
                </a:lnTo>
                <a:lnTo>
                  <a:pt x="572" y="1070"/>
                </a:lnTo>
                <a:lnTo>
                  <a:pt x="540" y="1081"/>
                </a:lnTo>
                <a:close/>
                <a:moveTo>
                  <a:pt x="542" y="958"/>
                </a:moveTo>
                <a:lnTo>
                  <a:pt x="561" y="952"/>
                </a:lnTo>
                <a:lnTo>
                  <a:pt x="566" y="1008"/>
                </a:lnTo>
                <a:lnTo>
                  <a:pt x="542" y="958"/>
                </a:lnTo>
                <a:close/>
                <a:moveTo>
                  <a:pt x="537" y="944"/>
                </a:moveTo>
                <a:lnTo>
                  <a:pt x="513" y="893"/>
                </a:lnTo>
                <a:lnTo>
                  <a:pt x="502" y="824"/>
                </a:lnTo>
                <a:lnTo>
                  <a:pt x="548" y="816"/>
                </a:lnTo>
                <a:lnTo>
                  <a:pt x="561" y="939"/>
                </a:lnTo>
                <a:lnTo>
                  <a:pt x="537" y="944"/>
                </a:lnTo>
                <a:close/>
                <a:moveTo>
                  <a:pt x="489" y="813"/>
                </a:moveTo>
                <a:lnTo>
                  <a:pt x="478" y="816"/>
                </a:lnTo>
                <a:lnTo>
                  <a:pt x="417" y="685"/>
                </a:lnTo>
                <a:lnTo>
                  <a:pt x="470" y="679"/>
                </a:lnTo>
                <a:lnTo>
                  <a:pt x="489" y="813"/>
                </a:lnTo>
                <a:close/>
                <a:moveTo>
                  <a:pt x="411" y="674"/>
                </a:moveTo>
                <a:lnTo>
                  <a:pt x="401" y="615"/>
                </a:lnTo>
                <a:lnTo>
                  <a:pt x="460" y="605"/>
                </a:lnTo>
                <a:lnTo>
                  <a:pt x="468" y="669"/>
                </a:lnTo>
                <a:lnTo>
                  <a:pt x="411" y="674"/>
                </a:lnTo>
                <a:close/>
                <a:moveTo>
                  <a:pt x="460" y="516"/>
                </a:moveTo>
                <a:lnTo>
                  <a:pt x="449" y="444"/>
                </a:lnTo>
                <a:lnTo>
                  <a:pt x="470" y="444"/>
                </a:lnTo>
                <a:lnTo>
                  <a:pt x="497" y="514"/>
                </a:lnTo>
                <a:lnTo>
                  <a:pt x="460" y="516"/>
                </a:lnTo>
                <a:close/>
                <a:moveTo>
                  <a:pt x="446" y="433"/>
                </a:moveTo>
                <a:lnTo>
                  <a:pt x="435" y="356"/>
                </a:lnTo>
                <a:lnTo>
                  <a:pt x="465" y="431"/>
                </a:lnTo>
                <a:lnTo>
                  <a:pt x="446" y="433"/>
                </a:lnTo>
                <a:close/>
                <a:moveTo>
                  <a:pt x="438" y="447"/>
                </a:moveTo>
                <a:lnTo>
                  <a:pt x="446" y="516"/>
                </a:lnTo>
                <a:lnTo>
                  <a:pt x="385" y="519"/>
                </a:lnTo>
                <a:lnTo>
                  <a:pt x="374" y="455"/>
                </a:lnTo>
                <a:lnTo>
                  <a:pt x="438" y="447"/>
                </a:lnTo>
                <a:close/>
                <a:moveTo>
                  <a:pt x="374" y="530"/>
                </a:moveTo>
                <a:lnTo>
                  <a:pt x="387" y="605"/>
                </a:lnTo>
                <a:lnTo>
                  <a:pt x="379" y="607"/>
                </a:lnTo>
                <a:lnTo>
                  <a:pt x="345" y="532"/>
                </a:lnTo>
                <a:lnTo>
                  <a:pt x="374" y="530"/>
                </a:lnTo>
                <a:close/>
                <a:moveTo>
                  <a:pt x="339" y="519"/>
                </a:moveTo>
                <a:lnTo>
                  <a:pt x="334" y="506"/>
                </a:lnTo>
                <a:lnTo>
                  <a:pt x="323" y="460"/>
                </a:lnTo>
                <a:lnTo>
                  <a:pt x="361" y="455"/>
                </a:lnTo>
                <a:lnTo>
                  <a:pt x="371" y="519"/>
                </a:lnTo>
                <a:lnTo>
                  <a:pt x="339" y="519"/>
                </a:lnTo>
                <a:close/>
                <a:moveTo>
                  <a:pt x="345" y="613"/>
                </a:moveTo>
                <a:lnTo>
                  <a:pt x="254" y="631"/>
                </a:lnTo>
                <a:lnTo>
                  <a:pt x="230" y="535"/>
                </a:lnTo>
                <a:lnTo>
                  <a:pt x="326" y="532"/>
                </a:lnTo>
                <a:lnTo>
                  <a:pt x="345" y="613"/>
                </a:lnTo>
                <a:close/>
                <a:moveTo>
                  <a:pt x="323" y="519"/>
                </a:moveTo>
                <a:lnTo>
                  <a:pt x="227" y="524"/>
                </a:lnTo>
                <a:lnTo>
                  <a:pt x="214" y="471"/>
                </a:lnTo>
                <a:lnTo>
                  <a:pt x="299" y="463"/>
                </a:lnTo>
                <a:lnTo>
                  <a:pt x="321" y="511"/>
                </a:lnTo>
                <a:lnTo>
                  <a:pt x="323" y="519"/>
                </a:lnTo>
                <a:close/>
                <a:moveTo>
                  <a:pt x="216" y="524"/>
                </a:moveTo>
                <a:lnTo>
                  <a:pt x="200" y="524"/>
                </a:lnTo>
                <a:lnTo>
                  <a:pt x="184" y="474"/>
                </a:lnTo>
                <a:lnTo>
                  <a:pt x="203" y="474"/>
                </a:lnTo>
                <a:lnTo>
                  <a:pt x="216" y="524"/>
                </a:lnTo>
                <a:close/>
                <a:moveTo>
                  <a:pt x="246" y="645"/>
                </a:moveTo>
                <a:lnTo>
                  <a:pt x="256" y="690"/>
                </a:lnTo>
                <a:lnTo>
                  <a:pt x="248" y="693"/>
                </a:lnTo>
                <a:lnTo>
                  <a:pt x="235" y="645"/>
                </a:lnTo>
                <a:lnTo>
                  <a:pt x="246" y="645"/>
                </a:lnTo>
                <a:close/>
                <a:moveTo>
                  <a:pt x="259" y="704"/>
                </a:moveTo>
                <a:lnTo>
                  <a:pt x="270" y="746"/>
                </a:lnTo>
                <a:lnTo>
                  <a:pt x="259" y="722"/>
                </a:lnTo>
                <a:lnTo>
                  <a:pt x="254" y="704"/>
                </a:lnTo>
                <a:lnTo>
                  <a:pt x="259" y="704"/>
                </a:lnTo>
                <a:close/>
                <a:moveTo>
                  <a:pt x="270" y="690"/>
                </a:moveTo>
                <a:lnTo>
                  <a:pt x="256" y="642"/>
                </a:lnTo>
                <a:lnTo>
                  <a:pt x="347" y="626"/>
                </a:lnTo>
                <a:lnTo>
                  <a:pt x="358" y="679"/>
                </a:lnTo>
                <a:lnTo>
                  <a:pt x="270" y="690"/>
                </a:lnTo>
                <a:close/>
                <a:moveTo>
                  <a:pt x="315" y="848"/>
                </a:moveTo>
                <a:lnTo>
                  <a:pt x="310" y="848"/>
                </a:lnTo>
                <a:lnTo>
                  <a:pt x="305" y="832"/>
                </a:lnTo>
                <a:lnTo>
                  <a:pt x="315" y="848"/>
                </a:lnTo>
                <a:close/>
                <a:moveTo>
                  <a:pt x="321" y="859"/>
                </a:moveTo>
                <a:lnTo>
                  <a:pt x="390" y="984"/>
                </a:lnTo>
                <a:lnTo>
                  <a:pt x="347" y="995"/>
                </a:lnTo>
                <a:lnTo>
                  <a:pt x="313" y="859"/>
                </a:lnTo>
                <a:lnTo>
                  <a:pt x="321" y="859"/>
                </a:lnTo>
                <a:close/>
                <a:moveTo>
                  <a:pt x="369" y="1139"/>
                </a:moveTo>
                <a:lnTo>
                  <a:pt x="342" y="1150"/>
                </a:lnTo>
                <a:lnTo>
                  <a:pt x="264" y="1030"/>
                </a:lnTo>
                <a:lnTo>
                  <a:pt x="331" y="1014"/>
                </a:lnTo>
                <a:lnTo>
                  <a:pt x="369" y="1139"/>
                </a:lnTo>
                <a:close/>
                <a:moveTo>
                  <a:pt x="401" y="1262"/>
                </a:moveTo>
                <a:lnTo>
                  <a:pt x="406" y="1276"/>
                </a:lnTo>
                <a:lnTo>
                  <a:pt x="342" y="1303"/>
                </a:lnTo>
                <a:lnTo>
                  <a:pt x="297" y="1180"/>
                </a:lnTo>
                <a:lnTo>
                  <a:pt x="337" y="1164"/>
                </a:lnTo>
                <a:lnTo>
                  <a:pt x="401" y="1262"/>
                </a:lnTo>
                <a:close/>
                <a:moveTo>
                  <a:pt x="331" y="1308"/>
                </a:moveTo>
                <a:lnTo>
                  <a:pt x="326" y="1311"/>
                </a:lnTo>
                <a:lnTo>
                  <a:pt x="283" y="1182"/>
                </a:lnTo>
                <a:lnTo>
                  <a:pt x="286" y="1182"/>
                </a:lnTo>
                <a:lnTo>
                  <a:pt x="331" y="1308"/>
                </a:lnTo>
                <a:close/>
                <a:moveTo>
                  <a:pt x="334" y="1377"/>
                </a:moveTo>
                <a:lnTo>
                  <a:pt x="302" y="1335"/>
                </a:lnTo>
                <a:lnTo>
                  <a:pt x="318" y="1327"/>
                </a:lnTo>
                <a:lnTo>
                  <a:pt x="334" y="1377"/>
                </a:lnTo>
                <a:close/>
                <a:moveTo>
                  <a:pt x="345" y="1412"/>
                </a:moveTo>
                <a:lnTo>
                  <a:pt x="355" y="1442"/>
                </a:lnTo>
                <a:lnTo>
                  <a:pt x="318" y="1460"/>
                </a:lnTo>
                <a:lnTo>
                  <a:pt x="264" y="1351"/>
                </a:lnTo>
                <a:lnTo>
                  <a:pt x="289" y="1340"/>
                </a:lnTo>
                <a:lnTo>
                  <a:pt x="345" y="1412"/>
                </a:lnTo>
                <a:close/>
                <a:moveTo>
                  <a:pt x="361" y="1452"/>
                </a:moveTo>
                <a:lnTo>
                  <a:pt x="371" y="1490"/>
                </a:lnTo>
                <a:lnTo>
                  <a:pt x="347" y="1525"/>
                </a:lnTo>
                <a:lnTo>
                  <a:pt x="323" y="1474"/>
                </a:lnTo>
                <a:lnTo>
                  <a:pt x="361" y="1452"/>
                </a:lnTo>
                <a:close/>
                <a:moveTo>
                  <a:pt x="366" y="1597"/>
                </a:moveTo>
                <a:lnTo>
                  <a:pt x="353" y="1605"/>
                </a:lnTo>
                <a:lnTo>
                  <a:pt x="326" y="1578"/>
                </a:lnTo>
                <a:lnTo>
                  <a:pt x="345" y="1549"/>
                </a:lnTo>
                <a:lnTo>
                  <a:pt x="366" y="1597"/>
                </a:lnTo>
                <a:close/>
                <a:moveTo>
                  <a:pt x="371" y="1607"/>
                </a:moveTo>
                <a:lnTo>
                  <a:pt x="382" y="1626"/>
                </a:lnTo>
                <a:lnTo>
                  <a:pt x="377" y="1634"/>
                </a:lnTo>
                <a:lnTo>
                  <a:pt x="361" y="1615"/>
                </a:lnTo>
                <a:lnTo>
                  <a:pt x="371" y="1607"/>
                </a:lnTo>
                <a:close/>
                <a:moveTo>
                  <a:pt x="379" y="1656"/>
                </a:moveTo>
                <a:lnTo>
                  <a:pt x="411" y="1690"/>
                </a:lnTo>
                <a:lnTo>
                  <a:pt x="419" y="1709"/>
                </a:lnTo>
                <a:lnTo>
                  <a:pt x="334" y="1773"/>
                </a:lnTo>
                <a:lnTo>
                  <a:pt x="321" y="1757"/>
                </a:lnTo>
                <a:lnTo>
                  <a:pt x="379" y="1656"/>
                </a:lnTo>
                <a:close/>
                <a:moveTo>
                  <a:pt x="326" y="1779"/>
                </a:moveTo>
                <a:lnTo>
                  <a:pt x="294" y="1803"/>
                </a:lnTo>
                <a:lnTo>
                  <a:pt x="313" y="1768"/>
                </a:lnTo>
                <a:lnTo>
                  <a:pt x="326" y="1779"/>
                </a:lnTo>
                <a:close/>
                <a:moveTo>
                  <a:pt x="334" y="1787"/>
                </a:moveTo>
                <a:lnTo>
                  <a:pt x="369" y="1821"/>
                </a:lnTo>
                <a:lnTo>
                  <a:pt x="313" y="1934"/>
                </a:lnTo>
                <a:lnTo>
                  <a:pt x="248" y="1880"/>
                </a:lnTo>
                <a:lnTo>
                  <a:pt x="278" y="1829"/>
                </a:lnTo>
                <a:lnTo>
                  <a:pt x="334" y="1787"/>
                </a:lnTo>
                <a:close/>
                <a:moveTo>
                  <a:pt x="326" y="1963"/>
                </a:moveTo>
                <a:lnTo>
                  <a:pt x="326" y="1960"/>
                </a:lnTo>
                <a:lnTo>
                  <a:pt x="379" y="2003"/>
                </a:lnTo>
                <a:lnTo>
                  <a:pt x="377" y="2011"/>
                </a:lnTo>
                <a:lnTo>
                  <a:pt x="321" y="2099"/>
                </a:lnTo>
                <a:lnTo>
                  <a:pt x="264" y="2059"/>
                </a:lnTo>
                <a:lnTo>
                  <a:pt x="291" y="2009"/>
                </a:lnTo>
                <a:lnTo>
                  <a:pt x="326" y="1963"/>
                </a:lnTo>
                <a:close/>
                <a:moveTo>
                  <a:pt x="280" y="2003"/>
                </a:moveTo>
                <a:lnTo>
                  <a:pt x="246" y="2046"/>
                </a:lnTo>
                <a:lnTo>
                  <a:pt x="235" y="2038"/>
                </a:lnTo>
                <a:lnTo>
                  <a:pt x="280" y="2001"/>
                </a:lnTo>
                <a:lnTo>
                  <a:pt x="280" y="2003"/>
                </a:lnTo>
                <a:close/>
                <a:moveTo>
                  <a:pt x="313" y="2107"/>
                </a:moveTo>
                <a:lnTo>
                  <a:pt x="262" y="2190"/>
                </a:lnTo>
                <a:lnTo>
                  <a:pt x="243" y="2209"/>
                </a:lnTo>
                <a:lnTo>
                  <a:pt x="203" y="2188"/>
                </a:lnTo>
                <a:lnTo>
                  <a:pt x="259" y="2070"/>
                </a:lnTo>
                <a:lnTo>
                  <a:pt x="313" y="2107"/>
                </a:lnTo>
                <a:close/>
                <a:moveTo>
                  <a:pt x="251" y="2231"/>
                </a:moveTo>
                <a:lnTo>
                  <a:pt x="283" y="2249"/>
                </a:lnTo>
                <a:lnTo>
                  <a:pt x="230" y="2378"/>
                </a:lnTo>
                <a:lnTo>
                  <a:pt x="174" y="2351"/>
                </a:lnTo>
                <a:lnTo>
                  <a:pt x="251" y="2231"/>
                </a:lnTo>
                <a:close/>
                <a:moveTo>
                  <a:pt x="238" y="2396"/>
                </a:moveTo>
                <a:lnTo>
                  <a:pt x="251" y="2402"/>
                </a:lnTo>
                <a:lnTo>
                  <a:pt x="219" y="2439"/>
                </a:lnTo>
                <a:lnTo>
                  <a:pt x="238" y="2396"/>
                </a:lnTo>
                <a:close/>
                <a:moveTo>
                  <a:pt x="243" y="2428"/>
                </a:moveTo>
                <a:lnTo>
                  <a:pt x="195" y="2522"/>
                </a:lnTo>
                <a:lnTo>
                  <a:pt x="187" y="2519"/>
                </a:lnTo>
                <a:lnTo>
                  <a:pt x="206" y="2471"/>
                </a:lnTo>
                <a:lnTo>
                  <a:pt x="243" y="2428"/>
                </a:lnTo>
                <a:close/>
                <a:moveTo>
                  <a:pt x="329" y="2442"/>
                </a:moveTo>
                <a:lnTo>
                  <a:pt x="347" y="2452"/>
                </a:lnTo>
                <a:lnTo>
                  <a:pt x="297" y="2565"/>
                </a:lnTo>
                <a:lnTo>
                  <a:pt x="291" y="2562"/>
                </a:lnTo>
                <a:lnTo>
                  <a:pt x="329" y="2442"/>
                </a:lnTo>
                <a:close/>
                <a:moveTo>
                  <a:pt x="302" y="2581"/>
                </a:moveTo>
                <a:lnTo>
                  <a:pt x="377" y="2610"/>
                </a:lnTo>
                <a:lnTo>
                  <a:pt x="374" y="2624"/>
                </a:lnTo>
                <a:lnTo>
                  <a:pt x="299" y="2586"/>
                </a:lnTo>
                <a:lnTo>
                  <a:pt x="302" y="2581"/>
                </a:lnTo>
                <a:close/>
                <a:moveTo>
                  <a:pt x="390" y="2645"/>
                </a:moveTo>
                <a:lnTo>
                  <a:pt x="409" y="2656"/>
                </a:lnTo>
                <a:lnTo>
                  <a:pt x="377" y="2707"/>
                </a:lnTo>
                <a:lnTo>
                  <a:pt x="390" y="2645"/>
                </a:lnTo>
                <a:close/>
                <a:moveTo>
                  <a:pt x="393" y="2634"/>
                </a:moveTo>
                <a:lnTo>
                  <a:pt x="395" y="2618"/>
                </a:lnTo>
                <a:lnTo>
                  <a:pt x="425" y="2632"/>
                </a:lnTo>
                <a:lnTo>
                  <a:pt x="417" y="2645"/>
                </a:lnTo>
                <a:lnTo>
                  <a:pt x="393" y="2634"/>
                </a:lnTo>
                <a:close/>
                <a:moveTo>
                  <a:pt x="398" y="2608"/>
                </a:moveTo>
                <a:lnTo>
                  <a:pt x="411" y="2551"/>
                </a:lnTo>
                <a:lnTo>
                  <a:pt x="433" y="2495"/>
                </a:lnTo>
                <a:lnTo>
                  <a:pt x="492" y="2522"/>
                </a:lnTo>
                <a:lnTo>
                  <a:pt x="492" y="2527"/>
                </a:lnTo>
                <a:lnTo>
                  <a:pt x="430" y="2621"/>
                </a:lnTo>
                <a:lnTo>
                  <a:pt x="398" y="2608"/>
                </a:lnTo>
                <a:close/>
                <a:moveTo>
                  <a:pt x="438" y="2482"/>
                </a:moveTo>
                <a:lnTo>
                  <a:pt x="478" y="2367"/>
                </a:lnTo>
                <a:lnTo>
                  <a:pt x="513" y="2386"/>
                </a:lnTo>
                <a:lnTo>
                  <a:pt x="492" y="2511"/>
                </a:lnTo>
                <a:lnTo>
                  <a:pt x="438" y="2482"/>
                </a:lnTo>
                <a:close/>
                <a:moveTo>
                  <a:pt x="524" y="2394"/>
                </a:moveTo>
                <a:lnTo>
                  <a:pt x="532" y="2396"/>
                </a:lnTo>
                <a:lnTo>
                  <a:pt x="513" y="2466"/>
                </a:lnTo>
                <a:lnTo>
                  <a:pt x="524" y="2394"/>
                </a:lnTo>
                <a:close/>
                <a:moveTo>
                  <a:pt x="542" y="2404"/>
                </a:moveTo>
                <a:lnTo>
                  <a:pt x="561" y="2415"/>
                </a:lnTo>
                <a:lnTo>
                  <a:pt x="521" y="2479"/>
                </a:lnTo>
                <a:lnTo>
                  <a:pt x="542" y="2404"/>
                </a:lnTo>
                <a:close/>
                <a:moveTo>
                  <a:pt x="596" y="2166"/>
                </a:moveTo>
                <a:lnTo>
                  <a:pt x="564" y="2140"/>
                </a:lnTo>
                <a:lnTo>
                  <a:pt x="566" y="2126"/>
                </a:lnTo>
                <a:lnTo>
                  <a:pt x="574" y="2099"/>
                </a:lnTo>
                <a:lnTo>
                  <a:pt x="596" y="2161"/>
                </a:lnTo>
                <a:lnTo>
                  <a:pt x="596" y="2166"/>
                </a:lnTo>
                <a:close/>
                <a:moveTo>
                  <a:pt x="582" y="2081"/>
                </a:moveTo>
                <a:lnTo>
                  <a:pt x="588" y="2067"/>
                </a:lnTo>
                <a:lnTo>
                  <a:pt x="604" y="2105"/>
                </a:lnTo>
                <a:lnTo>
                  <a:pt x="601" y="2140"/>
                </a:lnTo>
                <a:lnTo>
                  <a:pt x="582" y="2081"/>
                </a:lnTo>
                <a:close/>
                <a:moveTo>
                  <a:pt x="593" y="2051"/>
                </a:moveTo>
                <a:lnTo>
                  <a:pt x="596" y="2041"/>
                </a:lnTo>
                <a:lnTo>
                  <a:pt x="598" y="2041"/>
                </a:lnTo>
                <a:lnTo>
                  <a:pt x="606" y="2073"/>
                </a:lnTo>
                <a:lnTo>
                  <a:pt x="606" y="2081"/>
                </a:lnTo>
                <a:lnTo>
                  <a:pt x="593" y="2051"/>
                </a:lnTo>
                <a:close/>
                <a:moveTo>
                  <a:pt x="606" y="1755"/>
                </a:moveTo>
                <a:lnTo>
                  <a:pt x="604" y="1746"/>
                </a:lnTo>
                <a:lnTo>
                  <a:pt x="609" y="1749"/>
                </a:lnTo>
                <a:lnTo>
                  <a:pt x="606" y="1755"/>
                </a:lnTo>
                <a:close/>
                <a:moveTo>
                  <a:pt x="609" y="1864"/>
                </a:moveTo>
                <a:lnTo>
                  <a:pt x="609" y="1864"/>
                </a:lnTo>
                <a:lnTo>
                  <a:pt x="604" y="1872"/>
                </a:lnTo>
                <a:lnTo>
                  <a:pt x="606" y="1867"/>
                </a:lnTo>
                <a:lnTo>
                  <a:pt x="609" y="1864"/>
                </a:lnTo>
                <a:close/>
                <a:moveTo>
                  <a:pt x="609" y="1894"/>
                </a:moveTo>
                <a:lnTo>
                  <a:pt x="612" y="1886"/>
                </a:lnTo>
                <a:lnTo>
                  <a:pt x="614" y="1899"/>
                </a:lnTo>
                <a:lnTo>
                  <a:pt x="609" y="1894"/>
                </a:lnTo>
                <a:close/>
                <a:moveTo>
                  <a:pt x="590" y="1677"/>
                </a:moveTo>
                <a:lnTo>
                  <a:pt x="585" y="1653"/>
                </a:lnTo>
                <a:lnTo>
                  <a:pt x="582" y="1637"/>
                </a:lnTo>
                <a:lnTo>
                  <a:pt x="590" y="1605"/>
                </a:lnTo>
                <a:lnTo>
                  <a:pt x="601" y="1594"/>
                </a:lnTo>
                <a:lnTo>
                  <a:pt x="606" y="1648"/>
                </a:lnTo>
                <a:lnTo>
                  <a:pt x="590" y="1677"/>
                </a:lnTo>
                <a:close/>
                <a:moveTo>
                  <a:pt x="598" y="1204"/>
                </a:moveTo>
                <a:lnTo>
                  <a:pt x="598" y="1204"/>
                </a:lnTo>
                <a:lnTo>
                  <a:pt x="601" y="1236"/>
                </a:lnTo>
                <a:lnTo>
                  <a:pt x="598" y="1204"/>
                </a:lnTo>
                <a:close/>
                <a:moveTo>
                  <a:pt x="596" y="1193"/>
                </a:moveTo>
                <a:lnTo>
                  <a:pt x="596" y="1182"/>
                </a:lnTo>
                <a:lnTo>
                  <a:pt x="598" y="1180"/>
                </a:lnTo>
                <a:lnTo>
                  <a:pt x="598" y="1190"/>
                </a:lnTo>
                <a:lnTo>
                  <a:pt x="596" y="1193"/>
                </a:lnTo>
                <a:close/>
                <a:moveTo>
                  <a:pt x="593" y="1164"/>
                </a:moveTo>
                <a:lnTo>
                  <a:pt x="585" y="1078"/>
                </a:lnTo>
                <a:lnTo>
                  <a:pt x="590" y="1091"/>
                </a:lnTo>
                <a:lnTo>
                  <a:pt x="596" y="1158"/>
                </a:lnTo>
                <a:lnTo>
                  <a:pt x="593" y="1164"/>
                </a:lnTo>
                <a:close/>
                <a:moveTo>
                  <a:pt x="585" y="808"/>
                </a:moveTo>
                <a:lnTo>
                  <a:pt x="606" y="805"/>
                </a:lnTo>
                <a:lnTo>
                  <a:pt x="647" y="915"/>
                </a:lnTo>
                <a:lnTo>
                  <a:pt x="593" y="931"/>
                </a:lnTo>
                <a:lnTo>
                  <a:pt x="585" y="808"/>
                </a:lnTo>
                <a:close/>
                <a:moveTo>
                  <a:pt x="580" y="934"/>
                </a:moveTo>
                <a:lnTo>
                  <a:pt x="572" y="936"/>
                </a:lnTo>
                <a:lnTo>
                  <a:pt x="558" y="813"/>
                </a:lnTo>
                <a:lnTo>
                  <a:pt x="572" y="811"/>
                </a:lnTo>
                <a:lnTo>
                  <a:pt x="580" y="934"/>
                </a:lnTo>
                <a:close/>
                <a:moveTo>
                  <a:pt x="558" y="803"/>
                </a:moveTo>
                <a:lnTo>
                  <a:pt x="545" y="671"/>
                </a:lnTo>
                <a:lnTo>
                  <a:pt x="556" y="669"/>
                </a:lnTo>
                <a:lnTo>
                  <a:pt x="566" y="698"/>
                </a:lnTo>
                <a:lnTo>
                  <a:pt x="572" y="800"/>
                </a:lnTo>
                <a:lnTo>
                  <a:pt x="558" y="803"/>
                </a:lnTo>
                <a:close/>
                <a:moveTo>
                  <a:pt x="537" y="591"/>
                </a:moveTo>
                <a:lnTo>
                  <a:pt x="558" y="586"/>
                </a:lnTo>
                <a:lnTo>
                  <a:pt x="561" y="655"/>
                </a:lnTo>
                <a:lnTo>
                  <a:pt x="537" y="591"/>
                </a:lnTo>
                <a:close/>
                <a:moveTo>
                  <a:pt x="548" y="278"/>
                </a:moveTo>
                <a:lnTo>
                  <a:pt x="580" y="276"/>
                </a:lnTo>
                <a:lnTo>
                  <a:pt x="620" y="415"/>
                </a:lnTo>
                <a:lnTo>
                  <a:pt x="558" y="420"/>
                </a:lnTo>
                <a:lnTo>
                  <a:pt x="548" y="278"/>
                </a:lnTo>
                <a:close/>
                <a:moveTo>
                  <a:pt x="553" y="511"/>
                </a:moveTo>
                <a:lnTo>
                  <a:pt x="529" y="514"/>
                </a:lnTo>
                <a:lnTo>
                  <a:pt x="521" y="436"/>
                </a:lnTo>
                <a:lnTo>
                  <a:pt x="548" y="433"/>
                </a:lnTo>
                <a:lnTo>
                  <a:pt x="553" y="511"/>
                </a:lnTo>
                <a:close/>
                <a:moveTo>
                  <a:pt x="526" y="591"/>
                </a:moveTo>
                <a:lnTo>
                  <a:pt x="532" y="661"/>
                </a:lnTo>
                <a:lnTo>
                  <a:pt x="481" y="666"/>
                </a:lnTo>
                <a:lnTo>
                  <a:pt x="470" y="602"/>
                </a:lnTo>
                <a:lnTo>
                  <a:pt x="526" y="591"/>
                </a:lnTo>
                <a:close/>
                <a:moveTo>
                  <a:pt x="470" y="591"/>
                </a:moveTo>
                <a:lnTo>
                  <a:pt x="460" y="527"/>
                </a:lnTo>
                <a:lnTo>
                  <a:pt x="500" y="527"/>
                </a:lnTo>
                <a:lnTo>
                  <a:pt x="521" y="581"/>
                </a:lnTo>
                <a:lnTo>
                  <a:pt x="470" y="591"/>
                </a:lnTo>
                <a:close/>
                <a:moveTo>
                  <a:pt x="513" y="524"/>
                </a:moveTo>
                <a:lnTo>
                  <a:pt x="518" y="524"/>
                </a:lnTo>
                <a:lnTo>
                  <a:pt x="521" y="543"/>
                </a:lnTo>
                <a:lnTo>
                  <a:pt x="513" y="524"/>
                </a:lnTo>
                <a:close/>
                <a:moveTo>
                  <a:pt x="508" y="514"/>
                </a:moveTo>
                <a:lnTo>
                  <a:pt x="481" y="442"/>
                </a:lnTo>
                <a:lnTo>
                  <a:pt x="510" y="439"/>
                </a:lnTo>
                <a:lnTo>
                  <a:pt x="518" y="514"/>
                </a:lnTo>
                <a:lnTo>
                  <a:pt x="508" y="514"/>
                </a:lnTo>
                <a:close/>
                <a:moveTo>
                  <a:pt x="478" y="431"/>
                </a:moveTo>
                <a:lnTo>
                  <a:pt x="427" y="300"/>
                </a:lnTo>
                <a:lnTo>
                  <a:pt x="425" y="281"/>
                </a:lnTo>
                <a:lnTo>
                  <a:pt x="494" y="278"/>
                </a:lnTo>
                <a:lnTo>
                  <a:pt x="508" y="425"/>
                </a:lnTo>
                <a:lnTo>
                  <a:pt x="478" y="431"/>
                </a:lnTo>
                <a:close/>
                <a:moveTo>
                  <a:pt x="435" y="433"/>
                </a:moveTo>
                <a:lnTo>
                  <a:pt x="371" y="442"/>
                </a:lnTo>
                <a:lnTo>
                  <a:pt x="345" y="284"/>
                </a:lnTo>
                <a:lnTo>
                  <a:pt x="409" y="281"/>
                </a:lnTo>
                <a:lnTo>
                  <a:pt x="417" y="302"/>
                </a:lnTo>
                <a:lnTo>
                  <a:pt x="435" y="433"/>
                </a:lnTo>
                <a:close/>
                <a:moveTo>
                  <a:pt x="358" y="444"/>
                </a:moveTo>
                <a:lnTo>
                  <a:pt x="321" y="447"/>
                </a:lnTo>
                <a:lnTo>
                  <a:pt x="286" y="286"/>
                </a:lnTo>
                <a:lnTo>
                  <a:pt x="331" y="284"/>
                </a:lnTo>
                <a:lnTo>
                  <a:pt x="358" y="444"/>
                </a:lnTo>
                <a:close/>
                <a:moveTo>
                  <a:pt x="307" y="450"/>
                </a:moveTo>
                <a:lnTo>
                  <a:pt x="307" y="450"/>
                </a:lnTo>
                <a:lnTo>
                  <a:pt x="232" y="289"/>
                </a:lnTo>
                <a:lnTo>
                  <a:pt x="272" y="286"/>
                </a:lnTo>
                <a:lnTo>
                  <a:pt x="307" y="450"/>
                </a:lnTo>
                <a:close/>
                <a:moveTo>
                  <a:pt x="294" y="450"/>
                </a:moveTo>
                <a:lnTo>
                  <a:pt x="211" y="460"/>
                </a:lnTo>
                <a:lnTo>
                  <a:pt x="168" y="292"/>
                </a:lnTo>
                <a:lnTo>
                  <a:pt x="219" y="289"/>
                </a:lnTo>
                <a:lnTo>
                  <a:pt x="294" y="450"/>
                </a:lnTo>
                <a:close/>
                <a:moveTo>
                  <a:pt x="198" y="460"/>
                </a:moveTo>
                <a:lnTo>
                  <a:pt x="182" y="463"/>
                </a:lnTo>
                <a:lnTo>
                  <a:pt x="131" y="292"/>
                </a:lnTo>
                <a:lnTo>
                  <a:pt x="155" y="292"/>
                </a:lnTo>
                <a:lnTo>
                  <a:pt x="198" y="460"/>
                </a:lnTo>
                <a:close/>
                <a:moveTo>
                  <a:pt x="187" y="524"/>
                </a:moveTo>
                <a:lnTo>
                  <a:pt x="150" y="527"/>
                </a:lnTo>
                <a:lnTo>
                  <a:pt x="123" y="482"/>
                </a:lnTo>
                <a:lnTo>
                  <a:pt x="171" y="476"/>
                </a:lnTo>
                <a:lnTo>
                  <a:pt x="187" y="524"/>
                </a:lnTo>
                <a:close/>
                <a:moveTo>
                  <a:pt x="190" y="538"/>
                </a:moveTo>
                <a:lnTo>
                  <a:pt x="219" y="637"/>
                </a:lnTo>
                <a:lnTo>
                  <a:pt x="211" y="639"/>
                </a:lnTo>
                <a:lnTo>
                  <a:pt x="155" y="538"/>
                </a:lnTo>
                <a:lnTo>
                  <a:pt x="190" y="538"/>
                </a:lnTo>
                <a:close/>
                <a:moveTo>
                  <a:pt x="230" y="696"/>
                </a:moveTo>
                <a:lnTo>
                  <a:pt x="123" y="706"/>
                </a:lnTo>
                <a:lnTo>
                  <a:pt x="112" y="669"/>
                </a:lnTo>
                <a:lnTo>
                  <a:pt x="206" y="653"/>
                </a:lnTo>
                <a:lnTo>
                  <a:pt x="230" y="696"/>
                </a:lnTo>
                <a:close/>
                <a:moveTo>
                  <a:pt x="289" y="864"/>
                </a:moveTo>
                <a:lnTo>
                  <a:pt x="329" y="1000"/>
                </a:lnTo>
                <a:lnTo>
                  <a:pt x="256" y="1019"/>
                </a:lnTo>
                <a:lnTo>
                  <a:pt x="208" y="947"/>
                </a:lnTo>
                <a:lnTo>
                  <a:pt x="184" y="883"/>
                </a:lnTo>
                <a:lnTo>
                  <a:pt x="289" y="864"/>
                </a:lnTo>
                <a:close/>
                <a:moveTo>
                  <a:pt x="246" y="1024"/>
                </a:moveTo>
                <a:lnTo>
                  <a:pt x="238" y="1024"/>
                </a:lnTo>
                <a:lnTo>
                  <a:pt x="227" y="1000"/>
                </a:lnTo>
                <a:lnTo>
                  <a:pt x="246" y="1024"/>
                </a:lnTo>
                <a:close/>
                <a:moveTo>
                  <a:pt x="251" y="1035"/>
                </a:moveTo>
                <a:lnTo>
                  <a:pt x="331" y="1153"/>
                </a:lnTo>
                <a:lnTo>
                  <a:pt x="291" y="1166"/>
                </a:lnTo>
                <a:lnTo>
                  <a:pt x="243" y="1038"/>
                </a:lnTo>
                <a:lnTo>
                  <a:pt x="251" y="1035"/>
                </a:lnTo>
                <a:close/>
                <a:moveTo>
                  <a:pt x="280" y="1172"/>
                </a:moveTo>
                <a:lnTo>
                  <a:pt x="278" y="1172"/>
                </a:lnTo>
                <a:lnTo>
                  <a:pt x="262" y="1121"/>
                </a:lnTo>
                <a:lnTo>
                  <a:pt x="280" y="1172"/>
                </a:lnTo>
                <a:close/>
                <a:moveTo>
                  <a:pt x="313" y="1316"/>
                </a:moveTo>
                <a:lnTo>
                  <a:pt x="294" y="1324"/>
                </a:lnTo>
                <a:lnTo>
                  <a:pt x="206" y="1209"/>
                </a:lnTo>
                <a:lnTo>
                  <a:pt x="270" y="1188"/>
                </a:lnTo>
                <a:lnTo>
                  <a:pt x="313" y="1316"/>
                </a:lnTo>
                <a:close/>
                <a:moveTo>
                  <a:pt x="283" y="1329"/>
                </a:moveTo>
                <a:lnTo>
                  <a:pt x="259" y="1337"/>
                </a:lnTo>
                <a:lnTo>
                  <a:pt x="216" y="1244"/>
                </a:lnTo>
                <a:lnTo>
                  <a:pt x="283" y="1329"/>
                </a:lnTo>
                <a:close/>
                <a:moveTo>
                  <a:pt x="307" y="1468"/>
                </a:moveTo>
                <a:lnTo>
                  <a:pt x="251" y="1495"/>
                </a:lnTo>
                <a:lnTo>
                  <a:pt x="160" y="1393"/>
                </a:lnTo>
                <a:lnTo>
                  <a:pt x="254" y="1353"/>
                </a:lnTo>
                <a:lnTo>
                  <a:pt x="307" y="1468"/>
                </a:lnTo>
                <a:close/>
                <a:moveTo>
                  <a:pt x="313" y="1479"/>
                </a:moveTo>
                <a:lnTo>
                  <a:pt x="339" y="1535"/>
                </a:lnTo>
                <a:lnTo>
                  <a:pt x="318" y="1567"/>
                </a:lnTo>
                <a:lnTo>
                  <a:pt x="262" y="1506"/>
                </a:lnTo>
                <a:lnTo>
                  <a:pt x="313" y="1479"/>
                </a:lnTo>
                <a:close/>
                <a:moveTo>
                  <a:pt x="318" y="1589"/>
                </a:moveTo>
                <a:lnTo>
                  <a:pt x="342" y="1613"/>
                </a:lnTo>
                <a:lnTo>
                  <a:pt x="272" y="1656"/>
                </a:lnTo>
                <a:lnTo>
                  <a:pt x="318" y="1589"/>
                </a:lnTo>
                <a:close/>
                <a:moveTo>
                  <a:pt x="350" y="1621"/>
                </a:moveTo>
                <a:lnTo>
                  <a:pt x="371" y="1645"/>
                </a:lnTo>
                <a:lnTo>
                  <a:pt x="310" y="1749"/>
                </a:lnTo>
                <a:lnTo>
                  <a:pt x="248" y="1690"/>
                </a:lnTo>
                <a:lnTo>
                  <a:pt x="256" y="1680"/>
                </a:lnTo>
                <a:lnTo>
                  <a:pt x="350" y="1621"/>
                </a:lnTo>
                <a:close/>
                <a:moveTo>
                  <a:pt x="305" y="1760"/>
                </a:moveTo>
                <a:lnTo>
                  <a:pt x="270" y="1821"/>
                </a:lnTo>
                <a:lnTo>
                  <a:pt x="219" y="1856"/>
                </a:lnTo>
                <a:lnTo>
                  <a:pt x="166" y="1813"/>
                </a:lnTo>
                <a:lnTo>
                  <a:pt x="243" y="1701"/>
                </a:lnTo>
                <a:lnTo>
                  <a:pt x="305" y="1760"/>
                </a:lnTo>
                <a:close/>
                <a:moveTo>
                  <a:pt x="254" y="1845"/>
                </a:moveTo>
                <a:lnTo>
                  <a:pt x="238" y="1872"/>
                </a:lnTo>
                <a:lnTo>
                  <a:pt x="230" y="1864"/>
                </a:lnTo>
                <a:lnTo>
                  <a:pt x="254" y="1845"/>
                </a:lnTo>
                <a:close/>
                <a:moveTo>
                  <a:pt x="243" y="1891"/>
                </a:moveTo>
                <a:lnTo>
                  <a:pt x="307" y="1944"/>
                </a:lnTo>
                <a:lnTo>
                  <a:pt x="294" y="1974"/>
                </a:lnTo>
                <a:lnTo>
                  <a:pt x="224" y="2033"/>
                </a:lnTo>
                <a:lnTo>
                  <a:pt x="179" y="1998"/>
                </a:lnTo>
                <a:lnTo>
                  <a:pt x="243" y="1891"/>
                </a:lnTo>
                <a:close/>
                <a:moveTo>
                  <a:pt x="227" y="2046"/>
                </a:moveTo>
                <a:lnTo>
                  <a:pt x="240" y="2057"/>
                </a:lnTo>
                <a:lnTo>
                  <a:pt x="160" y="2161"/>
                </a:lnTo>
                <a:lnTo>
                  <a:pt x="120" y="2137"/>
                </a:lnTo>
                <a:lnTo>
                  <a:pt x="227" y="2046"/>
                </a:lnTo>
                <a:close/>
                <a:moveTo>
                  <a:pt x="248" y="2065"/>
                </a:moveTo>
                <a:lnTo>
                  <a:pt x="251" y="2065"/>
                </a:lnTo>
                <a:lnTo>
                  <a:pt x="195" y="2180"/>
                </a:lnTo>
                <a:lnTo>
                  <a:pt x="171" y="2169"/>
                </a:lnTo>
                <a:lnTo>
                  <a:pt x="248" y="2065"/>
                </a:lnTo>
                <a:close/>
                <a:moveTo>
                  <a:pt x="198" y="2198"/>
                </a:moveTo>
                <a:lnTo>
                  <a:pt x="232" y="2220"/>
                </a:lnTo>
                <a:lnTo>
                  <a:pt x="147" y="2305"/>
                </a:lnTo>
                <a:lnTo>
                  <a:pt x="198" y="2198"/>
                </a:lnTo>
                <a:close/>
                <a:moveTo>
                  <a:pt x="232" y="2239"/>
                </a:moveTo>
                <a:lnTo>
                  <a:pt x="163" y="2345"/>
                </a:lnTo>
                <a:lnTo>
                  <a:pt x="136" y="2332"/>
                </a:lnTo>
                <a:lnTo>
                  <a:pt x="232" y="2239"/>
                </a:lnTo>
                <a:close/>
                <a:moveTo>
                  <a:pt x="168" y="2362"/>
                </a:moveTo>
                <a:lnTo>
                  <a:pt x="227" y="2391"/>
                </a:lnTo>
                <a:lnTo>
                  <a:pt x="195" y="2466"/>
                </a:lnTo>
                <a:lnTo>
                  <a:pt x="160" y="2509"/>
                </a:lnTo>
                <a:lnTo>
                  <a:pt x="91" y="2479"/>
                </a:lnTo>
                <a:lnTo>
                  <a:pt x="168" y="2362"/>
                </a:lnTo>
                <a:close/>
                <a:moveTo>
                  <a:pt x="182" y="2498"/>
                </a:moveTo>
                <a:lnTo>
                  <a:pt x="176" y="2514"/>
                </a:lnTo>
                <a:lnTo>
                  <a:pt x="171" y="2514"/>
                </a:lnTo>
                <a:lnTo>
                  <a:pt x="182" y="2498"/>
                </a:lnTo>
                <a:close/>
                <a:moveTo>
                  <a:pt x="179" y="2541"/>
                </a:moveTo>
                <a:lnTo>
                  <a:pt x="184" y="2541"/>
                </a:lnTo>
                <a:lnTo>
                  <a:pt x="166" y="2575"/>
                </a:lnTo>
                <a:lnTo>
                  <a:pt x="179" y="2541"/>
                </a:lnTo>
                <a:close/>
                <a:moveTo>
                  <a:pt x="211" y="2704"/>
                </a:moveTo>
                <a:lnTo>
                  <a:pt x="232" y="2709"/>
                </a:lnTo>
                <a:lnTo>
                  <a:pt x="230" y="2717"/>
                </a:lnTo>
                <a:lnTo>
                  <a:pt x="206" y="2709"/>
                </a:lnTo>
                <a:lnTo>
                  <a:pt x="211" y="2704"/>
                </a:lnTo>
                <a:close/>
                <a:moveTo>
                  <a:pt x="219" y="2693"/>
                </a:moveTo>
                <a:lnTo>
                  <a:pt x="254" y="2645"/>
                </a:lnTo>
                <a:lnTo>
                  <a:pt x="238" y="2698"/>
                </a:lnTo>
                <a:lnTo>
                  <a:pt x="219" y="2693"/>
                </a:lnTo>
                <a:close/>
                <a:moveTo>
                  <a:pt x="246" y="2715"/>
                </a:moveTo>
                <a:lnTo>
                  <a:pt x="331" y="2741"/>
                </a:lnTo>
                <a:lnTo>
                  <a:pt x="326" y="2757"/>
                </a:lnTo>
                <a:lnTo>
                  <a:pt x="243" y="2723"/>
                </a:lnTo>
                <a:lnTo>
                  <a:pt x="246" y="2715"/>
                </a:lnTo>
                <a:close/>
                <a:moveTo>
                  <a:pt x="342" y="2747"/>
                </a:moveTo>
                <a:lnTo>
                  <a:pt x="350" y="2749"/>
                </a:lnTo>
                <a:lnTo>
                  <a:pt x="339" y="2763"/>
                </a:lnTo>
                <a:lnTo>
                  <a:pt x="337" y="2763"/>
                </a:lnTo>
                <a:lnTo>
                  <a:pt x="342" y="2747"/>
                </a:lnTo>
                <a:close/>
                <a:moveTo>
                  <a:pt x="347" y="2736"/>
                </a:moveTo>
                <a:lnTo>
                  <a:pt x="377" y="2648"/>
                </a:lnTo>
                <a:lnTo>
                  <a:pt x="355" y="2736"/>
                </a:lnTo>
                <a:lnTo>
                  <a:pt x="355" y="2739"/>
                </a:lnTo>
                <a:lnTo>
                  <a:pt x="347" y="2736"/>
                </a:lnTo>
                <a:close/>
                <a:moveTo>
                  <a:pt x="366" y="2755"/>
                </a:moveTo>
                <a:lnTo>
                  <a:pt x="427" y="2773"/>
                </a:lnTo>
                <a:lnTo>
                  <a:pt x="419" y="2797"/>
                </a:lnTo>
                <a:lnTo>
                  <a:pt x="361" y="2771"/>
                </a:lnTo>
                <a:lnTo>
                  <a:pt x="366" y="2755"/>
                </a:lnTo>
                <a:close/>
                <a:moveTo>
                  <a:pt x="369" y="2741"/>
                </a:moveTo>
                <a:lnTo>
                  <a:pt x="419" y="2661"/>
                </a:lnTo>
                <a:lnTo>
                  <a:pt x="454" y="2677"/>
                </a:lnTo>
                <a:lnTo>
                  <a:pt x="430" y="2763"/>
                </a:lnTo>
                <a:lnTo>
                  <a:pt x="369" y="2741"/>
                </a:lnTo>
                <a:close/>
                <a:moveTo>
                  <a:pt x="427" y="2650"/>
                </a:moveTo>
                <a:lnTo>
                  <a:pt x="435" y="2634"/>
                </a:lnTo>
                <a:lnTo>
                  <a:pt x="462" y="2645"/>
                </a:lnTo>
                <a:lnTo>
                  <a:pt x="457" y="2664"/>
                </a:lnTo>
                <a:lnTo>
                  <a:pt x="427" y="2650"/>
                </a:lnTo>
                <a:close/>
                <a:moveTo>
                  <a:pt x="443" y="2626"/>
                </a:moveTo>
                <a:lnTo>
                  <a:pt x="486" y="2557"/>
                </a:lnTo>
                <a:lnTo>
                  <a:pt x="484" y="2567"/>
                </a:lnTo>
                <a:lnTo>
                  <a:pt x="465" y="2634"/>
                </a:lnTo>
                <a:lnTo>
                  <a:pt x="443" y="2626"/>
                </a:lnTo>
                <a:close/>
                <a:moveTo>
                  <a:pt x="478" y="2677"/>
                </a:moveTo>
                <a:lnTo>
                  <a:pt x="484" y="2656"/>
                </a:lnTo>
                <a:lnTo>
                  <a:pt x="537" y="2677"/>
                </a:lnTo>
                <a:lnTo>
                  <a:pt x="534" y="2690"/>
                </a:lnTo>
                <a:lnTo>
                  <a:pt x="529" y="2701"/>
                </a:lnTo>
                <a:lnTo>
                  <a:pt x="478" y="2677"/>
                </a:lnTo>
                <a:close/>
                <a:moveTo>
                  <a:pt x="524" y="2712"/>
                </a:moveTo>
                <a:lnTo>
                  <a:pt x="486" y="2781"/>
                </a:lnTo>
                <a:lnTo>
                  <a:pt x="465" y="2773"/>
                </a:lnTo>
                <a:lnTo>
                  <a:pt x="478" y="2688"/>
                </a:lnTo>
                <a:lnTo>
                  <a:pt x="524" y="2712"/>
                </a:lnTo>
                <a:close/>
                <a:moveTo>
                  <a:pt x="484" y="2642"/>
                </a:moveTo>
                <a:lnTo>
                  <a:pt x="497" y="2570"/>
                </a:lnTo>
                <a:lnTo>
                  <a:pt x="508" y="2530"/>
                </a:lnTo>
                <a:lnTo>
                  <a:pt x="561" y="2557"/>
                </a:lnTo>
                <a:lnTo>
                  <a:pt x="540" y="2664"/>
                </a:lnTo>
                <a:lnTo>
                  <a:pt x="484" y="2642"/>
                </a:lnTo>
                <a:close/>
                <a:moveTo>
                  <a:pt x="561" y="2546"/>
                </a:moveTo>
                <a:lnTo>
                  <a:pt x="510" y="2519"/>
                </a:lnTo>
                <a:lnTo>
                  <a:pt x="510" y="2519"/>
                </a:lnTo>
                <a:lnTo>
                  <a:pt x="572" y="2423"/>
                </a:lnTo>
                <a:lnTo>
                  <a:pt x="577" y="2426"/>
                </a:lnTo>
                <a:lnTo>
                  <a:pt x="572" y="2495"/>
                </a:lnTo>
                <a:lnTo>
                  <a:pt x="561" y="2546"/>
                </a:lnTo>
                <a:close/>
                <a:moveTo>
                  <a:pt x="569" y="2690"/>
                </a:moveTo>
                <a:lnTo>
                  <a:pt x="593" y="2701"/>
                </a:lnTo>
                <a:lnTo>
                  <a:pt x="588" y="2731"/>
                </a:lnTo>
                <a:lnTo>
                  <a:pt x="566" y="2720"/>
                </a:lnTo>
                <a:lnTo>
                  <a:pt x="569" y="2690"/>
                </a:lnTo>
                <a:close/>
                <a:moveTo>
                  <a:pt x="569" y="2677"/>
                </a:moveTo>
                <a:lnTo>
                  <a:pt x="572" y="2645"/>
                </a:lnTo>
                <a:lnTo>
                  <a:pt x="606" y="2581"/>
                </a:lnTo>
                <a:lnTo>
                  <a:pt x="606" y="2581"/>
                </a:lnTo>
                <a:lnTo>
                  <a:pt x="593" y="2688"/>
                </a:lnTo>
                <a:lnTo>
                  <a:pt x="569" y="2677"/>
                </a:lnTo>
                <a:close/>
                <a:moveTo>
                  <a:pt x="601" y="2565"/>
                </a:moveTo>
                <a:lnTo>
                  <a:pt x="580" y="2554"/>
                </a:lnTo>
                <a:lnTo>
                  <a:pt x="585" y="2498"/>
                </a:lnTo>
                <a:lnTo>
                  <a:pt x="596" y="2436"/>
                </a:lnTo>
                <a:lnTo>
                  <a:pt x="622" y="2452"/>
                </a:lnTo>
                <a:lnTo>
                  <a:pt x="612" y="2546"/>
                </a:lnTo>
                <a:lnTo>
                  <a:pt x="601" y="2565"/>
                </a:lnTo>
                <a:close/>
                <a:moveTo>
                  <a:pt x="596" y="2362"/>
                </a:moveTo>
                <a:lnTo>
                  <a:pt x="598" y="2311"/>
                </a:lnTo>
                <a:lnTo>
                  <a:pt x="606" y="2316"/>
                </a:lnTo>
                <a:lnTo>
                  <a:pt x="601" y="2354"/>
                </a:lnTo>
                <a:lnTo>
                  <a:pt x="596" y="2362"/>
                </a:lnTo>
                <a:close/>
                <a:moveTo>
                  <a:pt x="631" y="2118"/>
                </a:moveTo>
                <a:lnTo>
                  <a:pt x="625" y="2099"/>
                </a:lnTo>
                <a:lnTo>
                  <a:pt x="628" y="2089"/>
                </a:lnTo>
                <a:lnTo>
                  <a:pt x="636" y="2110"/>
                </a:lnTo>
                <a:lnTo>
                  <a:pt x="631" y="2118"/>
                </a:lnTo>
                <a:close/>
                <a:moveTo>
                  <a:pt x="633" y="1939"/>
                </a:moveTo>
                <a:lnTo>
                  <a:pt x="633" y="1939"/>
                </a:lnTo>
                <a:lnTo>
                  <a:pt x="633" y="1939"/>
                </a:lnTo>
                <a:lnTo>
                  <a:pt x="639" y="1955"/>
                </a:lnTo>
                <a:lnTo>
                  <a:pt x="639" y="1958"/>
                </a:lnTo>
                <a:lnTo>
                  <a:pt x="633" y="1939"/>
                </a:lnTo>
                <a:lnTo>
                  <a:pt x="633" y="1939"/>
                </a:lnTo>
                <a:close/>
                <a:moveTo>
                  <a:pt x="633" y="1744"/>
                </a:moveTo>
                <a:lnTo>
                  <a:pt x="633" y="1730"/>
                </a:lnTo>
                <a:lnTo>
                  <a:pt x="633" y="1728"/>
                </a:lnTo>
                <a:lnTo>
                  <a:pt x="636" y="1730"/>
                </a:lnTo>
                <a:lnTo>
                  <a:pt x="633" y="1744"/>
                </a:lnTo>
                <a:close/>
                <a:moveTo>
                  <a:pt x="631" y="1709"/>
                </a:moveTo>
                <a:lnTo>
                  <a:pt x="633" y="1701"/>
                </a:lnTo>
                <a:lnTo>
                  <a:pt x="633" y="1698"/>
                </a:lnTo>
                <a:lnTo>
                  <a:pt x="633" y="1704"/>
                </a:lnTo>
                <a:lnTo>
                  <a:pt x="631" y="1709"/>
                </a:lnTo>
                <a:close/>
                <a:moveTo>
                  <a:pt x="633" y="2027"/>
                </a:moveTo>
                <a:lnTo>
                  <a:pt x="628" y="2051"/>
                </a:lnTo>
                <a:lnTo>
                  <a:pt x="622" y="2038"/>
                </a:lnTo>
                <a:lnTo>
                  <a:pt x="625" y="1998"/>
                </a:lnTo>
                <a:lnTo>
                  <a:pt x="633" y="2027"/>
                </a:lnTo>
                <a:close/>
                <a:moveTo>
                  <a:pt x="628" y="1821"/>
                </a:moveTo>
                <a:lnTo>
                  <a:pt x="622" y="1832"/>
                </a:lnTo>
                <a:lnTo>
                  <a:pt x="617" y="1800"/>
                </a:lnTo>
                <a:lnTo>
                  <a:pt x="622" y="1768"/>
                </a:lnTo>
                <a:lnTo>
                  <a:pt x="625" y="1773"/>
                </a:lnTo>
                <a:lnTo>
                  <a:pt x="631" y="1797"/>
                </a:lnTo>
                <a:lnTo>
                  <a:pt x="628" y="1821"/>
                </a:lnTo>
                <a:close/>
                <a:moveTo>
                  <a:pt x="628" y="1434"/>
                </a:moveTo>
                <a:lnTo>
                  <a:pt x="625" y="1412"/>
                </a:lnTo>
                <a:lnTo>
                  <a:pt x="628" y="1410"/>
                </a:lnTo>
                <a:lnTo>
                  <a:pt x="636" y="1423"/>
                </a:lnTo>
                <a:lnTo>
                  <a:pt x="633" y="1428"/>
                </a:lnTo>
                <a:lnTo>
                  <a:pt x="628" y="1434"/>
                </a:lnTo>
                <a:close/>
                <a:moveTo>
                  <a:pt x="628" y="1447"/>
                </a:moveTo>
                <a:lnTo>
                  <a:pt x="628" y="1450"/>
                </a:lnTo>
                <a:lnTo>
                  <a:pt x="628" y="1447"/>
                </a:lnTo>
                <a:lnTo>
                  <a:pt x="628" y="1447"/>
                </a:lnTo>
                <a:close/>
                <a:moveTo>
                  <a:pt x="628" y="1637"/>
                </a:moveTo>
                <a:lnTo>
                  <a:pt x="628" y="1642"/>
                </a:lnTo>
                <a:lnTo>
                  <a:pt x="622" y="1674"/>
                </a:lnTo>
                <a:lnTo>
                  <a:pt x="620" y="1656"/>
                </a:lnTo>
                <a:lnTo>
                  <a:pt x="622" y="1645"/>
                </a:lnTo>
                <a:lnTo>
                  <a:pt x="628" y="1637"/>
                </a:lnTo>
                <a:close/>
                <a:moveTo>
                  <a:pt x="617" y="1621"/>
                </a:moveTo>
                <a:lnTo>
                  <a:pt x="612" y="1583"/>
                </a:lnTo>
                <a:lnTo>
                  <a:pt x="614" y="1583"/>
                </a:lnTo>
                <a:lnTo>
                  <a:pt x="622" y="1597"/>
                </a:lnTo>
                <a:lnTo>
                  <a:pt x="617" y="1621"/>
                </a:lnTo>
                <a:close/>
                <a:moveTo>
                  <a:pt x="612" y="1557"/>
                </a:moveTo>
                <a:lnTo>
                  <a:pt x="609" y="1551"/>
                </a:lnTo>
                <a:lnTo>
                  <a:pt x="617" y="1522"/>
                </a:lnTo>
                <a:lnTo>
                  <a:pt x="620" y="1546"/>
                </a:lnTo>
                <a:lnTo>
                  <a:pt x="612" y="1557"/>
                </a:lnTo>
                <a:close/>
                <a:moveTo>
                  <a:pt x="604" y="1527"/>
                </a:moveTo>
                <a:lnTo>
                  <a:pt x="596" y="1484"/>
                </a:lnTo>
                <a:lnTo>
                  <a:pt x="606" y="1460"/>
                </a:lnTo>
                <a:lnTo>
                  <a:pt x="612" y="1458"/>
                </a:lnTo>
                <a:lnTo>
                  <a:pt x="614" y="1490"/>
                </a:lnTo>
                <a:lnTo>
                  <a:pt x="604" y="1527"/>
                </a:lnTo>
                <a:close/>
                <a:moveTo>
                  <a:pt x="612" y="1198"/>
                </a:moveTo>
                <a:lnTo>
                  <a:pt x="633" y="1188"/>
                </a:lnTo>
                <a:lnTo>
                  <a:pt x="612" y="1225"/>
                </a:lnTo>
                <a:lnTo>
                  <a:pt x="612" y="1198"/>
                </a:lnTo>
                <a:close/>
                <a:moveTo>
                  <a:pt x="609" y="1185"/>
                </a:moveTo>
                <a:lnTo>
                  <a:pt x="609" y="1164"/>
                </a:lnTo>
                <a:lnTo>
                  <a:pt x="617" y="1147"/>
                </a:lnTo>
                <a:lnTo>
                  <a:pt x="631" y="1177"/>
                </a:lnTo>
                <a:lnTo>
                  <a:pt x="609" y="1185"/>
                </a:lnTo>
                <a:close/>
                <a:moveTo>
                  <a:pt x="604" y="1089"/>
                </a:moveTo>
                <a:lnTo>
                  <a:pt x="604" y="1073"/>
                </a:lnTo>
                <a:lnTo>
                  <a:pt x="647" y="1057"/>
                </a:lnTo>
                <a:lnTo>
                  <a:pt x="647" y="1086"/>
                </a:lnTo>
                <a:lnTo>
                  <a:pt x="620" y="1123"/>
                </a:lnTo>
                <a:lnTo>
                  <a:pt x="604" y="1089"/>
                </a:lnTo>
                <a:close/>
                <a:moveTo>
                  <a:pt x="601" y="1059"/>
                </a:moveTo>
                <a:lnTo>
                  <a:pt x="593" y="942"/>
                </a:lnTo>
                <a:lnTo>
                  <a:pt x="647" y="928"/>
                </a:lnTo>
                <a:lnTo>
                  <a:pt x="647" y="1043"/>
                </a:lnTo>
                <a:lnTo>
                  <a:pt x="601" y="1059"/>
                </a:lnTo>
                <a:close/>
                <a:moveTo>
                  <a:pt x="617" y="803"/>
                </a:moveTo>
                <a:lnTo>
                  <a:pt x="649" y="797"/>
                </a:lnTo>
                <a:lnTo>
                  <a:pt x="649" y="883"/>
                </a:lnTo>
                <a:lnTo>
                  <a:pt x="617" y="803"/>
                </a:lnTo>
                <a:close/>
                <a:moveTo>
                  <a:pt x="649" y="2469"/>
                </a:moveTo>
                <a:lnTo>
                  <a:pt x="652" y="2471"/>
                </a:lnTo>
                <a:lnTo>
                  <a:pt x="649" y="2477"/>
                </a:lnTo>
                <a:lnTo>
                  <a:pt x="649" y="2469"/>
                </a:lnTo>
                <a:close/>
                <a:moveTo>
                  <a:pt x="649" y="2455"/>
                </a:moveTo>
                <a:lnTo>
                  <a:pt x="649" y="2345"/>
                </a:lnTo>
                <a:lnTo>
                  <a:pt x="660" y="2354"/>
                </a:lnTo>
                <a:lnTo>
                  <a:pt x="665" y="2370"/>
                </a:lnTo>
                <a:lnTo>
                  <a:pt x="660" y="2452"/>
                </a:lnTo>
                <a:lnTo>
                  <a:pt x="657" y="2460"/>
                </a:lnTo>
                <a:lnTo>
                  <a:pt x="649" y="2455"/>
                </a:lnTo>
                <a:close/>
                <a:moveTo>
                  <a:pt x="695" y="2054"/>
                </a:moveTo>
                <a:lnTo>
                  <a:pt x="713" y="2027"/>
                </a:lnTo>
                <a:lnTo>
                  <a:pt x="769" y="2089"/>
                </a:lnTo>
                <a:lnTo>
                  <a:pt x="729" y="2150"/>
                </a:lnTo>
                <a:lnTo>
                  <a:pt x="695" y="2118"/>
                </a:lnTo>
                <a:lnTo>
                  <a:pt x="695" y="2054"/>
                </a:lnTo>
                <a:close/>
                <a:moveTo>
                  <a:pt x="732" y="2169"/>
                </a:moveTo>
                <a:lnTo>
                  <a:pt x="785" y="2220"/>
                </a:lnTo>
                <a:lnTo>
                  <a:pt x="748" y="2292"/>
                </a:lnTo>
                <a:lnTo>
                  <a:pt x="719" y="2268"/>
                </a:lnTo>
                <a:lnTo>
                  <a:pt x="705" y="2209"/>
                </a:lnTo>
                <a:lnTo>
                  <a:pt x="732" y="2169"/>
                </a:lnTo>
                <a:close/>
                <a:moveTo>
                  <a:pt x="743" y="2303"/>
                </a:moveTo>
                <a:lnTo>
                  <a:pt x="732" y="2319"/>
                </a:lnTo>
                <a:lnTo>
                  <a:pt x="724" y="2287"/>
                </a:lnTo>
                <a:lnTo>
                  <a:pt x="743" y="2303"/>
                </a:lnTo>
                <a:close/>
                <a:moveTo>
                  <a:pt x="724" y="2362"/>
                </a:moveTo>
                <a:lnTo>
                  <a:pt x="729" y="2372"/>
                </a:lnTo>
                <a:lnTo>
                  <a:pt x="732" y="2391"/>
                </a:lnTo>
                <a:lnTo>
                  <a:pt x="724" y="2386"/>
                </a:lnTo>
                <a:lnTo>
                  <a:pt x="721" y="2364"/>
                </a:lnTo>
                <a:lnTo>
                  <a:pt x="724" y="2362"/>
                </a:lnTo>
                <a:close/>
                <a:moveTo>
                  <a:pt x="767" y="2538"/>
                </a:moveTo>
                <a:lnTo>
                  <a:pt x="793" y="2661"/>
                </a:lnTo>
                <a:lnTo>
                  <a:pt x="772" y="2650"/>
                </a:lnTo>
                <a:lnTo>
                  <a:pt x="756" y="2605"/>
                </a:lnTo>
                <a:lnTo>
                  <a:pt x="745" y="2527"/>
                </a:lnTo>
                <a:lnTo>
                  <a:pt x="767" y="2538"/>
                </a:lnTo>
                <a:close/>
                <a:moveTo>
                  <a:pt x="783" y="2765"/>
                </a:moveTo>
                <a:lnTo>
                  <a:pt x="780" y="2765"/>
                </a:lnTo>
                <a:lnTo>
                  <a:pt x="777" y="2752"/>
                </a:lnTo>
                <a:lnTo>
                  <a:pt x="775" y="2741"/>
                </a:lnTo>
                <a:lnTo>
                  <a:pt x="783" y="2765"/>
                </a:lnTo>
                <a:close/>
                <a:moveTo>
                  <a:pt x="847" y="2701"/>
                </a:moveTo>
                <a:lnTo>
                  <a:pt x="866" y="2712"/>
                </a:lnTo>
                <a:lnTo>
                  <a:pt x="906" y="2816"/>
                </a:lnTo>
                <a:lnTo>
                  <a:pt x="876" y="2805"/>
                </a:lnTo>
                <a:lnTo>
                  <a:pt x="847" y="2701"/>
                </a:lnTo>
                <a:close/>
                <a:moveTo>
                  <a:pt x="842" y="2685"/>
                </a:moveTo>
                <a:lnTo>
                  <a:pt x="804" y="2562"/>
                </a:lnTo>
                <a:lnTo>
                  <a:pt x="810" y="2565"/>
                </a:lnTo>
                <a:lnTo>
                  <a:pt x="858" y="2696"/>
                </a:lnTo>
                <a:lnTo>
                  <a:pt x="842" y="2685"/>
                </a:lnTo>
                <a:close/>
                <a:moveTo>
                  <a:pt x="777" y="2530"/>
                </a:moveTo>
                <a:lnTo>
                  <a:pt x="759" y="2444"/>
                </a:lnTo>
                <a:lnTo>
                  <a:pt x="785" y="2535"/>
                </a:lnTo>
                <a:lnTo>
                  <a:pt x="777" y="2530"/>
                </a:lnTo>
                <a:close/>
                <a:moveTo>
                  <a:pt x="756" y="2300"/>
                </a:moveTo>
                <a:lnTo>
                  <a:pt x="793" y="2231"/>
                </a:lnTo>
                <a:lnTo>
                  <a:pt x="1296" y="2712"/>
                </a:lnTo>
                <a:lnTo>
                  <a:pt x="1309" y="2755"/>
                </a:lnTo>
                <a:lnTo>
                  <a:pt x="756" y="2300"/>
                </a:lnTo>
                <a:close/>
                <a:moveTo>
                  <a:pt x="802" y="2217"/>
                </a:moveTo>
                <a:lnTo>
                  <a:pt x="834" y="2158"/>
                </a:lnTo>
                <a:lnTo>
                  <a:pt x="1280" y="2656"/>
                </a:lnTo>
                <a:lnTo>
                  <a:pt x="1290" y="2688"/>
                </a:lnTo>
                <a:lnTo>
                  <a:pt x="802" y="2217"/>
                </a:lnTo>
                <a:close/>
                <a:moveTo>
                  <a:pt x="831" y="2137"/>
                </a:moveTo>
                <a:lnTo>
                  <a:pt x="785" y="2086"/>
                </a:lnTo>
                <a:lnTo>
                  <a:pt x="823" y="2027"/>
                </a:lnTo>
                <a:lnTo>
                  <a:pt x="863" y="2078"/>
                </a:lnTo>
                <a:lnTo>
                  <a:pt x="831" y="2137"/>
                </a:lnTo>
                <a:close/>
                <a:moveTo>
                  <a:pt x="828" y="2017"/>
                </a:moveTo>
                <a:lnTo>
                  <a:pt x="863" y="1963"/>
                </a:lnTo>
                <a:lnTo>
                  <a:pt x="898" y="2011"/>
                </a:lnTo>
                <a:lnTo>
                  <a:pt x="868" y="2067"/>
                </a:lnTo>
                <a:lnTo>
                  <a:pt x="828" y="2017"/>
                </a:lnTo>
                <a:close/>
                <a:moveTo>
                  <a:pt x="871" y="1950"/>
                </a:moveTo>
                <a:lnTo>
                  <a:pt x="903" y="1902"/>
                </a:lnTo>
                <a:lnTo>
                  <a:pt x="930" y="1950"/>
                </a:lnTo>
                <a:lnTo>
                  <a:pt x="903" y="2001"/>
                </a:lnTo>
                <a:lnTo>
                  <a:pt x="871" y="1950"/>
                </a:lnTo>
                <a:close/>
                <a:moveTo>
                  <a:pt x="908" y="1888"/>
                </a:moveTo>
                <a:lnTo>
                  <a:pt x="940" y="1840"/>
                </a:lnTo>
                <a:lnTo>
                  <a:pt x="962" y="1888"/>
                </a:lnTo>
                <a:lnTo>
                  <a:pt x="938" y="1939"/>
                </a:lnTo>
                <a:lnTo>
                  <a:pt x="908" y="1888"/>
                </a:lnTo>
                <a:close/>
                <a:moveTo>
                  <a:pt x="948" y="1829"/>
                </a:moveTo>
                <a:lnTo>
                  <a:pt x="975" y="1787"/>
                </a:lnTo>
                <a:lnTo>
                  <a:pt x="994" y="1832"/>
                </a:lnTo>
                <a:lnTo>
                  <a:pt x="970" y="1875"/>
                </a:lnTo>
                <a:lnTo>
                  <a:pt x="948" y="1829"/>
                </a:lnTo>
                <a:close/>
                <a:moveTo>
                  <a:pt x="983" y="1773"/>
                </a:moveTo>
                <a:lnTo>
                  <a:pt x="1010" y="1733"/>
                </a:lnTo>
                <a:lnTo>
                  <a:pt x="1023" y="1779"/>
                </a:lnTo>
                <a:lnTo>
                  <a:pt x="1002" y="1819"/>
                </a:lnTo>
                <a:lnTo>
                  <a:pt x="983" y="1773"/>
                </a:lnTo>
                <a:close/>
                <a:moveTo>
                  <a:pt x="978" y="1760"/>
                </a:moveTo>
                <a:lnTo>
                  <a:pt x="956" y="1701"/>
                </a:lnTo>
                <a:lnTo>
                  <a:pt x="989" y="1661"/>
                </a:lnTo>
                <a:lnTo>
                  <a:pt x="1005" y="1717"/>
                </a:lnTo>
                <a:lnTo>
                  <a:pt x="978" y="1760"/>
                </a:lnTo>
                <a:close/>
                <a:moveTo>
                  <a:pt x="951" y="1688"/>
                </a:moveTo>
                <a:lnTo>
                  <a:pt x="932" y="1637"/>
                </a:lnTo>
                <a:lnTo>
                  <a:pt x="967" y="1594"/>
                </a:lnTo>
                <a:lnTo>
                  <a:pt x="983" y="1645"/>
                </a:lnTo>
                <a:lnTo>
                  <a:pt x="951" y="1688"/>
                </a:lnTo>
                <a:close/>
                <a:moveTo>
                  <a:pt x="927" y="1623"/>
                </a:moveTo>
                <a:lnTo>
                  <a:pt x="906" y="1567"/>
                </a:lnTo>
                <a:lnTo>
                  <a:pt x="948" y="1527"/>
                </a:lnTo>
                <a:lnTo>
                  <a:pt x="964" y="1581"/>
                </a:lnTo>
                <a:lnTo>
                  <a:pt x="927" y="1623"/>
                </a:lnTo>
                <a:close/>
                <a:moveTo>
                  <a:pt x="900" y="1557"/>
                </a:moveTo>
                <a:lnTo>
                  <a:pt x="876" y="1490"/>
                </a:lnTo>
                <a:lnTo>
                  <a:pt x="924" y="1450"/>
                </a:lnTo>
                <a:lnTo>
                  <a:pt x="943" y="1514"/>
                </a:lnTo>
                <a:lnTo>
                  <a:pt x="900" y="1557"/>
                </a:lnTo>
                <a:close/>
                <a:moveTo>
                  <a:pt x="914" y="1364"/>
                </a:moveTo>
                <a:lnTo>
                  <a:pt x="1459" y="963"/>
                </a:lnTo>
                <a:lnTo>
                  <a:pt x="1445" y="990"/>
                </a:lnTo>
                <a:lnTo>
                  <a:pt x="932" y="1428"/>
                </a:lnTo>
                <a:lnTo>
                  <a:pt x="914" y="1364"/>
                </a:lnTo>
                <a:close/>
                <a:moveTo>
                  <a:pt x="908" y="1351"/>
                </a:moveTo>
                <a:lnTo>
                  <a:pt x="890" y="1284"/>
                </a:lnTo>
                <a:lnTo>
                  <a:pt x="1488" y="909"/>
                </a:lnTo>
                <a:lnTo>
                  <a:pt x="1472" y="936"/>
                </a:lnTo>
                <a:lnTo>
                  <a:pt x="908" y="1351"/>
                </a:lnTo>
                <a:close/>
                <a:moveTo>
                  <a:pt x="884" y="1273"/>
                </a:moveTo>
                <a:lnTo>
                  <a:pt x="884" y="1270"/>
                </a:lnTo>
                <a:lnTo>
                  <a:pt x="916" y="1201"/>
                </a:lnTo>
                <a:lnTo>
                  <a:pt x="946" y="1145"/>
                </a:lnTo>
                <a:lnTo>
                  <a:pt x="1526" y="840"/>
                </a:lnTo>
                <a:lnTo>
                  <a:pt x="1499" y="888"/>
                </a:lnTo>
                <a:lnTo>
                  <a:pt x="884" y="1273"/>
                </a:lnTo>
                <a:close/>
                <a:moveTo>
                  <a:pt x="1544" y="829"/>
                </a:moveTo>
                <a:lnTo>
                  <a:pt x="1582" y="811"/>
                </a:lnTo>
                <a:lnTo>
                  <a:pt x="1552" y="856"/>
                </a:lnTo>
                <a:lnTo>
                  <a:pt x="1520" y="877"/>
                </a:lnTo>
                <a:lnTo>
                  <a:pt x="1544" y="829"/>
                </a:lnTo>
                <a:close/>
                <a:moveTo>
                  <a:pt x="1555" y="811"/>
                </a:moveTo>
                <a:lnTo>
                  <a:pt x="1568" y="781"/>
                </a:lnTo>
                <a:lnTo>
                  <a:pt x="1611" y="765"/>
                </a:lnTo>
                <a:lnTo>
                  <a:pt x="1595" y="789"/>
                </a:lnTo>
                <a:lnTo>
                  <a:pt x="1555" y="811"/>
                </a:lnTo>
                <a:close/>
                <a:moveTo>
                  <a:pt x="1579" y="765"/>
                </a:moveTo>
                <a:lnTo>
                  <a:pt x="1600" y="725"/>
                </a:lnTo>
                <a:lnTo>
                  <a:pt x="1646" y="709"/>
                </a:lnTo>
                <a:lnTo>
                  <a:pt x="1622" y="746"/>
                </a:lnTo>
                <a:lnTo>
                  <a:pt x="1579" y="765"/>
                </a:lnTo>
                <a:close/>
                <a:moveTo>
                  <a:pt x="1630" y="754"/>
                </a:moveTo>
                <a:lnTo>
                  <a:pt x="1654" y="746"/>
                </a:lnTo>
                <a:lnTo>
                  <a:pt x="1638" y="768"/>
                </a:lnTo>
                <a:lnTo>
                  <a:pt x="1616" y="778"/>
                </a:lnTo>
                <a:lnTo>
                  <a:pt x="1630" y="754"/>
                </a:lnTo>
                <a:close/>
                <a:moveTo>
                  <a:pt x="1643" y="738"/>
                </a:moveTo>
                <a:lnTo>
                  <a:pt x="1665" y="704"/>
                </a:lnTo>
                <a:lnTo>
                  <a:pt x="1691" y="693"/>
                </a:lnTo>
                <a:lnTo>
                  <a:pt x="1667" y="725"/>
                </a:lnTo>
                <a:lnTo>
                  <a:pt x="1643" y="738"/>
                </a:lnTo>
                <a:close/>
                <a:moveTo>
                  <a:pt x="1675" y="736"/>
                </a:moveTo>
                <a:lnTo>
                  <a:pt x="1713" y="720"/>
                </a:lnTo>
                <a:lnTo>
                  <a:pt x="1699" y="736"/>
                </a:lnTo>
                <a:lnTo>
                  <a:pt x="1662" y="754"/>
                </a:lnTo>
                <a:lnTo>
                  <a:pt x="1675" y="736"/>
                </a:lnTo>
                <a:close/>
                <a:moveTo>
                  <a:pt x="1691" y="717"/>
                </a:moveTo>
                <a:lnTo>
                  <a:pt x="1713" y="685"/>
                </a:lnTo>
                <a:lnTo>
                  <a:pt x="1755" y="671"/>
                </a:lnTo>
                <a:lnTo>
                  <a:pt x="1731" y="698"/>
                </a:lnTo>
                <a:lnTo>
                  <a:pt x="1691" y="717"/>
                </a:lnTo>
                <a:close/>
                <a:moveTo>
                  <a:pt x="1726" y="669"/>
                </a:moveTo>
                <a:lnTo>
                  <a:pt x="1753" y="634"/>
                </a:lnTo>
                <a:lnTo>
                  <a:pt x="1798" y="621"/>
                </a:lnTo>
                <a:lnTo>
                  <a:pt x="1769" y="653"/>
                </a:lnTo>
                <a:lnTo>
                  <a:pt x="1726" y="669"/>
                </a:lnTo>
                <a:close/>
                <a:moveTo>
                  <a:pt x="1819" y="615"/>
                </a:moveTo>
                <a:lnTo>
                  <a:pt x="1857" y="605"/>
                </a:lnTo>
                <a:lnTo>
                  <a:pt x="1830" y="631"/>
                </a:lnTo>
                <a:lnTo>
                  <a:pt x="1793" y="645"/>
                </a:lnTo>
                <a:lnTo>
                  <a:pt x="1819" y="615"/>
                </a:lnTo>
                <a:close/>
                <a:moveTo>
                  <a:pt x="1833" y="599"/>
                </a:moveTo>
                <a:lnTo>
                  <a:pt x="1860" y="570"/>
                </a:lnTo>
                <a:lnTo>
                  <a:pt x="1902" y="562"/>
                </a:lnTo>
                <a:lnTo>
                  <a:pt x="1876" y="589"/>
                </a:lnTo>
                <a:lnTo>
                  <a:pt x="1833" y="599"/>
                </a:lnTo>
                <a:close/>
                <a:moveTo>
                  <a:pt x="1924" y="556"/>
                </a:moveTo>
                <a:lnTo>
                  <a:pt x="1958" y="551"/>
                </a:lnTo>
                <a:lnTo>
                  <a:pt x="1932" y="573"/>
                </a:lnTo>
                <a:lnTo>
                  <a:pt x="1897" y="581"/>
                </a:lnTo>
                <a:lnTo>
                  <a:pt x="1924" y="556"/>
                </a:lnTo>
                <a:close/>
                <a:moveTo>
                  <a:pt x="1940" y="540"/>
                </a:moveTo>
                <a:lnTo>
                  <a:pt x="1969" y="511"/>
                </a:lnTo>
                <a:lnTo>
                  <a:pt x="2009" y="506"/>
                </a:lnTo>
                <a:lnTo>
                  <a:pt x="1977" y="535"/>
                </a:lnTo>
                <a:lnTo>
                  <a:pt x="1940" y="540"/>
                </a:lnTo>
                <a:close/>
                <a:moveTo>
                  <a:pt x="2031" y="506"/>
                </a:moveTo>
                <a:lnTo>
                  <a:pt x="2068" y="500"/>
                </a:lnTo>
                <a:lnTo>
                  <a:pt x="2039" y="522"/>
                </a:lnTo>
                <a:lnTo>
                  <a:pt x="2001" y="530"/>
                </a:lnTo>
                <a:lnTo>
                  <a:pt x="2031" y="506"/>
                </a:lnTo>
                <a:close/>
                <a:moveTo>
                  <a:pt x="2047" y="490"/>
                </a:moveTo>
                <a:lnTo>
                  <a:pt x="2073" y="468"/>
                </a:lnTo>
                <a:lnTo>
                  <a:pt x="2116" y="466"/>
                </a:lnTo>
                <a:lnTo>
                  <a:pt x="2087" y="487"/>
                </a:lnTo>
                <a:lnTo>
                  <a:pt x="2047" y="490"/>
                </a:lnTo>
                <a:close/>
                <a:moveTo>
                  <a:pt x="2137" y="466"/>
                </a:moveTo>
                <a:lnTo>
                  <a:pt x="2180" y="463"/>
                </a:lnTo>
                <a:lnTo>
                  <a:pt x="2156" y="479"/>
                </a:lnTo>
                <a:lnTo>
                  <a:pt x="2113" y="484"/>
                </a:lnTo>
                <a:lnTo>
                  <a:pt x="2137" y="466"/>
                </a:lnTo>
                <a:close/>
                <a:moveTo>
                  <a:pt x="2608" y="209"/>
                </a:moveTo>
                <a:lnTo>
                  <a:pt x="2642" y="206"/>
                </a:lnTo>
                <a:lnTo>
                  <a:pt x="2709" y="204"/>
                </a:lnTo>
                <a:lnTo>
                  <a:pt x="2244" y="450"/>
                </a:lnTo>
                <a:lnTo>
                  <a:pt x="2226" y="450"/>
                </a:lnTo>
                <a:lnTo>
                  <a:pt x="2608" y="209"/>
                </a:lnTo>
                <a:close/>
                <a:moveTo>
                  <a:pt x="2736" y="204"/>
                </a:moveTo>
                <a:lnTo>
                  <a:pt x="2773" y="201"/>
                </a:lnTo>
                <a:lnTo>
                  <a:pt x="2864" y="206"/>
                </a:lnTo>
                <a:lnTo>
                  <a:pt x="2311" y="447"/>
                </a:lnTo>
                <a:lnTo>
                  <a:pt x="2271" y="447"/>
                </a:lnTo>
                <a:lnTo>
                  <a:pt x="2736" y="204"/>
                </a:lnTo>
                <a:close/>
                <a:moveTo>
                  <a:pt x="2835" y="174"/>
                </a:moveTo>
                <a:lnTo>
                  <a:pt x="2816" y="169"/>
                </a:lnTo>
                <a:lnTo>
                  <a:pt x="2859" y="161"/>
                </a:lnTo>
                <a:lnTo>
                  <a:pt x="2883" y="169"/>
                </a:lnTo>
                <a:lnTo>
                  <a:pt x="2835" y="174"/>
                </a:lnTo>
                <a:close/>
                <a:moveTo>
                  <a:pt x="2915" y="177"/>
                </a:moveTo>
                <a:lnTo>
                  <a:pt x="2926" y="179"/>
                </a:lnTo>
                <a:lnTo>
                  <a:pt x="2912" y="185"/>
                </a:lnTo>
                <a:lnTo>
                  <a:pt x="2902" y="185"/>
                </a:lnTo>
                <a:lnTo>
                  <a:pt x="2878" y="179"/>
                </a:lnTo>
                <a:lnTo>
                  <a:pt x="2915" y="177"/>
                </a:lnTo>
                <a:close/>
                <a:moveTo>
                  <a:pt x="2915" y="163"/>
                </a:moveTo>
                <a:lnTo>
                  <a:pt x="2888" y="155"/>
                </a:lnTo>
                <a:lnTo>
                  <a:pt x="2934" y="147"/>
                </a:lnTo>
                <a:lnTo>
                  <a:pt x="2963" y="158"/>
                </a:lnTo>
                <a:lnTo>
                  <a:pt x="2915" y="163"/>
                </a:lnTo>
                <a:close/>
                <a:moveTo>
                  <a:pt x="2984" y="182"/>
                </a:moveTo>
                <a:lnTo>
                  <a:pt x="2960" y="177"/>
                </a:lnTo>
                <a:lnTo>
                  <a:pt x="2976" y="169"/>
                </a:lnTo>
                <a:lnTo>
                  <a:pt x="2990" y="169"/>
                </a:lnTo>
                <a:lnTo>
                  <a:pt x="3027" y="182"/>
                </a:lnTo>
                <a:lnTo>
                  <a:pt x="2984" y="182"/>
                </a:lnTo>
                <a:close/>
                <a:moveTo>
                  <a:pt x="2998" y="198"/>
                </a:moveTo>
                <a:lnTo>
                  <a:pt x="2963" y="198"/>
                </a:lnTo>
                <a:lnTo>
                  <a:pt x="2955" y="195"/>
                </a:lnTo>
                <a:lnTo>
                  <a:pt x="2984" y="195"/>
                </a:lnTo>
                <a:lnTo>
                  <a:pt x="2998" y="198"/>
                </a:lnTo>
                <a:close/>
                <a:moveTo>
                  <a:pt x="3059" y="193"/>
                </a:moveTo>
                <a:lnTo>
                  <a:pt x="3078" y="198"/>
                </a:lnTo>
                <a:lnTo>
                  <a:pt x="3070" y="201"/>
                </a:lnTo>
                <a:lnTo>
                  <a:pt x="3051" y="201"/>
                </a:lnTo>
                <a:lnTo>
                  <a:pt x="3024" y="193"/>
                </a:lnTo>
                <a:lnTo>
                  <a:pt x="3059" y="193"/>
                </a:lnTo>
                <a:close/>
                <a:moveTo>
                  <a:pt x="3062" y="179"/>
                </a:moveTo>
                <a:lnTo>
                  <a:pt x="3019" y="166"/>
                </a:lnTo>
                <a:lnTo>
                  <a:pt x="3057" y="161"/>
                </a:lnTo>
                <a:lnTo>
                  <a:pt x="3099" y="179"/>
                </a:lnTo>
                <a:lnTo>
                  <a:pt x="3062" y="179"/>
                </a:lnTo>
                <a:close/>
                <a:moveTo>
                  <a:pt x="3099" y="190"/>
                </a:moveTo>
                <a:lnTo>
                  <a:pt x="3097" y="193"/>
                </a:lnTo>
                <a:lnTo>
                  <a:pt x="3091" y="190"/>
                </a:lnTo>
                <a:lnTo>
                  <a:pt x="3099" y="190"/>
                </a:lnTo>
                <a:close/>
                <a:moveTo>
                  <a:pt x="3081" y="158"/>
                </a:moveTo>
                <a:lnTo>
                  <a:pt x="3094" y="158"/>
                </a:lnTo>
                <a:lnTo>
                  <a:pt x="3105" y="169"/>
                </a:lnTo>
                <a:lnTo>
                  <a:pt x="3081" y="158"/>
                </a:lnTo>
                <a:close/>
                <a:moveTo>
                  <a:pt x="3091" y="137"/>
                </a:moveTo>
                <a:lnTo>
                  <a:pt x="3102" y="145"/>
                </a:lnTo>
                <a:lnTo>
                  <a:pt x="3097" y="145"/>
                </a:lnTo>
                <a:lnTo>
                  <a:pt x="3091" y="137"/>
                </a:lnTo>
                <a:close/>
                <a:moveTo>
                  <a:pt x="3086" y="121"/>
                </a:moveTo>
                <a:lnTo>
                  <a:pt x="3094" y="118"/>
                </a:lnTo>
                <a:lnTo>
                  <a:pt x="3123" y="113"/>
                </a:lnTo>
                <a:lnTo>
                  <a:pt x="3147" y="139"/>
                </a:lnTo>
                <a:lnTo>
                  <a:pt x="3123" y="142"/>
                </a:lnTo>
                <a:lnTo>
                  <a:pt x="3086" y="121"/>
                </a:lnTo>
                <a:close/>
                <a:moveTo>
                  <a:pt x="4045" y="252"/>
                </a:moveTo>
                <a:lnTo>
                  <a:pt x="4058" y="265"/>
                </a:lnTo>
                <a:lnTo>
                  <a:pt x="4058" y="265"/>
                </a:lnTo>
                <a:lnTo>
                  <a:pt x="3970" y="273"/>
                </a:lnTo>
                <a:lnTo>
                  <a:pt x="3965" y="249"/>
                </a:lnTo>
                <a:lnTo>
                  <a:pt x="4045" y="252"/>
                </a:lnTo>
                <a:close/>
                <a:moveTo>
                  <a:pt x="4045" y="201"/>
                </a:moveTo>
                <a:lnTo>
                  <a:pt x="4056" y="209"/>
                </a:lnTo>
                <a:lnTo>
                  <a:pt x="4056" y="214"/>
                </a:lnTo>
                <a:lnTo>
                  <a:pt x="4045" y="201"/>
                </a:lnTo>
                <a:close/>
                <a:moveTo>
                  <a:pt x="4034" y="677"/>
                </a:moveTo>
                <a:lnTo>
                  <a:pt x="4034" y="671"/>
                </a:lnTo>
                <a:lnTo>
                  <a:pt x="4099" y="712"/>
                </a:lnTo>
                <a:lnTo>
                  <a:pt x="4099" y="722"/>
                </a:lnTo>
                <a:lnTo>
                  <a:pt x="4034" y="677"/>
                </a:lnTo>
                <a:close/>
                <a:moveTo>
                  <a:pt x="4101" y="738"/>
                </a:moveTo>
                <a:lnTo>
                  <a:pt x="4101" y="754"/>
                </a:lnTo>
                <a:lnTo>
                  <a:pt x="4088" y="741"/>
                </a:lnTo>
                <a:lnTo>
                  <a:pt x="4056" y="706"/>
                </a:lnTo>
                <a:lnTo>
                  <a:pt x="4101" y="738"/>
                </a:lnTo>
                <a:close/>
                <a:moveTo>
                  <a:pt x="4032" y="655"/>
                </a:moveTo>
                <a:lnTo>
                  <a:pt x="4029" y="631"/>
                </a:lnTo>
                <a:lnTo>
                  <a:pt x="4093" y="666"/>
                </a:lnTo>
                <a:lnTo>
                  <a:pt x="4096" y="696"/>
                </a:lnTo>
                <a:lnTo>
                  <a:pt x="4032" y="655"/>
                </a:lnTo>
                <a:close/>
                <a:moveTo>
                  <a:pt x="4026" y="618"/>
                </a:moveTo>
                <a:lnTo>
                  <a:pt x="4021" y="581"/>
                </a:lnTo>
                <a:lnTo>
                  <a:pt x="4088" y="610"/>
                </a:lnTo>
                <a:lnTo>
                  <a:pt x="4093" y="653"/>
                </a:lnTo>
                <a:lnTo>
                  <a:pt x="4026" y="618"/>
                </a:lnTo>
                <a:close/>
                <a:moveTo>
                  <a:pt x="3941" y="573"/>
                </a:moveTo>
                <a:lnTo>
                  <a:pt x="3933" y="543"/>
                </a:lnTo>
                <a:lnTo>
                  <a:pt x="4008" y="575"/>
                </a:lnTo>
                <a:lnTo>
                  <a:pt x="4013" y="610"/>
                </a:lnTo>
                <a:lnTo>
                  <a:pt x="3941" y="573"/>
                </a:lnTo>
                <a:close/>
                <a:moveTo>
                  <a:pt x="3954" y="607"/>
                </a:moveTo>
                <a:lnTo>
                  <a:pt x="3946" y="602"/>
                </a:lnTo>
                <a:lnTo>
                  <a:pt x="3946" y="597"/>
                </a:lnTo>
                <a:lnTo>
                  <a:pt x="3954" y="607"/>
                </a:lnTo>
                <a:close/>
                <a:moveTo>
                  <a:pt x="3866" y="532"/>
                </a:moveTo>
                <a:lnTo>
                  <a:pt x="3850" y="516"/>
                </a:lnTo>
                <a:lnTo>
                  <a:pt x="3845" y="503"/>
                </a:lnTo>
                <a:lnTo>
                  <a:pt x="3877" y="516"/>
                </a:lnTo>
                <a:lnTo>
                  <a:pt x="3909" y="556"/>
                </a:lnTo>
                <a:lnTo>
                  <a:pt x="3866" y="532"/>
                </a:lnTo>
                <a:close/>
                <a:moveTo>
                  <a:pt x="3871" y="556"/>
                </a:moveTo>
                <a:lnTo>
                  <a:pt x="3869" y="554"/>
                </a:lnTo>
                <a:lnTo>
                  <a:pt x="3861" y="548"/>
                </a:lnTo>
                <a:lnTo>
                  <a:pt x="3858" y="546"/>
                </a:lnTo>
                <a:lnTo>
                  <a:pt x="3858" y="543"/>
                </a:lnTo>
                <a:lnTo>
                  <a:pt x="3861" y="543"/>
                </a:lnTo>
                <a:lnTo>
                  <a:pt x="3871" y="556"/>
                </a:lnTo>
                <a:close/>
                <a:moveTo>
                  <a:pt x="3826" y="439"/>
                </a:moveTo>
                <a:lnTo>
                  <a:pt x="3818" y="417"/>
                </a:lnTo>
                <a:lnTo>
                  <a:pt x="3896" y="439"/>
                </a:lnTo>
                <a:lnTo>
                  <a:pt x="3904" y="474"/>
                </a:lnTo>
                <a:lnTo>
                  <a:pt x="3834" y="450"/>
                </a:lnTo>
                <a:lnTo>
                  <a:pt x="3826" y="439"/>
                </a:lnTo>
                <a:close/>
                <a:moveTo>
                  <a:pt x="3831" y="498"/>
                </a:moveTo>
                <a:lnTo>
                  <a:pt x="3831" y="498"/>
                </a:lnTo>
                <a:lnTo>
                  <a:pt x="3831" y="498"/>
                </a:lnTo>
                <a:lnTo>
                  <a:pt x="3831" y="498"/>
                </a:lnTo>
                <a:close/>
                <a:moveTo>
                  <a:pt x="3802" y="369"/>
                </a:moveTo>
                <a:lnTo>
                  <a:pt x="3882" y="385"/>
                </a:lnTo>
                <a:lnTo>
                  <a:pt x="3885" y="388"/>
                </a:lnTo>
                <a:lnTo>
                  <a:pt x="3810" y="391"/>
                </a:lnTo>
                <a:lnTo>
                  <a:pt x="3802" y="369"/>
                </a:lnTo>
                <a:close/>
                <a:moveTo>
                  <a:pt x="3805" y="417"/>
                </a:moveTo>
                <a:lnTo>
                  <a:pt x="3802" y="415"/>
                </a:lnTo>
                <a:lnTo>
                  <a:pt x="3805" y="415"/>
                </a:lnTo>
                <a:lnTo>
                  <a:pt x="3805" y="417"/>
                </a:lnTo>
                <a:close/>
                <a:moveTo>
                  <a:pt x="3374" y="244"/>
                </a:moveTo>
                <a:lnTo>
                  <a:pt x="3342" y="225"/>
                </a:lnTo>
                <a:lnTo>
                  <a:pt x="3401" y="228"/>
                </a:lnTo>
                <a:lnTo>
                  <a:pt x="3415" y="249"/>
                </a:lnTo>
                <a:lnTo>
                  <a:pt x="3374" y="244"/>
                </a:lnTo>
                <a:close/>
                <a:moveTo>
                  <a:pt x="3391" y="268"/>
                </a:moveTo>
                <a:lnTo>
                  <a:pt x="3377" y="270"/>
                </a:lnTo>
                <a:lnTo>
                  <a:pt x="3364" y="254"/>
                </a:lnTo>
                <a:lnTo>
                  <a:pt x="3369" y="257"/>
                </a:lnTo>
                <a:lnTo>
                  <a:pt x="3391" y="268"/>
                </a:lnTo>
                <a:close/>
                <a:moveTo>
                  <a:pt x="3284" y="246"/>
                </a:moveTo>
                <a:lnTo>
                  <a:pt x="3300" y="246"/>
                </a:lnTo>
                <a:lnTo>
                  <a:pt x="3337" y="268"/>
                </a:lnTo>
                <a:lnTo>
                  <a:pt x="3332" y="268"/>
                </a:lnTo>
                <a:lnTo>
                  <a:pt x="3284" y="246"/>
                </a:lnTo>
                <a:close/>
                <a:moveTo>
                  <a:pt x="3313" y="284"/>
                </a:moveTo>
                <a:lnTo>
                  <a:pt x="3302" y="284"/>
                </a:lnTo>
                <a:lnTo>
                  <a:pt x="3294" y="278"/>
                </a:lnTo>
                <a:lnTo>
                  <a:pt x="3313" y="284"/>
                </a:lnTo>
                <a:close/>
                <a:moveTo>
                  <a:pt x="3220" y="161"/>
                </a:moveTo>
                <a:lnTo>
                  <a:pt x="3238" y="174"/>
                </a:lnTo>
                <a:lnTo>
                  <a:pt x="3198" y="174"/>
                </a:lnTo>
                <a:lnTo>
                  <a:pt x="3195" y="171"/>
                </a:lnTo>
                <a:lnTo>
                  <a:pt x="3220" y="161"/>
                </a:lnTo>
                <a:close/>
                <a:moveTo>
                  <a:pt x="3185" y="161"/>
                </a:moveTo>
                <a:lnTo>
                  <a:pt x="3174" y="147"/>
                </a:lnTo>
                <a:lnTo>
                  <a:pt x="3195" y="145"/>
                </a:lnTo>
                <a:lnTo>
                  <a:pt x="3206" y="153"/>
                </a:lnTo>
                <a:lnTo>
                  <a:pt x="3185" y="161"/>
                </a:lnTo>
                <a:close/>
                <a:moveTo>
                  <a:pt x="3214" y="145"/>
                </a:moveTo>
                <a:lnTo>
                  <a:pt x="3244" y="139"/>
                </a:lnTo>
                <a:lnTo>
                  <a:pt x="3222" y="147"/>
                </a:lnTo>
                <a:lnTo>
                  <a:pt x="3214" y="145"/>
                </a:lnTo>
                <a:close/>
                <a:moveTo>
                  <a:pt x="3236" y="155"/>
                </a:moveTo>
                <a:lnTo>
                  <a:pt x="3262" y="147"/>
                </a:lnTo>
                <a:lnTo>
                  <a:pt x="3281" y="171"/>
                </a:lnTo>
                <a:lnTo>
                  <a:pt x="3260" y="174"/>
                </a:lnTo>
                <a:lnTo>
                  <a:pt x="3236" y="155"/>
                </a:lnTo>
                <a:close/>
                <a:moveTo>
                  <a:pt x="3249" y="115"/>
                </a:moveTo>
                <a:lnTo>
                  <a:pt x="3265" y="126"/>
                </a:lnTo>
                <a:lnTo>
                  <a:pt x="3260" y="126"/>
                </a:lnTo>
                <a:lnTo>
                  <a:pt x="3249" y="115"/>
                </a:lnTo>
                <a:close/>
                <a:moveTo>
                  <a:pt x="3369" y="201"/>
                </a:moveTo>
                <a:lnTo>
                  <a:pt x="3385" y="214"/>
                </a:lnTo>
                <a:lnTo>
                  <a:pt x="3332" y="212"/>
                </a:lnTo>
                <a:lnTo>
                  <a:pt x="3369" y="201"/>
                </a:lnTo>
                <a:close/>
                <a:moveTo>
                  <a:pt x="3361" y="182"/>
                </a:moveTo>
                <a:lnTo>
                  <a:pt x="3369" y="182"/>
                </a:lnTo>
                <a:lnTo>
                  <a:pt x="3374" y="187"/>
                </a:lnTo>
                <a:lnTo>
                  <a:pt x="3372" y="187"/>
                </a:lnTo>
                <a:lnTo>
                  <a:pt x="3361" y="182"/>
                </a:lnTo>
                <a:close/>
                <a:moveTo>
                  <a:pt x="4072" y="420"/>
                </a:moveTo>
                <a:lnTo>
                  <a:pt x="4077" y="476"/>
                </a:lnTo>
                <a:lnTo>
                  <a:pt x="4000" y="455"/>
                </a:lnTo>
                <a:lnTo>
                  <a:pt x="3992" y="404"/>
                </a:lnTo>
                <a:lnTo>
                  <a:pt x="4072" y="420"/>
                </a:lnTo>
                <a:close/>
                <a:moveTo>
                  <a:pt x="4005" y="396"/>
                </a:moveTo>
                <a:lnTo>
                  <a:pt x="4069" y="393"/>
                </a:lnTo>
                <a:lnTo>
                  <a:pt x="4072" y="407"/>
                </a:lnTo>
                <a:lnTo>
                  <a:pt x="4005" y="396"/>
                </a:lnTo>
                <a:close/>
                <a:moveTo>
                  <a:pt x="3994" y="506"/>
                </a:moveTo>
                <a:lnTo>
                  <a:pt x="3917" y="479"/>
                </a:lnTo>
                <a:lnTo>
                  <a:pt x="3909" y="442"/>
                </a:lnTo>
                <a:lnTo>
                  <a:pt x="3989" y="463"/>
                </a:lnTo>
                <a:lnTo>
                  <a:pt x="3994" y="506"/>
                </a:lnTo>
                <a:close/>
                <a:moveTo>
                  <a:pt x="3920" y="535"/>
                </a:moveTo>
                <a:lnTo>
                  <a:pt x="3922" y="551"/>
                </a:lnTo>
                <a:lnTo>
                  <a:pt x="3904" y="530"/>
                </a:lnTo>
                <a:lnTo>
                  <a:pt x="3920" y="535"/>
                </a:lnTo>
                <a:close/>
                <a:moveTo>
                  <a:pt x="3885" y="508"/>
                </a:moveTo>
                <a:lnTo>
                  <a:pt x="3850" y="468"/>
                </a:lnTo>
                <a:lnTo>
                  <a:pt x="3909" y="490"/>
                </a:lnTo>
                <a:lnTo>
                  <a:pt x="3914" y="522"/>
                </a:lnTo>
                <a:lnTo>
                  <a:pt x="3885" y="508"/>
                </a:lnTo>
                <a:close/>
                <a:moveTo>
                  <a:pt x="3906" y="428"/>
                </a:moveTo>
                <a:lnTo>
                  <a:pt x="3898" y="399"/>
                </a:lnTo>
                <a:lnTo>
                  <a:pt x="3952" y="396"/>
                </a:lnTo>
                <a:lnTo>
                  <a:pt x="3978" y="401"/>
                </a:lnTo>
                <a:lnTo>
                  <a:pt x="3986" y="452"/>
                </a:lnTo>
                <a:lnTo>
                  <a:pt x="3906" y="428"/>
                </a:lnTo>
                <a:close/>
                <a:moveTo>
                  <a:pt x="3952" y="385"/>
                </a:moveTo>
                <a:lnTo>
                  <a:pt x="3893" y="375"/>
                </a:lnTo>
                <a:lnTo>
                  <a:pt x="3879" y="313"/>
                </a:lnTo>
                <a:lnTo>
                  <a:pt x="3965" y="324"/>
                </a:lnTo>
                <a:lnTo>
                  <a:pt x="3976" y="385"/>
                </a:lnTo>
                <a:lnTo>
                  <a:pt x="3952" y="385"/>
                </a:lnTo>
                <a:close/>
                <a:moveTo>
                  <a:pt x="3898" y="388"/>
                </a:moveTo>
                <a:lnTo>
                  <a:pt x="3896" y="388"/>
                </a:lnTo>
                <a:lnTo>
                  <a:pt x="3896" y="388"/>
                </a:lnTo>
                <a:lnTo>
                  <a:pt x="3898" y="388"/>
                </a:lnTo>
                <a:close/>
                <a:moveTo>
                  <a:pt x="3874" y="300"/>
                </a:moveTo>
                <a:lnTo>
                  <a:pt x="3874" y="297"/>
                </a:lnTo>
                <a:lnTo>
                  <a:pt x="3960" y="286"/>
                </a:lnTo>
                <a:lnTo>
                  <a:pt x="3965" y="310"/>
                </a:lnTo>
                <a:lnTo>
                  <a:pt x="3874" y="300"/>
                </a:lnTo>
                <a:close/>
                <a:moveTo>
                  <a:pt x="3871" y="286"/>
                </a:moveTo>
                <a:lnTo>
                  <a:pt x="3861" y="244"/>
                </a:lnTo>
                <a:lnTo>
                  <a:pt x="3954" y="249"/>
                </a:lnTo>
                <a:lnTo>
                  <a:pt x="3960" y="276"/>
                </a:lnTo>
                <a:lnTo>
                  <a:pt x="3871" y="286"/>
                </a:lnTo>
                <a:close/>
                <a:moveTo>
                  <a:pt x="3863" y="300"/>
                </a:moveTo>
                <a:lnTo>
                  <a:pt x="3863" y="300"/>
                </a:lnTo>
                <a:lnTo>
                  <a:pt x="3858" y="300"/>
                </a:lnTo>
                <a:lnTo>
                  <a:pt x="3863" y="300"/>
                </a:lnTo>
                <a:close/>
                <a:moveTo>
                  <a:pt x="3805" y="292"/>
                </a:moveTo>
                <a:lnTo>
                  <a:pt x="3778" y="289"/>
                </a:lnTo>
                <a:lnTo>
                  <a:pt x="3762" y="241"/>
                </a:lnTo>
                <a:lnTo>
                  <a:pt x="3850" y="244"/>
                </a:lnTo>
                <a:lnTo>
                  <a:pt x="3861" y="286"/>
                </a:lnTo>
                <a:lnTo>
                  <a:pt x="3805" y="292"/>
                </a:lnTo>
                <a:close/>
                <a:moveTo>
                  <a:pt x="3698" y="292"/>
                </a:moveTo>
                <a:lnTo>
                  <a:pt x="3751" y="300"/>
                </a:lnTo>
                <a:lnTo>
                  <a:pt x="3708" y="305"/>
                </a:lnTo>
                <a:lnTo>
                  <a:pt x="3698" y="292"/>
                </a:lnTo>
                <a:close/>
                <a:moveTo>
                  <a:pt x="3703" y="337"/>
                </a:moveTo>
                <a:lnTo>
                  <a:pt x="3663" y="329"/>
                </a:lnTo>
                <a:lnTo>
                  <a:pt x="3655" y="321"/>
                </a:lnTo>
                <a:lnTo>
                  <a:pt x="3695" y="318"/>
                </a:lnTo>
                <a:lnTo>
                  <a:pt x="3703" y="337"/>
                </a:lnTo>
                <a:close/>
                <a:moveTo>
                  <a:pt x="3770" y="308"/>
                </a:moveTo>
                <a:lnTo>
                  <a:pt x="3786" y="353"/>
                </a:lnTo>
                <a:lnTo>
                  <a:pt x="3743" y="345"/>
                </a:lnTo>
                <a:lnTo>
                  <a:pt x="3716" y="316"/>
                </a:lnTo>
                <a:lnTo>
                  <a:pt x="3770" y="308"/>
                </a:lnTo>
                <a:close/>
                <a:moveTo>
                  <a:pt x="3765" y="289"/>
                </a:moveTo>
                <a:lnTo>
                  <a:pt x="3692" y="281"/>
                </a:lnTo>
                <a:lnTo>
                  <a:pt x="3674" y="238"/>
                </a:lnTo>
                <a:lnTo>
                  <a:pt x="3749" y="241"/>
                </a:lnTo>
                <a:lnTo>
                  <a:pt x="3765" y="289"/>
                </a:lnTo>
                <a:close/>
                <a:moveTo>
                  <a:pt x="3679" y="292"/>
                </a:moveTo>
                <a:lnTo>
                  <a:pt x="3687" y="297"/>
                </a:lnTo>
                <a:lnTo>
                  <a:pt x="3690" y="305"/>
                </a:lnTo>
                <a:lnTo>
                  <a:pt x="3644" y="310"/>
                </a:lnTo>
                <a:lnTo>
                  <a:pt x="3615" y="284"/>
                </a:lnTo>
                <a:lnTo>
                  <a:pt x="3679" y="292"/>
                </a:lnTo>
                <a:close/>
                <a:moveTo>
                  <a:pt x="3642" y="327"/>
                </a:moveTo>
                <a:lnTo>
                  <a:pt x="3634" y="324"/>
                </a:lnTo>
                <a:lnTo>
                  <a:pt x="3639" y="324"/>
                </a:lnTo>
                <a:lnTo>
                  <a:pt x="3642" y="327"/>
                </a:lnTo>
                <a:close/>
                <a:moveTo>
                  <a:pt x="3620" y="313"/>
                </a:moveTo>
                <a:lnTo>
                  <a:pt x="3612" y="297"/>
                </a:lnTo>
                <a:lnTo>
                  <a:pt x="3628" y="313"/>
                </a:lnTo>
                <a:lnTo>
                  <a:pt x="3620" y="313"/>
                </a:lnTo>
                <a:close/>
                <a:moveTo>
                  <a:pt x="3620" y="343"/>
                </a:moveTo>
                <a:lnTo>
                  <a:pt x="3610" y="332"/>
                </a:lnTo>
                <a:lnTo>
                  <a:pt x="3618" y="335"/>
                </a:lnTo>
                <a:lnTo>
                  <a:pt x="3620" y="343"/>
                </a:lnTo>
                <a:close/>
                <a:moveTo>
                  <a:pt x="3668" y="278"/>
                </a:moveTo>
                <a:lnTo>
                  <a:pt x="3602" y="270"/>
                </a:lnTo>
                <a:lnTo>
                  <a:pt x="3596" y="262"/>
                </a:lnTo>
                <a:lnTo>
                  <a:pt x="3586" y="244"/>
                </a:lnTo>
                <a:lnTo>
                  <a:pt x="3628" y="236"/>
                </a:lnTo>
                <a:lnTo>
                  <a:pt x="3631" y="236"/>
                </a:lnTo>
                <a:lnTo>
                  <a:pt x="3668" y="278"/>
                </a:lnTo>
                <a:close/>
                <a:moveTo>
                  <a:pt x="3650" y="236"/>
                </a:moveTo>
                <a:lnTo>
                  <a:pt x="3660" y="236"/>
                </a:lnTo>
                <a:lnTo>
                  <a:pt x="3671" y="262"/>
                </a:lnTo>
                <a:lnTo>
                  <a:pt x="3650" y="236"/>
                </a:lnTo>
                <a:close/>
                <a:moveTo>
                  <a:pt x="3575" y="222"/>
                </a:moveTo>
                <a:lnTo>
                  <a:pt x="3551" y="174"/>
                </a:lnTo>
                <a:lnTo>
                  <a:pt x="3578" y="174"/>
                </a:lnTo>
                <a:lnTo>
                  <a:pt x="3620" y="222"/>
                </a:lnTo>
                <a:lnTo>
                  <a:pt x="3575" y="222"/>
                </a:lnTo>
                <a:close/>
                <a:moveTo>
                  <a:pt x="3431" y="273"/>
                </a:moveTo>
                <a:lnTo>
                  <a:pt x="3441" y="286"/>
                </a:lnTo>
                <a:lnTo>
                  <a:pt x="3423" y="273"/>
                </a:lnTo>
                <a:lnTo>
                  <a:pt x="3431" y="273"/>
                </a:lnTo>
                <a:close/>
                <a:moveTo>
                  <a:pt x="3407" y="265"/>
                </a:moveTo>
                <a:lnTo>
                  <a:pt x="3399" y="260"/>
                </a:lnTo>
                <a:lnTo>
                  <a:pt x="3423" y="262"/>
                </a:lnTo>
                <a:lnTo>
                  <a:pt x="3407" y="265"/>
                </a:lnTo>
                <a:close/>
                <a:moveTo>
                  <a:pt x="3428" y="244"/>
                </a:moveTo>
                <a:lnTo>
                  <a:pt x="3436" y="252"/>
                </a:lnTo>
                <a:lnTo>
                  <a:pt x="3431" y="252"/>
                </a:lnTo>
                <a:lnTo>
                  <a:pt x="3428" y="244"/>
                </a:lnTo>
                <a:close/>
                <a:moveTo>
                  <a:pt x="3425" y="228"/>
                </a:moveTo>
                <a:lnTo>
                  <a:pt x="3471" y="230"/>
                </a:lnTo>
                <a:lnTo>
                  <a:pt x="3492" y="249"/>
                </a:lnTo>
                <a:lnTo>
                  <a:pt x="3463" y="254"/>
                </a:lnTo>
                <a:lnTo>
                  <a:pt x="3460" y="254"/>
                </a:lnTo>
                <a:lnTo>
                  <a:pt x="3425" y="228"/>
                </a:lnTo>
                <a:close/>
                <a:moveTo>
                  <a:pt x="3489" y="230"/>
                </a:moveTo>
                <a:lnTo>
                  <a:pt x="3489" y="230"/>
                </a:lnTo>
                <a:lnTo>
                  <a:pt x="3489" y="230"/>
                </a:lnTo>
                <a:lnTo>
                  <a:pt x="3489" y="230"/>
                </a:lnTo>
                <a:close/>
                <a:moveTo>
                  <a:pt x="3513" y="273"/>
                </a:moveTo>
                <a:lnTo>
                  <a:pt x="3535" y="305"/>
                </a:lnTo>
                <a:lnTo>
                  <a:pt x="3529" y="305"/>
                </a:lnTo>
                <a:lnTo>
                  <a:pt x="3481" y="268"/>
                </a:lnTo>
                <a:lnTo>
                  <a:pt x="3513" y="273"/>
                </a:lnTo>
                <a:close/>
                <a:moveTo>
                  <a:pt x="3503" y="230"/>
                </a:moveTo>
                <a:lnTo>
                  <a:pt x="3545" y="233"/>
                </a:lnTo>
                <a:lnTo>
                  <a:pt x="3551" y="238"/>
                </a:lnTo>
                <a:lnTo>
                  <a:pt x="3513" y="246"/>
                </a:lnTo>
                <a:lnTo>
                  <a:pt x="3503" y="230"/>
                </a:lnTo>
                <a:close/>
                <a:moveTo>
                  <a:pt x="3505" y="260"/>
                </a:moveTo>
                <a:lnTo>
                  <a:pt x="3505" y="260"/>
                </a:lnTo>
                <a:lnTo>
                  <a:pt x="3505" y="260"/>
                </a:lnTo>
                <a:lnTo>
                  <a:pt x="3505" y="260"/>
                </a:lnTo>
                <a:close/>
                <a:moveTo>
                  <a:pt x="3527" y="262"/>
                </a:moveTo>
                <a:lnTo>
                  <a:pt x="3519" y="257"/>
                </a:lnTo>
                <a:lnTo>
                  <a:pt x="3562" y="249"/>
                </a:lnTo>
                <a:lnTo>
                  <a:pt x="3583" y="268"/>
                </a:lnTo>
                <a:lnTo>
                  <a:pt x="3527" y="262"/>
                </a:lnTo>
                <a:close/>
                <a:moveTo>
                  <a:pt x="3564" y="233"/>
                </a:moveTo>
                <a:lnTo>
                  <a:pt x="3567" y="233"/>
                </a:lnTo>
                <a:lnTo>
                  <a:pt x="3567" y="236"/>
                </a:lnTo>
                <a:lnTo>
                  <a:pt x="3567" y="236"/>
                </a:lnTo>
                <a:lnTo>
                  <a:pt x="3564" y="233"/>
                </a:lnTo>
                <a:close/>
                <a:moveTo>
                  <a:pt x="3545" y="163"/>
                </a:moveTo>
                <a:lnTo>
                  <a:pt x="3543" y="155"/>
                </a:lnTo>
                <a:lnTo>
                  <a:pt x="3559" y="150"/>
                </a:lnTo>
                <a:lnTo>
                  <a:pt x="3570" y="163"/>
                </a:lnTo>
                <a:lnTo>
                  <a:pt x="3545" y="163"/>
                </a:lnTo>
                <a:close/>
                <a:moveTo>
                  <a:pt x="3562" y="220"/>
                </a:moveTo>
                <a:lnTo>
                  <a:pt x="3551" y="220"/>
                </a:lnTo>
                <a:lnTo>
                  <a:pt x="3508" y="177"/>
                </a:lnTo>
                <a:lnTo>
                  <a:pt x="3537" y="177"/>
                </a:lnTo>
                <a:lnTo>
                  <a:pt x="3562" y="220"/>
                </a:lnTo>
                <a:close/>
                <a:moveTo>
                  <a:pt x="3508" y="163"/>
                </a:moveTo>
                <a:lnTo>
                  <a:pt x="3529" y="158"/>
                </a:lnTo>
                <a:lnTo>
                  <a:pt x="3532" y="163"/>
                </a:lnTo>
                <a:lnTo>
                  <a:pt x="3508" y="163"/>
                </a:lnTo>
                <a:close/>
                <a:moveTo>
                  <a:pt x="3535" y="220"/>
                </a:moveTo>
                <a:lnTo>
                  <a:pt x="3497" y="217"/>
                </a:lnTo>
                <a:lnTo>
                  <a:pt x="3473" y="177"/>
                </a:lnTo>
                <a:lnTo>
                  <a:pt x="3492" y="177"/>
                </a:lnTo>
                <a:lnTo>
                  <a:pt x="3535" y="220"/>
                </a:lnTo>
                <a:close/>
                <a:moveTo>
                  <a:pt x="3481" y="217"/>
                </a:moveTo>
                <a:lnTo>
                  <a:pt x="3473" y="217"/>
                </a:lnTo>
                <a:lnTo>
                  <a:pt x="3436" y="185"/>
                </a:lnTo>
                <a:lnTo>
                  <a:pt x="3455" y="179"/>
                </a:lnTo>
                <a:lnTo>
                  <a:pt x="3460" y="179"/>
                </a:lnTo>
                <a:lnTo>
                  <a:pt x="3481" y="217"/>
                </a:lnTo>
                <a:close/>
                <a:moveTo>
                  <a:pt x="3455" y="217"/>
                </a:moveTo>
                <a:lnTo>
                  <a:pt x="3407" y="214"/>
                </a:lnTo>
                <a:lnTo>
                  <a:pt x="3407" y="214"/>
                </a:lnTo>
                <a:lnTo>
                  <a:pt x="3393" y="195"/>
                </a:lnTo>
                <a:lnTo>
                  <a:pt x="3423" y="187"/>
                </a:lnTo>
                <a:lnTo>
                  <a:pt x="3455" y="217"/>
                </a:lnTo>
                <a:close/>
                <a:moveTo>
                  <a:pt x="3385" y="185"/>
                </a:moveTo>
                <a:lnTo>
                  <a:pt x="3383" y="182"/>
                </a:lnTo>
                <a:lnTo>
                  <a:pt x="3401" y="179"/>
                </a:lnTo>
                <a:lnTo>
                  <a:pt x="3385" y="185"/>
                </a:lnTo>
                <a:close/>
                <a:moveTo>
                  <a:pt x="3321" y="201"/>
                </a:moveTo>
                <a:lnTo>
                  <a:pt x="3305" y="182"/>
                </a:lnTo>
                <a:lnTo>
                  <a:pt x="3342" y="182"/>
                </a:lnTo>
                <a:lnTo>
                  <a:pt x="3356" y="193"/>
                </a:lnTo>
                <a:lnTo>
                  <a:pt x="3321" y="201"/>
                </a:lnTo>
                <a:close/>
                <a:moveTo>
                  <a:pt x="3297" y="171"/>
                </a:moveTo>
                <a:lnTo>
                  <a:pt x="3273" y="142"/>
                </a:lnTo>
                <a:lnTo>
                  <a:pt x="3284" y="139"/>
                </a:lnTo>
                <a:lnTo>
                  <a:pt x="3326" y="171"/>
                </a:lnTo>
                <a:lnTo>
                  <a:pt x="3297" y="171"/>
                </a:lnTo>
                <a:close/>
                <a:moveTo>
                  <a:pt x="3292" y="185"/>
                </a:moveTo>
                <a:lnTo>
                  <a:pt x="3302" y="201"/>
                </a:lnTo>
                <a:lnTo>
                  <a:pt x="3278" y="185"/>
                </a:lnTo>
                <a:lnTo>
                  <a:pt x="3292" y="185"/>
                </a:lnTo>
                <a:close/>
                <a:moveTo>
                  <a:pt x="3318" y="222"/>
                </a:moveTo>
                <a:lnTo>
                  <a:pt x="3326" y="228"/>
                </a:lnTo>
                <a:lnTo>
                  <a:pt x="3337" y="241"/>
                </a:lnTo>
                <a:lnTo>
                  <a:pt x="3302" y="236"/>
                </a:lnTo>
                <a:lnTo>
                  <a:pt x="3281" y="225"/>
                </a:lnTo>
                <a:lnTo>
                  <a:pt x="3292" y="222"/>
                </a:lnTo>
                <a:lnTo>
                  <a:pt x="3318" y="222"/>
                </a:lnTo>
                <a:close/>
                <a:moveTo>
                  <a:pt x="3332" y="252"/>
                </a:moveTo>
                <a:lnTo>
                  <a:pt x="3348" y="254"/>
                </a:lnTo>
                <a:lnTo>
                  <a:pt x="3356" y="265"/>
                </a:lnTo>
                <a:lnTo>
                  <a:pt x="3332" y="252"/>
                </a:lnTo>
                <a:close/>
                <a:moveTo>
                  <a:pt x="3407" y="278"/>
                </a:moveTo>
                <a:lnTo>
                  <a:pt x="3415" y="284"/>
                </a:lnTo>
                <a:lnTo>
                  <a:pt x="3396" y="278"/>
                </a:lnTo>
                <a:lnTo>
                  <a:pt x="3407" y="278"/>
                </a:lnTo>
                <a:close/>
                <a:moveTo>
                  <a:pt x="3415" y="316"/>
                </a:moveTo>
                <a:lnTo>
                  <a:pt x="3452" y="332"/>
                </a:lnTo>
                <a:lnTo>
                  <a:pt x="3428" y="335"/>
                </a:lnTo>
                <a:lnTo>
                  <a:pt x="3412" y="316"/>
                </a:lnTo>
                <a:lnTo>
                  <a:pt x="3415" y="316"/>
                </a:lnTo>
                <a:close/>
                <a:moveTo>
                  <a:pt x="3425" y="300"/>
                </a:moveTo>
                <a:lnTo>
                  <a:pt x="3415" y="294"/>
                </a:lnTo>
                <a:lnTo>
                  <a:pt x="3441" y="300"/>
                </a:lnTo>
                <a:lnTo>
                  <a:pt x="3455" y="308"/>
                </a:lnTo>
                <a:lnTo>
                  <a:pt x="3425" y="300"/>
                </a:lnTo>
                <a:close/>
                <a:moveTo>
                  <a:pt x="3444" y="270"/>
                </a:moveTo>
                <a:lnTo>
                  <a:pt x="3460" y="268"/>
                </a:lnTo>
                <a:lnTo>
                  <a:pt x="3503" y="300"/>
                </a:lnTo>
                <a:lnTo>
                  <a:pt x="3460" y="292"/>
                </a:lnTo>
                <a:lnTo>
                  <a:pt x="3444" y="270"/>
                </a:lnTo>
                <a:close/>
                <a:moveTo>
                  <a:pt x="3524" y="316"/>
                </a:moveTo>
                <a:lnTo>
                  <a:pt x="3535" y="324"/>
                </a:lnTo>
                <a:lnTo>
                  <a:pt x="3519" y="324"/>
                </a:lnTo>
                <a:lnTo>
                  <a:pt x="3495" y="318"/>
                </a:lnTo>
                <a:lnTo>
                  <a:pt x="3473" y="308"/>
                </a:lnTo>
                <a:lnTo>
                  <a:pt x="3524" y="316"/>
                </a:lnTo>
                <a:close/>
                <a:moveTo>
                  <a:pt x="3559" y="348"/>
                </a:moveTo>
                <a:lnTo>
                  <a:pt x="3564" y="356"/>
                </a:lnTo>
                <a:lnTo>
                  <a:pt x="3537" y="348"/>
                </a:lnTo>
                <a:lnTo>
                  <a:pt x="3529" y="340"/>
                </a:lnTo>
                <a:lnTo>
                  <a:pt x="3559" y="348"/>
                </a:lnTo>
                <a:close/>
                <a:moveTo>
                  <a:pt x="3551" y="308"/>
                </a:moveTo>
                <a:lnTo>
                  <a:pt x="3537" y="286"/>
                </a:lnTo>
                <a:lnTo>
                  <a:pt x="3567" y="313"/>
                </a:lnTo>
                <a:lnTo>
                  <a:pt x="3551" y="308"/>
                </a:lnTo>
                <a:close/>
                <a:moveTo>
                  <a:pt x="3543" y="276"/>
                </a:moveTo>
                <a:lnTo>
                  <a:pt x="3591" y="281"/>
                </a:lnTo>
                <a:lnTo>
                  <a:pt x="3607" y="316"/>
                </a:lnTo>
                <a:lnTo>
                  <a:pt x="3594" y="316"/>
                </a:lnTo>
                <a:lnTo>
                  <a:pt x="3591" y="316"/>
                </a:lnTo>
                <a:lnTo>
                  <a:pt x="3543" y="276"/>
                </a:lnTo>
                <a:close/>
                <a:moveTo>
                  <a:pt x="3588" y="329"/>
                </a:moveTo>
                <a:lnTo>
                  <a:pt x="3612" y="351"/>
                </a:lnTo>
                <a:lnTo>
                  <a:pt x="3580" y="343"/>
                </a:lnTo>
                <a:lnTo>
                  <a:pt x="3567" y="332"/>
                </a:lnTo>
                <a:lnTo>
                  <a:pt x="3588" y="329"/>
                </a:lnTo>
                <a:close/>
                <a:moveTo>
                  <a:pt x="3634" y="369"/>
                </a:moveTo>
                <a:lnTo>
                  <a:pt x="3634" y="369"/>
                </a:lnTo>
                <a:lnTo>
                  <a:pt x="3642" y="383"/>
                </a:lnTo>
                <a:lnTo>
                  <a:pt x="3631" y="380"/>
                </a:lnTo>
                <a:lnTo>
                  <a:pt x="3607" y="361"/>
                </a:lnTo>
                <a:lnTo>
                  <a:pt x="3634" y="369"/>
                </a:lnTo>
                <a:close/>
                <a:moveTo>
                  <a:pt x="3631" y="337"/>
                </a:moveTo>
                <a:lnTo>
                  <a:pt x="3655" y="340"/>
                </a:lnTo>
                <a:lnTo>
                  <a:pt x="3684" y="369"/>
                </a:lnTo>
                <a:lnTo>
                  <a:pt x="3642" y="359"/>
                </a:lnTo>
                <a:lnTo>
                  <a:pt x="3631" y="337"/>
                </a:lnTo>
                <a:close/>
                <a:moveTo>
                  <a:pt x="3676" y="345"/>
                </a:moveTo>
                <a:lnTo>
                  <a:pt x="3708" y="351"/>
                </a:lnTo>
                <a:lnTo>
                  <a:pt x="3719" y="380"/>
                </a:lnTo>
                <a:lnTo>
                  <a:pt x="3708" y="377"/>
                </a:lnTo>
                <a:lnTo>
                  <a:pt x="3676" y="345"/>
                </a:lnTo>
                <a:close/>
                <a:moveTo>
                  <a:pt x="3716" y="340"/>
                </a:moveTo>
                <a:lnTo>
                  <a:pt x="3711" y="327"/>
                </a:lnTo>
                <a:lnTo>
                  <a:pt x="3725" y="343"/>
                </a:lnTo>
                <a:lnTo>
                  <a:pt x="3716" y="340"/>
                </a:lnTo>
                <a:close/>
                <a:moveTo>
                  <a:pt x="3738" y="356"/>
                </a:moveTo>
                <a:lnTo>
                  <a:pt x="3767" y="393"/>
                </a:lnTo>
                <a:lnTo>
                  <a:pt x="3767" y="393"/>
                </a:lnTo>
                <a:lnTo>
                  <a:pt x="3733" y="383"/>
                </a:lnTo>
                <a:lnTo>
                  <a:pt x="3722" y="353"/>
                </a:lnTo>
                <a:lnTo>
                  <a:pt x="3738" y="356"/>
                </a:lnTo>
                <a:close/>
                <a:moveTo>
                  <a:pt x="3757" y="361"/>
                </a:moveTo>
                <a:lnTo>
                  <a:pt x="3789" y="367"/>
                </a:lnTo>
                <a:lnTo>
                  <a:pt x="3797" y="391"/>
                </a:lnTo>
                <a:lnTo>
                  <a:pt x="3783" y="391"/>
                </a:lnTo>
                <a:lnTo>
                  <a:pt x="3757" y="361"/>
                </a:lnTo>
                <a:close/>
                <a:moveTo>
                  <a:pt x="3783" y="308"/>
                </a:moveTo>
                <a:lnTo>
                  <a:pt x="3805" y="305"/>
                </a:lnTo>
                <a:lnTo>
                  <a:pt x="3866" y="313"/>
                </a:lnTo>
                <a:lnTo>
                  <a:pt x="3879" y="372"/>
                </a:lnTo>
                <a:lnTo>
                  <a:pt x="3799" y="356"/>
                </a:lnTo>
                <a:lnTo>
                  <a:pt x="3783" y="308"/>
                </a:lnTo>
                <a:close/>
                <a:moveTo>
                  <a:pt x="3887" y="399"/>
                </a:moveTo>
                <a:lnTo>
                  <a:pt x="3893" y="425"/>
                </a:lnTo>
                <a:lnTo>
                  <a:pt x="3815" y="404"/>
                </a:lnTo>
                <a:lnTo>
                  <a:pt x="3813" y="401"/>
                </a:lnTo>
                <a:lnTo>
                  <a:pt x="3887" y="399"/>
                </a:lnTo>
                <a:close/>
                <a:moveTo>
                  <a:pt x="3818" y="458"/>
                </a:moveTo>
                <a:lnTo>
                  <a:pt x="3826" y="482"/>
                </a:lnTo>
                <a:lnTo>
                  <a:pt x="3807" y="474"/>
                </a:lnTo>
                <a:lnTo>
                  <a:pt x="3775" y="442"/>
                </a:lnTo>
                <a:lnTo>
                  <a:pt x="3818" y="458"/>
                </a:lnTo>
                <a:close/>
                <a:moveTo>
                  <a:pt x="3858" y="495"/>
                </a:moveTo>
                <a:lnTo>
                  <a:pt x="3842" y="490"/>
                </a:lnTo>
                <a:lnTo>
                  <a:pt x="3834" y="468"/>
                </a:lnTo>
                <a:lnTo>
                  <a:pt x="3858" y="495"/>
                </a:lnTo>
                <a:close/>
                <a:moveTo>
                  <a:pt x="3930" y="581"/>
                </a:moveTo>
                <a:lnTo>
                  <a:pt x="3933" y="594"/>
                </a:lnTo>
                <a:lnTo>
                  <a:pt x="3920" y="586"/>
                </a:lnTo>
                <a:lnTo>
                  <a:pt x="3896" y="562"/>
                </a:lnTo>
                <a:lnTo>
                  <a:pt x="3930" y="581"/>
                </a:lnTo>
                <a:close/>
                <a:moveTo>
                  <a:pt x="3930" y="527"/>
                </a:moveTo>
                <a:lnTo>
                  <a:pt x="3922" y="492"/>
                </a:lnTo>
                <a:lnTo>
                  <a:pt x="3997" y="519"/>
                </a:lnTo>
                <a:lnTo>
                  <a:pt x="4005" y="559"/>
                </a:lnTo>
                <a:lnTo>
                  <a:pt x="3930" y="527"/>
                </a:lnTo>
                <a:close/>
                <a:moveTo>
                  <a:pt x="4016" y="626"/>
                </a:moveTo>
                <a:lnTo>
                  <a:pt x="4018" y="647"/>
                </a:lnTo>
                <a:lnTo>
                  <a:pt x="3989" y="629"/>
                </a:lnTo>
                <a:lnTo>
                  <a:pt x="3962" y="597"/>
                </a:lnTo>
                <a:lnTo>
                  <a:pt x="4016" y="626"/>
                </a:lnTo>
                <a:close/>
                <a:moveTo>
                  <a:pt x="4021" y="663"/>
                </a:moveTo>
                <a:lnTo>
                  <a:pt x="4021" y="666"/>
                </a:lnTo>
                <a:lnTo>
                  <a:pt x="4021" y="666"/>
                </a:lnTo>
                <a:lnTo>
                  <a:pt x="4016" y="661"/>
                </a:lnTo>
                <a:lnTo>
                  <a:pt x="4021" y="663"/>
                </a:lnTo>
                <a:close/>
                <a:moveTo>
                  <a:pt x="4013" y="674"/>
                </a:moveTo>
                <a:lnTo>
                  <a:pt x="4024" y="688"/>
                </a:lnTo>
                <a:lnTo>
                  <a:pt x="4010" y="674"/>
                </a:lnTo>
                <a:lnTo>
                  <a:pt x="3997" y="663"/>
                </a:lnTo>
                <a:lnTo>
                  <a:pt x="4013" y="674"/>
                </a:lnTo>
                <a:close/>
                <a:moveTo>
                  <a:pt x="4018" y="565"/>
                </a:moveTo>
                <a:lnTo>
                  <a:pt x="4010" y="524"/>
                </a:lnTo>
                <a:lnTo>
                  <a:pt x="4085" y="551"/>
                </a:lnTo>
                <a:lnTo>
                  <a:pt x="4088" y="597"/>
                </a:lnTo>
                <a:lnTo>
                  <a:pt x="4018" y="565"/>
                </a:lnTo>
                <a:close/>
                <a:moveTo>
                  <a:pt x="4008" y="511"/>
                </a:moveTo>
                <a:lnTo>
                  <a:pt x="4002" y="468"/>
                </a:lnTo>
                <a:lnTo>
                  <a:pt x="4080" y="487"/>
                </a:lnTo>
                <a:lnTo>
                  <a:pt x="4083" y="538"/>
                </a:lnTo>
                <a:lnTo>
                  <a:pt x="4008" y="511"/>
                </a:lnTo>
                <a:close/>
                <a:moveTo>
                  <a:pt x="4077" y="337"/>
                </a:moveTo>
                <a:lnTo>
                  <a:pt x="4136" y="343"/>
                </a:lnTo>
                <a:lnTo>
                  <a:pt x="4165" y="372"/>
                </a:lnTo>
                <a:lnTo>
                  <a:pt x="4168" y="377"/>
                </a:lnTo>
                <a:lnTo>
                  <a:pt x="4083" y="380"/>
                </a:lnTo>
                <a:lnTo>
                  <a:pt x="4077" y="337"/>
                </a:lnTo>
                <a:close/>
                <a:moveTo>
                  <a:pt x="4149" y="332"/>
                </a:moveTo>
                <a:lnTo>
                  <a:pt x="4141" y="324"/>
                </a:lnTo>
                <a:lnTo>
                  <a:pt x="4117" y="294"/>
                </a:lnTo>
                <a:lnTo>
                  <a:pt x="4168" y="335"/>
                </a:lnTo>
                <a:lnTo>
                  <a:pt x="4149" y="332"/>
                </a:lnTo>
                <a:close/>
                <a:moveTo>
                  <a:pt x="4125" y="329"/>
                </a:moveTo>
                <a:lnTo>
                  <a:pt x="4077" y="324"/>
                </a:lnTo>
                <a:lnTo>
                  <a:pt x="4072" y="276"/>
                </a:lnTo>
                <a:lnTo>
                  <a:pt x="4093" y="297"/>
                </a:lnTo>
                <a:lnTo>
                  <a:pt x="4125" y="329"/>
                </a:lnTo>
                <a:close/>
                <a:moveTo>
                  <a:pt x="4085" y="254"/>
                </a:moveTo>
                <a:lnTo>
                  <a:pt x="4120" y="254"/>
                </a:lnTo>
                <a:lnTo>
                  <a:pt x="4125" y="257"/>
                </a:lnTo>
                <a:lnTo>
                  <a:pt x="4096" y="260"/>
                </a:lnTo>
                <a:lnTo>
                  <a:pt x="4085" y="254"/>
                </a:lnTo>
                <a:close/>
                <a:moveTo>
                  <a:pt x="4075" y="241"/>
                </a:moveTo>
                <a:lnTo>
                  <a:pt x="4069" y="233"/>
                </a:lnTo>
                <a:lnTo>
                  <a:pt x="4066" y="217"/>
                </a:lnTo>
                <a:lnTo>
                  <a:pt x="4101" y="241"/>
                </a:lnTo>
                <a:lnTo>
                  <a:pt x="4075" y="241"/>
                </a:lnTo>
                <a:close/>
                <a:moveTo>
                  <a:pt x="4069" y="380"/>
                </a:moveTo>
                <a:lnTo>
                  <a:pt x="3989" y="383"/>
                </a:lnTo>
                <a:lnTo>
                  <a:pt x="3978" y="324"/>
                </a:lnTo>
                <a:lnTo>
                  <a:pt x="4066" y="335"/>
                </a:lnTo>
                <a:lnTo>
                  <a:pt x="4069" y="380"/>
                </a:lnTo>
                <a:close/>
                <a:moveTo>
                  <a:pt x="3976" y="313"/>
                </a:moveTo>
                <a:lnTo>
                  <a:pt x="3973" y="286"/>
                </a:lnTo>
                <a:lnTo>
                  <a:pt x="4061" y="276"/>
                </a:lnTo>
                <a:lnTo>
                  <a:pt x="4064" y="324"/>
                </a:lnTo>
                <a:lnTo>
                  <a:pt x="3976" y="313"/>
                </a:lnTo>
                <a:close/>
                <a:moveTo>
                  <a:pt x="4058" y="118"/>
                </a:moveTo>
                <a:lnTo>
                  <a:pt x="4096" y="134"/>
                </a:lnTo>
                <a:lnTo>
                  <a:pt x="4061" y="142"/>
                </a:lnTo>
                <a:lnTo>
                  <a:pt x="4058" y="118"/>
                </a:lnTo>
                <a:close/>
                <a:moveTo>
                  <a:pt x="4002" y="147"/>
                </a:moveTo>
                <a:lnTo>
                  <a:pt x="3989" y="131"/>
                </a:lnTo>
                <a:lnTo>
                  <a:pt x="4016" y="147"/>
                </a:lnTo>
                <a:lnTo>
                  <a:pt x="4002" y="147"/>
                </a:lnTo>
                <a:close/>
                <a:moveTo>
                  <a:pt x="4010" y="179"/>
                </a:moveTo>
                <a:lnTo>
                  <a:pt x="4040" y="217"/>
                </a:lnTo>
                <a:lnTo>
                  <a:pt x="4026" y="206"/>
                </a:lnTo>
                <a:lnTo>
                  <a:pt x="3992" y="166"/>
                </a:lnTo>
                <a:lnTo>
                  <a:pt x="3994" y="166"/>
                </a:lnTo>
                <a:lnTo>
                  <a:pt x="4010" y="179"/>
                </a:lnTo>
                <a:close/>
                <a:moveTo>
                  <a:pt x="4032" y="238"/>
                </a:moveTo>
                <a:lnTo>
                  <a:pt x="3965" y="236"/>
                </a:lnTo>
                <a:lnTo>
                  <a:pt x="3954" y="174"/>
                </a:lnTo>
                <a:lnTo>
                  <a:pt x="3962" y="174"/>
                </a:lnTo>
                <a:lnTo>
                  <a:pt x="4032" y="238"/>
                </a:lnTo>
                <a:close/>
                <a:moveTo>
                  <a:pt x="3949" y="142"/>
                </a:moveTo>
                <a:lnTo>
                  <a:pt x="3949" y="139"/>
                </a:lnTo>
                <a:lnTo>
                  <a:pt x="3957" y="150"/>
                </a:lnTo>
                <a:lnTo>
                  <a:pt x="3957" y="150"/>
                </a:lnTo>
                <a:lnTo>
                  <a:pt x="3949" y="142"/>
                </a:lnTo>
                <a:close/>
                <a:moveTo>
                  <a:pt x="3949" y="123"/>
                </a:moveTo>
                <a:lnTo>
                  <a:pt x="3944" y="118"/>
                </a:lnTo>
                <a:lnTo>
                  <a:pt x="3944" y="105"/>
                </a:lnTo>
                <a:lnTo>
                  <a:pt x="3960" y="115"/>
                </a:lnTo>
                <a:lnTo>
                  <a:pt x="3984" y="147"/>
                </a:lnTo>
                <a:lnTo>
                  <a:pt x="3949" y="123"/>
                </a:lnTo>
                <a:close/>
                <a:moveTo>
                  <a:pt x="3952" y="236"/>
                </a:moveTo>
                <a:lnTo>
                  <a:pt x="3858" y="233"/>
                </a:lnTo>
                <a:lnTo>
                  <a:pt x="3850" y="193"/>
                </a:lnTo>
                <a:lnTo>
                  <a:pt x="3944" y="177"/>
                </a:lnTo>
                <a:lnTo>
                  <a:pt x="3952" y="236"/>
                </a:lnTo>
                <a:close/>
                <a:moveTo>
                  <a:pt x="3847" y="182"/>
                </a:moveTo>
                <a:lnTo>
                  <a:pt x="3842" y="166"/>
                </a:lnTo>
                <a:lnTo>
                  <a:pt x="3941" y="161"/>
                </a:lnTo>
                <a:lnTo>
                  <a:pt x="3941" y="163"/>
                </a:lnTo>
                <a:lnTo>
                  <a:pt x="3847" y="182"/>
                </a:lnTo>
                <a:close/>
                <a:moveTo>
                  <a:pt x="3847" y="233"/>
                </a:moveTo>
                <a:lnTo>
                  <a:pt x="3757" y="228"/>
                </a:lnTo>
                <a:lnTo>
                  <a:pt x="3754" y="212"/>
                </a:lnTo>
                <a:lnTo>
                  <a:pt x="3837" y="195"/>
                </a:lnTo>
                <a:lnTo>
                  <a:pt x="3847" y="233"/>
                </a:lnTo>
                <a:close/>
                <a:moveTo>
                  <a:pt x="3749" y="201"/>
                </a:moveTo>
                <a:lnTo>
                  <a:pt x="3738" y="169"/>
                </a:lnTo>
                <a:lnTo>
                  <a:pt x="3831" y="166"/>
                </a:lnTo>
                <a:lnTo>
                  <a:pt x="3834" y="185"/>
                </a:lnTo>
                <a:lnTo>
                  <a:pt x="3749" y="201"/>
                </a:lnTo>
                <a:close/>
                <a:moveTo>
                  <a:pt x="3741" y="214"/>
                </a:moveTo>
                <a:lnTo>
                  <a:pt x="3746" y="228"/>
                </a:lnTo>
                <a:lnTo>
                  <a:pt x="3682" y="225"/>
                </a:lnTo>
                <a:lnTo>
                  <a:pt x="3741" y="214"/>
                </a:lnTo>
                <a:close/>
                <a:moveTo>
                  <a:pt x="3666" y="217"/>
                </a:moveTo>
                <a:lnTo>
                  <a:pt x="3647" y="171"/>
                </a:lnTo>
                <a:lnTo>
                  <a:pt x="3727" y="169"/>
                </a:lnTo>
                <a:lnTo>
                  <a:pt x="3738" y="204"/>
                </a:lnTo>
                <a:lnTo>
                  <a:pt x="3666" y="217"/>
                </a:lnTo>
                <a:close/>
                <a:moveTo>
                  <a:pt x="3655" y="220"/>
                </a:moveTo>
                <a:lnTo>
                  <a:pt x="3636" y="222"/>
                </a:lnTo>
                <a:lnTo>
                  <a:pt x="3594" y="174"/>
                </a:lnTo>
                <a:lnTo>
                  <a:pt x="3636" y="171"/>
                </a:lnTo>
                <a:lnTo>
                  <a:pt x="3655" y="220"/>
                </a:lnTo>
                <a:close/>
                <a:moveTo>
                  <a:pt x="3586" y="161"/>
                </a:moveTo>
                <a:lnTo>
                  <a:pt x="3572" y="147"/>
                </a:lnTo>
                <a:lnTo>
                  <a:pt x="3620" y="134"/>
                </a:lnTo>
                <a:lnTo>
                  <a:pt x="3631" y="161"/>
                </a:lnTo>
                <a:lnTo>
                  <a:pt x="3586" y="161"/>
                </a:lnTo>
                <a:close/>
                <a:moveTo>
                  <a:pt x="3564" y="137"/>
                </a:moveTo>
                <a:lnTo>
                  <a:pt x="3537" y="107"/>
                </a:lnTo>
                <a:lnTo>
                  <a:pt x="3607" y="102"/>
                </a:lnTo>
                <a:lnTo>
                  <a:pt x="3615" y="123"/>
                </a:lnTo>
                <a:lnTo>
                  <a:pt x="3564" y="137"/>
                </a:lnTo>
                <a:close/>
                <a:moveTo>
                  <a:pt x="3551" y="142"/>
                </a:moveTo>
                <a:lnTo>
                  <a:pt x="3537" y="145"/>
                </a:lnTo>
                <a:lnTo>
                  <a:pt x="3519" y="110"/>
                </a:lnTo>
                <a:lnTo>
                  <a:pt x="3524" y="110"/>
                </a:lnTo>
                <a:lnTo>
                  <a:pt x="3551" y="142"/>
                </a:lnTo>
                <a:close/>
                <a:moveTo>
                  <a:pt x="3524" y="147"/>
                </a:moveTo>
                <a:lnTo>
                  <a:pt x="3489" y="158"/>
                </a:lnTo>
                <a:lnTo>
                  <a:pt x="3449" y="118"/>
                </a:lnTo>
                <a:lnTo>
                  <a:pt x="3508" y="113"/>
                </a:lnTo>
                <a:lnTo>
                  <a:pt x="3524" y="147"/>
                </a:lnTo>
                <a:close/>
                <a:moveTo>
                  <a:pt x="3476" y="161"/>
                </a:moveTo>
                <a:lnTo>
                  <a:pt x="3465" y="163"/>
                </a:lnTo>
                <a:lnTo>
                  <a:pt x="3447" y="134"/>
                </a:lnTo>
                <a:lnTo>
                  <a:pt x="3476" y="161"/>
                </a:lnTo>
                <a:close/>
                <a:moveTo>
                  <a:pt x="3452" y="166"/>
                </a:moveTo>
                <a:lnTo>
                  <a:pt x="3417" y="169"/>
                </a:lnTo>
                <a:lnTo>
                  <a:pt x="3369" y="126"/>
                </a:lnTo>
                <a:lnTo>
                  <a:pt x="3425" y="121"/>
                </a:lnTo>
                <a:lnTo>
                  <a:pt x="3452" y="166"/>
                </a:lnTo>
                <a:close/>
                <a:moveTo>
                  <a:pt x="3356" y="115"/>
                </a:moveTo>
                <a:lnTo>
                  <a:pt x="3356" y="115"/>
                </a:lnTo>
                <a:lnTo>
                  <a:pt x="3409" y="97"/>
                </a:lnTo>
                <a:lnTo>
                  <a:pt x="3415" y="99"/>
                </a:lnTo>
                <a:lnTo>
                  <a:pt x="3420" y="110"/>
                </a:lnTo>
                <a:lnTo>
                  <a:pt x="3356" y="115"/>
                </a:lnTo>
                <a:close/>
                <a:moveTo>
                  <a:pt x="3399" y="169"/>
                </a:moveTo>
                <a:lnTo>
                  <a:pt x="3374" y="169"/>
                </a:lnTo>
                <a:lnTo>
                  <a:pt x="3348" y="129"/>
                </a:lnTo>
                <a:lnTo>
                  <a:pt x="3353" y="129"/>
                </a:lnTo>
                <a:lnTo>
                  <a:pt x="3399" y="169"/>
                </a:lnTo>
                <a:close/>
                <a:moveTo>
                  <a:pt x="3361" y="169"/>
                </a:moveTo>
                <a:lnTo>
                  <a:pt x="3348" y="169"/>
                </a:lnTo>
                <a:lnTo>
                  <a:pt x="3297" y="134"/>
                </a:lnTo>
                <a:lnTo>
                  <a:pt x="3300" y="134"/>
                </a:lnTo>
                <a:lnTo>
                  <a:pt x="3334" y="131"/>
                </a:lnTo>
                <a:lnTo>
                  <a:pt x="3361" y="169"/>
                </a:lnTo>
                <a:close/>
                <a:moveTo>
                  <a:pt x="3297" y="123"/>
                </a:moveTo>
                <a:lnTo>
                  <a:pt x="3284" y="123"/>
                </a:lnTo>
                <a:lnTo>
                  <a:pt x="3238" y="91"/>
                </a:lnTo>
                <a:lnTo>
                  <a:pt x="3297" y="80"/>
                </a:lnTo>
                <a:lnTo>
                  <a:pt x="3302" y="86"/>
                </a:lnTo>
                <a:lnTo>
                  <a:pt x="3321" y="113"/>
                </a:lnTo>
                <a:lnTo>
                  <a:pt x="3297" y="123"/>
                </a:lnTo>
                <a:close/>
                <a:moveTo>
                  <a:pt x="3246" y="129"/>
                </a:moveTo>
                <a:lnTo>
                  <a:pt x="3198" y="134"/>
                </a:lnTo>
                <a:lnTo>
                  <a:pt x="3155" y="107"/>
                </a:lnTo>
                <a:lnTo>
                  <a:pt x="3220" y="94"/>
                </a:lnTo>
                <a:lnTo>
                  <a:pt x="3246" y="129"/>
                </a:lnTo>
                <a:close/>
                <a:moveTo>
                  <a:pt x="3179" y="137"/>
                </a:moveTo>
                <a:lnTo>
                  <a:pt x="3163" y="137"/>
                </a:lnTo>
                <a:lnTo>
                  <a:pt x="3137" y="110"/>
                </a:lnTo>
                <a:lnTo>
                  <a:pt x="3137" y="110"/>
                </a:lnTo>
                <a:lnTo>
                  <a:pt x="3179" y="137"/>
                </a:lnTo>
                <a:close/>
                <a:moveTo>
                  <a:pt x="3171" y="166"/>
                </a:moveTo>
                <a:lnTo>
                  <a:pt x="3171" y="166"/>
                </a:lnTo>
                <a:lnTo>
                  <a:pt x="3142" y="153"/>
                </a:lnTo>
                <a:lnTo>
                  <a:pt x="3158" y="150"/>
                </a:lnTo>
                <a:lnTo>
                  <a:pt x="3171" y="166"/>
                </a:lnTo>
                <a:close/>
                <a:moveTo>
                  <a:pt x="3209" y="187"/>
                </a:moveTo>
                <a:lnTo>
                  <a:pt x="3257" y="185"/>
                </a:lnTo>
                <a:lnTo>
                  <a:pt x="3294" y="209"/>
                </a:lnTo>
                <a:lnTo>
                  <a:pt x="3292" y="209"/>
                </a:lnTo>
                <a:lnTo>
                  <a:pt x="3249" y="209"/>
                </a:lnTo>
                <a:lnTo>
                  <a:pt x="3209" y="187"/>
                </a:lnTo>
                <a:close/>
                <a:moveTo>
                  <a:pt x="3270" y="233"/>
                </a:moveTo>
                <a:lnTo>
                  <a:pt x="3260" y="230"/>
                </a:lnTo>
                <a:lnTo>
                  <a:pt x="3265" y="230"/>
                </a:lnTo>
                <a:lnTo>
                  <a:pt x="3270" y="233"/>
                </a:lnTo>
                <a:close/>
                <a:moveTo>
                  <a:pt x="3244" y="222"/>
                </a:moveTo>
                <a:lnTo>
                  <a:pt x="3241" y="220"/>
                </a:lnTo>
                <a:lnTo>
                  <a:pt x="3246" y="220"/>
                </a:lnTo>
                <a:lnTo>
                  <a:pt x="3249" y="222"/>
                </a:lnTo>
                <a:lnTo>
                  <a:pt x="3244" y="222"/>
                </a:lnTo>
                <a:close/>
                <a:moveTo>
                  <a:pt x="3246" y="244"/>
                </a:moveTo>
                <a:lnTo>
                  <a:pt x="3233" y="241"/>
                </a:lnTo>
                <a:lnTo>
                  <a:pt x="3244" y="241"/>
                </a:lnTo>
                <a:lnTo>
                  <a:pt x="3244" y="241"/>
                </a:lnTo>
                <a:lnTo>
                  <a:pt x="3246" y="244"/>
                </a:lnTo>
                <a:close/>
                <a:moveTo>
                  <a:pt x="3225" y="220"/>
                </a:moveTo>
                <a:lnTo>
                  <a:pt x="3222" y="220"/>
                </a:lnTo>
                <a:lnTo>
                  <a:pt x="3222" y="220"/>
                </a:lnTo>
                <a:lnTo>
                  <a:pt x="3225" y="220"/>
                </a:lnTo>
                <a:close/>
                <a:moveTo>
                  <a:pt x="3222" y="260"/>
                </a:moveTo>
                <a:lnTo>
                  <a:pt x="3273" y="273"/>
                </a:lnTo>
                <a:lnTo>
                  <a:pt x="3286" y="286"/>
                </a:lnTo>
                <a:lnTo>
                  <a:pt x="3260" y="292"/>
                </a:lnTo>
                <a:lnTo>
                  <a:pt x="3222" y="260"/>
                </a:lnTo>
                <a:lnTo>
                  <a:pt x="3222" y="260"/>
                </a:lnTo>
                <a:close/>
                <a:moveTo>
                  <a:pt x="3297" y="297"/>
                </a:moveTo>
                <a:lnTo>
                  <a:pt x="3340" y="345"/>
                </a:lnTo>
                <a:lnTo>
                  <a:pt x="3318" y="348"/>
                </a:lnTo>
                <a:lnTo>
                  <a:pt x="3270" y="302"/>
                </a:lnTo>
                <a:lnTo>
                  <a:pt x="3297" y="297"/>
                </a:lnTo>
                <a:close/>
                <a:moveTo>
                  <a:pt x="3310" y="294"/>
                </a:moveTo>
                <a:lnTo>
                  <a:pt x="3340" y="289"/>
                </a:lnTo>
                <a:lnTo>
                  <a:pt x="3391" y="308"/>
                </a:lnTo>
                <a:lnTo>
                  <a:pt x="3415" y="337"/>
                </a:lnTo>
                <a:lnTo>
                  <a:pt x="3356" y="343"/>
                </a:lnTo>
                <a:lnTo>
                  <a:pt x="3310" y="294"/>
                </a:lnTo>
                <a:close/>
                <a:moveTo>
                  <a:pt x="3423" y="348"/>
                </a:moveTo>
                <a:lnTo>
                  <a:pt x="3468" y="404"/>
                </a:lnTo>
                <a:lnTo>
                  <a:pt x="3415" y="404"/>
                </a:lnTo>
                <a:lnTo>
                  <a:pt x="3366" y="353"/>
                </a:lnTo>
                <a:lnTo>
                  <a:pt x="3423" y="348"/>
                </a:lnTo>
                <a:close/>
                <a:moveTo>
                  <a:pt x="3439" y="345"/>
                </a:moveTo>
                <a:lnTo>
                  <a:pt x="3473" y="343"/>
                </a:lnTo>
                <a:lnTo>
                  <a:pt x="3481" y="345"/>
                </a:lnTo>
                <a:lnTo>
                  <a:pt x="3521" y="401"/>
                </a:lnTo>
                <a:lnTo>
                  <a:pt x="3484" y="401"/>
                </a:lnTo>
                <a:lnTo>
                  <a:pt x="3439" y="345"/>
                </a:lnTo>
                <a:close/>
                <a:moveTo>
                  <a:pt x="3529" y="412"/>
                </a:moveTo>
                <a:lnTo>
                  <a:pt x="3751" y="733"/>
                </a:lnTo>
                <a:lnTo>
                  <a:pt x="3492" y="415"/>
                </a:lnTo>
                <a:lnTo>
                  <a:pt x="3529" y="412"/>
                </a:lnTo>
                <a:close/>
                <a:moveTo>
                  <a:pt x="3505" y="356"/>
                </a:moveTo>
                <a:lnTo>
                  <a:pt x="3586" y="399"/>
                </a:lnTo>
                <a:lnTo>
                  <a:pt x="3535" y="401"/>
                </a:lnTo>
                <a:lnTo>
                  <a:pt x="3505" y="356"/>
                </a:lnTo>
                <a:close/>
                <a:moveTo>
                  <a:pt x="3580" y="361"/>
                </a:moveTo>
                <a:lnTo>
                  <a:pt x="3578" y="353"/>
                </a:lnTo>
                <a:lnTo>
                  <a:pt x="3591" y="367"/>
                </a:lnTo>
                <a:lnTo>
                  <a:pt x="3580" y="361"/>
                </a:lnTo>
                <a:close/>
                <a:moveTo>
                  <a:pt x="3626" y="391"/>
                </a:moveTo>
                <a:lnTo>
                  <a:pt x="3636" y="396"/>
                </a:lnTo>
                <a:lnTo>
                  <a:pt x="3631" y="396"/>
                </a:lnTo>
                <a:lnTo>
                  <a:pt x="3591" y="380"/>
                </a:lnTo>
                <a:lnTo>
                  <a:pt x="3591" y="380"/>
                </a:lnTo>
                <a:lnTo>
                  <a:pt x="3591" y="377"/>
                </a:lnTo>
                <a:lnTo>
                  <a:pt x="3626" y="391"/>
                </a:lnTo>
                <a:close/>
                <a:moveTo>
                  <a:pt x="3668" y="442"/>
                </a:moveTo>
                <a:lnTo>
                  <a:pt x="3671" y="444"/>
                </a:lnTo>
                <a:lnTo>
                  <a:pt x="3877" y="859"/>
                </a:lnTo>
                <a:lnTo>
                  <a:pt x="3871" y="856"/>
                </a:lnTo>
                <a:lnTo>
                  <a:pt x="3610" y="412"/>
                </a:lnTo>
                <a:lnTo>
                  <a:pt x="3668" y="442"/>
                </a:lnTo>
                <a:close/>
                <a:moveTo>
                  <a:pt x="3671" y="407"/>
                </a:moveTo>
                <a:lnTo>
                  <a:pt x="3676" y="407"/>
                </a:lnTo>
                <a:lnTo>
                  <a:pt x="3679" y="409"/>
                </a:lnTo>
                <a:lnTo>
                  <a:pt x="3703" y="428"/>
                </a:lnTo>
                <a:lnTo>
                  <a:pt x="3692" y="423"/>
                </a:lnTo>
                <a:lnTo>
                  <a:pt x="3671" y="407"/>
                </a:lnTo>
                <a:close/>
                <a:moveTo>
                  <a:pt x="3676" y="431"/>
                </a:moveTo>
                <a:lnTo>
                  <a:pt x="3687" y="433"/>
                </a:lnTo>
                <a:lnTo>
                  <a:pt x="3703" y="447"/>
                </a:lnTo>
                <a:lnTo>
                  <a:pt x="3679" y="433"/>
                </a:lnTo>
                <a:lnTo>
                  <a:pt x="3676" y="431"/>
                </a:lnTo>
                <a:close/>
                <a:moveTo>
                  <a:pt x="3682" y="396"/>
                </a:moveTo>
                <a:lnTo>
                  <a:pt x="3660" y="375"/>
                </a:lnTo>
                <a:lnTo>
                  <a:pt x="3703" y="388"/>
                </a:lnTo>
                <a:lnTo>
                  <a:pt x="3708" y="393"/>
                </a:lnTo>
                <a:lnTo>
                  <a:pt x="3682" y="396"/>
                </a:lnTo>
                <a:close/>
                <a:moveTo>
                  <a:pt x="3722" y="407"/>
                </a:moveTo>
                <a:lnTo>
                  <a:pt x="3730" y="412"/>
                </a:lnTo>
                <a:lnTo>
                  <a:pt x="3708" y="407"/>
                </a:lnTo>
                <a:lnTo>
                  <a:pt x="3722" y="407"/>
                </a:lnTo>
                <a:close/>
                <a:moveTo>
                  <a:pt x="3738" y="431"/>
                </a:moveTo>
                <a:lnTo>
                  <a:pt x="3746" y="447"/>
                </a:lnTo>
                <a:lnTo>
                  <a:pt x="3741" y="444"/>
                </a:lnTo>
                <a:lnTo>
                  <a:pt x="3711" y="420"/>
                </a:lnTo>
                <a:lnTo>
                  <a:pt x="3738" y="431"/>
                </a:lnTo>
                <a:close/>
                <a:moveTo>
                  <a:pt x="3746" y="412"/>
                </a:moveTo>
                <a:lnTo>
                  <a:pt x="3743" y="404"/>
                </a:lnTo>
                <a:lnTo>
                  <a:pt x="3767" y="404"/>
                </a:lnTo>
                <a:lnTo>
                  <a:pt x="3783" y="409"/>
                </a:lnTo>
                <a:lnTo>
                  <a:pt x="3810" y="442"/>
                </a:lnTo>
                <a:lnTo>
                  <a:pt x="3757" y="423"/>
                </a:lnTo>
                <a:lnTo>
                  <a:pt x="3746" y="412"/>
                </a:lnTo>
                <a:close/>
                <a:moveTo>
                  <a:pt x="3775" y="460"/>
                </a:moveTo>
                <a:lnTo>
                  <a:pt x="3762" y="455"/>
                </a:lnTo>
                <a:lnTo>
                  <a:pt x="3757" y="442"/>
                </a:lnTo>
                <a:lnTo>
                  <a:pt x="3775" y="460"/>
                </a:lnTo>
                <a:close/>
                <a:moveTo>
                  <a:pt x="3799" y="484"/>
                </a:moveTo>
                <a:lnTo>
                  <a:pt x="3831" y="514"/>
                </a:lnTo>
                <a:lnTo>
                  <a:pt x="3807" y="503"/>
                </a:lnTo>
                <a:lnTo>
                  <a:pt x="3773" y="471"/>
                </a:lnTo>
                <a:lnTo>
                  <a:pt x="3799" y="484"/>
                </a:lnTo>
                <a:close/>
                <a:moveTo>
                  <a:pt x="3850" y="556"/>
                </a:moveTo>
                <a:lnTo>
                  <a:pt x="3976" y="952"/>
                </a:lnTo>
                <a:lnTo>
                  <a:pt x="3954" y="931"/>
                </a:lnTo>
                <a:lnTo>
                  <a:pt x="3786" y="516"/>
                </a:lnTo>
                <a:lnTo>
                  <a:pt x="3850" y="556"/>
                </a:lnTo>
                <a:close/>
                <a:moveTo>
                  <a:pt x="3866" y="567"/>
                </a:moveTo>
                <a:lnTo>
                  <a:pt x="3941" y="634"/>
                </a:lnTo>
                <a:lnTo>
                  <a:pt x="4029" y="1000"/>
                </a:lnTo>
                <a:lnTo>
                  <a:pt x="3994" y="968"/>
                </a:lnTo>
                <a:lnTo>
                  <a:pt x="3866" y="567"/>
                </a:lnTo>
                <a:close/>
                <a:moveTo>
                  <a:pt x="4034" y="1022"/>
                </a:moveTo>
                <a:lnTo>
                  <a:pt x="4048" y="1083"/>
                </a:lnTo>
                <a:lnTo>
                  <a:pt x="4021" y="1051"/>
                </a:lnTo>
                <a:lnTo>
                  <a:pt x="4002" y="992"/>
                </a:lnTo>
                <a:lnTo>
                  <a:pt x="4034" y="1022"/>
                </a:lnTo>
                <a:close/>
                <a:moveTo>
                  <a:pt x="4045" y="1016"/>
                </a:moveTo>
                <a:lnTo>
                  <a:pt x="3957" y="647"/>
                </a:lnTo>
                <a:lnTo>
                  <a:pt x="4002" y="685"/>
                </a:lnTo>
                <a:lnTo>
                  <a:pt x="4029" y="712"/>
                </a:lnTo>
                <a:lnTo>
                  <a:pt x="4083" y="1051"/>
                </a:lnTo>
                <a:lnTo>
                  <a:pt x="4045" y="1016"/>
                </a:lnTo>
                <a:close/>
                <a:moveTo>
                  <a:pt x="4088" y="1070"/>
                </a:moveTo>
                <a:lnTo>
                  <a:pt x="4096" y="1134"/>
                </a:lnTo>
                <a:lnTo>
                  <a:pt x="4066" y="1099"/>
                </a:lnTo>
                <a:lnTo>
                  <a:pt x="4050" y="1038"/>
                </a:lnTo>
                <a:lnTo>
                  <a:pt x="4088" y="1070"/>
                </a:lnTo>
                <a:close/>
                <a:moveTo>
                  <a:pt x="4042" y="725"/>
                </a:moveTo>
                <a:lnTo>
                  <a:pt x="4104" y="786"/>
                </a:lnTo>
                <a:lnTo>
                  <a:pt x="4131" y="1094"/>
                </a:lnTo>
                <a:lnTo>
                  <a:pt x="4099" y="1065"/>
                </a:lnTo>
                <a:lnTo>
                  <a:pt x="4042" y="725"/>
                </a:lnTo>
                <a:close/>
                <a:moveTo>
                  <a:pt x="4139" y="1196"/>
                </a:moveTo>
                <a:lnTo>
                  <a:pt x="4141" y="1217"/>
                </a:lnTo>
                <a:lnTo>
                  <a:pt x="4117" y="1188"/>
                </a:lnTo>
                <a:lnTo>
                  <a:pt x="4115" y="1172"/>
                </a:lnTo>
                <a:lnTo>
                  <a:pt x="4139" y="1196"/>
                </a:lnTo>
                <a:close/>
                <a:moveTo>
                  <a:pt x="4144" y="1238"/>
                </a:moveTo>
                <a:lnTo>
                  <a:pt x="4147" y="1287"/>
                </a:lnTo>
                <a:lnTo>
                  <a:pt x="4131" y="1260"/>
                </a:lnTo>
                <a:lnTo>
                  <a:pt x="4123" y="1212"/>
                </a:lnTo>
                <a:lnTo>
                  <a:pt x="4144" y="1238"/>
                </a:lnTo>
                <a:close/>
                <a:moveTo>
                  <a:pt x="4147" y="1123"/>
                </a:moveTo>
                <a:lnTo>
                  <a:pt x="4189" y="1166"/>
                </a:lnTo>
                <a:lnTo>
                  <a:pt x="4192" y="1233"/>
                </a:lnTo>
                <a:lnTo>
                  <a:pt x="4152" y="1190"/>
                </a:lnTo>
                <a:lnTo>
                  <a:pt x="4147" y="1123"/>
                </a:lnTo>
                <a:close/>
                <a:moveTo>
                  <a:pt x="4334" y="262"/>
                </a:moveTo>
                <a:lnTo>
                  <a:pt x="4331" y="318"/>
                </a:lnTo>
                <a:lnTo>
                  <a:pt x="4310" y="305"/>
                </a:lnTo>
                <a:lnTo>
                  <a:pt x="4312" y="262"/>
                </a:lnTo>
                <a:lnTo>
                  <a:pt x="4334" y="262"/>
                </a:lnTo>
                <a:close/>
                <a:moveTo>
                  <a:pt x="4312" y="249"/>
                </a:moveTo>
                <a:lnTo>
                  <a:pt x="4312" y="249"/>
                </a:lnTo>
                <a:lnTo>
                  <a:pt x="4323" y="246"/>
                </a:lnTo>
                <a:lnTo>
                  <a:pt x="4331" y="252"/>
                </a:lnTo>
                <a:lnTo>
                  <a:pt x="4312" y="249"/>
                </a:lnTo>
                <a:close/>
                <a:moveTo>
                  <a:pt x="4467" y="145"/>
                </a:moveTo>
                <a:lnTo>
                  <a:pt x="4489" y="142"/>
                </a:lnTo>
                <a:lnTo>
                  <a:pt x="4478" y="212"/>
                </a:lnTo>
                <a:lnTo>
                  <a:pt x="4457" y="204"/>
                </a:lnTo>
                <a:lnTo>
                  <a:pt x="4467" y="145"/>
                </a:lnTo>
                <a:close/>
                <a:moveTo>
                  <a:pt x="4459" y="102"/>
                </a:moveTo>
                <a:lnTo>
                  <a:pt x="4414" y="89"/>
                </a:lnTo>
                <a:lnTo>
                  <a:pt x="4462" y="78"/>
                </a:lnTo>
                <a:lnTo>
                  <a:pt x="4459" y="102"/>
                </a:lnTo>
                <a:close/>
                <a:moveTo>
                  <a:pt x="4542" y="142"/>
                </a:moveTo>
                <a:lnTo>
                  <a:pt x="4598" y="158"/>
                </a:lnTo>
                <a:lnTo>
                  <a:pt x="4590" y="204"/>
                </a:lnTo>
                <a:lnTo>
                  <a:pt x="4489" y="217"/>
                </a:lnTo>
                <a:lnTo>
                  <a:pt x="4499" y="142"/>
                </a:lnTo>
                <a:lnTo>
                  <a:pt x="4542" y="142"/>
                </a:lnTo>
                <a:close/>
                <a:moveTo>
                  <a:pt x="4502" y="131"/>
                </a:moveTo>
                <a:lnTo>
                  <a:pt x="4502" y="129"/>
                </a:lnTo>
                <a:lnTo>
                  <a:pt x="4510" y="131"/>
                </a:lnTo>
                <a:lnTo>
                  <a:pt x="4502" y="131"/>
                </a:lnTo>
                <a:close/>
                <a:moveTo>
                  <a:pt x="5101" y="452"/>
                </a:moveTo>
                <a:lnTo>
                  <a:pt x="5101" y="455"/>
                </a:lnTo>
                <a:lnTo>
                  <a:pt x="5095" y="460"/>
                </a:lnTo>
                <a:lnTo>
                  <a:pt x="5095" y="460"/>
                </a:lnTo>
                <a:lnTo>
                  <a:pt x="5082" y="450"/>
                </a:lnTo>
                <a:lnTo>
                  <a:pt x="5101" y="452"/>
                </a:lnTo>
                <a:close/>
                <a:moveTo>
                  <a:pt x="5098" y="417"/>
                </a:moveTo>
                <a:lnTo>
                  <a:pt x="5114" y="425"/>
                </a:lnTo>
                <a:lnTo>
                  <a:pt x="5106" y="439"/>
                </a:lnTo>
                <a:lnTo>
                  <a:pt x="5098" y="417"/>
                </a:lnTo>
                <a:close/>
                <a:moveTo>
                  <a:pt x="5028" y="471"/>
                </a:moveTo>
                <a:lnTo>
                  <a:pt x="5071" y="514"/>
                </a:lnTo>
                <a:lnTo>
                  <a:pt x="5063" y="530"/>
                </a:lnTo>
                <a:lnTo>
                  <a:pt x="5058" y="524"/>
                </a:lnTo>
                <a:lnTo>
                  <a:pt x="5028" y="471"/>
                </a:lnTo>
                <a:close/>
                <a:moveTo>
                  <a:pt x="5055" y="546"/>
                </a:moveTo>
                <a:lnTo>
                  <a:pt x="5055" y="546"/>
                </a:lnTo>
                <a:lnTo>
                  <a:pt x="5044" y="532"/>
                </a:lnTo>
                <a:lnTo>
                  <a:pt x="5031" y="514"/>
                </a:lnTo>
                <a:lnTo>
                  <a:pt x="5047" y="530"/>
                </a:lnTo>
                <a:lnTo>
                  <a:pt x="5055" y="546"/>
                </a:lnTo>
                <a:close/>
                <a:moveTo>
                  <a:pt x="4943" y="375"/>
                </a:moveTo>
                <a:lnTo>
                  <a:pt x="4930" y="364"/>
                </a:lnTo>
                <a:lnTo>
                  <a:pt x="4930" y="361"/>
                </a:lnTo>
                <a:lnTo>
                  <a:pt x="4948" y="361"/>
                </a:lnTo>
                <a:lnTo>
                  <a:pt x="4943" y="375"/>
                </a:lnTo>
                <a:close/>
                <a:moveTo>
                  <a:pt x="4943" y="423"/>
                </a:moveTo>
                <a:lnTo>
                  <a:pt x="4938" y="423"/>
                </a:lnTo>
                <a:lnTo>
                  <a:pt x="4938" y="417"/>
                </a:lnTo>
                <a:lnTo>
                  <a:pt x="4943" y="423"/>
                </a:lnTo>
                <a:close/>
                <a:moveTo>
                  <a:pt x="4938" y="803"/>
                </a:moveTo>
                <a:lnTo>
                  <a:pt x="4823" y="722"/>
                </a:lnTo>
                <a:lnTo>
                  <a:pt x="4833" y="690"/>
                </a:lnTo>
                <a:lnTo>
                  <a:pt x="4972" y="728"/>
                </a:lnTo>
                <a:lnTo>
                  <a:pt x="4938" y="803"/>
                </a:lnTo>
                <a:close/>
                <a:moveTo>
                  <a:pt x="4940" y="819"/>
                </a:moveTo>
                <a:lnTo>
                  <a:pt x="4991" y="853"/>
                </a:lnTo>
                <a:lnTo>
                  <a:pt x="4935" y="835"/>
                </a:lnTo>
                <a:lnTo>
                  <a:pt x="4940" y="819"/>
                </a:lnTo>
                <a:close/>
                <a:moveTo>
                  <a:pt x="4959" y="1089"/>
                </a:moveTo>
                <a:lnTo>
                  <a:pt x="4860" y="995"/>
                </a:lnTo>
                <a:lnTo>
                  <a:pt x="4879" y="955"/>
                </a:lnTo>
                <a:lnTo>
                  <a:pt x="5004" y="1008"/>
                </a:lnTo>
                <a:lnTo>
                  <a:pt x="4959" y="1089"/>
                </a:lnTo>
                <a:close/>
                <a:moveTo>
                  <a:pt x="4964" y="1107"/>
                </a:moveTo>
                <a:lnTo>
                  <a:pt x="4972" y="1115"/>
                </a:lnTo>
                <a:lnTo>
                  <a:pt x="4962" y="1110"/>
                </a:lnTo>
                <a:lnTo>
                  <a:pt x="4964" y="1107"/>
                </a:lnTo>
                <a:close/>
                <a:moveTo>
                  <a:pt x="4852" y="2525"/>
                </a:moveTo>
                <a:lnTo>
                  <a:pt x="4796" y="2431"/>
                </a:lnTo>
                <a:lnTo>
                  <a:pt x="4881" y="2370"/>
                </a:lnTo>
                <a:lnTo>
                  <a:pt x="4951" y="2466"/>
                </a:lnTo>
                <a:lnTo>
                  <a:pt x="4852" y="2525"/>
                </a:lnTo>
                <a:close/>
                <a:moveTo>
                  <a:pt x="4956" y="2477"/>
                </a:moveTo>
                <a:lnTo>
                  <a:pt x="4988" y="2522"/>
                </a:lnTo>
                <a:lnTo>
                  <a:pt x="4889" y="2589"/>
                </a:lnTo>
                <a:lnTo>
                  <a:pt x="4857" y="2535"/>
                </a:lnTo>
                <a:lnTo>
                  <a:pt x="4956" y="2477"/>
                </a:lnTo>
                <a:close/>
                <a:moveTo>
                  <a:pt x="4235" y="1725"/>
                </a:moveTo>
                <a:lnTo>
                  <a:pt x="4221" y="1682"/>
                </a:lnTo>
                <a:lnTo>
                  <a:pt x="4224" y="1634"/>
                </a:lnTo>
                <a:lnTo>
                  <a:pt x="4237" y="1669"/>
                </a:lnTo>
                <a:lnTo>
                  <a:pt x="4235" y="1725"/>
                </a:lnTo>
                <a:close/>
                <a:moveTo>
                  <a:pt x="4237" y="1899"/>
                </a:moveTo>
                <a:lnTo>
                  <a:pt x="4235" y="1910"/>
                </a:lnTo>
                <a:lnTo>
                  <a:pt x="4235" y="1910"/>
                </a:lnTo>
                <a:lnTo>
                  <a:pt x="4237" y="1899"/>
                </a:lnTo>
                <a:close/>
                <a:moveTo>
                  <a:pt x="4203" y="1265"/>
                </a:moveTo>
                <a:lnTo>
                  <a:pt x="4235" y="1297"/>
                </a:lnTo>
                <a:lnTo>
                  <a:pt x="4232" y="1329"/>
                </a:lnTo>
                <a:lnTo>
                  <a:pt x="4203" y="1295"/>
                </a:lnTo>
                <a:lnTo>
                  <a:pt x="4203" y="1265"/>
                </a:lnTo>
                <a:close/>
                <a:moveTo>
                  <a:pt x="4203" y="2359"/>
                </a:moveTo>
                <a:lnTo>
                  <a:pt x="4203" y="2359"/>
                </a:lnTo>
                <a:lnTo>
                  <a:pt x="4203" y="2359"/>
                </a:lnTo>
                <a:lnTo>
                  <a:pt x="4203" y="2359"/>
                </a:lnTo>
                <a:close/>
                <a:moveTo>
                  <a:pt x="4256" y="455"/>
                </a:moveTo>
                <a:lnTo>
                  <a:pt x="4267" y="458"/>
                </a:lnTo>
                <a:lnTo>
                  <a:pt x="4286" y="476"/>
                </a:lnTo>
                <a:lnTo>
                  <a:pt x="4286" y="487"/>
                </a:lnTo>
                <a:lnTo>
                  <a:pt x="4256" y="455"/>
                </a:lnTo>
                <a:close/>
                <a:moveTo>
                  <a:pt x="4286" y="503"/>
                </a:moveTo>
                <a:lnTo>
                  <a:pt x="4286" y="506"/>
                </a:lnTo>
                <a:lnTo>
                  <a:pt x="4275" y="490"/>
                </a:lnTo>
                <a:lnTo>
                  <a:pt x="4286" y="503"/>
                </a:lnTo>
                <a:close/>
                <a:moveTo>
                  <a:pt x="4211" y="388"/>
                </a:moveTo>
                <a:lnTo>
                  <a:pt x="4232" y="388"/>
                </a:lnTo>
                <a:lnTo>
                  <a:pt x="4288" y="433"/>
                </a:lnTo>
                <a:lnTo>
                  <a:pt x="4288" y="450"/>
                </a:lnTo>
                <a:lnTo>
                  <a:pt x="4272" y="447"/>
                </a:lnTo>
                <a:lnTo>
                  <a:pt x="4211" y="388"/>
                </a:lnTo>
                <a:close/>
                <a:moveTo>
                  <a:pt x="4251" y="442"/>
                </a:moveTo>
                <a:lnTo>
                  <a:pt x="4243" y="442"/>
                </a:lnTo>
                <a:lnTo>
                  <a:pt x="4213" y="407"/>
                </a:lnTo>
                <a:lnTo>
                  <a:pt x="4251" y="442"/>
                </a:lnTo>
                <a:close/>
                <a:moveTo>
                  <a:pt x="4892" y="273"/>
                </a:moveTo>
                <a:lnTo>
                  <a:pt x="4868" y="273"/>
                </a:lnTo>
                <a:lnTo>
                  <a:pt x="4849" y="241"/>
                </a:lnTo>
                <a:lnTo>
                  <a:pt x="4892" y="273"/>
                </a:lnTo>
                <a:close/>
                <a:moveTo>
                  <a:pt x="4879" y="249"/>
                </a:moveTo>
                <a:lnTo>
                  <a:pt x="4887" y="252"/>
                </a:lnTo>
                <a:lnTo>
                  <a:pt x="4889" y="257"/>
                </a:lnTo>
                <a:lnTo>
                  <a:pt x="4879" y="249"/>
                </a:lnTo>
                <a:close/>
                <a:moveTo>
                  <a:pt x="4999" y="345"/>
                </a:moveTo>
                <a:lnTo>
                  <a:pt x="4964" y="348"/>
                </a:lnTo>
                <a:lnTo>
                  <a:pt x="4972" y="329"/>
                </a:lnTo>
                <a:lnTo>
                  <a:pt x="4999" y="345"/>
                </a:lnTo>
                <a:close/>
                <a:moveTo>
                  <a:pt x="4978" y="316"/>
                </a:moveTo>
                <a:lnTo>
                  <a:pt x="4980" y="308"/>
                </a:lnTo>
                <a:lnTo>
                  <a:pt x="4988" y="327"/>
                </a:lnTo>
                <a:lnTo>
                  <a:pt x="4978" y="316"/>
                </a:lnTo>
                <a:close/>
                <a:moveTo>
                  <a:pt x="5004" y="359"/>
                </a:moveTo>
                <a:lnTo>
                  <a:pt x="5028" y="407"/>
                </a:lnTo>
                <a:lnTo>
                  <a:pt x="4970" y="359"/>
                </a:lnTo>
                <a:lnTo>
                  <a:pt x="5004" y="359"/>
                </a:lnTo>
                <a:close/>
                <a:moveTo>
                  <a:pt x="4967" y="310"/>
                </a:moveTo>
                <a:lnTo>
                  <a:pt x="4935" y="286"/>
                </a:lnTo>
                <a:lnTo>
                  <a:pt x="4972" y="289"/>
                </a:lnTo>
                <a:lnTo>
                  <a:pt x="4972" y="292"/>
                </a:lnTo>
                <a:lnTo>
                  <a:pt x="4967" y="310"/>
                </a:lnTo>
                <a:close/>
                <a:moveTo>
                  <a:pt x="4916" y="273"/>
                </a:moveTo>
                <a:lnTo>
                  <a:pt x="4913" y="273"/>
                </a:lnTo>
                <a:lnTo>
                  <a:pt x="4903" y="257"/>
                </a:lnTo>
                <a:lnTo>
                  <a:pt x="4964" y="276"/>
                </a:lnTo>
                <a:lnTo>
                  <a:pt x="4964" y="276"/>
                </a:lnTo>
                <a:lnTo>
                  <a:pt x="4916" y="273"/>
                </a:lnTo>
                <a:close/>
                <a:moveTo>
                  <a:pt x="4908" y="286"/>
                </a:moveTo>
                <a:lnTo>
                  <a:pt x="4930" y="327"/>
                </a:lnTo>
                <a:lnTo>
                  <a:pt x="4879" y="284"/>
                </a:lnTo>
                <a:lnTo>
                  <a:pt x="4908" y="286"/>
                </a:lnTo>
                <a:close/>
                <a:moveTo>
                  <a:pt x="4900" y="316"/>
                </a:moveTo>
                <a:lnTo>
                  <a:pt x="4938" y="348"/>
                </a:lnTo>
                <a:lnTo>
                  <a:pt x="4921" y="348"/>
                </a:lnTo>
                <a:lnTo>
                  <a:pt x="4900" y="316"/>
                </a:lnTo>
                <a:close/>
                <a:moveTo>
                  <a:pt x="4905" y="377"/>
                </a:moveTo>
                <a:lnTo>
                  <a:pt x="4916" y="388"/>
                </a:lnTo>
                <a:lnTo>
                  <a:pt x="4855" y="364"/>
                </a:lnTo>
                <a:lnTo>
                  <a:pt x="4895" y="361"/>
                </a:lnTo>
                <a:lnTo>
                  <a:pt x="4905" y="377"/>
                </a:lnTo>
                <a:close/>
                <a:moveTo>
                  <a:pt x="4857" y="284"/>
                </a:moveTo>
                <a:lnTo>
                  <a:pt x="4868" y="292"/>
                </a:lnTo>
                <a:lnTo>
                  <a:pt x="4889" y="324"/>
                </a:lnTo>
                <a:lnTo>
                  <a:pt x="4855" y="292"/>
                </a:lnTo>
                <a:lnTo>
                  <a:pt x="4849" y="284"/>
                </a:lnTo>
                <a:lnTo>
                  <a:pt x="4857" y="284"/>
                </a:lnTo>
                <a:close/>
                <a:moveTo>
                  <a:pt x="4884" y="351"/>
                </a:moveTo>
                <a:lnTo>
                  <a:pt x="4828" y="353"/>
                </a:lnTo>
                <a:lnTo>
                  <a:pt x="4785" y="337"/>
                </a:lnTo>
                <a:lnTo>
                  <a:pt x="4801" y="281"/>
                </a:lnTo>
                <a:lnTo>
                  <a:pt x="4820" y="281"/>
                </a:lnTo>
                <a:lnTo>
                  <a:pt x="4884" y="351"/>
                </a:lnTo>
                <a:close/>
                <a:moveTo>
                  <a:pt x="4799" y="353"/>
                </a:moveTo>
                <a:lnTo>
                  <a:pt x="4780" y="353"/>
                </a:lnTo>
                <a:lnTo>
                  <a:pt x="4783" y="348"/>
                </a:lnTo>
                <a:lnTo>
                  <a:pt x="4799" y="353"/>
                </a:lnTo>
                <a:close/>
                <a:moveTo>
                  <a:pt x="4807" y="225"/>
                </a:moveTo>
                <a:lnTo>
                  <a:pt x="4804" y="225"/>
                </a:lnTo>
                <a:lnTo>
                  <a:pt x="4807" y="225"/>
                </a:lnTo>
                <a:lnTo>
                  <a:pt x="4807" y="225"/>
                </a:lnTo>
                <a:close/>
                <a:moveTo>
                  <a:pt x="4807" y="268"/>
                </a:moveTo>
                <a:lnTo>
                  <a:pt x="4809" y="270"/>
                </a:lnTo>
                <a:lnTo>
                  <a:pt x="4807" y="270"/>
                </a:lnTo>
                <a:lnTo>
                  <a:pt x="4807" y="268"/>
                </a:lnTo>
                <a:close/>
                <a:moveTo>
                  <a:pt x="4815" y="193"/>
                </a:moveTo>
                <a:lnTo>
                  <a:pt x="4817" y="190"/>
                </a:lnTo>
                <a:lnTo>
                  <a:pt x="4815" y="193"/>
                </a:lnTo>
                <a:lnTo>
                  <a:pt x="4815" y="193"/>
                </a:lnTo>
                <a:close/>
                <a:moveTo>
                  <a:pt x="4831" y="262"/>
                </a:moveTo>
                <a:lnTo>
                  <a:pt x="4844" y="270"/>
                </a:lnTo>
                <a:lnTo>
                  <a:pt x="4839" y="270"/>
                </a:lnTo>
                <a:lnTo>
                  <a:pt x="4831" y="262"/>
                </a:lnTo>
                <a:close/>
                <a:moveTo>
                  <a:pt x="4817" y="233"/>
                </a:moveTo>
                <a:lnTo>
                  <a:pt x="4817" y="228"/>
                </a:lnTo>
                <a:lnTo>
                  <a:pt x="4828" y="233"/>
                </a:lnTo>
                <a:lnTo>
                  <a:pt x="4844" y="257"/>
                </a:lnTo>
                <a:lnTo>
                  <a:pt x="4817" y="233"/>
                </a:lnTo>
                <a:close/>
                <a:moveTo>
                  <a:pt x="4807" y="179"/>
                </a:moveTo>
                <a:lnTo>
                  <a:pt x="4775" y="134"/>
                </a:lnTo>
                <a:lnTo>
                  <a:pt x="4820" y="131"/>
                </a:lnTo>
                <a:lnTo>
                  <a:pt x="4828" y="150"/>
                </a:lnTo>
                <a:lnTo>
                  <a:pt x="4820" y="179"/>
                </a:lnTo>
                <a:lnTo>
                  <a:pt x="4807" y="179"/>
                </a:lnTo>
                <a:close/>
                <a:moveTo>
                  <a:pt x="4801" y="193"/>
                </a:moveTo>
                <a:lnTo>
                  <a:pt x="4801" y="195"/>
                </a:lnTo>
                <a:lnTo>
                  <a:pt x="4801" y="193"/>
                </a:lnTo>
                <a:lnTo>
                  <a:pt x="4801" y="193"/>
                </a:lnTo>
                <a:close/>
                <a:moveTo>
                  <a:pt x="4807" y="212"/>
                </a:moveTo>
                <a:lnTo>
                  <a:pt x="4788" y="206"/>
                </a:lnTo>
                <a:lnTo>
                  <a:pt x="4780" y="195"/>
                </a:lnTo>
                <a:lnTo>
                  <a:pt x="4783" y="195"/>
                </a:lnTo>
                <a:lnTo>
                  <a:pt x="4807" y="212"/>
                </a:lnTo>
                <a:close/>
                <a:moveTo>
                  <a:pt x="4788" y="228"/>
                </a:moveTo>
                <a:lnTo>
                  <a:pt x="4796" y="236"/>
                </a:lnTo>
                <a:lnTo>
                  <a:pt x="4785" y="225"/>
                </a:lnTo>
                <a:lnTo>
                  <a:pt x="4780" y="220"/>
                </a:lnTo>
                <a:lnTo>
                  <a:pt x="4788" y="228"/>
                </a:lnTo>
                <a:close/>
                <a:moveTo>
                  <a:pt x="4796" y="257"/>
                </a:moveTo>
                <a:lnTo>
                  <a:pt x="4793" y="270"/>
                </a:lnTo>
                <a:lnTo>
                  <a:pt x="4644" y="262"/>
                </a:lnTo>
                <a:lnTo>
                  <a:pt x="4654" y="209"/>
                </a:lnTo>
                <a:lnTo>
                  <a:pt x="4732" y="201"/>
                </a:lnTo>
                <a:lnTo>
                  <a:pt x="4748" y="206"/>
                </a:lnTo>
                <a:lnTo>
                  <a:pt x="4777" y="233"/>
                </a:lnTo>
                <a:lnTo>
                  <a:pt x="4796" y="257"/>
                </a:lnTo>
                <a:close/>
                <a:moveTo>
                  <a:pt x="4791" y="281"/>
                </a:moveTo>
                <a:lnTo>
                  <a:pt x="4775" y="332"/>
                </a:lnTo>
                <a:lnTo>
                  <a:pt x="4638" y="278"/>
                </a:lnTo>
                <a:lnTo>
                  <a:pt x="4641" y="276"/>
                </a:lnTo>
                <a:lnTo>
                  <a:pt x="4791" y="281"/>
                </a:lnTo>
                <a:close/>
                <a:moveTo>
                  <a:pt x="4248" y="1522"/>
                </a:moveTo>
                <a:lnTo>
                  <a:pt x="4246" y="1581"/>
                </a:lnTo>
                <a:lnTo>
                  <a:pt x="4229" y="1551"/>
                </a:lnTo>
                <a:lnTo>
                  <a:pt x="4235" y="1498"/>
                </a:lnTo>
                <a:lnTo>
                  <a:pt x="4248" y="1522"/>
                </a:lnTo>
                <a:close/>
                <a:moveTo>
                  <a:pt x="4235" y="1476"/>
                </a:moveTo>
                <a:lnTo>
                  <a:pt x="4237" y="1436"/>
                </a:lnTo>
                <a:lnTo>
                  <a:pt x="4254" y="1460"/>
                </a:lnTo>
                <a:lnTo>
                  <a:pt x="4251" y="1500"/>
                </a:lnTo>
                <a:lnTo>
                  <a:pt x="4235" y="1476"/>
                </a:lnTo>
                <a:close/>
                <a:moveTo>
                  <a:pt x="4246" y="1733"/>
                </a:moveTo>
                <a:lnTo>
                  <a:pt x="4251" y="1698"/>
                </a:lnTo>
                <a:lnTo>
                  <a:pt x="4262" y="1725"/>
                </a:lnTo>
                <a:lnTo>
                  <a:pt x="4262" y="1728"/>
                </a:lnTo>
                <a:lnTo>
                  <a:pt x="4251" y="1776"/>
                </a:lnTo>
                <a:lnTo>
                  <a:pt x="4246" y="1755"/>
                </a:lnTo>
                <a:lnTo>
                  <a:pt x="4246" y="1733"/>
                </a:lnTo>
                <a:close/>
                <a:moveTo>
                  <a:pt x="4259" y="1637"/>
                </a:moveTo>
                <a:lnTo>
                  <a:pt x="4270" y="1661"/>
                </a:lnTo>
                <a:lnTo>
                  <a:pt x="4264" y="1701"/>
                </a:lnTo>
                <a:lnTo>
                  <a:pt x="4254" y="1674"/>
                </a:lnTo>
                <a:lnTo>
                  <a:pt x="4259" y="1637"/>
                </a:lnTo>
                <a:close/>
                <a:moveTo>
                  <a:pt x="4259" y="1559"/>
                </a:moveTo>
                <a:lnTo>
                  <a:pt x="4259" y="1541"/>
                </a:lnTo>
                <a:lnTo>
                  <a:pt x="4262" y="1543"/>
                </a:lnTo>
                <a:lnTo>
                  <a:pt x="4259" y="1559"/>
                </a:lnTo>
                <a:close/>
                <a:moveTo>
                  <a:pt x="4320" y="634"/>
                </a:moveTo>
                <a:lnTo>
                  <a:pt x="4384" y="655"/>
                </a:lnTo>
                <a:lnTo>
                  <a:pt x="4374" y="722"/>
                </a:lnTo>
                <a:lnTo>
                  <a:pt x="4318" y="696"/>
                </a:lnTo>
                <a:lnTo>
                  <a:pt x="4320" y="634"/>
                </a:lnTo>
                <a:close/>
                <a:moveTo>
                  <a:pt x="4318" y="490"/>
                </a:moveTo>
                <a:lnTo>
                  <a:pt x="4299" y="471"/>
                </a:lnTo>
                <a:lnTo>
                  <a:pt x="4299" y="463"/>
                </a:lnTo>
                <a:lnTo>
                  <a:pt x="4320" y="468"/>
                </a:lnTo>
                <a:lnTo>
                  <a:pt x="4318" y="490"/>
                </a:lnTo>
                <a:close/>
                <a:moveTo>
                  <a:pt x="4326" y="554"/>
                </a:moveTo>
                <a:lnTo>
                  <a:pt x="4334" y="556"/>
                </a:lnTo>
                <a:lnTo>
                  <a:pt x="4390" y="615"/>
                </a:lnTo>
                <a:lnTo>
                  <a:pt x="4387" y="634"/>
                </a:lnTo>
                <a:lnTo>
                  <a:pt x="4326" y="556"/>
                </a:lnTo>
                <a:lnTo>
                  <a:pt x="4326" y="554"/>
                </a:lnTo>
                <a:close/>
                <a:moveTo>
                  <a:pt x="4312" y="372"/>
                </a:moveTo>
                <a:lnTo>
                  <a:pt x="4307" y="367"/>
                </a:lnTo>
                <a:lnTo>
                  <a:pt x="4307" y="361"/>
                </a:lnTo>
                <a:lnTo>
                  <a:pt x="4328" y="364"/>
                </a:lnTo>
                <a:lnTo>
                  <a:pt x="4326" y="372"/>
                </a:lnTo>
                <a:lnTo>
                  <a:pt x="4312" y="372"/>
                </a:lnTo>
                <a:close/>
                <a:moveTo>
                  <a:pt x="4425" y="669"/>
                </a:moveTo>
                <a:lnTo>
                  <a:pt x="4446" y="677"/>
                </a:lnTo>
                <a:lnTo>
                  <a:pt x="4481" y="714"/>
                </a:lnTo>
                <a:lnTo>
                  <a:pt x="4473" y="744"/>
                </a:lnTo>
                <a:lnTo>
                  <a:pt x="4425" y="679"/>
                </a:lnTo>
                <a:lnTo>
                  <a:pt x="4425" y="669"/>
                </a:lnTo>
                <a:close/>
                <a:moveTo>
                  <a:pt x="4414" y="578"/>
                </a:moveTo>
                <a:lnTo>
                  <a:pt x="4425" y="581"/>
                </a:lnTo>
                <a:lnTo>
                  <a:pt x="4425" y="589"/>
                </a:lnTo>
                <a:lnTo>
                  <a:pt x="4414" y="578"/>
                </a:lnTo>
                <a:close/>
                <a:moveTo>
                  <a:pt x="4427" y="658"/>
                </a:moveTo>
                <a:lnTo>
                  <a:pt x="4427" y="655"/>
                </a:lnTo>
                <a:lnTo>
                  <a:pt x="4427" y="658"/>
                </a:lnTo>
                <a:lnTo>
                  <a:pt x="4427" y="658"/>
                </a:lnTo>
                <a:close/>
                <a:moveTo>
                  <a:pt x="4561" y="391"/>
                </a:moveTo>
                <a:lnTo>
                  <a:pt x="4601" y="396"/>
                </a:lnTo>
                <a:lnTo>
                  <a:pt x="4585" y="466"/>
                </a:lnTo>
                <a:lnTo>
                  <a:pt x="4550" y="447"/>
                </a:lnTo>
                <a:lnTo>
                  <a:pt x="4561" y="391"/>
                </a:lnTo>
                <a:close/>
                <a:moveTo>
                  <a:pt x="4531" y="375"/>
                </a:moveTo>
                <a:lnTo>
                  <a:pt x="4553" y="375"/>
                </a:lnTo>
                <a:lnTo>
                  <a:pt x="4553" y="377"/>
                </a:lnTo>
                <a:lnTo>
                  <a:pt x="4531" y="375"/>
                </a:lnTo>
                <a:close/>
                <a:moveTo>
                  <a:pt x="4563" y="380"/>
                </a:moveTo>
                <a:lnTo>
                  <a:pt x="4566" y="375"/>
                </a:lnTo>
                <a:lnTo>
                  <a:pt x="4582" y="375"/>
                </a:lnTo>
                <a:lnTo>
                  <a:pt x="4604" y="383"/>
                </a:lnTo>
                <a:lnTo>
                  <a:pt x="4563" y="380"/>
                </a:lnTo>
                <a:close/>
                <a:moveTo>
                  <a:pt x="4772" y="819"/>
                </a:moveTo>
                <a:lnTo>
                  <a:pt x="4748" y="883"/>
                </a:lnTo>
                <a:lnTo>
                  <a:pt x="4734" y="877"/>
                </a:lnTo>
                <a:lnTo>
                  <a:pt x="4649" y="797"/>
                </a:lnTo>
                <a:lnTo>
                  <a:pt x="4662" y="752"/>
                </a:lnTo>
                <a:lnTo>
                  <a:pt x="4708" y="768"/>
                </a:lnTo>
                <a:lnTo>
                  <a:pt x="4772" y="819"/>
                </a:lnTo>
                <a:close/>
                <a:moveTo>
                  <a:pt x="4740" y="778"/>
                </a:moveTo>
                <a:lnTo>
                  <a:pt x="4780" y="794"/>
                </a:lnTo>
                <a:lnTo>
                  <a:pt x="4775" y="808"/>
                </a:lnTo>
                <a:lnTo>
                  <a:pt x="4740" y="778"/>
                </a:lnTo>
                <a:close/>
                <a:moveTo>
                  <a:pt x="4414" y="752"/>
                </a:moveTo>
                <a:lnTo>
                  <a:pt x="4467" y="776"/>
                </a:lnTo>
                <a:lnTo>
                  <a:pt x="4451" y="843"/>
                </a:lnTo>
                <a:lnTo>
                  <a:pt x="4403" y="816"/>
                </a:lnTo>
                <a:lnTo>
                  <a:pt x="4414" y="752"/>
                </a:lnTo>
                <a:close/>
                <a:moveTo>
                  <a:pt x="4411" y="663"/>
                </a:moveTo>
                <a:lnTo>
                  <a:pt x="4414" y="666"/>
                </a:lnTo>
                <a:lnTo>
                  <a:pt x="4414" y="666"/>
                </a:lnTo>
                <a:lnTo>
                  <a:pt x="4411" y="663"/>
                </a:lnTo>
                <a:close/>
                <a:moveTo>
                  <a:pt x="4638" y="789"/>
                </a:moveTo>
                <a:lnTo>
                  <a:pt x="4563" y="717"/>
                </a:lnTo>
                <a:lnTo>
                  <a:pt x="4649" y="749"/>
                </a:lnTo>
                <a:lnTo>
                  <a:pt x="4638" y="789"/>
                </a:lnTo>
                <a:close/>
                <a:moveTo>
                  <a:pt x="4644" y="811"/>
                </a:moveTo>
                <a:lnTo>
                  <a:pt x="4702" y="864"/>
                </a:lnTo>
                <a:lnTo>
                  <a:pt x="4636" y="835"/>
                </a:lnTo>
                <a:lnTo>
                  <a:pt x="4644" y="811"/>
                </a:lnTo>
                <a:close/>
                <a:moveTo>
                  <a:pt x="4582" y="824"/>
                </a:moveTo>
                <a:lnTo>
                  <a:pt x="4617" y="861"/>
                </a:lnTo>
                <a:lnTo>
                  <a:pt x="4604" y="907"/>
                </a:lnTo>
                <a:lnTo>
                  <a:pt x="4523" y="805"/>
                </a:lnTo>
                <a:lnTo>
                  <a:pt x="4523" y="800"/>
                </a:lnTo>
                <a:lnTo>
                  <a:pt x="4582" y="824"/>
                </a:lnTo>
                <a:close/>
                <a:moveTo>
                  <a:pt x="4526" y="786"/>
                </a:moveTo>
                <a:lnTo>
                  <a:pt x="4531" y="770"/>
                </a:lnTo>
                <a:lnTo>
                  <a:pt x="4561" y="803"/>
                </a:lnTo>
                <a:lnTo>
                  <a:pt x="4526" y="786"/>
                </a:lnTo>
                <a:close/>
                <a:moveTo>
                  <a:pt x="4609" y="837"/>
                </a:moveTo>
                <a:lnTo>
                  <a:pt x="4622" y="843"/>
                </a:lnTo>
                <a:lnTo>
                  <a:pt x="4620" y="848"/>
                </a:lnTo>
                <a:lnTo>
                  <a:pt x="4609" y="837"/>
                </a:lnTo>
                <a:close/>
                <a:moveTo>
                  <a:pt x="4553" y="1073"/>
                </a:moveTo>
                <a:lnTo>
                  <a:pt x="4537" y="1126"/>
                </a:lnTo>
                <a:lnTo>
                  <a:pt x="4465" y="1065"/>
                </a:lnTo>
                <a:lnTo>
                  <a:pt x="4478" y="1016"/>
                </a:lnTo>
                <a:lnTo>
                  <a:pt x="4553" y="1073"/>
                </a:lnTo>
                <a:close/>
                <a:moveTo>
                  <a:pt x="4481" y="1003"/>
                </a:moveTo>
                <a:lnTo>
                  <a:pt x="4489" y="958"/>
                </a:lnTo>
                <a:lnTo>
                  <a:pt x="4571" y="1008"/>
                </a:lnTo>
                <a:lnTo>
                  <a:pt x="4558" y="1059"/>
                </a:lnTo>
                <a:lnTo>
                  <a:pt x="4481" y="1003"/>
                </a:lnTo>
                <a:close/>
                <a:moveTo>
                  <a:pt x="4534" y="1139"/>
                </a:moveTo>
                <a:lnTo>
                  <a:pt x="4521" y="1182"/>
                </a:lnTo>
                <a:lnTo>
                  <a:pt x="4454" y="1118"/>
                </a:lnTo>
                <a:lnTo>
                  <a:pt x="4462" y="1078"/>
                </a:lnTo>
                <a:lnTo>
                  <a:pt x="4534" y="1139"/>
                </a:lnTo>
                <a:close/>
                <a:moveTo>
                  <a:pt x="4523" y="1471"/>
                </a:moveTo>
                <a:lnTo>
                  <a:pt x="4491" y="1554"/>
                </a:lnTo>
                <a:lnTo>
                  <a:pt x="4438" y="1498"/>
                </a:lnTo>
                <a:lnTo>
                  <a:pt x="4465" y="1415"/>
                </a:lnTo>
                <a:lnTo>
                  <a:pt x="4523" y="1471"/>
                </a:lnTo>
                <a:close/>
                <a:moveTo>
                  <a:pt x="4467" y="1404"/>
                </a:moveTo>
                <a:lnTo>
                  <a:pt x="4513" y="1252"/>
                </a:lnTo>
                <a:lnTo>
                  <a:pt x="4577" y="1327"/>
                </a:lnTo>
                <a:lnTo>
                  <a:pt x="4526" y="1458"/>
                </a:lnTo>
                <a:lnTo>
                  <a:pt x="4467" y="1404"/>
                </a:lnTo>
                <a:close/>
                <a:moveTo>
                  <a:pt x="4494" y="1575"/>
                </a:moveTo>
                <a:lnTo>
                  <a:pt x="4547" y="1631"/>
                </a:lnTo>
                <a:lnTo>
                  <a:pt x="4521" y="1685"/>
                </a:lnTo>
                <a:lnTo>
                  <a:pt x="4475" y="1629"/>
                </a:lnTo>
                <a:lnTo>
                  <a:pt x="4494" y="1575"/>
                </a:lnTo>
                <a:close/>
                <a:moveTo>
                  <a:pt x="4486" y="1565"/>
                </a:moveTo>
                <a:lnTo>
                  <a:pt x="4465" y="1618"/>
                </a:lnTo>
                <a:lnTo>
                  <a:pt x="4419" y="1562"/>
                </a:lnTo>
                <a:lnTo>
                  <a:pt x="4435" y="1511"/>
                </a:lnTo>
                <a:lnTo>
                  <a:pt x="4486" y="1565"/>
                </a:lnTo>
                <a:close/>
                <a:moveTo>
                  <a:pt x="4462" y="1631"/>
                </a:moveTo>
                <a:lnTo>
                  <a:pt x="4435" y="1701"/>
                </a:lnTo>
                <a:lnTo>
                  <a:pt x="4395" y="1645"/>
                </a:lnTo>
                <a:lnTo>
                  <a:pt x="4417" y="1575"/>
                </a:lnTo>
                <a:lnTo>
                  <a:pt x="4462" y="1631"/>
                </a:lnTo>
                <a:close/>
                <a:moveTo>
                  <a:pt x="4470" y="1642"/>
                </a:moveTo>
                <a:lnTo>
                  <a:pt x="4515" y="1698"/>
                </a:lnTo>
                <a:lnTo>
                  <a:pt x="4481" y="1768"/>
                </a:lnTo>
                <a:lnTo>
                  <a:pt x="4443" y="1712"/>
                </a:lnTo>
                <a:lnTo>
                  <a:pt x="4470" y="1642"/>
                </a:lnTo>
                <a:close/>
                <a:moveTo>
                  <a:pt x="4523" y="1709"/>
                </a:moveTo>
                <a:lnTo>
                  <a:pt x="4574" y="1773"/>
                </a:lnTo>
                <a:lnTo>
                  <a:pt x="4534" y="1845"/>
                </a:lnTo>
                <a:lnTo>
                  <a:pt x="4489" y="1781"/>
                </a:lnTo>
                <a:lnTo>
                  <a:pt x="4523" y="1709"/>
                </a:lnTo>
                <a:close/>
                <a:moveTo>
                  <a:pt x="4529" y="1696"/>
                </a:moveTo>
                <a:lnTo>
                  <a:pt x="4555" y="1640"/>
                </a:lnTo>
                <a:lnTo>
                  <a:pt x="4614" y="1704"/>
                </a:lnTo>
                <a:lnTo>
                  <a:pt x="4582" y="1760"/>
                </a:lnTo>
                <a:lnTo>
                  <a:pt x="4529" y="1696"/>
                </a:lnTo>
                <a:close/>
                <a:moveTo>
                  <a:pt x="4553" y="1618"/>
                </a:moveTo>
                <a:lnTo>
                  <a:pt x="4499" y="1562"/>
                </a:lnTo>
                <a:lnTo>
                  <a:pt x="4531" y="1479"/>
                </a:lnTo>
                <a:lnTo>
                  <a:pt x="4593" y="1535"/>
                </a:lnTo>
                <a:lnTo>
                  <a:pt x="4553" y="1618"/>
                </a:lnTo>
                <a:close/>
                <a:moveTo>
                  <a:pt x="4537" y="1466"/>
                </a:moveTo>
                <a:lnTo>
                  <a:pt x="4588" y="1335"/>
                </a:lnTo>
                <a:lnTo>
                  <a:pt x="4649" y="1410"/>
                </a:lnTo>
                <a:lnTo>
                  <a:pt x="4598" y="1522"/>
                </a:lnTo>
                <a:lnTo>
                  <a:pt x="4537" y="1466"/>
                </a:lnTo>
                <a:close/>
                <a:moveTo>
                  <a:pt x="4582" y="1313"/>
                </a:moveTo>
                <a:lnTo>
                  <a:pt x="4518" y="1236"/>
                </a:lnTo>
                <a:lnTo>
                  <a:pt x="4526" y="1206"/>
                </a:lnTo>
                <a:lnTo>
                  <a:pt x="4596" y="1276"/>
                </a:lnTo>
                <a:lnTo>
                  <a:pt x="4582" y="1313"/>
                </a:lnTo>
                <a:close/>
                <a:moveTo>
                  <a:pt x="4515" y="1196"/>
                </a:moveTo>
                <a:lnTo>
                  <a:pt x="4507" y="1225"/>
                </a:lnTo>
                <a:lnTo>
                  <a:pt x="4446" y="1155"/>
                </a:lnTo>
                <a:lnTo>
                  <a:pt x="4451" y="1131"/>
                </a:lnTo>
                <a:lnTo>
                  <a:pt x="4515" y="1196"/>
                </a:lnTo>
                <a:close/>
                <a:moveTo>
                  <a:pt x="4443" y="1107"/>
                </a:moveTo>
                <a:lnTo>
                  <a:pt x="4414" y="1078"/>
                </a:lnTo>
                <a:lnTo>
                  <a:pt x="4422" y="1043"/>
                </a:lnTo>
                <a:lnTo>
                  <a:pt x="4451" y="1070"/>
                </a:lnTo>
                <a:lnTo>
                  <a:pt x="4443" y="1107"/>
                </a:lnTo>
                <a:close/>
                <a:moveTo>
                  <a:pt x="4502" y="1241"/>
                </a:moveTo>
                <a:lnTo>
                  <a:pt x="4457" y="1393"/>
                </a:lnTo>
                <a:lnTo>
                  <a:pt x="4403" y="1345"/>
                </a:lnTo>
                <a:lnTo>
                  <a:pt x="4443" y="1172"/>
                </a:lnTo>
                <a:lnTo>
                  <a:pt x="4502" y="1241"/>
                </a:lnTo>
                <a:close/>
                <a:moveTo>
                  <a:pt x="4454" y="1407"/>
                </a:moveTo>
                <a:lnTo>
                  <a:pt x="4430" y="1487"/>
                </a:lnTo>
                <a:lnTo>
                  <a:pt x="4384" y="1439"/>
                </a:lnTo>
                <a:lnTo>
                  <a:pt x="4400" y="1359"/>
                </a:lnTo>
                <a:lnTo>
                  <a:pt x="4454" y="1407"/>
                </a:lnTo>
                <a:close/>
                <a:moveTo>
                  <a:pt x="4425" y="1500"/>
                </a:moveTo>
                <a:lnTo>
                  <a:pt x="4411" y="1549"/>
                </a:lnTo>
                <a:lnTo>
                  <a:pt x="4371" y="1500"/>
                </a:lnTo>
                <a:lnTo>
                  <a:pt x="4382" y="1452"/>
                </a:lnTo>
                <a:lnTo>
                  <a:pt x="4425" y="1500"/>
                </a:lnTo>
                <a:close/>
                <a:moveTo>
                  <a:pt x="4406" y="1565"/>
                </a:moveTo>
                <a:lnTo>
                  <a:pt x="4387" y="1631"/>
                </a:lnTo>
                <a:lnTo>
                  <a:pt x="4352" y="1583"/>
                </a:lnTo>
                <a:lnTo>
                  <a:pt x="4366" y="1514"/>
                </a:lnTo>
                <a:lnTo>
                  <a:pt x="4406" y="1565"/>
                </a:lnTo>
                <a:close/>
                <a:moveTo>
                  <a:pt x="4390" y="1658"/>
                </a:moveTo>
                <a:lnTo>
                  <a:pt x="4430" y="1714"/>
                </a:lnTo>
                <a:lnTo>
                  <a:pt x="4408" y="1771"/>
                </a:lnTo>
                <a:lnTo>
                  <a:pt x="4374" y="1712"/>
                </a:lnTo>
                <a:lnTo>
                  <a:pt x="4390" y="1658"/>
                </a:lnTo>
                <a:close/>
                <a:moveTo>
                  <a:pt x="4403" y="1784"/>
                </a:moveTo>
                <a:lnTo>
                  <a:pt x="4376" y="1851"/>
                </a:lnTo>
                <a:lnTo>
                  <a:pt x="4350" y="1795"/>
                </a:lnTo>
                <a:lnTo>
                  <a:pt x="4371" y="1728"/>
                </a:lnTo>
                <a:lnTo>
                  <a:pt x="4403" y="1784"/>
                </a:lnTo>
                <a:close/>
                <a:moveTo>
                  <a:pt x="4411" y="1797"/>
                </a:moveTo>
                <a:lnTo>
                  <a:pt x="4443" y="1851"/>
                </a:lnTo>
                <a:lnTo>
                  <a:pt x="4411" y="1918"/>
                </a:lnTo>
                <a:lnTo>
                  <a:pt x="4384" y="1864"/>
                </a:lnTo>
                <a:lnTo>
                  <a:pt x="4411" y="1797"/>
                </a:lnTo>
                <a:close/>
                <a:moveTo>
                  <a:pt x="4417" y="1784"/>
                </a:moveTo>
                <a:lnTo>
                  <a:pt x="4438" y="1725"/>
                </a:lnTo>
                <a:lnTo>
                  <a:pt x="4475" y="1781"/>
                </a:lnTo>
                <a:lnTo>
                  <a:pt x="4449" y="1837"/>
                </a:lnTo>
                <a:lnTo>
                  <a:pt x="4417" y="1784"/>
                </a:lnTo>
                <a:close/>
                <a:moveTo>
                  <a:pt x="4483" y="1792"/>
                </a:moveTo>
                <a:lnTo>
                  <a:pt x="4526" y="1856"/>
                </a:lnTo>
                <a:lnTo>
                  <a:pt x="4494" y="1915"/>
                </a:lnTo>
                <a:lnTo>
                  <a:pt x="4457" y="1851"/>
                </a:lnTo>
                <a:lnTo>
                  <a:pt x="4483" y="1792"/>
                </a:lnTo>
                <a:close/>
                <a:moveTo>
                  <a:pt x="4534" y="1867"/>
                </a:moveTo>
                <a:lnTo>
                  <a:pt x="4574" y="1926"/>
                </a:lnTo>
                <a:lnTo>
                  <a:pt x="4534" y="1984"/>
                </a:lnTo>
                <a:lnTo>
                  <a:pt x="4502" y="1928"/>
                </a:lnTo>
                <a:lnTo>
                  <a:pt x="4534" y="1867"/>
                </a:lnTo>
                <a:close/>
                <a:moveTo>
                  <a:pt x="4542" y="1856"/>
                </a:moveTo>
                <a:lnTo>
                  <a:pt x="4582" y="1781"/>
                </a:lnTo>
                <a:lnTo>
                  <a:pt x="4630" y="1840"/>
                </a:lnTo>
                <a:lnTo>
                  <a:pt x="4582" y="1915"/>
                </a:lnTo>
                <a:lnTo>
                  <a:pt x="4542" y="1856"/>
                </a:lnTo>
                <a:close/>
                <a:moveTo>
                  <a:pt x="4590" y="1771"/>
                </a:moveTo>
                <a:lnTo>
                  <a:pt x="4622" y="1712"/>
                </a:lnTo>
                <a:lnTo>
                  <a:pt x="4678" y="1771"/>
                </a:lnTo>
                <a:lnTo>
                  <a:pt x="4638" y="1829"/>
                </a:lnTo>
                <a:lnTo>
                  <a:pt x="4590" y="1771"/>
                </a:lnTo>
                <a:close/>
                <a:moveTo>
                  <a:pt x="4620" y="1690"/>
                </a:moveTo>
                <a:lnTo>
                  <a:pt x="4561" y="1629"/>
                </a:lnTo>
                <a:lnTo>
                  <a:pt x="4601" y="1543"/>
                </a:lnTo>
                <a:lnTo>
                  <a:pt x="4668" y="1605"/>
                </a:lnTo>
                <a:lnTo>
                  <a:pt x="4620" y="1690"/>
                </a:lnTo>
                <a:close/>
                <a:moveTo>
                  <a:pt x="4606" y="1533"/>
                </a:moveTo>
                <a:lnTo>
                  <a:pt x="4660" y="1420"/>
                </a:lnTo>
                <a:lnTo>
                  <a:pt x="4729" y="1500"/>
                </a:lnTo>
                <a:lnTo>
                  <a:pt x="4676" y="1594"/>
                </a:lnTo>
                <a:lnTo>
                  <a:pt x="4606" y="1533"/>
                </a:lnTo>
                <a:close/>
                <a:moveTo>
                  <a:pt x="4657" y="1396"/>
                </a:moveTo>
                <a:lnTo>
                  <a:pt x="4590" y="1324"/>
                </a:lnTo>
                <a:lnTo>
                  <a:pt x="4606" y="1284"/>
                </a:lnTo>
                <a:lnTo>
                  <a:pt x="4676" y="1353"/>
                </a:lnTo>
                <a:lnTo>
                  <a:pt x="4657" y="1396"/>
                </a:lnTo>
                <a:close/>
                <a:moveTo>
                  <a:pt x="4601" y="1262"/>
                </a:moveTo>
                <a:lnTo>
                  <a:pt x="4531" y="1193"/>
                </a:lnTo>
                <a:lnTo>
                  <a:pt x="4542" y="1147"/>
                </a:lnTo>
                <a:lnTo>
                  <a:pt x="4620" y="1214"/>
                </a:lnTo>
                <a:lnTo>
                  <a:pt x="4601" y="1262"/>
                </a:lnTo>
                <a:close/>
                <a:moveTo>
                  <a:pt x="4547" y="1134"/>
                </a:moveTo>
                <a:lnTo>
                  <a:pt x="4563" y="1081"/>
                </a:lnTo>
                <a:lnTo>
                  <a:pt x="4649" y="1142"/>
                </a:lnTo>
                <a:lnTo>
                  <a:pt x="4625" y="1201"/>
                </a:lnTo>
                <a:lnTo>
                  <a:pt x="4547" y="1134"/>
                </a:lnTo>
                <a:close/>
                <a:moveTo>
                  <a:pt x="4569" y="1067"/>
                </a:moveTo>
                <a:lnTo>
                  <a:pt x="4582" y="1014"/>
                </a:lnTo>
                <a:lnTo>
                  <a:pt x="4676" y="1073"/>
                </a:lnTo>
                <a:lnTo>
                  <a:pt x="4652" y="1129"/>
                </a:lnTo>
                <a:lnTo>
                  <a:pt x="4569" y="1067"/>
                </a:lnTo>
                <a:close/>
                <a:moveTo>
                  <a:pt x="4588" y="1003"/>
                </a:moveTo>
                <a:lnTo>
                  <a:pt x="4606" y="936"/>
                </a:lnTo>
                <a:lnTo>
                  <a:pt x="4617" y="942"/>
                </a:lnTo>
                <a:lnTo>
                  <a:pt x="4689" y="1035"/>
                </a:lnTo>
                <a:lnTo>
                  <a:pt x="4678" y="1062"/>
                </a:lnTo>
                <a:lnTo>
                  <a:pt x="4588" y="1003"/>
                </a:lnTo>
                <a:close/>
                <a:moveTo>
                  <a:pt x="4598" y="917"/>
                </a:moveTo>
                <a:lnTo>
                  <a:pt x="4510" y="872"/>
                </a:lnTo>
                <a:lnTo>
                  <a:pt x="4521" y="821"/>
                </a:lnTo>
                <a:lnTo>
                  <a:pt x="4598" y="917"/>
                </a:lnTo>
                <a:close/>
                <a:moveTo>
                  <a:pt x="4596" y="931"/>
                </a:moveTo>
                <a:lnTo>
                  <a:pt x="4577" y="995"/>
                </a:lnTo>
                <a:lnTo>
                  <a:pt x="4494" y="944"/>
                </a:lnTo>
                <a:lnTo>
                  <a:pt x="4507" y="883"/>
                </a:lnTo>
                <a:lnTo>
                  <a:pt x="4596" y="931"/>
                </a:lnTo>
                <a:close/>
                <a:moveTo>
                  <a:pt x="4481" y="936"/>
                </a:moveTo>
                <a:lnTo>
                  <a:pt x="4449" y="917"/>
                </a:lnTo>
                <a:lnTo>
                  <a:pt x="4462" y="859"/>
                </a:lnTo>
                <a:lnTo>
                  <a:pt x="4494" y="877"/>
                </a:lnTo>
                <a:lnTo>
                  <a:pt x="4481" y="936"/>
                </a:lnTo>
                <a:close/>
                <a:moveTo>
                  <a:pt x="4478" y="950"/>
                </a:moveTo>
                <a:lnTo>
                  <a:pt x="4470" y="995"/>
                </a:lnTo>
                <a:lnTo>
                  <a:pt x="4438" y="971"/>
                </a:lnTo>
                <a:lnTo>
                  <a:pt x="4446" y="928"/>
                </a:lnTo>
                <a:lnTo>
                  <a:pt x="4478" y="950"/>
                </a:lnTo>
                <a:close/>
                <a:moveTo>
                  <a:pt x="4467" y="1008"/>
                </a:moveTo>
                <a:lnTo>
                  <a:pt x="4457" y="1057"/>
                </a:lnTo>
                <a:lnTo>
                  <a:pt x="4425" y="1030"/>
                </a:lnTo>
                <a:lnTo>
                  <a:pt x="4435" y="984"/>
                </a:lnTo>
                <a:lnTo>
                  <a:pt x="4467" y="1008"/>
                </a:lnTo>
                <a:close/>
                <a:moveTo>
                  <a:pt x="4427" y="963"/>
                </a:moveTo>
                <a:lnTo>
                  <a:pt x="4387" y="934"/>
                </a:lnTo>
                <a:lnTo>
                  <a:pt x="4392" y="896"/>
                </a:lnTo>
                <a:lnTo>
                  <a:pt x="4435" y="923"/>
                </a:lnTo>
                <a:lnTo>
                  <a:pt x="4427" y="963"/>
                </a:lnTo>
                <a:close/>
                <a:moveTo>
                  <a:pt x="4425" y="976"/>
                </a:moveTo>
                <a:lnTo>
                  <a:pt x="4414" y="1022"/>
                </a:lnTo>
                <a:lnTo>
                  <a:pt x="4379" y="992"/>
                </a:lnTo>
                <a:lnTo>
                  <a:pt x="4384" y="947"/>
                </a:lnTo>
                <a:lnTo>
                  <a:pt x="4425" y="976"/>
                </a:lnTo>
                <a:close/>
                <a:moveTo>
                  <a:pt x="4441" y="1121"/>
                </a:moveTo>
                <a:lnTo>
                  <a:pt x="4435" y="1145"/>
                </a:lnTo>
                <a:lnTo>
                  <a:pt x="4406" y="1110"/>
                </a:lnTo>
                <a:lnTo>
                  <a:pt x="4411" y="1091"/>
                </a:lnTo>
                <a:lnTo>
                  <a:pt x="4441" y="1121"/>
                </a:lnTo>
                <a:close/>
                <a:moveTo>
                  <a:pt x="4433" y="1158"/>
                </a:moveTo>
                <a:lnTo>
                  <a:pt x="4395" y="1337"/>
                </a:lnTo>
                <a:lnTo>
                  <a:pt x="4363" y="1308"/>
                </a:lnTo>
                <a:lnTo>
                  <a:pt x="4403" y="1126"/>
                </a:lnTo>
                <a:lnTo>
                  <a:pt x="4433" y="1158"/>
                </a:lnTo>
                <a:close/>
                <a:moveTo>
                  <a:pt x="4390" y="1351"/>
                </a:moveTo>
                <a:lnTo>
                  <a:pt x="4374" y="1428"/>
                </a:lnTo>
                <a:lnTo>
                  <a:pt x="4344" y="1399"/>
                </a:lnTo>
                <a:lnTo>
                  <a:pt x="4360" y="1321"/>
                </a:lnTo>
                <a:lnTo>
                  <a:pt x="4390" y="1351"/>
                </a:lnTo>
                <a:close/>
                <a:moveTo>
                  <a:pt x="4371" y="1442"/>
                </a:moveTo>
                <a:lnTo>
                  <a:pt x="4360" y="1487"/>
                </a:lnTo>
                <a:lnTo>
                  <a:pt x="4334" y="1452"/>
                </a:lnTo>
                <a:lnTo>
                  <a:pt x="4342" y="1412"/>
                </a:lnTo>
                <a:lnTo>
                  <a:pt x="4371" y="1442"/>
                </a:lnTo>
                <a:close/>
                <a:moveTo>
                  <a:pt x="4358" y="1503"/>
                </a:moveTo>
                <a:lnTo>
                  <a:pt x="4342" y="1567"/>
                </a:lnTo>
                <a:lnTo>
                  <a:pt x="4315" y="1530"/>
                </a:lnTo>
                <a:lnTo>
                  <a:pt x="4328" y="1468"/>
                </a:lnTo>
                <a:lnTo>
                  <a:pt x="4358" y="1503"/>
                </a:lnTo>
                <a:close/>
                <a:moveTo>
                  <a:pt x="4350" y="1599"/>
                </a:moveTo>
                <a:lnTo>
                  <a:pt x="4382" y="1648"/>
                </a:lnTo>
                <a:lnTo>
                  <a:pt x="4366" y="1698"/>
                </a:lnTo>
                <a:lnTo>
                  <a:pt x="4336" y="1650"/>
                </a:lnTo>
                <a:lnTo>
                  <a:pt x="4350" y="1599"/>
                </a:lnTo>
                <a:close/>
                <a:moveTo>
                  <a:pt x="4360" y="1714"/>
                </a:moveTo>
                <a:lnTo>
                  <a:pt x="4342" y="1779"/>
                </a:lnTo>
                <a:lnTo>
                  <a:pt x="4320" y="1733"/>
                </a:lnTo>
                <a:lnTo>
                  <a:pt x="4334" y="1666"/>
                </a:lnTo>
                <a:lnTo>
                  <a:pt x="4360" y="1714"/>
                </a:lnTo>
                <a:close/>
                <a:moveTo>
                  <a:pt x="4336" y="1797"/>
                </a:moveTo>
                <a:lnTo>
                  <a:pt x="4323" y="1845"/>
                </a:lnTo>
                <a:lnTo>
                  <a:pt x="4304" y="1800"/>
                </a:lnTo>
                <a:lnTo>
                  <a:pt x="4315" y="1752"/>
                </a:lnTo>
                <a:lnTo>
                  <a:pt x="4336" y="1797"/>
                </a:lnTo>
                <a:close/>
                <a:moveTo>
                  <a:pt x="4344" y="1813"/>
                </a:moveTo>
                <a:lnTo>
                  <a:pt x="4371" y="1864"/>
                </a:lnTo>
                <a:lnTo>
                  <a:pt x="4352" y="1918"/>
                </a:lnTo>
                <a:lnTo>
                  <a:pt x="4331" y="1864"/>
                </a:lnTo>
                <a:lnTo>
                  <a:pt x="4344" y="1813"/>
                </a:lnTo>
                <a:close/>
                <a:moveTo>
                  <a:pt x="4379" y="1880"/>
                </a:moveTo>
                <a:lnTo>
                  <a:pt x="4403" y="1934"/>
                </a:lnTo>
                <a:lnTo>
                  <a:pt x="4379" y="1987"/>
                </a:lnTo>
                <a:lnTo>
                  <a:pt x="4358" y="1934"/>
                </a:lnTo>
                <a:lnTo>
                  <a:pt x="4379" y="1880"/>
                </a:lnTo>
                <a:close/>
                <a:moveTo>
                  <a:pt x="4411" y="1947"/>
                </a:moveTo>
                <a:lnTo>
                  <a:pt x="4441" y="2009"/>
                </a:lnTo>
                <a:lnTo>
                  <a:pt x="4411" y="2065"/>
                </a:lnTo>
                <a:lnTo>
                  <a:pt x="4384" y="2001"/>
                </a:lnTo>
                <a:lnTo>
                  <a:pt x="4411" y="1947"/>
                </a:lnTo>
                <a:close/>
                <a:moveTo>
                  <a:pt x="4417" y="1934"/>
                </a:moveTo>
                <a:lnTo>
                  <a:pt x="4449" y="1864"/>
                </a:lnTo>
                <a:lnTo>
                  <a:pt x="4486" y="1928"/>
                </a:lnTo>
                <a:lnTo>
                  <a:pt x="4449" y="1995"/>
                </a:lnTo>
                <a:lnTo>
                  <a:pt x="4417" y="1934"/>
                </a:lnTo>
                <a:close/>
                <a:moveTo>
                  <a:pt x="4494" y="1939"/>
                </a:moveTo>
                <a:lnTo>
                  <a:pt x="4526" y="1995"/>
                </a:lnTo>
                <a:lnTo>
                  <a:pt x="4483" y="2062"/>
                </a:lnTo>
                <a:lnTo>
                  <a:pt x="4457" y="2009"/>
                </a:lnTo>
                <a:lnTo>
                  <a:pt x="4494" y="1939"/>
                </a:lnTo>
                <a:close/>
                <a:moveTo>
                  <a:pt x="4534" y="2009"/>
                </a:moveTo>
                <a:lnTo>
                  <a:pt x="4574" y="2078"/>
                </a:lnTo>
                <a:lnTo>
                  <a:pt x="4523" y="2145"/>
                </a:lnTo>
                <a:lnTo>
                  <a:pt x="4489" y="2075"/>
                </a:lnTo>
                <a:lnTo>
                  <a:pt x="4534" y="2009"/>
                </a:lnTo>
                <a:close/>
                <a:moveTo>
                  <a:pt x="4542" y="1998"/>
                </a:moveTo>
                <a:lnTo>
                  <a:pt x="4582" y="1936"/>
                </a:lnTo>
                <a:lnTo>
                  <a:pt x="4630" y="2006"/>
                </a:lnTo>
                <a:lnTo>
                  <a:pt x="4582" y="2067"/>
                </a:lnTo>
                <a:lnTo>
                  <a:pt x="4542" y="1998"/>
                </a:lnTo>
                <a:close/>
                <a:moveTo>
                  <a:pt x="4590" y="1926"/>
                </a:moveTo>
                <a:lnTo>
                  <a:pt x="4638" y="1851"/>
                </a:lnTo>
                <a:lnTo>
                  <a:pt x="4697" y="1923"/>
                </a:lnTo>
                <a:lnTo>
                  <a:pt x="4638" y="1995"/>
                </a:lnTo>
                <a:lnTo>
                  <a:pt x="4590" y="1926"/>
                </a:lnTo>
                <a:close/>
                <a:moveTo>
                  <a:pt x="4705" y="1931"/>
                </a:moveTo>
                <a:lnTo>
                  <a:pt x="4756" y="1995"/>
                </a:lnTo>
                <a:lnTo>
                  <a:pt x="4689" y="2070"/>
                </a:lnTo>
                <a:lnTo>
                  <a:pt x="4646" y="2006"/>
                </a:lnTo>
                <a:lnTo>
                  <a:pt x="4705" y="1931"/>
                </a:lnTo>
                <a:close/>
                <a:moveTo>
                  <a:pt x="4705" y="1912"/>
                </a:moveTo>
                <a:lnTo>
                  <a:pt x="4646" y="1840"/>
                </a:lnTo>
                <a:lnTo>
                  <a:pt x="4686" y="1779"/>
                </a:lnTo>
                <a:lnTo>
                  <a:pt x="4753" y="1851"/>
                </a:lnTo>
                <a:lnTo>
                  <a:pt x="4705" y="1912"/>
                </a:lnTo>
                <a:close/>
                <a:moveTo>
                  <a:pt x="4684" y="1760"/>
                </a:moveTo>
                <a:lnTo>
                  <a:pt x="4628" y="1701"/>
                </a:lnTo>
                <a:lnTo>
                  <a:pt x="4678" y="1613"/>
                </a:lnTo>
                <a:lnTo>
                  <a:pt x="4742" y="1672"/>
                </a:lnTo>
                <a:lnTo>
                  <a:pt x="4684" y="1760"/>
                </a:lnTo>
                <a:close/>
                <a:moveTo>
                  <a:pt x="4684" y="1602"/>
                </a:moveTo>
                <a:lnTo>
                  <a:pt x="4737" y="1508"/>
                </a:lnTo>
                <a:lnTo>
                  <a:pt x="4801" y="1583"/>
                </a:lnTo>
                <a:lnTo>
                  <a:pt x="4750" y="1664"/>
                </a:lnTo>
                <a:lnTo>
                  <a:pt x="4684" y="1602"/>
                </a:lnTo>
                <a:close/>
                <a:moveTo>
                  <a:pt x="4734" y="1487"/>
                </a:moveTo>
                <a:lnTo>
                  <a:pt x="4665" y="1407"/>
                </a:lnTo>
                <a:lnTo>
                  <a:pt x="4686" y="1364"/>
                </a:lnTo>
                <a:lnTo>
                  <a:pt x="4761" y="1439"/>
                </a:lnTo>
                <a:lnTo>
                  <a:pt x="4734" y="1487"/>
                </a:lnTo>
                <a:close/>
                <a:moveTo>
                  <a:pt x="4681" y="1343"/>
                </a:moveTo>
                <a:lnTo>
                  <a:pt x="4612" y="1273"/>
                </a:lnTo>
                <a:lnTo>
                  <a:pt x="4630" y="1222"/>
                </a:lnTo>
                <a:lnTo>
                  <a:pt x="4708" y="1289"/>
                </a:lnTo>
                <a:lnTo>
                  <a:pt x="4681" y="1343"/>
                </a:lnTo>
                <a:close/>
                <a:moveTo>
                  <a:pt x="4636" y="1209"/>
                </a:moveTo>
                <a:lnTo>
                  <a:pt x="4657" y="1147"/>
                </a:lnTo>
                <a:lnTo>
                  <a:pt x="4742" y="1212"/>
                </a:lnTo>
                <a:lnTo>
                  <a:pt x="4713" y="1276"/>
                </a:lnTo>
                <a:lnTo>
                  <a:pt x="4636" y="1209"/>
                </a:lnTo>
                <a:close/>
                <a:moveTo>
                  <a:pt x="4662" y="1137"/>
                </a:moveTo>
                <a:lnTo>
                  <a:pt x="4684" y="1078"/>
                </a:lnTo>
                <a:lnTo>
                  <a:pt x="4764" y="1129"/>
                </a:lnTo>
                <a:lnTo>
                  <a:pt x="4775" y="1142"/>
                </a:lnTo>
                <a:lnTo>
                  <a:pt x="4748" y="1201"/>
                </a:lnTo>
                <a:lnTo>
                  <a:pt x="4662" y="1137"/>
                </a:lnTo>
                <a:close/>
                <a:moveTo>
                  <a:pt x="4689" y="1067"/>
                </a:moveTo>
                <a:lnTo>
                  <a:pt x="4697" y="1046"/>
                </a:lnTo>
                <a:lnTo>
                  <a:pt x="4742" y="1099"/>
                </a:lnTo>
                <a:lnTo>
                  <a:pt x="4689" y="1067"/>
                </a:lnTo>
                <a:close/>
                <a:moveTo>
                  <a:pt x="4694" y="1022"/>
                </a:moveTo>
                <a:lnTo>
                  <a:pt x="4644" y="955"/>
                </a:lnTo>
                <a:lnTo>
                  <a:pt x="4705" y="990"/>
                </a:lnTo>
                <a:lnTo>
                  <a:pt x="4694" y="1022"/>
                </a:lnTo>
                <a:close/>
                <a:moveTo>
                  <a:pt x="4625" y="931"/>
                </a:moveTo>
                <a:lnTo>
                  <a:pt x="4612" y="917"/>
                </a:lnTo>
                <a:lnTo>
                  <a:pt x="4625" y="872"/>
                </a:lnTo>
                <a:lnTo>
                  <a:pt x="4713" y="968"/>
                </a:lnTo>
                <a:lnTo>
                  <a:pt x="4710" y="979"/>
                </a:lnTo>
                <a:lnTo>
                  <a:pt x="4625" y="931"/>
                </a:lnTo>
                <a:close/>
                <a:moveTo>
                  <a:pt x="4625" y="829"/>
                </a:moveTo>
                <a:lnTo>
                  <a:pt x="4590" y="816"/>
                </a:lnTo>
                <a:lnTo>
                  <a:pt x="4534" y="754"/>
                </a:lnTo>
                <a:lnTo>
                  <a:pt x="4542" y="714"/>
                </a:lnTo>
                <a:lnTo>
                  <a:pt x="4636" y="800"/>
                </a:lnTo>
                <a:lnTo>
                  <a:pt x="4625" y="829"/>
                </a:lnTo>
                <a:close/>
                <a:moveTo>
                  <a:pt x="4547" y="698"/>
                </a:moveTo>
                <a:lnTo>
                  <a:pt x="4558" y="647"/>
                </a:lnTo>
                <a:lnTo>
                  <a:pt x="4657" y="728"/>
                </a:lnTo>
                <a:lnTo>
                  <a:pt x="4654" y="736"/>
                </a:lnTo>
                <a:lnTo>
                  <a:pt x="4547" y="698"/>
                </a:lnTo>
                <a:close/>
                <a:moveTo>
                  <a:pt x="4550" y="626"/>
                </a:moveTo>
                <a:lnTo>
                  <a:pt x="4529" y="607"/>
                </a:lnTo>
                <a:lnTo>
                  <a:pt x="4553" y="615"/>
                </a:lnTo>
                <a:lnTo>
                  <a:pt x="4550" y="626"/>
                </a:lnTo>
                <a:close/>
                <a:moveTo>
                  <a:pt x="4547" y="639"/>
                </a:moveTo>
                <a:lnTo>
                  <a:pt x="4537" y="693"/>
                </a:lnTo>
                <a:lnTo>
                  <a:pt x="4502" y="661"/>
                </a:lnTo>
                <a:lnTo>
                  <a:pt x="4513" y="613"/>
                </a:lnTo>
                <a:lnTo>
                  <a:pt x="4547" y="639"/>
                </a:lnTo>
                <a:close/>
                <a:moveTo>
                  <a:pt x="4513" y="688"/>
                </a:moveTo>
                <a:lnTo>
                  <a:pt x="4499" y="682"/>
                </a:lnTo>
                <a:lnTo>
                  <a:pt x="4499" y="677"/>
                </a:lnTo>
                <a:lnTo>
                  <a:pt x="4513" y="688"/>
                </a:lnTo>
                <a:close/>
                <a:moveTo>
                  <a:pt x="4531" y="706"/>
                </a:moveTo>
                <a:lnTo>
                  <a:pt x="4523" y="744"/>
                </a:lnTo>
                <a:lnTo>
                  <a:pt x="4494" y="712"/>
                </a:lnTo>
                <a:lnTo>
                  <a:pt x="4497" y="696"/>
                </a:lnTo>
                <a:lnTo>
                  <a:pt x="4531" y="706"/>
                </a:lnTo>
                <a:close/>
                <a:moveTo>
                  <a:pt x="4521" y="760"/>
                </a:moveTo>
                <a:lnTo>
                  <a:pt x="4515" y="784"/>
                </a:lnTo>
                <a:lnTo>
                  <a:pt x="4499" y="776"/>
                </a:lnTo>
                <a:lnTo>
                  <a:pt x="4483" y="754"/>
                </a:lnTo>
                <a:lnTo>
                  <a:pt x="4489" y="725"/>
                </a:lnTo>
                <a:lnTo>
                  <a:pt x="4521" y="760"/>
                </a:lnTo>
                <a:close/>
                <a:moveTo>
                  <a:pt x="4483" y="701"/>
                </a:moveTo>
                <a:lnTo>
                  <a:pt x="4470" y="685"/>
                </a:lnTo>
                <a:lnTo>
                  <a:pt x="4486" y="690"/>
                </a:lnTo>
                <a:lnTo>
                  <a:pt x="4483" y="701"/>
                </a:lnTo>
                <a:close/>
                <a:moveTo>
                  <a:pt x="4491" y="786"/>
                </a:moveTo>
                <a:lnTo>
                  <a:pt x="4510" y="808"/>
                </a:lnTo>
                <a:lnTo>
                  <a:pt x="4497" y="867"/>
                </a:lnTo>
                <a:lnTo>
                  <a:pt x="4465" y="848"/>
                </a:lnTo>
                <a:lnTo>
                  <a:pt x="4478" y="778"/>
                </a:lnTo>
                <a:lnTo>
                  <a:pt x="4491" y="786"/>
                </a:lnTo>
                <a:close/>
                <a:moveTo>
                  <a:pt x="4449" y="853"/>
                </a:moveTo>
                <a:lnTo>
                  <a:pt x="4438" y="909"/>
                </a:lnTo>
                <a:lnTo>
                  <a:pt x="4395" y="883"/>
                </a:lnTo>
                <a:lnTo>
                  <a:pt x="4403" y="829"/>
                </a:lnTo>
                <a:lnTo>
                  <a:pt x="4449" y="853"/>
                </a:lnTo>
                <a:close/>
                <a:moveTo>
                  <a:pt x="4392" y="811"/>
                </a:moveTo>
                <a:lnTo>
                  <a:pt x="4376" y="800"/>
                </a:lnTo>
                <a:lnTo>
                  <a:pt x="4384" y="738"/>
                </a:lnTo>
                <a:lnTo>
                  <a:pt x="4400" y="746"/>
                </a:lnTo>
                <a:lnTo>
                  <a:pt x="4392" y="811"/>
                </a:lnTo>
                <a:close/>
                <a:moveTo>
                  <a:pt x="4390" y="824"/>
                </a:moveTo>
                <a:lnTo>
                  <a:pt x="4384" y="875"/>
                </a:lnTo>
                <a:lnTo>
                  <a:pt x="4366" y="864"/>
                </a:lnTo>
                <a:lnTo>
                  <a:pt x="4374" y="813"/>
                </a:lnTo>
                <a:lnTo>
                  <a:pt x="4390" y="824"/>
                </a:lnTo>
                <a:close/>
                <a:moveTo>
                  <a:pt x="4382" y="888"/>
                </a:moveTo>
                <a:lnTo>
                  <a:pt x="4376" y="926"/>
                </a:lnTo>
                <a:lnTo>
                  <a:pt x="4360" y="915"/>
                </a:lnTo>
                <a:lnTo>
                  <a:pt x="4366" y="877"/>
                </a:lnTo>
                <a:lnTo>
                  <a:pt x="4382" y="888"/>
                </a:lnTo>
                <a:close/>
                <a:moveTo>
                  <a:pt x="4376" y="1006"/>
                </a:moveTo>
                <a:lnTo>
                  <a:pt x="4411" y="1035"/>
                </a:lnTo>
                <a:lnTo>
                  <a:pt x="4403" y="1067"/>
                </a:lnTo>
                <a:lnTo>
                  <a:pt x="4374" y="1035"/>
                </a:lnTo>
                <a:lnTo>
                  <a:pt x="4376" y="1006"/>
                </a:lnTo>
                <a:close/>
                <a:moveTo>
                  <a:pt x="4400" y="1081"/>
                </a:moveTo>
                <a:lnTo>
                  <a:pt x="4398" y="1099"/>
                </a:lnTo>
                <a:lnTo>
                  <a:pt x="4368" y="1065"/>
                </a:lnTo>
                <a:lnTo>
                  <a:pt x="4371" y="1051"/>
                </a:lnTo>
                <a:lnTo>
                  <a:pt x="4400" y="1081"/>
                </a:lnTo>
                <a:close/>
                <a:moveTo>
                  <a:pt x="4392" y="1113"/>
                </a:moveTo>
                <a:lnTo>
                  <a:pt x="4352" y="1300"/>
                </a:lnTo>
                <a:lnTo>
                  <a:pt x="4336" y="1284"/>
                </a:lnTo>
                <a:lnTo>
                  <a:pt x="4366" y="1081"/>
                </a:lnTo>
                <a:lnTo>
                  <a:pt x="4392" y="1113"/>
                </a:lnTo>
                <a:close/>
                <a:moveTo>
                  <a:pt x="4350" y="1313"/>
                </a:moveTo>
                <a:lnTo>
                  <a:pt x="4334" y="1388"/>
                </a:lnTo>
                <a:lnTo>
                  <a:pt x="4323" y="1375"/>
                </a:lnTo>
                <a:lnTo>
                  <a:pt x="4334" y="1297"/>
                </a:lnTo>
                <a:lnTo>
                  <a:pt x="4350" y="1313"/>
                </a:lnTo>
                <a:close/>
                <a:moveTo>
                  <a:pt x="4331" y="1402"/>
                </a:moveTo>
                <a:lnTo>
                  <a:pt x="4323" y="1442"/>
                </a:lnTo>
                <a:lnTo>
                  <a:pt x="4315" y="1431"/>
                </a:lnTo>
                <a:lnTo>
                  <a:pt x="4320" y="1391"/>
                </a:lnTo>
                <a:lnTo>
                  <a:pt x="4331" y="1402"/>
                </a:lnTo>
                <a:close/>
                <a:moveTo>
                  <a:pt x="4320" y="1458"/>
                </a:moveTo>
                <a:lnTo>
                  <a:pt x="4307" y="1517"/>
                </a:lnTo>
                <a:lnTo>
                  <a:pt x="4304" y="1511"/>
                </a:lnTo>
                <a:lnTo>
                  <a:pt x="4312" y="1450"/>
                </a:lnTo>
                <a:lnTo>
                  <a:pt x="4320" y="1458"/>
                </a:lnTo>
                <a:close/>
                <a:moveTo>
                  <a:pt x="4312" y="1546"/>
                </a:moveTo>
                <a:lnTo>
                  <a:pt x="4339" y="1583"/>
                </a:lnTo>
                <a:lnTo>
                  <a:pt x="4328" y="1634"/>
                </a:lnTo>
                <a:lnTo>
                  <a:pt x="4304" y="1591"/>
                </a:lnTo>
                <a:lnTo>
                  <a:pt x="4312" y="1546"/>
                </a:lnTo>
                <a:close/>
                <a:moveTo>
                  <a:pt x="4296" y="1559"/>
                </a:moveTo>
                <a:lnTo>
                  <a:pt x="4302" y="1530"/>
                </a:lnTo>
                <a:lnTo>
                  <a:pt x="4304" y="1533"/>
                </a:lnTo>
                <a:lnTo>
                  <a:pt x="4296" y="1559"/>
                </a:lnTo>
                <a:close/>
                <a:moveTo>
                  <a:pt x="4299" y="1607"/>
                </a:moveTo>
                <a:lnTo>
                  <a:pt x="4326" y="1650"/>
                </a:lnTo>
                <a:lnTo>
                  <a:pt x="4310" y="1714"/>
                </a:lnTo>
                <a:lnTo>
                  <a:pt x="4286" y="1666"/>
                </a:lnTo>
                <a:lnTo>
                  <a:pt x="4299" y="1607"/>
                </a:lnTo>
                <a:close/>
                <a:moveTo>
                  <a:pt x="4307" y="1733"/>
                </a:moveTo>
                <a:lnTo>
                  <a:pt x="4296" y="1781"/>
                </a:lnTo>
                <a:lnTo>
                  <a:pt x="4275" y="1725"/>
                </a:lnTo>
                <a:lnTo>
                  <a:pt x="4283" y="1685"/>
                </a:lnTo>
                <a:lnTo>
                  <a:pt x="4307" y="1733"/>
                </a:lnTo>
                <a:close/>
                <a:moveTo>
                  <a:pt x="4291" y="1800"/>
                </a:moveTo>
                <a:lnTo>
                  <a:pt x="4278" y="1861"/>
                </a:lnTo>
                <a:lnTo>
                  <a:pt x="4262" y="1808"/>
                </a:lnTo>
                <a:lnTo>
                  <a:pt x="4270" y="1749"/>
                </a:lnTo>
                <a:lnTo>
                  <a:pt x="4291" y="1800"/>
                </a:lnTo>
                <a:close/>
                <a:moveTo>
                  <a:pt x="4299" y="1821"/>
                </a:moveTo>
                <a:lnTo>
                  <a:pt x="4318" y="1864"/>
                </a:lnTo>
                <a:lnTo>
                  <a:pt x="4299" y="1926"/>
                </a:lnTo>
                <a:lnTo>
                  <a:pt x="4286" y="1883"/>
                </a:lnTo>
                <a:lnTo>
                  <a:pt x="4299" y="1821"/>
                </a:lnTo>
                <a:close/>
                <a:moveTo>
                  <a:pt x="4323" y="1883"/>
                </a:moveTo>
                <a:lnTo>
                  <a:pt x="4344" y="1934"/>
                </a:lnTo>
                <a:lnTo>
                  <a:pt x="4320" y="1995"/>
                </a:lnTo>
                <a:lnTo>
                  <a:pt x="4304" y="1944"/>
                </a:lnTo>
                <a:lnTo>
                  <a:pt x="4323" y="1883"/>
                </a:lnTo>
                <a:close/>
                <a:moveTo>
                  <a:pt x="4352" y="1950"/>
                </a:moveTo>
                <a:lnTo>
                  <a:pt x="4371" y="2001"/>
                </a:lnTo>
                <a:lnTo>
                  <a:pt x="4342" y="2062"/>
                </a:lnTo>
                <a:lnTo>
                  <a:pt x="4328" y="2014"/>
                </a:lnTo>
                <a:lnTo>
                  <a:pt x="4352" y="1950"/>
                </a:lnTo>
                <a:close/>
                <a:moveTo>
                  <a:pt x="4379" y="2017"/>
                </a:moveTo>
                <a:lnTo>
                  <a:pt x="4403" y="2078"/>
                </a:lnTo>
                <a:lnTo>
                  <a:pt x="4368" y="2140"/>
                </a:lnTo>
                <a:lnTo>
                  <a:pt x="4347" y="2081"/>
                </a:lnTo>
                <a:lnTo>
                  <a:pt x="4379" y="2017"/>
                </a:lnTo>
                <a:close/>
                <a:moveTo>
                  <a:pt x="4408" y="2091"/>
                </a:moveTo>
                <a:lnTo>
                  <a:pt x="4430" y="2142"/>
                </a:lnTo>
                <a:lnTo>
                  <a:pt x="4387" y="2204"/>
                </a:lnTo>
                <a:lnTo>
                  <a:pt x="4371" y="2156"/>
                </a:lnTo>
                <a:lnTo>
                  <a:pt x="4408" y="2091"/>
                </a:lnTo>
                <a:close/>
                <a:moveTo>
                  <a:pt x="4417" y="2078"/>
                </a:moveTo>
                <a:lnTo>
                  <a:pt x="4449" y="2022"/>
                </a:lnTo>
                <a:lnTo>
                  <a:pt x="4475" y="2075"/>
                </a:lnTo>
                <a:lnTo>
                  <a:pt x="4438" y="2132"/>
                </a:lnTo>
                <a:lnTo>
                  <a:pt x="4417" y="2078"/>
                </a:lnTo>
                <a:close/>
                <a:moveTo>
                  <a:pt x="4481" y="2089"/>
                </a:moveTo>
                <a:lnTo>
                  <a:pt x="4515" y="2156"/>
                </a:lnTo>
                <a:lnTo>
                  <a:pt x="4470" y="2212"/>
                </a:lnTo>
                <a:lnTo>
                  <a:pt x="4443" y="2145"/>
                </a:lnTo>
                <a:lnTo>
                  <a:pt x="4481" y="2089"/>
                </a:lnTo>
                <a:close/>
                <a:moveTo>
                  <a:pt x="4521" y="2169"/>
                </a:moveTo>
                <a:lnTo>
                  <a:pt x="4547" y="2225"/>
                </a:lnTo>
                <a:lnTo>
                  <a:pt x="4497" y="2281"/>
                </a:lnTo>
                <a:lnTo>
                  <a:pt x="4475" y="2225"/>
                </a:lnTo>
                <a:lnTo>
                  <a:pt x="4521" y="2169"/>
                </a:lnTo>
                <a:close/>
                <a:moveTo>
                  <a:pt x="4529" y="2158"/>
                </a:moveTo>
                <a:lnTo>
                  <a:pt x="4582" y="2089"/>
                </a:lnTo>
                <a:lnTo>
                  <a:pt x="4617" y="2150"/>
                </a:lnTo>
                <a:lnTo>
                  <a:pt x="4558" y="2214"/>
                </a:lnTo>
                <a:lnTo>
                  <a:pt x="4529" y="2158"/>
                </a:lnTo>
                <a:close/>
                <a:moveTo>
                  <a:pt x="4590" y="2078"/>
                </a:moveTo>
                <a:lnTo>
                  <a:pt x="4638" y="2017"/>
                </a:lnTo>
                <a:lnTo>
                  <a:pt x="4681" y="2078"/>
                </a:lnTo>
                <a:lnTo>
                  <a:pt x="4625" y="2140"/>
                </a:lnTo>
                <a:lnTo>
                  <a:pt x="4590" y="2078"/>
                </a:lnTo>
                <a:close/>
                <a:moveTo>
                  <a:pt x="4689" y="2089"/>
                </a:moveTo>
                <a:lnTo>
                  <a:pt x="4745" y="2169"/>
                </a:lnTo>
                <a:lnTo>
                  <a:pt x="4678" y="2231"/>
                </a:lnTo>
                <a:lnTo>
                  <a:pt x="4633" y="2150"/>
                </a:lnTo>
                <a:lnTo>
                  <a:pt x="4689" y="2089"/>
                </a:lnTo>
                <a:close/>
                <a:moveTo>
                  <a:pt x="4697" y="2078"/>
                </a:moveTo>
                <a:lnTo>
                  <a:pt x="4764" y="2006"/>
                </a:lnTo>
                <a:lnTo>
                  <a:pt x="4831" y="2089"/>
                </a:lnTo>
                <a:lnTo>
                  <a:pt x="4753" y="2161"/>
                </a:lnTo>
                <a:lnTo>
                  <a:pt x="4697" y="2078"/>
                </a:lnTo>
                <a:close/>
                <a:moveTo>
                  <a:pt x="4710" y="1923"/>
                </a:moveTo>
                <a:lnTo>
                  <a:pt x="4761" y="1859"/>
                </a:lnTo>
                <a:lnTo>
                  <a:pt x="4820" y="1923"/>
                </a:lnTo>
                <a:lnTo>
                  <a:pt x="4764" y="1987"/>
                </a:lnTo>
                <a:lnTo>
                  <a:pt x="4710" y="1923"/>
                </a:lnTo>
                <a:close/>
                <a:moveTo>
                  <a:pt x="4759" y="1840"/>
                </a:moveTo>
                <a:lnTo>
                  <a:pt x="4692" y="1768"/>
                </a:lnTo>
                <a:lnTo>
                  <a:pt x="4750" y="1682"/>
                </a:lnTo>
                <a:lnTo>
                  <a:pt x="4828" y="1752"/>
                </a:lnTo>
                <a:lnTo>
                  <a:pt x="4759" y="1840"/>
                </a:lnTo>
                <a:close/>
                <a:moveTo>
                  <a:pt x="4759" y="1672"/>
                </a:moveTo>
                <a:lnTo>
                  <a:pt x="4809" y="1594"/>
                </a:lnTo>
                <a:lnTo>
                  <a:pt x="4884" y="1680"/>
                </a:lnTo>
                <a:lnTo>
                  <a:pt x="4836" y="1741"/>
                </a:lnTo>
                <a:lnTo>
                  <a:pt x="4759" y="1672"/>
                </a:lnTo>
                <a:close/>
                <a:moveTo>
                  <a:pt x="4809" y="1573"/>
                </a:moveTo>
                <a:lnTo>
                  <a:pt x="4742" y="1498"/>
                </a:lnTo>
                <a:lnTo>
                  <a:pt x="4772" y="1450"/>
                </a:lnTo>
                <a:lnTo>
                  <a:pt x="4844" y="1522"/>
                </a:lnTo>
                <a:lnTo>
                  <a:pt x="4809" y="1573"/>
                </a:lnTo>
                <a:close/>
                <a:moveTo>
                  <a:pt x="4769" y="1428"/>
                </a:moveTo>
                <a:lnTo>
                  <a:pt x="4692" y="1351"/>
                </a:lnTo>
                <a:lnTo>
                  <a:pt x="4716" y="1297"/>
                </a:lnTo>
                <a:lnTo>
                  <a:pt x="4801" y="1369"/>
                </a:lnTo>
                <a:lnTo>
                  <a:pt x="4769" y="1428"/>
                </a:lnTo>
                <a:close/>
                <a:moveTo>
                  <a:pt x="4721" y="1284"/>
                </a:moveTo>
                <a:lnTo>
                  <a:pt x="4753" y="1220"/>
                </a:lnTo>
                <a:lnTo>
                  <a:pt x="4847" y="1289"/>
                </a:lnTo>
                <a:lnTo>
                  <a:pt x="4807" y="1359"/>
                </a:lnTo>
                <a:lnTo>
                  <a:pt x="4721" y="1284"/>
                </a:lnTo>
                <a:close/>
                <a:moveTo>
                  <a:pt x="4759" y="1206"/>
                </a:moveTo>
                <a:lnTo>
                  <a:pt x="4785" y="1153"/>
                </a:lnTo>
                <a:lnTo>
                  <a:pt x="4865" y="1257"/>
                </a:lnTo>
                <a:lnTo>
                  <a:pt x="4855" y="1279"/>
                </a:lnTo>
                <a:lnTo>
                  <a:pt x="4759" y="1206"/>
                </a:lnTo>
                <a:close/>
                <a:moveTo>
                  <a:pt x="4783" y="1126"/>
                </a:moveTo>
                <a:lnTo>
                  <a:pt x="4772" y="1118"/>
                </a:lnTo>
                <a:lnTo>
                  <a:pt x="4702" y="1032"/>
                </a:lnTo>
                <a:lnTo>
                  <a:pt x="4716" y="995"/>
                </a:lnTo>
                <a:lnTo>
                  <a:pt x="4761" y="1016"/>
                </a:lnTo>
                <a:lnTo>
                  <a:pt x="4809" y="1070"/>
                </a:lnTo>
                <a:lnTo>
                  <a:pt x="4783" y="1126"/>
                </a:lnTo>
                <a:close/>
                <a:moveTo>
                  <a:pt x="4721" y="984"/>
                </a:moveTo>
                <a:lnTo>
                  <a:pt x="4724" y="979"/>
                </a:lnTo>
                <a:lnTo>
                  <a:pt x="4734" y="990"/>
                </a:lnTo>
                <a:lnTo>
                  <a:pt x="4721" y="984"/>
                </a:lnTo>
                <a:close/>
                <a:moveTo>
                  <a:pt x="4718" y="955"/>
                </a:moveTo>
                <a:lnTo>
                  <a:pt x="4630" y="859"/>
                </a:lnTo>
                <a:lnTo>
                  <a:pt x="4633" y="848"/>
                </a:lnTo>
                <a:lnTo>
                  <a:pt x="4729" y="888"/>
                </a:lnTo>
                <a:lnTo>
                  <a:pt x="4740" y="899"/>
                </a:lnTo>
                <a:lnTo>
                  <a:pt x="4718" y="955"/>
                </a:lnTo>
                <a:close/>
                <a:moveTo>
                  <a:pt x="4665" y="741"/>
                </a:moveTo>
                <a:lnTo>
                  <a:pt x="4668" y="736"/>
                </a:lnTo>
                <a:lnTo>
                  <a:pt x="4678" y="746"/>
                </a:lnTo>
                <a:lnTo>
                  <a:pt x="4665" y="741"/>
                </a:lnTo>
                <a:close/>
                <a:moveTo>
                  <a:pt x="4660" y="714"/>
                </a:moveTo>
                <a:lnTo>
                  <a:pt x="4561" y="634"/>
                </a:lnTo>
                <a:lnTo>
                  <a:pt x="4563" y="618"/>
                </a:lnTo>
                <a:lnTo>
                  <a:pt x="4678" y="650"/>
                </a:lnTo>
                <a:lnTo>
                  <a:pt x="4660" y="714"/>
                </a:lnTo>
                <a:close/>
                <a:moveTo>
                  <a:pt x="4566" y="607"/>
                </a:moveTo>
                <a:lnTo>
                  <a:pt x="4577" y="567"/>
                </a:lnTo>
                <a:lnTo>
                  <a:pt x="4673" y="634"/>
                </a:lnTo>
                <a:lnTo>
                  <a:pt x="4566" y="607"/>
                </a:lnTo>
                <a:close/>
                <a:moveTo>
                  <a:pt x="4579" y="554"/>
                </a:moveTo>
                <a:lnTo>
                  <a:pt x="4588" y="519"/>
                </a:lnTo>
                <a:lnTo>
                  <a:pt x="4681" y="535"/>
                </a:lnTo>
                <a:lnTo>
                  <a:pt x="4708" y="554"/>
                </a:lnTo>
                <a:lnTo>
                  <a:pt x="4686" y="629"/>
                </a:lnTo>
                <a:lnTo>
                  <a:pt x="4579" y="554"/>
                </a:lnTo>
                <a:close/>
                <a:moveTo>
                  <a:pt x="4590" y="506"/>
                </a:moveTo>
                <a:lnTo>
                  <a:pt x="4593" y="484"/>
                </a:lnTo>
                <a:lnTo>
                  <a:pt x="4649" y="516"/>
                </a:lnTo>
                <a:lnTo>
                  <a:pt x="4590" y="506"/>
                </a:lnTo>
                <a:close/>
                <a:moveTo>
                  <a:pt x="4582" y="479"/>
                </a:moveTo>
                <a:lnTo>
                  <a:pt x="4577" y="503"/>
                </a:lnTo>
                <a:lnTo>
                  <a:pt x="4539" y="498"/>
                </a:lnTo>
                <a:lnTo>
                  <a:pt x="4547" y="458"/>
                </a:lnTo>
                <a:lnTo>
                  <a:pt x="4582" y="479"/>
                </a:lnTo>
                <a:close/>
                <a:moveTo>
                  <a:pt x="4574" y="516"/>
                </a:moveTo>
                <a:lnTo>
                  <a:pt x="4569" y="548"/>
                </a:lnTo>
                <a:lnTo>
                  <a:pt x="4534" y="524"/>
                </a:lnTo>
                <a:lnTo>
                  <a:pt x="4537" y="508"/>
                </a:lnTo>
                <a:lnTo>
                  <a:pt x="4574" y="516"/>
                </a:lnTo>
                <a:close/>
                <a:moveTo>
                  <a:pt x="4566" y="559"/>
                </a:moveTo>
                <a:lnTo>
                  <a:pt x="4555" y="602"/>
                </a:lnTo>
                <a:lnTo>
                  <a:pt x="4518" y="594"/>
                </a:lnTo>
                <a:lnTo>
                  <a:pt x="4531" y="538"/>
                </a:lnTo>
                <a:lnTo>
                  <a:pt x="4566" y="559"/>
                </a:lnTo>
                <a:close/>
                <a:moveTo>
                  <a:pt x="4523" y="516"/>
                </a:moveTo>
                <a:lnTo>
                  <a:pt x="4502" y="503"/>
                </a:lnTo>
                <a:lnTo>
                  <a:pt x="4523" y="506"/>
                </a:lnTo>
                <a:lnTo>
                  <a:pt x="4523" y="516"/>
                </a:lnTo>
                <a:close/>
                <a:moveTo>
                  <a:pt x="4521" y="530"/>
                </a:moveTo>
                <a:lnTo>
                  <a:pt x="4507" y="591"/>
                </a:lnTo>
                <a:lnTo>
                  <a:pt x="4505" y="589"/>
                </a:lnTo>
                <a:lnTo>
                  <a:pt x="4443" y="540"/>
                </a:lnTo>
                <a:lnTo>
                  <a:pt x="4451" y="492"/>
                </a:lnTo>
                <a:lnTo>
                  <a:pt x="4473" y="495"/>
                </a:lnTo>
                <a:lnTo>
                  <a:pt x="4521" y="530"/>
                </a:lnTo>
                <a:close/>
                <a:moveTo>
                  <a:pt x="4475" y="581"/>
                </a:moveTo>
                <a:lnTo>
                  <a:pt x="4438" y="573"/>
                </a:lnTo>
                <a:lnTo>
                  <a:pt x="4441" y="554"/>
                </a:lnTo>
                <a:lnTo>
                  <a:pt x="4475" y="581"/>
                </a:lnTo>
                <a:close/>
                <a:moveTo>
                  <a:pt x="4499" y="602"/>
                </a:moveTo>
                <a:lnTo>
                  <a:pt x="4505" y="605"/>
                </a:lnTo>
                <a:lnTo>
                  <a:pt x="4494" y="653"/>
                </a:lnTo>
                <a:lnTo>
                  <a:pt x="4435" y="599"/>
                </a:lnTo>
                <a:lnTo>
                  <a:pt x="4438" y="583"/>
                </a:lnTo>
                <a:lnTo>
                  <a:pt x="4499" y="602"/>
                </a:lnTo>
                <a:close/>
                <a:moveTo>
                  <a:pt x="4491" y="666"/>
                </a:moveTo>
                <a:lnTo>
                  <a:pt x="4489" y="679"/>
                </a:lnTo>
                <a:lnTo>
                  <a:pt x="4451" y="666"/>
                </a:lnTo>
                <a:lnTo>
                  <a:pt x="4430" y="642"/>
                </a:lnTo>
                <a:lnTo>
                  <a:pt x="4433" y="613"/>
                </a:lnTo>
                <a:lnTo>
                  <a:pt x="4491" y="666"/>
                </a:lnTo>
                <a:close/>
                <a:moveTo>
                  <a:pt x="4470" y="757"/>
                </a:moveTo>
                <a:lnTo>
                  <a:pt x="4470" y="762"/>
                </a:lnTo>
                <a:lnTo>
                  <a:pt x="4414" y="738"/>
                </a:lnTo>
                <a:lnTo>
                  <a:pt x="4422" y="696"/>
                </a:lnTo>
                <a:lnTo>
                  <a:pt x="4470" y="757"/>
                </a:lnTo>
                <a:close/>
                <a:moveTo>
                  <a:pt x="4414" y="653"/>
                </a:moveTo>
                <a:lnTo>
                  <a:pt x="4398" y="647"/>
                </a:lnTo>
                <a:lnTo>
                  <a:pt x="4398" y="645"/>
                </a:lnTo>
                <a:lnTo>
                  <a:pt x="4400" y="626"/>
                </a:lnTo>
                <a:lnTo>
                  <a:pt x="4417" y="645"/>
                </a:lnTo>
                <a:lnTo>
                  <a:pt x="4414" y="653"/>
                </a:lnTo>
                <a:close/>
                <a:moveTo>
                  <a:pt x="4411" y="682"/>
                </a:moveTo>
                <a:lnTo>
                  <a:pt x="4403" y="733"/>
                </a:lnTo>
                <a:lnTo>
                  <a:pt x="4384" y="725"/>
                </a:lnTo>
                <a:lnTo>
                  <a:pt x="4395" y="663"/>
                </a:lnTo>
                <a:lnTo>
                  <a:pt x="4411" y="682"/>
                </a:lnTo>
                <a:close/>
                <a:moveTo>
                  <a:pt x="4390" y="599"/>
                </a:moveTo>
                <a:lnTo>
                  <a:pt x="4355" y="562"/>
                </a:lnTo>
                <a:lnTo>
                  <a:pt x="4387" y="570"/>
                </a:lnTo>
                <a:lnTo>
                  <a:pt x="4395" y="575"/>
                </a:lnTo>
                <a:lnTo>
                  <a:pt x="4390" y="599"/>
                </a:lnTo>
                <a:close/>
                <a:moveTo>
                  <a:pt x="4376" y="639"/>
                </a:moveTo>
                <a:lnTo>
                  <a:pt x="4323" y="621"/>
                </a:lnTo>
                <a:lnTo>
                  <a:pt x="4326" y="575"/>
                </a:lnTo>
                <a:lnTo>
                  <a:pt x="4376" y="639"/>
                </a:lnTo>
                <a:close/>
                <a:moveTo>
                  <a:pt x="4371" y="733"/>
                </a:moveTo>
                <a:lnTo>
                  <a:pt x="4363" y="794"/>
                </a:lnTo>
                <a:lnTo>
                  <a:pt x="4312" y="768"/>
                </a:lnTo>
                <a:lnTo>
                  <a:pt x="4315" y="709"/>
                </a:lnTo>
                <a:lnTo>
                  <a:pt x="4371" y="733"/>
                </a:lnTo>
                <a:close/>
                <a:moveTo>
                  <a:pt x="4363" y="808"/>
                </a:moveTo>
                <a:lnTo>
                  <a:pt x="4355" y="859"/>
                </a:lnTo>
                <a:lnTo>
                  <a:pt x="4307" y="829"/>
                </a:lnTo>
                <a:lnTo>
                  <a:pt x="4310" y="781"/>
                </a:lnTo>
                <a:lnTo>
                  <a:pt x="4363" y="808"/>
                </a:lnTo>
                <a:close/>
                <a:moveTo>
                  <a:pt x="4358" y="928"/>
                </a:moveTo>
                <a:lnTo>
                  <a:pt x="4374" y="939"/>
                </a:lnTo>
                <a:lnTo>
                  <a:pt x="4368" y="982"/>
                </a:lnTo>
                <a:lnTo>
                  <a:pt x="4352" y="968"/>
                </a:lnTo>
                <a:lnTo>
                  <a:pt x="4358" y="928"/>
                </a:lnTo>
                <a:close/>
                <a:moveTo>
                  <a:pt x="4366" y="995"/>
                </a:moveTo>
                <a:lnTo>
                  <a:pt x="4363" y="1024"/>
                </a:lnTo>
                <a:lnTo>
                  <a:pt x="4347" y="1008"/>
                </a:lnTo>
                <a:lnTo>
                  <a:pt x="4350" y="982"/>
                </a:lnTo>
                <a:lnTo>
                  <a:pt x="4366" y="995"/>
                </a:lnTo>
                <a:close/>
                <a:moveTo>
                  <a:pt x="4360" y="1041"/>
                </a:moveTo>
                <a:lnTo>
                  <a:pt x="4358" y="1054"/>
                </a:lnTo>
                <a:lnTo>
                  <a:pt x="4342" y="1035"/>
                </a:lnTo>
                <a:lnTo>
                  <a:pt x="4344" y="1024"/>
                </a:lnTo>
                <a:lnTo>
                  <a:pt x="4360" y="1041"/>
                </a:lnTo>
                <a:close/>
                <a:moveTo>
                  <a:pt x="4355" y="1070"/>
                </a:moveTo>
                <a:lnTo>
                  <a:pt x="4326" y="1273"/>
                </a:lnTo>
                <a:lnTo>
                  <a:pt x="4312" y="1260"/>
                </a:lnTo>
                <a:lnTo>
                  <a:pt x="4342" y="1051"/>
                </a:lnTo>
                <a:lnTo>
                  <a:pt x="4355" y="1070"/>
                </a:lnTo>
                <a:close/>
                <a:moveTo>
                  <a:pt x="4323" y="1289"/>
                </a:moveTo>
                <a:lnTo>
                  <a:pt x="4312" y="1364"/>
                </a:lnTo>
                <a:lnTo>
                  <a:pt x="4299" y="1348"/>
                </a:lnTo>
                <a:lnTo>
                  <a:pt x="4310" y="1276"/>
                </a:lnTo>
                <a:lnTo>
                  <a:pt x="4323" y="1289"/>
                </a:lnTo>
                <a:close/>
                <a:moveTo>
                  <a:pt x="4312" y="1380"/>
                </a:moveTo>
                <a:lnTo>
                  <a:pt x="4304" y="1420"/>
                </a:lnTo>
                <a:lnTo>
                  <a:pt x="4291" y="1402"/>
                </a:lnTo>
                <a:lnTo>
                  <a:pt x="4296" y="1364"/>
                </a:lnTo>
                <a:lnTo>
                  <a:pt x="4312" y="1380"/>
                </a:lnTo>
                <a:close/>
                <a:moveTo>
                  <a:pt x="4304" y="1436"/>
                </a:moveTo>
                <a:lnTo>
                  <a:pt x="4294" y="1498"/>
                </a:lnTo>
                <a:lnTo>
                  <a:pt x="4280" y="1479"/>
                </a:lnTo>
                <a:lnTo>
                  <a:pt x="4288" y="1420"/>
                </a:lnTo>
                <a:lnTo>
                  <a:pt x="4304" y="1436"/>
                </a:lnTo>
                <a:close/>
                <a:moveTo>
                  <a:pt x="4291" y="1517"/>
                </a:moveTo>
                <a:lnTo>
                  <a:pt x="4286" y="1559"/>
                </a:lnTo>
                <a:lnTo>
                  <a:pt x="4272" y="1541"/>
                </a:lnTo>
                <a:lnTo>
                  <a:pt x="4278" y="1498"/>
                </a:lnTo>
                <a:lnTo>
                  <a:pt x="4291" y="1517"/>
                </a:lnTo>
                <a:close/>
                <a:moveTo>
                  <a:pt x="4283" y="1581"/>
                </a:moveTo>
                <a:lnTo>
                  <a:pt x="4275" y="1640"/>
                </a:lnTo>
                <a:lnTo>
                  <a:pt x="4262" y="1618"/>
                </a:lnTo>
                <a:lnTo>
                  <a:pt x="4270" y="1559"/>
                </a:lnTo>
                <a:lnTo>
                  <a:pt x="4283" y="1581"/>
                </a:lnTo>
                <a:close/>
                <a:moveTo>
                  <a:pt x="4264" y="1522"/>
                </a:moveTo>
                <a:lnTo>
                  <a:pt x="4262" y="1519"/>
                </a:lnTo>
                <a:lnTo>
                  <a:pt x="4264" y="1476"/>
                </a:lnTo>
                <a:lnTo>
                  <a:pt x="4270" y="1482"/>
                </a:lnTo>
                <a:lnTo>
                  <a:pt x="4264" y="1522"/>
                </a:lnTo>
                <a:close/>
                <a:moveTo>
                  <a:pt x="4259" y="1837"/>
                </a:moveTo>
                <a:lnTo>
                  <a:pt x="4272" y="1886"/>
                </a:lnTo>
                <a:lnTo>
                  <a:pt x="4264" y="1931"/>
                </a:lnTo>
                <a:lnTo>
                  <a:pt x="4251" y="1880"/>
                </a:lnTo>
                <a:lnTo>
                  <a:pt x="4259" y="1837"/>
                </a:lnTo>
                <a:close/>
                <a:moveTo>
                  <a:pt x="4280" y="1907"/>
                </a:moveTo>
                <a:lnTo>
                  <a:pt x="4294" y="1944"/>
                </a:lnTo>
                <a:lnTo>
                  <a:pt x="4278" y="1993"/>
                </a:lnTo>
                <a:lnTo>
                  <a:pt x="4270" y="1958"/>
                </a:lnTo>
                <a:lnTo>
                  <a:pt x="4280" y="1907"/>
                </a:lnTo>
                <a:close/>
                <a:moveTo>
                  <a:pt x="4299" y="1966"/>
                </a:moveTo>
                <a:lnTo>
                  <a:pt x="4315" y="2014"/>
                </a:lnTo>
                <a:lnTo>
                  <a:pt x="4296" y="2065"/>
                </a:lnTo>
                <a:lnTo>
                  <a:pt x="4283" y="2017"/>
                </a:lnTo>
                <a:lnTo>
                  <a:pt x="4299" y="1966"/>
                </a:lnTo>
                <a:close/>
                <a:moveTo>
                  <a:pt x="4320" y="2033"/>
                </a:moveTo>
                <a:lnTo>
                  <a:pt x="4336" y="2078"/>
                </a:lnTo>
                <a:lnTo>
                  <a:pt x="4312" y="2132"/>
                </a:lnTo>
                <a:lnTo>
                  <a:pt x="4299" y="2083"/>
                </a:lnTo>
                <a:lnTo>
                  <a:pt x="4320" y="2033"/>
                </a:lnTo>
                <a:close/>
                <a:moveTo>
                  <a:pt x="4342" y="2097"/>
                </a:moveTo>
                <a:lnTo>
                  <a:pt x="4360" y="2156"/>
                </a:lnTo>
                <a:lnTo>
                  <a:pt x="4328" y="2206"/>
                </a:lnTo>
                <a:lnTo>
                  <a:pt x="4315" y="2150"/>
                </a:lnTo>
                <a:lnTo>
                  <a:pt x="4342" y="2097"/>
                </a:lnTo>
                <a:close/>
                <a:moveTo>
                  <a:pt x="4363" y="2169"/>
                </a:moveTo>
                <a:lnTo>
                  <a:pt x="4379" y="2217"/>
                </a:lnTo>
                <a:lnTo>
                  <a:pt x="4344" y="2271"/>
                </a:lnTo>
                <a:lnTo>
                  <a:pt x="4334" y="2225"/>
                </a:lnTo>
                <a:lnTo>
                  <a:pt x="4363" y="2169"/>
                </a:lnTo>
                <a:close/>
                <a:moveTo>
                  <a:pt x="4384" y="2233"/>
                </a:moveTo>
                <a:lnTo>
                  <a:pt x="4406" y="2297"/>
                </a:lnTo>
                <a:lnTo>
                  <a:pt x="4363" y="2351"/>
                </a:lnTo>
                <a:lnTo>
                  <a:pt x="4347" y="2287"/>
                </a:lnTo>
                <a:lnTo>
                  <a:pt x="4384" y="2233"/>
                </a:lnTo>
                <a:close/>
                <a:moveTo>
                  <a:pt x="4392" y="2220"/>
                </a:moveTo>
                <a:lnTo>
                  <a:pt x="4435" y="2156"/>
                </a:lnTo>
                <a:lnTo>
                  <a:pt x="4462" y="2222"/>
                </a:lnTo>
                <a:lnTo>
                  <a:pt x="4414" y="2284"/>
                </a:lnTo>
                <a:lnTo>
                  <a:pt x="4392" y="2220"/>
                </a:lnTo>
                <a:close/>
                <a:moveTo>
                  <a:pt x="4467" y="2236"/>
                </a:moveTo>
                <a:lnTo>
                  <a:pt x="4489" y="2289"/>
                </a:lnTo>
                <a:lnTo>
                  <a:pt x="4435" y="2351"/>
                </a:lnTo>
                <a:lnTo>
                  <a:pt x="4419" y="2300"/>
                </a:lnTo>
                <a:lnTo>
                  <a:pt x="4467" y="2236"/>
                </a:lnTo>
                <a:close/>
                <a:moveTo>
                  <a:pt x="4494" y="2303"/>
                </a:moveTo>
                <a:lnTo>
                  <a:pt x="4523" y="2378"/>
                </a:lnTo>
                <a:lnTo>
                  <a:pt x="4462" y="2436"/>
                </a:lnTo>
                <a:lnTo>
                  <a:pt x="4438" y="2364"/>
                </a:lnTo>
                <a:lnTo>
                  <a:pt x="4494" y="2303"/>
                </a:lnTo>
                <a:close/>
                <a:moveTo>
                  <a:pt x="4502" y="2292"/>
                </a:moveTo>
                <a:lnTo>
                  <a:pt x="4553" y="2236"/>
                </a:lnTo>
                <a:lnTo>
                  <a:pt x="4593" y="2313"/>
                </a:lnTo>
                <a:lnTo>
                  <a:pt x="4534" y="2370"/>
                </a:lnTo>
                <a:lnTo>
                  <a:pt x="4502" y="2292"/>
                </a:lnTo>
                <a:close/>
                <a:moveTo>
                  <a:pt x="4563" y="2228"/>
                </a:moveTo>
                <a:lnTo>
                  <a:pt x="4622" y="2161"/>
                </a:lnTo>
                <a:lnTo>
                  <a:pt x="4670" y="2239"/>
                </a:lnTo>
                <a:lnTo>
                  <a:pt x="4601" y="2305"/>
                </a:lnTo>
                <a:lnTo>
                  <a:pt x="4563" y="2228"/>
                </a:lnTo>
                <a:close/>
                <a:moveTo>
                  <a:pt x="4676" y="2249"/>
                </a:moveTo>
                <a:lnTo>
                  <a:pt x="4724" y="2329"/>
                </a:lnTo>
                <a:lnTo>
                  <a:pt x="4646" y="2394"/>
                </a:lnTo>
                <a:lnTo>
                  <a:pt x="4606" y="2316"/>
                </a:lnTo>
                <a:lnTo>
                  <a:pt x="4676" y="2249"/>
                </a:lnTo>
                <a:close/>
                <a:moveTo>
                  <a:pt x="4686" y="2241"/>
                </a:moveTo>
                <a:lnTo>
                  <a:pt x="4750" y="2180"/>
                </a:lnTo>
                <a:lnTo>
                  <a:pt x="4807" y="2263"/>
                </a:lnTo>
                <a:lnTo>
                  <a:pt x="4732" y="2324"/>
                </a:lnTo>
                <a:lnTo>
                  <a:pt x="4686" y="2241"/>
                </a:lnTo>
                <a:close/>
                <a:moveTo>
                  <a:pt x="4815" y="2271"/>
                </a:moveTo>
                <a:lnTo>
                  <a:pt x="4876" y="2359"/>
                </a:lnTo>
                <a:lnTo>
                  <a:pt x="4791" y="2420"/>
                </a:lnTo>
                <a:lnTo>
                  <a:pt x="4740" y="2332"/>
                </a:lnTo>
                <a:lnTo>
                  <a:pt x="4815" y="2271"/>
                </a:lnTo>
                <a:close/>
                <a:moveTo>
                  <a:pt x="4759" y="2172"/>
                </a:moveTo>
                <a:lnTo>
                  <a:pt x="4839" y="2097"/>
                </a:lnTo>
                <a:lnTo>
                  <a:pt x="4905" y="2182"/>
                </a:lnTo>
                <a:lnTo>
                  <a:pt x="4817" y="2255"/>
                </a:lnTo>
                <a:lnTo>
                  <a:pt x="4759" y="2172"/>
                </a:lnTo>
                <a:close/>
                <a:moveTo>
                  <a:pt x="4772" y="1995"/>
                </a:moveTo>
                <a:lnTo>
                  <a:pt x="4831" y="1931"/>
                </a:lnTo>
                <a:lnTo>
                  <a:pt x="4905" y="2014"/>
                </a:lnTo>
                <a:lnTo>
                  <a:pt x="4839" y="2078"/>
                </a:lnTo>
                <a:lnTo>
                  <a:pt x="4772" y="1995"/>
                </a:lnTo>
                <a:close/>
                <a:moveTo>
                  <a:pt x="4828" y="1915"/>
                </a:moveTo>
                <a:lnTo>
                  <a:pt x="4769" y="1848"/>
                </a:lnTo>
                <a:lnTo>
                  <a:pt x="4839" y="1760"/>
                </a:lnTo>
                <a:lnTo>
                  <a:pt x="4908" y="1827"/>
                </a:lnTo>
                <a:lnTo>
                  <a:pt x="4828" y="1915"/>
                </a:lnTo>
                <a:close/>
                <a:moveTo>
                  <a:pt x="4844" y="1752"/>
                </a:moveTo>
                <a:lnTo>
                  <a:pt x="4892" y="1690"/>
                </a:lnTo>
                <a:lnTo>
                  <a:pt x="4962" y="1768"/>
                </a:lnTo>
                <a:lnTo>
                  <a:pt x="4916" y="1816"/>
                </a:lnTo>
                <a:lnTo>
                  <a:pt x="4844" y="1752"/>
                </a:lnTo>
                <a:close/>
                <a:moveTo>
                  <a:pt x="4892" y="1669"/>
                </a:moveTo>
                <a:lnTo>
                  <a:pt x="4817" y="1583"/>
                </a:lnTo>
                <a:lnTo>
                  <a:pt x="4852" y="1530"/>
                </a:lnTo>
                <a:lnTo>
                  <a:pt x="4938" y="1613"/>
                </a:lnTo>
                <a:lnTo>
                  <a:pt x="4892" y="1669"/>
                </a:lnTo>
                <a:close/>
                <a:moveTo>
                  <a:pt x="4849" y="1511"/>
                </a:moveTo>
                <a:lnTo>
                  <a:pt x="4777" y="1439"/>
                </a:lnTo>
                <a:lnTo>
                  <a:pt x="4812" y="1377"/>
                </a:lnTo>
                <a:lnTo>
                  <a:pt x="4892" y="1447"/>
                </a:lnTo>
                <a:lnTo>
                  <a:pt x="4849" y="1511"/>
                </a:lnTo>
                <a:close/>
                <a:moveTo>
                  <a:pt x="4817" y="1367"/>
                </a:moveTo>
                <a:lnTo>
                  <a:pt x="4857" y="1295"/>
                </a:lnTo>
                <a:lnTo>
                  <a:pt x="4948" y="1361"/>
                </a:lnTo>
                <a:lnTo>
                  <a:pt x="4900" y="1436"/>
                </a:lnTo>
                <a:lnTo>
                  <a:pt x="4817" y="1367"/>
                </a:lnTo>
                <a:close/>
                <a:moveTo>
                  <a:pt x="4863" y="1284"/>
                </a:moveTo>
                <a:lnTo>
                  <a:pt x="4873" y="1268"/>
                </a:lnTo>
                <a:lnTo>
                  <a:pt x="4921" y="1327"/>
                </a:lnTo>
                <a:lnTo>
                  <a:pt x="4863" y="1284"/>
                </a:lnTo>
                <a:close/>
                <a:moveTo>
                  <a:pt x="4871" y="1244"/>
                </a:moveTo>
                <a:lnTo>
                  <a:pt x="4796" y="1147"/>
                </a:lnTo>
                <a:lnTo>
                  <a:pt x="4892" y="1209"/>
                </a:lnTo>
                <a:lnTo>
                  <a:pt x="4871" y="1244"/>
                </a:lnTo>
                <a:close/>
                <a:moveTo>
                  <a:pt x="4793" y="1131"/>
                </a:moveTo>
                <a:lnTo>
                  <a:pt x="4817" y="1081"/>
                </a:lnTo>
                <a:lnTo>
                  <a:pt x="4908" y="1180"/>
                </a:lnTo>
                <a:lnTo>
                  <a:pt x="4897" y="1198"/>
                </a:lnTo>
                <a:lnTo>
                  <a:pt x="4793" y="1131"/>
                </a:lnTo>
                <a:close/>
                <a:moveTo>
                  <a:pt x="4815" y="1059"/>
                </a:moveTo>
                <a:lnTo>
                  <a:pt x="4793" y="1035"/>
                </a:lnTo>
                <a:lnTo>
                  <a:pt x="4820" y="1049"/>
                </a:lnTo>
                <a:lnTo>
                  <a:pt x="4815" y="1059"/>
                </a:lnTo>
                <a:close/>
                <a:moveTo>
                  <a:pt x="4767" y="1008"/>
                </a:moveTo>
                <a:lnTo>
                  <a:pt x="4729" y="966"/>
                </a:lnTo>
                <a:lnTo>
                  <a:pt x="4750" y="909"/>
                </a:lnTo>
                <a:lnTo>
                  <a:pt x="4844" y="998"/>
                </a:lnTo>
                <a:lnTo>
                  <a:pt x="4825" y="1038"/>
                </a:lnTo>
                <a:lnTo>
                  <a:pt x="4767" y="1008"/>
                </a:lnTo>
                <a:close/>
                <a:moveTo>
                  <a:pt x="4761" y="904"/>
                </a:moveTo>
                <a:lnTo>
                  <a:pt x="4868" y="950"/>
                </a:lnTo>
                <a:lnTo>
                  <a:pt x="4849" y="984"/>
                </a:lnTo>
                <a:lnTo>
                  <a:pt x="4761" y="904"/>
                </a:lnTo>
                <a:close/>
                <a:moveTo>
                  <a:pt x="4759" y="888"/>
                </a:moveTo>
                <a:lnTo>
                  <a:pt x="4780" y="827"/>
                </a:lnTo>
                <a:lnTo>
                  <a:pt x="4884" y="912"/>
                </a:lnTo>
                <a:lnTo>
                  <a:pt x="4873" y="939"/>
                </a:lnTo>
                <a:lnTo>
                  <a:pt x="4759" y="888"/>
                </a:lnTo>
                <a:close/>
                <a:moveTo>
                  <a:pt x="4713" y="757"/>
                </a:moveTo>
                <a:lnTo>
                  <a:pt x="4670" y="722"/>
                </a:lnTo>
                <a:lnTo>
                  <a:pt x="4692" y="653"/>
                </a:lnTo>
                <a:lnTo>
                  <a:pt x="4702" y="655"/>
                </a:lnTo>
                <a:lnTo>
                  <a:pt x="4807" y="728"/>
                </a:lnTo>
                <a:lnTo>
                  <a:pt x="4785" y="781"/>
                </a:lnTo>
                <a:lnTo>
                  <a:pt x="4713" y="757"/>
                </a:lnTo>
                <a:close/>
                <a:moveTo>
                  <a:pt x="4737" y="663"/>
                </a:moveTo>
                <a:lnTo>
                  <a:pt x="4823" y="688"/>
                </a:lnTo>
                <a:lnTo>
                  <a:pt x="4812" y="714"/>
                </a:lnTo>
                <a:lnTo>
                  <a:pt x="4737" y="663"/>
                </a:lnTo>
                <a:close/>
                <a:moveTo>
                  <a:pt x="4708" y="645"/>
                </a:moveTo>
                <a:lnTo>
                  <a:pt x="4697" y="637"/>
                </a:lnTo>
                <a:lnTo>
                  <a:pt x="4718" y="559"/>
                </a:lnTo>
                <a:lnTo>
                  <a:pt x="4844" y="631"/>
                </a:lnTo>
                <a:lnTo>
                  <a:pt x="4825" y="677"/>
                </a:lnTo>
                <a:lnTo>
                  <a:pt x="4708" y="645"/>
                </a:lnTo>
                <a:close/>
                <a:moveTo>
                  <a:pt x="4716" y="530"/>
                </a:moveTo>
                <a:lnTo>
                  <a:pt x="4684" y="524"/>
                </a:lnTo>
                <a:lnTo>
                  <a:pt x="4596" y="474"/>
                </a:lnTo>
                <a:lnTo>
                  <a:pt x="4614" y="396"/>
                </a:lnTo>
                <a:lnTo>
                  <a:pt x="4636" y="399"/>
                </a:lnTo>
                <a:lnTo>
                  <a:pt x="4740" y="450"/>
                </a:lnTo>
                <a:lnTo>
                  <a:pt x="4716" y="530"/>
                </a:lnTo>
                <a:close/>
                <a:moveTo>
                  <a:pt x="4670" y="404"/>
                </a:moveTo>
                <a:lnTo>
                  <a:pt x="4750" y="412"/>
                </a:lnTo>
                <a:lnTo>
                  <a:pt x="4742" y="439"/>
                </a:lnTo>
                <a:lnTo>
                  <a:pt x="4670" y="404"/>
                </a:lnTo>
                <a:close/>
                <a:moveTo>
                  <a:pt x="4638" y="388"/>
                </a:moveTo>
                <a:lnTo>
                  <a:pt x="4617" y="377"/>
                </a:lnTo>
                <a:lnTo>
                  <a:pt x="4620" y="372"/>
                </a:lnTo>
                <a:lnTo>
                  <a:pt x="4764" y="367"/>
                </a:lnTo>
                <a:lnTo>
                  <a:pt x="4753" y="401"/>
                </a:lnTo>
                <a:lnTo>
                  <a:pt x="4638" y="388"/>
                </a:lnTo>
                <a:close/>
                <a:moveTo>
                  <a:pt x="4622" y="361"/>
                </a:moveTo>
                <a:lnTo>
                  <a:pt x="4636" y="289"/>
                </a:lnTo>
                <a:lnTo>
                  <a:pt x="4772" y="343"/>
                </a:lnTo>
                <a:lnTo>
                  <a:pt x="4767" y="356"/>
                </a:lnTo>
                <a:lnTo>
                  <a:pt x="4622" y="361"/>
                </a:lnTo>
                <a:close/>
                <a:moveTo>
                  <a:pt x="4630" y="262"/>
                </a:moveTo>
                <a:lnTo>
                  <a:pt x="4601" y="262"/>
                </a:lnTo>
                <a:lnTo>
                  <a:pt x="4590" y="257"/>
                </a:lnTo>
                <a:lnTo>
                  <a:pt x="4598" y="217"/>
                </a:lnTo>
                <a:lnTo>
                  <a:pt x="4641" y="212"/>
                </a:lnTo>
                <a:lnTo>
                  <a:pt x="4630" y="262"/>
                </a:lnTo>
                <a:close/>
                <a:moveTo>
                  <a:pt x="4598" y="273"/>
                </a:moveTo>
                <a:lnTo>
                  <a:pt x="4625" y="284"/>
                </a:lnTo>
                <a:lnTo>
                  <a:pt x="4609" y="361"/>
                </a:lnTo>
                <a:lnTo>
                  <a:pt x="4585" y="361"/>
                </a:lnTo>
                <a:lnTo>
                  <a:pt x="4569" y="353"/>
                </a:lnTo>
                <a:lnTo>
                  <a:pt x="4588" y="273"/>
                </a:lnTo>
                <a:lnTo>
                  <a:pt x="4598" y="273"/>
                </a:lnTo>
                <a:close/>
                <a:moveTo>
                  <a:pt x="4579" y="254"/>
                </a:moveTo>
                <a:lnTo>
                  <a:pt x="4510" y="225"/>
                </a:lnTo>
                <a:lnTo>
                  <a:pt x="4588" y="217"/>
                </a:lnTo>
                <a:lnTo>
                  <a:pt x="4579" y="254"/>
                </a:lnTo>
                <a:close/>
                <a:moveTo>
                  <a:pt x="4563" y="260"/>
                </a:moveTo>
                <a:lnTo>
                  <a:pt x="4483" y="257"/>
                </a:lnTo>
                <a:lnTo>
                  <a:pt x="4489" y="230"/>
                </a:lnTo>
                <a:lnTo>
                  <a:pt x="4563" y="260"/>
                </a:lnTo>
                <a:close/>
                <a:moveTo>
                  <a:pt x="4574" y="273"/>
                </a:moveTo>
                <a:lnTo>
                  <a:pt x="4558" y="348"/>
                </a:lnTo>
                <a:lnTo>
                  <a:pt x="4475" y="308"/>
                </a:lnTo>
                <a:lnTo>
                  <a:pt x="4483" y="268"/>
                </a:lnTo>
                <a:lnTo>
                  <a:pt x="4574" y="273"/>
                </a:lnTo>
                <a:close/>
                <a:moveTo>
                  <a:pt x="4555" y="361"/>
                </a:moveTo>
                <a:lnTo>
                  <a:pt x="4555" y="364"/>
                </a:lnTo>
                <a:lnTo>
                  <a:pt x="4467" y="367"/>
                </a:lnTo>
                <a:lnTo>
                  <a:pt x="4475" y="321"/>
                </a:lnTo>
                <a:lnTo>
                  <a:pt x="4555" y="361"/>
                </a:lnTo>
                <a:close/>
                <a:moveTo>
                  <a:pt x="4550" y="391"/>
                </a:moveTo>
                <a:lnTo>
                  <a:pt x="4539" y="439"/>
                </a:lnTo>
                <a:lnTo>
                  <a:pt x="4465" y="396"/>
                </a:lnTo>
                <a:lnTo>
                  <a:pt x="4467" y="380"/>
                </a:lnTo>
                <a:lnTo>
                  <a:pt x="4550" y="391"/>
                </a:lnTo>
                <a:close/>
                <a:moveTo>
                  <a:pt x="4537" y="452"/>
                </a:moveTo>
                <a:lnTo>
                  <a:pt x="4526" y="495"/>
                </a:lnTo>
                <a:lnTo>
                  <a:pt x="4475" y="484"/>
                </a:lnTo>
                <a:lnTo>
                  <a:pt x="4454" y="468"/>
                </a:lnTo>
                <a:lnTo>
                  <a:pt x="4462" y="409"/>
                </a:lnTo>
                <a:lnTo>
                  <a:pt x="4537" y="452"/>
                </a:lnTo>
                <a:close/>
                <a:moveTo>
                  <a:pt x="4454" y="388"/>
                </a:moveTo>
                <a:lnTo>
                  <a:pt x="4435" y="380"/>
                </a:lnTo>
                <a:lnTo>
                  <a:pt x="4451" y="380"/>
                </a:lnTo>
                <a:lnTo>
                  <a:pt x="4454" y="380"/>
                </a:lnTo>
                <a:lnTo>
                  <a:pt x="4454" y="388"/>
                </a:lnTo>
                <a:close/>
                <a:moveTo>
                  <a:pt x="4451" y="401"/>
                </a:moveTo>
                <a:lnTo>
                  <a:pt x="4443" y="460"/>
                </a:lnTo>
                <a:lnTo>
                  <a:pt x="4425" y="450"/>
                </a:lnTo>
                <a:lnTo>
                  <a:pt x="4433" y="391"/>
                </a:lnTo>
                <a:lnTo>
                  <a:pt x="4451" y="401"/>
                </a:lnTo>
                <a:close/>
                <a:moveTo>
                  <a:pt x="4441" y="474"/>
                </a:moveTo>
                <a:lnTo>
                  <a:pt x="4441" y="479"/>
                </a:lnTo>
                <a:lnTo>
                  <a:pt x="4419" y="474"/>
                </a:lnTo>
                <a:lnTo>
                  <a:pt x="4422" y="463"/>
                </a:lnTo>
                <a:lnTo>
                  <a:pt x="4441" y="474"/>
                </a:lnTo>
                <a:close/>
                <a:moveTo>
                  <a:pt x="4438" y="490"/>
                </a:moveTo>
                <a:lnTo>
                  <a:pt x="4433" y="532"/>
                </a:lnTo>
                <a:lnTo>
                  <a:pt x="4414" y="516"/>
                </a:lnTo>
                <a:lnTo>
                  <a:pt x="4419" y="487"/>
                </a:lnTo>
                <a:lnTo>
                  <a:pt x="4438" y="490"/>
                </a:lnTo>
                <a:close/>
                <a:moveTo>
                  <a:pt x="4430" y="546"/>
                </a:moveTo>
                <a:lnTo>
                  <a:pt x="4427" y="570"/>
                </a:lnTo>
                <a:lnTo>
                  <a:pt x="4408" y="565"/>
                </a:lnTo>
                <a:lnTo>
                  <a:pt x="4414" y="532"/>
                </a:lnTo>
                <a:lnTo>
                  <a:pt x="4430" y="546"/>
                </a:lnTo>
                <a:close/>
                <a:moveTo>
                  <a:pt x="4422" y="602"/>
                </a:moveTo>
                <a:lnTo>
                  <a:pt x="4419" y="629"/>
                </a:lnTo>
                <a:lnTo>
                  <a:pt x="4400" y="613"/>
                </a:lnTo>
                <a:lnTo>
                  <a:pt x="4406" y="586"/>
                </a:lnTo>
                <a:lnTo>
                  <a:pt x="4422" y="602"/>
                </a:lnTo>
                <a:close/>
                <a:moveTo>
                  <a:pt x="4403" y="508"/>
                </a:moveTo>
                <a:lnTo>
                  <a:pt x="4363" y="476"/>
                </a:lnTo>
                <a:lnTo>
                  <a:pt x="4406" y="484"/>
                </a:lnTo>
                <a:lnTo>
                  <a:pt x="4403" y="508"/>
                </a:lnTo>
                <a:close/>
                <a:moveTo>
                  <a:pt x="4400" y="522"/>
                </a:moveTo>
                <a:lnTo>
                  <a:pt x="4395" y="562"/>
                </a:lnTo>
                <a:lnTo>
                  <a:pt x="4395" y="559"/>
                </a:lnTo>
                <a:lnTo>
                  <a:pt x="4331" y="500"/>
                </a:lnTo>
                <a:lnTo>
                  <a:pt x="4331" y="471"/>
                </a:lnTo>
                <a:lnTo>
                  <a:pt x="4336" y="471"/>
                </a:lnTo>
                <a:lnTo>
                  <a:pt x="4400" y="522"/>
                </a:lnTo>
                <a:close/>
                <a:moveTo>
                  <a:pt x="4368" y="554"/>
                </a:moveTo>
                <a:lnTo>
                  <a:pt x="4342" y="546"/>
                </a:lnTo>
                <a:lnTo>
                  <a:pt x="4328" y="532"/>
                </a:lnTo>
                <a:lnTo>
                  <a:pt x="4328" y="516"/>
                </a:lnTo>
                <a:lnTo>
                  <a:pt x="4368" y="554"/>
                </a:lnTo>
                <a:close/>
                <a:moveTo>
                  <a:pt x="4328" y="353"/>
                </a:moveTo>
                <a:lnTo>
                  <a:pt x="4307" y="351"/>
                </a:lnTo>
                <a:lnTo>
                  <a:pt x="4310" y="318"/>
                </a:lnTo>
                <a:lnTo>
                  <a:pt x="4328" y="332"/>
                </a:lnTo>
                <a:lnTo>
                  <a:pt x="4328" y="353"/>
                </a:lnTo>
                <a:close/>
                <a:moveTo>
                  <a:pt x="4302" y="222"/>
                </a:moveTo>
                <a:lnTo>
                  <a:pt x="4192" y="169"/>
                </a:lnTo>
                <a:lnTo>
                  <a:pt x="4192" y="153"/>
                </a:lnTo>
                <a:lnTo>
                  <a:pt x="4288" y="150"/>
                </a:lnTo>
                <a:lnTo>
                  <a:pt x="4307" y="158"/>
                </a:lnTo>
                <a:lnTo>
                  <a:pt x="4302" y="222"/>
                </a:lnTo>
                <a:close/>
                <a:moveTo>
                  <a:pt x="4304" y="385"/>
                </a:moveTo>
                <a:lnTo>
                  <a:pt x="4310" y="385"/>
                </a:lnTo>
                <a:lnTo>
                  <a:pt x="4326" y="396"/>
                </a:lnTo>
                <a:lnTo>
                  <a:pt x="4323" y="442"/>
                </a:lnTo>
                <a:lnTo>
                  <a:pt x="4302" y="428"/>
                </a:lnTo>
                <a:lnTo>
                  <a:pt x="4304" y="385"/>
                </a:lnTo>
                <a:close/>
                <a:moveTo>
                  <a:pt x="4318" y="455"/>
                </a:moveTo>
                <a:lnTo>
                  <a:pt x="4302" y="452"/>
                </a:lnTo>
                <a:lnTo>
                  <a:pt x="4302" y="442"/>
                </a:lnTo>
                <a:lnTo>
                  <a:pt x="4318" y="455"/>
                </a:lnTo>
                <a:close/>
                <a:moveTo>
                  <a:pt x="4302" y="249"/>
                </a:moveTo>
                <a:lnTo>
                  <a:pt x="4299" y="249"/>
                </a:lnTo>
                <a:lnTo>
                  <a:pt x="4302" y="249"/>
                </a:lnTo>
                <a:lnTo>
                  <a:pt x="4302" y="249"/>
                </a:lnTo>
                <a:close/>
                <a:moveTo>
                  <a:pt x="4302" y="262"/>
                </a:moveTo>
                <a:lnTo>
                  <a:pt x="4299" y="300"/>
                </a:lnTo>
                <a:lnTo>
                  <a:pt x="4229" y="260"/>
                </a:lnTo>
                <a:lnTo>
                  <a:pt x="4302" y="262"/>
                </a:lnTo>
                <a:close/>
                <a:moveTo>
                  <a:pt x="4299" y="487"/>
                </a:moveTo>
                <a:lnTo>
                  <a:pt x="4318" y="506"/>
                </a:lnTo>
                <a:lnTo>
                  <a:pt x="4318" y="519"/>
                </a:lnTo>
                <a:lnTo>
                  <a:pt x="4296" y="498"/>
                </a:lnTo>
                <a:lnTo>
                  <a:pt x="4299" y="487"/>
                </a:lnTo>
                <a:close/>
                <a:moveTo>
                  <a:pt x="4315" y="535"/>
                </a:moveTo>
                <a:lnTo>
                  <a:pt x="4315" y="538"/>
                </a:lnTo>
                <a:lnTo>
                  <a:pt x="4310" y="538"/>
                </a:lnTo>
                <a:lnTo>
                  <a:pt x="4296" y="519"/>
                </a:lnTo>
                <a:lnTo>
                  <a:pt x="4296" y="516"/>
                </a:lnTo>
                <a:lnTo>
                  <a:pt x="4315" y="535"/>
                </a:lnTo>
                <a:close/>
                <a:moveTo>
                  <a:pt x="4304" y="548"/>
                </a:moveTo>
                <a:lnTo>
                  <a:pt x="4315" y="562"/>
                </a:lnTo>
                <a:lnTo>
                  <a:pt x="4310" y="615"/>
                </a:lnTo>
                <a:lnTo>
                  <a:pt x="4291" y="610"/>
                </a:lnTo>
                <a:lnTo>
                  <a:pt x="4294" y="546"/>
                </a:lnTo>
                <a:lnTo>
                  <a:pt x="4304" y="548"/>
                </a:lnTo>
                <a:close/>
                <a:moveTo>
                  <a:pt x="4291" y="417"/>
                </a:moveTo>
                <a:lnTo>
                  <a:pt x="4251" y="385"/>
                </a:lnTo>
                <a:lnTo>
                  <a:pt x="4294" y="385"/>
                </a:lnTo>
                <a:lnTo>
                  <a:pt x="4291" y="417"/>
                </a:lnTo>
                <a:close/>
                <a:moveTo>
                  <a:pt x="4237" y="375"/>
                </a:moveTo>
                <a:lnTo>
                  <a:pt x="4208" y="351"/>
                </a:lnTo>
                <a:lnTo>
                  <a:pt x="4272" y="359"/>
                </a:lnTo>
                <a:lnTo>
                  <a:pt x="4291" y="372"/>
                </a:lnTo>
                <a:lnTo>
                  <a:pt x="4237" y="375"/>
                </a:lnTo>
                <a:close/>
                <a:moveTo>
                  <a:pt x="4288" y="621"/>
                </a:moveTo>
                <a:lnTo>
                  <a:pt x="4310" y="629"/>
                </a:lnTo>
                <a:lnTo>
                  <a:pt x="4304" y="690"/>
                </a:lnTo>
                <a:lnTo>
                  <a:pt x="4286" y="682"/>
                </a:lnTo>
                <a:lnTo>
                  <a:pt x="4288" y="621"/>
                </a:lnTo>
                <a:close/>
                <a:moveTo>
                  <a:pt x="4307" y="843"/>
                </a:moveTo>
                <a:lnTo>
                  <a:pt x="4352" y="872"/>
                </a:lnTo>
                <a:lnTo>
                  <a:pt x="4350" y="907"/>
                </a:lnTo>
                <a:lnTo>
                  <a:pt x="4304" y="875"/>
                </a:lnTo>
                <a:lnTo>
                  <a:pt x="4307" y="843"/>
                </a:lnTo>
                <a:close/>
                <a:moveTo>
                  <a:pt x="4347" y="920"/>
                </a:moveTo>
                <a:lnTo>
                  <a:pt x="4342" y="960"/>
                </a:lnTo>
                <a:lnTo>
                  <a:pt x="4302" y="926"/>
                </a:lnTo>
                <a:lnTo>
                  <a:pt x="4304" y="888"/>
                </a:lnTo>
                <a:lnTo>
                  <a:pt x="4347" y="920"/>
                </a:lnTo>
                <a:close/>
                <a:moveTo>
                  <a:pt x="4339" y="974"/>
                </a:moveTo>
                <a:lnTo>
                  <a:pt x="4336" y="998"/>
                </a:lnTo>
                <a:lnTo>
                  <a:pt x="4299" y="963"/>
                </a:lnTo>
                <a:lnTo>
                  <a:pt x="4299" y="939"/>
                </a:lnTo>
                <a:lnTo>
                  <a:pt x="4339" y="974"/>
                </a:lnTo>
                <a:close/>
                <a:moveTo>
                  <a:pt x="4334" y="1014"/>
                </a:moveTo>
                <a:lnTo>
                  <a:pt x="4331" y="1024"/>
                </a:lnTo>
                <a:lnTo>
                  <a:pt x="4296" y="984"/>
                </a:lnTo>
                <a:lnTo>
                  <a:pt x="4296" y="979"/>
                </a:lnTo>
                <a:lnTo>
                  <a:pt x="4334" y="1014"/>
                </a:lnTo>
                <a:close/>
                <a:moveTo>
                  <a:pt x="4331" y="1041"/>
                </a:moveTo>
                <a:lnTo>
                  <a:pt x="4302" y="1249"/>
                </a:lnTo>
                <a:lnTo>
                  <a:pt x="4280" y="1230"/>
                </a:lnTo>
                <a:lnTo>
                  <a:pt x="4296" y="1000"/>
                </a:lnTo>
                <a:lnTo>
                  <a:pt x="4331" y="1041"/>
                </a:lnTo>
                <a:close/>
                <a:moveTo>
                  <a:pt x="4299" y="1265"/>
                </a:moveTo>
                <a:lnTo>
                  <a:pt x="4288" y="1337"/>
                </a:lnTo>
                <a:lnTo>
                  <a:pt x="4275" y="1321"/>
                </a:lnTo>
                <a:lnTo>
                  <a:pt x="4280" y="1246"/>
                </a:lnTo>
                <a:lnTo>
                  <a:pt x="4299" y="1265"/>
                </a:lnTo>
                <a:close/>
                <a:moveTo>
                  <a:pt x="4286" y="1353"/>
                </a:moveTo>
                <a:lnTo>
                  <a:pt x="4280" y="1391"/>
                </a:lnTo>
                <a:lnTo>
                  <a:pt x="4270" y="1377"/>
                </a:lnTo>
                <a:lnTo>
                  <a:pt x="4272" y="1340"/>
                </a:lnTo>
                <a:lnTo>
                  <a:pt x="4286" y="1353"/>
                </a:lnTo>
                <a:close/>
                <a:moveTo>
                  <a:pt x="4280" y="1407"/>
                </a:moveTo>
                <a:lnTo>
                  <a:pt x="4272" y="1466"/>
                </a:lnTo>
                <a:lnTo>
                  <a:pt x="4264" y="1455"/>
                </a:lnTo>
                <a:lnTo>
                  <a:pt x="4270" y="1393"/>
                </a:lnTo>
                <a:lnTo>
                  <a:pt x="4280" y="1407"/>
                </a:lnTo>
                <a:close/>
                <a:moveTo>
                  <a:pt x="4262" y="1311"/>
                </a:moveTo>
                <a:lnTo>
                  <a:pt x="4246" y="1292"/>
                </a:lnTo>
                <a:lnTo>
                  <a:pt x="4251" y="1222"/>
                </a:lnTo>
                <a:lnTo>
                  <a:pt x="4267" y="1236"/>
                </a:lnTo>
                <a:lnTo>
                  <a:pt x="4262" y="1311"/>
                </a:lnTo>
                <a:close/>
                <a:moveTo>
                  <a:pt x="4262" y="1327"/>
                </a:moveTo>
                <a:lnTo>
                  <a:pt x="4259" y="1361"/>
                </a:lnTo>
                <a:lnTo>
                  <a:pt x="4243" y="1343"/>
                </a:lnTo>
                <a:lnTo>
                  <a:pt x="4246" y="1311"/>
                </a:lnTo>
                <a:lnTo>
                  <a:pt x="4262" y="1327"/>
                </a:lnTo>
                <a:close/>
                <a:moveTo>
                  <a:pt x="4259" y="1380"/>
                </a:moveTo>
                <a:lnTo>
                  <a:pt x="4254" y="1439"/>
                </a:lnTo>
                <a:lnTo>
                  <a:pt x="4237" y="1418"/>
                </a:lnTo>
                <a:lnTo>
                  <a:pt x="4243" y="1361"/>
                </a:lnTo>
                <a:lnTo>
                  <a:pt x="4259" y="1380"/>
                </a:lnTo>
                <a:close/>
                <a:moveTo>
                  <a:pt x="4235" y="1281"/>
                </a:moveTo>
                <a:lnTo>
                  <a:pt x="4203" y="1246"/>
                </a:lnTo>
                <a:lnTo>
                  <a:pt x="4203" y="1177"/>
                </a:lnTo>
                <a:lnTo>
                  <a:pt x="4240" y="1212"/>
                </a:lnTo>
                <a:lnTo>
                  <a:pt x="4235" y="1281"/>
                </a:lnTo>
                <a:close/>
                <a:moveTo>
                  <a:pt x="4232" y="1348"/>
                </a:moveTo>
                <a:lnTo>
                  <a:pt x="4227" y="1402"/>
                </a:lnTo>
                <a:lnTo>
                  <a:pt x="4205" y="1369"/>
                </a:lnTo>
                <a:lnTo>
                  <a:pt x="4203" y="1313"/>
                </a:lnTo>
                <a:lnTo>
                  <a:pt x="4232" y="1348"/>
                </a:lnTo>
                <a:close/>
                <a:moveTo>
                  <a:pt x="4227" y="1420"/>
                </a:moveTo>
                <a:lnTo>
                  <a:pt x="4224" y="1458"/>
                </a:lnTo>
                <a:lnTo>
                  <a:pt x="4205" y="1426"/>
                </a:lnTo>
                <a:lnTo>
                  <a:pt x="4205" y="1391"/>
                </a:lnTo>
                <a:lnTo>
                  <a:pt x="4227" y="1420"/>
                </a:lnTo>
                <a:close/>
                <a:moveTo>
                  <a:pt x="4224" y="1479"/>
                </a:moveTo>
                <a:lnTo>
                  <a:pt x="4219" y="1530"/>
                </a:lnTo>
                <a:lnTo>
                  <a:pt x="4205" y="1503"/>
                </a:lnTo>
                <a:lnTo>
                  <a:pt x="4205" y="1450"/>
                </a:lnTo>
                <a:lnTo>
                  <a:pt x="4224" y="1479"/>
                </a:lnTo>
                <a:close/>
                <a:moveTo>
                  <a:pt x="4227" y="1607"/>
                </a:moveTo>
                <a:lnTo>
                  <a:pt x="4229" y="1575"/>
                </a:lnTo>
                <a:lnTo>
                  <a:pt x="4243" y="1605"/>
                </a:lnTo>
                <a:lnTo>
                  <a:pt x="4240" y="1642"/>
                </a:lnTo>
                <a:lnTo>
                  <a:pt x="4227" y="1607"/>
                </a:lnTo>
                <a:close/>
                <a:moveTo>
                  <a:pt x="4243" y="1787"/>
                </a:moveTo>
                <a:lnTo>
                  <a:pt x="4246" y="1800"/>
                </a:lnTo>
                <a:lnTo>
                  <a:pt x="4240" y="1827"/>
                </a:lnTo>
                <a:lnTo>
                  <a:pt x="4243" y="1787"/>
                </a:lnTo>
                <a:close/>
                <a:moveTo>
                  <a:pt x="4246" y="1912"/>
                </a:moveTo>
                <a:lnTo>
                  <a:pt x="4256" y="1958"/>
                </a:lnTo>
                <a:lnTo>
                  <a:pt x="4248" y="1995"/>
                </a:lnTo>
                <a:lnTo>
                  <a:pt x="4240" y="1950"/>
                </a:lnTo>
                <a:lnTo>
                  <a:pt x="4246" y="1912"/>
                </a:lnTo>
                <a:close/>
                <a:moveTo>
                  <a:pt x="4264" y="1984"/>
                </a:moveTo>
                <a:lnTo>
                  <a:pt x="4272" y="2017"/>
                </a:lnTo>
                <a:lnTo>
                  <a:pt x="4259" y="2059"/>
                </a:lnTo>
                <a:lnTo>
                  <a:pt x="4254" y="2027"/>
                </a:lnTo>
                <a:lnTo>
                  <a:pt x="4264" y="1984"/>
                </a:lnTo>
                <a:close/>
                <a:moveTo>
                  <a:pt x="4278" y="2041"/>
                </a:moveTo>
                <a:lnTo>
                  <a:pt x="4288" y="2083"/>
                </a:lnTo>
                <a:lnTo>
                  <a:pt x="4270" y="2129"/>
                </a:lnTo>
                <a:lnTo>
                  <a:pt x="4264" y="2086"/>
                </a:lnTo>
                <a:lnTo>
                  <a:pt x="4278" y="2041"/>
                </a:lnTo>
                <a:close/>
                <a:moveTo>
                  <a:pt x="4294" y="2105"/>
                </a:moveTo>
                <a:lnTo>
                  <a:pt x="4302" y="2148"/>
                </a:lnTo>
                <a:lnTo>
                  <a:pt x="4280" y="2196"/>
                </a:lnTo>
                <a:lnTo>
                  <a:pt x="4275" y="2153"/>
                </a:lnTo>
                <a:lnTo>
                  <a:pt x="4294" y="2105"/>
                </a:lnTo>
                <a:close/>
                <a:moveTo>
                  <a:pt x="4307" y="2166"/>
                </a:moveTo>
                <a:lnTo>
                  <a:pt x="4320" y="2222"/>
                </a:lnTo>
                <a:lnTo>
                  <a:pt x="4294" y="2271"/>
                </a:lnTo>
                <a:lnTo>
                  <a:pt x="4286" y="2214"/>
                </a:lnTo>
                <a:lnTo>
                  <a:pt x="4307" y="2166"/>
                </a:lnTo>
                <a:close/>
                <a:moveTo>
                  <a:pt x="4326" y="2241"/>
                </a:moveTo>
                <a:lnTo>
                  <a:pt x="4336" y="2284"/>
                </a:lnTo>
                <a:lnTo>
                  <a:pt x="4304" y="2332"/>
                </a:lnTo>
                <a:lnTo>
                  <a:pt x="4296" y="2289"/>
                </a:lnTo>
                <a:lnTo>
                  <a:pt x="4326" y="2241"/>
                </a:lnTo>
                <a:close/>
                <a:moveTo>
                  <a:pt x="4339" y="2300"/>
                </a:moveTo>
                <a:lnTo>
                  <a:pt x="4352" y="2362"/>
                </a:lnTo>
                <a:lnTo>
                  <a:pt x="4315" y="2410"/>
                </a:lnTo>
                <a:lnTo>
                  <a:pt x="4307" y="2348"/>
                </a:lnTo>
                <a:lnTo>
                  <a:pt x="4339" y="2300"/>
                </a:lnTo>
                <a:close/>
                <a:moveTo>
                  <a:pt x="4358" y="2378"/>
                </a:moveTo>
                <a:lnTo>
                  <a:pt x="4368" y="2423"/>
                </a:lnTo>
                <a:lnTo>
                  <a:pt x="4326" y="2471"/>
                </a:lnTo>
                <a:lnTo>
                  <a:pt x="4318" y="2426"/>
                </a:lnTo>
                <a:lnTo>
                  <a:pt x="4358" y="2378"/>
                </a:lnTo>
                <a:close/>
                <a:moveTo>
                  <a:pt x="4366" y="2364"/>
                </a:moveTo>
                <a:lnTo>
                  <a:pt x="4408" y="2311"/>
                </a:lnTo>
                <a:lnTo>
                  <a:pt x="4425" y="2362"/>
                </a:lnTo>
                <a:lnTo>
                  <a:pt x="4379" y="2412"/>
                </a:lnTo>
                <a:lnTo>
                  <a:pt x="4366" y="2364"/>
                </a:lnTo>
                <a:close/>
                <a:moveTo>
                  <a:pt x="4430" y="2375"/>
                </a:moveTo>
                <a:lnTo>
                  <a:pt x="4451" y="2447"/>
                </a:lnTo>
                <a:lnTo>
                  <a:pt x="4398" y="2498"/>
                </a:lnTo>
                <a:lnTo>
                  <a:pt x="4382" y="2426"/>
                </a:lnTo>
                <a:lnTo>
                  <a:pt x="4430" y="2375"/>
                </a:lnTo>
                <a:close/>
                <a:moveTo>
                  <a:pt x="4457" y="2460"/>
                </a:moveTo>
                <a:lnTo>
                  <a:pt x="4478" y="2530"/>
                </a:lnTo>
                <a:lnTo>
                  <a:pt x="4419" y="2581"/>
                </a:lnTo>
                <a:lnTo>
                  <a:pt x="4400" y="2511"/>
                </a:lnTo>
                <a:lnTo>
                  <a:pt x="4457" y="2460"/>
                </a:lnTo>
                <a:close/>
                <a:moveTo>
                  <a:pt x="4467" y="2450"/>
                </a:moveTo>
                <a:lnTo>
                  <a:pt x="4529" y="2391"/>
                </a:lnTo>
                <a:lnTo>
                  <a:pt x="4558" y="2466"/>
                </a:lnTo>
                <a:lnTo>
                  <a:pt x="4489" y="2522"/>
                </a:lnTo>
                <a:lnTo>
                  <a:pt x="4467" y="2450"/>
                </a:lnTo>
                <a:close/>
                <a:moveTo>
                  <a:pt x="4539" y="2383"/>
                </a:moveTo>
                <a:lnTo>
                  <a:pt x="4598" y="2324"/>
                </a:lnTo>
                <a:lnTo>
                  <a:pt x="4636" y="2402"/>
                </a:lnTo>
                <a:lnTo>
                  <a:pt x="4569" y="2458"/>
                </a:lnTo>
                <a:lnTo>
                  <a:pt x="4539" y="2383"/>
                </a:lnTo>
                <a:close/>
                <a:moveTo>
                  <a:pt x="4641" y="2412"/>
                </a:moveTo>
                <a:lnTo>
                  <a:pt x="4681" y="2495"/>
                </a:lnTo>
                <a:lnTo>
                  <a:pt x="4606" y="2549"/>
                </a:lnTo>
                <a:lnTo>
                  <a:pt x="4574" y="2469"/>
                </a:lnTo>
                <a:lnTo>
                  <a:pt x="4641" y="2412"/>
                </a:lnTo>
                <a:close/>
                <a:moveTo>
                  <a:pt x="4652" y="2404"/>
                </a:moveTo>
                <a:lnTo>
                  <a:pt x="4729" y="2340"/>
                </a:lnTo>
                <a:lnTo>
                  <a:pt x="4780" y="2426"/>
                </a:lnTo>
                <a:lnTo>
                  <a:pt x="4692" y="2487"/>
                </a:lnTo>
                <a:lnTo>
                  <a:pt x="4652" y="2404"/>
                </a:lnTo>
                <a:close/>
                <a:moveTo>
                  <a:pt x="4785" y="2436"/>
                </a:moveTo>
                <a:lnTo>
                  <a:pt x="4841" y="2533"/>
                </a:lnTo>
                <a:lnTo>
                  <a:pt x="4742" y="2592"/>
                </a:lnTo>
                <a:lnTo>
                  <a:pt x="4697" y="2498"/>
                </a:lnTo>
                <a:lnTo>
                  <a:pt x="4785" y="2436"/>
                </a:lnTo>
                <a:close/>
                <a:moveTo>
                  <a:pt x="4823" y="2265"/>
                </a:moveTo>
                <a:lnTo>
                  <a:pt x="4913" y="2190"/>
                </a:lnTo>
                <a:lnTo>
                  <a:pt x="4986" y="2281"/>
                </a:lnTo>
                <a:lnTo>
                  <a:pt x="4884" y="2354"/>
                </a:lnTo>
                <a:lnTo>
                  <a:pt x="4823" y="2265"/>
                </a:lnTo>
                <a:close/>
                <a:moveTo>
                  <a:pt x="4847" y="2089"/>
                </a:moveTo>
                <a:lnTo>
                  <a:pt x="4913" y="2022"/>
                </a:lnTo>
                <a:lnTo>
                  <a:pt x="4994" y="2107"/>
                </a:lnTo>
                <a:lnTo>
                  <a:pt x="4916" y="2174"/>
                </a:lnTo>
                <a:lnTo>
                  <a:pt x="4847" y="2089"/>
                </a:lnTo>
                <a:close/>
                <a:moveTo>
                  <a:pt x="4839" y="1923"/>
                </a:moveTo>
                <a:lnTo>
                  <a:pt x="4919" y="1835"/>
                </a:lnTo>
                <a:lnTo>
                  <a:pt x="5010" y="1918"/>
                </a:lnTo>
                <a:lnTo>
                  <a:pt x="4916" y="2006"/>
                </a:lnTo>
                <a:lnTo>
                  <a:pt x="4839" y="1923"/>
                </a:lnTo>
                <a:close/>
                <a:moveTo>
                  <a:pt x="4927" y="1824"/>
                </a:moveTo>
                <a:lnTo>
                  <a:pt x="4970" y="1779"/>
                </a:lnTo>
                <a:lnTo>
                  <a:pt x="5052" y="1875"/>
                </a:lnTo>
                <a:lnTo>
                  <a:pt x="5018" y="1910"/>
                </a:lnTo>
                <a:lnTo>
                  <a:pt x="4927" y="1824"/>
                </a:lnTo>
                <a:close/>
                <a:moveTo>
                  <a:pt x="4900" y="1680"/>
                </a:moveTo>
                <a:lnTo>
                  <a:pt x="4946" y="1621"/>
                </a:lnTo>
                <a:lnTo>
                  <a:pt x="5023" y="1698"/>
                </a:lnTo>
                <a:lnTo>
                  <a:pt x="4970" y="1760"/>
                </a:lnTo>
                <a:lnTo>
                  <a:pt x="4900" y="1680"/>
                </a:lnTo>
                <a:close/>
                <a:moveTo>
                  <a:pt x="4943" y="1605"/>
                </a:moveTo>
                <a:lnTo>
                  <a:pt x="4860" y="1519"/>
                </a:lnTo>
                <a:lnTo>
                  <a:pt x="4903" y="1455"/>
                </a:lnTo>
                <a:lnTo>
                  <a:pt x="4996" y="1535"/>
                </a:lnTo>
                <a:lnTo>
                  <a:pt x="4943" y="1605"/>
                </a:lnTo>
                <a:close/>
                <a:moveTo>
                  <a:pt x="4908" y="1444"/>
                </a:moveTo>
                <a:lnTo>
                  <a:pt x="4956" y="1372"/>
                </a:lnTo>
                <a:lnTo>
                  <a:pt x="5042" y="1479"/>
                </a:lnTo>
                <a:lnTo>
                  <a:pt x="5004" y="1527"/>
                </a:lnTo>
                <a:lnTo>
                  <a:pt x="4908" y="1444"/>
                </a:lnTo>
                <a:close/>
                <a:moveTo>
                  <a:pt x="4956" y="1351"/>
                </a:moveTo>
                <a:lnTo>
                  <a:pt x="4881" y="1254"/>
                </a:lnTo>
                <a:lnTo>
                  <a:pt x="4903" y="1214"/>
                </a:lnTo>
                <a:lnTo>
                  <a:pt x="4996" y="1273"/>
                </a:lnTo>
                <a:lnTo>
                  <a:pt x="5004" y="1281"/>
                </a:lnTo>
                <a:lnTo>
                  <a:pt x="4956" y="1351"/>
                </a:lnTo>
                <a:close/>
                <a:moveTo>
                  <a:pt x="4908" y="1204"/>
                </a:moveTo>
                <a:lnTo>
                  <a:pt x="4919" y="1188"/>
                </a:lnTo>
                <a:lnTo>
                  <a:pt x="4967" y="1241"/>
                </a:lnTo>
                <a:lnTo>
                  <a:pt x="4908" y="1204"/>
                </a:lnTo>
                <a:close/>
                <a:moveTo>
                  <a:pt x="4916" y="1169"/>
                </a:moveTo>
                <a:lnTo>
                  <a:pt x="4823" y="1070"/>
                </a:lnTo>
                <a:lnTo>
                  <a:pt x="4831" y="1054"/>
                </a:lnTo>
                <a:lnTo>
                  <a:pt x="4946" y="1115"/>
                </a:lnTo>
                <a:lnTo>
                  <a:pt x="4916" y="1169"/>
                </a:lnTo>
                <a:close/>
                <a:moveTo>
                  <a:pt x="4836" y="1043"/>
                </a:moveTo>
                <a:lnTo>
                  <a:pt x="4855" y="1006"/>
                </a:lnTo>
                <a:lnTo>
                  <a:pt x="4954" y="1099"/>
                </a:lnTo>
                <a:lnTo>
                  <a:pt x="4951" y="1105"/>
                </a:lnTo>
                <a:lnTo>
                  <a:pt x="4836" y="1043"/>
                </a:lnTo>
                <a:close/>
                <a:moveTo>
                  <a:pt x="4884" y="942"/>
                </a:moveTo>
                <a:lnTo>
                  <a:pt x="4895" y="917"/>
                </a:lnTo>
                <a:lnTo>
                  <a:pt x="4972" y="982"/>
                </a:lnTo>
                <a:lnTo>
                  <a:pt x="4884" y="942"/>
                </a:lnTo>
                <a:close/>
                <a:moveTo>
                  <a:pt x="4889" y="899"/>
                </a:moveTo>
                <a:lnTo>
                  <a:pt x="4785" y="816"/>
                </a:lnTo>
                <a:lnTo>
                  <a:pt x="4793" y="797"/>
                </a:lnTo>
                <a:lnTo>
                  <a:pt x="4916" y="843"/>
                </a:lnTo>
                <a:lnTo>
                  <a:pt x="4889" y="899"/>
                </a:lnTo>
                <a:close/>
                <a:moveTo>
                  <a:pt x="4796" y="786"/>
                </a:moveTo>
                <a:lnTo>
                  <a:pt x="4817" y="733"/>
                </a:lnTo>
                <a:lnTo>
                  <a:pt x="4932" y="813"/>
                </a:lnTo>
                <a:lnTo>
                  <a:pt x="4921" y="829"/>
                </a:lnTo>
                <a:lnTo>
                  <a:pt x="4796" y="786"/>
                </a:lnTo>
                <a:close/>
                <a:moveTo>
                  <a:pt x="4839" y="679"/>
                </a:moveTo>
                <a:lnTo>
                  <a:pt x="4855" y="637"/>
                </a:lnTo>
                <a:lnTo>
                  <a:pt x="4978" y="712"/>
                </a:lnTo>
                <a:lnTo>
                  <a:pt x="4978" y="717"/>
                </a:lnTo>
                <a:lnTo>
                  <a:pt x="4839" y="679"/>
                </a:lnTo>
                <a:close/>
                <a:moveTo>
                  <a:pt x="4847" y="621"/>
                </a:moveTo>
                <a:lnTo>
                  <a:pt x="4724" y="546"/>
                </a:lnTo>
                <a:lnTo>
                  <a:pt x="4724" y="543"/>
                </a:lnTo>
                <a:lnTo>
                  <a:pt x="4865" y="573"/>
                </a:lnTo>
                <a:lnTo>
                  <a:pt x="4847" y="621"/>
                </a:lnTo>
                <a:close/>
                <a:moveTo>
                  <a:pt x="4726" y="532"/>
                </a:moveTo>
                <a:lnTo>
                  <a:pt x="4750" y="455"/>
                </a:lnTo>
                <a:lnTo>
                  <a:pt x="4884" y="522"/>
                </a:lnTo>
                <a:lnTo>
                  <a:pt x="4871" y="559"/>
                </a:lnTo>
                <a:lnTo>
                  <a:pt x="4726" y="532"/>
                </a:lnTo>
                <a:close/>
                <a:moveTo>
                  <a:pt x="4895" y="527"/>
                </a:moveTo>
                <a:lnTo>
                  <a:pt x="5020" y="589"/>
                </a:lnTo>
                <a:lnTo>
                  <a:pt x="4881" y="562"/>
                </a:lnTo>
                <a:lnTo>
                  <a:pt x="4895" y="527"/>
                </a:lnTo>
                <a:close/>
                <a:moveTo>
                  <a:pt x="4889" y="511"/>
                </a:moveTo>
                <a:lnTo>
                  <a:pt x="4753" y="444"/>
                </a:lnTo>
                <a:lnTo>
                  <a:pt x="4761" y="415"/>
                </a:lnTo>
                <a:lnTo>
                  <a:pt x="4919" y="431"/>
                </a:lnTo>
                <a:lnTo>
                  <a:pt x="4889" y="511"/>
                </a:lnTo>
                <a:close/>
                <a:moveTo>
                  <a:pt x="4767" y="401"/>
                </a:moveTo>
                <a:lnTo>
                  <a:pt x="4777" y="367"/>
                </a:lnTo>
                <a:lnTo>
                  <a:pt x="4825" y="364"/>
                </a:lnTo>
                <a:lnTo>
                  <a:pt x="4930" y="407"/>
                </a:lnTo>
                <a:lnTo>
                  <a:pt x="4924" y="420"/>
                </a:lnTo>
                <a:lnTo>
                  <a:pt x="4767" y="401"/>
                </a:lnTo>
                <a:close/>
                <a:moveTo>
                  <a:pt x="4916" y="369"/>
                </a:moveTo>
                <a:lnTo>
                  <a:pt x="4911" y="361"/>
                </a:lnTo>
                <a:lnTo>
                  <a:pt x="4911" y="361"/>
                </a:lnTo>
                <a:lnTo>
                  <a:pt x="4921" y="372"/>
                </a:lnTo>
                <a:lnTo>
                  <a:pt x="4930" y="385"/>
                </a:lnTo>
                <a:lnTo>
                  <a:pt x="4916" y="369"/>
                </a:lnTo>
                <a:close/>
                <a:moveTo>
                  <a:pt x="4927" y="297"/>
                </a:moveTo>
                <a:lnTo>
                  <a:pt x="4962" y="321"/>
                </a:lnTo>
                <a:lnTo>
                  <a:pt x="4954" y="343"/>
                </a:lnTo>
                <a:lnTo>
                  <a:pt x="4927" y="297"/>
                </a:lnTo>
                <a:close/>
                <a:moveTo>
                  <a:pt x="4956" y="372"/>
                </a:moveTo>
                <a:lnTo>
                  <a:pt x="4975" y="407"/>
                </a:lnTo>
                <a:lnTo>
                  <a:pt x="4951" y="383"/>
                </a:lnTo>
                <a:lnTo>
                  <a:pt x="4956" y="372"/>
                </a:lnTo>
                <a:close/>
                <a:moveTo>
                  <a:pt x="4978" y="425"/>
                </a:moveTo>
                <a:lnTo>
                  <a:pt x="4972" y="425"/>
                </a:lnTo>
                <a:lnTo>
                  <a:pt x="4972" y="423"/>
                </a:lnTo>
                <a:lnTo>
                  <a:pt x="4978" y="425"/>
                </a:lnTo>
                <a:close/>
                <a:moveTo>
                  <a:pt x="4972" y="377"/>
                </a:moveTo>
                <a:lnTo>
                  <a:pt x="5039" y="431"/>
                </a:lnTo>
                <a:lnTo>
                  <a:pt x="5042" y="433"/>
                </a:lnTo>
                <a:lnTo>
                  <a:pt x="5023" y="431"/>
                </a:lnTo>
                <a:lnTo>
                  <a:pt x="4999" y="423"/>
                </a:lnTo>
                <a:lnTo>
                  <a:pt x="4972" y="377"/>
                </a:lnTo>
                <a:close/>
                <a:moveTo>
                  <a:pt x="4994" y="442"/>
                </a:moveTo>
                <a:lnTo>
                  <a:pt x="4996" y="442"/>
                </a:lnTo>
                <a:lnTo>
                  <a:pt x="5020" y="482"/>
                </a:lnTo>
                <a:lnTo>
                  <a:pt x="4986" y="447"/>
                </a:lnTo>
                <a:lnTo>
                  <a:pt x="4983" y="439"/>
                </a:lnTo>
                <a:lnTo>
                  <a:pt x="4994" y="442"/>
                </a:lnTo>
                <a:close/>
                <a:moveTo>
                  <a:pt x="5015" y="442"/>
                </a:moveTo>
                <a:lnTo>
                  <a:pt x="5020" y="444"/>
                </a:lnTo>
                <a:lnTo>
                  <a:pt x="5052" y="455"/>
                </a:lnTo>
                <a:lnTo>
                  <a:pt x="5071" y="495"/>
                </a:lnTo>
                <a:lnTo>
                  <a:pt x="5015" y="442"/>
                </a:lnTo>
                <a:close/>
                <a:moveTo>
                  <a:pt x="5068" y="463"/>
                </a:moveTo>
                <a:lnTo>
                  <a:pt x="5087" y="471"/>
                </a:lnTo>
                <a:lnTo>
                  <a:pt x="5090" y="474"/>
                </a:lnTo>
                <a:lnTo>
                  <a:pt x="5082" y="492"/>
                </a:lnTo>
                <a:lnTo>
                  <a:pt x="5068" y="463"/>
                </a:lnTo>
                <a:close/>
                <a:moveTo>
                  <a:pt x="5066" y="436"/>
                </a:moveTo>
                <a:lnTo>
                  <a:pt x="5050" y="423"/>
                </a:lnTo>
                <a:lnTo>
                  <a:pt x="5020" y="361"/>
                </a:lnTo>
                <a:lnTo>
                  <a:pt x="5079" y="404"/>
                </a:lnTo>
                <a:lnTo>
                  <a:pt x="5095" y="439"/>
                </a:lnTo>
                <a:lnTo>
                  <a:pt x="5066" y="436"/>
                </a:lnTo>
                <a:close/>
                <a:moveTo>
                  <a:pt x="5034" y="356"/>
                </a:moveTo>
                <a:lnTo>
                  <a:pt x="5060" y="356"/>
                </a:lnTo>
                <a:lnTo>
                  <a:pt x="5071" y="383"/>
                </a:lnTo>
                <a:lnTo>
                  <a:pt x="5034" y="356"/>
                </a:lnTo>
                <a:close/>
                <a:moveTo>
                  <a:pt x="5018" y="345"/>
                </a:moveTo>
                <a:lnTo>
                  <a:pt x="5010" y="340"/>
                </a:lnTo>
                <a:lnTo>
                  <a:pt x="4986" y="292"/>
                </a:lnTo>
                <a:lnTo>
                  <a:pt x="4988" y="289"/>
                </a:lnTo>
                <a:lnTo>
                  <a:pt x="5010" y="289"/>
                </a:lnTo>
                <a:lnTo>
                  <a:pt x="5039" y="300"/>
                </a:lnTo>
                <a:lnTo>
                  <a:pt x="5058" y="345"/>
                </a:lnTo>
                <a:lnTo>
                  <a:pt x="5018" y="345"/>
                </a:lnTo>
                <a:close/>
                <a:moveTo>
                  <a:pt x="5012" y="278"/>
                </a:moveTo>
                <a:lnTo>
                  <a:pt x="4994" y="273"/>
                </a:lnTo>
                <a:lnTo>
                  <a:pt x="5012" y="228"/>
                </a:lnTo>
                <a:lnTo>
                  <a:pt x="5031" y="278"/>
                </a:lnTo>
                <a:lnTo>
                  <a:pt x="5012" y="278"/>
                </a:lnTo>
                <a:close/>
                <a:moveTo>
                  <a:pt x="5010" y="193"/>
                </a:moveTo>
                <a:lnTo>
                  <a:pt x="5002" y="171"/>
                </a:lnTo>
                <a:lnTo>
                  <a:pt x="5020" y="169"/>
                </a:lnTo>
                <a:lnTo>
                  <a:pt x="5010" y="193"/>
                </a:lnTo>
                <a:close/>
                <a:moveTo>
                  <a:pt x="5004" y="209"/>
                </a:moveTo>
                <a:lnTo>
                  <a:pt x="4983" y="268"/>
                </a:lnTo>
                <a:lnTo>
                  <a:pt x="4975" y="265"/>
                </a:lnTo>
                <a:lnTo>
                  <a:pt x="4932" y="179"/>
                </a:lnTo>
                <a:lnTo>
                  <a:pt x="4988" y="171"/>
                </a:lnTo>
                <a:lnTo>
                  <a:pt x="5004" y="209"/>
                </a:lnTo>
                <a:close/>
                <a:moveTo>
                  <a:pt x="4959" y="260"/>
                </a:moveTo>
                <a:lnTo>
                  <a:pt x="4895" y="241"/>
                </a:lnTo>
                <a:lnTo>
                  <a:pt x="4863" y="185"/>
                </a:lnTo>
                <a:lnTo>
                  <a:pt x="4919" y="179"/>
                </a:lnTo>
                <a:lnTo>
                  <a:pt x="4959" y="260"/>
                </a:lnTo>
                <a:close/>
                <a:moveTo>
                  <a:pt x="4879" y="236"/>
                </a:moveTo>
                <a:lnTo>
                  <a:pt x="4847" y="225"/>
                </a:lnTo>
                <a:lnTo>
                  <a:pt x="4831" y="214"/>
                </a:lnTo>
                <a:lnTo>
                  <a:pt x="4825" y="206"/>
                </a:lnTo>
                <a:lnTo>
                  <a:pt x="4828" y="190"/>
                </a:lnTo>
                <a:lnTo>
                  <a:pt x="4852" y="187"/>
                </a:lnTo>
                <a:lnTo>
                  <a:pt x="4879" y="236"/>
                </a:lnTo>
                <a:close/>
                <a:moveTo>
                  <a:pt x="4833" y="177"/>
                </a:moveTo>
                <a:lnTo>
                  <a:pt x="4836" y="163"/>
                </a:lnTo>
                <a:lnTo>
                  <a:pt x="4844" y="177"/>
                </a:lnTo>
                <a:lnTo>
                  <a:pt x="4833" y="177"/>
                </a:lnTo>
                <a:close/>
                <a:moveTo>
                  <a:pt x="4833" y="131"/>
                </a:moveTo>
                <a:lnTo>
                  <a:pt x="4833" y="131"/>
                </a:lnTo>
                <a:lnTo>
                  <a:pt x="4833" y="134"/>
                </a:lnTo>
                <a:lnTo>
                  <a:pt x="4833" y="131"/>
                </a:lnTo>
                <a:close/>
                <a:moveTo>
                  <a:pt x="4825" y="121"/>
                </a:moveTo>
                <a:lnTo>
                  <a:pt x="4804" y="80"/>
                </a:lnTo>
                <a:lnTo>
                  <a:pt x="4847" y="89"/>
                </a:lnTo>
                <a:lnTo>
                  <a:pt x="4839" y="118"/>
                </a:lnTo>
                <a:lnTo>
                  <a:pt x="4825" y="121"/>
                </a:lnTo>
                <a:close/>
                <a:moveTo>
                  <a:pt x="4812" y="121"/>
                </a:moveTo>
                <a:lnTo>
                  <a:pt x="4767" y="121"/>
                </a:lnTo>
                <a:lnTo>
                  <a:pt x="4726" y="62"/>
                </a:lnTo>
                <a:lnTo>
                  <a:pt x="4788" y="75"/>
                </a:lnTo>
                <a:lnTo>
                  <a:pt x="4812" y="121"/>
                </a:lnTo>
                <a:close/>
                <a:moveTo>
                  <a:pt x="4793" y="182"/>
                </a:moveTo>
                <a:lnTo>
                  <a:pt x="4785" y="182"/>
                </a:lnTo>
                <a:lnTo>
                  <a:pt x="4750" y="158"/>
                </a:lnTo>
                <a:lnTo>
                  <a:pt x="4732" y="134"/>
                </a:lnTo>
                <a:lnTo>
                  <a:pt x="4761" y="134"/>
                </a:lnTo>
                <a:lnTo>
                  <a:pt x="4793" y="182"/>
                </a:lnTo>
                <a:close/>
                <a:moveTo>
                  <a:pt x="4742" y="166"/>
                </a:moveTo>
                <a:lnTo>
                  <a:pt x="4756" y="185"/>
                </a:lnTo>
                <a:lnTo>
                  <a:pt x="4724" y="158"/>
                </a:lnTo>
                <a:lnTo>
                  <a:pt x="4713" y="147"/>
                </a:lnTo>
                <a:lnTo>
                  <a:pt x="4742" y="166"/>
                </a:lnTo>
                <a:close/>
                <a:moveTo>
                  <a:pt x="4726" y="187"/>
                </a:moveTo>
                <a:lnTo>
                  <a:pt x="4665" y="166"/>
                </a:lnTo>
                <a:lnTo>
                  <a:pt x="4670" y="137"/>
                </a:lnTo>
                <a:lnTo>
                  <a:pt x="4673" y="137"/>
                </a:lnTo>
                <a:lnTo>
                  <a:pt x="4726" y="187"/>
                </a:lnTo>
                <a:close/>
                <a:moveTo>
                  <a:pt x="4702" y="193"/>
                </a:moveTo>
                <a:lnTo>
                  <a:pt x="4657" y="198"/>
                </a:lnTo>
                <a:lnTo>
                  <a:pt x="4662" y="179"/>
                </a:lnTo>
                <a:lnTo>
                  <a:pt x="4702" y="193"/>
                </a:lnTo>
                <a:close/>
                <a:moveTo>
                  <a:pt x="4652" y="163"/>
                </a:moveTo>
                <a:lnTo>
                  <a:pt x="4614" y="150"/>
                </a:lnTo>
                <a:lnTo>
                  <a:pt x="4617" y="139"/>
                </a:lnTo>
                <a:lnTo>
                  <a:pt x="4657" y="137"/>
                </a:lnTo>
                <a:lnTo>
                  <a:pt x="4652" y="163"/>
                </a:lnTo>
                <a:close/>
                <a:moveTo>
                  <a:pt x="4649" y="174"/>
                </a:moveTo>
                <a:lnTo>
                  <a:pt x="4644" y="198"/>
                </a:lnTo>
                <a:lnTo>
                  <a:pt x="4601" y="204"/>
                </a:lnTo>
                <a:lnTo>
                  <a:pt x="4612" y="163"/>
                </a:lnTo>
                <a:lnTo>
                  <a:pt x="4649" y="174"/>
                </a:lnTo>
                <a:close/>
                <a:moveTo>
                  <a:pt x="4601" y="147"/>
                </a:moveTo>
                <a:lnTo>
                  <a:pt x="4579" y="139"/>
                </a:lnTo>
                <a:lnTo>
                  <a:pt x="4604" y="139"/>
                </a:lnTo>
                <a:lnTo>
                  <a:pt x="4601" y="147"/>
                </a:lnTo>
                <a:close/>
                <a:moveTo>
                  <a:pt x="4489" y="131"/>
                </a:moveTo>
                <a:lnTo>
                  <a:pt x="4467" y="131"/>
                </a:lnTo>
                <a:lnTo>
                  <a:pt x="4470" y="118"/>
                </a:lnTo>
                <a:lnTo>
                  <a:pt x="4491" y="123"/>
                </a:lnTo>
                <a:lnTo>
                  <a:pt x="4489" y="131"/>
                </a:lnTo>
                <a:close/>
                <a:moveTo>
                  <a:pt x="4462" y="220"/>
                </a:moveTo>
                <a:lnTo>
                  <a:pt x="4457" y="220"/>
                </a:lnTo>
                <a:lnTo>
                  <a:pt x="4457" y="217"/>
                </a:lnTo>
                <a:lnTo>
                  <a:pt x="4462" y="220"/>
                </a:lnTo>
                <a:close/>
                <a:moveTo>
                  <a:pt x="4475" y="230"/>
                </a:moveTo>
                <a:lnTo>
                  <a:pt x="4473" y="257"/>
                </a:lnTo>
                <a:lnTo>
                  <a:pt x="4451" y="254"/>
                </a:lnTo>
                <a:lnTo>
                  <a:pt x="4454" y="233"/>
                </a:lnTo>
                <a:lnTo>
                  <a:pt x="4475" y="230"/>
                </a:lnTo>
                <a:close/>
                <a:moveTo>
                  <a:pt x="4470" y="268"/>
                </a:moveTo>
                <a:lnTo>
                  <a:pt x="4465" y="302"/>
                </a:lnTo>
                <a:lnTo>
                  <a:pt x="4446" y="294"/>
                </a:lnTo>
                <a:lnTo>
                  <a:pt x="4449" y="268"/>
                </a:lnTo>
                <a:lnTo>
                  <a:pt x="4470" y="268"/>
                </a:lnTo>
                <a:close/>
                <a:moveTo>
                  <a:pt x="4465" y="316"/>
                </a:moveTo>
                <a:lnTo>
                  <a:pt x="4457" y="367"/>
                </a:lnTo>
                <a:lnTo>
                  <a:pt x="4451" y="367"/>
                </a:lnTo>
                <a:lnTo>
                  <a:pt x="4435" y="364"/>
                </a:lnTo>
                <a:lnTo>
                  <a:pt x="4443" y="305"/>
                </a:lnTo>
                <a:lnTo>
                  <a:pt x="4465" y="316"/>
                </a:lnTo>
                <a:close/>
                <a:moveTo>
                  <a:pt x="4435" y="286"/>
                </a:moveTo>
                <a:lnTo>
                  <a:pt x="4387" y="265"/>
                </a:lnTo>
                <a:lnTo>
                  <a:pt x="4438" y="268"/>
                </a:lnTo>
                <a:lnTo>
                  <a:pt x="4435" y="286"/>
                </a:lnTo>
                <a:close/>
                <a:moveTo>
                  <a:pt x="4438" y="254"/>
                </a:moveTo>
                <a:lnTo>
                  <a:pt x="4360" y="252"/>
                </a:lnTo>
                <a:lnTo>
                  <a:pt x="4347" y="246"/>
                </a:lnTo>
                <a:lnTo>
                  <a:pt x="4347" y="244"/>
                </a:lnTo>
                <a:lnTo>
                  <a:pt x="4441" y="233"/>
                </a:lnTo>
                <a:lnTo>
                  <a:pt x="4438" y="254"/>
                </a:lnTo>
                <a:close/>
                <a:moveTo>
                  <a:pt x="4358" y="265"/>
                </a:moveTo>
                <a:lnTo>
                  <a:pt x="4433" y="300"/>
                </a:lnTo>
                <a:lnTo>
                  <a:pt x="4425" y="364"/>
                </a:lnTo>
                <a:lnTo>
                  <a:pt x="4406" y="361"/>
                </a:lnTo>
                <a:lnTo>
                  <a:pt x="4342" y="324"/>
                </a:lnTo>
                <a:lnTo>
                  <a:pt x="4347" y="262"/>
                </a:lnTo>
                <a:lnTo>
                  <a:pt x="4358" y="265"/>
                </a:lnTo>
                <a:close/>
                <a:moveTo>
                  <a:pt x="4376" y="359"/>
                </a:moveTo>
                <a:lnTo>
                  <a:pt x="4339" y="353"/>
                </a:lnTo>
                <a:lnTo>
                  <a:pt x="4342" y="337"/>
                </a:lnTo>
                <a:lnTo>
                  <a:pt x="4376" y="359"/>
                </a:lnTo>
                <a:close/>
                <a:moveTo>
                  <a:pt x="4371" y="369"/>
                </a:moveTo>
                <a:lnTo>
                  <a:pt x="4339" y="372"/>
                </a:lnTo>
                <a:lnTo>
                  <a:pt x="4339" y="367"/>
                </a:lnTo>
                <a:lnTo>
                  <a:pt x="4371" y="369"/>
                </a:lnTo>
                <a:close/>
                <a:moveTo>
                  <a:pt x="4414" y="380"/>
                </a:moveTo>
                <a:lnTo>
                  <a:pt x="4422" y="385"/>
                </a:lnTo>
                <a:lnTo>
                  <a:pt x="4414" y="442"/>
                </a:lnTo>
                <a:lnTo>
                  <a:pt x="4336" y="388"/>
                </a:lnTo>
                <a:lnTo>
                  <a:pt x="4339" y="383"/>
                </a:lnTo>
                <a:lnTo>
                  <a:pt x="4414" y="380"/>
                </a:lnTo>
                <a:close/>
                <a:moveTo>
                  <a:pt x="4411" y="455"/>
                </a:moveTo>
                <a:lnTo>
                  <a:pt x="4408" y="471"/>
                </a:lnTo>
                <a:lnTo>
                  <a:pt x="4342" y="460"/>
                </a:lnTo>
                <a:lnTo>
                  <a:pt x="4334" y="452"/>
                </a:lnTo>
                <a:lnTo>
                  <a:pt x="4336" y="404"/>
                </a:lnTo>
                <a:lnTo>
                  <a:pt x="4411" y="455"/>
                </a:lnTo>
                <a:close/>
                <a:moveTo>
                  <a:pt x="4310" y="137"/>
                </a:moveTo>
                <a:lnTo>
                  <a:pt x="4291" y="137"/>
                </a:lnTo>
                <a:lnTo>
                  <a:pt x="4246" y="118"/>
                </a:lnTo>
                <a:lnTo>
                  <a:pt x="4310" y="107"/>
                </a:lnTo>
                <a:lnTo>
                  <a:pt x="4310" y="137"/>
                </a:lnTo>
                <a:close/>
                <a:moveTo>
                  <a:pt x="4262" y="139"/>
                </a:moveTo>
                <a:lnTo>
                  <a:pt x="4192" y="142"/>
                </a:lnTo>
                <a:lnTo>
                  <a:pt x="4192" y="129"/>
                </a:lnTo>
                <a:lnTo>
                  <a:pt x="4224" y="123"/>
                </a:lnTo>
                <a:lnTo>
                  <a:pt x="4262" y="139"/>
                </a:lnTo>
                <a:close/>
                <a:moveTo>
                  <a:pt x="4192" y="118"/>
                </a:moveTo>
                <a:lnTo>
                  <a:pt x="4189" y="110"/>
                </a:lnTo>
                <a:lnTo>
                  <a:pt x="4203" y="115"/>
                </a:lnTo>
                <a:lnTo>
                  <a:pt x="4192" y="118"/>
                </a:lnTo>
                <a:close/>
                <a:moveTo>
                  <a:pt x="4192" y="1252"/>
                </a:moveTo>
                <a:lnTo>
                  <a:pt x="4192" y="1279"/>
                </a:lnTo>
                <a:lnTo>
                  <a:pt x="4155" y="1233"/>
                </a:lnTo>
                <a:lnTo>
                  <a:pt x="4152" y="1212"/>
                </a:lnTo>
                <a:lnTo>
                  <a:pt x="4192" y="1252"/>
                </a:lnTo>
                <a:close/>
                <a:moveTo>
                  <a:pt x="4192" y="182"/>
                </a:moveTo>
                <a:lnTo>
                  <a:pt x="4302" y="236"/>
                </a:lnTo>
                <a:lnTo>
                  <a:pt x="4302" y="238"/>
                </a:lnTo>
                <a:lnTo>
                  <a:pt x="4219" y="246"/>
                </a:lnTo>
                <a:lnTo>
                  <a:pt x="4208" y="246"/>
                </a:lnTo>
                <a:lnTo>
                  <a:pt x="4192" y="236"/>
                </a:lnTo>
                <a:lnTo>
                  <a:pt x="4192" y="182"/>
                </a:lnTo>
                <a:close/>
                <a:moveTo>
                  <a:pt x="4208" y="260"/>
                </a:moveTo>
                <a:lnTo>
                  <a:pt x="4296" y="313"/>
                </a:lnTo>
                <a:lnTo>
                  <a:pt x="4294" y="348"/>
                </a:lnTo>
                <a:lnTo>
                  <a:pt x="4275" y="348"/>
                </a:lnTo>
                <a:lnTo>
                  <a:pt x="4192" y="289"/>
                </a:lnTo>
                <a:lnTo>
                  <a:pt x="4192" y="262"/>
                </a:lnTo>
                <a:lnTo>
                  <a:pt x="4208" y="260"/>
                </a:lnTo>
                <a:close/>
                <a:moveTo>
                  <a:pt x="4251" y="343"/>
                </a:moveTo>
                <a:lnTo>
                  <a:pt x="4192" y="337"/>
                </a:lnTo>
                <a:lnTo>
                  <a:pt x="4192" y="305"/>
                </a:lnTo>
                <a:lnTo>
                  <a:pt x="4251" y="343"/>
                </a:lnTo>
                <a:close/>
                <a:moveTo>
                  <a:pt x="4219" y="375"/>
                </a:moveTo>
                <a:lnTo>
                  <a:pt x="4197" y="377"/>
                </a:lnTo>
                <a:lnTo>
                  <a:pt x="4195" y="372"/>
                </a:lnTo>
                <a:lnTo>
                  <a:pt x="4195" y="356"/>
                </a:lnTo>
                <a:lnTo>
                  <a:pt x="4219" y="375"/>
                </a:lnTo>
                <a:close/>
                <a:moveTo>
                  <a:pt x="4213" y="436"/>
                </a:moveTo>
                <a:lnTo>
                  <a:pt x="4195" y="431"/>
                </a:lnTo>
                <a:lnTo>
                  <a:pt x="4195" y="409"/>
                </a:lnTo>
                <a:lnTo>
                  <a:pt x="4213" y="436"/>
                </a:lnTo>
                <a:close/>
                <a:moveTo>
                  <a:pt x="4224" y="450"/>
                </a:moveTo>
                <a:lnTo>
                  <a:pt x="4283" y="522"/>
                </a:lnTo>
                <a:lnTo>
                  <a:pt x="4283" y="530"/>
                </a:lnTo>
                <a:lnTo>
                  <a:pt x="4195" y="506"/>
                </a:lnTo>
                <a:lnTo>
                  <a:pt x="4195" y="444"/>
                </a:lnTo>
                <a:lnTo>
                  <a:pt x="4224" y="450"/>
                </a:lnTo>
                <a:close/>
                <a:moveTo>
                  <a:pt x="4286" y="696"/>
                </a:moveTo>
                <a:lnTo>
                  <a:pt x="4304" y="704"/>
                </a:lnTo>
                <a:lnTo>
                  <a:pt x="4299" y="762"/>
                </a:lnTo>
                <a:lnTo>
                  <a:pt x="4280" y="752"/>
                </a:lnTo>
                <a:lnTo>
                  <a:pt x="4286" y="696"/>
                </a:lnTo>
                <a:close/>
                <a:moveTo>
                  <a:pt x="4299" y="776"/>
                </a:moveTo>
                <a:lnTo>
                  <a:pt x="4296" y="821"/>
                </a:lnTo>
                <a:lnTo>
                  <a:pt x="4278" y="811"/>
                </a:lnTo>
                <a:lnTo>
                  <a:pt x="4280" y="765"/>
                </a:lnTo>
                <a:lnTo>
                  <a:pt x="4299" y="776"/>
                </a:lnTo>
                <a:close/>
                <a:moveTo>
                  <a:pt x="4296" y="835"/>
                </a:moveTo>
                <a:lnTo>
                  <a:pt x="4294" y="864"/>
                </a:lnTo>
                <a:lnTo>
                  <a:pt x="4275" y="853"/>
                </a:lnTo>
                <a:lnTo>
                  <a:pt x="4278" y="824"/>
                </a:lnTo>
                <a:lnTo>
                  <a:pt x="4296" y="835"/>
                </a:lnTo>
                <a:close/>
                <a:moveTo>
                  <a:pt x="4291" y="880"/>
                </a:moveTo>
                <a:lnTo>
                  <a:pt x="4291" y="915"/>
                </a:lnTo>
                <a:lnTo>
                  <a:pt x="4272" y="899"/>
                </a:lnTo>
                <a:lnTo>
                  <a:pt x="4275" y="867"/>
                </a:lnTo>
                <a:lnTo>
                  <a:pt x="4291" y="880"/>
                </a:lnTo>
                <a:close/>
                <a:moveTo>
                  <a:pt x="4288" y="931"/>
                </a:moveTo>
                <a:lnTo>
                  <a:pt x="4288" y="950"/>
                </a:lnTo>
                <a:lnTo>
                  <a:pt x="4270" y="934"/>
                </a:lnTo>
                <a:lnTo>
                  <a:pt x="4270" y="915"/>
                </a:lnTo>
                <a:lnTo>
                  <a:pt x="4288" y="931"/>
                </a:lnTo>
                <a:close/>
                <a:moveTo>
                  <a:pt x="4286" y="966"/>
                </a:moveTo>
                <a:lnTo>
                  <a:pt x="4286" y="971"/>
                </a:lnTo>
                <a:lnTo>
                  <a:pt x="4270" y="950"/>
                </a:lnTo>
                <a:lnTo>
                  <a:pt x="4270" y="950"/>
                </a:lnTo>
                <a:lnTo>
                  <a:pt x="4286" y="966"/>
                </a:lnTo>
                <a:close/>
                <a:moveTo>
                  <a:pt x="4286" y="987"/>
                </a:moveTo>
                <a:lnTo>
                  <a:pt x="4270" y="1222"/>
                </a:lnTo>
                <a:lnTo>
                  <a:pt x="4254" y="1206"/>
                </a:lnTo>
                <a:lnTo>
                  <a:pt x="4267" y="968"/>
                </a:lnTo>
                <a:lnTo>
                  <a:pt x="4286" y="987"/>
                </a:lnTo>
                <a:close/>
                <a:moveTo>
                  <a:pt x="4264" y="843"/>
                </a:moveTo>
                <a:lnTo>
                  <a:pt x="4197" y="794"/>
                </a:lnTo>
                <a:lnTo>
                  <a:pt x="4197" y="773"/>
                </a:lnTo>
                <a:lnTo>
                  <a:pt x="4264" y="816"/>
                </a:lnTo>
                <a:lnTo>
                  <a:pt x="4264" y="843"/>
                </a:lnTo>
                <a:close/>
                <a:moveTo>
                  <a:pt x="4262" y="859"/>
                </a:moveTo>
                <a:lnTo>
                  <a:pt x="4262" y="891"/>
                </a:lnTo>
                <a:lnTo>
                  <a:pt x="4200" y="837"/>
                </a:lnTo>
                <a:lnTo>
                  <a:pt x="4197" y="811"/>
                </a:lnTo>
                <a:lnTo>
                  <a:pt x="4262" y="859"/>
                </a:lnTo>
                <a:close/>
                <a:moveTo>
                  <a:pt x="4259" y="904"/>
                </a:moveTo>
                <a:lnTo>
                  <a:pt x="4259" y="923"/>
                </a:lnTo>
                <a:lnTo>
                  <a:pt x="4200" y="864"/>
                </a:lnTo>
                <a:lnTo>
                  <a:pt x="4200" y="853"/>
                </a:lnTo>
                <a:lnTo>
                  <a:pt x="4259" y="904"/>
                </a:lnTo>
                <a:close/>
                <a:moveTo>
                  <a:pt x="4256" y="955"/>
                </a:moveTo>
                <a:lnTo>
                  <a:pt x="4240" y="1196"/>
                </a:lnTo>
                <a:lnTo>
                  <a:pt x="4203" y="1161"/>
                </a:lnTo>
                <a:lnTo>
                  <a:pt x="4200" y="891"/>
                </a:lnTo>
                <a:lnTo>
                  <a:pt x="4256" y="955"/>
                </a:lnTo>
                <a:close/>
                <a:moveTo>
                  <a:pt x="4203" y="2386"/>
                </a:moveTo>
                <a:lnTo>
                  <a:pt x="4205" y="2428"/>
                </a:lnTo>
                <a:lnTo>
                  <a:pt x="4197" y="2439"/>
                </a:lnTo>
                <a:lnTo>
                  <a:pt x="4200" y="2394"/>
                </a:lnTo>
                <a:lnTo>
                  <a:pt x="4203" y="2386"/>
                </a:lnTo>
                <a:close/>
                <a:moveTo>
                  <a:pt x="4205" y="2452"/>
                </a:moveTo>
                <a:lnTo>
                  <a:pt x="4205" y="2479"/>
                </a:lnTo>
                <a:lnTo>
                  <a:pt x="4195" y="2495"/>
                </a:lnTo>
                <a:lnTo>
                  <a:pt x="4197" y="2469"/>
                </a:lnTo>
                <a:lnTo>
                  <a:pt x="4205" y="2452"/>
                </a:lnTo>
                <a:close/>
                <a:moveTo>
                  <a:pt x="4205" y="2501"/>
                </a:moveTo>
                <a:lnTo>
                  <a:pt x="4205" y="2551"/>
                </a:lnTo>
                <a:lnTo>
                  <a:pt x="4189" y="2573"/>
                </a:lnTo>
                <a:lnTo>
                  <a:pt x="4192" y="2519"/>
                </a:lnTo>
                <a:lnTo>
                  <a:pt x="4205" y="2501"/>
                </a:lnTo>
                <a:close/>
                <a:moveTo>
                  <a:pt x="4205" y="2573"/>
                </a:moveTo>
                <a:lnTo>
                  <a:pt x="4205" y="2602"/>
                </a:lnTo>
                <a:lnTo>
                  <a:pt x="4187" y="2626"/>
                </a:lnTo>
                <a:lnTo>
                  <a:pt x="4187" y="2594"/>
                </a:lnTo>
                <a:lnTo>
                  <a:pt x="4205" y="2573"/>
                </a:lnTo>
                <a:close/>
                <a:moveTo>
                  <a:pt x="4184" y="2466"/>
                </a:moveTo>
                <a:lnTo>
                  <a:pt x="4171" y="2490"/>
                </a:lnTo>
                <a:lnTo>
                  <a:pt x="4173" y="2452"/>
                </a:lnTo>
                <a:lnTo>
                  <a:pt x="4187" y="2423"/>
                </a:lnTo>
                <a:lnTo>
                  <a:pt x="4184" y="2466"/>
                </a:lnTo>
                <a:close/>
                <a:moveTo>
                  <a:pt x="4181" y="2493"/>
                </a:moveTo>
                <a:lnTo>
                  <a:pt x="4181" y="2517"/>
                </a:lnTo>
                <a:lnTo>
                  <a:pt x="4168" y="2535"/>
                </a:lnTo>
                <a:lnTo>
                  <a:pt x="4168" y="2517"/>
                </a:lnTo>
                <a:lnTo>
                  <a:pt x="4181" y="2493"/>
                </a:lnTo>
                <a:close/>
                <a:moveTo>
                  <a:pt x="4179" y="2725"/>
                </a:moveTo>
                <a:lnTo>
                  <a:pt x="4208" y="2698"/>
                </a:lnTo>
                <a:lnTo>
                  <a:pt x="4208" y="2752"/>
                </a:lnTo>
                <a:lnTo>
                  <a:pt x="4176" y="2779"/>
                </a:lnTo>
                <a:lnTo>
                  <a:pt x="4179" y="2725"/>
                </a:lnTo>
                <a:close/>
                <a:moveTo>
                  <a:pt x="4179" y="2707"/>
                </a:moveTo>
                <a:lnTo>
                  <a:pt x="4184" y="2645"/>
                </a:lnTo>
                <a:lnTo>
                  <a:pt x="4205" y="2621"/>
                </a:lnTo>
                <a:lnTo>
                  <a:pt x="4208" y="2680"/>
                </a:lnTo>
                <a:lnTo>
                  <a:pt x="4179" y="2707"/>
                </a:lnTo>
                <a:close/>
                <a:moveTo>
                  <a:pt x="4205" y="1530"/>
                </a:moveTo>
                <a:lnTo>
                  <a:pt x="4219" y="1554"/>
                </a:lnTo>
                <a:lnTo>
                  <a:pt x="4216" y="1581"/>
                </a:lnTo>
                <a:lnTo>
                  <a:pt x="4208" y="1559"/>
                </a:lnTo>
                <a:lnTo>
                  <a:pt x="4205" y="1530"/>
                </a:lnTo>
                <a:close/>
                <a:moveTo>
                  <a:pt x="4216" y="1781"/>
                </a:moveTo>
                <a:lnTo>
                  <a:pt x="4224" y="1813"/>
                </a:lnTo>
                <a:lnTo>
                  <a:pt x="4221" y="1824"/>
                </a:lnTo>
                <a:lnTo>
                  <a:pt x="4216" y="1789"/>
                </a:lnTo>
                <a:lnTo>
                  <a:pt x="4216" y="1781"/>
                </a:lnTo>
                <a:close/>
                <a:moveTo>
                  <a:pt x="4221" y="1907"/>
                </a:moveTo>
                <a:lnTo>
                  <a:pt x="4221" y="1910"/>
                </a:lnTo>
                <a:lnTo>
                  <a:pt x="4221" y="1915"/>
                </a:lnTo>
                <a:lnTo>
                  <a:pt x="4221" y="1907"/>
                </a:lnTo>
                <a:lnTo>
                  <a:pt x="4221" y="1907"/>
                </a:lnTo>
                <a:close/>
                <a:moveTo>
                  <a:pt x="4219" y="2124"/>
                </a:moveTo>
                <a:lnTo>
                  <a:pt x="4219" y="2126"/>
                </a:lnTo>
                <a:lnTo>
                  <a:pt x="4219" y="2132"/>
                </a:lnTo>
                <a:lnTo>
                  <a:pt x="4219" y="2124"/>
                </a:lnTo>
                <a:close/>
                <a:moveTo>
                  <a:pt x="4224" y="2169"/>
                </a:moveTo>
                <a:lnTo>
                  <a:pt x="4224" y="2177"/>
                </a:lnTo>
                <a:lnTo>
                  <a:pt x="4213" y="2206"/>
                </a:lnTo>
                <a:lnTo>
                  <a:pt x="4224" y="2169"/>
                </a:lnTo>
                <a:close/>
                <a:moveTo>
                  <a:pt x="4219" y="1741"/>
                </a:moveTo>
                <a:lnTo>
                  <a:pt x="4219" y="1717"/>
                </a:lnTo>
                <a:lnTo>
                  <a:pt x="4232" y="1752"/>
                </a:lnTo>
                <a:lnTo>
                  <a:pt x="4227" y="1779"/>
                </a:lnTo>
                <a:lnTo>
                  <a:pt x="4219" y="1741"/>
                </a:lnTo>
                <a:close/>
                <a:moveTo>
                  <a:pt x="4235" y="1990"/>
                </a:moveTo>
                <a:lnTo>
                  <a:pt x="4243" y="2027"/>
                </a:lnTo>
                <a:lnTo>
                  <a:pt x="4229" y="2089"/>
                </a:lnTo>
                <a:lnTo>
                  <a:pt x="4227" y="2059"/>
                </a:lnTo>
                <a:lnTo>
                  <a:pt x="4235" y="1990"/>
                </a:lnTo>
                <a:close/>
                <a:moveTo>
                  <a:pt x="4248" y="2059"/>
                </a:moveTo>
                <a:lnTo>
                  <a:pt x="4251" y="2086"/>
                </a:lnTo>
                <a:lnTo>
                  <a:pt x="4232" y="2145"/>
                </a:lnTo>
                <a:lnTo>
                  <a:pt x="4232" y="2129"/>
                </a:lnTo>
                <a:lnTo>
                  <a:pt x="4248" y="2059"/>
                </a:lnTo>
                <a:close/>
                <a:moveTo>
                  <a:pt x="4256" y="2113"/>
                </a:moveTo>
                <a:lnTo>
                  <a:pt x="4262" y="2150"/>
                </a:lnTo>
                <a:lnTo>
                  <a:pt x="4240" y="2209"/>
                </a:lnTo>
                <a:lnTo>
                  <a:pt x="4237" y="2177"/>
                </a:lnTo>
                <a:lnTo>
                  <a:pt x="4256" y="2113"/>
                </a:lnTo>
                <a:close/>
                <a:moveTo>
                  <a:pt x="4264" y="2174"/>
                </a:moveTo>
                <a:lnTo>
                  <a:pt x="4272" y="2214"/>
                </a:lnTo>
                <a:lnTo>
                  <a:pt x="4246" y="2273"/>
                </a:lnTo>
                <a:lnTo>
                  <a:pt x="4240" y="2239"/>
                </a:lnTo>
                <a:lnTo>
                  <a:pt x="4264" y="2174"/>
                </a:lnTo>
                <a:close/>
                <a:moveTo>
                  <a:pt x="4275" y="2236"/>
                </a:moveTo>
                <a:lnTo>
                  <a:pt x="4283" y="2289"/>
                </a:lnTo>
                <a:lnTo>
                  <a:pt x="4251" y="2345"/>
                </a:lnTo>
                <a:lnTo>
                  <a:pt x="4246" y="2297"/>
                </a:lnTo>
                <a:lnTo>
                  <a:pt x="4275" y="2236"/>
                </a:lnTo>
                <a:close/>
                <a:moveTo>
                  <a:pt x="4288" y="2308"/>
                </a:moveTo>
                <a:lnTo>
                  <a:pt x="4294" y="2345"/>
                </a:lnTo>
                <a:lnTo>
                  <a:pt x="4256" y="2404"/>
                </a:lnTo>
                <a:lnTo>
                  <a:pt x="4254" y="2367"/>
                </a:lnTo>
                <a:lnTo>
                  <a:pt x="4288" y="2308"/>
                </a:lnTo>
                <a:close/>
                <a:moveTo>
                  <a:pt x="4296" y="2364"/>
                </a:moveTo>
                <a:lnTo>
                  <a:pt x="4307" y="2423"/>
                </a:lnTo>
                <a:lnTo>
                  <a:pt x="4262" y="2479"/>
                </a:lnTo>
                <a:lnTo>
                  <a:pt x="4256" y="2423"/>
                </a:lnTo>
                <a:lnTo>
                  <a:pt x="4296" y="2364"/>
                </a:lnTo>
                <a:close/>
                <a:moveTo>
                  <a:pt x="4310" y="2439"/>
                </a:moveTo>
                <a:lnTo>
                  <a:pt x="4315" y="2482"/>
                </a:lnTo>
                <a:lnTo>
                  <a:pt x="4267" y="2535"/>
                </a:lnTo>
                <a:lnTo>
                  <a:pt x="4264" y="2498"/>
                </a:lnTo>
                <a:lnTo>
                  <a:pt x="4310" y="2439"/>
                </a:lnTo>
                <a:close/>
                <a:moveTo>
                  <a:pt x="4318" y="2498"/>
                </a:moveTo>
                <a:lnTo>
                  <a:pt x="4328" y="2565"/>
                </a:lnTo>
                <a:lnTo>
                  <a:pt x="4275" y="2618"/>
                </a:lnTo>
                <a:lnTo>
                  <a:pt x="4270" y="2551"/>
                </a:lnTo>
                <a:lnTo>
                  <a:pt x="4318" y="2498"/>
                </a:lnTo>
                <a:close/>
                <a:moveTo>
                  <a:pt x="4331" y="2581"/>
                </a:moveTo>
                <a:lnTo>
                  <a:pt x="4342" y="2642"/>
                </a:lnTo>
                <a:lnTo>
                  <a:pt x="4280" y="2693"/>
                </a:lnTo>
                <a:lnTo>
                  <a:pt x="4275" y="2632"/>
                </a:lnTo>
                <a:lnTo>
                  <a:pt x="4331" y="2581"/>
                </a:lnTo>
                <a:close/>
                <a:moveTo>
                  <a:pt x="4339" y="2554"/>
                </a:moveTo>
                <a:lnTo>
                  <a:pt x="4328" y="2485"/>
                </a:lnTo>
                <a:lnTo>
                  <a:pt x="4371" y="2436"/>
                </a:lnTo>
                <a:lnTo>
                  <a:pt x="4387" y="2509"/>
                </a:lnTo>
                <a:lnTo>
                  <a:pt x="4339" y="2554"/>
                </a:lnTo>
                <a:close/>
                <a:moveTo>
                  <a:pt x="4392" y="2522"/>
                </a:moveTo>
                <a:lnTo>
                  <a:pt x="4408" y="2589"/>
                </a:lnTo>
                <a:lnTo>
                  <a:pt x="4352" y="2634"/>
                </a:lnTo>
                <a:lnTo>
                  <a:pt x="4342" y="2570"/>
                </a:lnTo>
                <a:lnTo>
                  <a:pt x="4392" y="2522"/>
                </a:lnTo>
                <a:close/>
                <a:moveTo>
                  <a:pt x="4411" y="2602"/>
                </a:moveTo>
                <a:lnTo>
                  <a:pt x="4427" y="2674"/>
                </a:lnTo>
                <a:lnTo>
                  <a:pt x="4366" y="2717"/>
                </a:lnTo>
                <a:lnTo>
                  <a:pt x="4355" y="2648"/>
                </a:lnTo>
                <a:lnTo>
                  <a:pt x="4411" y="2602"/>
                </a:lnTo>
                <a:close/>
                <a:moveTo>
                  <a:pt x="4422" y="2594"/>
                </a:moveTo>
                <a:lnTo>
                  <a:pt x="4483" y="2543"/>
                </a:lnTo>
                <a:lnTo>
                  <a:pt x="4507" y="2618"/>
                </a:lnTo>
                <a:lnTo>
                  <a:pt x="4438" y="2666"/>
                </a:lnTo>
                <a:lnTo>
                  <a:pt x="4422" y="2594"/>
                </a:lnTo>
                <a:close/>
                <a:moveTo>
                  <a:pt x="4494" y="2535"/>
                </a:moveTo>
                <a:lnTo>
                  <a:pt x="4563" y="2477"/>
                </a:lnTo>
                <a:lnTo>
                  <a:pt x="4596" y="2557"/>
                </a:lnTo>
                <a:lnTo>
                  <a:pt x="4518" y="2610"/>
                </a:lnTo>
                <a:lnTo>
                  <a:pt x="4494" y="2535"/>
                </a:lnTo>
                <a:close/>
                <a:moveTo>
                  <a:pt x="4601" y="2567"/>
                </a:moveTo>
                <a:lnTo>
                  <a:pt x="4636" y="2653"/>
                </a:lnTo>
                <a:lnTo>
                  <a:pt x="4547" y="2707"/>
                </a:lnTo>
                <a:lnTo>
                  <a:pt x="4521" y="2624"/>
                </a:lnTo>
                <a:lnTo>
                  <a:pt x="4601" y="2567"/>
                </a:lnTo>
                <a:close/>
                <a:moveTo>
                  <a:pt x="4612" y="2559"/>
                </a:moveTo>
                <a:lnTo>
                  <a:pt x="4686" y="2506"/>
                </a:lnTo>
                <a:lnTo>
                  <a:pt x="4732" y="2597"/>
                </a:lnTo>
                <a:lnTo>
                  <a:pt x="4646" y="2648"/>
                </a:lnTo>
                <a:lnTo>
                  <a:pt x="4612" y="2559"/>
                </a:lnTo>
                <a:close/>
                <a:moveTo>
                  <a:pt x="4737" y="2608"/>
                </a:moveTo>
                <a:lnTo>
                  <a:pt x="4767" y="2666"/>
                </a:lnTo>
                <a:lnTo>
                  <a:pt x="4678" y="2725"/>
                </a:lnTo>
                <a:lnTo>
                  <a:pt x="4652" y="2658"/>
                </a:lnTo>
                <a:lnTo>
                  <a:pt x="4737" y="2608"/>
                </a:lnTo>
                <a:close/>
                <a:moveTo>
                  <a:pt x="4748" y="2602"/>
                </a:moveTo>
                <a:lnTo>
                  <a:pt x="4847" y="2541"/>
                </a:lnTo>
                <a:lnTo>
                  <a:pt x="4879" y="2594"/>
                </a:lnTo>
                <a:lnTo>
                  <a:pt x="4777" y="2661"/>
                </a:lnTo>
                <a:lnTo>
                  <a:pt x="4748" y="2602"/>
                </a:lnTo>
                <a:close/>
                <a:moveTo>
                  <a:pt x="4884" y="2605"/>
                </a:moveTo>
                <a:lnTo>
                  <a:pt x="4930" y="2682"/>
                </a:lnTo>
                <a:lnTo>
                  <a:pt x="4817" y="2744"/>
                </a:lnTo>
                <a:lnTo>
                  <a:pt x="4783" y="2672"/>
                </a:lnTo>
                <a:lnTo>
                  <a:pt x="4884" y="2605"/>
                </a:lnTo>
                <a:close/>
                <a:moveTo>
                  <a:pt x="5114" y="2439"/>
                </a:moveTo>
                <a:lnTo>
                  <a:pt x="4999" y="2517"/>
                </a:lnTo>
                <a:lnTo>
                  <a:pt x="4967" y="2471"/>
                </a:lnTo>
                <a:lnTo>
                  <a:pt x="5084" y="2402"/>
                </a:lnTo>
                <a:lnTo>
                  <a:pt x="5114" y="2439"/>
                </a:lnTo>
                <a:close/>
                <a:moveTo>
                  <a:pt x="5076" y="2391"/>
                </a:moveTo>
                <a:lnTo>
                  <a:pt x="4959" y="2460"/>
                </a:lnTo>
                <a:lnTo>
                  <a:pt x="4892" y="2362"/>
                </a:lnTo>
                <a:lnTo>
                  <a:pt x="4994" y="2289"/>
                </a:lnTo>
                <a:lnTo>
                  <a:pt x="5076" y="2391"/>
                </a:lnTo>
                <a:close/>
                <a:moveTo>
                  <a:pt x="5090" y="2209"/>
                </a:moveTo>
                <a:lnTo>
                  <a:pt x="4996" y="2273"/>
                </a:lnTo>
                <a:lnTo>
                  <a:pt x="4921" y="2182"/>
                </a:lnTo>
                <a:lnTo>
                  <a:pt x="5004" y="2118"/>
                </a:lnTo>
                <a:lnTo>
                  <a:pt x="5090" y="2209"/>
                </a:lnTo>
                <a:close/>
                <a:moveTo>
                  <a:pt x="5004" y="2102"/>
                </a:moveTo>
                <a:lnTo>
                  <a:pt x="4924" y="2014"/>
                </a:lnTo>
                <a:lnTo>
                  <a:pt x="5018" y="1926"/>
                </a:lnTo>
                <a:lnTo>
                  <a:pt x="5111" y="2011"/>
                </a:lnTo>
                <a:lnTo>
                  <a:pt x="5004" y="2102"/>
                </a:lnTo>
                <a:close/>
                <a:moveTo>
                  <a:pt x="5149" y="1984"/>
                </a:moveTo>
                <a:lnTo>
                  <a:pt x="5122" y="2006"/>
                </a:lnTo>
                <a:lnTo>
                  <a:pt x="5026" y="1918"/>
                </a:lnTo>
                <a:lnTo>
                  <a:pt x="5060" y="1883"/>
                </a:lnTo>
                <a:lnTo>
                  <a:pt x="5149" y="1984"/>
                </a:lnTo>
                <a:close/>
                <a:moveTo>
                  <a:pt x="5127" y="1803"/>
                </a:moveTo>
                <a:lnTo>
                  <a:pt x="5063" y="1867"/>
                </a:lnTo>
                <a:lnTo>
                  <a:pt x="4978" y="1768"/>
                </a:lnTo>
                <a:lnTo>
                  <a:pt x="5031" y="1709"/>
                </a:lnTo>
                <a:lnTo>
                  <a:pt x="5127" y="1803"/>
                </a:lnTo>
                <a:close/>
                <a:moveTo>
                  <a:pt x="5031" y="1690"/>
                </a:moveTo>
                <a:lnTo>
                  <a:pt x="4954" y="1613"/>
                </a:lnTo>
                <a:lnTo>
                  <a:pt x="5007" y="1543"/>
                </a:lnTo>
                <a:lnTo>
                  <a:pt x="5095" y="1621"/>
                </a:lnTo>
                <a:lnTo>
                  <a:pt x="5031" y="1690"/>
                </a:lnTo>
                <a:close/>
                <a:moveTo>
                  <a:pt x="5127" y="1586"/>
                </a:moveTo>
                <a:lnTo>
                  <a:pt x="5103" y="1613"/>
                </a:lnTo>
                <a:lnTo>
                  <a:pt x="5012" y="1535"/>
                </a:lnTo>
                <a:lnTo>
                  <a:pt x="5050" y="1487"/>
                </a:lnTo>
                <a:lnTo>
                  <a:pt x="5127" y="1586"/>
                </a:lnTo>
                <a:close/>
                <a:moveTo>
                  <a:pt x="5050" y="1468"/>
                </a:moveTo>
                <a:lnTo>
                  <a:pt x="4988" y="1391"/>
                </a:lnTo>
                <a:lnTo>
                  <a:pt x="5066" y="1447"/>
                </a:lnTo>
                <a:lnTo>
                  <a:pt x="5050" y="1468"/>
                </a:lnTo>
                <a:close/>
                <a:moveTo>
                  <a:pt x="5133" y="1359"/>
                </a:moveTo>
                <a:lnTo>
                  <a:pt x="5114" y="1383"/>
                </a:lnTo>
                <a:lnTo>
                  <a:pt x="5036" y="1300"/>
                </a:lnTo>
                <a:lnTo>
                  <a:pt x="5133" y="1359"/>
                </a:lnTo>
                <a:close/>
                <a:moveTo>
                  <a:pt x="5109" y="1393"/>
                </a:moveTo>
                <a:lnTo>
                  <a:pt x="5074" y="1439"/>
                </a:lnTo>
                <a:lnTo>
                  <a:pt x="4967" y="1359"/>
                </a:lnTo>
                <a:lnTo>
                  <a:pt x="5012" y="1289"/>
                </a:lnTo>
                <a:lnTo>
                  <a:pt x="5109" y="1393"/>
                </a:lnTo>
                <a:close/>
                <a:moveTo>
                  <a:pt x="5012" y="1268"/>
                </a:moveTo>
                <a:lnTo>
                  <a:pt x="5004" y="1265"/>
                </a:lnTo>
                <a:lnTo>
                  <a:pt x="4924" y="1177"/>
                </a:lnTo>
                <a:lnTo>
                  <a:pt x="4956" y="1121"/>
                </a:lnTo>
                <a:lnTo>
                  <a:pt x="5004" y="1147"/>
                </a:lnTo>
                <a:lnTo>
                  <a:pt x="5060" y="1198"/>
                </a:lnTo>
                <a:lnTo>
                  <a:pt x="5012" y="1268"/>
                </a:lnTo>
                <a:close/>
                <a:moveTo>
                  <a:pt x="5066" y="1188"/>
                </a:moveTo>
                <a:lnTo>
                  <a:pt x="5044" y="1169"/>
                </a:lnTo>
                <a:lnTo>
                  <a:pt x="5071" y="1182"/>
                </a:lnTo>
                <a:lnTo>
                  <a:pt x="5066" y="1188"/>
                </a:lnTo>
                <a:close/>
                <a:moveTo>
                  <a:pt x="5143" y="1070"/>
                </a:moveTo>
                <a:lnTo>
                  <a:pt x="5130" y="1091"/>
                </a:lnTo>
                <a:lnTo>
                  <a:pt x="5050" y="1030"/>
                </a:lnTo>
                <a:lnTo>
                  <a:pt x="5143" y="1070"/>
                </a:lnTo>
                <a:close/>
                <a:moveTo>
                  <a:pt x="5122" y="1102"/>
                </a:moveTo>
                <a:lnTo>
                  <a:pt x="5076" y="1172"/>
                </a:lnTo>
                <a:lnTo>
                  <a:pt x="5012" y="1137"/>
                </a:lnTo>
                <a:lnTo>
                  <a:pt x="4970" y="1097"/>
                </a:lnTo>
                <a:lnTo>
                  <a:pt x="5015" y="1016"/>
                </a:lnTo>
                <a:lnTo>
                  <a:pt x="5122" y="1102"/>
                </a:lnTo>
                <a:close/>
                <a:moveTo>
                  <a:pt x="5012" y="998"/>
                </a:moveTo>
                <a:lnTo>
                  <a:pt x="4900" y="907"/>
                </a:lnTo>
                <a:lnTo>
                  <a:pt x="4930" y="845"/>
                </a:lnTo>
                <a:lnTo>
                  <a:pt x="5031" y="880"/>
                </a:lnTo>
                <a:lnTo>
                  <a:pt x="5063" y="904"/>
                </a:lnTo>
                <a:lnTo>
                  <a:pt x="5012" y="998"/>
                </a:lnTo>
                <a:close/>
                <a:moveTo>
                  <a:pt x="5138" y="773"/>
                </a:moveTo>
                <a:lnTo>
                  <a:pt x="5130" y="786"/>
                </a:lnTo>
                <a:lnTo>
                  <a:pt x="5082" y="757"/>
                </a:lnTo>
                <a:lnTo>
                  <a:pt x="5138" y="773"/>
                </a:lnTo>
                <a:close/>
                <a:moveTo>
                  <a:pt x="5125" y="797"/>
                </a:moveTo>
                <a:lnTo>
                  <a:pt x="5076" y="883"/>
                </a:lnTo>
                <a:lnTo>
                  <a:pt x="5036" y="869"/>
                </a:lnTo>
                <a:lnTo>
                  <a:pt x="4946" y="808"/>
                </a:lnTo>
                <a:lnTo>
                  <a:pt x="4983" y="730"/>
                </a:lnTo>
                <a:lnTo>
                  <a:pt x="5036" y="744"/>
                </a:lnTo>
                <a:lnTo>
                  <a:pt x="5125" y="797"/>
                </a:lnTo>
                <a:close/>
                <a:moveTo>
                  <a:pt x="4999" y="722"/>
                </a:moveTo>
                <a:lnTo>
                  <a:pt x="4988" y="720"/>
                </a:lnTo>
                <a:lnTo>
                  <a:pt x="4988" y="717"/>
                </a:lnTo>
                <a:lnTo>
                  <a:pt x="4999" y="722"/>
                </a:lnTo>
                <a:close/>
                <a:moveTo>
                  <a:pt x="4983" y="701"/>
                </a:moveTo>
                <a:lnTo>
                  <a:pt x="4857" y="626"/>
                </a:lnTo>
                <a:lnTo>
                  <a:pt x="4879" y="573"/>
                </a:lnTo>
                <a:lnTo>
                  <a:pt x="5031" y="602"/>
                </a:lnTo>
                <a:lnTo>
                  <a:pt x="4983" y="701"/>
                </a:lnTo>
                <a:close/>
                <a:moveTo>
                  <a:pt x="5039" y="583"/>
                </a:moveTo>
                <a:lnTo>
                  <a:pt x="4900" y="516"/>
                </a:lnTo>
                <a:lnTo>
                  <a:pt x="4932" y="433"/>
                </a:lnTo>
                <a:lnTo>
                  <a:pt x="4954" y="436"/>
                </a:lnTo>
                <a:lnTo>
                  <a:pt x="5034" y="538"/>
                </a:lnTo>
                <a:lnTo>
                  <a:pt x="5050" y="562"/>
                </a:lnTo>
                <a:lnTo>
                  <a:pt x="5039" y="583"/>
                </a:lnTo>
                <a:close/>
                <a:moveTo>
                  <a:pt x="5066" y="597"/>
                </a:moveTo>
                <a:lnTo>
                  <a:pt x="5050" y="589"/>
                </a:lnTo>
                <a:lnTo>
                  <a:pt x="5058" y="573"/>
                </a:lnTo>
                <a:lnTo>
                  <a:pt x="5074" y="599"/>
                </a:lnTo>
                <a:lnTo>
                  <a:pt x="5066" y="597"/>
                </a:lnTo>
                <a:close/>
                <a:moveTo>
                  <a:pt x="5143" y="650"/>
                </a:moveTo>
                <a:lnTo>
                  <a:pt x="5157" y="674"/>
                </a:lnTo>
                <a:lnTo>
                  <a:pt x="5133" y="642"/>
                </a:lnTo>
                <a:lnTo>
                  <a:pt x="5143" y="650"/>
                </a:lnTo>
                <a:close/>
                <a:moveTo>
                  <a:pt x="5133" y="623"/>
                </a:moveTo>
                <a:lnTo>
                  <a:pt x="5135" y="631"/>
                </a:lnTo>
                <a:lnTo>
                  <a:pt x="5114" y="621"/>
                </a:lnTo>
                <a:lnTo>
                  <a:pt x="5111" y="618"/>
                </a:lnTo>
                <a:lnTo>
                  <a:pt x="5130" y="621"/>
                </a:lnTo>
                <a:lnTo>
                  <a:pt x="5133" y="623"/>
                </a:lnTo>
                <a:close/>
                <a:moveTo>
                  <a:pt x="5103" y="605"/>
                </a:moveTo>
                <a:lnTo>
                  <a:pt x="5084" y="573"/>
                </a:lnTo>
                <a:lnTo>
                  <a:pt x="5117" y="607"/>
                </a:lnTo>
                <a:lnTo>
                  <a:pt x="5103" y="605"/>
                </a:lnTo>
                <a:close/>
                <a:moveTo>
                  <a:pt x="5114" y="586"/>
                </a:moveTo>
                <a:lnTo>
                  <a:pt x="5071" y="540"/>
                </a:lnTo>
                <a:lnTo>
                  <a:pt x="5082" y="522"/>
                </a:lnTo>
                <a:lnTo>
                  <a:pt x="5084" y="527"/>
                </a:lnTo>
                <a:lnTo>
                  <a:pt x="5114" y="586"/>
                </a:lnTo>
                <a:close/>
                <a:moveTo>
                  <a:pt x="5114" y="492"/>
                </a:moveTo>
                <a:lnTo>
                  <a:pt x="5143" y="565"/>
                </a:lnTo>
                <a:lnTo>
                  <a:pt x="5095" y="519"/>
                </a:lnTo>
                <a:lnTo>
                  <a:pt x="5090" y="506"/>
                </a:lnTo>
                <a:lnTo>
                  <a:pt x="5101" y="482"/>
                </a:lnTo>
                <a:lnTo>
                  <a:pt x="5114" y="492"/>
                </a:lnTo>
                <a:close/>
                <a:moveTo>
                  <a:pt x="5138" y="444"/>
                </a:moveTo>
                <a:lnTo>
                  <a:pt x="5119" y="442"/>
                </a:lnTo>
                <a:lnTo>
                  <a:pt x="5122" y="433"/>
                </a:lnTo>
                <a:lnTo>
                  <a:pt x="5138" y="444"/>
                </a:lnTo>
                <a:close/>
                <a:moveTo>
                  <a:pt x="5154" y="337"/>
                </a:moveTo>
                <a:lnTo>
                  <a:pt x="5154" y="340"/>
                </a:lnTo>
                <a:lnTo>
                  <a:pt x="5149" y="340"/>
                </a:lnTo>
                <a:lnTo>
                  <a:pt x="5146" y="335"/>
                </a:lnTo>
                <a:lnTo>
                  <a:pt x="5154" y="337"/>
                </a:lnTo>
                <a:close/>
                <a:moveTo>
                  <a:pt x="5143" y="364"/>
                </a:moveTo>
                <a:lnTo>
                  <a:pt x="5117" y="415"/>
                </a:lnTo>
                <a:lnTo>
                  <a:pt x="5090" y="396"/>
                </a:lnTo>
                <a:lnTo>
                  <a:pt x="5074" y="356"/>
                </a:lnTo>
                <a:lnTo>
                  <a:pt x="5141" y="353"/>
                </a:lnTo>
                <a:lnTo>
                  <a:pt x="5143" y="364"/>
                </a:lnTo>
                <a:close/>
                <a:moveTo>
                  <a:pt x="5133" y="329"/>
                </a:moveTo>
                <a:lnTo>
                  <a:pt x="5135" y="340"/>
                </a:lnTo>
                <a:lnTo>
                  <a:pt x="5068" y="343"/>
                </a:lnTo>
                <a:lnTo>
                  <a:pt x="5055" y="305"/>
                </a:lnTo>
                <a:lnTo>
                  <a:pt x="5133" y="329"/>
                </a:lnTo>
                <a:close/>
                <a:moveTo>
                  <a:pt x="5127" y="316"/>
                </a:moveTo>
                <a:lnTo>
                  <a:pt x="5055" y="292"/>
                </a:lnTo>
                <a:lnTo>
                  <a:pt x="5122" y="294"/>
                </a:lnTo>
                <a:lnTo>
                  <a:pt x="5127" y="316"/>
                </a:lnTo>
                <a:close/>
                <a:moveTo>
                  <a:pt x="5092" y="147"/>
                </a:moveTo>
                <a:lnTo>
                  <a:pt x="5090" y="147"/>
                </a:lnTo>
                <a:lnTo>
                  <a:pt x="5090" y="147"/>
                </a:lnTo>
                <a:lnTo>
                  <a:pt x="5092" y="147"/>
                </a:lnTo>
                <a:close/>
                <a:moveTo>
                  <a:pt x="5060" y="97"/>
                </a:moveTo>
                <a:lnTo>
                  <a:pt x="5066" y="113"/>
                </a:lnTo>
                <a:lnTo>
                  <a:pt x="5055" y="113"/>
                </a:lnTo>
                <a:lnTo>
                  <a:pt x="5060" y="97"/>
                </a:lnTo>
                <a:close/>
                <a:moveTo>
                  <a:pt x="5050" y="123"/>
                </a:moveTo>
                <a:lnTo>
                  <a:pt x="5068" y="123"/>
                </a:lnTo>
                <a:lnTo>
                  <a:pt x="5071" y="131"/>
                </a:lnTo>
                <a:lnTo>
                  <a:pt x="5050" y="126"/>
                </a:lnTo>
                <a:lnTo>
                  <a:pt x="5050" y="123"/>
                </a:lnTo>
                <a:close/>
                <a:moveTo>
                  <a:pt x="5044" y="137"/>
                </a:moveTo>
                <a:lnTo>
                  <a:pt x="5076" y="145"/>
                </a:lnTo>
                <a:lnTo>
                  <a:pt x="5076" y="150"/>
                </a:lnTo>
                <a:lnTo>
                  <a:pt x="5039" y="155"/>
                </a:lnTo>
                <a:lnTo>
                  <a:pt x="5044" y="137"/>
                </a:lnTo>
                <a:close/>
                <a:moveTo>
                  <a:pt x="5082" y="161"/>
                </a:moveTo>
                <a:lnTo>
                  <a:pt x="5117" y="281"/>
                </a:lnTo>
                <a:lnTo>
                  <a:pt x="5044" y="278"/>
                </a:lnTo>
                <a:lnTo>
                  <a:pt x="5018" y="209"/>
                </a:lnTo>
                <a:lnTo>
                  <a:pt x="5034" y="166"/>
                </a:lnTo>
                <a:lnTo>
                  <a:pt x="5082" y="161"/>
                </a:lnTo>
                <a:close/>
                <a:moveTo>
                  <a:pt x="4996" y="126"/>
                </a:moveTo>
                <a:lnTo>
                  <a:pt x="5034" y="134"/>
                </a:lnTo>
                <a:lnTo>
                  <a:pt x="5026" y="155"/>
                </a:lnTo>
                <a:lnTo>
                  <a:pt x="4996" y="158"/>
                </a:lnTo>
                <a:lnTo>
                  <a:pt x="4986" y="126"/>
                </a:lnTo>
                <a:lnTo>
                  <a:pt x="4996" y="126"/>
                </a:lnTo>
                <a:close/>
                <a:moveTo>
                  <a:pt x="4972" y="126"/>
                </a:moveTo>
                <a:lnTo>
                  <a:pt x="4986" y="161"/>
                </a:lnTo>
                <a:lnTo>
                  <a:pt x="4927" y="166"/>
                </a:lnTo>
                <a:lnTo>
                  <a:pt x="4908" y="129"/>
                </a:lnTo>
                <a:lnTo>
                  <a:pt x="4972" y="126"/>
                </a:lnTo>
                <a:close/>
                <a:moveTo>
                  <a:pt x="4954" y="115"/>
                </a:moveTo>
                <a:lnTo>
                  <a:pt x="4903" y="118"/>
                </a:lnTo>
                <a:lnTo>
                  <a:pt x="4895" y="102"/>
                </a:lnTo>
                <a:lnTo>
                  <a:pt x="4954" y="115"/>
                </a:lnTo>
                <a:close/>
                <a:moveTo>
                  <a:pt x="4913" y="169"/>
                </a:moveTo>
                <a:lnTo>
                  <a:pt x="4857" y="174"/>
                </a:lnTo>
                <a:lnTo>
                  <a:pt x="4841" y="147"/>
                </a:lnTo>
                <a:lnTo>
                  <a:pt x="4847" y="131"/>
                </a:lnTo>
                <a:lnTo>
                  <a:pt x="4895" y="129"/>
                </a:lnTo>
                <a:lnTo>
                  <a:pt x="4913" y="169"/>
                </a:lnTo>
                <a:close/>
                <a:moveTo>
                  <a:pt x="4889" y="118"/>
                </a:moveTo>
                <a:lnTo>
                  <a:pt x="4849" y="118"/>
                </a:lnTo>
                <a:lnTo>
                  <a:pt x="4857" y="94"/>
                </a:lnTo>
                <a:lnTo>
                  <a:pt x="4879" y="97"/>
                </a:lnTo>
                <a:lnTo>
                  <a:pt x="4889" y="118"/>
                </a:lnTo>
                <a:close/>
                <a:moveTo>
                  <a:pt x="4873" y="83"/>
                </a:moveTo>
                <a:lnTo>
                  <a:pt x="4863" y="80"/>
                </a:lnTo>
                <a:lnTo>
                  <a:pt x="4865" y="67"/>
                </a:lnTo>
                <a:lnTo>
                  <a:pt x="4873" y="83"/>
                </a:lnTo>
                <a:close/>
                <a:moveTo>
                  <a:pt x="4873" y="0"/>
                </a:moveTo>
                <a:lnTo>
                  <a:pt x="4863" y="35"/>
                </a:lnTo>
                <a:lnTo>
                  <a:pt x="4849" y="6"/>
                </a:lnTo>
                <a:lnTo>
                  <a:pt x="4873" y="0"/>
                </a:lnTo>
                <a:close/>
                <a:moveTo>
                  <a:pt x="4836" y="8"/>
                </a:moveTo>
                <a:lnTo>
                  <a:pt x="4857" y="51"/>
                </a:lnTo>
                <a:lnTo>
                  <a:pt x="4849" y="78"/>
                </a:lnTo>
                <a:lnTo>
                  <a:pt x="4793" y="64"/>
                </a:lnTo>
                <a:lnTo>
                  <a:pt x="4769" y="22"/>
                </a:lnTo>
                <a:lnTo>
                  <a:pt x="4836" y="8"/>
                </a:lnTo>
                <a:close/>
                <a:moveTo>
                  <a:pt x="4756" y="24"/>
                </a:moveTo>
                <a:lnTo>
                  <a:pt x="4777" y="62"/>
                </a:lnTo>
                <a:lnTo>
                  <a:pt x="4718" y="46"/>
                </a:lnTo>
                <a:lnTo>
                  <a:pt x="4708" y="32"/>
                </a:lnTo>
                <a:lnTo>
                  <a:pt x="4756" y="24"/>
                </a:lnTo>
                <a:close/>
                <a:moveTo>
                  <a:pt x="4692" y="35"/>
                </a:moveTo>
                <a:lnTo>
                  <a:pt x="4694" y="35"/>
                </a:lnTo>
                <a:lnTo>
                  <a:pt x="4700" y="43"/>
                </a:lnTo>
                <a:lnTo>
                  <a:pt x="4692" y="40"/>
                </a:lnTo>
                <a:lnTo>
                  <a:pt x="4692" y="35"/>
                </a:lnTo>
                <a:close/>
                <a:moveTo>
                  <a:pt x="4689" y="51"/>
                </a:moveTo>
                <a:lnTo>
                  <a:pt x="4710" y="56"/>
                </a:lnTo>
                <a:lnTo>
                  <a:pt x="4753" y="121"/>
                </a:lnTo>
                <a:lnTo>
                  <a:pt x="4721" y="123"/>
                </a:lnTo>
                <a:lnTo>
                  <a:pt x="4684" y="75"/>
                </a:lnTo>
                <a:lnTo>
                  <a:pt x="4689" y="51"/>
                </a:lnTo>
                <a:close/>
                <a:moveTo>
                  <a:pt x="4708" y="123"/>
                </a:moveTo>
                <a:lnTo>
                  <a:pt x="4702" y="123"/>
                </a:lnTo>
                <a:lnTo>
                  <a:pt x="4678" y="107"/>
                </a:lnTo>
                <a:lnTo>
                  <a:pt x="4681" y="89"/>
                </a:lnTo>
                <a:lnTo>
                  <a:pt x="4708" y="123"/>
                </a:lnTo>
                <a:close/>
                <a:moveTo>
                  <a:pt x="4681" y="38"/>
                </a:moveTo>
                <a:lnTo>
                  <a:pt x="4681" y="38"/>
                </a:lnTo>
                <a:lnTo>
                  <a:pt x="4678" y="38"/>
                </a:lnTo>
                <a:lnTo>
                  <a:pt x="4681" y="38"/>
                </a:lnTo>
                <a:close/>
                <a:moveTo>
                  <a:pt x="4678" y="48"/>
                </a:moveTo>
                <a:lnTo>
                  <a:pt x="4676" y="62"/>
                </a:lnTo>
                <a:lnTo>
                  <a:pt x="4662" y="46"/>
                </a:lnTo>
                <a:lnTo>
                  <a:pt x="4678" y="48"/>
                </a:lnTo>
                <a:close/>
                <a:moveTo>
                  <a:pt x="4636" y="46"/>
                </a:moveTo>
                <a:lnTo>
                  <a:pt x="4644" y="43"/>
                </a:lnTo>
                <a:lnTo>
                  <a:pt x="4670" y="78"/>
                </a:lnTo>
                <a:lnTo>
                  <a:pt x="4668" y="97"/>
                </a:lnTo>
                <a:lnTo>
                  <a:pt x="4633" y="59"/>
                </a:lnTo>
                <a:lnTo>
                  <a:pt x="4636" y="46"/>
                </a:lnTo>
                <a:close/>
                <a:moveTo>
                  <a:pt x="4630" y="72"/>
                </a:moveTo>
                <a:lnTo>
                  <a:pt x="4630" y="75"/>
                </a:lnTo>
                <a:lnTo>
                  <a:pt x="4630" y="75"/>
                </a:lnTo>
                <a:lnTo>
                  <a:pt x="4630" y="72"/>
                </a:lnTo>
                <a:close/>
                <a:moveTo>
                  <a:pt x="4646" y="113"/>
                </a:moveTo>
                <a:lnTo>
                  <a:pt x="4660" y="123"/>
                </a:lnTo>
                <a:lnTo>
                  <a:pt x="4660" y="126"/>
                </a:lnTo>
                <a:lnTo>
                  <a:pt x="4620" y="126"/>
                </a:lnTo>
                <a:lnTo>
                  <a:pt x="4625" y="94"/>
                </a:lnTo>
                <a:lnTo>
                  <a:pt x="4646" y="113"/>
                </a:lnTo>
                <a:close/>
                <a:moveTo>
                  <a:pt x="4622" y="35"/>
                </a:moveTo>
                <a:lnTo>
                  <a:pt x="4614" y="38"/>
                </a:lnTo>
                <a:lnTo>
                  <a:pt x="4609" y="32"/>
                </a:lnTo>
                <a:lnTo>
                  <a:pt x="4622" y="35"/>
                </a:lnTo>
                <a:close/>
                <a:moveTo>
                  <a:pt x="4609" y="51"/>
                </a:moveTo>
                <a:lnTo>
                  <a:pt x="4620" y="62"/>
                </a:lnTo>
                <a:lnTo>
                  <a:pt x="4620" y="67"/>
                </a:lnTo>
                <a:lnTo>
                  <a:pt x="4609" y="59"/>
                </a:lnTo>
                <a:lnTo>
                  <a:pt x="4601" y="51"/>
                </a:lnTo>
                <a:lnTo>
                  <a:pt x="4609" y="51"/>
                </a:lnTo>
                <a:close/>
                <a:moveTo>
                  <a:pt x="4590" y="30"/>
                </a:moveTo>
                <a:lnTo>
                  <a:pt x="4601" y="40"/>
                </a:lnTo>
                <a:lnTo>
                  <a:pt x="4590" y="43"/>
                </a:lnTo>
                <a:lnTo>
                  <a:pt x="4574" y="24"/>
                </a:lnTo>
                <a:lnTo>
                  <a:pt x="4590" y="30"/>
                </a:lnTo>
                <a:close/>
                <a:moveTo>
                  <a:pt x="4518" y="11"/>
                </a:moveTo>
                <a:lnTo>
                  <a:pt x="4521" y="11"/>
                </a:lnTo>
                <a:lnTo>
                  <a:pt x="4550" y="32"/>
                </a:lnTo>
                <a:lnTo>
                  <a:pt x="4566" y="46"/>
                </a:lnTo>
                <a:lnTo>
                  <a:pt x="4513" y="56"/>
                </a:lnTo>
                <a:lnTo>
                  <a:pt x="4518" y="11"/>
                </a:lnTo>
                <a:close/>
                <a:moveTo>
                  <a:pt x="4579" y="56"/>
                </a:moveTo>
                <a:lnTo>
                  <a:pt x="4614" y="86"/>
                </a:lnTo>
                <a:lnTo>
                  <a:pt x="4606" y="126"/>
                </a:lnTo>
                <a:lnTo>
                  <a:pt x="4545" y="129"/>
                </a:lnTo>
                <a:lnTo>
                  <a:pt x="4505" y="115"/>
                </a:lnTo>
                <a:lnTo>
                  <a:pt x="4510" y="70"/>
                </a:lnTo>
                <a:lnTo>
                  <a:pt x="4579" y="56"/>
                </a:lnTo>
                <a:close/>
                <a:moveTo>
                  <a:pt x="4486" y="6"/>
                </a:moveTo>
                <a:lnTo>
                  <a:pt x="4489" y="6"/>
                </a:lnTo>
                <a:lnTo>
                  <a:pt x="4507" y="8"/>
                </a:lnTo>
                <a:lnTo>
                  <a:pt x="4499" y="59"/>
                </a:lnTo>
                <a:lnTo>
                  <a:pt x="4478" y="64"/>
                </a:lnTo>
                <a:lnTo>
                  <a:pt x="4486" y="6"/>
                </a:lnTo>
                <a:close/>
                <a:moveTo>
                  <a:pt x="4499" y="72"/>
                </a:moveTo>
                <a:lnTo>
                  <a:pt x="4491" y="113"/>
                </a:lnTo>
                <a:lnTo>
                  <a:pt x="4473" y="105"/>
                </a:lnTo>
                <a:lnTo>
                  <a:pt x="4475" y="75"/>
                </a:lnTo>
                <a:lnTo>
                  <a:pt x="4499" y="72"/>
                </a:lnTo>
                <a:close/>
                <a:moveTo>
                  <a:pt x="4363" y="19"/>
                </a:moveTo>
                <a:lnTo>
                  <a:pt x="4473" y="6"/>
                </a:lnTo>
                <a:lnTo>
                  <a:pt x="4465" y="64"/>
                </a:lnTo>
                <a:lnTo>
                  <a:pt x="4390" y="80"/>
                </a:lnTo>
                <a:lnTo>
                  <a:pt x="4360" y="70"/>
                </a:lnTo>
                <a:lnTo>
                  <a:pt x="4363" y="19"/>
                </a:lnTo>
                <a:close/>
                <a:moveTo>
                  <a:pt x="4358" y="83"/>
                </a:moveTo>
                <a:lnTo>
                  <a:pt x="4366" y="83"/>
                </a:lnTo>
                <a:lnTo>
                  <a:pt x="4358" y="86"/>
                </a:lnTo>
                <a:lnTo>
                  <a:pt x="4358" y="83"/>
                </a:lnTo>
                <a:close/>
                <a:moveTo>
                  <a:pt x="4358" y="99"/>
                </a:moveTo>
                <a:lnTo>
                  <a:pt x="4390" y="91"/>
                </a:lnTo>
                <a:lnTo>
                  <a:pt x="4459" y="115"/>
                </a:lnTo>
                <a:lnTo>
                  <a:pt x="4457" y="131"/>
                </a:lnTo>
                <a:lnTo>
                  <a:pt x="4355" y="137"/>
                </a:lnTo>
                <a:lnTo>
                  <a:pt x="4358" y="99"/>
                </a:lnTo>
                <a:close/>
                <a:moveTo>
                  <a:pt x="4355" y="147"/>
                </a:moveTo>
                <a:lnTo>
                  <a:pt x="4454" y="145"/>
                </a:lnTo>
                <a:lnTo>
                  <a:pt x="4446" y="201"/>
                </a:lnTo>
                <a:lnTo>
                  <a:pt x="4352" y="163"/>
                </a:lnTo>
                <a:lnTo>
                  <a:pt x="4355" y="147"/>
                </a:lnTo>
                <a:close/>
                <a:moveTo>
                  <a:pt x="4352" y="174"/>
                </a:moveTo>
                <a:lnTo>
                  <a:pt x="4443" y="212"/>
                </a:lnTo>
                <a:lnTo>
                  <a:pt x="4443" y="222"/>
                </a:lnTo>
                <a:lnTo>
                  <a:pt x="4347" y="233"/>
                </a:lnTo>
                <a:lnTo>
                  <a:pt x="4352" y="174"/>
                </a:lnTo>
                <a:close/>
                <a:moveTo>
                  <a:pt x="4328" y="22"/>
                </a:moveTo>
                <a:lnTo>
                  <a:pt x="4350" y="19"/>
                </a:lnTo>
                <a:lnTo>
                  <a:pt x="4347" y="67"/>
                </a:lnTo>
                <a:lnTo>
                  <a:pt x="4326" y="59"/>
                </a:lnTo>
                <a:lnTo>
                  <a:pt x="4328" y="22"/>
                </a:lnTo>
                <a:close/>
                <a:moveTo>
                  <a:pt x="4326" y="72"/>
                </a:moveTo>
                <a:lnTo>
                  <a:pt x="4347" y="78"/>
                </a:lnTo>
                <a:lnTo>
                  <a:pt x="4347" y="89"/>
                </a:lnTo>
                <a:lnTo>
                  <a:pt x="4323" y="91"/>
                </a:lnTo>
                <a:lnTo>
                  <a:pt x="4326" y="72"/>
                </a:lnTo>
                <a:close/>
                <a:moveTo>
                  <a:pt x="4323" y="105"/>
                </a:moveTo>
                <a:lnTo>
                  <a:pt x="4344" y="102"/>
                </a:lnTo>
                <a:lnTo>
                  <a:pt x="4342" y="137"/>
                </a:lnTo>
                <a:lnTo>
                  <a:pt x="4320" y="137"/>
                </a:lnTo>
                <a:lnTo>
                  <a:pt x="4323" y="105"/>
                </a:lnTo>
                <a:close/>
                <a:moveTo>
                  <a:pt x="4320" y="150"/>
                </a:moveTo>
                <a:lnTo>
                  <a:pt x="4342" y="147"/>
                </a:lnTo>
                <a:lnTo>
                  <a:pt x="4342" y="158"/>
                </a:lnTo>
                <a:lnTo>
                  <a:pt x="4320" y="150"/>
                </a:lnTo>
                <a:lnTo>
                  <a:pt x="4320" y="150"/>
                </a:lnTo>
                <a:close/>
                <a:moveTo>
                  <a:pt x="4318" y="161"/>
                </a:moveTo>
                <a:lnTo>
                  <a:pt x="4339" y="171"/>
                </a:lnTo>
                <a:lnTo>
                  <a:pt x="4336" y="233"/>
                </a:lnTo>
                <a:lnTo>
                  <a:pt x="4326" y="236"/>
                </a:lnTo>
                <a:lnTo>
                  <a:pt x="4315" y="230"/>
                </a:lnTo>
                <a:lnTo>
                  <a:pt x="4318" y="161"/>
                </a:lnTo>
                <a:close/>
                <a:moveTo>
                  <a:pt x="4315" y="24"/>
                </a:moveTo>
                <a:lnTo>
                  <a:pt x="4312" y="56"/>
                </a:lnTo>
                <a:lnTo>
                  <a:pt x="4240" y="32"/>
                </a:lnTo>
                <a:lnTo>
                  <a:pt x="4315" y="24"/>
                </a:lnTo>
                <a:close/>
                <a:moveTo>
                  <a:pt x="4211" y="35"/>
                </a:moveTo>
                <a:lnTo>
                  <a:pt x="4312" y="67"/>
                </a:lnTo>
                <a:lnTo>
                  <a:pt x="4312" y="94"/>
                </a:lnTo>
                <a:lnTo>
                  <a:pt x="4224" y="110"/>
                </a:lnTo>
                <a:lnTo>
                  <a:pt x="4189" y="97"/>
                </a:lnTo>
                <a:lnTo>
                  <a:pt x="4189" y="38"/>
                </a:lnTo>
                <a:lnTo>
                  <a:pt x="4211" y="35"/>
                </a:lnTo>
                <a:close/>
                <a:moveTo>
                  <a:pt x="4189" y="1147"/>
                </a:moveTo>
                <a:lnTo>
                  <a:pt x="4144" y="1107"/>
                </a:lnTo>
                <a:lnTo>
                  <a:pt x="4117" y="800"/>
                </a:lnTo>
                <a:lnTo>
                  <a:pt x="4144" y="827"/>
                </a:lnTo>
                <a:lnTo>
                  <a:pt x="4187" y="875"/>
                </a:lnTo>
                <a:lnTo>
                  <a:pt x="4189" y="1147"/>
                </a:lnTo>
                <a:close/>
                <a:moveTo>
                  <a:pt x="4187" y="851"/>
                </a:moveTo>
                <a:lnTo>
                  <a:pt x="4152" y="819"/>
                </a:lnTo>
                <a:lnTo>
                  <a:pt x="4141" y="803"/>
                </a:lnTo>
                <a:lnTo>
                  <a:pt x="4187" y="843"/>
                </a:lnTo>
                <a:lnTo>
                  <a:pt x="4187" y="851"/>
                </a:lnTo>
                <a:close/>
                <a:moveTo>
                  <a:pt x="4187" y="827"/>
                </a:moveTo>
                <a:lnTo>
                  <a:pt x="4115" y="765"/>
                </a:lnTo>
                <a:lnTo>
                  <a:pt x="4112" y="749"/>
                </a:lnTo>
                <a:lnTo>
                  <a:pt x="4187" y="803"/>
                </a:lnTo>
                <a:lnTo>
                  <a:pt x="4187" y="827"/>
                </a:lnTo>
                <a:close/>
                <a:moveTo>
                  <a:pt x="4187" y="786"/>
                </a:moveTo>
                <a:lnTo>
                  <a:pt x="4112" y="733"/>
                </a:lnTo>
                <a:lnTo>
                  <a:pt x="4112" y="720"/>
                </a:lnTo>
                <a:lnTo>
                  <a:pt x="4187" y="765"/>
                </a:lnTo>
                <a:lnTo>
                  <a:pt x="4187" y="786"/>
                </a:lnTo>
                <a:close/>
                <a:moveTo>
                  <a:pt x="4187" y="752"/>
                </a:moveTo>
                <a:lnTo>
                  <a:pt x="4109" y="704"/>
                </a:lnTo>
                <a:lnTo>
                  <a:pt x="4107" y="674"/>
                </a:lnTo>
                <a:lnTo>
                  <a:pt x="4184" y="714"/>
                </a:lnTo>
                <a:lnTo>
                  <a:pt x="4187" y="752"/>
                </a:lnTo>
                <a:close/>
                <a:moveTo>
                  <a:pt x="4184" y="701"/>
                </a:moveTo>
                <a:lnTo>
                  <a:pt x="4107" y="658"/>
                </a:lnTo>
                <a:lnTo>
                  <a:pt x="4101" y="615"/>
                </a:lnTo>
                <a:lnTo>
                  <a:pt x="4184" y="653"/>
                </a:lnTo>
                <a:lnTo>
                  <a:pt x="4184" y="701"/>
                </a:lnTo>
                <a:close/>
                <a:moveTo>
                  <a:pt x="4184" y="639"/>
                </a:moveTo>
                <a:lnTo>
                  <a:pt x="4101" y="602"/>
                </a:lnTo>
                <a:lnTo>
                  <a:pt x="4096" y="554"/>
                </a:lnTo>
                <a:lnTo>
                  <a:pt x="4184" y="586"/>
                </a:lnTo>
                <a:lnTo>
                  <a:pt x="4184" y="639"/>
                </a:lnTo>
                <a:close/>
                <a:moveTo>
                  <a:pt x="4184" y="573"/>
                </a:moveTo>
                <a:lnTo>
                  <a:pt x="4096" y="540"/>
                </a:lnTo>
                <a:lnTo>
                  <a:pt x="4091" y="492"/>
                </a:lnTo>
                <a:lnTo>
                  <a:pt x="4184" y="516"/>
                </a:lnTo>
                <a:lnTo>
                  <a:pt x="4184" y="573"/>
                </a:lnTo>
                <a:close/>
                <a:moveTo>
                  <a:pt x="4184" y="503"/>
                </a:moveTo>
                <a:lnTo>
                  <a:pt x="4091" y="479"/>
                </a:lnTo>
                <a:lnTo>
                  <a:pt x="4085" y="423"/>
                </a:lnTo>
                <a:lnTo>
                  <a:pt x="4181" y="442"/>
                </a:lnTo>
                <a:lnTo>
                  <a:pt x="4184" y="503"/>
                </a:lnTo>
                <a:close/>
                <a:moveTo>
                  <a:pt x="4181" y="428"/>
                </a:moveTo>
                <a:lnTo>
                  <a:pt x="4085" y="409"/>
                </a:lnTo>
                <a:lnTo>
                  <a:pt x="4083" y="393"/>
                </a:lnTo>
                <a:lnTo>
                  <a:pt x="4179" y="388"/>
                </a:lnTo>
                <a:lnTo>
                  <a:pt x="4181" y="393"/>
                </a:lnTo>
                <a:lnTo>
                  <a:pt x="4181" y="428"/>
                </a:lnTo>
                <a:close/>
                <a:moveTo>
                  <a:pt x="4181" y="361"/>
                </a:moveTo>
                <a:lnTo>
                  <a:pt x="4165" y="345"/>
                </a:lnTo>
                <a:lnTo>
                  <a:pt x="4181" y="348"/>
                </a:lnTo>
                <a:lnTo>
                  <a:pt x="4181" y="361"/>
                </a:lnTo>
                <a:close/>
                <a:moveTo>
                  <a:pt x="4181" y="329"/>
                </a:moveTo>
                <a:lnTo>
                  <a:pt x="4109" y="270"/>
                </a:lnTo>
                <a:lnTo>
                  <a:pt x="4139" y="268"/>
                </a:lnTo>
                <a:lnTo>
                  <a:pt x="4181" y="297"/>
                </a:lnTo>
                <a:lnTo>
                  <a:pt x="4181" y="329"/>
                </a:lnTo>
                <a:close/>
                <a:moveTo>
                  <a:pt x="4181" y="281"/>
                </a:moveTo>
                <a:lnTo>
                  <a:pt x="4157" y="265"/>
                </a:lnTo>
                <a:lnTo>
                  <a:pt x="4181" y="262"/>
                </a:lnTo>
                <a:lnTo>
                  <a:pt x="4181" y="281"/>
                </a:lnTo>
                <a:close/>
                <a:moveTo>
                  <a:pt x="4181" y="244"/>
                </a:moveTo>
                <a:lnTo>
                  <a:pt x="4125" y="244"/>
                </a:lnTo>
                <a:lnTo>
                  <a:pt x="4066" y="204"/>
                </a:lnTo>
                <a:lnTo>
                  <a:pt x="4064" y="177"/>
                </a:lnTo>
                <a:lnTo>
                  <a:pt x="4181" y="244"/>
                </a:lnTo>
                <a:lnTo>
                  <a:pt x="4181" y="244"/>
                </a:lnTo>
                <a:close/>
                <a:moveTo>
                  <a:pt x="4179" y="230"/>
                </a:moveTo>
                <a:lnTo>
                  <a:pt x="4064" y="161"/>
                </a:lnTo>
                <a:lnTo>
                  <a:pt x="4061" y="158"/>
                </a:lnTo>
                <a:lnTo>
                  <a:pt x="4136" y="155"/>
                </a:lnTo>
                <a:lnTo>
                  <a:pt x="4179" y="177"/>
                </a:lnTo>
                <a:lnTo>
                  <a:pt x="4179" y="230"/>
                </a:lnTo>
                <a:close/>
                <a:moveTo>
                  <a:pt x="4179" y="163"/>
                </a:moveTo>
                <a:lnTo>
                  <a:pt x="4163" y="155"/>
                </a:lnTo>
                <a:lnTo>
                  <a:pt x="4179" y="153"/>
                </a:lnTo>
                <a:lnTo>
                  <a:pt x="4179" y="163"/>
                </a:lnTo>
                <a:close/>
                <a:moveTo>
                  <a:pt x="4179" y="142"/>
                </a:moveTo>
                <a:lnTo>
                  <a:pt x="4139" y="142"/>
                </a:lnTo>
                <a:lnTo>
                  <a:pt x="4133" y="139"/>
                </a:lnTo>
                <a:lnTo>
                  <a:pt x="4179" y="131"/>
                </a:lnTo>
                <a:lnTo>
                  <a:pt x="4179" y="142"/>
                </a:lnTo>
                <a:close/>
                <a:moveTo>
                  <a:pt x="4179" y="121"/>
                </a:moveTo>
                <a:lnTo>
                  <a:pt x="4115" y="131"/>
                </a:lnTo>
                <a:lnTo>
                  <a:pt x="4058" y="105"/>
                </a:lnTo>
                <a:lnTo>
                  <a:pt x="4053" y="54"/>
                </a:lnTo>
                <a:lnTo>
                  <a:pt x="4179" y="105"/>
                </a:lnTo>
                <a:lnTo>
                  <a:pt x="4179" y="121"/>
                </a:lnTo>
                <a:close/>
                <a:moveTo>
                  <a:pt x="4179" y="91"/>
                </a:moveTo>
                <a:lnTo>
                  <a:pt x="4072" y="51"/>
                </a:lnTo>
                <a:lnTo>
                  <a:pt x="4179" y="38"/>
                </a:lnTo>
                <a:lnTo>
                  <a:pt x="4179" y="91"/>
                </a:lnTo>
                <a:close/>
                <a:moveTo>
                  <a:pt x="4112" y="3"/>
                </a:moveTo>
                <a:lnTo>
                  <a:pt x="4179" y="24"/>
                </a:lnTo>
                <a:lnTo>
                  <a:pt x="4179" y="27"/>
                </a:lnTo>
                <a:lnTo>
                  <a:pt x="4053" y="40"/>
                </a:lnTo>
                <a:lnTo>
                  <a:pt x="4050" y="19"/>
                </a:lnTo>
                <a:lnTo>
                  <a:pt x="4112" y="3"/>
                </a:lnTo>
                <a:close/>
                <a:moveTo>
                  <a:pt x="4050" y="169"/>
                </a:moveTo>
                <a:lnTo>
                  <a:pt x="4053" y="193"/>
                </a:lnTo>
                <a:lnTo>
                  <a:pt x="4018" y="169"/>
                </a:lnTo>
                <a:lnTo>
                  <a:pt x="4013" y="163"/>
                </a:lnTo>
                <a:lnTo>
                  <a:pt x="4034" y="158"/>
                </a:lnTo>
                <a:lnTo>
                  <a:pt x="4050" y="169"/>
                </a:lnTo>
                <a:close/>
                <a:moveTo>
                  <a:pt x="4048" y="145"/>
                </a:moveTo>
                <a:lnTo>
                  <a:pt x="4037" y="147"/>
                </a:lnTo>
                <a:lnTo>
                  <a:pt x="3968" y="105"/>
                </a:lnTo>
                <a:lnTo>
                  <a:pt x="3936" y="67"/>
                </a:lnTo>
                <a:lnTo>
                  <a:pt x="3936" y="64"/>
                </a:lnTo>
                <a:lnTo>
                  <a:pt x="3949" y="64"/>
                </a:lnTo>
                <a:lnTo>
                  <a:pt x="4045" y="110"/>
                </a:lnTo>
                <a:lnTo>
                  <a:pt x="4048" y="145"/>
                </a:lnTo>
                <a:close/>
                <a:moveTo>
                  <a:pt x="4045" y="97"/>
                </a:moveTo>
                <a:lnTo>
                  <a:pt x="3970" y="62"/>
                </a:lnTo>
                <a:lnTo>
                  <a:pt x="4042" y="54"/>
                </a:lnTo>
                <a:lnTo>
                  <a:pt x="4045" y="97"/>
                </a:lnTo>
                <a:close/>
                <a:moveTo>
                  <a:pt x="4040" y="22"/>
                </a:moveTo>
                <a:lnTo>
                  <a:pt x="4040" y="38"/>
                </a:lnTo>
                <a:lnTo>
                  <a:pt x="4018" y="27"/>
                </a:lnTo>
                <a:lnTo>
                  <a:pt x="4040" y="22"/>
                </a:lnTo>
                <a:close/>
                <a:moveTo>
                  <a:pt x="4024" y="43"/>
                </a:moveTo>
                <a:lnTo>
                  <a:pt x="3952" y="51"/>
                </a:lnTo>
                <a:lnTo>
                  <a:pt x="3944" y="48"/>
                </a:lnTo>
                <a:lnTo>
                  <a:pt x="4000" y="32"/>
                </a:lnTo>
                <a:lnTo>
                  <a:pt x="4024" y="43"/>
                </a:lnTo>
                <a:close/>
                <a:moveTo>
                  <a:pt x="3981" y="27"/>
                </a:moveTo>
                <a:lnTo>
                  <a:pt x="3933" y="38"/>
                </a:lnTo>
                <a:lnTo>
                  <a:pt x="3928" y="3"/>
                </a:lnTo>
                <a:lnTo>
                  <a:pt x="3981" y="27"/>
                </a:lnTo>
                <a:close/>
                <a:moveTo>
                  <a:pt x="3933" y="126"/>
                </a:moveTo>
                <a:lnTo>
                  <a:pt x="3936" y="131"/>
                </a:lnTo>
                <a:lnTo>
                  <a:pt x="3917" y="113"/>
                </a:lnTo>
                <a:lnTo>
                  <a:pt x="3933" y="126"/>
                </a:lnTo>
                <a:close/>
                <a:moveTo>
                  <a:pt x="3922" y="94"/>
                </a:moveTo>
                <a:lnTo>
                  <a:pt x="3930" y="97"/>
                </a:lnTo>
                <a:lnTo>
                  <a:pt x="3930" y="102"/>
                </a:lnTo>
                <a:lnTo>
                  <a:pt x="3922" y="94"/>
                </a:lnTo>
                <a:close/>
                <a:moveTo>
                  <a:pt x="3922" y="67"/>
                </a:moveTo>
                <a:lnTo>
                  <a:pt x="3925" y="72"/>
                </a:lnTo>
                <a:lnTo>
                  <a:pt x="3928" y="80"/>
                </a:lnTo>
                <a:lnTo>
                  <a:pt x="3904" y="67"/>
                </a:lnTo>
                <a:lnTo>
                  <a:pt x="3922" y="67"/>
                </a:lnTo>
                <a:close/>
                <a:moveTo>
                  <a:pt x="3904" y="91"/>
                </a:moveTo>
                <a:lnTo>
                  <a:pt x="3877" y="72"/>
                </a:lnTo>
                <a:lnTo>
                  <a:pt x="3885" y="70"/>
                </a:lnTo>
                <a:lnTo>
                  <a:pt x="3887" y="72"/>
                </a:lnTo>
                <a:lnTo>
                  <a:pt x="3904" y="91"/>
                </a:lnTo>
                <a:close/>
                <a:moveTo>
                  <a:pt x="3850" y="16"/>
                </a:moveTo>
                <a:lnTo>
                  <a:pt x="3901" y="40"/>
                </a:lnTo>
                <a:lnTo>
                  <a:pt x="3906" y="46"/>
                </a:lnTo>
                <a:lnTo>
                  <a:pt x="3885" y="51"/>
                </a:lnTo>
                <a:lnTo>
                  <a:pt x="3850" y="16"/>
                </a:lnTo>
                <a:close/>
                <a:moveTo>
                  <a:pt x="3861" y="56"/>
                </a:moveTo>
                <a:lnTo>
                  <a:pt x="3858" y="59"/>
                </a:lnTo>
                <a:lnTo>
                  <a:pt x="3855" y="56"/>
                </a:lnTo>
                <a:lnTo>
                  <a:pt x="3847" y="48"/>
                </a:lnTo>
                <a:lnTo>
                  <a:pt x="3861" y="56"/>
                </a:lnTo>
                <a:close/>
                <a:moveTo>
                  <a:pt x="3845" y="75"/>
                </a:moveTo>
                <a:lnTo>
                  <a:pt x="3930" y="145"/>
                </a:lnTo>
                <a:lnTo>
                  <a:pt x="3938" y="150"/>
                </a:lnTo>
                <a:lnTo>
                  <a:pt x="3839" y="153"/>
                </a:lnTo>
                <a:lnTo>
                  <a:pt x="3823" y="80"/>
                </a:lnTo>
                <a:lnTo>
                  <a:pt x="3842" y="75"/>
                </a:lnTo>
                <a:lnTo>
                  <a:pt x="3845" y="75"/>
                </a:lnTo>
                <a:close/>
                <a:moveTo>
                  <a:pt x="3831" y="64"/>
                </a:moveTo>
                <a:lnTo>
                  <a:pt x="3818" y="64"/>
                </a:lnTo>
                <a:lnTo>
                  <a:pt x="3815" y="51"/>
                </a:lnTo>
                <a:lnTo>
                  <a:pt x="3831" y="64"/>
                </a:lnTo>
                <a:close/>
                <a:moveTo>
                  <a:pt x="3810" y="83"/>
                </a:moveTo>
                <a:lnTo>
                  <a:pt x="3829" y="153"/>
                </a:lnTo>
                <a:lnTo>
                  <a:pt x="3735" y="158"/>
                </a:lnTo>
                <a:lnTo>
                  <a:pt x="3719" y="107"/>
                </a:lnTo>
                <a:lnTo>
                  <a:pt x="3810" y="83"/>
                </a:lnTo>
                <a:close/>
                <a:moveTo>
                  <a:pt x="3765" y="83"/>
                </a:moveTo>
                <a:lnTo>
                  <a:pt x="3716" y="97"/>
                </a:lnTo>
                <a:lnTo>
                  <a:pt x="3714" y="89"/>
                </a:lnTo>
                <a:lnTo>
                  <a:pt x="3765" y="83"/>
                </a:lnTo>
                <a:close/>
                <a:moveTo>
                  <a:pt x="3722" y="158"/>
                </a:moveTo>
                <a:lnTo>
                  <a:pt x="3644" y="161"/>
                </a:lnTo>
                <a:lnTo>
                  <a:pt x="3631" y="131"/>
                </a:lnTo>
                <a:lnTo>
                  <a:pt x="3708" y="110"/>
                </a:lnTo>
                <a:lnTo>
                  <a:pt x="3722" y="158"/>
                </a:lnTo>
                <a:close/>
                <a:moveTo>
                  <a:pt x="3703" y="99"/>
                </a:moveTo>
                <a:lnTo>
                  <a:pt x="3628" y="121"/>
                </a:lnTo>
                <a:lnTo>
                  <a:pt x="3620" y="99"/>
                </a:lnTo>
                <a:lnTo>
                  <a:pt x="3700" y="91"/>
                </a:lnTo>
                <a:lnTo>
                  <a:pt x="3703" y="99"/>
                </a:lnTo>
                <a:close/>
                <a:moveTo>
                  <a:pt x="3631" y="19"/>
                </a:moveTo>
                <a:lnTo>
                  <a:pt x="3676" y="11"/>
                </a:lnTo>
                <a:lnTo>
                  <a:pt x="3698" y="78"/>
                </a:lnTo>
                <a:lnTo>
                  <a:pt x="3615" y="89"/>
                </a:lnTo>
                <a:lnTo>
                  <a:pt x="3591" y="32"/>
                </a:lnTo>
                <a:lnTo>
                  <a:pt x="3631" y="19"/>
                </a:lnTo>
                <a:close/>
                <a:moveTo>
                  <a:pt x="3580" y="35"/>
                </a:moveTo>
                <a:lnTo>
                  <a:pt x="3602" y="89"/>
                </a:lnTo>
                <a:lnTo>
                  <a:pt x="3529" y="97"/>
                </a:lnTo>
                <a:lnTo>
                  <a:pt x="3500" y="64"/>
                </a:lnTo>
                <a:lnTo>
                  <a:pt x="3580" y="35"/>
                </a:lnTo>
                <a:close/>
                <a:moveTo>
                  <a:pt x="3551" y="32"/>
                </a:moveTo>
                <a:lnTo>
                  <a:pt x="3492" y="54"/>
                </a:lnTo>
                <a:lnTo>
                  <a:pt x="3487" y="46"/>
                </a:lnTo>
                <a:lnTo>
                  <a:pt x="3551" y="32"/>
                </a:lnTo>
                <a:close/>
                <a:moveTo>
                  <a:pt x="3487" y="70"/>
                </a:moveTo>
                <a:lnTo>
                  <a:pt x="3500" y="99"/>
                </a:lnTo>
                <a:lnTo>
                  <a:pt x="3439" y="107"/>
                </a:lnTo>
                <a:lnTo>
                  <a:pt x="3423" y="91"/>
                </a:lnTo>
                <a:lnTo>
                  <a:pt x="3423" y="91"/>
                </a:lnTo>
                <a:lnTo>
                  <a:pt x="3487" y="70"/>
                </a:lnTo>
                <a:close/>
                <a:moveTo>
                  <a:pt x="3471" y="48"/>
                </a:moveTo>
                <a:lnTo>
                  <a:pt x="3479" y="59"/>
                </a:lnTo>
                <a:lnTo>
                  <a:pt x="3417" y="80"/>
                </a:lnTo>
                <a:lnTo>
                  <a:pt x="3404" y="62"/>
                </a:lnTo>
                <a:lnTo>
                  <a:pt x="3471" y="48"/>
                </a:lnTo>
                <a:close/>
                <a:moveTo>
                  <a:pt x="3399" y="86"/>
                </a:moveTo>
                <a:lnTo>
                  <a:pt x="3345" y="105"/>
                </a:lnTo>
                <a:lnTo>
                  <a:pt x="3313" y="78"/>
                </a:lnTo>
                <a:lnTo>
                  <a:pt x="3313" y="78"/>
                </a:lnTo>
                <a:lnTo>
                  <a:pt x="3380" y="64"/>
                </a:lnTo>
                <a:lnTo>
                  <a:pt x="3399" y="86"/>
                </a:lnTo>
                <a:close/>
                <a:moveTo>
                  <a:pt x="3356" y="3"/>
                </a:moveTo>
                <a:lnTo>
                  <a:pt x="3385" y="51"/>
                </a:lnTo>
                <a:lnTo>
                  <a:pt x="3383" y="54"/>
                </a:lnTo>
                <a:lnTo>
                  <a:pt x="3340" y="11"/>
                </a:lnTo>
                <a:lnTo>
                  <a:pt x="3356" y="3"/>
                </a:lnTo>
                <a:close/>
                <a:moveTo>
                  <a:pt x="3329" y="16"/>
                </a:moveTo>
                <a:lnTo>
                  <a:pt x="3369" y="56"/>
                </a:lnTo>
                <a:lnTo>
                  <a:pt x="3305" y="67"/>
                </a:lnTo>
                <a:lnTo>
                  <a:pt x="3284" y="35"/>
                </a:lnTo>
                <a:lnTo>
                  <a:pt x="3329" y="16"/>
                </a:lnTo>
                <a:close/>
                <a:moveTo>
                  <a:pt x="3273" y="40"/>
                </a:moveTo>
                <a:lnTo>
                  <a:pt x="3276" y="48"/>
                </a:lnTo>
                <a:lnTo>
                  <a:pt x="3270" y="43"/>
                </a:lnTo>
                <a:lnTo>
                  <a:pt x="3273" y="40"/>
                </a:lnTo>
                <a:close/>
                <a:moveTo>
                  <a:pt x="3257" y="48"/>
                </a:moveTo>
                <a:lnTo>
                  <a:pt x="3284" y="70"/>
                </a:lnTo>
                <a:lnTo>
                  <a:pt x="3225" y="80"/>
                </a:lnTo>
                <a:lnTo>
                  <a:pt x="3220" y="78"/>
                </a:lnTo>
                <a:lnTo>
                  <a:pt x="3212" y="67"/>
                </a:lnTo>
                <a:lnTo>
                  <a:pt x="3257" y="48"/>
                </a:lnTo>
                <a:close/>
                <a:moveTo>
                  <a:pt x="3209" y="83"/>
                </a:moveTo>
                <a:lnTo>
                  <a:pt x="3145" y="97"/>
                </a:lnTo>
                <a:lnTo>
                  <a:pt x="3195" y="75"/>
                </a:lnTo>
                <a:lnTo>
                  <a:pt x="3209" y="83"/>
                </a:lnTo>
                <a:close/>
                <a:moveTo>
                  <a:pt x="3107" y="8"/>
                </a:moveTo>
                <a:lnTo>
                  <a:pt x="3185" y="67"/>
                </a:lnTo>
                <a:lnTo>
                  <a:pt x="3129" y="91"/>
                </a:lnTo>
                <a:lnTo>
                  <a:pt x="3105" y="75"/>
                </a:lnTo>
                <a:lnTo>
                  <a:pt x="3065" y="32"/>
                </a:lnTo>
                <a:lnTo>
                  <a:pt x="3107" y="8"/>
                </a:lnTo>
                <a:close/>
                <a:moveTo>
                  <a:pt x="3051" y="38"/>
                </a:moveTo>
                <a:lnTo>
                  <a:pt x="3065" y="48"/>
                </a:lnTo>
                <a:lnTo>
                  <a:pt x="3049" y="40"/>
                </a:lnTo>
                <a:lnTo>
                  <a:pt x="3051" y="38"/>
                </a:lnTo>
                <a:close/>
                <a:moveTo>
                  <a:pt x="3035" y="46"/>
                </a:moveTo>
                <a:lnTo>
                  <a:pt x="3097" y="83"/>
                </a:lnTo>
                <a:lnTo>
                  <a:pt x="3110" y="99"/>
                </a:lnTo>
                <a:lnTo>
                  <a:pt x="3091" y="107"/>
                </a:lnTo>
                <a:lnTo>
                  <a:pt x="3065" y="110"/>
                </a:lnTo>
                <a:lnTo>
                  <a:pt x="3057" y="105"/>
                </a:lnTo>
                <a:lnTo>
                  <a:pt x="3006" y="62"/>
                </a:lnTo>
                <a:lnTo>
                  <a:pt x="3035" y="46"/>
                </a:lnTo>
                <a:close/>
                <a:moveTo>
                  <a:pt x="2995" y="67"/>
                </a:moveTo>
                <a:lnTo>
                  <a:pt x="3014" y="83"/>
                </a:lnTo>
                <a:lnTo>
                  <a:pt x="2990" y="70"/>
                </a:lnTo>
                <a:lnTo>
                  <a:pt x="2995" y="67"/>
                </a:lnTo>
                <a:close/>
                <a:moveTo>
                  <a:pt x="2931" y="8"/>
                </a:moveTo>
                <a:lnTo>
                  <a:pt x="2987" y="59"/>
                </a:lnTo>
                <a:lnTo>
                  <a:pt x="2976" y="64"/>
                </a:lnTo>
                <a:lnTo>
                  <a:pt x="2904" y="24"/>
                </a:lnTo>
                <a:lnTo>
                  <a:pt x="2931" y="8"/>
                </a:lnTo>
                <a:close/>
                <a:moveTo>
                  <a:pt x="2891" y="32"/>
                </a:moveTo>
                <a:lnTo>
                  <a:pt x="2963" y="70"/>
                </a:lnTo>
                <a:lnTo>
                  <a:pt x="2926" y="91"/>
                </a:lnTo>
                <a:lnTo>
                  <a:pt x="2851" y="56"/>
                </a:lnTo>
                <a:lnTo>
                  <a:pt x="2891" y="32"/>
                </a:lnTo>
                <a:close/>
                <a:moveTo>
                  <a:pt x="2840" y="64"/>
                </a:moveTo>
                <a:lnTo>
                  <a:pt x="2912" y="97"/>
                </a:lnTo>
                <a:lnTo>
                  <a:pt x="2878" y="115"/>
                </a:lnTo>
                <a:lnTo>
                  <a:pt x="2800" y="89"/>
                </a:lnTo>
                <a:lnTo>
                  <a:pt x="2840" y="64"/>
                </a:lnTo>
                <a:close/>
                <a:moveTo>
                  <a:pt x="2741" y="22"/>
                </a:moveTo>
                <a:lnTo>
                  <a:pt x="2827" y="59"/>
                </a:lnTo>
                <a:lnTo>
                  <a:pt x="2787" y="83"/>
                </a:lnTo>
                <a:lnTo>
                  <a:pt x="2699" y="54"/>
                </a:lnTo>
                <a:lnTo>
                  <a:pt x="2741" y="22"/>
                </a:lnTo>
                <a:close/>
                <a:moveTo>
                  <a:pt x="2685" y="62"/>
                </a:moveTo>
                <a:lnTo>
                  <a:pt x="2773" y="91"/>
                </a:lnTo>
                <a:lnTo>
                  <a:pt x="2736" y="115"/>
                </a:lnTo>
                <a:lnTo>
                  <a:pt x="2645" y="91"/>
                </a:lnTo>
                <a:lnTo>
                  <a:pt x="2685" y="62"/>
                </a:lnTo>
                <a:close/>
                <a:moveTo>
                  <a:pt x="2589" y="27"/>
                </a:moveTo>
                <a:lnTo>
                  <a:pt x="2672" y="56"/>
                </a:lnTo>
                <a:lnTo>
                  <a:pt x="2632" y="89"/>
                </a:lnTo>
                <a:lnTo>
                  <a:pt x="2544" y="64"/>
                </a:lnTo>
                <a:lnTo>
                  <a:pt x="2589" y="27"/>
                </a:lnTo>
                <a:close/>
                <a:moveTo>
                  <a:pt x="2533" y="75"/>
                </a:moveTo>
                <a:lnTo>
                  <a:pt x="2618" y="97"/>
                </a:lnTo>
                <a:lnTo>
                  <a:pt x="2581" y="123"/>
                </a:lnTo>
                <a:lnTo>
                  <a:pt x="2493" y="107"/>
                </a:lnTo>
                <a:lnTo>
                  <a:pt x="2533" y="75"/>
                </a:lnTo>
                <a:close/>
                <a:moveTo>
                  <a:pt x="2437" y="48"/>
                </a:moveTo>
                <a:lnTo>
                  <a:pt x="2520" y="70"/>
                </a:lnTo>
                <a:lnTo>
                  <a:pt x="2479" y="105"/>
                </a:lnTo>
                <a:lnTo>
                  <a:pt x="2394" y="89"/>
                </a:lnTo>
                <a:lnTo>
                  <a:pt x="2437" y="48"/>
                </a:lnTo>
                <a:close/>
                <a:moveTo>
                  <a:pt x="2335" y="22"/>
                </a:moveTo>
                <a:lnTo>
                  <a:pt x="2423" y="43"/>
                </a:lnTo>
                <a:lnTo>
                  <a:pt x="2381" y="86"/>
                </a:lnTo>
                <a:lnTo>
                  <a:pt x="2292" y="70"/>
                </a:lnTo>
                <a:lnTo>
                  <a:pt x="2335" y="22"/>
                </a:lnTo>
                <a:close/>
                <a:moveTo>
                  <a:pt x="2284" y="80"/>
                </a:moveTo>
                <a:lnTo>
                  <a:pt x="2370" y="97"/>
                </a:lnTo>
                <a:lnTo>
                  <a:pt x="2340" y="126"/>
                </a:lnTo>
                <a:lnTo>
                  <a:pt x="2252" y="115"/>
                </a:lnTo>
                <a:lnTo>
                  <a:pt x="2284" y="80"/>
                </a:lnTo>
                <a:close/>
                <a:moveTo>
                  <a:pt x="2178" y="59"/>
                </a:moveTo>
                <a:lnTo>
                  <a:pt x="2271" y="78"/>
                </a:lnTo>
                <a:lnTo>
                  <a:pt x="2239" y="115"/>
                </a:lnTo>
                <a:lnTo>
                  <a:pt x="2145" y="105"/>
                </a:lnTo>
                <a:lnTo>
                  <a:pt x="2178" y="59"/>
                </a:lnTo>
                <a:close/>
                <a:moveTo>
                  <a:pt x="2084" y="43"/>
                </a:moveTo>
                <a:lnTo>
                  <a:pt x="2167" y="56"/>
                </a:lnTo>
                <a:lnTo>
                  <a:pt x="2132" y="102"/>
                </a:lnTo>
                <a:lnTo>
                  <a:pt x="2052" y="94"/>
                </a:lnTo>
                <a:lnTo>
                  <a:pt x="2084" y="43"/>
                </a:lnTo>
                <a:close/>
                <a:moveTo>
                  <a:pt x="1977" y="22"/>
                </a:moveTo>
                <a:lnTo>
                  <a:pt x="2071" y="40"/>
                </a:lnTo>
                <a:lnTo>
                  <a:pt x="2039" y="91"/>
                </a:lnTo>
                <a:lnTo>
                  <a:pt x="1945" y="80"/>
                </a:lnTo>
                <a:lnTo>
                  <a:pt x="1977" y="22"/>
                </a:lnTo>
                <a:close/>
                <a:moveTo>
                  <a:pt x="1940" y="94"/>
                </a:moveTo>
                <a:lnTo>
                  <a:pt x="2031" y="105"/>
                </a:lnTo>
                <a:lnTo>
                  <a:pt x="1996" y="158"/>
                </a:lnTo>
                <a:lnTo>
                  <a:pt x="1905" y="155"/>
                </a:lnTo>
                <a:lnTo>
                  <a:pt x="1940" y="94"/>
                </a:lnTo>
                <a:close/>
                <a:moveTo>
                  <a:pt x="1734" y="70"/>
                </a:moveTo>
                <a:lnTo>
                  <a:pt x="1926" y="91"/>
                </a:lnTo>
                <a:lnTo>
                  <a:pt x="1892" y="155"/>
                </a:lnTo>
                <a:lnTo>
                  <a:pt x="1678" y="147"/>
                </a:lnTo>
                <a:lnTo>
                  <a:pt x="1734" y="70"/>
                </a:lnTo>
                <a:close/>
                <a:moveTo>
                  <a:pt x="1632" y="59"/>
                </a:moveTo>
                <a:lnTo>
                  <a:pt x="1721" y="67"/>
                </a:lnTo>
                <a:lnTo>
                  <a:pt x="1665" y="145"/>
                </a:lnTo>
                <a:lnTo>
                  <a:pt x="1579" y="142"/>
                </a:lnTo>
                <a:lnTo>
                  <a:pt x="1632" y="59"/>
                </a:lnTo>
                <a:close/>
                <a:moveTo>
                  <a:pt x="1536" y="46"/>
                </a:moveTo>
                <a:lnTo>
                  <a:pt x="1619" y="56"/>
                </a:lnTo>
                <a:lnTo>
                  <a:pt x="1566" y="142"/>
                </a:lnTo>
                <a:lnTo>
                  <a:pt x="1485" y="139"/>
                </a:lnTo>
                <a:lnTo>
                  <a:pt x="1536" y="46"/>
                </a:lnTo>
                <a:close/>
                <a:moveTo>
                  <a:pt x="1435" y="35"/>
                </a:moveTo>
                <a:lnTo>
                  <a:pt x="1523" y="46"/>
                </a:lnTo>
                <a:lnTo>
                  <a:pt x="1472" y="139"/>
                </a:lnTo>
                <a:lnTo>
                  <a:pt x="1392" y="134"/>
                </a:lnTo>
                <a:lnTo>
                  <a:pt x="1435" y="35"/>
                </a:lnTo>
                <a:close/>
                <a:moveTo>
                  <a:pt x="1381" y="30"/>
                </a:moveTo>
                <a:lnTo>
                  <a:pt x="1421" y="35"/>
                </a:lnTo>
                <a:lnTo>
                  <a:pt x="1379" y="134"/>
                </a:lnTo>
                <a:lnTo>
                  <a:pt x="1309" y="131"/>
                </a:lnTo>
                <a:lnTo>
                  <a:pt x="1381" y="30"/>
                </a:lnTo>
                <a:close/>
                <a:moveTo>
                  <a:pt x="1317" y="32"/>
                </a:moveTo>
                <a:lnTo>
                  <a:pt x="1323" y="22"/>
                </a:lnTo>
                <a:lnTo>
                  <a:pt x="1365" y="27"/>
                </a:lnTo>
                <a:lnTo>
                  <a:pt x="1296" y="131"/>
                </a:lnTo>
                <a:lnTo>
                  <a:pt x="1282" y="131"/>
                </a:lnTo>
                <a:lnTo>
                  <a:pt x="1317" y="32"/>
                </a:lnTo>
                <a:close/>
                <a:moveTo>
                  <a:pt x="1253" y="16"/>
                </a:moveTo>
                <a:lnTo>
                  <a:pt x="1309" y="22"/>
                </a:lnTo>
                <a:lnTo>
                  <a:pt x="1306" y="27"/>
                </a:lnTo>
                <a:lnTo>
                  <a:pt x="1248" y="129"/>
                </a:lnTo>
                <a:lnTo>
                  <a:pt x="1200" y="129"/>
                </a:lnTo>
                <a:lnTo>
                  <a:pt x="1253" y="16"/>
                </a:lnTo>
                <a:close/>
                <a:moveTo>
                  <a:pt x="1242" y="14"/>
                </a:moveTo>
                <a:lnTo>
                  <a:pt x="1186" y="126"/>
                </a:lnTo>
                <a:lnTo>
                  <a:pt x="1173" y="126"/>
                </a:lnTo>
                <a:lnTo>
                  <a:pt x="1205" y="8"/>
                </a:lnTo>
                <a:lnTo>
                  <a:pt x="1242" y="14"/>
                </a:lnTo>
                <a:close/>
                <a:moveTo>
                  <a:pt x="1181" y="6"/>
                </a:moveTo>
                <a:lnTo>
                  <a:pt x="1192" y="8"/>
                </a:lnTo>
                <a:lnTo>
                  <a:pt x="1160" y="126"/>
                </a:lnTo>
                <a:lnTo>
                  <a:pt x="1135" y="126"/>
                </a:lnTo>
                <a:lnTo>
                  <a:pt x="1181" y="6"/>
                </a:lnTo>
                <a:close/>
                <a:moveTo>
                  <a:pt x="1130" y="137"/>
                </a:moveTo>
                <a:lnTo>
                  <a:pt x="1157" y="137"/>
                </a:lnTo>
                <a:lnTo>
                  <a:pt x="1127" y="246"/>
                </a:lnTo>
                <a:lnTo>
                  <a:pt x="1087" y="246"/>
                </a:lnTo>
                <a:lnTo>
                  <a:pt x="1130" y="137"/>
                </a:lnTo>
                <a:close/>
                <a:moveTo>
                  <a:pt x="1053" y="134"/>
                </a:moveTo>
                <a:lnTo>
                  <a:pt x="1117" y="137"/>
                </a:lnTo>
                <a:lnTo>
                  <a:pt x="1074" y="246"/>
                </a:lnTo>
                <a:lnTo>
                  <a:pt x="1031" y="249"/>
                </a:lnTo>
                <a:lnTo>
                  <a:pt x="1053" y="134"/>
                </a:lnTo>
                <a:close/>
                <a:moveTo>
                  <a:pt x="975" y="131"/>
                </a:moveTo>
                <a:lnTo>
                  <a:pt x="1039" y="134"/>
                </a:lnTo>
                <a:lnTo>
                  <a:pt x="1002" y="249"/>
                </a:lnTo>
                <a:lnTo>
                  <a:pt x="948" y="252"/>
                </a:lnTo>
                <a:lnTo>
                  <a:pt x="975" y="131"/>
                </a:lnTo>
                <a:close/>
                <a:moveTo>
                  <a:pt x="922" y="129"/>
                </a:moveTo>
                <a:lnTo>
                  <a:pt x="964" y="131"/>
                </a:lnTo>
                <a:lnTo>
                  <a:pt x="935" y="252"/>
                </a:lnTo>
                <a:lnTo>
                  <a:pt x="906" y="254"/>
                </a:lnTo>
                <a:lnTo>
                  <a:pt x="922" y="129"/>
                </a:lnTo>
                <a:close/>
                <a:moveTo>
                  <a:pt x="879" y="126"/>
                </a:moveTo>
                <a:lnTo>
                  <a:pt x="908" y="129"/>
                </a:lnTo>
                <a:lnTo>
                  <a:pt x="892" y="254"/>
                </a:lnTo>
                <a:lnTo>
                  <a:pt x="858" y="254"/>
                </a:lnTo>
                <a:lnTo>
                  <a:pt x="879" y="126"/>
                </a:lnTo>
                <a:close/>
                <a:moveTo>
                  <a:pt x="788" y="123"/>
                </a:moveTo>
                <a:lnTo>
                  <a:pt x="866" y="126"/>
                </a:lnTo>
                <a:lnTo>
                  <a:pt x="847" y="254"/>
                </a:lnTo>
                <a:lnTo>
                  <a:pt x="780" y="257"/>
                </a:lnTo>
                <a:lnTo>
                  <a:pt x="788" y="123"/>
                </a:lnTo>
                <a:close/>
                <a:moveTo>
                  <a:pt x="780" y="270"/>
                </a:moveTo>
                <a:lnTo>
                  <a:pt x="844" y="268"/>
                </a:lnTo>
                <a:lnTo>
                  <a:pt x="826" y="393"/>
                </a:lnTo>
                <a:lnTo>
                  <a:pt x="775" y="399"/>
                </a:lnTo>
                <a:lnTo>
                  <a:pt x="780" y="270"/>
                </a:lnTo>
                <a:close/>
                <a:moveTo>
                  <a:pt x="823" y="404"/>
                </a:moveTo>
                <a:lnTo>
                  <a:pt x="807" y="503"/>
                </a:lnTo>
                <a:lnTo>
                  <a:pt x="769" y="503"/>
                </a:lnTo>
                <a:lnTo>
                  <a:pt x="772" y="409"/>
                </a:lnTo>
                <a:lnTo>
                  <a:pt x="823" y="404"/>
                </a:lnTo>
                <a:close/>
                <a:moveTo>
                  <a:pt x="769" y="222"/>
                </a:moveTo>
                <a:lnTo>
                  <a:pt x="769" y="257"/>
                </a:lnTo>
                <a:lnTo>
                  <a:pt x="767" y="257"/>
                </a:lnTo>
                <a:lnTo>
                  <a:pt x="769" y="222"/>
                </a:lnTo>
                <a:close/>
                <a:moveTo>
                  <a:pt x="767" y="270"/>
                </a:moveTo>
                <a:lnTo>
                  <a:pt x="761" y="399"/>
                </a:lnTo>
                <a:lnTo>
                  <a:pt x="756" y="399"/>
                </a:lnTo>
                <a:lnTo>
                  <a:pt x="767" y="270"/>
                </a:lnTo>
                <a:lnTo>
                  <a:pt x="767" y="270"/>
                </a:lnTo>
                <a:close/>
                <a:moveTo>
                  <a:pt x="665" y="118"/>
                </a:moveTo>
                <a:lnTo>
                  <a:pt x="767" y="123"/>
                </a:lnTo>
                <a:lnTo>
                  <a:pt x="756" y="260"/>
                </a:lnTo>
                <a:lnTo>
                  <a:pt x="665" y="262"/>
                </a:lnTo>
                <a:lnTo>
                  <a:pt x="665" y="118"/>
                </a:lnTo>
                <a:close/>
                <a:moveTo>
                  <a:pt x="665" y="273"/>
                </a:moveTo>
                <a:lnTo>
                  <a:pt x="753" y="270"/>
                </a:lnTo>
                <a:lnTo>
                  <a:pt x="743" y="401"/>
                </a:lnTo>
                <a:lnTo>
                  <a:pt x="663" y="409"/>
                </a:lnTo>
                <a:lnTo>
                  <a:pt x="665" y="273"/>
                </a:lnTo>
                <a:close/>
                <a:moveTo>
                  <a:pt x="663" y="423"/>
                </a:moveTo>
                <a:lnTo>
                  <a:pt x="743" y="412"/>
                </a:lnTo>
                <a:lnTo>
                  <a:pt x="735" y="506"/>
                </a:lnTo>
                <a:lnTo>
                  <a:pt x="663" y="508"/>
                </a:lnTo>
                <a:lnTo>
                  <a:pt x="663" y="423"/>
                </a:lnTo>
                <a:close/>
                <a:moveTo>
                  <a:pt x="663" y="567"/>
                </a:moveTo>
                <a:lnTo>
                  <a:pt x="665" y="567"/>
                </a:lnTo>
                <a:lnTo>
                  <a:pt x="689" y="642"/>
                </a:lnTo>
                <a:lnTo>
                  <a:pt x="663" y="645"/>
                </a:lnTo>
                <a:lnTo>
                  <a:pt x="663" y="567"/>
                </a:lnTo>
                <a:close/>
                <a:moveTo>
                  <a:pt x="663" y="658"/>
                </a:moveTo>
                <a:lnTo>
                  <a:pt x="692" y="655"/>
                </a:lnTo>
                <a:lnTo>
                  <a:pt x="716" y="738"/>
                </a:lnTo>
                <a:lnTo>
                  <a:pt x="713" y="773"/>
                </a:lnTo>
                <a:lnTo>
                  <a:pt x="663" y="781"/>
                </a:lnTo>
                <a:lnTo>
                  <a:pt x="660" y="765"/>
                </a:lnTo>
                <a:lnTo>
                  <a:pt x="663" y="658"/>
                </a:lnTo>
                <a:close/>
                <a:moveTo>
                  <a:pt x="657" y="1131"/>
                </a:moveTo>
                <a:lnTo>
                  <a:pt x="660" y="1147"/>
                </a:lnTo>
                <a:lnTo>
                  <a:pt x="657" y="1147"/>
                </a:lnTo>
                <a:lnTo>
                  <a:pt x="657" y="1131"/>
                </a:lnTo>
                <a:close/>
                <a:moveTo>
                  <a:pt x="657" y="1180"/>
                </a:moveTo>
                <a:lnTo>
                  <a:pt x="660" y="1177"/>
                </a:lnTo>
                <a:lnTo>
                  <a:pt x="660" y="1212"/>
                </a:lnTo>
                <a:lnTo>
                  <a:pt x="657" y="1204"/>
                </a:lnTo>
                <a:lnTo>
                  <a:pt x="657" y="1180"/>
                </a:lnTo>
                <a:close/>
                <a:moveTo>
                  <a:pt x="657" y="1249"/>
                </a:moveTo>
                <a:lnTo>
                  <a:pt x="660" y="1241"/>
                </a:lnTo>
                <a:lnTo>
                  <a:pt x="663" y="1281"/>
                </a:lnTo>
                <a:lnTo>
                  <a:pt x="657" y="1284"/>
                </a:lnTo>
                <a:lnTo>
                  <a:pt x="657" y="1249"/>
                </a:lnTo>
                <a:close/>
                <a:moveTo>
                  <a:pt x="657" y="1297"/>
                </a:moveTo>
                <a:lnTo>
                  <a:pt x="660" y="1295"/>
                </a:lnTo>
                <a:lnTo>
                  <a:pt x="657" y="1300"/>
                </a:lnTo>
                <a:lnTo>
                  <a:pt x="657" y="1297"/>
                </a:lnTo>
                <a:close/>
                <a:moveTo>
                  <a:pt x="657" y="1335"/>
                </a:moveTo>
                <a:lnTo>
                  <a:pt x="663" y="1319"/>
                </a:lnTo>
                <a:lnTo>
                  <a:pt x="663" y="1335"/>
                </a:lnTo>
                <a:lnTo>
                  <a:pt x="657" y="1356"/>
                </a:lnTo>
                <a:lnTo>
                  <a:pt x="657" y="1335"/>
                </a:lnTo>
                <a:close/>
                <a:moveTo>
                  <a:pt x="657" y="1399"/>
                </a:moveTo>
                <a:lnTo>
                  <a:pt x="665" y="1372"/>
                </a:lnTo>
                <a:lnTo>
                  <a:pt x="660" y="1412"/>
                </a:lnTo>
                <a:lnTo>
                  <a:pt x="657" y="1415"/>
                </a:lnTo>
                <a:lnTo>
                  <a:pt x="657" y="1399"/>
                </a:lnTo>
                <a:close/>
                <a:moveTo>
                  <a:pt x="657" y="1431"/>
                </a:moveTo>
                <a:lnTo>
                  <a:pt x="660" y="1428"/>
                </a:lnTo>
                <a:lnTo>
                  <a:pt x="660" y="1439"/>
                </a:lnTo>
                <a:lnTo>
                  <a:pt x="657" y="1436"/>
                </a:lnTo>
                <a:lnTo>
                  <a:pt x="657" y="1431"/>
                </a:lnTo>
                <a:close/>
                <a:moveTo>
                  <a:pt x="657" y="1589"/>
                </a:moveTo>
                <a:lnTo>
                  <a:pt x="671" y="1573"/>
                </a:lnTo>
                <a:lnTo>
                  <a:pt x="671" y="1634"/>
                </a:lnTo>
                <a:lnTo>
                  <a:pt x="668" y="1642"/>
                </a:lnTo>
                <a:lnTo>
                  <a:pt x="655" y="1623"/>
                </a:lnTo>
                <a:lnTo>
                  <a:pt x="657" y="1589"/>
                </a:lnTo>
                <a:close/>
                <a:moveTo>
                  <a:pt x="655" y="1645"/>
                </a:moveTo>
                <a:lnTo>
                  <a:pt x="660" y="1653"/>
                </a:lnTo>
                <a:lnTo>
                  <a:pt x="655" y="1664"/>
                </a:lnTo>
                <a:lnTo>
                  <a:pt x="655" y="1645"/>
                </a:lnTo>
                <a:close/>
                <a:moveTo>
                  <a:pt x="655" y="1690"/>
                </a:moveTo>
                <a:lnTo>
                  <a:pt x="663" y="1674"/>
                </a:lnTo>
                <a:lnTo>
                  <a:pt x="671" y="1669"/>
                </a:lnTo>
                <a:lnTo>
                  <a:pt x="673" y="1672"/>
                </a:lnTo>
                <a:lnTo>
                  <a:pt x="673" y="1720"/>
                </a:lnTo>
                <a:lnTo>
                  <a:pt x="655" y="1763"/>
                </a:lnTo>
                <a:lnTo>
                  <a:pt x="655" y="1760"/>
                </a:lnTo>
                <a:lnTo>
                  <a:pt x="655" y="1690"/>
                </a:lnTo>
                <a:close/>
                <a:moveTo>
                  <a:pt x="655" y="118"/>
                </a:moveTo>
                <a:lnTo>
                  <a:pt x="652" y="262"/>
                </a:lnTo>
                <a:lnTo>
                  <a:pt x="649" y="262"/>
                </a:lnTo>
                <a:lnTo>
                  <a:pt x="644" y="118"/>
                </a:lnTo>
                <a:lnTo>
                  <a:pt x="655" y="118"/>
                </a:lnTo>
                <a:close/>
                <a:moveTo>
                  <a:pt x="647" y="647"/>
                </a:moveTo>
                <a:lnTo>
                  <a:pt x="574" y="655"/>
                </a:lnTo>
                <a:lnTo>
                  <a:pt x="569" y="583"/>
                </a:lnTo>
                <a:lnTo>
                  <a:pt x="644" y="570"/>
                </a:lnTo>
                <a:lnTo>
                  <a:pt x="647" y="647"/>
                </a:lnTo>
                <a:close/>
                <a:moveTo>
                  <a:pt x="644" y="559"/>
                </a:moveTo>
                <a:lnTo>
                  <a:pt x="569" y="573"/>
                </a:lnTo>
                <a:lnTo>
                  <a:pt x="566" y="524"/>
                </a:lnTo>
                <a:lnTo>
                  <a:pt x="644" y="522"/>
                </a:lnTo>
                <a:lnTo>
                  <a:pt x="644" y="559"/>
                </a:lnTo>
                <a:close/>
                <a:moveTo>
                  <a:pt x="641" y="487"/>
                </a:moveTo>
                <a:lnTo>
                  <a:pt x="641" y="508"/>
                </a:lnTo>
                <a:lnTo>
                  <a:pt x="564" y="511"/>
                </a:lnTo>
                <a:lnTo>
                  <a:pt x="558" y="433"/>
                </a:lnTo>
                <a:lnTo>
                  <a:pt x="625" y="425"/>
                </a:lnTo>
                <a:lnTo>
                  <a:pt x="641" y="487"/>
                </a:lnTo>
                <a:close/>
                <a:moveTo>
                  <a:pt x="641" y="439"/>
                </a:moveTo>
                <a:lnTo>
                  <a:pt x="636" y="425"/>
                </a:lnTo>
                <a:lnTo>
                  <a:pt x="641" y="425"/>
                </a:lnTo>
                <a:lnTo>
                  <a:pt x="641" y="439"/>
                </a:lnTo>
                <a:close/>
                <a:moveTo>
                  <a:pt x="641" y="412"/>
                </a:moveTo>
                <a:lnTo>
                  <a:pt x="633" y="412"/>
                </a:lnTo>
                <a:lnTo>
                  <a:pt x="593" y="276"/>
                </a:lnTo>
                <a:lnTo>
                  <a:pt x="636" y="276"/>
                </a:lnTo>
                <a:lnTo>
                  <a:pt x="641" y="412"/>
                </a:lnTo>
                <a:close/>
                <a:moveTo>
                  <a:pt x="633" y="118"/>
                </a:moveTo>
                <a:lnTo>
                  <a:pt x="636" y="262"/>
                </a:lnTo>
                <a:lnTo>
                  <a:pt x="590" y="265"/>
                </a:lnTo>
                <a:lnTo>
                  <a:pt x="545" y="113"/>
                </a:lnTo>
                <a:lnTo>
                  <a:pt x="633" y="118"/>
                </a:lnTo>
                <a:close/>
                <a:moveTo>
                  <a:pt x="577" y="265"/>
                </a:moveTo>
                <a:lnTo>
                  <a:pt x="548" y="265"/>
                </a:lnTo>
                <a:lnTo>
                  <a:pt x="540" y="139"/>
                </a:lnTo>
                <a:lnTo>
                  <a:pt x="577" y="265"/>
                </a:lnTo>
                <a:close/>
                <a:moveTo>
                  <a:pt x="548" y="423"/>
                </a:moveTo>
                <a:lnTo>
                  <a:pt x="521" y="425"/>
                </a:lnTo>
                <a:lnTo>
                  <a:pt x="505" y="278"/>
                </a:lnTo>
                <a:lnTo>
                  <a:pt x="537" y="278"/>
                </a:lnTo>
                <a:lnTo>
                  <a:pt x="548" y="423"/>
                </a:lnTo>
                <a:close/>
                <a:moveTo>
                  <a:pt x="526" y="113"/>
                </a:moveTo>
                <a:lnTo>
                  <a:pt x="537" y="265"/>
                </a:lnTo>
                <a:lnTo>
                  <a:pt x="505" y="268"/>
                </a:lnTo>
                <a:lnTo>
                  <a:pt x="489" y="113"/>
                </a:lnTo>
                <a:lnTo>
                  <a:pt x="526" y="113"/>
                </a:lnTo>
                <a:close/>
                <a:moveTo>
                  <a:pt x="478" y="110"/>
                </a:moveTo>
                <a:lnTo>
                  <a:pt x="492" y="268"/>
                </a:lnTo>
                <a:lnTo>
                  <a:pt x="425" y="270"/>
                </a:lnTo>
                <a:lnTo>
                  <a:pt x="401" y="107"/>
                </a:lnTo>
                <a:lnTo>
                  <a:pt x="478" y="110"/>
                </a:lnTo>
                <a:close/>
                <a:moveTo>
                  <a:pt x="390" y="107"/>
                </a:moveTo>
                <a:lnTo>
                  <a:pt x="409" y="249"/>
                </a:lnTo>
                <a:lnTo>
                  <a:pt x="355" y="107"/>
                </a:lnTo>
                <a:lnTo>
                  <a:pt x="390" y="107"/>
                </a:lnTo>
                <a:close/>
                <a:moveTo>
                  <a:pt x="342" y="105"/>
                </a:moveTo>
                <a:lnTo>
                  <a:pt x="403" y="270"/>
                </a:lnTo>
                <a:lnTo>
                  <a:pt x="342" y="273"/>
                </a:lnTo>
                <a:lnTo>
                  <a:pt x="313" y="105"/>
                </a:lnTo>
                <a:lnTo>
                  <a:pt x="342" y="105"/>
                </a:lnTo>
                <a:close/>
                <a:moveTo>
                  <a:pt x="299" y="105"/>
                </a:moveTo>
                <a:lnTo>
                  <a:pt x="329" y="273"/>
                </a:lnTo>
                <a:lnTo>
                  <a:pt x="283" y="276"/>
                </a:lnTo>
                <a:lnTo>
                  <a:pt x="246" y="102"/>
                </a:lnTo>
                <a:lnTo>
                  <a:pt x="299" y="105"/>
                </a:lnTo>
                <a:close/>
                <a:moveTo>
                  <a:pt x="232" y="102"/>
                </a:moveTo>
                <a:lnTo>
                  <a:pt x="270" y="276"/>
                </a:lnTo>
                <a:lnTo>
                  <a:pt x="227" y="276"/>
                </a:lnTo>
                <a:lnTo>
                  <a:pt x="144" y="99"/>
                </a:lnTo>
                <a:lnTo>
                  <a:pt x="232" y="102"/>
                </a:lnTo>
                <a:close/>
                <a:moveTo>
                  <a:pt x="214" y="276"/>
                </a:moveTo>
                <a:lnTo>
                  <a:pt x="166" y="278"/>
                </a:lnTo>
                <a:lnTo>
                  <a:pt x="120" y="97"/>
                </a:lnTo>
                <a:lnTo>
                  <a:pt x="128" y="97"/>
                </a:lnTo>
                <a:lnTo>
                  <a:pt x="214" y="276"/>
                </a:lnTo>
                <a:close/>
                <a:moveTo>
                  <a:pt x="123" y="86"/>
                </a:moveTo>
                <a:lnTo>
                  <a:pt x="118" y="86"/>
                </a:lnTo>
                <a:lnTo>
                  <a:pt x="107" y="51"/>
                </a:lnTo>
                <a:lnTo>
                  <a:pt x="123" y="86"/>
                </a:lnTo>
                <a:close/>
                <a:moveTo>
                  <a:pt x="40" y="83"/>
                </a:moveTo>
                <a:lnTo>
                  <a:pt x="51" y="64"/>
                </a:lnTo>
                <a:lnTo>
                  <a:pt x="56" y="83"/>
                </a:lnTo>
                <a:lnTo>
                  <a:pt x="40" y="83"/>
                </a:lnTo>
                <a:close/>
                <a:moveTo>
                  <a:pt x="59" y="48"/>
                </a:moveTo>
                <a:lnTo>
                  <a:pt x="83" y="3"/>
                </a:lnTo>
                <a:lnTo>
                  <a:pt x="83" y="0"/>
                </a:lnTo>
                <a:lnTo>
                  <a:pt x="104" y="83"/>
                </a:lnTo>
                <a:lnTo>
                  <a:pt x="69" y="83"/>
                </a:lnTo>
                <a:lnTo>
                  <a:pt x="59" y="48"/>
                </a:lnTo>
                <a:close/>
                <a:moveTo>
                  <a:pt x="72" y="97"/>
                </a:moveTo>
                <a:lnTo>
                  <a:pt x="107" y="97"/>
                </a:lnTo>
                <a:lnTo>
                  <a:pt x="152" y="278"/>
                </a:lnTo>
                <a:lnTo>
                  <a:pt x="126" y="281"/>
                </a:lnTo>
                <a:lnTo>
                  <a:pt x="72" y="97"/>
                </a:lnTo>
                <a:close/>
                <a:moveTo>
                  <a:pt x="19" y="294"/>
                </a:moveTo>
                <a:lnTo>
                  <a:pt x="118" y="292"/>
                </a:lnTo>
                <a:lnTo>
                  <a:pt x="168" y="463"/>
                </a:lnTo>
                <a:lnTo>
                  <a:pt x="118" y="468"/>
                </a:lnTo>
                <a:lnTo>
                  <a:pt x="19" y="294"/>
                </a:lnTo>
                <a:close/>
                <a:moveTo>
                  <a:pt x="51" y="530"/>
                </a:moveTo>
                <a:lnTo>
                  <a:pt x="35" y="490"/>
                </a:lnTo>
                <a:lnTo>
                  <a:pt x="37" y="490"/>
                </a:lnTo>
                <a:lnTo>
                  <a:pt x="51" y="530"/>
                </a:lnTo>
                <a:lnTo>
                  <a:pt x="51" y="530"/>
                </a:lnTo>
                <a:close/>
                <a:moveTo>
                  <a:pt x="56" y="543"/>
                </a:moveTo>
                <a:lnTo>
                  <a:pt x="56" y="543"/>
                </a:lnTo>
                <a:lnTo>
                  <a:pt x="64" y="562"/>
                </a:lnTo>
                <a:lnTo>
                  <a:pt x="56" y="543"/>
                </a:lnTo>
                <a:close/>
                <a:moveTo>
                  <a:pt x="51" y="490"/>
                </a:moveTo>
                <a:lnTo>
                  <a:pt x="109" y="482"/>
                </a:lnTo>
                <a:lnTo>
                  <a:pt x="136" y="527"/>
                </a:lnTo>
                <a:lnTo>
                  <a:pt x="64" y="530"/>
                </a:lnTo>
                <a:lnTo>
                  <a:pt x="51" y="490"/>
                </a:lnTo>
                <a:close/>
                <a:moveTo>
                  <a:pt x="69" y="543"/>
                </a:moveTo>
                <a:lnTo>
                  <a:pt x="142" y="540"/>
                </a:lnTo>
                <a:lnTo>
                  <a:pt x="198" y="639"/>
                </a:lnTo>
                <a:lnTo>
                  <a:pt x="107" y="658"/>
                </a:lnTo>
                <a:lnTo>
                  <a:pt x="69" y="543"/>
                </a:lnTo>
                <a:close/>
                <a:moveTo>
                  <a:pt x="35" y="682"/>
                </a:moveTo>
                <a:lnTo>
                  <a:pt x="91" y="671"/>
                </a:lnTo>
                <a:lnTo>
                  <a:pt x="104" y="709"/>
                </a:lnTo>
                <a:lnTo>
                  <a:pt x="53" y="714"/>
                </a:lnTo>
                <a:lnTo>
                  <a:pt x="35" y="682"/>
                </a:lnTo>
                <a:close/>
                <a:moveTo>
                  <a:pt x="61" y="725"/>
                </a:moveTo>
                <a:lnTo>
                  <a:pt x="109" y="720"/>
                </a:lnTo>
                <a:lnTo>
                  <a:pt x="158" y="843"/>
                </a:lnTo>
                <a:lnTo>
                  <a:pt x="166" y="875"/>
                </a:lnTo>
                <a:lnTo>
                  <a:pt x="160" y="875"/>
                </a:lnTo>
                <a:lnTo>
                  <a:pt x="61" y="725"/>
                </a:lnTo>
                <a:close/>
                <a:moveTo>
                  <a:pt x="59" y="907"/>
                </a:moveTo>
                <a:lnTo>
                  <a:pt x="155" y="888"/>
                </a:lnTo>
                <a:lnTo>
                  <a:pt x="187" y="939"/>
                </a:lnTo>
                <a:lnTo>
                  <a:pt x="219" y="1030"/>
                </a:lnTo>
                <a:lnTo>
                  <a:pt x="128" y="1054"/>
                </a:lnTo>
                <a:lnTo>
                  <a:pt x="59" y="907"/>
                </a:lnTo>
                <a:close/>
                <a:moveTo>
                  <a:pt x="101" y="1075"/>
                </a:moveTo>
                <a:lnTo>
                  <a:pt x="120" y="1070"/>
                </a:lnTo>
                <a:lnTo>
                  <a:pt x="158" y="1150"/>
                </a:lnTo>
                <a:lnTo>
                  <a:pt x="101" y="1075"/>
                </a:lnTo>
                <a:close/>
                <a:moveTo>
                  <a:pt x="134" y="1065"/>
                </a:moveTo>
                <a:lnTo>
                  <a:pt x="222" y="1043"/>
                </a:lnTo>
                <a:lnTo>
                  <a:pt x="267" y="1177"/>
                </a:lnTo>
                <a:lnTo>
                  <a:pt x="198" y="1201"/>
                </a:lnTo>
                <a:lnTo>
                  <a:pt x="192" y="1193"/>
                </a:lnTo>
                <a:lnTo>
                  <a:pt x="134" y="1065"/>
                </a:lnTo>
                <a:close/>
                <a:moveTo>
                  <a:pt x="45" y="1265"/>
                </a:moveTo>
                <a:lnTo>
                  <a:pt x="190" y="1217"/>
                </a:lnTo>
                <a:lnTo>
                  <a:pt x="248" y="1343"/>
                </a:lnTo>
                <a:lnTo>
                  <a:pt x="152" y="1385"/>
                </a:lnTo>
                <a:lnTo>
                  <a:pt x="45" y="1265"/>
                </a:lnTo>
                <a:close/>
                <a:moveTo>
                  <a:pt x="11" y="1460"/>
                </a:moveTo>
                <a:lnTo>
                  <a:pt x="150" y="1399"/>
                </a:lnTo>
                <a:lnTo>
                  <a:pt x="240" y="1500"/>
                </a:lnTo>
                <a:lnTo>
                  <a:pt x="120" y="1565"/>
                </a:lnTo>
                <a:lnTo>
                  <a:pt x="11" y="1460"/>
                </a:lnTo>
                <a:close/>
                <a:moveTo>
                  <a:pt x="128" y="1575"/>
                </a:moveTo>
                <a:lnTo>
                  <a:pt x="248" y="1511"/>
                </a:lnTo>
                <a:lnTo>
                  <a:pt x="310" y="1578"/>
                </a:lnTo>
                <a:lnTo>
                  <a:pt x="248" y="1672"/>
                </a:lnTo>
                <a:lnTo>
                  <a:pt x="238" y="1677"/>
                </a:lnTo>
                <a:lnTo>
                  <a:pt x="128" y="1575"/>
                </a:lnTo>
                <a:close/>
                <a:moveTo>
                  <a:pt x="115" y="1768"/>
                </a:moveTo>
                <a:lnTo>
                  <a:pt x="230" y="1696"/>
                </a:lnTo>
                <a:lnTo>
                  <a:pt x="158" y="1805"/>
                </a:lnTo>
                <a:lnTo>
                  <a:pt x="115" y="1768"/>
                </a:lnTo>
                <a:close/>
                <a:moveTo>
                  <a:pt x="51" y="1979"/>
                </a:moveTo>
                <a:lnTo>
                  <a:pt x="77" y="1942"/>
                </a:lnTo>
                <a:lnTo>
                  <a:pt x="91" y="1952"/>
                </a:lnTo>
                <a:lnTo>
                  <a:pt x="51" y="1979"/>
                </a:lnTo>
                <a:close/>
                <a:moveTo>
                  <a:pt x="101" y="1944"/>
                </a:moveTo>
                <a:lnTo>
                  <a:pt x="85" y="1931"/>
                </a:lnTo>
                <a:lnTo>
                  <a:pt x="160" y="1821"/>
                </a:lnTo>
                <a:lnTo>
                  <a:pt x="211" y="1864"/>
                </a:lnTo>
                <a:lnTo>
                  <a:pt x="101" y="1944"/>
                </a:lnTo>
                <a:close/>
                <a:moveTo>
                  <a:pt x="112" y="1950"/>
                </a:moveTo>
                <a:lnTo>
                  <a:pt x="219" y="1872"/>
                </a:lnTo>
                <a:lnTo>
                  <a:pt x="232" y="1883"/>
                </a:lnTo>
                <a:lnTo>
                  <a:pt x="168" y="1993"/>
                </a:lnTo>
                <a:lnTo>
                  <a:pt x="112" y="1950"/>
                </a:lnTo>
                <a:close/>
                <a:moveTo>
                  <a:pt x="174" y="2009"/>
                </a:moveTo>
                <a:lnTo>
                  <a:pt x="216" y="2041"/>
                </a:lnTo>
                <a:lnTo>
                  <a:pt x="109" y="2132"/>
                </a:lnTo>
                <a:lnTo>
                  <a:pt x="104" y="2129"/>
                </a:lnTo>
                <a:lnTo>
                  <a:pt x="174" y="2009"/>
                </a:lnTo>
                <a:close/>
                <a:moveTo>
                  <a:pt x="99" y="2137"/>
                </a:moveTo>
                <a:lnTo>
                  <a:pt x="101" y="2140"/>
                </a:lnTo>
                <a:lnTo>
                  <a:pt x="96" y="2142"/>
                </a:lnTo>
                <a:lnTo>
                  <a:pt x="99" y="2137"/>
                </a:lnTo>
                <a:close/>
                <a:moveTo>
                  <a:pt x="61" y="2295"/>
                </a:moveTo>
                <a:lnTo>
                  <a:pt x="21" y="2273"/>
                </a:lnTo>
                <a:lnTo>
                  <a:pt x="80" y="2172"/>
                </a:lnTo>
                <a:lnTo>
                  <a:pt x="112" y="2145"/>
                </a:lnTo>
                <a:lnTo>
                  <a:pt x="155" y="2172"/>
                </a:lnTo>
                <a:lnTo>
                  <a:pt x="61" y="2295"/>
                </a:lnTo>
                <a:close/>
                <a:moveTo>
                  <a:pt x="75" y="2300"/>
                </a:moveTo>
                <a:lnTo>
                  <a:pt x="166" y="2177"/>
                </a:lnTo>
                <a:lnTo>
                  <a:pt x="190" y="2193"/>
                </a:lnTo>
                <a:lnTo>
                  <a:pt x="123" y="2324"/>
                </a:lnTo>
                <a:lnTo>
                  <a:pt x="75" y="2300"/>
                </a:lnTo>
                <a:close/>
                <a:moveTo>
                  <a:pt x="128" y="2340"/>
                </a:moveTo>
                <a:lnTo>
                  <a:pt x="158" y="2356"/>
                </a:lnTo>
                <a:lnTo>
                  <a:pt x="80" y="2477"/>
                </a:lnTo>
                <a:lnTo>
                  <a:pt x="67" y="2471"/>
                </a:lnTo>
                <a:lnTo>
                  <a:pt x="128" y="2340"/>
                </a:lnTo>
                <a:close/>
                <a:moveTo>
                  <a:pt x="21" y="2447"/>
                </a:moveTo>
                <a:lnTo>
                  <a:pt x="107" y="2364"/>
                </a:lnTo>
                <a:lnTo>
                  <a:pt x="56" y="2466"/>
                </a:lnTo>
                <a:lnTo>
                  <a:pt x="21" y="2447"/>
                </a:lnTo>
                <a:close/>
                <a:moveTo>
                  <a:pt x="61" y="2482"/>
                </a:moveTo>
                <a:lnTo>
                  <a:pt x="72" y="2487"/>
                </a:lnTo>
                <a:lnTo>
                  <a:pt x="13" y="2578"/>
                </a:lnTo>
                <a:lnTo>
                  <a:pt x="61" y="2482"/>
                </a:lnTo>
                <a:close/>
                <a:moveTo>
                  <a:pt x="3" y="2621"/>
                </a:moveTo>
                <a:lnTo>
                  <a:pt x="85" y="2493"/>
                </a:lnTo>
                <a:lnTo>
                  <a:pt x="147" y="2522"/>
                </a:lnTo>
                <a:lnTo>
                  <a:pt x="48" y="2637"/>
                </a:lnTo>
                <a:lnTo>
                  <a:pt x="3" y="2621"/>
                </a:lnTo>
                <a:close/>
                <a:moveTo>
                  <a:pt x="59" y="2640"/>
                </a:moveTo>
                <a:lnTo>
                  <a:pt x="158" y="2530"/>
                </a:lnTo>
                <a:lnTo>
                  <a:pt x="168" y="2535"/>
                </a:lnTo>
                <a:lnTo>
                  <a:pt x="120" y="2661"/>
                </a:lnTo>
                <a:lnTo>
                  <a:pt x="59" y="2640"/>
                </a:lnTo>
                <a:close/>
                <a:moveTo>
                  <a:pt x="53" y="2824"/>
                </a:moveTo>
                <a:lnTo>
                  <a:pt x="53" y="2824"/>
                </a:lnTo>
                <a:lnTo>
                  <a:pt x="53" y="2824"/>
                </a:lnTo>
                <a:lnTo>
                  <a:pt x="53" y="2824"/>
                </a:lnTo>
                <a:close/>
                <a:moveTo>
                  <a:pt x="59" y="2811"/>
                </a:moveTo>
                <a:lnTo>
                  <a:pt x="53" y="2811"/>
                </a:lnTo>
                <a:lnTo>
                  <a:pt x="77" y="2765"/>
                </a:lnTo>
                <a:lnTo>
                  <a:pt x="59" y="2811"/>
                </a:lnTo>
                <a:close/>
                <a:moveTo>
                  <a:pt x="96" y="2838"/>
                </a:moveTo>
                <a:lnTo>
                  <a:pt x="67" y="2827"/>
                </a:lnTo>
                <a:lnTo>
                  <a:pt x="67" y="2827"/>
                </a:lnTo>
                <a:lnTo>
                  <a:pt x="99" y="2835"/>
                </a:lnTo>
                <a:lnTo>
                  <a:pt x="96" y="2838"/>
                </a:lnTo>
                <a:close/>
                <a:moveTo>
                  <a:pt x="69" y="2816"/>
                </a:moveTo>
                <a:lnTo>
                  <a:pt x="120" y="2688"/>
                </a:lnTo>
                <a:lnTo>
                  <a:pt x="187" y="2715"/>
                </a:lnTo>
                <a:lnTo>
                  <a:pt x="107" y="2824"/>
                </a:lnTo>
                <a:lnTo>
                  <a:pt x="69" y="2816"/>
                </a:lnTo>
                <a:close/>
                <a:moveTo>
                  <a:pt x="166" y="2859"/>
                </a:moveTo>
                <a:lnTo>
                  <a:pt x="107" y="2840"/>
                </a:lnTo>
                <a:lnTo>
                  <a:pt x="109" y="2838"/>
                </a:lnTo>
                <a:lnTo>
                  <a:pt x="168" y="2851"/>
                </a:lnTo>
                <a:lnTo>
                  <a:pt x="166" y="2859"/>
                </a:lnTo>
                <a:close/>
                <a:moveTo>
                  <a:pt x="118" y="2827"/>
                </a:moveTo>
                <a:lnTo>
                  <a:pt x="200" y="2720"/>
                </a:lnTo>
                <a:lnTo>
                  <a:pt x="224" y="2728"/>
                </a:lnTo>
                <a:lnTo>
                  <a:pt x="174" y="2840"/>
                </a:lnTo>
                <a:lnTo>
                  <a:pt x="118" y="2827"/>
                </a:lnTo>
                <a:close/>
                <a:moveTo>
                  <a:pt x="184" y="2867"/>
                </a:moveTo>
                <a:lnTo>
                  <a:pt x="176" y="2864"/>
                </a:lnTo>
                <a:lnTo>
                  <a:pt x="182" y="2856"/>
                </a:lnTo>
                <a:lnTo>
                  <a:pt x="187" y="2856"/>
                </a:lnTo>
                <a:lnTo>
                  <a:pt x="184" y="2867"/>
                </a:lnTo>
                <a:close/>
                <a:moveTo>
                  <a:pt x="192" y="2846"/>
                </a:moveTo>
                <a:lnTo>
                  <a:pt x="187" y="2843"/>
                </a:lnTo>
                <a:lnTo>
                  <a:pt x="203" y="2803"/>
                </a:lnTo>
                <a:lnTo>
                  <a:pt x="192" y="2846"/>
                </a:lnTo>
                <a:close/>
                <a:moveTo>
                  <a:pt x="259" y="2891"/>
                </a:moveTo>
                <a:lnTo>
                  <a:pt x="195" y="2870"/>
                </a:lnTo>
                <a:lnTo>
                  <a:pt x="200" y="2859"/>
                </a:lnTo>
                <a:lnTo>
                  <a:pt x="267" y="2878"/>
                </a:lnTo>
                <a:lnTo>
                  <a:pt x="259" y="2891"/>
                </a:lnTo>
                <a:close/>
                <a:moveTo>
                  <a:pt x="275" y="2896"/>
                </a:moveTo>
                <a:lnTo>
                  <a:pt x="272" y="2894"/>
                </a:lnTo>
                <a:lnTo>
                  <a:pt x="280" y="2880"/>
                </a:lnTo>
                <a:lnTo>
                  <a:pt x="280" y="2880"/>
                </a:lnTo>
                <a:lnTo>
                  <a:pt x="275" y="2896"/>
                </a:lnTo>
                <a:close/>
                <a:moveTo>
                  <a:pt x="275" y="2867"/>
                </a:moveTo>
                <a:lnTo>
                  <a:pt x="203" y="2848"/>
                </a:lnTo>
                <a:lnTo>
                  <a:pt x="238" y="2736"/>
                </a:lnTo>
                <a:lnTo>
                  <a:pt x="321" y="2768"/>
                </a:lnTo>
                <a:lnTo>
                  <a:pt x="302" y="2824"/>
                </a:lnTo>
                <a:lnTo>
                  <a:pt x="275" y="2867"/>
                </a:lnTo>
                <a:close/>
                <a:moveTo>
                  <a:pt x="323" y="2878"/>
                </a:moveTo>
                <a:lnTo>
                  <a:pt x="297" y="2872"/>
                </a:lnTo>
                <a:lnTo>
                  <a:pt x="313" y="2830"/>
                </a:lnTo>
                <a:lnTo>
                  <a:pt x="345" y="2779"/>
                </a:lnTo>
                <a:lnTo>
                  <a:pt x="347" y="2779"/>
                </a:lnTo>
                <a:lnTo>
                  <a:pt x="323" y="2878"/>
                </a:lnTo>
                <a:close/>
                <a:moveTo>
                  <a:pt x="337" y="2880"/>
                </a:moveTo>
                <a:lnTo>
                  <a:pt x="358" y="2784"/>
                </a:lnTo>
                <a:lnTo>
                  <a:pt x="417" y="2808"/>
                </a:lnTo>
                <a:lnTo>
                  <a:pt x="393" y="2896"/>
                </a:lnTo>
                <a:lnTo>
                  <a:pt x="337" y="2880"/>
                </a:lnTo>
                <a:close/>
                <a:moveTo>
                  <a:pt x="435" y="2872"/>
                </a:moveTo>
                <a:lnTo>
                  <a:pt x="419" y="2902"/>
                </a:lnTo>
                <a:lnTo>
                  <a:pt x="406" y="2899"/>
                </a:lnTo>
                <a:lnTo>
                  <a:pt x="427" y="2813"/>
                </a:lnTo>
                <a:lnTo>
                  <a:pt x="443" y="2819"/>
                </a:lnTo>
                <a:lnTo>
                  <a:pt x="435" y="2872"/>
                </a:lnTo>
                <a:close/>
                <a:moveTo>
                  <a:pt x="446" y="2808"/>
                </a:moveTo>
                <a:lnTo>
                  <a:pt x="433" y="2800"/>
                </a:lnTo>
                <a:lnTo>
                  <a:pt x="438" y="2779"/>
                </a:lnTo>
                <a:lnTo>
                  <a:pt x="451" y="2781"/>
                </a:lnTo>
                <a:lnTo>
                  <a:pt x="446" y="2808"/>
                </a:lnTo>
                <a:close/>
                <a:moveTo>
                  <a:pt x="441" y="2765"/>
                </a:moveTo>
                <a:lnTo>
                  <a:pt x="465" y="2682"/>
                </a:lnTo>
                <a:lnTo>
                  <a:pt x="465" y="2682"/>
                </a:lnTo>
                <a:lnTo>
                  <a:pt x="451" y="2771"/>
                </a:lnTo>
                <a:lnTo>
                  <a:pt x="441" y="2765"/>
                </a:lnTo>
                <a:close/>
                <a:moveTo>
                  <a:pt x="454" y="2840"/>
                </a:moveTo>
                <a:lnTo>
                  <a:pt x="457" y="2824"/>
                </a:lnTo>
                <a:lnTo>
                  <a:pt x="462" y="2827"/>
                </a:lnTo>
                <a:lnTo>
                  <a:pt x="454" y="2840"/>
                </a:lnTo>
                <a:close/>
                <a:moveTo>
                  <a:pt x="468" y="2816"/>
                </a:moveTo>
                <a:lnTo>
                  <a:pt x="457" y="2811"/>
                </a:lnTo>
                <a:lnTo>
                  <a:pt x="462" y="2784"/>
                </a:lnTo>
                <a:lnTo>
                  <a:pt x="481" y="2792"/>
                </a:lnTo>
                <a:lnTo>
                  <a:pt x="468" y="2816"/>
                </a:lnTo>
                <a:close/>
                <a:moveTo>
                  <a:pt x="505" y="2832"/>
                </a:moveTo>
                <a:lnTo>
                  <a:pt x="478" y="2819"/>
                </a:lnTo>
                <a:lnTo>
                  <a:pt x="492" y="2795"/>
                </a:lnTo>
                <a:lnTo>
                  <a:pt x="510" y="2803"/>
                </a:lnTo>
                <a:lnTo>
                  <a:pt x="505" y="2832"/>
                </a:lnTo>
                <a:close/>
                <a:moveTo>
                  <a:pt x="513" y="2789"/>
                </a:moveTo>
                <a:lnTo>
                  <a:pt x="497" y="2784"/>
                </a:lnTo>
                <a:lnTo>
                  <a:pt x="526" y="2733"/>
                </a:lnTo>
                <a:lnTo>
                  <a:pt x="513" y="2789"/>
                </a:lnTo>
                <a:close/>
                <a:moveTo>
                  <a:pt x="542" y="2846"/>
                </a:moveTo>
                <a:lnTo>
                  <a:pt x="516" y="2835"/>
                </a:lnTo>
                <a:lnTo>
                  <a:pt x="524" y="2805"/>
                </a:lnTo>
                <a:lnTo>
                  <a:pt x="545" y="2813"/>
                </a:lnTo>
                <a:lnTo>
                  <a:pt x="542" y="2846"/>
                </a:lnTo>
                <a:close/>
                <a:moveTo>
                  <a:pt x="548" y="2800"/>
                </a:moveTo>
                <a:lnTo>
                  <a:pt x="526" y="2795"/>
                </a:lnTo>
                <a:lnTo>
                  <a:pt x="540" y="2720"/>
                </a:lnTo>
                <a:lnTo>
                  <a:pt x="553" y="2728"/>
                </a:lnTo>
                <a:lnTo>
                  <a:pt x="548" y="2800"/>
                </a:lnTo>
                <a:close/>
                <a:moveTo>
                  <a:pt x="542" y="2707"/>
                </a:moveTo>
                <a:lnTo>
                  <a:pt x="545" y="2696"/>
                </a:lnTo>
                <a:lnTo>
                  <a:pt x="550" y="2682"/>
                </a:lnTo>
                <a:lnTo>
                  <a:pt x="556" y="2685"/>
                </a:lnTo>
                <a:lnTo>
                  <a:pt x="556" y="2715"/>
                </a:lnTo>
                <a:lnTo>
                  <a:pt x="542" y="2707"/>
                </a:lnTo>
                <a:close/>
                <a:moveTo>
                  <a:pt x="574" y="2859"/>
                </a:moveTo>
                <a:lnTo>
                  <a:pt x="556" y="2851"/>
                </a:lnTo>
                <a:lnTo>
                  <a:pt x="558" y="2816"/>
                </a:lnTo>
                <a:lnTo>
                  <a:pt x="577" y="2824"/>
                </a:lnTo>
                <a:lnTo>
                  <a:pt x="574" y="2859"/>
                </a:lnTo>
                <a:close/>
                <a:moveTo>
                  <a:pt x="580" y="2811"/>
                </a:moveTo>
                <a:lnTo>
                  <a:pt x="558" y="2805"/>
                </a:lnTo>
                <a:lnTo>
                  <a:pt x="564" y="2733"/>
                </a:lnTo>
                <a:lnTo>
                  <a:pt x="588" y="2744"/>
                </a:lnTo>
                <a:lnTo>
                  <a:pt x="580" y="2811"/>
                </a:lnTo>
                <a:close/>
                <a:moveTo>
                  <a:pt x="633" y="2883"/>
                </a:moveTo>
                <a:lnTo>
                  <a:pt x="585" y="2864"/>
                </a:lnTo>
                <a:lnTo>
                  <a:pt x="590" y="2827"/>
                </a:lnTo>
                <a:lnTo>
                  <a:pt x="633" y="2843"/>
                </a:lnTo>
                <a:lnTo>
                  <a:pt x="633" y="2883"/>
                </a:lnTo>
                <a:close/>
                <a:moveTo>
                  <a:pt x="633" y="2830"/>
                </a:moveTo>
                <a:lnTo>
                  <a:pt x="590" y="2816"/>
                </a:lnTo>
                <a:lnTo>
                  <a:pt x="598" y="2749"/>
                </a:lnTo>
                <a:lnTo>
                  <a:pt x="633" y="2768"/>
                </a:lnTo>
                <a:lnTo>
                  <a:pt x="633" y="2830"/>
                </a:lnTo>
                <a:close/>
                <a:moveTo>
                  <a:pt x="633" y="2755"/>
                </a:moveTo>
                <a:lnTo>
                  <a:pt x="601" y="2736"/>
                </a:lnTo>
                <a:lnTo>
                  <a:pt x="604" y="2704"/>
                </a:lnTo>
                <a:lnTo>
                  <a:pt x="633" y="2717"/>
                </a:lnTo>
                <a:lnTo>
                  <a:pt x="633" y="2755"/>
                </a:lnTo>
                <a:close/>
                <a:moveTo>
                  <a:pt x="633" y="2704"/>
                </a:moveTo>
                <a:lnTo>
                  <a:pt x="606" y="2693"/>
                </a:lnTo>
                <a:lnTo>
                  <a:pt x="620" y="2589"/>
                </a:lnTo>
                <a:lnTo>
                  <a:pt x="636" y="2597"/>
                </a:lnTo>
                <a:lnTo>
                  <a:pt x="633" y="2704"/>
                </a:lnTo>
                <a:close/>
                <a:moveTo>
                  <a:pt x="636" y="2583"/>
                </a:moveTo>
                <a:lnTo>
                  <a:pt x="620" y="2575"/>
                </a:lnTo>
                <a:lnTo>
                  <a:pt x="622" y="2549"/>
                </a:lnTo>
                <a:lnTo>
                  <a:pt x="636" y="2525"/>
                </a:lnTo>
                <a:lnTo>
                  <a:pt x="636" y="2583"/>
                </a:lnTo>
                <a:close/>
                <a:moveTo>
                  <a:pt x="636" y="2501"/>
                </a:moveTo>
                <a:lnTo>
                  <a:pt x="628" y="2517"/>
                </a:lnTo>
                <a:lnTo>
                  <a:pt x="633" y="2460"/>
                </a:lnTo>
                <a:lnTo>
                  <a:pt x="636" y="2460"/>
                </a:lnTo>
                <a:lnTo>
                  <a:pt x="636" y="2501"/>
                </a:lnTo>
                <a:close/>
                <a:moveTo>
                  <a:pt x="636" y="2447"/>
                </a:moveTo>
                <a:lnTo>
                  <a:pt x="636" y="2447"/>
                </a:lnTo>
                <a:lnTo>
                  <a:pt x="636" y="2442"/>
                </a:lnTo>
                <a:lnTo>
                  <a:pt x="636" y="2447"/>
                </a:lnTo>
                <a:close/>
                <a:moveTo>
                  <a:pt x="639" y="2337"/>
                </a:moveTo>
                <a:lnTo>
                  <a:pt x="625" y="2439"/>
                </a:lnTo>
                <a:lnTo>
                  <a:pt x="598" y="2423"/>
                </a:lnTo>
                <a:lnTo>
                  <a:pt x="612" y="2359"/>
                </a:lnTo>
                <a:lnTo>
                  <a:pt x="628" y="2332"/>
                </a:lnTo>
                <a:lnTo>
                  <a:pt x="639" y="2337"/>
                </a:lnTo>
                <a:lnTo>
                  <a:pt x="639" y="2337"/>
                </a:lnTo>
                <a:close/>
                <a:moveTo>
                  <a:pt x="639" y="2324"/>
                </a:moveTo>
                <a:lnTo>
                  <a:pt x="636" y="2321"/>
                </a:lnTo>
                <a:lnTo>
                  <a:pt x="639" y="2319"/>
                </a:lnTo>
                <a:lnTo>
                  <a:pt x="639" y="2324"/>
                </a:lnTo>
                <a:close/>
                <a:moveTo>
                  <a:pt x="639" y="2295"/>
                </a:moveTo>
                <a:lnTo>
                  <a:pt x="625" y="2313"/>
                </a:lnTo>
                <a:lnTo>
                  <a:pt x="620" y="2311"/>
                </a:lnTo>
                <a:lnTo>
                  <a:pt x="631" y="2265"/>
                </a:lnTo>
                <a:lnTo>
                  <a:pt x="639" y="2287"/>
                </a:lnTo>
                <a:lnTo>
                  <a:pt x="639" y="2295"/>
                </a:lnTo>
                <a:close/>
                <a:moveTo>
                  <a:pt x="639" y="2249"/>
                </a:moveTo>
                <a:lnTo>
                  <a:pt x="636" y="2241"/>
                </a:lnTo>
                <a:lnTo>
                  <a:pt x="639" y="2225"/>
                </a:lnTo>
                <a:lnTo>
                  <a:pt x="639" y="2249"/>
                </a:lnTo>
                <a:close/>
                <a:moveTo>
                  <a:pt x="639" y="2150"/>
                </a:moveTo>
                <a:lnTo>
                  <a:pt x="639" y="2148"/>
                </a:lnTo>
                <a:lnTo>
                  <a:pt x="633" y="2134"/>
                </a:lnTo>
                <a:lnTo>
                  <a:pt x="639" y="2129"/>
                </a:lnTo>
                <a:lnTo>
                  <a:pt x="639" y="2150"/>
                </a:lnTo>
                <a:close/>
                <a:moveTo>
                  <a:pt x="639" y="2083"/>
                </a:moveTo>
                <a:lnTo>
                  <a:pt x="639" y="2081"/>
                </a:lnTo>
                <a:lnTo>
                  <a:pt x="639" y="2081"/>
                </a:lnTo>
                <a:lnTo>
                  <a:pt x="639" y="2083"/>
                </a:lnTo>
                <a:close/>
                <a:moveTo>
                  <a:pt x="639" y="2065"/>
                </a:moveTo>
                <a:lnTo>
                  <a:pt x="636" y="2062"/>
                </a:lnTo>
                <a:lnTo>
                  <a:pt x="639" y="2051"/>
                </a:lnTo>
                <a:lnTo>
                  <a:pt x="639" y="2065"/>
                </a:lnTo>
                <a:close/>
                <a:moveTo>
                  <a:pt x="641" y="1880"/>
                </a:moveTo>
                <a:lnTo>
                  <a:pt x="636" y="1891"/>
                </a:lnTo>
                <a:lnTo>
                  <a:pt x="633" y="1883"/>
                </a:lnTo>
                <a:lnTo>
                  <a:pt x="636" y="1851"/>
                </a:lnTo>
                <a:lnTo>
                  <a:pt x="641" y="1878"/>
                </a:lnTo>
                <a:lnTo>
                  <a:pt x="641" y="1880"/>
                </a:lnTo>
                <a:close/>
                <a:moveTo>
                  <a:pt x="636" y="1586"/>
                </a:moveTo>
                <a:lnTo>
                  <a:pt x="639" y="1581"/>
                </a:lnTo>
                <a:lnTo>
                  <a:pt x="639" y="1589"/>
                </a:lnTo>
                <a:lnTo>
                  <a:pt x="636" y="1586"/>
                </a:lnTo>
                <a:close/>
                <a:moveTo>
                  <a:pt x="641" y="1637"/>
                </a:moveTo>
                <a:lnTo>
                  <a:pt x="641" y="1642"/>
                </a:lnTo>
                <a:lnTo>
                  <a:pt x="641" y="1640"/>
                </a:lnTo>
                <a:lnTo>
                  <a:pt x="641" y="1631"/>
                </a:lnTo>
                <a:lnTo>
                  <a:pt x="641" y="1637"/>
                </a:lnTo>
                <a:close/>
                <a:moveTo>
                  <a:pt x="644" y="1506"/>
                </a:moveTo>
                <a:lnTo>
                  <a:pt x="641" y="1519"/>
                </a:lnTo>
                <a:lnTo>
                  <a:pt x="633" y="1527"/>
                </a:lnTo>
                <a:lnTo>
                  <a:pt x="631" y="1482"/>
                </a:lnTo>
                <a:lnTo>
                  <a:pt x="644" y="1439"/>
                </a:lnTo>
                <a:lnTo>
                  <a:pt x="644" y="1439"/>
                </a:lnTo>
                <a:lnTo>
                  <a:pt x="644" y="1506"/>
                </a:lnTo>
                <a:close/>
                <a:moveTo>
                  <a:pt x="644" y="1396"/>
                </a:moveTo>
                <a:lnTo>
                  <a:pt x="641" y="1407"/>
                </a:lnTo>
                <a:lnTo>
                  <a:pt x="633" y="1393"/>
                </a:lnTo>
                <a:lnTo>
                  <a:pt x="644" y="1364"/>
                </a:lnTo>
                <a:lnTo>
                  <a:pt x="644" y="1396"/>
                </a:lnTo>
                <a:close/>
                <a:moveTo>
                  <a:pt x="644" y="1332"/>
                </a:moveTo>
                <a:lnTo>
                  <a:pt x="625" y="1380"/>
                </a:lnTo>
                <a:lnTo>
                  <a:pt x="622" y="1375"/>
                </a:lnTo>
                <a:lnTo>
                  <a:pt x="620" y="1327"/>
                </a:lnTo>
                <a:lnTo>
                  <a:pt x="628" y="1313"/>
                </a:lnTo>
                <a:lnTo>
                  <a:pt x="644" y="1303"/>
                </a:lnTo>
                <a:lnTo>
                  <a:pt x="644" y="1332"/>
                </a:lnTo>
                <a:close/>
                <a:moveTo>
                  <a:pt x="644" y="1289"/>
                </a:moveTo>
                <a:lnTo>
                  <a:pt x="636" y="1295"/>
                </a:lnTo>
                <a:lnTo>
                  <a:pt x="644" y="1276"/>
                </a:lnTo>
                <a:lnTo>
                  <a:pt x="644" y="1289"/>
                </a:lnTo>
                <a:close/>
                <a:moveTo>
                  <a:pt x="647" y="1246"/>
                </a:moveTo>
                <a:lnTo>
                  <a:pt x="617" y="1303"/>
                </a:lnTo>
                <a:lnTo>
                  <a:pt x="614" y="1246"/>
                </a:lnTo>
                <a:lnTo>
                  <a:pt x="641" y="1198"/>
                </a:lnTo>
                <a:lnTo>
                  <a:pt x="647" y="1206"/>
                </a:lnTo>
                <a:lnTo>
                  <a:pt x="647" y="1246"/>
                </a:lnTo>
                <a:close/>
                <a:moveTo>
                  <a:pt x="644" y="1172"/>
                </a:moveTo>
                <a:lnTo>
                  <a:pt x="644" y="1172"/>
                </a:lnTo>
                <a:lnTo>
                  <a:pt x="625" y="1137"/>
                </a:lnTo>
                <a:lnTo>
                  <a:pt x="647" y="1107"/>
                </a:lnTo>
                <a:lnTo>
                  <a:pt x="647" y="1169"/>
                </a:lnTo>
                <a:lnTo>
                  <a:pt x="644" y="1172"/>
                </a:lnTo>
                <a:close/>
                <a:moveTo>
                  <a:pt x="647" y="2755"/>
                </a:moveTo>
                <a:lnTo>
                  <a:pt x="647" y="2723"/>
                </a:lnTo>
                <a:lnTo>
                  <a:pt x="647" y="2723"/>
                </a:lnTo>
                <a:lnTo>
                  <a:pt x="647" y="2755"/>
                </a:lnTo>
                <a:close/>
                <a:moveTo>
                  <a:pt x="649" y="2709"/>
                </a:moveTo>
                <a:lnTo>
                  <a:pt x="647" y="2709"/>
                </a:lnTo>
                <a:lnTo>
                  <a:pt x="647" y="2602"/>
                </a:lnTo>
                <a:lnTo>
                  <a:pt x="655" y="2605"/>
                </a:lnTo>
                <a:lnTo>
                  <a:pt x="649" y="2709"/>
                </a:lnTo>
                <a:close/>
                <a:moveTo>
                  <a:pt x="647" y="2589"/>
                </a:moveTo>
                <a:lnTo>
                  <a:pt x="649" y="2503"/>
                </a:lnTo>
                <a:lnTo>
                  <a:pt x="660" y="2482"/>
                </a:lnTo>
                <a:lnTo>
                  <a:pt x="655" y="2592"/>
                </a:lnTo>
                <a:lnTo>
                  <a:pt x="647" y="2589"/>
                </a:lnTo>
                <a:close/>
                <a:moveTo>
                  <a:pt x="655" y="2835"/>
                </a:moveTo>
                <a:lnTo>
                  <a:pt x="657" y="2779"/>
                </a:lnTo>
                <a:lnTo>
                  <a:pt x="700" y="2800"/>
                </a:lnTo>
                <a:lnTo>
                  <a:pt x="703" y="2851"/>
                </a:lnTo>
                <a:lnTo>
                  <a:pt x="655" y="2835"/>
                </a:lnTo>
                <a:close/>
                <a:moveTo>
                  <a:pt x="703" y="2193"/>
                </a:moveTo>
                <a:lnTo>
                  <a:pt x="697" y="2169"/>
                </a:lnTo>
                <a:lnTo>
                  <a:pt x="697" y="2134"/>
                </a:lnTo>
                <a:lnTo>
                  <a:pt x="724" y="2161"/>
                </a:lnTo>
                <a:lnTo>
                  <a:pt x="703" y="2193"/>
                </a:lnTo>
                <a:close/>
                <a:moveTo>
                  <a:pt x="703" y="2404"/>
                </a:moveTo>
                <a:lnTo>
                  <a:pt x="703" y="2402"/>
                </a:lnTo>
                <a:lnTo>
                  <a:pt x="703" y="2399"/>
                </a:lnTo>
                <a:lnTo>
                  <a:pt x="705" y="2418"/>
                </a:lnTo>
                <a:lnTo>
                  <a:pt x="703" y="2404"/>
                </a:lnTo>
                <a:close/>
                <a:moveTo>
                  <a:pt x="705" y="2503"/>
                </a:moveTo>
                <a:lnTo>
                  <a:pt x="711" y="2506"/>
                </a:lnTo>
                <a:lnTo>
                  <a:pt x="719" y="2527"/>
                </a:lnTo>
                <a:lnTo>
                  <a:pt x="729" y="2629"/>
                </a:lnTo>
                <a:lnTo>
                  <a:pt x="708" y="2618"/>
                </a:lnTo>
                <a:lnTo>
                  <a:pt x="705" y="2503"/>
                </a:lnTo>
                <a:close/>
                <a:moveTo>
                  <a:pt x="711" y="2661"/>
                </a:moveTo>
                <a:lnTo>
                  <a:pt x="708" y="2634"/>
                </a:lnTo>
                <a:lnTo>
                  <a:pt x="729" y="2642"/>
                </a:lnTo>
                <a:lnTo>
                  <a:pt x="740" y="2749"/>
                </a:lnTo>
                <a:lnTo>
                  <a:pt x="716" y="2739"/>
                </a:lnTo>
                <a:lnTo>
                  <a:pt x="711" y="2661"/>
                </a:lnTo>
                <a:close/>
                <a:moveTo>
                  <a:pt x="716" y="2752"/>
                </a:moveTo>
                <a:lnTo>
                  <a:pt x="743" y="2763"/>
                </a:lnTo>
                <a:lnTo>
                  <a:pt x="745" y="2808"/>
                </a:lnTo>
                <a:lnTo>
                  <a:pt x="719" y="2795"/>
                </a:lnTo>
                <a:lnTo>
                  <a:pt x="716" y="2752"/>
                </a:lnTo>
                <a:close/>
                <a:moveTo>
                  <a:pt x="724" y="2859"/>
                </a:moveTo>
                <a:lnTo>
                  <a:pt x="719" y="2811"/>
                </a:lnTo>
                <a:lnTo>
                  <a:pt x="748" y="2824"/>
                </a:lnTo>
                <a:lnTo>
                  <a:pt x="751" y="2867"/>
                </a:lnTo>
                <a:lnTo>
                  <a:pt x="724" y="2859"/>
                </a:lnTo>
                <a:close/>
                <a:moveTo>
                  <a:pt x="753" y="2755"/>
                </a:moveTo>
                <a:lnTo>
                  <a:pt x="743" y="2650"/>
                </a:lnTo>
                <a:lnTo>
                  <a:pt x="748" y="2653"/>
                </a:lnTo>
                <a:lnTo>
                  <a:pt x="764" y="2752"/>
                </a:lnTo>
                <a:lnTo>
                  <a:pt x="767" y="2760"/>
                </a:lnTo>
                <a:lnTo>
                  <a:pt x="753" y="2755"/>
                </a:lnTo>
                <a:close/>
                <a:moveTo>
                  <a:pt x="753" y="2768"/>
                </a:moveTo>
                <a:lnTo>
                  <a:pt x="767" y="2773"/>
                </a:lnTo>
                <a:lnTo>
                  <a:pt x="775" y="2824"/>
                </a:lnTo>
                <a:lnTo>
                  <a:pt x="759" y="2816"/>
                </a:lnTo>
                <a:lnTo>
                  <a:pt x="753" y="2768"/>
                </a:lnTo>
                <a:close/>
                <a:moveTo>
                  <a:pt x="764" y="2872"/>
                </a:moveTo>
                <a:lnTo>
                  <a:pt x="761" y="2830"/>
                </a:lnTo>
                <a:lnTo>
                  <a:pt x="777" y="2838"/>
                </a:lnTo>
                <a:lnTo>
                  <a:pt x="783" y="2878"/>
                </a:lnTo>
                <a:lnTo>
                  <a:pt x="764" y="2872"/>
                </a:lnTo>
                <a:close/>
                <a:moveTo>
                  <a:pt x="783" y="2779"/>
                </a:moveTo>
                <a:lnTo>
                  <a:pt x="785" y="2779"/>
                </a:lnTo>
                <a:lnTo>
                  <a:pt x="799" y="2835"/>
                </a:lnTo>
                <a:lnTo>
                  <a:pt x="791" y="2832"/>
                </a:lnTo>
                <a:lnTo>
                  <a:pt x="783" y="2779"/>
                </a:lnTo>
                <a:close/>
                <a:moveTo>
                  <a:pt x="802" y="2883"/>
                </a:moveTo>
                <a:lnTo>
                  <a:pt x="793" y="2846"/>
                </a:lnTo>
                <a:lnTo>
                  <a:pt x="804" y="2851"/>
                </a:lnTo>
                <a:lnTo>
                  <a:pt x="812" y="2888"/>
                </a:lnTo>
                <a:lnTo>
                  <a:pt x="802" y="2883"/>
                </a:lnTo>
                <a:close/>
                <a:moveTo>
                  <a:pt x="815" y="2843"/>
                </a:moveTo>
                <a:lnTo>
                  <a:pt x="799" y="2787"/>
                </a:lnTo>
                <a:lnTo>
                  <a:pt x="804" y="2787"/>
                </a:lnTo>
                <a:lnTo>
                  <a:pt x="826" y="2848"/>
                </a:lnTo>
                <a:lnTo>
                  <a:pt x="815" y="2843"/>
                </a:lnTo>
                <a:close/>
                <a:moveTo>
                  <a:pt x="826" y="2891"/>
                </a:moveTo>
                <a:lnTo>
                  <a:pt x="818" y="2859"/>
                </a:lnTo>
                <a:lnTo>
                  <a:pt x="831" y="2864"/>
                </a:lnTo>
                <a:lnTo>
                  <a:pt x="842" y="2896"/>
                </a:lnTo>
                <a:lnTo>
                  <a:pt x="826" y="2891"/>
                </a:lnTo>
                <a:close/>
                <a:moveTo>
                  <a:pt x="850" y="2862"/>
                </a:moveTo>
                <a:lnTo>
                  <a:pt x="836" y="2800"/>
                </a:lnTo>
                <a:lnTo>
                  <a:pt x="868" y="2813"/>
                </a:lnTo>
                <a:lnTo>
                  <a:pt x="887" y="2880"/>
                </a:lnTo>
                <a:lnTo>
                  <a:pt x="850" y="2862"/>
                </a:lnTo>
                <a:close/>
                <a:moveTo>
                  <a:pt x="938" y="2904"/>
                </a:moveTo>
                <a:lnTo>
                  <a:pt x="900" y="2886"/>
                </a:lnTo>
                <a:lnTo>
                  <a:pt x="882" y="2819"/>
                </a:lnTo>
                <a:lnTo>
                  <a:pt x="911" y="2832"/>
                </a:lnTo>
                <a:lnTo>
                  <a:pt x="938" y="2904"/>
                </a:lnTo>
                <a:close/>
                <a:moveTo>
                  <a:pt x="943" y="2832"/>
                </a:moveTo>
                <a:lnTo>
                  <a:pt x="919" y="2821"/>
                </a:lnTo>
                <a:lnTo>
                  <a:pt x="882" y="2720"/>
                </a:lnTo>
                <a:lnTo>
                  <a:pt x="895" y="2728"/>
                </a:lnTo>
                <a:lnTo>
                  <a:pt x="943" y="2832"/>
                </a:lnTo>
                <a:close/>
                <a:moveTo>
                  <a:pt x="887" y="2709"/>
                </a:moveTo>
                <a:lnTo>
                  <a:pt x="874" y="2704"/>
                </a:lnTo>
                <a:lnTo>
                  <a:pt x="834" y="2597"/>
                </a:lnTo>
                <a:lnTo>
                  <a:pt x="887" y="2709"/>
                </a:lnTo>
                <a:close/>
                <a:moveTo>
                  <a:pt x="834" y="2565"/>
                </a:moveTo>
                <a:lnTo>
                  <a:pt x="777" y="2444"/>
                </a:lnTo>
                <a:lnTo>
                  <a:pt x="772" y="2434"/>
                </a:lnTo>
                <a:lnTo>
                  <a:pt x="1331" y="2830"/>
                </a:lnTo>
                <a:lnTo>
                  <a:pt x="1344" y="2872"/>
                </a:lnTo>
                <a:lnTo>
                  <a:pt x="834" y="2565"/>
                </a:lnTo>
                <a:close/>
                <a:moveTo>
                  <a:pt x="1360" y="2880"/>
                </a:moveTo>
                <a:lnTo>
                  <a:pt x="1347" y="2840"/>
                </a:lnTo>
                <a:lnTo>
                  <a:pt x="1381" y="2864"/>
                </a:lnTo>
                <a:lnTo>
                  <a:pt x="1397" y="2904"/>
                </a:lnTo>
                <a:lnTo>
                  <a:pt x="1360" y="2880"/>
                </a:lnTo>
                <a:close/>
                <a:moveTo>
                  <a:pt x="1464" y="2872"/>
                </a:moveTo>
                <a:lnTo>
                  <a:pt x="1480" y="2896"/>
                </a:lnTo>
                <a:lnTo>
                  <a:pt x="1464" y="2883"/>
                </a:lnTo>
                <a:lnTo>
                  <a:pt x="1451" y="2859"/>
                </a:lnTo>
                <a:lnTo>
                  <a:pt x="1464" y="2872"/>
                </a:lnTo>
                <a:close/>
                <a:moveTo>
                  <a:pt x="1432" y="2824"/>
                </a:moveTo>
                <a:lnTo>
                  <a:pt x="1432" y="2824"/>
                </a:lnTo>
                <a:lnTo>
                  <a:pt x="1432" y="2824"/>
                </a:lnTo>
                <a:lnTo>
                  <a:pt x="1432" y="2824"/>
                </a:lnTo>
                <a:close/>
                <a:moveTo>
                  <a:pt x="1421" y="2832"/>
                </a:moveTo>
                <a:lnTo>
                  <a:pt x="1440" y="2862"/>
                </a:lnTo>
                <a:lnTo>
                  <a:pt x="1421" y="2848"/>
                </a:lnTo>
                <a:lnTo>
                  <a:pt x="1408" y="2819"/>
                </a:lnTo>
                <a:lnTo>
                  <a:pt x="1421" y="2832"/>
                </a:lnTo>
                <a:close/>
                <a:moveTo>
                  <a:pt x="1413" y="2856"/>
                </a:moveTo>
                <a:lnTo>
                  <a:pt x="1424" y="2878"/>
                </a:lnTo>
                <a:lnTo>
                  <a:pt x="1392" y="2856"/>
                </a:lnTo>
                <a:lnTo>
                  <a:pt x="1381" y="2830"/>
                </a:lnTo>
                <a:lnTo>
                  <a:pt x="1413" y="2856"/>
                </a:lnTo>
                <a:close/>
                <a:moveTo>
                  <a:pt x="1395" y="2784"/>
                </a:moveTo>
                <a:lnTo>
                  <a:pt x="1403" y="2795"/>
                </a:lnTo>
                <a:lnTo>
                  <a:pt x="1395" y="2789"/>
                </a:lnTo>
                <a:lnTo>
                  <a:pt x="1389" y="2776"/>
                </a:lnTo>
                <a:lnTo>
                  <a:pt x="1395" y="2784"/>
                </a:lnTo>
                <a:close/>
                <a:moveTo>
                  <a:pt x="1400" y="2830"/>
                </a:moveTo>
                <a:lnTo>
                  <a:pt x="1373" y="2808"/>
                </a:lnTo>
                <a:lnTo>
                  <a:pt x="1360" y="2771"/>
                </a:lnTo>
                <a:lnTo>
                  <a:pt x="1384" y="2795"/>
                </a:lnTo>
                <a:lnTo>
                  <a:pt x="1400" y="2830"/>
                </a:lnTo>
                <a:close/>
                <a:moveTo>
                  <a:pt x="1363" y="2747"/>
                </a:moveTo>
                <a:lnTo>
                  <a:pt x="1371" y="2765"/>
                </a:lnTo>
                <a:lnTo>
                  <a:pt x="1349" y="2747"/>
                </a:lnTo>
                <a:lnTo>
                  <a:pt x="1341" y="2725"/>
                </a:lnTo>
                <a:lnTo>
                  <a:pt x="1363" y="2747"/>
                </a:lnTo>
                <a:close/>
                <a:moveTo>
                  <a:pt x="1336" y="2690"/>
                </a:moveTo>
                <a:lnTo>
                  <a:pt x="1344" y="2709"/>
                </a:lnTo>
                <a:lnTo>
                  <a:pt x="1331" y="2693"/>
                </a:lnTo>
                <a:lnTo>
                  <a:pt x="1323" y="2674"/>
                </a:lnTo>
                <a:lnTo>
                  <a:pt x="1336" y="2690"/>
                </a:lnTo>
                <a:close/>
                <a:moveTo>
                  <a:pt x="1320" y="2698"/>
                </a:moveTo>
                <a:lnTo>
                  <a:pt x="1331" y="2725"/>
                </a:lnTo>
                <a:lnTo>
                  <a:pt x="1306" y="2704"/>
                </a:lnTo>
                <a:lnTo>
                  <a:pt x="1298" y="2677"/>
                </a:lnTo>
                <a:lnTo>
                  <a:pt x="1320" y="2698"/>
                </a:lnTo>
                <a:close/>
                <a:moveTo>
                  <a:pt x="1309" y="2669"/>
                </a:moveTo>
                <a:lnTo>
                  <a:pt x="1290" y="2650"/>
                </a:lnTo>
                <a:lnTo>
                  <a:pt x="1282" y="2621"/>
                </a:lnTo>
                <a:lnTo>
                  <a:pt x="1298" y="2642"/>
                </a:lnTo>
                <a:lnTo>
                  <a:pt x="1309" y="2669"/>
                </a:lnTo>
                <a:close/>
                <a:moveTo>
                  <a:pt x="1280" y="2592"/>
                </a:moveTo>
                <a:lnTo>
                  <a:pt x="1282" y="2602"/>
                </a:lnTo>
                <a:lnTo>
                  <a:pt x="1274" y="2589"/>
                </a:lnTo>
                <a:lnTo>
                  <a:pt x="1269" y="2575"/>
                </a:lnTo>
                <a:lnTo>
                  <a:pt x="1280" y="2592"/>
                </a:lnTo>
                <a:close/>
                <a:moveTo>
                  <a:pt x="1272" y="2629"/>
                </a:moveTo>
                <a:lnTo>
                  <a:pt x="839" y="2148"/>
                </a:lnTo>
                <a:lnTo>
                  <a:pt x="871" y="2089"/>
                </a:lnTo>
                <a:lnTo>
                  <a:pt x="1264" y="2597"/>
                </a:lnTo>
                <a:lnTo>
                  <a:pt x="1272" y="2629"/>
                </a:lnTo>
                <a:close/>
                <a:moveTo>
                  <a:pt x="1248" y="2541"/>
                </a:moveTo>
                <a:lnTo>
                  <a:pt x="1253" y="2565"/>
                </a:lnTo>
                <a:lnTo>
                  <a:pt x="876" y="2078"/>
                </a:lnTo>
                <a:lnTo>
                  <a:pt x="906" y="2025"/>
                </a:lnTo>
                <a:lnTo>
                  <a:pt x="1248" y="2541"/>
                </a:lnTo>
                <a:close/>
                <a:moveTo>
                  <a:pt x="1234" y="2503"/>
                </a:moveTo>
                <a:lnTo>
                  <a:pt x="911" y="2011"/>
                </a:lnTo>
                <a:lnTo>
                  <a:pt x="938" y="1963"/>
                </a:lnTo>
                <a:lnTo>
                  <a:pt x="1232" y="2490"/>
                </a:lnTo>
                <a:lnTo>
                  <a:pt x="1234" y="2503"/>
                </a:lnTo>
                <a:close/>
                <a:moveTo>
                  <a:pt x="1213" y="2426"/>
                </a:moveTo>
                <a:lnTo>
                  <a:pt x="1216" y="2439"/>
                </a:lnTo>
                <a:lnTo>
                  <a:pt x="943" y="1950"/>
                </a:lnTo>
                <a:lnTo>
                  <a:pt x="970" y="1904"/>
                </a:lnTo>
                <a:lnTo>
                  <a:pt x="1213" y="2426"/>
                </a:lnTo>
                <a:close/>
                <a:moveTo>
                  <a:pt x="975" y="1891"/>
                </a:moveTo>
                <a:lnTo>
                  <a:pt x="999" y="1848"/>
                </a:lnTo>
                <a:lnTo>
                  <a:pt x="1178" y="2321"/>
                </a:lnTo>
                <a:lnTo>
                  <a:pt x="975" y="1891"/>
                </a:lnTo>
                <a:close/>
                <a:moveTo>
                  <a:pt x="1152" y="2220"/>
                </a:moveTo>
                <a:lnTo>
                  <a:pt x="1007" y="1835"/>
                </a:lnTo>
                <a:lnTo>
                  <a:pt x="1026" y="1795"/>
                </a:lnTo>
                <a:lnTo>
                  <a:pt x="1152" y="2220"/>
                </a:lnTo>
                <a:close/>
                <a:moveTo>
                  <a:pt x="1031" y="1763"/>
                </a:moveTo>
                <a:lnTo>
                  <a:pt x="1018" y="1720"/>
                </a:lnTo>
                <a:lnTo>
                  <a:pt x="1248" y="1359"/>
                </a:lnTo>
                <a:lnTo>
                  <a:pt x="1031" y="1763"/>
                </a:lnTo>
                <a:close/>
                <a:moveTo>
                  <a:pt x="1323" y="1214"/>
                </a:moveTo>
                <a:lnTo>
                  <a:pt x="1013" y="1704"/>
                </a:lnTo>
                <a:lnTo>
                  <a:pt x="997" y="1648"/>
                </a:lnTo>
                <a:lnTo>
                  <a:pt x="1336" y="1190"/>
                </a:lnTo>
                <a:lnTo>
                  <a:pt x="1323" y="1214"/>
                </a:lnTo>
                <a:close/>
                <a:moveTo>
                  <a:pt x="991" y="1634"/>
                </a:moveTo>
                <a:lnTo>
                  <a:pt x="978" y="1583"/>
                </a:lnTo>
                <a:lnTo>
                  <a:pt x="1339" y="1169"/>
                </a:lnTo>
                <a:lnTo>
                  <a:pt x="991" y="1634"/>
                </a:lnTo>
                <a:close/>
                <a:moveTo>
                  <a:pt x="1392" y="1089"/>
                </a:moveTo>
                <a:lnTo>
                  <a:pt x="973" y="1570"/>
                </a:lnTo>
                <a:lnTo>
                  <a:pt x="956" y="1517"/>
                </a:lnTo>
                <a:lnTo>
                  <a:pt x="1395" y="1081"/>
                </a:lnTo>
                <a:lnTo>
                  <a:pt x="1392" y="1089"/>
                </a:lnTo>
                <a:close/>
                <a:moveTo>
                  <a:pt x="1416" y="1046"/>
                </a:moveTo>
                <a:lnTo>
                  <a:pt x="954" y="1503"/>
                </a:lnTo>
                <a:lnTo>
                  <a:pt x="935" y="1442"/>
                </a:lnTo>
                <a:lnTo>
                  <a:pt x="1429" y="1019"/>
                </a:lnTo>
                <a:lnTo>
                  <a:pt x="1416" y="1046"/>
                </a:lnTo>
                <a:close/>
                <a:moveTo>
                  <a:pt x="1461" y="1000"/>
                </a:moveTo>
                <a:lnTo>
                  <a:pt x="1445" y="1016"/>
                </a:lnTo>
                <a:lnTo>
                  <a:pt x="1456" y="995"/>
                </a:lnTo>
                <a:lnTo>
                  <a:pt x="1472" y="982"/>
                </a:lnTo>
                <a:lnTo>
                  <a:pt x="1461" y="1000"/>
                </a:lnTo>
                <a:close/>
                <a:moveTo>
                  <a:pt x="1496" y="947"/>
                </a:moveTo>
                <a:lnTo>
                  <a:pt x="1469" y="966"/>
                </a:lnTo>
                <a:lnTo>
                  <a:pt x="1483" y="944"/>
                </a:lnTo>
                <a:lnTo>
                  <a:pt x="1507" y="928"/>
                </a:lnTo>
                <a:lnTo>
                  <a:pt x="1496" y="947"/>
                </a:lnTo>
                <a:close/>
                <a:moveTo>
                  <a:pt x="1526" y="899"/>
                </a:moveTo>
                <a:lnTo>
                  <a:pt x="1496" y="920"/>
                </a:lnTo>
                <a:lnTo>
                  <a:pt x="1507" y="899"/>
                </a:lnTo>
                <a:lnTo>
                  <a:pt x="1539" y="880"/>
                </a:lnTo>
                <a:lnTo>
                  <a:pt x="1526" y="899"/>
                </a:lnTo>
                <a:close/>
                <a:moveTo>
                  <a:pt x="1552" y="880"/>
                </a:moveTo>
                <a:lnTo>
                  <a:pt x="1560" y="864"/>
                </a:lnTo>
                <a:lnTo>
                  <a:pt x="1568" y="859"/>
                </a:lnTo>
                <a:lnTo>
                  <a:pt x="1555" y="875"/>
                </a:lnTo>
                <a:lnTo>
                  <a:pt x="1552" y="880"/>
                </a:lnTo>
                <a:close/>
                <a:moveTo>
                  <a:pt x="1576" y="877"/>
                </a:moveTo>
                <a:lnTo>
                  <a:pt x="1560" y="888"/>
                </a:lnTo>
                <a:lnTo>
                  <a:pt x="1566" y="885"/>
                </a:lnTo>
                <a:lnTo>
                  <a:pt x="1576" y="875"/>
                </a:lnTo>
                <a:lnTo>
                  <a:pt x="1576" y="877"/>
                </a:lnTo>
                <a:close/>
                <a:moveTo>
                  <a:pt x="1576" y="840"/>
                </a:moveTo>
                <a:lnTo>
                  <a:pt x="1603" y="800"/>
                </a:lnTo>
                <a:lnTo>
                  <a:pt x="1619" y="789"/>
                </a:lnTo>
                <a:lnTo>
                  <a:pt x="1587" y="832"/>
                </a:lnTo>
                <a:lnTo>
                  <a:pt x="1576" y="840"/>
                </a:lnTo>
                <a:close/>
                <a:moveTo>
                  <a:pt x="1614" y="835"/>
                </a:moveTo>
                <a:lnTo>
                  <a:pt x="1590" y="851"/>
                </a:lnTo>
                <a:lnTo>
                  <a:pt x="1598" y="843"/>
                </a:lnTo>
                <a:lnTo>
                  <a:pt x="1616" y="829"/>
                </a:lnTo>
                <a:lnTo>
                  <a:pt x="1614" y="835"/>
                </a:lnTo>
                <a:close/>
                <a:moveTo>
                  <a:pt x="1643" y="797"/>
                </a:moveTo>
                <a:lnTo>
                  <a:pt x="1616" y="816"/>
                </a:lnTo>
                <a:lnTo>
                  <a:pt x="1646" y="778"/>
                </a:lnTo>
                <a:lnTo>
                  <a:pt x="1678" y="760"/>
                </a:lnTo>
                <a:lnTo>
                  <a:pt x="1643" y="797"/>
                </a:lnTo>
                <a:close/>
                <a:moveTo>
                  <a:pt x="1697" y="765"/>
                </a:moveTo>
                <a:lnTo>
                  <a:pt x="1681" y="776"/>
                </a:lnTo>
                <a:lnTo>
                  <a:pt x="1707" y="744"/>
                </a:lnTo>
                <a:lnTo>
                  <a:pt x="1729" y="733"/>
                </a:lnTo>
                <a:lnTo>
                  <a:pt x="1697" y="765"/>
                </a:lnTo>
                <a:close/>
                <a:moveTo>
                  <a:pt x="1729" y="720"/>
                </a:moveTo>
                <a:lnTo>
                  <a:pt x="1739" y="709"/>
                </a:lnTo>
                <a:lnTo>
                  <a:pt x="1766" y="696"/>
                </a:lnTo>
                <a:lnTo>
                  <a:pt x="1758" y="704"/>
                </a:lnTo>
                <a:lnTo>
                  <a:pt x="1729" y="720"/>
                </a:lnTo>
                <a:close/>
                <a:moveTo>
                  <a:pt x="1758" y="720"/>
                </a:moveTo>
                <a:lnTo>
                  <a:pt x="1766" y="714"/>
                </a:lnTo>
                <a:lnTo>
                  <a:pt x="1769" y="712"/>
                </a:lnTo>
                <a:lnTo>
                  <a:pt x="1758" y="720"/>
                </a:lnTo>
                <a:close/>
                <a:moveTo>
                  <a:pt x="1795" y="685"/>
                </a:moveTo>
                <a:lnTo>
                  <a:pt x="1795" y="682"/>
                </a:lnTo>
                <a:lnTo>
                  <a:pt x="1803" y="679"/>
                </a:lnTo>
                <a:lnTo>
                  <a:pt x="1795" y="685"/>
                </a:lnTo>
                <a:close/>
                <a:moveTo>
                  <a:pt x="1790" y="674"/>
                </a:moveTo>
                <a:lnTo>
                  <a:pt x="1755" y="688"/>
                </a:lnTo>
                <a:lnTo>
                  <a:pt x="1777" y="663"/>
                </a:lnTo>
                <a:lnTo>
                  <a:pt x="1811" y="653"/>
                </a:lnTo>
                <a:lnTo>
                  <a:pt x="1790" y="674"/>
                </a:lnTo>
                <a:close/>
                <a:moveTo>
                  <a:pt x="1841" y="650"/>
                </a:moveTo>
                <a:lnTo>
                  <a:pt x="1819" y="661"/>
                </a:lnTo>
                <a:lnTo>
                  <a:pt x="1838" y="642"/>
                </a:lnTo>
                <a:lnTo>
                  <a:pt x="1857" y="634"/>
                </a:lnTo>
                <a:lnTo>
                  <a:pt x="1841" y="650"/>
                </a:lnTo>
                <a:close/>
                <a:moveTo>
                  <a:pt x="1897" y="626"/>
                </a:moveTo>
                <a:lnTo>
                  <a:pt x="1878" y="634"/>
                </a:lnTo>
                <a:lnTo>
                  <a:pt x="1889" y="623"/>
                </a:lnTo>
                <a:lnTo>
                  <a:pt x="1908" y="618"/>
                </a:lnTo>
                <a:lnTo>
                  <a:pt x="1897" y="626"/>
                </a:lnTo>
                <a:close/>
                <a:moveTo>
                  <a:pt x="1884" y="613"/>
                </a:moveTo>
                <a:lnTo>
                  <a:pt x="1857" y="623"/>
                </a:lnTo>
                <a:lnTo>
                  <a:pt x="1881" y="599"/>
                </a:lnTo>
                <a:lnTo>
                  <a:pt x="1910" y="591"/>
                </a:lnTo>
                <a:lnTo>
                  <a:pt x="1884" y="613"/>
                </a:lnTo>
                <a:close/>
                <a:moveTo>
                  <a:pt x="1940" y="594"/>
                </a:moveTo>
                <a:lnTo>
                  <a:pt x="1916" y="602"/>
                </a:lnTo>
                <a:lnTo>
                  <a:pt x="1937" y="583"/>
                </a:lnTo>
                <a:lnTo>
                  <a:pt x="1964" y="578"/>
                </a:lnTo>
                <a:lnTo>
                  <a:pt x="1940" y="594"/>
                </a:lnTo>
                <a:close/>
                <a:moveTo>
                  <a:pt x="1958" y="567"/>
                </a:moveTo>
                <a:lnTo>
                  <a:pt x="1982" y="546"/>
                </a:lnTo>
                <a:lnTo>
                  <a:pt x="2015" y="540"/>
                </a:lnTo>
                <a:lnTo>
                  <a:pt x="1990" y="556"/>
                </a:lnTo>
                <a:lnTo>
                  <a:pt x="1958" y="567"/>
                </a:lnTo>
                <a:close/>
                <a:moveTo>
                  <a:pt x="2009" y="570"/>
                </a:moveTo>
                <a:lnTo>
                  <a:pt x="1980" y="581"/>
                </a:lnTo>
                <a:lnTo>
                  <a:pt x="1996" y="567"/>
                </a:lnTo>
                <a:lnTo>
                  <a:pt x="2023" y="562"/>
                </a:lnTo>
                <a:lnTo>
                  <a:pt x="2009" y="570"/>
                </a:lnTo>
                <a:close/>
                <a:moveTo>
                  <a:pt x="2057" y="538"/>
                </a:moveTo>
                <a:lnTo>
                  <a:pt x="2023" y="548"/>
                </a:lnTo>
                <a:lnTo>
                  <a:pt x="2041" y="535"/>
                </a:lnTo>
                <a:lnTo>
                  <a:pt x="2076" y="527"/>
                </a:lnTo>
                <a:lnTo>
                  <a:pt x="2057" y="538"/>
                </a:lnTo>
                <a:close/>
                <a:moveTo>
                  <a:pt x="2105" y="511"/>
                </a:moveTo>
                <a:lnTo>
                  <a:pt x="2065" y="516"/>
                </a:lnTo>
                <a:lnTo>
                  <a:pt x="2092" y="498"/>
                </a:lnTo>
                <a:lnTo>
                  <a:pt x="2132" y="492"/>
                </a:lnTo>
                <a:lnTo>
                  <a:pt x="2105" y="511"/>
                </a:lnTo>
                <a:close/>
                <a:moveTo>
                  <a:pt x="2159" y="514"/>
                </a:moveTo>
                <a:lnTo>
                  <a:pt x="2137" y="519"/>
                </a:lnTo>
                <a:lnTo>
                  <a:pt x="2143" y="516"/>
                </a:lnTo>
                <a:lnTo>
                  <a:pt x="2159" y="511"/>
                </a:lnTo>
                <a:lnTo>
                  <a:pt x="2159" y="514"/>
                </a:lnTo>
                <a:close/>
                <a:moveTo>
                  <a:pt x="2137" y="503"/>
                </a:moveTo>
                <a:lnTo>
                  <a:pt x="2137" y="503"/>
                </a:lnTo>
                <a:lnTo>
                  <a:pt x="2161" y="490"/>
                </a:lnTo>
                <a:lnTo>
                  <a:pt x="2167" y="490"/>
                </a:lnTo>
                <a:lnTo>
                  <a:pt x="2137" y="503"/>
                </a:lnTo>
                <a:close/>
                <a:moveTo>
                  <a:pt x="2210" y="490"/>
                </a:moveTo>
                <a:lnTo>
                  <a:pt x="2180" y="495"/>
                </a:lnTo>
                <a:lnTo>
                  <a:pt x="2199" y="484"/>
                </a:lnTo>
                <a:lnTo>
                  <a:pt x="2228" y="482"/>
                </a:lnTo>
                <a:lnTo>
                  <a:pt x="2210" y="490"/>
                </a:lnTo>
                <a:close/>
                <a:moveTo>
                  <a:pt x="2271" y="479"/>
                </a:moveTo>
                <a:lnTo>
                  <a:pt x="2263" y="482"/>
                </a:lnTo>
                <a:lnTo>
                  <a:pt x="2268" y="479"/>
                </a:lnTo>
                <a:lnTo>
                  <a:pt x="2279" y="476"/>
                </a:lnTo>
                <a:lnTo>
                  <a:pt x="2271" y="479"/>
                </a:lnTo>
                <a:close/>
                <a:moveTo>
                  <a:pt x="2266" y="466"/>
                </a:moveTo>
                <a:lnTo>
                  <a:pt x="2228" y="471"/>
                </a:lnTo>
                <a:lnTo>
                  <a:pt x="2247" y="460"/>
                </a:lnTo>
                <a:lnTo>
                  <a:pt x="2279" y="460"/>
                </a:lnTo>
                <a:lnTo>
                  <a:pt x="2266" y="466"/>
                </a:lnTo>
                <a:close/>
                <a:moveTo>
                  <a:pt x="2330" y="458"/>
                </a:moveTo>
                <a:lnTo>
                  <a:pt x="2306" y="460"/>
                </a:lnTo>
                <a:lnTo>
                  <a:pt x="2314" y="458"/>
                </a:lnTo>
                <a:lnTo>
                  <a:pt x="2332" y="458"/>
                </a:lnTo>
                <a:lnTo>
                  <a:pt x="2330" y="458"/>
                </a:lnTo>
                <a:close/>
                <a:moveTo>
                  <a:pt x="2343" y="444"/>
                </a:moveTo>
                <a:lnTo>
                  <a:pt x="2891" y="206"/>
                </a:lnTo>
                <a:lnTo>
                  <a:pt x="2958" y="209"/>
                </a:lnTo>
                <a:lnTo>
                  <a:pt x="2966" y="209"/>
                </a:lnTo>
                <a:lnTo>
                  <a:pt x="3016" y="220"/>
                </a:lnTo>
                <a:lnTo>
                  <a:pt x="2373" y="444"/>
                </a:lnTo>
                <a:lnTo>
                  <a:pt x="2343" y="444"/>
                </a:lnTo>
                <a:close/>
                <a:moveTo>
                  <a:pt x="2421" y="442"/>
                </a:moveTo>
                <a:lnTo>
                  <a:pt x="2413" y="442"/>
                </a:lnTo>
                <a:lnTo>
                  <a:pt x="3041" y="225"/>
                </a:lnTo>
                <a:lnTo>
                  <a:pt x="3155" y="246"/>
                </a:lnTo>
                <a:lnTo>
                  <a:pt x="2421" y="442"/>
                </a:lnTo>
                <a:close/>
                <a:moveTo>
                  <a:pt x="2477" y="442"/>
                </a:moveTo>
                <a:lnTo>
                  <a:pt x="2474" y="442"/>
                </a:lnTo>
                <a:lnTo>
                  <a:pt x="3182" y="252"/>
                </a:lnTo>
                <a:lnTo>
                  <a:pt x="3198" y="254"/>
                </a:lnTo>
                <a:lnTo>
                  <a:pt x="3244" y="294"/>
                </a:lnTo>
                <a:lnTo>
                  <a:pt x="2477" y="442"/>
                </a:lnTo>
                <a:close/>
                <a:moveTo>
                  <a:pt x="3254" y="305"/>
                </a:moveTo>
                <a:lnTo>
                  <a:pt x="3302" y="351"/>
                </a:lnTo>
                <a:lnTo>
                  <a:pt x="2613" y="425"/>
                </a:lnTo>
                <a:lnTo>
                  <a:pt x="3254" y="305"/>
                </a:lnTo>
                <a:close/>
                <a:moveTo>
                  <a:pt x="2664" y="433"/>
                </a:moveTo>
                <a:lnTo>
                  <a:pt x="3316" y="361"/>
                </a:lnTo>
                <a:lnTo>
                  <a:pt x="3366" y="407"/>
                </a:lnTo>
                <a:lnTo>
                  <a:pt x="2664" y="433"/>
                </a:lnTo>
                <a:close/>
                <a:moveTo>
                  <a:pt x="3329" y="359"/>
                </a:moveTo>
                <a:lnTo>
                  <a:pt x="3350" y="356"/>
                </a:lnTo>
                <a:lnTo>
                  <a:pt x="3399" y="407"/>
                </a:lnTo>
                <a:lnTo>
                  <a:pt x="3383" y="407"/>
                </a:lnTo>
                <a:lnTo>
                  <a:pt x="3329" y="359"/>
                </a:lnTo>
                <a:close/>
                <a:moveTo>
                  <a:pt x="3396" y="417"/>
                </a:moveTo>
                <a:lnTo>
                  <a:pt x="3409" y="417"/>
                </a:lnTo>
                <a:lnTo>
                  <a:pt x="3500" y="514"/>
                </a:lnTo>
                <a:lnTo>
                  <a:pt x="3396" y="417"/>
                </a:lnTo>
                <a:close/>
                <a:moveTo>
                  <a:pt x="3618" y="623"/>
                </a:moveTo>
                <a:lnTo>
                  <a:pt x="3425" y="417"/>
                </a:lnTo>
                <a:lnTo>
                  <a:pt x="3479" y="415"/>
                </a:lnTo>
                <a:lnTo>
                  <a:pt x="3727" y="722"/>
                </a:lnTo>
                <a:lnTo>
                  <a:pt x="3618" y="623"/>
                </a:lnTo>
                <a:close/>
                <a:moveTo>
                  <a:pt x="3730" y="744"/>
                </a:moveTo>
                <a:lnTo>
                  <a:pt x="3778" y="786"/>
                </a:lnTo>
                <a:lnTo>
                  <a:pt x="3818" y="837"/>
                </a:lnTo>
                <a:lnTo>
                  <a:pt x="3730" y="744"/>
                </a:lnTo>
                <a:close/>
                <a:moveTo>
                  <a:pt x="3813" y="803"/>
                </a:moveTo>
                <a:lnTo>
                  <a:pt x="3543" y="412"/>
                </a:lnTo>
                <a:lnTo>
                  <a:pt x="3596" y="409"/>
                </a:lnTo>
                <a:lnTo>
                  <a:pt x="3842" y="827"/>
                </a:lnTo>
                <a:lnTo>
                  <a:pt x="3813" y="803"/>
                </a:lnTo>
                <a:close/>
                <a:moveTo>
                  <a:pt x="3853" y="859"/>
                </a:moveTo>
                <a:lnTo>
                  <a:pt x="3845" y="845"/>
                </a:lnTo>
                <a:lnTo>
                  <a:pt x="3861" y="864"/>
                </a:lnTo>
                <a:lnTo>
                  <a:pt x="3877" y="891"/>
                </a:lnTo>
                <a:lnTo>
                  <a:pt x="3853" y="859"/>
                </a:lnTo>
                <a:close/>
                <a:moveTo>
                  <a:pt x="3690" y="455"/>
                </a:moveTo>
                <a:lnTo>
                  <a:pt x="3770" y="506"/>
                </a:lnTo>
                <a:lnTo>
                  <a:pt x="3933" y="912"/>
                </a:lnTo>
                <a:lnTo>
                  <a:pt x="3901" y="883"/>
                </a:lnTo>
                <a:lnTo>
                  <a:pt x="3690" y="455"/>
                </a:lnTo>
                <a:close/>
                <a:moveTo>
                  <a:pt x="3944" y="968"/>
                </a:moveTo>
                <a:lnTo>
                  <a:pt x="3914" y="912"/>
                </a:lnTo>
                <a:lnTo>
                  <a:pt x="3944" y="939"/>
                </a:lnTo>
                <a:lnTo>
                  <a:pt x="3968" y="995"/>
                </a:lnTo>
                <a:lnTo>
                  <a:pt x="3944" y="968"/>
                </a:lnTo>
                <a:close/>
                <a:moveTo>
                  <a:pt x="3992" y="1062"/>
                </a:moveTo>
                <a:lnTo>
                  <a:pt x="3970" y="1024"/>
                </a:lnTo>
                <a:lnTo>
                  <a:pt x="3986" y="1046"/>
                </a:lnTo>
                <a:lnTo>
                  <a:pt x="3994" y="1067"/>
                </a:lnTo>
                <a:lnTo>
                  <a:pt x="3992" y="1062"/>
                </a:lnTo>
                <a:close/>
                <a:moveTo>
                  <a:pt x="3989" y="1019"/>
                </a:moveTo>
                <a:lnTo>
                  <a:pt x="3965" y="958"/>
                </a:lnTo>
                <a:lnTo>
                  <a:pt x="3984" y="974"/>
                </a:lnTo>
                <a:lnTo>
                  <a:pt x="4002" y="1032"/>
                </a:lnTo>
                <a:lnTo>
                  <a:pt x="3989" y="1019"/>
                </a:lnTo>
                <a:close/>
                <a:moveTo>
                  <a:pt x="4013" y="1078"/>
                </a:moveTo>
                <a:lnTo>
                  <a:pt x="4018" y="1083"/>
                </a:lnTo>
                <a:lnTo>
                  <a:pt x="4026" y="1110"/>
                </a:lnTo>
                <a:lnTo>
                  <a:pt x="4013" y="1078"/>
                </a:lnTo>
                <a:close/>
                <a:moveTo>
                  <a:pt x="4056" y="1105"/>
                </a:moveTo>
                <a:lnTo>
                  <a:pt x="4056" y="1110"/>
                </a:lnTo>
                <a:lnTo>
                  <a:pt x="4034" y="1086"/>
                </a:lnTo>
                <a:lnTo>
                  <a:pt x="4056" y="1105"/>
                </a:lnTo>
                <a:close/>
                <a:moveTo>
                  <a:pt x="4050" y="1145"/>
                </a:moveTo>
                <a:lnTo>
                  <a:pt x="4040" y="1107"/>
                </a:lnTo>
                <a:lnTo>
                  <a:pt x="4061" y="1137"/>
                </a:lnTo>
                <a:lnTo>
                  <a:pt x="4072" y="1177"/>
                </a:lnTo>
                <a:lnTo>
                  <a:pt x="4050" y="1145"/>
                </a:lnTo>
                <a:close/>
                <a:moveTo>
                  <a:pt x="4072" y="1123"/>
                </a:moveTo>
                <a:lnTo>
                  <a:pt x="4101" y="1155"/>
                </a:lnTo>
                <a:lnTo>
                  <a:pt x="4104" y="1169"/>
                </a:lnTo>
                <a:lnTo>
                  <a:pt x="4075" y="1131"/>
                </a:lnTo>
                <a:lnTo>
                  <a:pt x="4072" y="1123"/>
                </a:lnTo>
                <a:close/>
                <a:moveTo>
                  <a:pt x="4075" y="1201"/>
                </a:moveTo>
                <a:lnTo>
                  <a:pt x="4080" y="1209"/>
                </a:lnTo>
                <a:lnTo>
                  <a:pt x="4080" y="1209"/>
                </a:lnTo>
                <a:lnTo>
                  <a:pt x="4075" y="1201"/>
                </a:lnTo>
                <a:close/>
                <a:moveTo>
                  <a:pt x="4088" y="1262"/>
                </a:moveTo>
                <a:lnTo>
                  <a:pt x="4088" y="1262"/>
                </a:lnTo>
                <a:lnTo>
                  <a:pt x="4077" y="1230"/>
                </a:lnTo>
                <a:lnTo>
                  <a:pt x="4088" y="1249"/>
                </a:lnTo>
                <a:lnTo>
                  <a:pt x="4096" y="1279"/>
                </a:lnTo>
                <a:lnTo>
                  <a:pt x="4088" y="1262"/>
                </a:lnTo>
                <a:close/>
                <a:moveTo>
                  <a:pt x="4099" y="1236"/>
                </a:moveTo>
                <a:lnTo>
                  <a:pt x="4117" y="1265"/>
                </a:lnTo>
                <a:lnTo>
                  <a:pt x="4120" y="1281"/>
                </a:lnTo>
                <a:lnTo>
                  <a:pt x="4101" y="1246"/>
                </a:lnTo>
                <a:lnTo>
                  <a:pt x="4099" y="1236"/>
                </a:lnTo>
                <a:close/>
                <a:moveTo>
                  <a:pt x="4120" y="1329"/>
                </a:moveTo>
                <a:lnTo>
                  <a:pt x="4109" y="1287"/>
                </a:lnTo>
                <a:lnTo>
                  <a:pt x="4125" y="1313"/>
                </a:lnTo>
                <a:lnTo>
                  <a:pt x="4133" y="1353"/>
                </a:lnTo>
                <a:lnTo>
                  <a:pt x="4120" y="1329"/>
                </a:lnTo>
                <a:close/>
                <a:moveTo>
                  <a:pt x="4139" y="1311"/>
                </a:moveTo>
                <a:lnTo>
                  <a:pt x="4133" y="1289"/>
                </a:lnTo>
                <a:lnTo>
                  <a:pt x="4149" y="1311"/>
                </a:lnTo>
                <a:lnTo>
                  <a:pt x="4152" y="1332"/>
                </a:lnTo>
                <a:lnTo>
                  <a:pt x="4139" y="1311"/>
                </a:lnTo>
                <a:close/>
                <a:moveTo>
                  <a:pt x="4152" y="1391"/>
                </a:moveTo>
                <a:lnTo>
                  <a:pt x="4144" y="1343"/>
                </a:lnTo>
                <a:lnTo>
                  <a:pt x="4155" y="1361"/>
                </a:lnTo>
                <a:lnTo>
                  <a:pt x="4157" y="1404"/>
                </a:lnTo>
                <a:lnTo>
                  <a:pt x="4152" y="1391"/>
                </a:lnTo>
                <a:close/>
                <a:moveTo>
                  <a:pt x="4160" y="1439"/>
                </a:moveTo>
                <a:lnTo>
                  <a:pt x="4157" y="1431"/>
                </a:lnTo>
                <a:lnTo>
                  <a:pt x="4160" y="1439"/>
                </a:lnTo>
                <a:lnTo>
                  <a:pt x="4160" y="1444"/>
                </a:lnTo>
                <a:lnTo>
                  <a:pt x="4160" y="1439"/>
                </a:lnTo>
                <a:close/>
                <a:moveTo>
                  <a:pt x="4157" y="1254"/>
                </a:moveTo>
                <a:lnTo>
                  <a:pt x="4192" y="1297"/>
                </a:lnTo>
                <a:lnTo>
                  <a:pt x="4192" y="1351"/>
                </a:lnTo>
                <a:lnTo>
                  <a:pt x="4160" y="1305"/>
                </a:lnTo>
                <a:lnTo>
                  <a:pt x="4157" y="1254"/>
                </a:lnTo>
                <a:close/>
                <a:moveTo>
                  <a:pt x="4163" y="1329"/>
                </a:moveTo>
                <a:lnTo>
                  <a:pt x="4192" y="1372"/>
                </a:lnTo>
                <a:lnTo>
                  <a:pt x="4192" y="1404"/>
                </a:lnTo>
                <a:lnTo>
                  <a:pt x="4165" y="1356"/>
                </a:lnTo>
                <a:lnTo>
                  <a:pt x="4163" y="1329"/>
                </a:lnTo>
                <a:close/>
                <a:moveTo>
                  <a:pt x="4173" y="1434"/>
                </a:moveTo>
                <a:lnTo>
                  <a:pt x="4168" y="1385"/>
                </a:lnTo>
                <a:lnTo>
                  <a:pt x="4192" y="1428"/>
                </a:lnTo>
                <a:lnTo>
                  <a:pt x="4195" y="1479"/>
                </a:lnTo>
                <a:lnTo>
                  <a:pt x="4173" y="1434"/>
                </a:lnTo>
                <a:close/>
                <a:moveTo>
                  <a:pt x="4176" y="1482"/>
                </a:moveTo>
                <a:lnTo>
                  <a:pt x="4176" y="1468"/>
                </a:lnTo>
                <a:lnTo>
                  <a:pt x="4195" y="1506"/>
                </a:lnTo>
                <a:lnTo>
                  <a:pt x="4195" y="1527"/>
                </a:lnTo>
                <a:lnTo>
                  <a:pt x="4176" y="1482"/>
                </a:lnTo>
                <a:close/>
                <a:moveTo>
                  <a:pt x="4179" y="1525"/>
                </a:moveTo>
                <a:lnTo>
                  <a:pt x="4195" y="1559"/>
                </a:lnTo>
                <a:lnTo>
                  <a:pt x="4195" y="1599"/>
                </a:lnTo>
                <a:lnTo>
                  <a:pt x="4184" y="1562"/>
                </a:lnTo>
                <a:lnTo>
                  <a:pt x="4179" y="1525"/>
                </a:lnTo>
                <a:close/>
                <a:moveTo>
                  <a:pt x="4192" y="1626"/>
                </a:moveTo>
                <a:lnTo>
                  <a:pt x="4195" y="1642"/>
                </a:lnTo>
                <a:lnTo>
                  <a:pt x="4195" y="1648"/>
                </a:lnTo>
                <a:lnTo>
                  <a:pt x="4192" y="1626"/>
                </a:lnTo>
                <a:close/>
                <a:moveTo>
                  <a:pt x="4195" y="519"/>
                </a:moveTo>
                <a:lnTo>
                  <a:pt x="4283" y="543"/>
                </a:lnTo>
                <a:lnTo>
                  <a:pt x="4278" y="605"/>
                </a:lnTo>
                <a:lnTo>
                  <a:pt x="4195" y="575"/>
                </a:lnTo>
                <a:lnTo>
                  <a:pt x="4195" y="519"/>
                </a:lnTo>
                <a:close/>
                <a:moveTo>
                  <a:pt x="4195" y="589"/>
                </a:moveTo>
                <a:lnTo>
                  <a:pt x="4278" y="618"/>
                </a:lnTo>
                <a:lnTo>
                  <a:pt x="4275" y="677"/>
                </a:lnTo>
                <a:lnTo>
                  <a:pt x="4197" y="645"/>
                </a:lnTo>
                <a:lnTo>
                  <a:pt x="4195" y="589"/>
                </a:lnTo>
                <a:close/>
                <a:moveTo>
                  <a:pt x="4197" y="658"/>
                </a:moveTo>
                <a:lnTo>
                  <a:pt x="4272" y="690"/>
                </a:lnTo>
                <a:lnTo>
                  <a:pt x="4270" y="746"/>
                </a:lnTo>
                <a:lnTo>
                  <a:pt x="4197" y="706"/>
                </a:lnTo>
                <a:lnTo>
                  <a:pt x="4197" y="658"/>
                </a:lnTo>
                <a:close/>
                <a:moveTo>
                  <a:pt x="4197" y="722"/>
                </a:moveTo>
                <a:lnTo>
                  <a:pt x="4270" y="760"/>
                </a:lnTo>
                <a:lnTo>
                  <a:pt x="4267" y="803"/>
                </a:lnTo>
                <a:lnTo>
                  <a:pt x="4197" y="760"/>
                </a:lnTo>
                <a:lnTo>
                  <a:pt x="4197" y="722"/>
                </a:lnTo>
                <a:close/>
                <a:moveTo>
                  <a:pt x="4195" y="2099"/>
                </a:moveTo>
                <a:lnTo>
                  <a:pt x="4197" y="2075"/>
                </a:lnTo>
                <a:lnTo>
                  <a:pt x="4200" y="2067"/>
                </a:lnTo>
                <a:lnTo>
                  <a:pt x="4200" y="2145"/>
                </a:lnTo>
                <a:lnTo>
                  <a:pt x="4184" y="2257"/>
                </a:lnTo>
                <a:lnTo>
                  <a:pt x="4195" y="2099"/>
                </a:lnTo>
                <a:close/>
                <a:moveTo>
                  <a:pt x="4184" y="2351"/>
                </a:moveTo>
                <a:lnTo>
                  <a:pt x="4195" y="2316"/>
                </a:lnTo>
                <a:lnTo>
                  <a:pt x="4195" y="2329"/>
                </a:lnTo>
                <a:lnTo>
                  <a:pt x="4184" y="2356"/>
                </a:lnTo>
                <a:lnTo>
                  <a:pt x="4184" y="2351"/>
                </a:lnTo>
                <a:close/>
                <a:moveTo>
                  <a:pt x="4176" y="2412"/>
                </a:moveTo>
                <a:lnTo>
                  <a:pt x="4176" y="2410"/>
                </a:lnTo>
                <a:lnTo>
                  <a:pt x="4189" y="2370"/>
                </a:lnTo>
                <a:lnTo>
                  <a:pt x="4189" y="2388"/>
                </a:lnTo>
                <a:lnTo>
                  <a:pt x="4176" y="2420"/>
                </a:lnTo>
                <a:lnTo>
                  <a:pt x="4176" y="2412"/>
                </a:lnTo>
                <a:close/>
                <a:moveTo>
                  <a:pt x="4165" y="2370"/>
                </a:moveTo>
                <a:lnTo>
                  <a:pt x="4152" y="2420"/>
                </a:lnTo>
                <a:lnTo>
                  <a:pt x="4173" y="2260"/>
                </a:lnTo>
                <a:lnTo>
                  <a:pt x="4165" y="2370"/>
                </a:lnTo>
                <a:close/>
                <a:moveTo>
                  <a:pt x="4109" y="2728"/>
                </a:moveTo>
                <a:lnTo>
                  <a:pt x="4120" y="2717"/>
                </a:lnTo>
                <a:lnTo>
                  <a:pt x="4112" y="2771"/>
                </a:lnTo>
                <a:lnTo>
                  <a:pt x="4101" y="2781"/>
                </a:lnTo>
                <a:lnTo>
                  <a:pt x="4109" y="2728"/>
                </a:lnTo>
                <a:close/>
                <a:moveTo>
                  <a:pt x="4107" y="2626"/>
                </a:moveTo>
                <a:lnTo>
                  <a:pt x="4112" y="2618"/>
                </a:lnTo>
                <a:lnTo>
                  <a:pt x="4112" y="2621"/>
                </a:lnTo>
                <a:lnTo>
                  <a:pt x="4107" y="2626"/>
                </a:lnTo>
                <a:close/>
                <a:moveTo>
                  <a:pt x="4112" y="2707"/>
                </a:moveTo>
                <a:lnTo>
                  <a:pt x="4115" y="2690"/>
                </a:lnTo>
                <a:lnTo>
                  <a:pt x="4125" y="2674"/>
                </a:lnTo>
                <a:lnTo>
                  <a:pt x="4123" y="2696"/>
                </a:lnTo>
                <a:lnTo>
                  <a:pt x="4112" y="2707"/>
                </a:lnTo>
                <a:close/>
                <a:moveTo>
                  <a:pt x="4112" y="2594"/>
                </a:moveTo>
                <a:lnTo>
                  <a:pt x="4117" y="2575"/>
                </a:lnTo>
                <a:lnTo>
                  <a:pt x="4115" y="2586"/>
                </a:lnTo>
                <a:lnTo>
                  <a:pt x="4112" y="2594"/>
                </a:lnTo>
                <a:close/>
                <a:moveTo>
                  <a:pt x="4117" y="2666"/>
                </a:moveTo>
                <a:lnTo>
                  <a:pt x="4123" y="2626"/>
                </a:lnTo>
                <a:lnTo>
                  <a:pt x="4123" y="2624"/>
                </a:lnTo>
                <a:lnTo>
                  <a:pt x="4136" y="2605"/>
                </a:lnTo>
                <a:lnTo>
                  <a:pt x="4128" y="2650"/>
                </a:lnTo>
                <a:lnTo>
                  <a:pt x="4117" y="2666"/>
                </a:lnTo>
                <a:close/>
                <a:moveTo>
                  <a:pt x="4131" y="2592"/>
                </a:moveTo>
                <a:lnTo>
                  <a:pt x="4133" y="2581"/>
                </a:lnTo>
                <a:lnTo>
                  <a:pt x="4141" y="2565"/>
                </a:lnTo>
                <a:lnTo>
                  <a:pt x="4139" y="2578"/>
                </a:lnTo>
                <a:lnTo>
                  <a:pt x="4131" y="2592"/>
                </a:lnTo>
                <a:close/>
                <a:moveTo>
                  <a:pt x="4141" y="2541"/>
                </a:moveTo>
                <a:lnTo>
                  <a:pt x="4149" y="2503"/>
                </a:lnTo>
                <a:lnTo>
                  <a:pt x="4149" y="2501"/>
                </a:lnTo>
                <a:lnTo>
                  <a:pt x="4147" y="2533"/>
                </a:lnTo>
                <a:lnTo>
                  <a:pt x="4141" y="2541"/>
                </a:lnTo>
                <a:close/>
                <a:moveTo>
                  <a:pt x="4141" y="2656"/>
                </a:moveTo>
                <a:lnTo>
                  <a:pt x="4149" y="2645"/>
                </a:lnTo>
                <a:lnTo>
                  <a:pt x="4147" y="2669"/>
                </a:lnTo>
                <a:lnTo>
                  <a:pt x="4136" y="2680"/>
                </a:lnTo>
                <a:lnTo>
                  <a:pt x="4141" y="2656"/>
                </a:lnTo>
                <a:close/>
                <a:moveTo>
                  <a:pt x="4144" y="2632"/>
                </a:moveTo>
                <a:lnTo>
                  <a:pt x="4152" y="2581"/>
                </a:lnTo>
                <a:lnTo>
                  <a:pt x="4152" y="2581"/>
                </a:lnTo>
                <a:lnTo>
                  <a:pt x="4149" y="2624"/>
                </a:lnTo>
                <a:lnTo>
                  <a:pt x="4144" y="2632"/>
                </a:lnTo>
                <a:close/>
                <a:moveTo>
                  <a:pt x="4165" y="2233"/>
                </a:moveTo>
                <a:lnTo>
                  <a:pt x="4128" y="2498"/>
                </a:lnTo>
                <a:lnTo>
                  <a:pt x="4123" y="2511"/>
                </a:lnTo>
                <a:lnTo>
                  <a:pt x="4088" y="2605"/>
                </a:lnTo>
                <a:lnTo>
                  <a:pt x="4083" y="2618"/>
                </a:lnTo>
                <a:lnTo>
                  <a:pt x="4165" y="2233"/>
                </a:lnTo>
                <a:close/>
                <a:moveTo>
                  <a:pt x="4085" y="2680"/>
                </a:moveTo>
                <a:lnTo>
                  <a:pt x="4104" y="2653"/>
                </a:lnTo>
                <a:lnTo>
                  <a:pt x="4096" y="2696"/>
                </a:lnTo>
                <a:lnTo>
                  <a:pt x="4075" y="2723"/>
                </a:lnTo>
                <a:lnTo>
                  <a:pt x="4085" y="2680"/>
                </a:lnTo>
                <a:close/>
                <a:moveTo>
                  <a:pt x="4088" y="2723"/>
                </a:moveTo>
                <a:lnTo>
                  <a:pt x="4085" y="2736"/>
                </a:lnTo>
                <a:lnTo>
                  <a:pt x="4061" y="2763"/>
                </a:lnTo>
                <a:lnTo>
                  <a:pt x="4064" y="2755"/>
                </a:lnTo>
                <a:lnTo>
                  <a:pt x="4088" y="2723"/>
                </a:lnTo>
                <a:close/>
                <a:moveTo>
                  <a:pt x="4061" y="2717"/>
                </a:moveTo>
                <a:lnTo>
                  <a:pt x="4064" y="2712"/>
                </a:lnTo>
                <a:lnTo>
                  <a:pt x="4056" y="2741"/>
                </a:lnTo>
                <a:lnTo>
                  <a:pt x="4061" y="2717"/>
                </a:lnTo>
                <a:close/>
                <a:moveTo>
                  <a:pt x="4037" y="2843"/>
                </a:moveTo>
                <a:lnTo>
                  <a:pt x="4053" y="2789"/>
                </a:lnTo>
                <a:lnTo>
                  <a:pt x="4080" y="2760"/>
                </a:lnTo>
                <a:lnTo>
                  <a:pt x="4069" y="2813"/>
                </a:lnTo>
                <a:lnTo>
                  <a:pt x="4037" y="2843"/>
                </a:lnTo>
                <a:close/>
                <a:moveTo>
                  <a:pt x="4077" y="2859"/>
                </a:moveTo>
                <a:lnTo>
                  <a:pt x="4069" y="2867"/>
                </a:lnTo>
                <a:lnTo>
                  <a:pt x="4080" y="2819"/>
                </a:lnTo>
                <a:lnTo>
                  <a:pt x="4085" y="2813"/>
                </a:lnTo>
                <a:lnTo>
                  <a:pt x="4077" y="2859"/>
                </a:lnTo>
                <a:close/>
                <a:moveTo>
                  <a:pt x="4088" y="2795"/>
                </a:moveTo>
                <a:lnTo>
                  <a:pt x="4085" y="2797"/>
                </a:lnTo>
                <a:lnTo>
                  <a:pt x="4091" y="2776"/>
                </a:lnTo>
                <a:lnTo>
                  <a:pt x="4088" y="2795"/>
                </a:lnTo>
                <a:close/>
                <a:moveTo>
                  <a:pt x="4091" y="2848"/>
                </a:moveTo>
                <a:lnTo>
                  <a:pt x="4099" y="2803"/>
                </a:lnTo>
                <a:lnTo>
                  <a:pt x="4109" y="2792"/>
                </a:lnTo>
                <a:lnTo>
                  <a:pt x="4101" y="2840"/>
                </a:lnTo>
                <a:lnTo>
                  <a:pt x="4091" y="2848"/>
                </a:lnTo>
                <a:close/>
                <a:moveTo>
                  <a:pt x="4133" y="2880"/>
                </a:moveTo>
                <a:lnTo>
                  <a:pt x="4107" y="2899"/>
                </a:lnTo>
                <a:lnTo>
                  <a:pt x="4115" y="2846"/>
                </a:lnTo>
                <a:lnTo>
                  <a:pt x="4136" y="2827"/>
                </a:lnTo>
                <a:lnTo>
                  <a:pt x="4133" y="2880"/>
                </a:lnTo>
                <a:close/>
                <a:moveTo>
                  <a:pt x="4139" y="2811"/>
                </a:moveTo>
                <a:lnTo>
                  <a:pt x="4115" y="2827"/>
                </a:lnTo>
                <a:lnTo>
                  <a:pt x="4123" y="2779"/>
                </a:lnTo>
                <a:lnTo>
                  <a:pt x="4141" y="2760"/>
                </a:lnTo>
                <a:lnTo>
                  <a:pt x="4139" y="2811"/>
                </a:lnTo>
                <a:close/>
                <a:moveTo>
                  <a:pt x="4141" y="2744"/>
                </a:moveTo>
                <a:lnTo>
                  <a:pt x="4125" y="2757"/>
                </a:lnTo>
                <a:lnTo>
                  <a:pt x="4133" y="2701"/>
                </a:lnTo>
                <a:lnTo>
                  <a:pt x="4147" y="2688"/>
                </a:lnTo>
                <a:lnTo>
                  <a:pt x="4141" y="2744"/>
                </a:lnTo>
                <a:close/>
                <a:moveTo>
                  <a:pt x="4157" y="2864"/>
                </a:moveTo>
                <a:lnTo>
                  <a:pt x="4147" y="2872"/>
                </a:lnTo>
                <a:lnTo>
                  <a:pt x="4149" y="2816"/>
                </a:lnTo>
                <a:lnTo>
                  <a:pt x="4160" y="2805"/>
                </a:lnTo>
                <a:lnTo>
                  <a:pt x="4157" y="2864"/>
                </a:lnTo>
                <a:close/>
                <a:moveTo>
                  <a:pt x="4163" y="2789"/>
                </a:moveTo>
                <a:lnTo>
                  <a:pt x="4152" y="2800"/>
                </a:lnTo>
                <a:lnTo>
                  <a:pt x="4155" y="2749"/>
                </a:lnTo>
                <a:lnTo>
                  <a:pt x="4165" y="2736"/>
                </a:lnTo>
                <a:lnTo>
                  <a:pt x="4163" y="2789"/>
                </a:lnTo>
                <a:close/>
                <a:moveTo>
                  <a:pt x="4168" y="2720"/>
                </a:moveTo>
                <a:lnTo>
                  <a:pt x="4155" y="2731"/>
                </a:lnTo>
                <a:lnTo>
                  <a:pt x="4160" y="2672"/>
                </a:lnTo>
                <a:lnTo>
                  <a:pt x="4171" y="2658"/>
                </a:lnTo>
                <a:lnTo>
                  <a:pt x="4168" y="2720"/>
                </a:lnTo>
                <a:close/>
                <a:moveTo>
                  <a:pt x="4171" y="2854"/>
                </a:moveTo>
                <a:lnTo>
                  <a:pt x="4173" y="2795"/>
                </a:lnTo>
                <a:lnTo>
                  <a:pt x="4208" y="2768"/>
                </a:lnTo>
                <a:lnTo>
                  <a:pt x="4208" y="2827"/>
                </a:lnTo>
                <a:lnTo>
                  <a:pt x="4171" y="2854"/>
                </a:lnTo>
                <a:close/>
                <a:moveTo>
                  <a:pt x="4208" y="1701"/>
                </a:moveTo>
                <a:lnTo>
                  <a:pt x="4208" y="1698"/>
                </a:lnTo>
                <a:lnTo>
                  <a:pt x="4208" y="1680"/>
                </a:lnTo>
                <a:lnTo>
                  <a:pt x="4211" y="1685"/>
                </a:lnTo>
                <a:lnTo>
                  <a:pt x="4208" y="1701"/>
                </a:lnTo>
                <a:close/>
                <a:moveTo>
                  <a:pt x="4208" y="1640"/>
                </a:moveTo>
                <a:lnTo>
                  <a:pt x="4208" y="1591"/>
                </a:lnTo>
                <a:lnTo>
                  <a:pt x="4213" y="1610"/>
                </a:lnTo>
                <a:lnTo>
                  <a:pt x="4211" y="1653"/>
                </a:lnTo>
                <a:lnTo>
                  <a:pt x="4208" y="1640"/>
                </a:lnTo>
                <a:close/>
                <a:moveTo>
                  <a:pt x="4211" y="1878"/>
                </a:moveTo>
                <a:lnTo>
                  <a:pt x="4211" y="1867"/>
                </a:lnTo>
                <a:lnTo>
                  <a:pt x="4211" y="1843"/>
                </a:lnTo>
                <a:lnTo>
                  <a:pt x="4216" y="1867"/>
                </a:lnTo>
                <a:lnTo>
                  <a:pt x="4211" y="1894"/>
                </a:lnTo>
                <a:lnTo>
                  <a:pt x="4211" y="1878"/>
                </a:lnTo>
                <a:close/>
                <a:moveTo>
                  <a:pt x="4213" y="2054"/>
                </a:moveTo>
                <a:lnTo>
                  <a:pt x="4213" y="2038"/>
                </a:lnTo>
                <a:lnTo>
                  <a:pt x="4213" y="2046"/>
                </a:lnTo>
                <a:lnTo>
                  <a:pt x="4213" y="2054"/>
                </a:lnTo>
                <a:close/>
                <a:moveTo>
                  <a:pt x="4213" y="2249"/>
                </a:moveTo>
                <a:lnTo>
                  <a:pt x="4227" y="2209"/>
                </a:lnTo>
                <a:lnTo>
                  <a:pt x="4229" y="2236"/>
                </a:lnTo>
                <a:lnTo>
                  <a:pt x="4213" y="2273"/>
                </a:lnTo>
                <a:lnTo>
                  <a:pt x="4213" y="2249"/>
                </a:lnTo>
                <a:close/>
                <a:moveTo>
                  <a:pt x="4216" y="2305"/>
                </a:moveTo>
                <a:lnTo>
                  <a:pt x="4232" y="2263"/>
                </a:lnTo>
                <a:lnTo>
                  <a:pt x="4235" y="2295"/>
                </a:lnTo>
                <a:lnTo>
                  <a:pt x="4216" y="2335"/>
                </a:lnTo>
                <a:lnTo>
                  <a:pt x="4216" y="2305"/>
                </a:lnTo>
                <a:close/>
                <a:moveTo>
                  <a:pt x="4216" y="2362"/>
                </a:moveTo>
                <a:lnTo>
                  <a:pt x="4237" y="2319"/>
                </a:lnTo>
                <a:lnTo>
                  <a:pt x="4240" y="2364"/>
                </a:lnTo>
                <a:lnTo>
                  <a:pt x="4216" y="2407"/>
                </a:lnTo>
                <a:lnTo>
                  <a:pt x="4216" y="2362"/>
                </a:lnTo>
                <a:close/>
                <a:moveTo>
                  <a:pt x="4216" y="2431"/>
                </a:moveTo>
                <a:lnTo>
                  <a:pt x="4243" y="2386"/>
                </a:lnTo>
                <a:lnTo>
                  <a:pt x="4246" y="2420"/>
                </a:lnTo>
                <a:lnTo>
                  <a:pt x="4216" y="2460"/>
                </a:lnTo>
                <a:lnTo>
                  <a:pt x="4216" y="2431"/>
                </a:lnTo>
                <a:close/>
                <a:moveTo>
                  <a:pt x="4216" y="2482"/>
                </a:moveTo>
                <a:lnTo>
                  <a:pt x="4246" y="2439"/>
                </a:lnTo>
                <a:lnTo>
                  <a:pt x="4251" y="2493"/>
                </a:lnTo>
                <a:lnTo>
                  <a:pt x="4219" y="2538"/>
                </a:lnTo>
                <a:lnTo>
                  <a:pt x="4216" y="2482"/>
                </a:lnTo>
                <a:close/>
                <a:moveTo>
                  <a:pt x="4219" y="2557"/>
                </a:moveTo>
                <a:lnTo>
                  <a:pt x="4254" y="2511"/>
                </a:lnTo>
                <a:lnTo>
                  <a:pt x="4256" y="2549"/>
                </a:lnTo>
                <a:lnTo>
                  <a:pt x="4219" y="2589"/>
                </a:lnTo>
                <a:lnTo>
                  <a:pt x="4219" y="2557"/>
                </a:lnTo>
                <a:close/>
                <a:moveTo>
                  <a:pt x="4219" y="2608"/>
                </a:moveTo>
                <a:lnTo>
                  <a:pt x="4256" y="2565"/>
                </a:lnTo>
                <a:lnTo>
                  <a:pt x="4264" y="2629"/>
                </a:lnTo>
                <a:lnTo>
                  <a:pt x="4219" y="2669"/>
                </a:lnTo>
                <a:lnTo>
                  <a:pt x="4219" y="2608"/>
                </a:lnTo>
                <a:close/>
                <a:moveTo>
                  <a:pt x="4219" y="2685"/>
                </a:moveTo>
                <a:lnTo>
                  <a:pt x="4264" y="2642"/>
                </a:lnTo>
                <a:lnTo>
                  <a:pt x="4270" y="2701"/>
                </a:lnTo>
                <a:lnTo>
                  <a:pt x="4219" y="2744"/>
                </a:lnTo>
                <a:lnTo>
                  <a:pt x="4219" y="2685"/>
                </a:lnTo>
                <a:close/>
                <a:moveTo>
                  <a:pt x="4221" y="2757"/>
                </a:moveTo>
                <a:lnTo>
                  <a:pt x="4270" y="2717"/>
                </a:lnTo>
                <a:lnTo>
                  <a:pt x="4275" y="2779"/>
                </a:lnTo>
                <a:lnTo>
                  <a:pt x="4221" y="2819"/>
                </a:lnTo>
                <a:lnTo>
                  <a:pt x="4221" y="2757"/>
                </a:lnTo>
                <a:close/>
                <a:moveTo>
                  <a:pt x="4221" y="2902"/>
                </a:moveTo>
                <a:lnTo>
                  <a:pt x="4221" y="2832"/>
                </a:lnTo>
                <a:lnTo>
                  <a:pt x="4278" y="2795"/>
                </a:lnTo>
                <a:lnTo>
                  <a:pt x="4283" y="2864"/>
                </a:lnTo>
                <a:lnTo>
                  <a:pt x="4221" y="2902"/>
                </a:lnTo>
                <a:close/>
                <a:moveTo>
                  <a:pt x="4283" y="2707"/>
                </a:moveTo>
                <a:lnTo>
                  <a:pt x="4344" y="2658"/>
                </a:lnTo>
                <a:lnTo>
                  <a:pt x="4355" y="2725"/>
                </a:lnTo>
                <a:lnTo>
                  <a:pt x="4288" y="2771"/>
                </a:lnTo>
                <a:lnTo>
                  <a:pt x="4283" y="2707"/>
                </a:lnTo>
                <a:close/>
                <a:moveTo>
                  <a:pt x="4294" y="2856"/>
                </a:moveTo>
                <a:lnTo>
                  <a:pt x="4288" y="2787"/>
                </a:lnTo>
                <a:lnTo>
                  <a:pt x="4358" y="2739"/>
                </a:lnTo>
                <a:lnTo>
                  <a:pt x="4368" y="2813"/>
                </a:lnTo>
                <a:lnTo>
                  <a:pt x="4294" y="2856"/>
                </a:lnTo>
                <a:close/>
                <a:moveTo>
                  <a:pt x="4379" y="2805"/>
                </a:moveTo>
                <a:lnTo>
                  <a:pt x="4368" y="2731"/>
                </a:lnTo>
                <a:lnTo>
                  <a:pt x="4430" y="2685"/>
                </a:lnTo>
                <a:lnTo>
                  <a:pt x="4449" y="2765"/>
                </a:lnTo>
                <a:lnTo>
                  <a:pt x="4379" y="2805"/>
                </a:lnTo>
                <a:close/>
                <a:moveTo>
                  <a:pt x="4441" y="2680"/>
                </a:moveTo>
                <a:lnTo>
                  <a:pt x="4510" y="2629"/>
                </a:lnTo>
                <a:lnTo>
                  <a:pt x="4537" y="2712"/>
                </a:lnTo>
                <a:lnTo>
                  <a:pt x="4459" y="2757"/>
                </a:lnTo>
                <a:lnTo>
                  <a:pt x="4441" y="2680"/>
                </a:lnTo>
                <a:close/>
                <a:moveTo>
                  <a:pt x="4483" y="2851"/>
                </a:moveTo>
                <a:lnTo>
                  <a:pt x="4465" y="2771"/>
                </a:lnTo>
                <a:lnTo>
                  <a:pt x="4542" y="2725"/>
                </a:lnTo>
                <a:lnTo>
                  <a:pt x="4563" y="2797"/>
                </a:lnTo>
                <a:lnTo>
                  <a:pt x="4483" y="2851"/>
                </a:lnTo>
                <a:close/>
                <a:moveTo>
                  <a:pt x="4553" y="2717"/>
                </a:moveTo>
                <a:lnTo>
                  <a:pt x="4641" y="2666"/>
                </a:lnTo>
                <a:lnTo>
                  <a:pt x="4668" y="2733"/>
                </a:lnTo>
                <a:lnTo>
                  <a:pt x="4574" y="2792"/>
                </a:lnTo>
                <a:lnTo>
                  <a:pt x="4553" y="2717"/>
                </a:lnTo>
                <a:close/>
                <a:moveTo>
                  <a:pt x="4598" y="2864"/>
                </a:moveTo>
                <a:lnTo>
                  <a:pt x="4579" y="2803"/>
                </a:lnTo>
                <a:lnTo>
                  <a:pt x="4670" y="2744"/>
                </a:lnTo>
                <a:lnTo>
                  <a:pt x="4697" y="2808"/>
                </a:lnTo>
                <a:lnTo>
                  <a:pt x="4598" y="2864"/>
                </a:lnTo>
                <a:close/>
                <a:moveTo>
                  <a:pt x="4681" y="2736"/>
                </a:moveTo>
                <a:lnTo>
                  <a:pt x="4772" y="2677"/>
                </a:lnTo>
                <a:lnTo>
                  <a:pt x="4807" y="2749"/>
                </a:lnTo>
                <a:lnTo>
                  <a:pt x="4708" y="2803"/>
                </a:lnTo>
                <a:lnTo>
                  <a:pt x="4681" y="2736"/>
                </a:lnTo>
                <a:close/>
                <a:moveTo>
                  <a:pt x="4745" y="2894"/>
                </a:moveTo>
                <a:lnTo>
                  <a:pt x="4713" y="2813"/>
                </a:lnTo>
                <a:lnTo>
                  <a:pt x="4812" y="2760"/>
                </a:lnTo>
                <a:lnTo>
                  <a:pt x="4852" y="2843"/>
                </a:lnTo>
                <a:lnTo>
                  <a:pt x="4745" y="2894"/>
                </a:lnTo>
                <a:close/>
                <a:moveTo>
                  <a:pt x="4865" y="2838"/>
                </a:moveTo>
                <a:lnTo>
                  <a:pt x="4823" y="2755"/>
                </a:lnTo>
                <a:lnTo>
                  <a:pt x="4935" y="2693"/>
                </a:lnTo>
                <a:lnTo>
                  <a:pt x="4988" y="2781"/>
                </a:lnTo>
                <a:lnTo>
                  <a:pt x="4865" y="2838"/>
                </a:lnTo>
                <a:close/>
                <a:moveTo>
                  <a:pt x="4946" y="2685"/>
                </a:moveTo>
                <a:lnTo>
                  <a:pt x="5058" y="2624"/>
                </a:lnTo>
                <a:lnTo>
                  <a:pt x="5125" y="2720"/>
                </a:lnTo>
                <a:lnTo>
                  <a:pt x="4999" y="2776"/>
                </a:lnTo>
                <a:lnTo>
                  <a:pt x="4946" y="2685"/>
                </a:lnTo>
                <a:close/>
                <a:moveTo>
                  <a:pt x="5004" y="2787"/>
                </a:moveTo>
                <a:lnTo>
                  <a:pt x="5130" y="2731"/>
                </a:lnTo>
                <a:lnTo>
                  <a:pt x="5151" y="2757"/>
                </a:lnTo>
                <a:lnTo>
                  <a:pt x="5042" y="2848"/>
                </a:lnTo>
                <a:lnTo>
                  <a:pt x="5004" y="2787"/>
                </a:lnTo>
                <a:close/>
              </a:path>
            </a:pathLst>
          </a:custGeom>
          <a:solidFill>
            <a:srgbClr val="231F20">
              <a:alpha val="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B8A14-1660-4869-8413-E13C02F8BCF8}"/>
              </a:ext>
            </a:extLst>
          </p:cNvPr>
          <p:cNvSpPr/>
          <p:nvPr/>
        </p:nvSpPr>
        <p:spPr>
          <a:xfrm>
            <a:off x="1289050" y="3314700"/>
            <a:ext cx="2120900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6909354-7FA9-419A-8A4E-5C49488C9B5C}"/>
              </a:ext>
            </a:extLst>
          </p:cNvPr>
          <p:cNvSpPr>
            <a:spLocks/>
          </p:cNvSpPr>
          <p:nvPr/>
        </p:nvSpPr>
        <p:spPr bwMode="auto">
          <a:xfrm>
            <a:off x="3903923" y="1254374"/>
            <a:ext cx="4786073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11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F4A5-DA82-48B2-865A-7F1D5BCC8AED}"/>
              </a:ext>
            </a:extLst>
          </p:cNvPr>
          <p:cNvSpPr txBox="1"/>
          <p:nvPr/>
        </p:nvSpPr>
        <p:spPr>
          <a:xfrm>
            <a:off x="3841432" y="433781"/>
            <a:ext cx="4848563" cy="466090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6B56E6-A83E-4EF5-9ECD-7809A28971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5CA05-2C51-6B41-8D52-8A42A577BC2E}"/>
              </a:ext>
            </a:extLst>
          </p:cNvPr>
          <p:cNvSpPr txBox="1"/>
          <p:nvPr/>
        </p:nvSpPr>
        <p:spPr>
          <a:xfrm>
            <a:off x="3841433" y="904526"/>
            <a:ext cx="4848563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8737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11780F-7E89-4705-B7A1-7C643238638F}"/>
              </a:ext>
            </a:extLst>
          </p:cNvPr>
          <p:cNvSpPr/>
          <p:nvPr/>
        </p:nvSpPr>
        <p:spPr>
          <a:xfrm>
            <a:off x="3225800" y="0"/>
            <a:ext cx="5918200" cy="5143500"/>
          </a:xfrm>
          <a:prstGeom prst="rect">
            <a:avLst/>
          </a:prstGeom>
          <a:gradFill>
            <a:gsLst>
              <a:gs pos="100000">
                <a:schemeClr val="accent3">
                  <a:alpha val="90000"/>
                </a:schemeClr>
              </a:gs>
              <a:gs pos="0">
                <a:schemeClr val="accent5">
                  <a:alpha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0026B-5B26-47E6-9433-2BE739F1626A}"/>
              </a:ext>
            </a:extLst>
          </p:cNvPr>
          <p:cNvSpPr/>
          <p:nvPr/>
        </p:nvSpPr>
        <p:spPr>
          <a:xfrm>
            <a:off x="3225800" y="558813"/>
            <a:ext cx="5231844" cy="40258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D08EF5-1FC1-4BA3-B53F-DA09F281A160}"/>
              </a:ext>
            </a:extLst>
          </p:cNvPr>
          <p:cNvCxnSpPr>
            <a:cxnSpLocks/>
          </p:cNvCxnSpPr>
          <p:nvPr/>
        </p:nvCxnSpPr>
        <p:spPr>
          <a:xfrm>
            <a:off x="4412240" y="1461203"/>
            <a:ext cx="335372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FA17-9F1A-4896-96F0-5C063C4961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6630AF1-5C51-8845-B91B-2DF6D527DBE7}"/>
              </a:ext>
            </a:extLst>
          </p:cNvPr>
          <p:cNvSpPr>
            <a:spLocks/>
          </p:cNvSpPr>
          <p:nvPr/>
        </p:nvSpPr>
        <p:spPr bwMode="auto">
          <a:xfrm>
            <a:off x="4357928" y="1590563"/>
            <a:ext cx="3988556" cy="30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 anchorCtr="0"/>
          <a:lstStyle/>
          <a:p>
            <a:pPr algn="just">
              <a:lnSpc>
                <a:spcPct val="150000"/>
              </a:lnSpc>
            </a:pPr>
            <a:r>
              <a:rPr lang="en-US" sz="980" dirty="0">
                <a:latin typeface="Roboto" panose="02000000000000000000" pitchFamily="2" charset="0"/>
                <a:ea typeface="Roboto" panose="02000000000000000000" pitchFamily="2" charset="0"/>
              </a:rPr>
              <a:t>#t3#</a:t>
            </a:r>
            <a:endParaRPr lang="en-US" sz="98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Lato" charset="0"/>
              <a:sym typeface="Montserrat-Regular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9D417-3CE3-9A48-9843-A32A0FB8C975}"/>
              </a:ext>
            </a:extLst>
          </p:cNvPr>
          <p:cNvSpPr txBox="1"/>
          <p:nvPr/>
        </p:nvSpPr>
        <p:spPr>
          <a:xfrm>
            <a:off x="4349750" y="694128"/>
            <a:ext cx="3988555" cy="416524"/>
          </a:xfrm>
          <a:prstGeom prst="rect">
            <a:avLst/>
          </a:prstGeom>
          <a:noFill/>
        </p:spPr>
        <p:txBody>
          <a:bodyPr wrap="square" lIns="68580" tIns="34290" rIns="68580" bIns="34290" rtlCol="0" anchor="b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  <a:latin typeface="Montserrat" pitchFamily="50" charset="0"/>
                <a:ea typeface="Roboto Slab" pitchFamily="2" charset="0"/>
                <a:cs typeface="Montserrat" charset="0"/>
              </a:rPr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3A502-F6AB-804F-B9CC-2C03626E49DD}"/>
              </a:ext>
            </a:extLst>
          </p:cNvPr>
          <p:cNvSpPr txBox="1"/>
          <p:nvPr/>
        </p:nvSpPr>
        <p:spPr>
          <a:xfrm>
            <a:off x="4357928" y="1112728"/>
            <a:ext cx="3988555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50" charset="0"/>
                <a:ea typeface="Roboto Slab" pitchFamily="2" charset="0"/>
                <a:cs typeface="Montserrat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37245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7D8287"/>
      </a:dk2>
      <a:lt2>
        <a:srgbClr val="EBEEF0"/>
      </a:lt2>
      <a:accent1>
        <a:srgbClr val="374249"/>
      </a:accent1>
      <a:accent2>
        <a:srgbClr val="F9B294"/>
      </a:accent2>
      <a:accent3>
        <a:srgbClr val="F2727F"/>
      </a:accent3>
      <a:accent4>
        <a:srgbClr val="C06C86"/>
      </a:accent4>
      <a:accent5>
        <a:srgbClr val="6D5C7E"/>
      </a:accent5>
      <a:accent6>
        <a:srgbClr val="335D7F"/>
      </a:accent6>
      <a:hlink>
        <a:srgbClr val="FFFFFF"/>
      </a:hlink>
      <a:folHlink>
        <a:srgbClr val="374249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17429</TotalTime>
  <Words>97</Words>
  <Application>Microsoft Macintosh PowerPoint</Application>
  <PresentationFormat>On-screen Show (16:9)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</vt:lpstr>
      <vt:lpstr>Montserrat</vt:lpstr>
      <vt:lpstr>Montserrat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Ilija Kupresanin</cp:lastModifiedBy>
  <cp:revision>1466</cp:revision>
  <dcterms:created xsi:type="dcterms:W3CDTF">2016-01-13T17:16:24Z</dcterms:created>
  <dcterms:modified xsi:type="dcterms:W3CDTF">2022-02-27T23:21:07Z</dcterms:modified>
</cp:coreProperties>
</file>