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87" r:id="rId13"/>
    <p:sldId id="269" r:id="rId14"/>
    <p:sldId id="272" r:id="rId15"/>
    <p:sldId id="273" r:id="rId16"/>
    <p:sldId id="274" r:id="rId17"/>
    <p:sldId id="276" r:id="rId18"/>
    <p:sldId id="286" r:id="rId19"/>
    <p:sldId id="26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6511D43-28DD-4191-BBF1-AEC509789CF5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2676271" y="560173"/>
            <a:ext cx="2267458" cy="5737654"/>
          </a:xfrm>
          <a:prstGeom prst="roundRect">
            <a:avLst>
              <a:gd name="adj" fmla="val 11326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431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345087AB-C906-4D81-AB3F-58D6DE3EC9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45467" y="1120676"/>
            <a:ext cx="2080042" cy="4616648"/>
          </a:xfrm>
          <a:prstGeom prst="roundRect">
            <a:avLst>
              <a:gd name="adj" fmla="val 13158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56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E9CBB4E8-C4FF-45E8-913A-4E6CF9F39E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81221" y="1145361"/>
            <a:ext cx="2080042" cy="4567277"/>
          </a:xfrm>
          <a:prstGeom prst="roundRect">
            <a:avLst>
              <a:gd name="adj" fmla="val 13158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69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CE3CE37C-631D-4FCD-9A32-B6BB0C246CA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05397" y="1145361"/>
            <a:ext cx="5118292" cy="4567277"/>
          </a:xfrm>
          <a:prstGeom prst="roundRect">
            <a:avLst>
              <a:gd name="adj" fmla="val 5442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6047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85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91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B66B0AC1-089E-4F85-A8F2-250EC79E0C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53624" y="0"/>
            <a:ext cx="2238375" cy="6858000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367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481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A8E696DB-3429-45B9-97D7-528908CE8F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9711" y="1134144"/>
            <a:ext cx="4229279" cy="4589714"/>
          </a:xfrm>
          <a:prstGeom prst="roundRect">
            <a:avLst>
              <a:gd name="adj" fmla="val 5442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044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605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57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91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67744C83-1809-448B-8390-2DAD8DE09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941" y="4099376"/>
            <a:ext cx="5532284" cy="1966875"/>
          </a:xfrm>
          <a:prstGeom prst="roundRect">
            <a:avLst>
              <a:gd name="adj" fmla="val 13675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276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DAFBB026-1D47-4DBD-9897-1F1B97A8D0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6935" y="790575"/>
            <a:ext cx="3510956" cy="5276850"/>
          </a:xfrm>
          <a:prstGeom prst="roundRect">
            <a:avLst>
              <a:gd name="adj" fmla="val 6683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113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922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8C279F63-D323-41C0-B7D9-2C98B00C2A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248593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240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6">
            <a:extLst>
              <a:ext uri="{FF2B5EF4-FFF2-40B4-BE49-F238E27FC236}">
                <a16:creationId xmlns:a16="http://schemas.microsoft.com/office/drawing/2014/main" id="{30324965-06D0-493E-9E8C-FCA2ABB1F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372065"/>
            <a:ext cx="12191999" cy="248593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57737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103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7409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115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264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1DADF338-6852-4AFF-B229-E25C15BBE22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23" y="3428999"/>
            <a:ext cx="4995277" cy="2308325"/>
          </a:xfrm>
          <a:prstGeom prst="roundRect">
            <a:avLst>
              <a:gd name="adj" fmla="val 10330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65212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28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>
            <a:extLst>
              <a:ext uri="{FF2B5EF4-FFF2-40B4-BE49-F238E27FC236}">
                <a16:creationId xmlns:a16="http://schemas.microsoft.com/office/drawing/2014/main" id="{EB3C5422-ECB7-4F7A-9034-FB6A065BCE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2350" y="847725"/>
            <a:ext cx="3810284" cy="3390900"/>
          </a:xfrm>
          <a:prstGeom prst="roundRect">
            <a:avLst>
              <a:gd name="adj" fmla="val 6660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056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6">
            <a:extLst>
              <a:ext uri="{FF2B5EF4-FFF2-40B4-BE49-F238E27FC236}">
                <a16:creationId xmlns:a16="http://schemas.microsoft.com/office/drawing/2014/main" id="{96EFCF25-0AEC-432E-AE2E-22D831E2C2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227929" y="560173"/>
            <a:ext cx="2080042" cy="5737654"/>
          </a:xfrm>
          <a:prstGeom prst="roundRect">
            <a:avLst>
              <a:gd name="adj" fmla="val 13158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27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1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1EA8BAF0-4426-4983-A6A8-85FBCDD9E4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89335" y="1476375"/>
            <a:ext cx="3510956" cy="3905250"/>
          </a:xfrm>
          <a:prstGeom prst="roundRect">
            <a:avLst>
              <a:gd name="adj" fmla="val 6683"/>
            </a:avLst>
          </a:prstGeom>
        </p:spPr>
        <p:txBody>
          <a:bodyPr/>
          <a:lstStyle>
            <a:lvl1pPr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04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78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02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7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64FEF8-B430-4F88-88F5-F9A35488E4B6}"/>
              </a:ext>
            </a:extLst>
          </p:cNvPr>
          <p:cNvSpPr/>
          <p:nvPr/>
        </p:nvSpPr>
        <p:spPr>
          <a:xfrm>
            <a:off x="3810000" y="0"/>
            <a:ext cx="838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Graphic 4">
            <a:extLst>
              <a:ext uri="{FF2B5EF4-FFF2-40B4-BE49-F238E27FC236}">
                <a16:creationId xmlns:a16="http://schemas.microsoft.com/office/drawing/2014/main" id="{7C08E7BE-3A0B-4F6E-9757-537F7254107C}"/>
              </a:ext>
            </a:extLst>
          </p:cNvPr>
          <p:cNvSpPr/>
          <p:nvPr/>
        </p:nvSpPr>
        <p:spPr>
          <a:xfrm>
            <a:off x="478542" y="560173"/>
            <a:ext cx="1664329" cy="1920379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AAA2B-5815-4AEB-80BB-037666DF1DBF}"/>
              </a:ext>
            </a:extLst>
          </p:cNvPr>
          <p:cNvSpPr txBox="1"/>
          <p:nvPr/>
        </p:nvSpPr>
        <p:spPr>
          <a:xfrm>
            <a:off x="5476591" y="4363790"/>
            <a:ext cx="5873724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B4C21-F39A-468D-86A0-8E8583686749}"/>
              </a:ext>
            </a:extLst>
          </p:cNvPr>
          <p:cNvSpPr txBox="1"/>
          <p:nvPr/>
        </p:nvSpPr>
        <p:spPr>
          <a:xfrm>
            <a:off x="5476591" y="2601952"/>
            <a:ext cx="923651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60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64597-C876-4124-A147-549545F6748F}"/>
              </a:ext>
            </a:extLst>
          </p:cNvPr>
          <p:cNvSpPr txBox="1"/>
          <p:nvPr/>
        </p:nvSpPr>
        <p:spPr>
          <a:xfrm>
            <a:off x="5476591" y="1394113"/>
            <a:ext cx="6182009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3477A-39D8-4B4F-A0C1-EB61FD1B21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18855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8780DD-A085-49B7-8DF2-D8094C8C8EDE}"/>
              </a:ext>
            </a:extLst>
          </p:cNvPr>
          <p:cNvSpPr/>
          <p:nvPr/>
        </p:nvSpPr>
        <p:spPr>
          <a:xfrm>
            <a:off x="0" y="0"/>
            <a:ext cx="1028548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62ED1023-1755-4E6F-BFAD-162B8CE9F6A6}"/>
              </a:ext>
            </a:extLst>
          </p:cNvPr>
          <p:cNvSpPr/>
          <p:nvPr/>
        </p:nvSpPr>
        <p:spPr>
          <a:xfrm>
            <a:off x="7824438" y="1518247"/>
            <a:ext cx="792950" cy="914942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76D328-2BB9-4494-8604-00E821C32C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10FA8-7F2D-A546-A9F5-FAADC8DF91AB}"/>
              </a:ext>
            </a:extLst>
          </p:cNvPr>
          <p:cNvSpPr txBox="1"/>
          <p:nvPr/>
        </p:nvSpPr>
        <p:spPr>
          <a:xfrm>
            <a:off x="479477" y="1120676"/>
            <a:ext cx="7627240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EFE98-72DC-1042-8B72-E02D9D87BD48}"/>
              </a:ext>
            </a:extLst>
          </p:cNvPr>
          <p:cNvSpPr txBox="1"/>
          <p:nvPr/>
        </p:nvSpPr>
        <p:spPr>
          <a:xfrm>
            <a:off x="578206" y="2602318"/>
            <a:ext cx="7528511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5D0A0-0392-A546-AD4B-A002E16F524A}"/>
              </a:ext>
            </a:extLst>
          </p:cNvPr>
          <p:cNvSpPr txBox="1"/>
          <p:nvPr/>
        </p:nvSpPr>
        <p:spPr>
          <a:xfrm>
            <a:off x="578206" y="2046163"/>
            <a:ext cx="76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2815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BBCCC2-0CAB-487B-AA3B-BFED7117E1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D9837-55CA-DD46-82F8-96E7DECC74B2}"/>
              </a:ext>
            </a:extLst>
          </p:cNvPr>
          <p:cNvSpPr txBox="1"/>
          <p:nvPr/>
        </p:nvSpPr>
        <p:spPr>
          <a:xfrm>
            <a:off x="568311" y="314364"/>
            <a:ext cx="548668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F2EF7-12EA-084B-BBDD-71469B0A21E6}"/>
              </a:ext>
            </a:extLst>
          </p:cNvPr>
          <p:cNvSpPr txBox="1"/>
          <p:nvPr/>
        </p:nvSpPr>
        <p:spPr>
          <a:xfrm>
            <a:off x="568311" y="1545471"/>
            <a:ext cx="5486684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A0FBB-FF8B-B648-9192-980B2EB8042F}"/>
              </a:ext>
            </a:extLst>
          </p:cNvPr>
          <p:cNvSpPr txBox="1"/>
          <p:nvPr/>
        </p:nvSpPr>
        <p:spPr>
          <a:xfrm>
            <a:off x="568311" y="1145361"/>
            <a:ext cx="5486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363405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1E9068-4EB0-447A-B777-EB10ECF7BECC}"/>
              </a:ext>
            </a:extLst>
          </p:cNvPr>
          <p:cNvSpPr/>
          <p:nvPr/>
        </p:nvSpPr>
        <p:spPr>
          <a:xfrm>
            <a:off x="-1" y="0"/>
            <a:ext cx="181011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3EBFA08-709F-4308-83DC-1C1C93BFCCD2}"/>
              </a:ext>
            </a:extLst>
          </p:cNvPr>
          <p:cNvSpPr/>
          <p:nvPr/>
        </p:nvSpPr>
        <p:spPr>
          <a:xfrm>
            <a:off x="508579" y="1444296"/>
            <a:ext cx="792950" cy="914942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05B4B-DBE9-3F43-8344-8113A83E477D}"/>
              </a:ext>
            </a:extLst>
          </p:cNvPr>
          <p:cNvSpPr txBox="1"/>
          <p:nvPr/>
        </p:nvSpPr>
        <p:spPr>
          <a:xfrm>
            <a:off x="2318690" y="1028797"/>
            <a:ext cx="936473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1A01C-2006-B84A-98D9-F3E84D6C5152}"/>
              </a:ext>
            </a:extLst>
          </p:cNvPr>
          <p:cNvSpPr txBox="1"/>
          <p:nvPr/>
        </p:nvSpPr>
        <p:spPr>
          <a:xfrm>
            <a:off x="2318690" y="2259904"/>
            <a:ext cx="9364731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1E48-0007-314F-8BD7-FF692822E556}"/>
              </a:ext>
            </a:extLst>
          </p:cNvPr>
          <p:cNvSpPr txBox="1"/>
          <p:nvPr/>
        </p:nvSpPr>
        <p:spPr>
          <a:xfrm>
            <a:off x="2318690" y="1859794"/>
            <a:ext cx="93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61856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D5B0C-54A5-4E15-B896-38556785D37D}"/>
              </a:ext>
            </a:extLst>
          </p:cNvPr>
          <p:cNvSpPr txBox="1"/>
          <p:nvPr/>
        </p:nvSpPr>
        <p:spPr>
          <a:xfrm>
            <a:off x="2656497" y="1119713"/>
            <a:ext cx="8212504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01DB3-E773-4A83-9BC3-565DCC15CC2A}"/>
              </a:ext>
            </a:extLst>
          </p:cNvPr>
          <p:cNvSpPr/>
          <p:nvPr/>
        </p:nvSpPr>
        <p:spPr>
          <a:xfrm>
            <a:off x="11706225" y="0"/>
            <a:ext cx="48577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2F2C65-12E6-46EA-970A-C884CAF7EFAF}"/>
              </a:ext>
            </a:extLst>
          </p:cNvPr>
          <p:cNvSpPr/>
          <p:nvPr/>
        </p:nvSpPr>
        <p:spPr>
          <a:xfrm>
            <a:off x="0" y="853773"/>
            <a:ext cx="1947452" cy="5150455"/>
          </a:xfrm>
          <a:custGeom>
            <a:avLst/>
            <a:gdLst>
              <a:gd name="connsiteX0" fmla="*/ 0 w 1947452"/>
              <a:gd name="connsiteY0" fmla="*/ 4805657 h 5150455"/>
              <a:gd name="connsiteX1" fmla="*/ 395861 w 1947452"/>
              <a:gd name="connsiteY1" fmla="*/ 4805657 h 5150455"/>
              <a:gd name="connsiteX2" fmla="*/ 568260 w 1947452"/>
              <a:gd name="connsiteY2" fmla="*/ 4978056 h 5150455"/>
              <a:gd name="connsiteX3" fmla="*/ 395861 w 1947452"/>
              <a:gd name="connsiteY3" fmla="*/ 5150455 h 5150455"/>
              <a:gd name="connsiteX4" fmla="*/ 0 w 1947452"/>
              <a:gd name="connsiteY4" fmla="*/ 5150455 h 5150455"/>
              <a:gd name="connsiteX5" fmla="*/ 564821 w 1947452"/>
              <a:gd name="connsiteY5" fmla="*/ 2392072 h 5150455"/>
              <a:gd name="connsiteX6" fmla="*/ 1421640 w 1947452"/>
              <a:gd name="connsiteY6" fmla="*/ 2392072 h 5150455"/>
              <a:gd name="connsiteX7" fmla="*/ 321725 w 1947452"/>
              <a:gd name="connsiteY7" fmla="*/ 3829888 h 5150455"/>
              <a:gd name="connsiteX8" fmla="*/ 564821 w 1947452"/>
              <a:gd name="connsiteY8" fmla="*/ 2392072 h 5150455"/>
              <a:gd name="connsiteX9" fmla="*/ 0 w 1947452"/>
              <a:gd name="connsiteY9" fmla="*/ 2392072 h 5150455"/>
              <a:gd name="connsiteX10" fmla="*/ 221743 w 1947452"/>
              <a:gd name="connsiteY10" fmla="*/ 2392072 h 5150455"/>
              <a:gd name="connsiteX11" fmla="*/ 9369 w 1947452"/>
              <a:gd name="connsiteY11" fmla="*/ 3689345 h 5150455"/>
              <a:gd name="connsiteX12" fmla="*/ 0 w 1947452"/>
              <a:gd name="connsiteY12" fmla="*/ 3712311 h 5150455"/>
              <a:gd name="connsiteX13" fmla="*/ 0 w 1947452"/>
              <a:gd name="connsiteY13" fmla="*/ 727558 h 5150455"/>
              <a:gd name="connsiteX14" fmla="*/ 9127 w 1947452"/>
              <a:gd name="connsiteY14" fmla="*/ 750001 h 5150455"/>
              <a:gd name="connsiteX15" fmla="*/ 221743 w 1947452"/>
              <a:gd name="connsiteY15" fmla="*/ 2047274 h 5150455"/>
              <a:gd name="connsiteX16" fmla="*/ 0 w 1947452"/>
              <a:gd name="connsiteY16" fmla="*/ 2047274 h 5150455"/>
              <a:gd name="connsiteX17" fmla="*/ 321725 w 1947452"/>
              <a:gd name="connsiteY17" fmla="*/ 609476 h 5150455"/>
              <a:gd name="connsiteX18" fmla="*/ 1421640 w 1947452"/>
              <a:gd name="connsiteY18" fmla="*/ 2047274 h 5150455"/>
              <a:gd name="connsiteX19" fmla="*/ 564821 w 1947452"/>
              <a:gd name="connsiteY19" fmla="*/ 2047274 h 5150455"/>
              <a:gd name="connsiteX20" fmla="*/ 321725 w 1947452"/>
              <a:gd name="connsiteY20" fmla="*/ 609476 h 5150455"/>
              <a:gd name="connsiteX21" fmla="*/ 0 w 1947452"/>
              <a:gd name="connsiteY21" fmla="*/ 0 h 5150455"/>
              <a:gd name="connsiteX22" fmla="*/ 157461 w 1947452"/>
              <a:gd name="connsiteY22" fmla="*/ 24089 h 5150455"/>
              <a:gd name="connsiteX23" fmla="*/ 1947452 w 1947452"/>
              <a:gd name="connsiteY23" fmla="*/ 2219673 h 5150455"/>
              <a:gd name="connsiteX24" fmla="*/ 92249 w 1947452"/>
              <a:gd name="connsiteY24" fmla="*/ 4425618 h 5150455"/>
              <a:gd name="connsiteX25" fmla="*/ 0 w 1947452"/>
              <a:gd name="connsiteY25" fmla="*/ 4437118 h 5150455"/>
              <a:gd name="connsiteX26" fmla="*/ 0 w 1947452"/>
              <a:gd name="connsiteY26" fmla="*/ 4090979 h 5150455"/>
              <a:gd name="connsiteX27" fmla="*/ 88201 w 1947452"/>
              <a:gd name="connsiteY27" fmla="*/ 4077498 h 5150455"/>
              <a:gd name="connsiteX28" fmla="*/ 1602654 w 1947452"/>
              <a:gd name="connsiteY28" fmla="*/ 2219673 h 5150455"/>
              <a:gd name="connsiteX29" fmla="*/ 88201 w 1947452"/>
              <a:gd name="connsiteY29" fmla="*/ 361849 h 5150455"/>
              <a:gd name="connsiteX30" fmla="*/ 0 w 1947452"/>
              <a:gd name="connsiteY30" fmla="*/ 348368 h 515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47452" h="5150455">
                <a:moveTo>
                  <a:pt x="0" y="4805657"/>
                </a:moveTo>
                <a:lnTo>
                  <a:pt x="395861" y="4805657"/>
                </a:lnTo>
                <a:cubicBezTo>
                  <a:pt x="490685" y="4805657"/>
                  <a:pt x="568260" y="4883232"/>
                  <a:pt x="568260" y="4978056"/>
                </a:cubicBezTo>
                <a:cubicBezTo>
                  <a:pt x="568260" y="5072880"/>
                  <a:pt x="490685" y="5150455"/>
                  <a:pt x="395861" y="5150455"/>
                </a:cubicBezTo>
                <a:lnTo>
                  <a:pt x="0" y="5150455"/>
                </a:lnTo>
                <a:close/>
                <a:moveTo>
                  <a:pt x="564821" y="2392072"/>
                </a:moveTo>
                <a:lnTo>
                  <a:pt x="1421640" y="2392072"/>
                </a:lnTo>
                <a:cubicBezTo>
                  <a:pt x="1356119" y="3050645"/>
                  <a:pt x="918235" y="3600584"/>
                  <a:pt x="321725" y="3829888"/>
                </a:cubicBezTo>
                <a:cubicBezTo>
                  <a:pt x="468278" y="3443715"/>
                  <a:pt x="551029" y="2923061"/>
                  <a:pt x="564821" y="2392072"/>
                </a:cubicBezTo>
                <a:close/>
                <a:moveTo>
                  <a:pt x="0" y="2392072"/>
                </a:moveTo>
                <a:lnTo>
                  <a:pt x="221743" y="2392072"/>
                </a:lnTo>
                <a:cubicBezTo>
                  <a:pt x="206227" y="2960989"/>
                  <a:pt x="116043" y="3398020"/>
                  <a:pt x="9369" y="3689345"/>
                </a:cubicBezTo>
                <a:lnTo>
                  <a:pt x="0" y="3712311"/>
                </a:lnTo>
                <a:close/>
                <a:moveTo>
                  <a:pt x="0" y="727558"/>
                </a:moveTo>
                <a:lnTo>
                  <a:pt x="9127" y="750001"/>
                </a:lnTo>
                <a:cubicBezTo>
                  <a:pt x="115398" y="1041327"/>
                  <a:pt x="204937" y="1478358"/>
                  <a:pt x="221743" y="2047274"/>
                </a:cubicBezTo>
                <a:lnTo>
                  <a:pt x="0" y="2047274"/>
                </a:lnTo>
                <a:close/>
                <a:moveTo>
                  <a:pt x="321725" y="609476"/>
                </a:moveTo>
                <a:cubicBezTo>
                  <a:pt x="918235" y="838762"/>
                  <a:pt x="1356119" y="1388720"/>
                  <a:pt x="1421640" y="2047274"/>
                </a:cubicBezTo>
                <a:lnTo>
                  <a:pt x="564821" y="2047274"/>
                </a:lnTo>
                <a:cubicBezTo>
                  <a:pt x="551029" y="1516286"/>
                  <a:pt x="468278" y="995650"/>
                  <a:pt x="321725" y="609476"/>
                </a:cubicBezTo>
                <a:close/>
                <a:moveTo>
                  <a:pt x="0" y="0"/>
                </a:moveTo>
                <a:lnTo>
                  <a:pt x="157461" y="24089"/>
                </a:lnTo>
                <a:cubicBezTo>
                  <a:pt x="1177929" y="233369"/>
                  <a:pt x="1947452" y="1138089"/>
                  <a:pt x="1947452" y="2219673"/>
                </a:cubicBezTo>
                <a:cubicBezTo>
                  <a:pt x="1947452" y="3323569"/>
                  <a:pt x="1144390" y="4242600"/>
                  <a:pt x="92249" y="4425618"/>
                </a:cubicBezTo>
                <a:lnTo>
                  <a:pt x="0" y="4437118"/>
                </a:lnTo>
                <a:lnTo>
                  <a:pt x="0" y="4090979"/>
                </a:lnTo>
                <a:lnTo>
                  <a:pt x="88201" y="4077498"/>
                </a:lnTo>
                <a:cubicBezTo>
                  <a:pt x="951932" y="3900510"/>
                  <a:pt x="1602654" y="3135331"/>
                  <a:pt x="1602654" y="2219673"/>
                </a:cubicBezTo>
                <a:cubicBezTo>
                  <a:pt x="1602654" y="1304016"/>
                  <a:pt x="951932" y="538837"/>
                  <a:pt x="88201" y="361849"/>
                </a:cubicBezTo>
                <a:lnTo>
                  <a:pt x="0" y="3483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C6512-69B2-F842-997E-CA01079C64FD}"/>
              </a:ext>
            </a:extLst>
          </p:cNvPr>
          <p:cNvSpPr txBox="1"/>
          <p:nvPr/>
        </p:nvSpPr>
        <p:spPr>
          <a:xfrm>
            <a:off x="2784676" y="2350820"/>
            <a:ext cx="821250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24EF7-72CD-EF45-8C39-1993AAE2514A}"/>
              </a:ext>
            </a:extLst>
          </p:cNvPr>
          <p:cNvSpPr txBox="1"/>
          <p:nvPr/>
        </p:nvSpPr>
        <p:spPr>
          <a:xfrm>
            <a:off x="2784676" y="1950710"/>
            <a:ext cx="8212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1696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CCD239-052B-4C49-9E97-666900956D42}"/>
              </a:ext>
            </a:extLst>
          </p:cNvPr>
          <p:cNvSpPr/>
          <p:nvPr/>
        </p:nvSpPr>
        <p:spPr>
          <a:xfrm>
            <a:off x="-1" y="0"/>
            <a:ext cx="995362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3FE072E-79B3-457B-A635-88A8C29531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9DC72-A1E0-394A-BBAC-E380FE9ED847}"/>
              </a:ext>
            </a:extLst>
          </p:cNvPr>
          <p:cNvSpPr txBox="1"/>
          <p:nvPr/>
        </p:nvSpPr>
        <p:spPr>
          <a:xfrm>
            <a:off x="296874" y="847725"/>
            <a:ext cx="677860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46E60-5CB2-804D-BB65-7705F966708B}"/>
              </a:ext>
            </a:extLst>
          </p:cNvPr>
          <p:cNvSpPr txBox="1"/>
          <p:nvPr/>
        </p:nvSpPr>
        <p:spPr>
          <a:xfrm>
            <a:off x="290867" y="2270682"/>
            <a:ext cx="677860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3EDB9-0491-1548-9F41-5474007ADC46}"/>
              </a:ext>
            </a:extLst>
          </p:cNvPr>
          <p:cNvSpPr txBox="1"/>
          <p:nvPr/>
        </p:nvSpPr>
        <p:spPr>
          <a:xfrm>
            <a:off x="290867" y="1774647"/>
            <a:ext cx="677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8553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F69BCF-A4E8-494D-B09D-8A9CB6AC88AF}"/>
              </a:ext>
            </a:extLst>
          </p:cNvPr>
          <p:cNvSpPr txBox="1"/>
          <p:nvPr/>
        </p:nvSpPr>
        <p:spPr>
          <a:xfrm>
            <a:off x="5059444" y="1120676"/>
            <a:ext cx="6712427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879E9-7580-473F-BFBF-84320A5E244D}"/>
              </a:ext>
            </a:extLst>
          </p:cNvPr>
          <p:cNvSpPr txBox="1"/>
          <p:nvPr/>
        </p:nvSpPr>
        <p:spPr>
          <a:xfrm>
            <a:off x="420129" y="168395"/>
            <a:ext cx="416834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F15A8-A583-47ED-990A-A01B35A95EB4}"/>
              </a:ext>
            </a:extLst>
          </p:cNvPr>
          <p:cNvSpPr txBox="1"/>
          <p:nvPr/>
        </p:nvSpPr>
        <p:spPr>
          <a:xfrm>
            <a:off x="5125346" y="1951673"/>
            <a:ext cx="6712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  <a:endParaRPr lang="en-ID" sz="2400" b="0" dirty="0">
              <a:solidFill>
                <a:schemeClr val="tx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5" name="Graphic 4">
            <a:extLst>
              <a:ext uri="{FF2B5EF4-FFF2-40B4-BE49-F238E27FC236}">
                <a16:creationId xmlns:a16="http://schemas.microsoft.com/office/drawing/2014/main" id="{35BD8D91-517A-4338-8627-EA69950AB51D}"/>
              </a:ext>
            </a:extLst>
          </p:cNvPr>
          <p:cNvSpPr/>
          <p:nvPr/>
        </p:nvSpPr>
        <p:spPr>
          <a:xfrm>
            <a:off x="10257237" y="4822382"/>
            <a:ext cx="792950" cy="914942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3B675AA7-8E9E-40BF-8854-918834864517}"/>
              </a:ext>
            </a:extLst>
          </p:cNvPr>
          <p:cNvSpPr/>
          <p:nvPr/>
        </p:nvSpPr>
        <p:spPr>
          <a:xfrm>
            <a:off x="5059444" y="4492753"/>
            <a:ext cx="1200331" cy="23652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56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1E9068-4EB0-447A-B777-EB10ECF7BECC}"/>
              </a:ext>
            </a:extLst>
          </p:cNvPr>
          <p:cNvSpPr/>
          <p:nvPr/>
        </p:nvSpPr>
        <p:spPr>
          <a:xfrm>
            <a:off x="-1" y="0"/>
            <a:ext cx="181011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F3EBFA08-709F-4308-83DC-1C1C93BFCCD2}"/>
              </a:ext>
            </a:extLst>
          </p:cNvPr>
          <p:cNvSpPr/>
          <p:nvPr/>
        </p:nvSpPr>
        <p:spPr>
          <a:xfrm>
            <a:off x="508579" y="1444296"/>
            <a:ext cx="792950" cy="914942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05B4B-DBE9-3F43-8344-8113A83E477D}"/>
              </a:ext>
            </a:extLst>
          </p:cNvPr>
          <p:cNvSpPr txBox="1"/>
          <p:nvPr/>
        </p:nvSpPr>
        <p:spPr>
          <a:xfrm>
            <a:off x="2318690" y="1028797"/>
            <a:ext cx="936473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61A01C-2006-B84A-98D9-F3E84D6C5152}"/>
              </a:ext>
            </a:extLst>
          </p:cNvPr>
          <p:cNvSpPr txBox="1"/>
          <p:nvPr/>
        </p:nvSpPr>
        <p:spPr>
          <a:xfrm>
            <a:off x="2318690" y="2259904"/>
            <a:ext cx="9364731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1E48-0007-314F-8BD7-FF692822E556}"/>
              </a:ext>
            </a:extLst>
          </p:cNvPr>
          <p:cNvSpPr txBox="1"/>
          <p:nvPr/>
        </p:nvSpPr>
        <p:spPr>
          <a:xfrm>
            <a:off x="2318690" y="1859794"/>
            <a:ext cx="936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74809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9DCBAB-587E-4E26-B779-32396ED07292}"/>
              </a:ext>
            </a:extLst>
          </p:cNvPr>
          <p:cNvSpPr/>
          <p:nvPr/>
        </p:nvSpPr>
        <p:spPr>
          <a:xfrm>
            <a:off x="0" y="0"/>
            <a:ext cx="269241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D5E335-78E5-432A-8CF9-EDB95B236D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62CAC-687F-2A43-B129-638C8C7649E5}"/>
              </a:ext>
            </a:extLst>
          </p:cNvPr>
          <p:cNvSpPr txBox="1"/>
          <p:nvPr/>
        </p:nvSpPr>
        <p:spPr>
          <a:xfrm>
            <a:off x="4703929" y="790575"/>
            <a:ext cx="6551136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93AD7-0275-F544-8C99-59B16B368EF5}"/>
              </a:ext>
            </a:extLst>
          </p:cNvPr>
          <p:cNvSpPr txBox="1"/>
          <p:nvPr/>
        </p:nvSpPr>
        <p:spPr>
          <a:xfrm>
            <a:off x="4703929" y="2021682"/>
            <a:ext cx="6551136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90B62-A7BE-B94D-A608-876302C0655B}"/>
              </a:ext>
            </a:extLst>
          </p:cNvPr>
          <p:cNvSpPr txBox="1"/>
          <p:nvPr/>
        </p:nvSpPr>
        <p:spPr>
          <a:xfrm>
            <a:off x="4703929" y="1621572"/>
            <a:ext cx="6551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8698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55FB1-30C1-490E-BE81-D31B47C81C7F}"/>
              </a:ext>
            </a:extLst>
          </p:cNvPr>
          <p:cNvSpPr txBox="1"/>
          <p:nvPr/>
        </p:nvSpPr>
        <p:spPr>
          <a:xfrm>
            <a:off x="609316" y="616993"/>
            <a:ext cx="819879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51868-78C4-4C09-8DD9-079C683D6647}"/>
              </a:ext>
            </a:extLst>
          </p:cNvPr>
          <p:cNvSpPr txBox="1"/>
          <p:nvPr/>
        </p:nvSpPr>
        <p:spPr>
          <a:xfrm>
            <a:off x="609316" y="1848100"/>
            <a:ext cx="819879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F979F-EE20-4D4F-9787-78D913DD15BF}"/>
              </a:ext>
            </a:extLst>
          </p:cNvPr>
          <p:cNvSpPr/>
          <p:nvPr/>
        </p:nvSpPr>
        <p:spPr>
          <a:xfrm>
            <a:off x="9516012" y="341322"/>
            <a:ext cx="2675989" cy="6175356"/>
          </a:xfrm>
          <a:custGeom>
            <a:avLst/>
            <a:gdLst>
              <a:gd name="connsiteX0" fmla="*/ 2062581 w 2675989"/>
              <a:gd name="connsiteY0" fmla="*/ 2881833 h 6175356"/>
              <a:gd name="connsiteX1" fmla="*/ 2675989 w 2675989"/>
              <a:gd name="connsiteY1" fmla="*/ 2881833 h 6175356"/>
              <a:gd name="connsiteX2" fmla="*/ 2675989 w 2675989"/>
              <a:gd name="connsiteY2" fmla="*/ 4734440 h 6175356"/>
              <a:gd name="connsiteX3" fmla="*/ 2447495 w 2675989"/>
              <a:gd name="connsiteY3" fmla="*/ 4720025 h 6175356"/>
              <a:gd name="connsiteX4" fmla="*/ 2062581 w 2675989"/>
              <a:gd name="connsiteY4" fmla="*/ 2881833 h 6175356"/>
              <a:gd name="connsiteX5" fmla="*/ 627823 w 2675989"/>
              <a:gd name="connsiteY5" fmla="*/ 2881833 h 6175356"/>
              <a:gd name="connsiteX6" fmla="*/ 1650890 w 2675989"/>
              <a:gd name="connsiteY6" fmla="*/ 2881833 h 6175356"/>
              <a:gd name="connsiteX7" fmla="*/ 1941127 w 2675989"/>
              <a:gd name="connsiteY7" fmla="*/ 4598593 h 6175356"/>
              <a:gd name="connsiteX8" fmla="*/ 627823 w 2675989"/>
              <a:gd name="connsiteY8" fmla="*/ 2881833 h 6175356"/>
              <a:gd name="connsiteX9" fmla="*/ 205845 w 2675989"/>
              <a:gd name="connsiteY9" fmla="*/ 2470143 h 6175356"/>
              <a:gd name="connsiteX10" fmla="*/ 411691 w 2675989"/>
              <a:gd name="connsiteY10" fmla="*/ 2675988 h 6175356"/>
              <a:gd name="connsiteX11" fmla="*/ 2675989 w 2675989"/>
              <a:gd name="connsiteY11" fmla="*/ 4940285 h 6175356"/>
              <a:gd name="connsiteX12" fmla="*/ 2675989 w 2675989"/>
              <a:gd name="connsiteY12" fmla="*/ 6175356 h 6175356"/>
              <a:gd name="connsiteX13" fmla="*/ 1852608 w 2675989"/>
              <a:gd name="connsiteY13" fmla="*/ 6175356 h 6175356"/>
              <a:gd name="connsiteX14" fmla="*/ 1646763 w 2675989"/>
              <a:gd name="connsiteY14" fmla="*/ 5969511 h 6175356"/>
              <a:gd name="connsiteX15" fmla="*/ 1852608 w 2675989"/>
              <a:gd name="connsiteY15" fmla="*/ 5763666 h 6175356"/>
              <a:gd name="connsiteX16" fmla="*/ 2470144 w 2675989"/>
              <a:gd name="connsiteY16" fmla="*/ 5763666 h 6175356"/>
              <a:gd name="connsiteX17" fmla="*/ 2470144 w 2675989"/>
              <a:gd name="connsiteY17" fmla="*/ 5341689 h 6175356"/>
              <a:gd name="connsiteX18" fmla="*/ 0 w 2675989"/>
              <a:gd name="connsiteY18" fmla="*/ 2675988 h 6175356"/>
              <a:gd name="connsiteX19" fmla="*/ 205845 w 2675989"/>
              <a:gd name="connsiteY19" fmla="*/ 2470143 h 6175356"/>
              <a:gd name="connsiteX20" fmla="*/ 1939074 w 2675989"/>
              <a:gd name="connsiteY20" fmla="*/ 753404 h 6175356"/>
              <a:gd name="connsiteX21" fmla="*/ 1788790 w 2675989"/>
              <a:gd name="connsiteY21" fmla="*/ 1265954 h 6175356"/>
              <a:gd name="connsiteX22" fmla="*/ 1650890 w 2675989"/>
              <a:gd name="connsiteY22" fmla="*/ 2470143 h 6175356"/>
              <a:gd name="connsiteX23" fmla="*/ 631951 w 2675989"/>
              <a:gd name="connsiteY23" fmla="*/ 2470143 h 6175356"/>
              <a:gd name="connsiteX24" fmla="*/ 961303 w 2675989"/>
              <a:gd name="connsiteY24" fmla="*/ 1537669 h 6175356"/>
              <a:gd name="connsiteX25" fmla="*/ 1939074 w 2675989"/>
              <a:gd name="connsiteY25" fmla="*/ 753404 h 6175356"/>
              <a:gd name="connsiteX26" fmla="*/ 2675989 w 2675989"/>
              <a:gd name="connsiteY26" fmla="*/ 617536 h 6175356"/>
              <a:gd name="connsiteX27" fmla="*/ 2675989 w 2675989"/>
              <a:gd name="connsiteY27" fmla="*/ 2470143 h 6175356"/>
              <a:gd name="connsiteX28" fmla="*/ 2064634 w 2675989"/>
              <a:gd name="connsiteY28" fmla="*/ 2470143 h 6175356"/>
              <a:gd name="connsiteX29" fmla="*/ 2192247 w 2675989"/>
              <a:gd name="connsiteY29" fmla="*/ 1354472 h 6175356"/>
              <a:gd name="connsiteX30" fmla="*/ 2447495 w 2675989"/>
              <a:gd name="connsiteY30" fmla="*/ 631950 h 6175356"/>
              <a:gd name="connsiteX31" fmla="*/ 2675989 w 2675989"/>
              <a:gd name="connsiteY31" fmla="*/ 617536 h 6175356"/>
              <a:gd name="connsiteX32" fmla="*/ 2675989 w 2675989"/>
              <a:gd name="connsiteY32" fmla="*/ 0 h 6175356"/>
              <a:gd name="connsiteX33" fmla="*/ 2675989 w 2675989"/>
              <a:gd name="connsiteY33" fmla="*/ 411690 h 6175356"/>
              <a:gd name="connsiteX34" fmla="*/ 2470144 w 2675989"/>
              <a:gd name="connsiteY34" fmla="*/ 205845 h 6175356"/>
              <a:gd name="connsiteX35" fmla="*/ 2675989 w 2675989"/>
              <a:gd name="connsiteY35" fmla="*/ 0 h 617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5989" h="6175356">
                <a:moveTo>
                  <a:pt x="2062581" y="2881833"/>
                </a:moveTo>
                <a:lnTo>
                  <a:pt x="2675989" y="2881833"/>
                </a:lnTo>
                <a:lnTo>
                  <a:pt x="2675989" y="4734440"/>
                </a:lnTo>
                <a:cubicBezTo>
                  <a:pt x="2597779" y="4734440"/>
                  <a:pt x="2521599" y="4728259"/>
                  <a:pt x="2447495" y="4720025"/>
                </a:cubicBezTo>
                <a:cubicBezTo>
                  <a:pt x="2268426" y="4413321"/>
                  <a:pt x="2087282" y="3787552"/>
                  <a:pt x="2062581" y="2881833"/>
                </a:cubicBezTo>
                <a:close/>
                <a:moveTo>
                  <a:pt x="627823" y="2881833"/>
                </a:moveTo>
                <a:lnTo>
                  <a:pt x="1650890" y="2881833"/>
                </a:lnTo>
                <a:cubicBezTo>
                  <a:pt x="1667358" y="3515836"/>
                  <a:pt x="1766163" y="4137499"/>
                  <a:pt x="1941127" y="4598593"/>
                </a:cubicBezTo>
                <a:cubicBezTo>
                  <a:pt x="1228891" y="4324802"/>
                  <a:pt x="706055" y="3668172"/>
                  <a:pt x="627823" y="2881833"/>
                </a:cubicBezTo>
                <a:close/>
                <a:moveTo>
                  <a:pt x="205845" y="2470143"/>
                </a:moveTo>
                <a:cubicBezTo>
                  <a:pt x="319066" y="2470143"/>
                  <a:pt x="411691" y="2562767"/>
                  <a:pt x="411691" y="2675988"/>
                </a:cubicBezTo>
                <a:cubicBezTo>
                  <a:pt x="411691" y="3925473"/>
                  <a:pt x="1426503" y="4940285"/>
                  <a:pt x="2675989" y="4940285"/>
                </a:cubicBezTo>
                <a:lnTo>
                  <a:pt x="2675989" y="6175356"/>
                </a:lnTo>
                <a:lnTo>
                  <a:pt x="1852608" y="6175356"/>
                </a:lnTo>
                <a:cubicBezTo>
                  <a:pt x="1739387" y="6175356"/>
                  <a:pt x="1646763" y="6082731"/>
                  <a:pt x="1646763" y="5969511"/>
                </a:cubicBezTo>
                <a:cubicBezTo>
                  <a:pt x="1646763" y="5856291"/>
                  <a:pt x="1739387" y="5763666"/>
                  <a:pt x="1852608" y="5763666"/>
                </a:cubicBezTo>
                <a:lnTo>
                  <a:pt x="2470144" y="5763666"/>
                </a:lnTo>
                <a:lnTo>
                  <a:pt x="2470144" y="5341689"/>
                </a:lnTo>
                <a:cubicBezTo>
                  <a:pt x="1090991" y="5236702"/>
                  <a:pt x="0" y="4081916"/>
                  <a:pt x="0" y="2675988"/>
                </a:cubicBezTo>
                <a:cubicBezTo>
                  <a:pt x="0" y="2562767"/>
                  <a:pt x="92625" y="2470143"/>
                  <a:pt x="205845" y="2470143"/>
                </a:cubicBezTo>
                <a:close/>
                <a:moveTo>
                  <a:pt x="1939074" y="753404"/>
                </a:moveTo>
                <a:cubicBezTo>
                  <a:pt x="1881437" y="903666"/>
                  <a:pt x="1832034" y="1074501"/>
                  <a:pt x="1788790" y="1265954"/>
                </a:cubicBezTo>
                <a:cubicBezTo>
                  <a:pt x="1708527" y="1626188"/>
                  <a:pt x="1663230" y="2039932"/>
                  <a:pt x="1650890" y="2470143"/>
                </a:cubicBezTo>
                <a:lnTo>
                  <a:pt x="631951" y="2470143"/>
                </a:lnTo>
                <a:cubicBezTo>
                  <a:pt x="664886" y="2136684"/>
                  <a:pt x="773978" y="1817619"/>
                  <a:pt x="961303" y="1537669"/>
                </a:cubicBezTo>
                <a:cubicBezTo>
                  <a:pt x="1202137" y="1175382"/>
                  <a:pt x="1545904" y="905719"/>
                  <a:pt x="1939074" y="753404"/>
                </a:cubicBezTo>
                <a:close/>
                <a:moveTo>
                  <a:pt x="2675989" y="617536"/>
                </a:moveTo>
                <a:lnTo>
                  <a:pt x="2675989" y="2470143"/>
                </a:lnTo>
                <a:lnTo>
                  <a:pt x="2064634" y="2470143"/>
                </a:lnTo>
                <a:cubicBezTo>
                  <a:pt x="2076974" y="2070814"/>
                  <a:pt x="2118143" y="1687931"/>
                  <a:pt x="2192247" y="1354472"/>
                </a:cubicBezTo>
                <a:cubicBezTo>
                  <a:pt x="2266351" y="1014812"/>
                  <a:pt x="2358998" y="782212"/>
                  <a:pt x="2447495" y="631950"/>
                </a:cubicBezTo>
                <a:cubicBezTo>
                  <a:pt x="2523674" y="623717"/>
                  <a:pt x="2599832" y="617536"/>
                  <a:pt x="2675989" y="617536"/>
                </a:cubicBezTo>
                <a:close/>
                <a:moveTo>
                  <a:pt x="2675989" y="0"/>
                </a:moveTo>
                <a:lnTo>
                  <a:pt x="2675989" y="411690"/>
                </a:lnTo>
                <a:cubicBezTo>
                  <a:pt x="2562769" y="411690"/>
                  <a:pt x="2470144" y="319066"/>
                  <a:pt x="2470144" y="205845"/>
                </a:cubicBezTo>
                <a:cubicBezTo>
                  <a:pt x="2470144" y="92625"/>
                  <a:pt x="2562769" y="0"/>
                  <a:pt x="26759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58B4-1874-4821-AD4B-6EE72A5A0192}"/>
              </a:ext>
            </a:extLst>
          </p:cNvPr>
          <p:cNvSpPr txBox="1"/>
          <p:nvPr/>
        </p:nvSpPr>
        <p:spPr>
          <a:xfrm>
            <a:off x="609316" y="1447990"/>
            <a:ext cx="819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0550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AC794AA-DA17-4F7B-9164-7C28DE0BDEE1}"/>
              </a:ext>
            </a:extLst>
          </p:cNvPr>
          <p:cNvSpPr/>
          <p:nvPr/>
        </p:nvSpPr>
        <p:spPr>
          <a:xfrm>
            <a:off x="-1" y="0"/>
            <a:ext cx="230505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E77BD-5453-4805-81BD-EE203D0C3D40}"/>
              </a:ext>
            </a:extLst>
          </p:cNvPr>
          <p:cNvSpPr txBox="1"/>
          <p:nvPr/>
        </p:nvSpPr>
        <p:spPr>
          <a:xfrm rot="16200000">
            <a:off x="-926327" y="2828836"/>
            <a:ext cx="456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ECOLOGY</a:t>
            </a:r>
            <a:endParaRPr lang="en-ID" sz="7200" b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ADCDEE-3982-470D-9B49-4ACAF17B1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902552-2EF3-DA44-AC21-9BC4D0D13E75}"/>
              </a:ext>
            </a:extLst>
          </p:cNvPr>
          <p:cNvSpPr txBox="1"/>
          <p:nvPr/>
        </p:nvSpPr>
        <p:spPr>
          <a:xfrm>
            <a:off x="5679769" y="314364"/>
            <a:ext cx="5697420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002A58-6C68-8642-92A7-73CA04EF2E3C}"/>
              </a:ext>
            </a:extLst>
          </p:cNvPr>
          <p:cNvSpPr txBox="1"/>
          <p:nvPr/>
        </p:nvSpPr>
        <p:spPr>
          <a:xfrm>
            <a:off x="5737434" y="1545471"/>
            <a:ext cx="5697420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0BE23-ADC0-3E4F-821D-88B86841E663}"/>
              </a:ext>
            </a:extLst>
          </p:cNvPr>
          <p:cNvSpPr txBox="1"/>
          <p:nvPr/>
        </p:nvSpPr>
        <p:spPr>
          <a:xfrm>
            <a:off x="5737434" y="1145361"/>
            <a:ext cx="5697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61388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55FB1-30C1-490E-BE81-D31B47C81C7F}"/>
              </a:ext>
            </a:extLst>
          </p:cNvPr>
          <p:cNvSpPr txBox="1"/>
          <p:nvPr/>
        </p:nvSpPr>
        <p:spPr>
          <a:xfrm>
            <a:off x="609316" y="616993"/>
            <a:ext cx="819879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51868-78C4-4C09-8DD9-079C683D6647}"/>
              </a:ext>
            </a:extLst>
          </p:cNvPr>
          <p:cNvSpPr txBox="1"/>
          <p:nvPr/>
        </p:nvSpPr>
        <p:spPr>
          <a:xfrm>
            <a:off x="609316" y="1848100"/>
            <a:ext cx="819879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9F979F-EE20-4D4F-9787-78D913DD15BF}"/>
              </a:ext>
            </a:extLst>
          </p:cNvPr>
          <p:cNvSpPr/>
          <p:nvPr/>
        </p:nvSpPr>
        <p:spPr>
          <a:xfrm>
            <a:off x="9516012" y="341322"/>
            <a:ext cx="2675989" cy="6175356"/>
          </a:xfrm>
          <a:custGeom>
            <a:avLst/>
            <a:gdLst>
              <a:gd name="connsiteX0" fmla="*/ 2062581 w 2675989"/>
              <a:gd name="connsiteY0" fmla="*/ 2881833 h 6175356"/>
              <a:gd name="connsiteX1" fmla="*/ 2675989 w 2675989"/>
              <a:gd name="connsiteY1" fmla="*/ 2881833 h 6175356"/>
              <a:gd name="connsiteX2" fmla="*/ 2675989 w 2675989"/>
              <a:gd name="connsiteY2" fmla="*/ 4734440 h 6175356"/>
              <a:gd name="connsiteX3" fmla="*/ 2447495 w 2675989"/>
              <a:gd name="connsiteY3" fmla="*/ 4720025 h 6175356"/>
              <a:gd name="connsiteX4" fmla="*/ 2062581 w 2675989"/>
              <a:gd name="connsiteY4" fmla="*/ 2881833 h 6175356"/>
              <a:gd name="connsiteX5" fmla="*/ 627823 w 2675989"/>
              <a:gd name="connsiteY5" fmla="*/ 2881833 h 6175356"/>
              <a:gd name="connsiteX6" fmla="*/ 1650890 w 2675989"/>
              <a:gd name="connsiteY6" fmla="*/ 2881833 h 6175356"/>
              <a:gd name="connsiteX7" fmla="*/ 1941127 w 2675989"/>
              <a:gd name="connsiteY7" fmla="*/ 4598593 h 6175356"/>
              <a:gd name="connsiteX8" fmla="*/ 627823 w 2675989"/>
              <a:gd name="connsiteY8" fmla="*/ 2881833 h 6175356"/>
              <a:gd name="connsiteX9" fmla="*/ 205845 w 2675989"/>
              <a:gd name="connsiteY9" fmla="*/ 2470143 h 6175356"/>
              <a:gd name="connsiteX10" fmla="*/ 411691 w 2675989"/>
              <a:gd name="connsiteY10" fmla="*/ 2675988 h 6175356"/>
              <a:gd name="connsiteX11" fmla="*/ 2675989 w 2675989"/>
              <a:gd name="connsiteY11" fmla="*/ 4940285 h 6175356"/>
              <a:gd name="connsiteX12" fmla="*/ 2675989 w 2675989"/>
              <a:gd name="connsiteY12" fmla="*/ 6175356 h 6175356"/>
              <a:gd name="connsiteX13" fmla="*/ 1852608 w 2675989"/>
              <a:gd name="connsiteY13" fmla="*/ 6175356 h 6175356"/>
              <a:gd name="connsiteX14" fmla="*/ 1646763 w 2675989"/>
              <a:gd name="connsiteY14" fmla="*/ 5969511 h 6175356"/>
              <a:gd name="connsiteX15" fmla="*/ 1852608 w 2675989"/>
              <a:gd name="connsiteY15" fmla="*/ 5763666 h 6175356"/>
              <a:gd name="connsiteX16" fmla="*/ 2470144 w 2675989"/>
              <a:gd name="connsiteY16" fmla="*/ 5763666 h 6175356"/>
              <a:gd name="connsiteX17" fmla="*/ 2470144 w 2675989"/>
              <a:gd name="connsiteY17" fmla="*/ 5341689 h 6175356"/>
              <a:gd name="connsiteX18" fmla="*/ 0 w 2675989"/>
              <a:gd name="connsiteY18" fmla="*/ 2675988 h 6175356"/>
              <a:gd name="connsiteX19" fmla="*/ 205845 w 2675989"/>
              <a:gd name="connsiteY19" fmla="*/ 2470143 h 6175356"/>
              <a:gd name="connsiteX20" fmla="*/ 1939074 w 2675989"/>
              <a:gd name="connsiteY20" fmla="*/ 753404 h 6175356"/>
              <a:gd name="connsiteX21" fmla="*/ 1788790 w 2675989"/>
              <a:gd name="connsiteY21" fmla="*/ 1265954 h 6175356"/>
              <a:gd name="connsiteX22" fmla="*/ 1650890 w 2675989"/>
              <a:gd name="connsiteY22" fmla="*/ 2470143 h 6175356"/>
              <a:gd name="connsiteX23" fmla="*/ 631951 w 2675989"/>
              <a:gd name="connsiteY23" fmla="*/ 2470143 h 6175356"/>
              <a:gd name="connsiteX24" fmla="*/ 961303 w 2675989"/>
              <a:gd name="connsiteY24" fmla="*/ 1537669 h 6175356"/>
              <a:gd name="connsiteX25" fmla="*/ 1939074 w 2675989"/>
              <a:gd name="connsiteY25" fmla="*/ 753404 h 6175356"/>
              <a:gd name="connsiteX26" fmla="*/ 2675989 w 2675989"/>
              <a:gd name="connsiteY26" fmla="*/ 617536 h 6175356"/>
              <a:gd name="connsiteX27" fmla="*/ 2675989 w 2675989"/>
              <a:gd name="connsiteY27" fmla="*/ 2470143 h 6175356"/>
              <a:gd name="connsiteX28" fmla="*/ 2064634 w 2675989"/>
              <a:gd name="connsiteY28" fmla="*/ 2470143 h 6175356"/>
              <a:gd name="connsiteX29" fmla="*/ 2192247 w 2675989"/>
              <a:gd name="connsiteY29" fmla="*/ 1354472 h 6175356"/>
              <a:gd name="connsiteX30" fmla="*/ 2447495 w 2675989"/>
              <a:gd name="connsiteY30" fmla="*/ 631950 h 6175356"/>
              <a:gd name="connsiteX31" fmla="*/ 2675989 w 2675989"/>
              <a:gd name="connsiteY31" fmla="*/ 617536 h 6175356"/>
              <a:gd name="connsiteX32" fmla="*/ 2675989 w 2675989"/>
              <a:gd name="connsiteY32" fmla="*/ 0 h 6175356"/>
              <a:gd name="connsiteX33" fmla="*/ 2675989 w 2675989"/>
              <a:gd name="connsiteY33" fmla="*/ 411690 h 6175356"/>
              <a:gd name="connsiteX34" fmla="*/ 2470144 w 2675989"/>
              <a:gd name="connsiteY34" fmla="*/ 205845 h 6175356"/>
              <a:gd name="connsiteX35" fmla="*/ 2675989 w 2675989"/>
              <a:gd name="connsiteY35" fmla="*/ 0 h 617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75989" h="6175356">
                <a:moveTo>
                  <a:pt x="2062581" y="2881833"/>
                </a:moveTo>
                <a:lnTo>
                  <a:pt x="2675989" y="2881833"/>
                </a:lnTo>
                <a:lnTo>
                  <a:pt x="2675989" y="4734440"/>
                </a:lnTo>
                <a:cubicBezTo>
                  <a:pt x="2597779" y="4734440"/>
                  <a:pt x="2521599" y="4728259"/>
                  <a:pt x="2447495" y="4720025"/>
                </a:cubicBezTo>
                <a:cubicBezTo>
                  <a:pt x="2268426" y="4413321"/>
                  <a:pt x="2087282" y="3787552"/>
                  <a:pt x="2062581" y="2881833"/>
                </a:cubicBezTo>
                <a:close/>
                <a:moveTo>
                  <a:pt x="627823" y="2881833"/>
                </a:moveTo>
                <a:lnTo>
                  <a:pt x="1650890" y="2881833"/>
                </a:lnTo>
                <a:cubicBezTo>
                  <a:pt x="1667358" y="3515836"/>
                  <a:pt x="1766163" y="4137499"/>
                  <a:pt x="1941127" y="4598593"/>
                </a:cubicBezTo>
                <a:cubicBezTo>
                  <a:pt x="1228891" y="4324802"/>
                  <a:pt x="706055" y="3668172"/>
                  <a:pt x="627823" y="2881833"/>
                </a:cubicBezTo>
                <a:close/>
                <a:moveTo>
                  <a:pt x="205845" y="2470143"/>
                </a:moveTo>
                <a:cubicBezTo>
                  <a:pt x="319066" y="2470143"/>
                  <a:pt x="411691" y="2562767"/>
                  <a:pt x="411691" y="2675988"/>
                </a:cubicBezTo>
                <a:cubicBezTo>
                  <a:pt x="411691" y="3925473"/>
                  <a:pt x="1426503" y="4940285"/>
                  <a:pt x="2675989" y="4940285"/>
                </a:cubicBezTo>
                <a:lnTo>
                  <a:pt x="2675989" y="6175356"/>
                </a:lnTo>
                <a:lnTo>
                  <a:pt x="1852608" y="6175356"/>
                </a:lnTo>
                <a:cubicBezTo>
                  <a:pt x="1739387" y="6175356"/>
                  <a:pt x="1646763" y="6082731"/>
                  <a:pt x="1646763" y="5969511"/>
                </a:cubicBezTo>
                <a:cubicBezTo>
                  <a:pt x="1646763" y="5856291"/>
                  <a:pt x="1739387" y="5763666"/>
                  <a:pt x="1852608" y="5763666"/>
                </a:cubicBezTo>
                <a:lnTo>
                  <a:pt x="2470144" y="5763666"/>
                </a:lnTo>
                <a:lnTo>
                  <a:pt x="2470144" y="5341689"/>
                </a:lnTo>
                <a:cubicBezTo>
                  <a:pt x="1090991" y="5236702"/>
                  <a:pt x="0" y="4081916"/>
                  <a:pt x="0" y="2675988"/>
                </a:cubicBezTo>
                <a:cubicBezTo>
                  <a:pt x="0" y="2562767"/>
                  <a:pt x="92625" y="2470143"/>
                  <a:pt x="205845" y="2470143"/>
                </a:cubicBezTo>
                <a:close/>
                <a:moveTo>
                  <a:pt x="1939074" y="753404"/>
                </a:moveTo>
                <a:cubicBezTo>
                  <a:pt x="1881437" y="903666"/>
                  <a:pt x="1832034" y="1074501"/>
                  <a:pt x="1788790" y="1265954"/>
                </a:cubicBezTo>
                <a:cubicBezTo>
                  <a:pt x="1708527" y="1626188"/>
                  <a:pt x="1663230" y="2039932"/>
                  <a:pt x="1650890" y="2470143"/>
                </a:cubicBezTo>
                <a:lnTo>
                  <a:pt x="631951" y="2470143"/>
                </a:lnTo>
                <a:cubicBezTo>
                  <a:pt x="664886" y="2136684"/>
                  <a:pt x="773978" y="1817619"/>
                  <a:pt x="961303" y="1537669"/>
                </a:cubicBezTo>
                <a:cubicBezTo>
                  <a:pt x="1202137" y="1175382"/>
                  <a:pt x="1545904" y="905719"/>
                  <a:pt x="1939074" y="753404"/>
                </a:cubicBezTo>
                <a:close/>
                <a:moveTo>
                  <a:pt x="2675989" y="617536"/>
                </a:moveTo>
                <a:lnTo>
                  <a:pt x="2675989" y="2470143"/>
                </a:lnTo>
                <a:lnTo>
                  <a:pt x="2064634" y="2470143"/>
                </a:lnTo>
                <a:cubicBezTo>
                  <a:pt x="2076974" y="2070814"/>
                  <a:pt x="2118143" y="1687931"/>
                  <a:pt x="2192247" y="1354472"/>
                </a:cubicBezTo>
                <a:cubicBezTo>
                  <a:pt x="2266351" y="1014812"/>
                  <a:pt x="2358998" y="782212"/>
                  <a:pt x="2447495" y="631950"/>
                </a:cubicBezTo>
                <a:cubicBezTo>
                  <a:pt x="2523674" y="623717"/>
                  <a:pt x="2599832" y="617536"/>
                  <a:pt x="2675989" y="617536"/>
                </a:cubicBezTo>
                <a:close/>
                <a:moveTo>
                  <a:pt x="2675989" y="0"/>
                </a:moveTo>
                <a:lnTo>
                  <a:pt x="2675989" y="411690"/>
                </a:lnTo>
                <a:cubicBezTo>
                  <a:pt x="2562769" y="411690"/>
                  <a:pt x="2470144" y="319066"/>
                  <a:pt x="2470144" y="205845"/>
                </a:cubicBezTo>
                <a:cubicBezTo>
                  <a:pt x="2470144" y="92625"/>
                  <a:pt x="2562769" y="0"/>
                  <a:pt x="26759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558B4-1874-4821-AD4B-6EE72A5A0192}"/>
              </a:ext>
            </a:extLst>
          </p:cNvPr>
          <p:cNvSpPr txBox="1"/>
          <p:nvPr/>
        </p:nvSpPr>
        <p:spPr>
          <a:xfrm>
            <a:off x="609316" y="1447990"/>
            <a:ext cx="8198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8577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D9DE47-8A64-4BBA-93C9-881DC014B47A}"/>
              </a:ext>
            </a:extLst>
          </p:cNvPr>
          <p:cNvSpPr/>
          <p:nvPr/>
        </p:nvSpPr>
        <p:spPr>
          <a:xfrm>
            <a:off x="3810000" y="0"/>
            <a:ext cx="838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49CEB-26DB-49E9-A221-DAB371968E72}"/>
              </a:ext>
            </a:extLst>
          </p:cNvPr>
          <p:cNvSpPr txBox="1"/>
          <p:nvPr/>
        </p:nvSpPr>
        <p:spPr>
          <a:xfrm>
            <a:off x="4128183" y="2921168"/>
            <a:ext cx="77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204609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8FCC8-AF62-4A05-861C-1D368DEC25AF}"/>
              </a:ext>
            </a:extLst>
          </p:cNvPr>
          <p:cNvSpPr txBox="1"/>
          <p:nvPr/>
        </p:nvSpPr>
        <p:spPr>
          <a:xfrm>
            <a:off x="1100722" y="720626"/>
            <a:ext cx="4995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46A41AD-ED6D-4439-AAF4-60C627401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CA2B5-42E9-2645-9DC2-86F8283A2EC0}"/>
              </a:ext>
            </a:extLst>
          </p:cNvPr>
          <p:cNvSpPr txBox="1"/>
          <p:nvPr/>
        </p:nvSpPr>
        <p:spPr>
          <a:xfrm>
            <a:off x="6343135" y="1137602"/>
            <a:ext cx="5577016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F0F796-B4FC-8B4C-9A64-F39997A8651C}"/>
              </a:ext>
            </a:extLst>
          </p:cNvPr>
          <p:cNvSpPr txBox="1"/>
          <p:nvPr/>
        </p:nvSpPr>
        <p:spPr>
          <a:xfrm>
            <a:off x="6343135" y="720626"/>
            <a:ext cx="5577016" cy="4001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0167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69F861-79BB-48DC-B16C-8FB69208CF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C072D240-DB8C-4005-BEF0-DF37B5398933}"/>
              </a:ext>
            </a:extLst>
          </p:cNvPr>
          <p:cNvSpPr/>
          <p:nvPr/>
        </p:nvSpPr>
        <p:spPr>
          <a:xfrm>
            <a:off x="8511832" y="4544495"/>
            <a:ext cx="1747736" cy="2016618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7F92D7-2EEB-4172-B933-B88B9BA42C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2298D-E26A-BA41-9A11-B118B86294B5}"/>
              </a:ext>
            </a:extLst>
          </p:cNvPr>
          <p:cNvSpPr txBox="1"/>
          <p:nvPr/>
        </p:nvSpPr>
        <p:spPr>
          <a:xfrm>
            <a:off x="296874" y="847725"/>
            <a:ext cx="677860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5EF54-61B3-C745-B2F3-C825971FDE6F}"/>
              </a:ext>
            </a:extLst>
          </p:cNvPr>
          <p:cNvSpPr txBox="1"/>
          <p:nvPr/>
        </p:nvSpPr>
        <p:spPr>
          <a:xfrm>
            <a:off x="290867" y="2270682"/>
            <a:ext cx="677860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D39-B129-7C4E-90C6-E281BF68393F}"/>
              </a:ext>
            </a:extLst>
          </p:cNvPr>
          <p:cNvSpPr txBox="1"/>
          <p:nvPr/>
        </p:nvSpPr>
        <p:spPr>
          <a:xfrm>
            <a:off x="290867" y="1774647"/>
            <a:ext cx="677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21811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97A2C4-58D3-4785-A2A6-D0C840D0FA1B}"/>
              </a:ext>
            </a:extLst>
          </p:cNvPr>
          <p:cNvSpPr/>
          <p:nvPr/>
        </p:nvSpPr>
        <p:spPr>
          <a:xfrm>
            <a:off x="0" y="0"/>
            <a:ext cx="83439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B1333-E92A-4F5E-9F8D-018362FD044F}"/>
              </a:ext>
            </a:extLst>
          </p:cNvPr>
          <p:cNvSpPr txBox="1"/>
          <p:nvPr/>
        </p:nvSpPr>
        <p:spPr>
          <a:xfrm>
            <a:off x="535635" y="560173"/>
            <a:ext cx="7627240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0E0D2-2134-4005-9F0F-19F0E67068E7}"/>
              </a:ext>
            </a:extLst>
          </p:cNvPr>
          <p:cNvSpPr txBox="1"/>
          <p:nvPr/>
        </p:nvSpPr>
        <p:spPr>
          <a:xfrm>
            <a:off x="634364" y="2041815"/>
            <a:ext cx="7528511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E084-E2AB-4A6F-A0FB-A1B474B62219}"/>
              </a:ext>
            </a:extLst>
          </p:cNvPr>
          <p:cNvSpPr txBox="1"/>
          <p:nvPr/>
        </p:nvSpPr>
        <p:spPr>
          <a:xfrm>
            <a:off x="634364" y="1485660"/>
            <a:ext cx="762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A08018-C605-442E-90E8-8F0BEF07B7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5124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BBE4A-03DA-4A41-A9C4-9287DB751A6D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05D963-E34F-4DF5-AFB0-BF69FB917C19}"/>
              </a:ext>
            </a:extLst>
          </p:cNvPr>
          <p:cNvSpPr txBox="1"/>
          <p:nvPr/>
        </p:nvSpPr>
        <p:spPr>
          <a:xfrm>
            <a:off x="914116" y="1120676"/>
            <a:ext cx="518188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4800" b="0" dirty="0">
                <a:solidFill>
                  <a:schemeClr val="bg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bg1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422E9E4-6E1C-4C74-B91A-8450501400F9}"/>
              </a:ext>
            </a:extLst>
          </p:cNvPr>
          <p:cNvSpPr/>
          <p:nvPr/>
        </p:nvSpPr>
        <p:spPr>
          <a:xfrm>
            <a:off x="9516012" y="3619500"/>
            <a:ext cx="2675988" cy="3238500"/>
          </a:xfrm>
          <a:custGeom>
            <a:avLst/>
            <a:gdLst>
              <a:gd name="connsiteX0" fmla="*/ 2062581 w 2675988"/>
              <a:gd name="connsiteY0" fmla="*/ 2881833 h 3238500"/>
              <a:gd name="connsiteX1" fmla="*/ 2675988 w 2675988"/>
              <a:gd name="connsiteY1" fmla="*/ 2881833 h 3238500"/>
              <a:gd name="connsiteX2" fmla="*/ 2675988 w 2675988"/>
              <a:gd name="connsiteY2" fmla="*/ 3238500 h 3238500"/>
              <a:gd name="connsiteX3" fmla="*/ 2081801 w 2675988"/>
              <a:gd name="connsiteY3" fmla="*/ 3238500 h 3238500"/>
              <a:gd name="connsiteX4" fmla="*/ 2078868 w 2675988"/>
              <a:gd name="connsiteY4" fmla="*/ 3208279 h 3238500"/>
              <a:gd name="connsiteX5" fmla="*/ 2062581 w 2675988"/>
              <a:gd name="connsiteY5" fmla="*/ 2881833 h 3238500"/>
              <a:gd name="connsiteX6" fmla="*/ 627823 w 2675988"/>
              <a:gd name="connsiteY6" fmla="*/ 2881833 h 3238500"/>
              <a:gd name="connsiteX7" fmla="*/ 1650890 w 2675988"/>
              <a:gd name="connsiteY7" fmla="*/ 2881833 h 3238500"/>
              <a:gd name="connsiteX8" fmla="*/ 1671866 w 2675988"/>
              <a:gd name="connsiteY8" fmla="*/ 3238500 h 3238500"/>
              <a:gd name="connsiteX9" fmla="*/ 699618 w 2675988"/>
              <a:gd name="connsiteY9" fmla="*/ 3238500 h 3238500"/>
              <a:gd name="connsiteX10" fmla="*/ 677502 w 2675988"/>
              <a:gd name="connsiteY10" fmla="*/ 3170136 h 3238500"/>
              <a:gd name="connsiteX11" fmla="*/ 627823 w 2675988"/>
              <a:gd name="connsiteY11" fmla="*/ 2881833 h 3238500"/>
              <a:gd name="connsiteX12" fmla="*/ 205845 w 2675988"/>
              <a:gd name="connsiteY12" fmla="*/ 2470143 h 3238500"/>
              <a:gd name="connsiteX13" fmla="*/ 411691 w 2675988"/>
              <a:gd name="connsiteY13" fmla="*/ 2675988 h 3238500"/>
              <a:gd name="connsiteX14" fmla="*/ 457736 w 2675988"/>
              <a:gd name="connsiteY14" fmla="*/ 3132021 h 3238500"/>
              <a:gd name="connsiteX15" fmla="*/ 485149 w 2675988"/>
              <a:gd name="connsiteY15" fmla="*/ 3238500 h 3238500"/>
              <a:gd name="connsiteX16" fmla="*/ 61510 w 2675988"/>
              <a:gd name="connsiteY16" fmla="*/ 3238500 h 3238500"/>
              <a:gd name="connsiteX17" fmla="*/ 49572 w 2675988"/>
              <a:gd name="connsiteY17" fmla="*/ 3189879 h 3238500"/>
              <a:gd name="connsiteX18" fmla="*/ 0 w 2675988"/>
              <a:gd name="connsiteY18" fmla="*/ 2675988 h 3238500"/>
              <a:gd name="connsiteX19" fmla="*/ 205845 w 2675988"/>
              <a:gd name="connsiteY19" fmla="*/ 2470143 h 3238500"/>
              <a:gd name="connsiteX20" fmla="*/ 1939074 w 2675988"/>
              <a:gd name="connsiteY20" fmla="*/ 753404 h 3238500"/>
              <a:gd name="connsiteX21" fmla="*/ 1788790 w 2675988"/>
              <a:gd name="connsiteY21" fmla="*/ 1265954 h 3238500"/>
              <a:gd name="connsiteX22" fmla="*/ 1650890 w 2675988"/>
              <a:gd name="connsiteY22" fmla="*/ 2470143 h 3238500"/>
              <a:gd name="connsiteX23" fmla="*/ 631951 w 2675988"/>
              <a:gd name="connsiteY23" fmla="*/ 2470143 h 3238500"/>
              <a:gd name="connsiteX24" fmla="*/ 961303 w 2675988"/>
              <a:gd name="connsiteY24" fmla="*/ 1537669 h 3238500"/>
              <a:gd name="connsiteX25" fmla="*/ 1939074 w 2675988"/>
              <a:gd name="connsiteY25" fmla="*/ 753404 h 3238500"/>
              <a:gd name="connsiteX26" fmla="*/ 2675988 w 2675988"/>
              <a:gd name="connsiteY26" fmla="*/ 617536 h 3238500"/>
              <a:gd name="connsiteX27" fmla="*/ 2675988 w 2675988"/>
              <a:gd name="connsiteY27" fmla="*/ 2470143 h 3238500"/>
              <a:gd name="connsiteX28" fmla="*/ 2064634 w 2675988"/>
              <a:gd name="connsiteY28" fmla="*/ 2470143 h 3238500"/>
              <a:gd name="connsiteX29" fmla="*/ 2192247 w 2675988"/>
              <a:gd name="connsiteY29" fmla="*/ 1354472 h 3238500"/>
              <a:gd name="connsiteX30" fmla="*/ 2447495 w 2675988"/>
              <a:gd name="connsiteY30" fmla="*/ 631950 h 3238500"/>
              <a:gd name="connsiteX31" fmla="*/ 2561750 w 2675988"/>
              <a:gd name="connsiteY31" fmla="*/ 621656 h 3238500"/>
              <a:gd name="connsiteX32" fmla="*/ 2675988 w 2675988"/>
              <a:gd name="connsiteY32" fmla="*/ 0 h 3238500"/>
              <a:gd name="connsiteX33" fmla="*/ 2675988 w 2675988"/>
              <a:gd name="connsiteY33" fmla="*/ 411690 h 3238500"/>
              <a:gd name="connsiteX34" fmla="*/ 2634638 w 2675988"/>
              <a:gd name="connsiteY34" fmla="*/ 407489 h 3238500"/>
              <a:gd name="connsiteX35" fmla="*/ 2470144 w 2675988"/>
              <a:gd name="connsiteY35" fmla="*/ 205845 h 3238500"/>
              <a:gd name="connsiteX36" fmla="*/ 2634638 w 2675988"/>
              <a:gd name="connsiteY36" fmla="*/ 4201 h 323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675988" h="3238500">
                <a:moveTo>
                  <a:pt x="2062581" y="2881833"/>
                </a:moveTo>
                <a:lnTo>
                  <a:pt x="2675988" y="2881833"/>
                </a:lnTo>
                <a:lnTo>
                  <a:pt x="2675988" y="3238500"/>
                </a:lnTo>
                <a:lnTo>
                  <a:pt x="2081801" y="3238500"/>
                </a:lnTo>
                <a:lnTo>
                  <a:pt x="2078868" y="3208279"/>
                </a:lnTo>
                <a:cubicBezTo>
                  <a:pt x="2071201" y="3103889"/>
                  <a:pt x="2065669" y="2995048"/>
                  <a:pt x="2062581" y="2881833"/>
                </a:cubicBezTo>
                <a:close/>
                <a:moveTo>
                  <a:pt x="627823" y="2881833"/>
                </a:moveTo>
                <a:lnTo>
                  <a:pt x="1650890" y="2881833"/>
                </a:lnTo>
                <a:lnTo>
                  <a:pt x="1671866" y="3238500"/>
                </a:lnTo>
                <a:lnTo>
                  <a:pt x="699618" y="3238500"/>
                </a:lnTo>
                <a:lnTo>
                  <a:pt x="677502" y="3170136"/>
                </a:lnTo>
                <a:cubicBezTo>
                  <a:pt x="654328" y="3076391"/>
                  <a:pt x="637602" y="2980126"/>
                  <a:pt x="627823" y="2881833"/>
                </a:cubicBezTo>
                <a:close/>
                <a:moveTo>
                  <a:pt x="205845" y="2470143"/>
                </a:moveTo>
                <a:cubicBezTo>
                  <a:pt x="319066" y="2470143"/>
                  <a:pt x="411691" y="2562767"/>
                  <a:pt x="411691" y="2675988"/>
                </a:cubicBezTo>
                <a:cubicBezTo>
                  <a:pt x="411691" y="2832174"/>
                  <a:pt x="427547" y="2984693"/>
                  <a:pt x="457736" y="3132021"/>
                </a:cubicBezTo>
                <a:lnTo>
                  <a:pt x="485149" y="3238500"/>
                </a:lnTo>
                <a:lnTo>
                  <a:pt x="61510" y="3238500"/>
                </a:lnTo>
                <a:lnTo>
                  <a:pt x="49572" y="3189879"/>
                </a:lnTo>
                <a:cubicBezTo>
                  <a:pt x="17047" y="3023546"/>
                  <a:pt x="0" y="2851729"/>
                  <a:pt x="0" y="2675988"/>
                </a:cubicBezTo>
                <a:cubicBezTo>
                  <a:pt x="0" y="2562767"/>
                  <a:pt x="92625" y="2470143"/>
                  <a:pt x="205845" y="2470143"/>
                </a:cubicBezTo>
                <a:close/>
                <a:moveTo>
                  <a:pt x="1939074" y="753404"/>
                </a:moveTo>
                <a:cubicBezTo>
                  <a:pt x="1881437" y="903666"/>
                  <a:pt x="1832034" y="1074501"/>
                  <a:pt x="1788790" y="1265954"/>
                </a:cubicBezTo>
                <a:cubicBezTo>
                  <a:pt x="1708527" y="1626188"/>
                  <a:pt x="1663230" y="2039932"/>
                  <a:pt x="1650890" y="2470143"/>
                </a:cubicBezTo>
                <a:lnTo>
                  <a:pt x="631951" y="2470143"/>
                </a:lnTo>
                <a:cubicBezTo>
                  <a:pt x="664886" y="2136684"/>
                  <a:pt x="773978" y="1817619"/>
                  <a:pt x="961303" y="1537669"/>
                </a:cubicBezTo>
                <a:cubicBezTo>
                  <a:pt x="1202137" y="1175382"/>
                  <a:pt x="1545904" y="905719"/>
                  <a:pt x="1939074" y="753404"/>
                </a:cubicBezTo>
                <a:close/>
                <a:moveTo>
                  <a:pt x="2675988" y="617536"/>
                </a:moveTo>
                <a:lnTo>
                  <a:pt x="2675988" y="2470143"/>
                </a:lnTo>
                <a:lnTo>
                  <a:pt x="2064634" y="2470143"/>
                </a:lnTo>
                <a:cubicBezTo>
                  <a:pt x="2076974" y="2070814"/>
                  <a:pt x="2118143" y="1687931"/>
                  <a:pt x="2192247" y="1354472"/>
                </a:cubicBezTo>
                <a:cubicBezTo>
                  <a:pt x="2266351" y="1014812"/>
                  <a:pt x="2358998" y="782212"/>
                  <a:pt x="2447495" y="631950"/>
                </a:cubicBezTo>
                <a:cubicBezTo>
                  <a:pt x="2485584" y="627834"/>
                  <a:pt x="2523669" y="624230"/>
                  <a:pt x="2561750" y="621656"/>
                </a:cubicBezTo>
                <a:close/>
                <a:moveTo>
                  <a:pt x="2675988" y="0"/>
                </a:moveTo>
                <a:lnTo>
                  <a:pt x="2675988" y="411690"/>
                </a:lnTo>
                <a:lnTo>
                  <a:pt x="2634638" y="407489"/>
                </a:lnTo>
                <a:cubicBezTo>
                  <a:pt x="2541060" y="388212"/>
                  <a:pt x="2470144" y="304914"/>
                  <a:pt x="2470144" y="205845"/>
                </a:cubicBezTo>
                <a:cubicBezTo>
                  <a:pt x="2470144" y="106778"/>
                  <a:pt x="2541060" y="23478"/>
                  <a:pt x="2634638" y="42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F430D9-F8AE-401F-84D6-C13528ACB28C}"/>
              </a:ext>
            </a:extLst>
          </p:cNvPr>
          <p:cNvSpPr txBox="1"/>
          <p:nvPr/>
        </p:nvSpPr>
        <p:spPr>
          <a:xfrm>
            <a:off x="274320" y="3755555"/>
            <a:ext cx="9089136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67C6C-CAFC-4797-A68C-D78EF70FC035}"/>
              </a:ext>
            </a:extLst>
          </p:cNvPr>
          <p:cNvSpPr txBox="1"/>
          <p:nvPr/>
        </p:nvSpPr>
        <p:spPr>
          <a:xfrm>
            <a:off x="6096000" y="1299001"/>
            <a:ext cx="518188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8433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9CC6CA3-7792-4B5B-918F-752E83EDC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7C1BC2-96AD-F541-880C-AC173C76B317}"/>
              </a:ext>
            </a:extLst>
          </p:cNvPr>
          <p:cNvSpPr txBox="1"/>
          <p:nvPr/>
        </p:nvSpPr>
        <p:spPr>
          <a:xfrm>
            <a:off x="5359539" y="296953"/>
            <a:ext cx="5743126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C225F-E68E-904D-AFC7-6A68AC4E41C2}"/>
              </a:ext>
            </a:extLst>
          </p:cNvPr>
          <p:cNvSpPr txBox="1"/>
          <p:nvPr/>
        </p:nvSpPr>
        <p:spPr>
          <a:xfrm>
            <a:off x="5359539" y="1528060"/>
            <a:ext cx="5743126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0E1679-6331-714A-96ED-9B4484DEEB3C}"/>
              </a:ext>
            </a:extLst>
          </p:cNvPr>
          <p:cNvSpPr txBox="1"/>
          <p:nvPr/>
        </p:nvSpPr>
        <p:spPr>
          <a:xfrm>
            <a:off x="5359539" y="1127950"/>
            <a:ext cx="5743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97050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4">
            <a:extLst>
              <a:ext uri="{FF2B5EF4-FFF2-40B4-BE49-F238E27FC236}">
                <a16:creationId xmlns:a16="http://schemas.microsoft.com/office/drawing/2014/main" id="{2C2EADB0-14C4-4D6D-B4CF-3BEF2E407DB8}"/>
              </a:ext>
            </a:extLst>
          </p:cNvPr>
          <p:cNvSpPr/>
          <p:nvPr/>
        </p:nvSpPr>
        <p:spPr>
          <a:xfrm>
            <a:off x="10833874" y="1398308"/>
            <a:ext cx="792950" cy="914942"/>
          </a:xfrm>
          <a:custGeom>
            <a:avLst/>
            <a:gdLst>
              <a:gd name="connsiteX0" fmla="*/ 133350 w 247650"/>
              <a:gd name="connsiteY0" fmla="*/ 247174 h 285750"/>
              <a:gd name="connsiteX1" fmla="*/ 133350 w 247650"/>
              <a:gd name="connsiteY1" fmla="*/ 266700 h 285750"/>
              <a:gd name="connsiteX2" fmla="*/ 161925 w 247650"/>
              <a:gd name="connsiteY2" fmla="*/ 266700 h 285750"/>
              <a:gd name="connsiteX3" fmla="*/ 171450 w 247650"/>
              <a:gd name="connsiteY3" fmla="*/ 276225 h 285750"/>
              <a:gd name="connsiteX4" fmla="*/ 161925 w 247650"/>
              <a:gd name="connsiteY4" fmla="*/ 285750 h 285750"/>
              <a:gd name="connsiteX5" fmla="*/ 85725 w 247650"/>
              <a:gd name="connsiteY5" fmla="*/ 285750 h 285750"/>
              <a:gd name="connsiteX6" fmla="*/ 76200 w 247650"/>
              <a:gd name="connsiteY6" fmla="*/ 276225 h 285750"/>
              <a:gd name="connsiteX7" fmla="*/ 85725 w 247650"/>
              <a:gd name="connsiteY7" fmla="*/ 266700 h 285750"/>
              <a:gd name="connsiteX8" fmla="*/ 114300 w 247650"/>
              <a:gd name="connsiteY8" fmla="*/ 266700 h 285750"/>
              <a:gd name="connsiteX9" fmla="*/ 114300 w 247650"/>
              <a:gd name="connsiteY9" fmla="*/ 247174 h 285750"/>
              <a:gd name="connsiteX10" fmla="*/ 0 w 247650"/>
              <a:gd name="connsiteY10" fmla="*/ 123825 h 285750"/>
              <a:gd name="connsiteX11" fmla="*/ 9525 w 247650"/>
              <a:gd name="connsiteY11" fmla="*/ 114300 h 285750"/>
              <a:gd name="connsiteX12" fmla="*/ 19050 w 247650"/>
              <a:gd name="connsiteY12" fmla="*/ 123825 h 285750"/>
              <a:gd name="connsiteX13" fmla="*/ 123825 w 247650"/>
              <a:gd name="connsiteY13" fmla="*/ 228600 h 285750"/>
              <a:gd name="connsiteX14" fmla="*/ 228600 w 247650"/>
              <a:gd name="connsiteY14" fmla="*/ 123825 h 285750"/>
              <a:gd name="connsiteX15" fmla="*/ 123825 w 247650"/>
              <a:gd name="connsiteY15" fmla="*/ 19050 h 285750"/>
              <a:gd name="connsiteX16" fmla="*/ 114300 w 247650"/>
              <a:gd name="connsiteY16" fmla="*/ 9525 h 285750"/>
              <a:gd name="connsiteX17" fmla="*/ 123825 w 247650"/>
              <a:gd name="connsiteY17" fmla="*/ 0 h 285750"/>
              <a:gd name="connsiteX18" fmla="*/ 247650 w 247650"/>
              <a:gd name="connsiteY18" fmla="*/ 123825 h 285750"/>
              <a:gd name="connsiteX19" fmla="*/ 133350 w 247650"/>
              <a:gd name="connsiteY19" fmla="*/ 247174 h 285750"/>
              <a:gd name="connsiteX20" fmla="*/ 123825 w 247650"/>
              <a:gd name="connsiteY20" fmla="*/ 219075 h 285750"/>
              <a:gd name="connsiteX21" fmla="*/ 134493 w 247650"/>
              <a:gd name="connsiteY21" fmla="*/ 218408 h 285750"/>
              <a:gd name="connsiteX22" fmla="*/ 152305 w 247650"/>
              <a:gd name="connsiteY22" fmla="*/ 133350 h 285750"/>
              <a:gd name="connsiteX23" fmla="*/ 95441 w 247650"/>
              <a:gd name="connsiteY23" fmla="*/ 133350 h 285750"/>
              <a:gd name="connsiteX24" fmla="*/ 113252 w 247650"/>
              <a:gd name="connsiteY24" fmla="*/ 218408 h 285750"/>
              <a:gd name="connsiteX25" fmla="*/ 123825 w 247650"/>
              <a:gd name="connsiteY25" fmla="*/ 219075 h 285750"/>
              <a:gd name="connsiteX26" fmla="*/ 89821 w 247650"/>
              <a:gd name="connsiteY26" fmla="*/ 212789 h 285750"/>
              <a:gd name="connsiteX27" fmla="*/ 76391 w 247650"/>
              <a:gd name="connsiteY27" fmla="*/ 133350 h 285750"/>
              <a:gd name="connsiteX28" fmla="*/ 29051 w 247650"/>
              <a:gd name="connsiteY28" fmla="*/ 133350 h 285750"/>
              <a:gd name="connsiteX29" fmla="*/ 89821 w 247650"/>
              <a:gd name="connsiteY29" fmla="*/ 212789 h 285750"/>
              <a:gd name="connsiteX30" fmla="*/ 218599 w 247650"/>
              <a:gd name="connsiteY30" fmla="*/ 133350 h 285750"/>
              <a:gd name="connsiteX31" fmla="*/ 171260 w 247650"/>
              <a:gd name="connsiteY31" fmla="*/ 133350 h 285750"/>
              <a:gd name="connsiteX32" fmla="*/ 157829 w 247650"/>
              <a:gd name="connsiteY32" fmla="*/ 212789 h 285750"/>
              <a:gd name="connsiteX33" fmla="*/ 218599 w 247650"/>
              <a:gd name="connsiteY33" fmla="*/ 133350 h 285750"/>
              <a:gd name="connsiteX34" fmla="*/ 218599 w 247650"/>
              <a:gd name="connsiteY34" fmla="*/ 114300 h 285750"/>
              <a:gd name="connsiteX35" fmla="*/ 157829 w 247650"/>
              <a:gd name="connsiteY35" fmla="*/ 34862 h 285750"/>
              <a:gd name="connsiteX36" fmla="*/ 171260 w 247650"/>
              <a:gd name="connsiteY36" fmla="*/ 114300 h 285750"/>
              <a:gd name="connsiteX37" fmla="*/ 218599 w 247650"/>
              <a:gd name="connsiteY37" fmla="*/ 114300 h 285750"/>
              <a:gd name="connsiteX38" fmla="*/ 134493 w 247650"/>
              <a:gd name="connsiteY38" fmla="*/ 29242 h 285750"/>
              <a:gd name="connsiteX39" fmla="*/ 123825 w 247650"/>
              <a:gd name="connsiteY39" fmla="*/ 28575 h 285750"/>
              <a:gd name="connsiteX40" fmla="*/ 113252 w 247650"/>
              <a:gd name="connsiteY40" fmla="*/ 29242 h 285750"/>
              <a:gd name="connsiteX41" fmla="*/ 101441 w 247650"/>
              <a:gd name="connsiteY41" fmla="*/ 62675 h 285750"/>
              <a:gd name="connsiteX42" fmla="*/ 95536 w 247650"/>
              <a:gd name="connsiteY42" fmla="*/ 114300 h 285750"/>
              <a:gd name="connsiteX43" fmla="*/ 152305 w 247650"/>
              <a:gd name="connsiteY43" fmla="*/ 114300 h 285750"/>
              <a:gd name="connsiteX44" fmla="*/ 134493 w 247650"/>
              <a:gd name="connsiteY44" fmla="*/ 29242 h 285750"/>
              <a:gd name="connsiteX45" fmla="*/ 82772 w 247650"/>
              <a:gd name="connsiteY45" fmla="*/ 58579 h 285750"/>
              <a:gd name="connsiteX46" fmla="*/ 89726 w 247650"/>
              <a:gd name="connsiteY46" fmla="*/ 34862 h 285750"/>
              <a:gd name="connsiteX47" fmla="*/ 44482 w 247650"/>
              <a:gd name="connsiteY47" fmla="*/ 71152 h 285750"/>
              <a:gd name="connsiteX48" fmla="*/ 29242 w 247650"/>
              <a:gd name="connsiteY48" fmla="*/ 114300 h 285750"/>
              <a:gd name="connsiteX49" fmla="*/ 76391 w 247650"/>
              <a:gd name="connsiteY49" fmla="*/ 114300 h 285750"/>
              <a:gd name="connsiteX50" fmla="*/ 82772 w 247650"/>
              <a:gd name="connsiteY50" fmla="*/ 58579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7650" h="285750">
                <a:moveTo>
                  <a:pt x="133350" y="247174"/>
                </a:moveTo>
                <a:lnTo>
                  <a:pt x="133350" y="266700"/>
                </a:lnTo>
                <a:lnTo>
                  <a:pt x="161925" y="266700"/>
                </a:lnTo>
                <a:cubicBezTo>
                  <a:pt x="167164" y="266700"/>
                  <a:pt x="171450" y="270986"/>
                  <a:pt x="171450" y="276225"/>
                </a:cubicBezTo>
                <a:cubicBezTo>
                  <a:pt x="171450" y="281464"/>
                  <a:pt x="167164" y="285750"/>
                  <a:pt x="161925" y="285750"/>
                </a:cubicBezTo>
                <a:lnTo>
                  <a:pt x="85725" y="285750"/>
                </a:lnTo>
                <a:cubicBezTo>
                  <a:pt x="80486" y="285750"/>
                  <a:pt x="76200" y="281464"/>
                  <a:pt x="76200" y="276225"/>
                </a:cubicBezTo>
                <a:cubicBezTo>
                  <a:pt x="76200" y="270986"/>
                  <a:pt x="80486" y="266700"/>
                  <a:pt x="85725" y="266700"/>
                </a:cubicBezTo>
                <a:lnTo>
                  <a:pt x="114300" y="266700"/>
                </a:lnTo>
                <a:lnTo>
                  <a:pt x="114300" y="247174"/>
                </a:lnTo>
                <a:cubicBezTo>
                  <a:pt x="50483" y="242316"/>
                  <a:pt x="0" y="188881"/>
                  <a:pt x="0" y="123825"/>
                </a:cubicBezTo>
                <a:cubicBezTo>
                  <a:pt x="0" y="118586"/>
                  <a:pt x="4286" y="114300"/>
                  <a:pt x="9525" y="114300"/>
                </a:cubicBezTo>
                <a:cubicBezTo>
                  <a:pt x="14764" y="114300"/>
                  <a:pt x="19050" y="118586"/>
                  <a:pt x="19050" y="123825"/>
                </a:cubicBezTo>
                <a:cubicBezTo>
                  <a:pt x="19050" y="181642"/>
                  <a:pt x="66008" y="228600"/>
                  <a:pt x="123825" y="228600"/>
                </a:cubicBezTo>
                <a:cubicBezTo>
                  <a:pt x="181642" y="228600"/>
                  <a:pt x="228600" y="181642"/>
                  <a:pt x="228600" y="123825"/>
                </a:cubicBezTo>
                <a:cubicBezTo>
                  <a:pt x="228600" y="66008"/>
                  <a:pt x="181642" y="19050"/>
                  <a:pt x="123825" y="19050"/>
                </a:cubicBezTo>
                <a:cubicBezTo>
                  <a:pt x="118586" y="19050"/>
                  <a:pt x="114300" y="14764"/>
                  <a:pt x="114300" y="9525"/>
                </a:cubicBezTo>
                <a:cubicBezTo>
                  <a:pt x="114300" y="4286"/>
                  <a:pt x="118586" y="0"/>
                  <a:pt x="123825" y="0"/>
                </a:cubicBezTo>
                <a:cubicBezTo>
                  <a:pt x="192119" y="0"/>
                  <a:pt x="247650" y="55531"/>
                  <a:pt x="247650" y="123825"/>
                </a:cubicBezTo>
                <a:cubicBezTo>
                  <a:pt x="247650" y="188881"/>
                  <a:pt x="197168" y="242316"/>
                  <a:pt x="133350" y="247174"/>
                </a:cubicBezTo>
                <a:close/>
                <a:moveTo>
                  <a:pt x="123825" y="219075"/>
                </a:moveTo>
                <a:cubicBezTo>
                  <a:pt x="127445" y="219075"/>
                  <a:pt x="130969" y="218789"/>
                  <a:pt x="134493" y="218408"/>
                </a:cubicBezTo>
                <a:cubicBezTo>
                  <a:pt x="142685" y="204216"/>
                  <a:pt x="151162" y="175260"/>
                  <a:pt x="152305" y="133350"/>
                </a:cubicBezTo>
                <a:lnTo>
                  <a:pt x="95441" y="133350"/>
                </a:lnTo>
                <a:cubicBezTo>
                  <a:pt x="96584" y="175260"/>
                  <a:pt x="104966" y="204216"/>
                  <a:pt x="113252" y="218408"/>
                </a:cubicBezTo>
                <a:cubicBezTo>
                  <a:pt x="116681" y="218789"/>
                  <a:pt x="120206" y="219075"/>
                  <a:pt x="123825" y="219075"/>
                </a:cubicBezTo>
                <a:close/>
                <a:moveTo>
                  <a:pt x="89821" y="212789"/>
                </a:moveTo>
                <a:cubicBezTo>
                  <a:pt x="81725" y="191453"/>
                  <a:pt x="77153" y="162687"/>
                  <a:pt x="76391" y="133350"/>
                </a:cubicBezTo>
                <a:lnTo>
                  <a:pt x="29051" y="133350"/>
                </a:lnTo>
                <a:cubicBezTo>
                  <a:pt x="32671" y="169736"/>
                  <a:pt x="56864" y="200120"/>
                  <a:pt x="89821" y="212789"/>
                </a:cubicBezTo>
                <a:close/>
                <a:moveTo>
                  <a:pt x="218599" y="133350"/>
                </a:moveTo>
                <a:lnTo>
                  <a:pt x="171260" y="133350"/>
                </a:lnTo>
                <a:cubicBezTo>
                  <a:pt x="170498" y="162687"/>
                  <a:pt x="165926" y="191453"/>
                  <a:pt x="157829" y="212789"/>
                </a:cubicBezTo>
                <a:cubicBezTo>
                  <a:pt x="190786" y="200120"/>
                  <a:pt x="214979" y="169736"/>
                  <a:pt x="218599" y="133350"/>
                </a:cubicBezTo>
                <a:close/>
                <a:moveTo>
                  <a:pt x="218599" y="114300"/>
                </a:moveTo>
                <a:cubicBezTo>
                  <a:pt x="214979" y="77915"/>
                  <a:pt x="190786" y="47530"/>
                  <a:pt x="157829" y="34862"/>
                </a:cubicBezTo>
                <a:cubicBezTo>
                  <a:pt x="165926" y="56198"/>
                  <a:pt x="170498" y="84963"/>
                  <a:pt x="171260" y="114300"/>
                </a:cubicBezTo>
                <a:lnTo>
                  <a:pt x="218599" y="114300"/>
                </a:lnTo>
                <a:close/>
                <a:moveTo>
                  <a:pt x="134493" y="29242"/>
                </a:moveTo>
                <a:cubicBezTo>
                  <a:pt x="130969" y="28861"/>
                  <a:pt x="127445" y="28575"/>
                  <a:pt x="123825" y="28575"/>
                </a:cubicBezTo>
                <a:cubicBezTo>
                  <a:pt x="120301" y="28575"/>
                  <a:pt x="116777" y="28861"/>
                  <a:pt x="113252" y="29242"/>
                </a:cubicBezTo>
                <a:cubicBezTo>
                  <a:pt x="109157" y="36195"/>
                  <a:pt x="104870" y="46958"/>
                  <a:pt x="101441" y="62675"/>
                </a:cubicBezTo>
                <a:cubicBezTo>
                  <a:pt x="98012" y="78105"/>
                  <a:pt x="96107" y="95822"/>
                  <a:pt x="95536" y="114300"/>
                </a:cubicBezTo>
                <a:lnTo>
                  <a:pt x="152305" y="114300"/>
                </a:lnTo>
                <a:cubicBezTo>
                  <a:pt x="151067" y="72390"/>
                  <a:pt x="142685" y="43434"/>
                  <a:pt x="134493" y="29242"/>
                </a:cubicBezTo>
                <a:close/>
                <a:moveTo>
                  <a:pt x="82772" y="58579"/>
                </a:moveTo>
                <a:cubicBezTo>
                  <a:pt x="84773" y="49720"/>
                  <a:pt x="87059" y="41815"/>
                  <a:pt x="89726" y="34862"/>
                </a:cubicBezTo>
                <a:cubicBezTo>
                  <a:pt x="71533" y="41910"/>
                  <a:pt x="55626" y="54388"/>
                  <a:pt x="44482" y="71152"/>
                </a:cubicBezTo>
                <a:cubicBezTo>
                  <a:pt x="35814" y="84106"/>
                  <a:pt x="30766" y="98870"/>
                  <a:pt x="29242" y="114300"/>
                </a:cubicBezTo>
                <a:lnTo>
                  <a:pt x="76391" y="114300"/>
                </a:lnTo>
                <a:cubicBezTo>
                  <a:pt x="76962" y="94393"/>
                  <a:pt x="79058" y="75248"/>
                  <a:pt x="82772" y="5857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ID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A41EFA4-7F75-4D8E-9FBC-2F1949717053}"/>
              </a:ext>
            </a:extLst>
          </p:cNvPr>
          <p:cNvSpPr/>
          <p:nvPr/>
        </p:nvSpPr>
        <p:spPr>
          <a:xfrm>
            <a:off x="7743643" y="3429000"/>
            <a:ext cx="1200331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4A365-63F3-F24D-8985-E361916D95D7}"/>
              </a:ext>
            </a:extLst>
          </p:cNvPr>
          <p:cNvSpPr txBox="1"/>
          <p:nvPr/>
        </p:nvSpPr>
        <p:spPr>
          <a:xfrm>
            <a:off x="565176" y="567311"/>
            <a:ext cx="6678452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B5E16-00FB-2343-9B39-AB7EF01C5F88}"/>
              </a:ext>
            </a:extLst>
          </p:cNvPr>
          <p:cNvSpPr txBox="1"/>
          <p:nvPr/>
        </p:nvSpPr>
        <p:spPr>
          <a:xfrm>
            <a:off x="565176" y="1798418"/>
            <a:ext cx="6678452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F54F1-D8E8-5341-88DC-EC8D4200A9EC}"/>
              </a:ext>
            </a:extLst>
          </p:cNvPr>
          <p:cNvSpPr txBox="1"/>
          <p:nvPr/>
        </p:nvSpPr>
        <p:spPr>
          <a:xfrm>
            <a:off x="565176" y="1398308"/>
            <a:ext cx="667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6391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57234-80D1-4672-8EA3-D0FF246D12EE}"/>
              </a:ext>
            </a:extLst>
          </p:cNvPr>
          <p:cNvSpPr txBox="1"/>
          <p:nvPr/>
        </p:nvSpPr>
        <p:spPr>
          <a:xfrm>
            <a:off x="3038190" y="1120676"/>
            <a:ext cx="9022003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4800" b="0" dirty="0">
                <a:solidFill>
                  <a:schemeClr val="accent4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t1</a:t>
            </a:r>
            <a:endParaRPr lang="en-ID" sz="4800" b="0" dirty="0">
              <a:solidFill>
                <a:schemeClr val="accent4"/>
              </a:solidFill>
              <a:latin typeface="Mitr Medium" panose="00000600000000000000" pitchFamily="2" charset="-34"/>
              <a:cs typeface="Mitr Medium" panose="00000600000000000000" pitchFamily="2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66171-8C78-42D8-8362-ACA84D1E33AC}"/>
              </a:ext>
            </a:extLst>
          </p:cNvPr>
          <p:cNvSpPr txBox="1"/>
          <p:nvPr/>
        </p:nvSpPr>
        <p:spPr>
          <a:xfrm>
            <a:off x="3038192" y="2413338"/>
            <a:ext cx="9022003" cy="38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#t3#</a:t>
            </a:r>
            <a:endParaRPr lang="en-ID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DB147-B2BA-4B5A-AAD6-6DE0C4D5CAD0}"/>
              </a:ext>
            </a:extLst>
          </p:cNvPr>
          <p:cNvSpPr txBox="1"/>
          <p:nvPr/>
        </p:nvSpPr>
        <p:spPr>
          <a:xfrm>
            <a:off x="3038191" y="1951673"/>
            <a:ext cx="902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1"/>
                </a:solidFill>
                <a:latin typeface="Mitr Medium" panose="00000600000000000000" pitchFamily="2" charset="-34"/>
                <a:cs typeface="Mitr Medium" panose="00000600000000000000" pitchFamily="2" charset="-34"/>
              </a:rPr>
              <a:t>t2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D42018-0AE6-4622-A72D-F33422D33E93}"/>
              </a:ext>
            </a:extLst>
          </p:cNvPr>
          <p:cNvSpPr/>
          <p:nvPr/>
        </p:nvSpPr>
        <p:spPr>
          <a:xfrm>
            <a:off x="0" y="0"/>
            <a:ext cx="238125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450A66-D9E6-4611-8E0C-540423135382}"/>
              </a:ext>
            </a:extLst>
          </p:cNvPr>
          <p:cNvSpPr/>
          <p:nvPr/>
        </p:nvSpPr>
        <p:spPr>
          <a:xfrm>
            <a:off x="0" y="853773"/>
            <a:ext cx="1947452" cy="5150455"/>
          </a:xfrm>
          <a:custGeom>
            <a:avLst/>
            <a:gdLst>
              <a:gd name="connsiteX0" fmla="*/ 0 w 1947452"/>
              <a:gd name="connsiteY0" fmla="*/ 4805657 h 5150455"/>
              <a:gd name="connsiteX1" fmla="*/ 395861 w 1947452"/>
              <a:gd name="connsiteY1" fmla="*/ 4805657 h 5150455"/>
              <a:gd name="connsiteX2" fmla="*/ 568260 w 1947452"/>
              <a:gd name="connsiteY2" fmla="*/ 4978056 h 5150455"/>
              <a:gd name="connsiteX3" fmla="*/ 395861 w 1947452"/>
              <a:gd name="connsiteY3" fmla="*/ 5150455 h 5150455"/>
              <a:gd name="connsiteX4" fmla="*/ 0 w 1947452"/>
              <a:gd name="connsiteY4" fmla="*/ 5150455 h 5150455"/>
              <a:gd name="connsiteX5" fmla="*/ 564821 w 1947452"/>
              <a:gd name="connsiteY5" fmla="*/ 2392072 h 5150455"/>
              <a:gd name="connsiteX6" fmla="*/ 1421640 w 1947452"/>
              <a:gd name="connsiteY6" fmla="*/ 2392072 h 5150455"/>
              <a:gd name="connsiteX7" fmla="*/ 321725 w 1947452"/>
              <a:gd name="connsiteY7" fmla="*/ 3829888 h 5150455"/>
              <a:gd name="connsiteX8" fmla="*/ 564821 w 1947452"/>
              <a:gd name="connsiteY8" fmla="*/ 2392072 h 5150455"/>
              <a:gd name="connsiteX9" fmla="*/ 0 w 1947452"/>
              <a:gd name="connsiteY9" fmla="*/ 2392072 h 5150455"/>
              <a:gd name="connsiteX10" fmla="*/ 221743 w 1947452"/>
              <a:gd name="connsiteY10" fmla="*/ 2392072 h 5150455"/>
              <a:gd name="connsiteX11" fmla="*/ 9369 w 1947452"/>
              <a:gd name="connsiteY11" fmla="*/ 3689345 h 5150455"/>
              <a:gd name="connsiteX12" fmla="*/ 0 w 1947452"/>
              <a:gd name="connsiteY12" fmla="*/ 3712311 h 5150455"/>
              <a:gd name="connsiteX13" fmla="*/ 0 w 1947452"/>
              <a:gd name="connsiteY13" fmla="*/ 727558 h 5150455"/>
              <a:gd name="connsiteX14" fmla="*/ 9127 w 1947452"/>
              <a:gd name="connsiteY14" fmla="*/ 750001 h 5150455"/>
              <a:gd name="connsiteX15" fmla="*/ 221743 w 1947452"/>
              <a:gd name="connsiteY15" fmla="*/ 2047274 h 5150455"/>
              <a:gd name="connsiteX16" fmla="*/ 0 w 1947452"/>
              <a:gd name="connsiteY16" fmla="*/ 2047274 h 5150455"/>
              <a:gd name="connsiteX17" fmla="*/ 321725 w 1947452"/>
              <a:gd name="connsiteY17" fmla="*/ 609476 h 5150455"/>
              <a:gd name="connsiteX18" fmla="*/ 1421640 w 1947452"/>
              <a:gd name="connsiteY18" fmla="*/ 2047274 h 5150455"/>
              <a:gd name="connsiteX19" fmla="*/ 564821 w 1947452"/>
              <a:gd name="connsiteY19" fmla="*/ 2047274 h 5150455"/>
              <a:gd name="connsiteX20" fmla="*/ 321725 w 1947452"/>
              <a:gd name="connsiteY20" fmla="*/ 609476 h 5150455"/>
              <a:gd name="connsiteX21" fmla="*/ 0 w 1947452"/>
              <a:gd name="connsiteY21" fmla="*/ 0 h 5150455"/>
              <a:gd name="connsiteX22" fmla="*/ 157461 w 1947452"/>
              <a:gd name="connsiteY22" fmla="*/ 24089 h 5150455"/>
              <a:gd name="connsiteX23" fmla="*/ 1947452 w 1947452"/>
              <a:gd name="connsiteY23" fmla="*/ 2219673 h 5150455"/>
              <a:gd name="connsiteX24" fmla="*/ 92249 w 1947452"/>
              <a:gd name="connsiteY24" fmla="*/ 4425618 h 5150455"/>
              <a:gd name="connsiteX25" fmla="*/ 0 w 1947452"/>
              <a:gd name="connsiteY25" fmla="*/ 4437118 h 5150455"/>
              <a:gd name="connsiteX26" fmla="*/ 0 w 1947452"/>
              <a:gd name="connsiteY26" fmla="*/ 4090979 h 5150455"/>
              <a:gd name="connsiteX27" fmla="*/ 88201 w 1947452"/>
              <a:gd name="connsiteY27" fmla="*/ 4077498 h 5150455"/>
              <a:gd name="connsiteX28" fmla="*/ 1602654 w 1947452"/>
              <a:gd name="connsiteY28" fmla="*/ 2219673 h 5150455"/>
              <a:gd name="connsiteX29" fmla="*/ 88201 w 1947452"/>
              <a:gd name="connsiteY29" fmla="*/ 361849 h 5150455"/>
              <a:gd name="connsiteX30" fmla="*/ 0 w 1947452"/>
              <a:gd name="connsiteY30" fmla="*/ 348368 h 5150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47452" h="5150455">
                <a:moveTo>
                  <a:pt x="0" y="4805657"/>
                </a:moveTo>
                <a:lnTo>
                  <a:pt x="395861" y="4805657"/>
                </a:lnTo>
                <a:cubicBezTo>
                  <a:pt x="490685" y="4805657"/>
                  <a:pt x="568260" y="4883232"/>
                  <a:pt x="568260" y="4978056"/>
                </a:cubicBezTo>
                <a:cubicBezTo>
                  <a:pt x="568260" y="5072880"/>
                  <a:pt x="490685" y="5150455"/>
                  <a:pt x="395861" y="5150455"/>
                </a:cubicBezTo>
                <a:lnTo>
                  <a:pt x="0" y="5150455"/>
                </a:lnTo>
                <a:close/>
                <a:moveTo>
                  <a:pt x="564821" y="2392072"/>
                </a:moveTo>
                <a:lnTo>
                  <a:pt x="1421640" y="2392072"/>
                </a:lnTo>
                <a:cubicBezTo>
                  <a:pt x="1356119" y="3050645"/>
                  <a:pt x="918235" y="3600584"/>
                  <a:pt x="321725" y="3829888"/>
                </a:cubicBezTo>
                <a:cubicBezTo>
                  <a:pt x="468278" y="3443715"/>
                  <a:pt x="551029" y="2923061"/>
                  <a:pt x="564821" y="2392072"/>
                </a:cubicBezTo>
                <a:close/>
                <a:moveTo>
                  <a:pt x="0" y="2392072"/>
                </a:moveTo>
                <a:lnTo>
                  <a:pt x="221743" y="2392072"/>
                </a:lnTo>
                <a:cubicBezTo>
                  <a:pt x="206227" y="2960989"/>
                  <a:pt x="116043" y="3398020"/>
                  <a:pt x="9369" y="3689345"/>
                </a:cubicBezTo>
                <a:lnTo>
                  <a:pt x="0" y="3712311"/>
                </a:lnTo>
                <a:close/>
                <a:moveTo>
                  <a:pt x="0" y="727558"/>
                </a:moveTo>
                <a:lnTo>
                  <a:pt x="9127" y="750001"/>
                </a:lnTo>
                <a:cubicBezTo>
                  <a:pt x="115398" y="1041327"/>
                  <a:pt x="204937" y="1478358"/>
                  <a:pt x="221743" y="2047274"/>
                </a:cubicBezTo>
                <a:lnTo>
                  <a:pt x="0" y="2047274"/>
                </a:lnTo>
                <a:close/>
                <a:moveTo>
                  <a:pt x="321725" y="609476"/>
                </a:moveTo>
                <a:cubicBezTo>
                  <a:pt x="918235" y="838762"/>
                  <a:pt x="1356119" y="1388720"/>
                  <a:pt x="1421640" y="2047274"/>
                </a:cubicBezTo>
                <a:lnTo>
                  <a:pt x="564821" y="2047274"/>
                </a:lnTo>
                <a:cubicBezTo>
                  <a:pt x="551029" y="1516286"/>
                  <a:pt x="468278" y="995650"/>
                  <a:pt x="321725" y="609476"/>
                </a:cubicBezTo>
                <a:close/>
                <a:moveTo>
                  <a:pt x="0" y="0"/>
                </a:moveTo>
                <a:lnTo>
                  <a:pt x="157461" y="24089"/>
                </a:lnTo>
                <a:cubicBezTo>
                  <a:pt x="1177929" y="233369"/>
                  <a:pt x="1947452" y="1138089"/>
                  <a:pt x="1947452" y="2219673"/>
                </a:cubicBezTo>
                <a:cubicBezTo>
                  <a:pt x="1947452" y="3323569"/>
                  <a:pt x="1144390" y="4242600"/>
                  <a:pt x="92249" y="4425618"/>
                </a:cubicBezTo>
                <a:lnTo>
                  <a:pt x="0" y="4437118"/>
                </a:lnTo>
                <a:lnTo>
                  <a:pt x="0" y="4090979"/>
                </a:lnTo>
                <a:lnTo>
                  <a:pt x="88201" y="4077498"/>
                </a:lnTo>
                <a:cubicBezTo>
                  <a:pt x="951932" y="3900510"/>
                  <a:pt x="1602654" y="3135331"/>
                  <a:pt x="1602654" y="2219673"/>
                </a:cubicBezTo>
                <a:cubicBezTo>
                  <a:pt x="1602654" y="1304016"/>
                  <a:pt x="951932" y="538837"/>
                  <a:pt x="88201" y="361849"/>
                </a:cubicBezTo>
                <a:lnTo>
                  <a:pt x="0" y="3483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046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KDS 37">
      <a:dk1>
        <a:srgbClr val="1E1D26"/>
      </a:dk1>
      <a:lt1>
        <a:srgbClr val="F7F6F5"/>
      </a:lt1>
      <a:dk2>
        <a:srgbClr val="1E1D26"/>
      </a:dk2>
      <a:lt2>
        <a:srgbClr val="F7F6F5"/>
      </a:lt2>
      <a:accent1>
        <a:srgbClr val="055F9E"/>
      </a:accent1>
      <a:accent2>
        <a:srgbClr val="FFAC4F"/>
      </a:accent2>
      <a:accent3>
        <a:srgbClr val="FE6C6B"/>
      </a:accent3>
      <a:accent4>
        <a:srgbClr val="79B63F"/>
      </a:accent4>
      <a:accent5>
        <a:srgbClr val="B62561"/>
      </a:accent5>
      <a:accent6>
        <a:srgbClr val="E7B3C0"/>
      </a:accent6>
      <a:hlink>
        <a:srgbClr val="FFAC4F"/>
      </a:hlink>
      <a:folHlink>
        <a:srgbClr val="055F9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98</Words>
  <Application>Microsoft Macintosh PowerPoint</Application>
  <PresentationFormat>Widescreen</PresentationFormat>
  <Paragraphs>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Mitr Medium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Wildan Kurniawan</dc:creator>
  <cp:lastModifiedBy>Ilija Kupresanin</cp:lastModifiedBy>
  <cp:revision>97</cp:revision>
  <dcterms:created xsi:type="dcterms:W3CDTF">2021-03-02T17:52:12Z</dcterms:created>
  <dcterms:modified xsi:type="dcterms:W3CDTF">2022-02-27T23:22:06Z</dcterms:modified>
</cp:coreProperties>
</file>