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89" r:id="rId3"/>
    <p:sldId id="290" r:id="rId4"/>
    <p:sldId id="291" r:id="rId5"/>
    <p:sldId id="305" r:id="rId6"/>
    <p:sldId id="292" r:id="rId7"/>
    <p:sldId id="306" r:id="rId8"/>
    <p:sldId id="293" r:id="rId9"/>
    <p:sldId id="307" r:id="rId10"/>
    <p:sldId id="294" r:id="rId11"/>
    <p:sldId id="308" r:id="rId12"/>
    <p:sldId id="295" r:id="rId13"/>
    <p:sldId id="309" r:id="rId14"/>
    <p:sldId id="296" r:id="rId15"/>
    <p:sldId id="310" r:id="rId16"/>
    <p:sldId id="303" r:id="rId17"/>
    <p:sldId id="311" r:id="rId18"/>
    <p:sldId id="304" r:id="rId19"/>
    <p:sldId id="312" r:id="rId20"/>
    <p:sldId id="288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 autoAdjust="0"/>
    <p:restoredTop sz="94660"/>
  </p:normalViewPr>
  <p:slideViewPr>
    <p:cSldViewPr snapToGrid="0" showGuides="1">
      <p:cViewPr varScale="1">
        <p:scale>
          <a:sx n="171" d="100"/>
          <a:sy n="171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1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323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6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0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1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21713" y="1007856"/>
            <a:ext cx="3846146" cy="303695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2F8596F-298F-3746-9E50-83573B395DA2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292563" y="1007855"/>
            <a:ext cx="3846146" cy="303695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9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9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7F361-192E-4B91-A946-0BE01FA14635}"/>
              </a:ext>
            </a:extLst>
          </p:cNvPr>
          <p:cNvGrpSpPr/>
          <p:nvPr/>
        </p:nvGrpSpPr>
        <p:grpSpPr>
          <a:xfrm>
            <a:off x="4762" y="2381"/>
            <a:ext cx="5253038" cy="5152104"/>
            <a:chOff x="6350" y="3175"/>
            <a:chExt cx="7004050" cy="6869472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928DE88F-F44B-4B54-AA15-C06E94CB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3175"/>
              <a:ext cx="7004050" cy="6869472"/>
            </a:xfrm>
            <a:custGeom>
              <a:avLst/>
              <a:gdLst>
                <a:gd name="T0" fmla="*/ 1457 w 1468"/>
                <a:gd name="T1" fmla="*/ 0 h 1440"/>
                <a:gd name="T2" fmla="*/ 0 w 1468"/>
                <a:gd name="T3" fmla="*/ 0 h 1440"/>
                <a:gd name="T4" fmla="*/ 0 w 1468"/>
                <a:gd name="T5" fmla="*/ 1440 h 1440"/>
                <a:gd name="T6" fmla="*/ 470 w 1468"/>
                <a:gd name="T7" fmla="*/ 1440 h 1440"/>
                <a:gd name="T8" fmla="*/ 426 w 1468"/>
                <a:gd name="T9" fmla="*/ 1339 h 1440"/>
                <a:gd name="T10" fmla="*/ 627 w 1468"/>
                <a:gd name="T11" fmla="*/ 675 h 1440"/>
                <a:gd name="T12" fmla="*/ 982 w 1468"/>
                <a:gd name="T13" fmla="*/ 499 h 1440"/>
                <a:gd name="T14" fmla="*/ 1328 w 1468"/>
                <a:gd name="T15" fmla="*/ 307 h 1440"/>
                <a:gd name="T16" fmla="*/ 1457 w 1468"/>
                <a:gd name="T1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8" h="1440">
                  <a:moveTo>
                    <a:pt x="14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0"/>
                    <a:pt x="0" y="1440"/>
                    <a:pt x="0" y="1440"/>
                  </a:cubicBezTo>
                  <a:cubicBezTo>
                    <a:pt x="470" y="1440"/>
                    <a:pt x="470" y="1440"/>
                    <a:pt x="470" y="1440"/>
                  </a:cubicBezTo>
                  <a:cubicBezTo>
                    <a:pt x="452" y="1408"/>
                    <a:pt x="437" y="1374"/>
                    <a:pt x="426" y="1339"/>
                  </a:cubicBezTo>
                  <a:cubicBezTo>
                    <a:pt x="350" y="1105"/>
                    <a:pt x="434" y="828"/>
                    <a:pt x="627" y="675"/>
                  </a:cubicBezTo>
                  <a:cubicBezTo>
                    <a:pt x="731" y="592"/>
                    <a:pt x="858" y="546"/>
                    <a:pt x="982" y="499"/>
                  </a:cubicBezTo>
                  <a:cubicBezTo>
                    <a:pt x="1106" y="451"/>
                    <a:pt x="1232" y="399"/>
                    <a:pt x="1328" y="307"/>
                  </a:cubicBezTo>
                  <a:cubicBezTo>
                    <a:pt x="1411" y="228"/>
                    <a:pt x="1468" y="112"/>
                    <a:pt x="14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2BA354A6-C37C-47E5-B974-85E57362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668" y="4062964"/>
              <a:ext cx="3314700" cy="2805113"/>
            </a:xfrm>
            <a:custGeom>
              <a:avLst/>
              <a:gdLst>
                <a:gd name="T0" fmla="*/ 756 w 878"/>
                <a:gd name="T1" fmla="*/ 743 h 743"/>
                <a:gd name="T2" fmla="*/ 878 w 878"/>
                <a:gd name="T3" fmla="*/ 439 h 743"/>
                <a:gd name="T4" fmla="*/ 439 w 878"/>
                <a:gd name="T5" fmla="*/ 0 h 743"/>
                <a:gd name="T6" fmla="*/ 0 w 878"/>
                <a:gd name="T7" fmla="*/ 439 h 743"/>
                <a:gd name="T8" fmla="*/ 122 w 878"/>
                <a:gd name="T9" fmla="*/ 743 h 743"/>
                <a:gd name="T10" fmla="*/ 756 w 878"/>
                <a:gd name="T11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8" h="743">
                  <a:moveTo>
                    <a:pt x="756" y="743"/>
                  </a:moveTo>
                  <a:cubicBezTo>
                    <a:pt x="832" y="664"/>
                    <a:pt x="878" y="557"/>
                    <a:pt x="878" y="439"/>
                  </a:cubicBezTo>
                  <a:cubicBezTo>
                    <a:pt x="878" y="197"/>
                    <a:pt x="682" y="0"/>
                    <a:pt x="439" y="0"/>
                  </a:cubicBezTo>
                  <a:cubicBezTo>
                    <a:pt x="197" y="0"/>
                    <a:pt x="0" y="197"/>
                    <a:pt x="0" y="439"/>
                  </a:cubicBezTo>
                  <a:cubicBezTo>
                    <a:pt x="0" y="557"/>
                    <a:pt x="47" y="664"/>
                    <a:pt x="122" y="743"/>
                  </a:cubicBezTo>
                  <a:lnTo>
                    <a:pt x="756" y="74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F1397BBC-6FA7-4962-AF00-700F54B9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693" y="3205714"/>
              <a:ext cx="827088" cy="82708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8722" name="Group 28721">
            <a:extLst>
              <a:ext uri="{FF2B5EF4-FFF2-40B4-BE49-F238E27FC236}">
                <a16:creationId xmlns:a16="http://schemas.microsoft.com/office/drawing/2014/main" id="{0D6DB67E-E7C6-4E1B-A6B2-D404176B2123}"/>
              </a:ext>
            </a:extLst>
          </p:cNvPr>
          <p:cNvGrpSpPr/>
          <p:nvPr/>
        </p:nvGrpSpPr>
        <p:grpSpPr>
          <a:xfrm>
            <a:off x="4763" y="1115617"/>
            <a:ext cx="3424239" cy="4022681"/>
            <a:chOff x="6350" y="1487488"/>
            <a:chExt cx="4565652" cy="5363575"/>
          </a:xfrm>
        </p:grpSpPr>
        <p:grpSp>
          <p:nvGrpSpPr>
            <p:cNvPr id="28719" name="Group 28718">
              <a:extLst>
                <a:ext uri="{FF2B5EF4-FFF2-40B4-BE49-F238E27FC236}">
                  <a16:creationId xmlns:a16="http://schemas.microsoft.com/office/drawing/2014/main" id="{C7957A77-AAC2-4019-BDBB-EF258E7E3A59}"/>
                </a:ext>
              </a:extLst>
            </p:cNvPr>
            <p:cNvGrpSpPr/>
            <p:nvPr/>
          </p:nvGrpSpPr>
          <p:grpSpPr>
            <a:xfrm>
              <a:off x="6350" y="5546138"/>
              <a:ext cx="1306511" cy="1304925"/>
              <a:chOff x="-6349" y="2874963"/>
              <a:chExt cx="1306511" cy="1304925"/>
            </a:xfrm>
          </p:grpSpPr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A70D06C3-C6FE-43DF-A931-F88F722B4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2874963"/>
                <a:ext cx="71437" cy="66675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E5A8700C-C648-4885-88C3-061F6AB4F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05117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id="{6021A981-9BC5-4C86-B9FC-9BF89CD37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" y="3225800"/>
                <a:ext cx="73025" cy="71438"/>
              </a:xfrm>
              <a:custGeom>
                <a:avLst/>
                <a:gdLst>
                  <a:gd name="T0" fmla="*/ 15 w 19"/>
                  <a:gd name="T1" fmla="*/ 15 h 19"/>
                  <a:gd name="T2" fmla="*/ 3 w 19"/>
                  <a:gd name="T3" fmla="*/ 15 h 19"/>
                  <a:gd name="T4" fmla="*/ 3 w 19"/>
                  <a:gd name="T5" fmla="*/ 4 h 19"/>
                  <a:gd name="T6" fmla="*/ 15 w 19"/>
                  <a:gd name="T7" fmla="*/ 4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7" y="0"/>
                      <a:pt x="12" y="0"/>
                      <a:pt x="15" y="4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5" name="Freeform 31">
                <a:extLst>
                  <a:ext uri="{FF2B5EF4-FFF2-40B4-BE49-F238E27FC236}">
                    <a16:creationId xmlns:a16="http://schemas.microsoft.com/office/drawing/2014/main" id="{E47E927D-CB00-434C-B0D7-A4CB7FCA6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1900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F1427C3-73B5-4DD7-8635-DFAC2B83B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051175"/>
                <a:ext cx="66675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AAA6AE21-5D5E-4448-9AF0-62638FC37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225800"/>
                <a:ext cx="71437" cy="71438"/>
              </a:xfrm>
              <a:custGeom>
                <a:avLst/>
                <a:gdLst>
                  <a:gd name="T0" fmla="*/ 16 w 19"/>
                  <a:gd name="T1" fmla="*/ 15 h 19"/>
                  <a:gd name="T2" fmla="*/ 4 w 19"/>
                  <a:gd name="T3" fmla="*/ 15 h 19"/>
                  <a:gd name="T4" fmla="*/ 4 w 19"/>
                  <a:gd name="T5" fmla="*/ 4 h 19"/>
                  <a:gd name="T6" fmla="*/ 16 w 19"/>
                  <a:gd name="T7" fmla="*/ 4 h 19"/>
                  <a:gd name="T8" fmla="*/ 16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4"/>
                    </a:cubicBezTo>
                    <a:cubicBezTo>
                      <a:pt x="7" y="0"/>
                      <a:pt x="12" y="0"/>
                      <a:pt x="16" y="4"/>
                    </a:cubicBezTo>
                    <a:cubicBezTo>
                      <a:pt x="19" y="7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3146315B-4C08-4349-BC3A-92C5FE00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402013"/>
                <a:ext cx="71437" cy="71438"/>
              </a:xfrm>
              <a:custGeom>
                <a:avLst/>
                <a:gdLst>
                  <a:gd name="T0" fmla="*/ 15 w 19"/>
                  <a:gd name="T1" fmla="*/ 15 h 19"/>
                  <a:gd name="T2" fmla="*/ 4 w 19"/>
                  <a:gd name="T3" fmla="*/ 15 h 19"/>
                  <a:gd name="T4" fmla="*/ 4 w 19"/>
                  <a:gd name="T5" fmla="*/ 3 h 19"/>
                  <a:gd name="T6" fmla="*/ 15 w 19"/>
                  <a:gd name="T7" fmla="*/ 3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113146F-D35A-4AD6-9126-C246012CB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" y="3579813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A21A90E0-7ABA-4D93-860D-69B33072F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72796898-B0D1-45CF-B6C7-EAE4419F2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402013"/>
                <a:ext cx="66675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1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2" name="Freeform 38">
                <a:extLst>
                  <a:ext uri="{FF2B5EF4-FFF2-40B4-BE49-F238E27FC236}">
                    <a16:creationId xmlns:a16="http://schemas.microsoft.com/office/drawing/2014/main" id="{B566E43E-EB23-419C-9D67-AADD9D99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579813"/>
                <a:ext cx="71437" cy="68263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3" name="Freeform 39">
                <a:extLst>
                  <a:ext uri="{FF2B5EF4-FFF2-40B4-BE49-F238E27FC236}">
                    <a16:creationId xmlns:a16="http://schemas.microsoft.com/office/drawing/2014/main" id="{3D9581E6-F3D7-407E-A37E-23F40BB4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757613"/>
                <a:ext cx="71437" cy="66675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4" name="Freeform 40">
                <a:extLst>
                  <a:ext uri="{FF2B5EF4-FFF2-40B4-BE49-F238E27FC236}">
                    <a16:creationId xmlns:a16="http://schemas.microsoft.com/office/drawing/2014/main" id="{7D9BD781-4019-4BC0-92AC-709907B0E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5" name="Freeform 41">
                <a:extLst>
                  <a:ext uri="{FF2B5EF4-FFF2-40B4-BE49-F238E27FC236}">
                    <a16:creationId xmlns:a16="http://schemas.microsoft.com/office/drawing/2014/main" id="{737C7F59-A30D-4EC0-AD47-AE77C5A7E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6" name="Freeform 42">
                <a:extLst>
                  <a:ext uri="{FF2B5EF4-FFF2-40B4-BE49-F238E27FC236}">
                    <a16:creationId xmlns:a16="http://schemas.microsoft.com/office/drawing/2014/main" id="{5E5AFB40-C441-4EE1-97AD-0B9BEB63D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757613"/>
                <a:ext cx="66675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1" name="Freeform 43">
                <a:extLst>
                  <a:ext uri="{FF2B5EF4-FFF2-40B4-BE49-F238E27FC236}">
                    <a16:creationId xmlns:a16="http://schemas.microsoft.com/office/drawing/2014/main" id="{C3708A22-D03B-444B-B3EE-7B47B1ED1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933825"/>
                <a:ext cx="71437" cy="68263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2" name="Freeform 44">
                <a:extLst>
                  <a:ext uri="{FF2B5EF4-FFF2-40B4-BE49-F238E27FC236}">
                    <a16:creationId xmlns:a16="http://schemas.microsoft.com/office/drawing/2014/main" id="{A09FDE74-FE2E-4DBD-B275-467D9772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3" name="Freeform 45">
                <a:extLst>
                  <a:ext uri="{FF2B5EF4-FFF2-40B4-BE49-F238E27FC236}">
                    <a16:creationId xmlns:a16="http://schemas.microsoft.com/office/drawing/2014/main" id="{3A84FE82-FD01-4523-A506-1878A8238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8" name="Freeform 46">
                <a:extLst>
                  <a:ext uri="{FF2B5EF4-FFF2-40B4-BE49-F238E27FC236}">
                    <a16:creationId xmlns:a16="http://schemas.microsoft.com/office/drawing/2014/main" id="{DF1CC311-73DF-4A80-AC20-36709028F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9" name="Freeform 47">
                <a:extLst>
                  <a:ext uri="{FF2B5EF4-FFF2-40B4-BE49-F238E27FC236}">
                    <a16:creationId xmlns:a16="http://schemas.microsoft.com/office/drawing/2014/main" id="{9E7963F7-2522-4D7C-AADD-04E4DCD4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4111625"/>
                <a:ext cx="66675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0" name="Freeform 48">
                <a:extLst>
                  <a:ext uri="{FF2B5EF4-FFF2-40B4-BE49-F238E27FC236}">
                    <a16:creationId xmlns:a16="http://schemas.microsoft.com/office/drawing/2014/main" id="{ABAA9E8D-3462-4B7A-A318-5F6F3B636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1" name="Freeform 49">
                <a:extLst>
                  <a:ext uri="{FF2B5EF4-FFF2-40B4-BE49-F238E27FC236}">
                    <a16:creationId xmlns:a16="http://schemas.microsoft.com/office/drawing/2014/main" id="{F4D932BA-EE69-45D4-B18F-AE8052D2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41116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grpSp>
          <p:nvGrpSpPr>
            <p:cNvPr id="28720" name="Group 28719">
              <a:extLst>
                <a:ext uri="{FF2B5EF4-FFF2-40B4-BE49-F238E27FC236}">
                  <a16:creationId xmlns:a16="http://schemas.microsoft.com/office/drawing/2014/main" id="{0EC9AE18-2341-4F92-AB9F-08C4607F88D4}"/>
                </a:ext>
              </a:extLst>
            </p:cNvPr>
            <p:cNvGrpSpPr/>
            <p:nvPr/>
          </p:nvGrpSpPr>
          <p:grpSpPr>
            <a:xfrm>
              <a:off x="2976565" y="5493751"/>
              <a:ext cx="1304925" cy="1304925"/>
              <a:chOff x="2346325" y="2874963"/>
              <a:chExt cx="1304925" cy="1304925"/>
            </a:xfrm>
          </p:grpSpPr>
          <p:sp>
            <p:nvSpPr>
              <p:cNvPr id="28692" name="Freeform 50">
                <a:extLst>
                  <a:ext uri="{FF2B5EF4-FFF2-40B4-BE49-F238E27FC236}">
                    <a16:creationId xmlns:a16="http://schemas.microsoft.com/office/drawing/2014/main" id="{005DB679-23F4-4D7F-B43A-D746F2F07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2874963"/>
                <a:ext cx="73025" cy="66675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3" name="Freeform 51">
                <a:extLst>
                  <a:ext uri="{FF2B5EF4-FFF2-40B4-BE49-F238E27FC236}">
                    <a16:creationId xmlns:a16="http://schemas.microsoft.com/office/drawing/2014/main" id="{66012D21-4323-4EC5-8D8C-1F12FE59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05117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4" name="Freeform 52">
                <a:extLst>
                  <a:ext uri="{FF2B5EF4-FFF2-40B4-BE49-F238E27FC236}">
                    <a16:creationId xmlns:a16="http://schemas.microsoft.com/office/drawing/2014/main" id="{577758AC-56AC-411D-9454-D71A70E6F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775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5" name="Freeform 53">
                <a:extLst>
                  <a:ext uri="{FF2B5EF4-FFF2-40B4-BE49-F238E27FC236}">
                    <a16:creationId xmlns:a16="http://schemas.microsoft.com/office/drawing/2014/main" id="{7DE457CB-9B2A-4113-8BC3-10F5CB2B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3402013"/>
                <a:ext cx="66675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6" name="Freeform 54">
                <a:extLst>
                  <a:ext uri="{FF2B5EF4-FFF2-40B4-BE49-F238E27FC236}">
                    <a16:creationId xmlns:a16="http://schemas.microsoft.com/office/drawing/2014/main" id="{A3B49ADA-BCF0-434F-8272-EB143C4B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05117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7" name="Freeform 55">
                <a:extLst>
                  <a:ext uri="{FF2B5EF4-FFF2-40B4-BE49-F238E27FC236}">
                    <a16:creationId xmlns:a16="http://schemas.microsoft.com/office/drawing/2014/main" id="{C51F56F4-41AC-4CFF-9C80-3DCEF47A4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225800"/>
                <a:ext cx="73025" cy="71438"/>
              </a:xfrm>
              <a:custGeom>
                <a:avLst/>
                <a:gdLst>
                  <a:gd name="T0" fmla="*/ 15 w 19"/>
                  <a:gd name="T1" fmla="*/ 15 h 19"/>
                  <a:gd name="T2" fmla="*/ 3 w 19"/>
                  <a:gd name="T3" fmla="*/ 15 h 19"/>
                  <a:gd name="T4" fmla="*/ 3 w 19"/>
                  <a:gd name="T5" fmla="*/ 4 h 19"/>
                  <a:gd name="T6" fmla="*/ 15 w 19"/>
                  <a:gd name="T7" fmla="*/ 4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7" y="0"/>
                      <a:pt x="12" y="0"/>
                      <a:pt x="15" y="4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8" name="Freeform 56">
                <a:extLst>
                  <a:ext uri="{FF2B5EF4-FFF2-40B4-BE49-F238E27FC236}">
                    <a16:creationId xmlns:a16="http://schemas.microsoft.com/office/drawing/2014/main" id="{EE856543-AFD7-4E52-9B82-94CE2A4A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9" name="Freeform 57">
                <a:extLst>
                  <a:ext uri="{FF2B5EF4-FFF2-40B4-BE49-F238E27FC236}">
                    <a16:creationId xmlns:a16="http://schemas.microsoft.com/office/drawing/2014/main" id="{D1584AB0-FDE0-4F08-8C20-8B23D7D6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775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0" name="Freeform 58">
                <a:extLst>
                  <a:ext uri="{FF2B5EF4-FFF2-40B4-BE49-F238E27FC236}">
                    <a16:creationId xmlns:a16="http://schemas.microsoft.com/office/drawing/2014/main" id="{F294B60C-1313-4BA4-AB00-11BC9269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1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1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1" name="Freeform 59">
                <a:extLst>
                  <a:ext uri="{FF2B5EF4-FFF2-40B4-BE49-F238E27FC236}">
                    <a16:creationId xmlns:a16="http://schemas.microsoft.com/office/drawing/2014/main" id="{CC4C8E99-9397-4040-8863-228D933ED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402013"/>
                <a:ext cx="71437" cy="71438"/>
              </a:xfrm>
              <a:custGeom>
                <a:avLst/>
                <a:gdLst>
                  <a:gd name="T0" fmla="*/ 15 w 19"/>
                  <a:gd name="T1" fmla="*/ 15 h 19"/>
                  <a:gd name="T2" fmla="*/ 4 w 19"/>
                  <a:gd name="T3" fmla="*/ 15 h 19"/>
                  <a:gd name="T4" fmla="*/ 4 w 19"/>
                  <a:gd name="T5" fmla="*/ 3 h 19"/>
                  <a:gd name="T6" fmla="*/ 15 w 19"/>
                  <a:gd name="T7" fmla="*/ 3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2" name="Freeform 60">
                <a:extLst>
                  <a:ext uri="{FF2B5EF4-FFF2-40B4-BE49-F238E27FC236}">
                    <a16:creationId xmlns:a16="http://schemas.microsoft.com/office/drawing/2014/main" id="{95A2C003-31BE-4717-95C1-5BDB47423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579813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3" name="Freeform 61">
                <a:extLst>
                  <a:ext uri="{FF2B5EF4-FFF2-40B4-BE49-F238E27FC236}">
                    <a16:creationId xmlns:a16="http://schemas.microsoft.com/office/drawing/2014/main" id="{C960561D-2F7D-4A58-A3F4-8C523990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4" name="Freeform 62">
                <a:extLst>
                  <a:ext uri="{FF2B5EF4-FFF2-40B4-BE49-F238E27FC236}">
                    <a16:creationId xmlns:a16="http://schemas.microsoft.com/office/drawing/2014/main" id="{B08293C9-35A4-47F4-91A5-ECF490F8B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5" name="Freeform 63">
                <a:extLst>
                  <a:ext uri="{FF2B5EF4-FFF2-40B4-BE49-F238E27FC236}">
                    <a16:creationId xmlns:a16="http://schemas.microsoft.com/office/drawing/2014/main" id="{9EB04238-7E52-4F9F-8B48-7B5E883A4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6" name="Freeform 64">
                <a:extLst>
                  <a:ext uri="{FF2B5EF4-FFF2-40B4-BE49-F238E27FC236}">
                    <a16:creationId xmlns:a16="http://schemas.microsoft.com/office/drawing/2014/main" id="{C8CFD5D6-1C3C-4C6F-974F-B9E8ADC72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757613"/>
                <a:ext cx="71437" cy="66675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7" name="Freeform 65">
                <a:extLst>
                  <a:ext uri="{FF2B5EF4-FFF2-40B4-BE49-F238E27FC236}">
                    <a16:creationId xmlns:a16="http://schemas.microsoft.com/office/drawing/2014/main" id="{B7CA5F8F-6218-440E-9FB5-D25B686BB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933825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8" name="Freeform 66">
                <a:extLst>
                  <a:ext uri="{FF2B5EF4-FFF2-40B4-BE49-F238E27FC236}">
                    <a16:creationId xmlns:a16="http://schemas.microsoft.com/office/drawing/2014/main" id="{5027ACEE-785F-4145-8079-A56BDDBAF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9" name="Freeform 67">
                <a:extLst>
                  <a:ext uri="{FF2B5EF4-FFF2-40B4-BE49-F238E27FC236}">
                    <a16:creationId xmlns:a16="http://schemas.microsoft.com/office/drawing/2014/main" id="{698428F0-D664-4DF3-A1FA-6B530642B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0" name="Freeform 68">
                <a:extLst>
                  <a:ext uri="{FF2B5EF4-FFF2-40B4-BE49-F238E27FC236}">
                    <a16:creationId xmlns:a16="http://schemas.microsoft.com/office/drawing/2014/main" id="{E2DA726E-0BD8-4491-BD27-339C011B1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1" name="Freeform 69">
                <a:extLst>
                  <a:ext uri="{FF2B5EF4-FFF2-40B4-BE49-F238E27FC236}">
                    <a16:creationId xmlns:a16="http://schemas.microsoft.com/office/drawing/2014/main" id="{D8EF08C6-7809-42C3-831F-A1B987A5E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411162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2" name="Freeform 70">
                <a:extLst>
                  <a:ext uri="{FF2B5EF4-FFF2-40B4-BE49-F238E27FC236}">
                    <a16:creationId xmlns:a16="http://schemas.microsoft.com/office/drawing/2014/main" id="{FF5B900D-9868-4228-9F87-DBA672B52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3" name="Freeform 71">
                <a:extLst>
                  <a:ext uri="{FF2B5EF4-FFF2-40B4-BE49-F238E27FC236}">
                    <a16:creationId xmlns:a16="http://schemas.microsoft.com/office/drawing/2014/main" id="{4746DB8F-D3F2-460F-BD2F-9CBC5E0F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41116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sp>
          <p:nvSpPr>
            <p:cNvPr id="28714" name="Freeform 72">
              <a:extLst>
                <a:ext uri="{FF2B5EF4-FFF2-40B4-BE49-F238E27FC236}">
                  <a16:creationId xmlns:a16="http://schemas.microsoft.com/office/drawing/2014/main" id="{4C76C9DD-7321-4F0A-A374-74759771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2" y="1487488"/>
              <a:ext cx="323850" cy="320675"/>
            </a:xfrm>
            <a:custGeom>
              <a:avLst/>
              <a:gdLst>
                <a:gd name="T0" fmla="*/ 204 w 204"/>
                <a:gd name="T1" fmla="*/ 100 h 202"/>
                <a:gd name="T2" fmla="*/ 102 w 204"/>
                <a:gd name="T3" fmla="*/ 202 h 202"/>
                <a:gd name="T4" fmla="*/ 0 w 204"/>
                <a:gd name="T5" fmla="*/ 100 h 202"/>
                <a:gd name="T6" fmla="*/ 102 w 204"/>
                <a:gd name="T7" fmla="*/ 0 h 202"/>
                <a:gd name="T8" fmla="*/ 204 w 204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2">
                  <a:moveTo>
                    <a:pt x="204" y="100"/>
                  </a:moveTo>
                  <a:lnTo>
                    <a:pt x="102" y="202"/>
                  </a:lnTo>
                  <a:lnTo>
                    <a:pt x="0" y="100"/>
                  </a:lnTo>
                  <a:lnTo>
                    <a:pt x="102" y="0"/>
                  </a:lnTo>
                  <a:lnTo>
                    <a:pt x="204" y="100"/>
                  </a:lnTo>
                  <a:close/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715" name="Freeform 73">
              <a:extLst>
                <a:ext uri="{FF2B5EF4-FFF2-40B4-BE49-F238E27FC236}">
                  <a16:creationId xmlns:a16="http://schemas.microsoft.com/office/drawing/2014/main" id="{51E12C69-88A0-4F02-891C-1EA99628C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37" y="3619258"/>
              <a:ext cx="503237" cy="336550"/>
            </a:xfrm>
            <a:custGeom>
              <a:avLst/>
              <a:gdLst>
                <a:gd name="T0" fmla="*/ 0 w 317"/>
                <a:gd name="T1" fmla="*/ 209 h 212"/>
                <a:gd name="T2" fmla="*/ 107 w 317"/>
                <a:gd name="T3" fmla="*/ 212 h 212"/>
                <a:gd name="T4" fmla="*/ 105 w 317"/>
                <a:gd name="T5" fmla="*/ 105 h 212"/>
                <a:gd name="T6" fmla="*/ 212 w 317"/>
                <a:gd name="T7" fmla="*/ 107 h 212"/>
                <a:gd name="T8" fmla="*/ 210 w 317"/>
                <a:gd name="T9" fmla="*/ 0 h 212"/>
                <a:gd name="T10" fmla="*/ 317 w 317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12">
                  <a:moveTo>
                    <a:pt x="0" y="209"/>
                  </a:moveTo>
                  <a:lnTo>
                    <a:pt x="107" y="212"/>
                  </a:lnTo>
                  <a:lnTo>
                    <a:pt x="105" y="105"/>
                  </a:lnTo>
                  <a:lnTo>
                    <a:pt x="212" y="107"/>
                  </a:lnTo>
                  <a:lnTo>
                    <a:pt x="210" y="0"/>
                  </a:lnTo>
                  <a:lnTo>
                    <a:pt x="317" y="0"/>
                  </a:lnTo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716" name="Freeform 74">
              <a:extLst>
                <a:ext uri="{FF2B5EF4-FFF2-40B4-BE49-F238E27FC236}">
                  <a16:creationId xmlns:a16="http://schemas.microsoft.com/office/drawing/2014/main" id="{E9248DC9-6B02-4F0A-8CB2-185049B74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382" y="4349007"/>
              <a:ext cx="336550" cy="336550"/>
            </a:xfrm>
            <a:custGeom>
              <a:avLst/>
              <a:gdLst>
                <a:gd name="T0" fmla="*/ 210 w 212"/>
                <a:gd name="T1" fmla="*/ 212 h 212"/>
                <a:gd name="T2" fmla="*/ 212 w 212"/>
                <a:gd name="T3" fmla="*/ 105 h 212"/>
                <a:gd name="T4" fmla="*/ 105 w 212"/>
                <a:gd name="T5" fmla="*/ 105 h 212"/>
                <a:gd name="T6" fmla="*/ 107 w 212"/>
                <a:gd name="T7" fmla="*/ 0 h 212"/>
                <a:gd name="T8" fmla="*/ 0 w 212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2">
                  <a:moveTo>
                    <a:pt x="210" y="212"/>
                  </a:moveTo>
                  <a:lnTo>
                    <a:pt x="212" y="105"/>
                  </a:lnTo>
                  <a:lnTo>
                    <a:pt x="105" y="105"/>
                  </a:ln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grpSp>
          <p:nvGrpSpPr>
            <p:cNvPr id="28721" name="Group 28720">
              <a:extLst>
                <a:ext uri="{FF2B5EF4-FFF2-40B4-BE49-F238E27FC236}">
                  <a16:creationId xmlns:a16="http://schemas.microsoft.com/office/drawing/2014/main" id="{9A7862B9-6CE7-4A6E-B2C8-841227F14B80}"/>
                </a:ext>
              </a:extLst>
            </p:cNvPr>
            <p:cNvGrpSpPr/>
            <p:nvPr/>
          </p:nvGrpSpPr>
          <p:grpSpPr>
            <a:xfrm>
              <a:off x="1688855" y="1997351"/>
              <a:ext cx="274637" cy="274638"/>
              <a:chOff x="288925" y="1373188"/>
              <a:chExt cx="274637" cy="274638"/>
            </a:xfrm>
          </p:grpSpPr>
          <p:sp>
            <p:nvSpPr>
              <p:cNvPr id="28717" name="Line 75">
                <a:extLst>
                  <a:ext uri="{FF2B5EF4-FFF2-40B4-BE49-F238E27FC236}">
                    <a16:creationId xmlns:a16="http://schemas.microsoft.com/office/drawing/2014/main" id="{B374C5F9-69BA-4EC2-9A2B-449BF504C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925" y="1373188"/>
                <a:ext cx="274637" cy="274638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8" name="Line 76">
                <a:extLst>
                  <a:ext uri="{FF2B5EF4-FFF2-40B4-BE49-F238E27FC236}">
                    <a16:creationId xmlns:a16="http://schemas.microsoft.com/office/drawing/2014/main" id="{89855AAB-7890-4911-8EDC-E7375FEBA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925" y="1373188"/>
                <a:ext cx="274637" cy="274638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dirty="0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017CD43-E499-4C7D-96AA-EE337AED57D8}"/>
              </a:ext>
            </a:extLst>
          </p:cNvPr>
          <p:cNvSpPr txBox="1"/>
          <p:nvPr/>
        </p:nvSpPr>
        <p:spPr>
          <a:xfrm>
            <a:off x="4436455" y="2255267"/>
            <a:ext cx="422116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t1</a:t>
            </a:r>
            <a:endParaRPr lang="en-US" sz="3600" b="1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A41937C-F805-3E4A-BCD2-094805E7C155}"/>
              </a:ext>
            </a:extLst>
          </p:cNvPr>
          <p:cNvSpPr txBox="1"/>
          <p:nvPr/>
        </p:nvSpPr>
        <p:spPr>
          <a:xfrm>
            <a:off x="4571999" y="3390698"/>
            <a:ext cx="4221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CA87B5-6C78-3942-BCE3-92380E50A285}"/>
              </a:ext>
            </a:extLst>
          </p:cNvPr>
          <p:cNvSpPr txBox="1"/>
          <p:nvPr/>
        </p:nvSpPr>
        <p:spPr>
          <a:xfrm>
            <a:off x="4571999" y="3647167"/>
            <a:ext cx="422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4174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18665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25299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54059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4906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4334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1692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73003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1343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9385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87089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676393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57F361-192E-4B91-A946-0BE01FA14635}"/>
              </a:ext>
            </a:extLst>
          </p:cNvPr>
          <p:cNvGrpSpPr/>
          <p:nvPr/>
        </p:nvGrpSpPr>
        <p:grpSpPr>
          <a:xfrm rot="10800000">
            <a:off x="3890962" y="-8604"/>
            <a:ext cx="5253038" cy="5152104"/>
            <a:chOff x="6350" y="3175"/>
            <a:chExt cx="7004050" cy="6869472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928DE88F-F44B-4B54-AA15-C06E94CB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" y="3175"/>
              <a:ext cx="7004050" cy="6869472"/>
            </a:xfrm>
            <a:custGeom>
              <a:avLst/>
              <a:gdLst>
                <a:gd name="T0" fmla="*/ 1457 w 1468"/>
                <a:gd name="T1" fmla="*/ 0 h 1440"/>
                <a:gd name="T2" fmla="*/ 0 w 1468"/>
                <a:gd name="T3" fmla="*/ 0 h 1440"/>
                <a:gd name="T4" fmla="*/ 0 w 1468"/>
                <a:gd name="T5" fmla="*/ 1440 h 1440"/>
                <a:gd name="T6" fmla="*/ 470 w 1468"/>
                <a:gd name="T7" fmla="*/ 1440 h 1440"/>
                <a:gd name="T8" fmla="*/ 426 w 1468"/>
                <a:gd name="T9" fmla="*/ 1339 h 1440"/>
                <a:gd name="T10" fmla="*/ 627 w 1468"/>
                <a:gd name="T11" fmla="*/ 675 h 1440"/>
                <a:gd name="T12" fmla="*/ 982 w 1468"/>
                <a:gd name="T13" fmla="*/ 499 h 1440"/>
                <a:gd name="T14" fmla="*/ 1328 w 1468"/>
                <a:gd name="T15" fmla="*/ 307 h 1440"/>
                <a:gd name="T16" fmla="*/ 1457 w 1468"/>
                <a:gd name="T17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8" h="1440">
                  <a:moveTo>
                    <a:pt x="145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0"/>
                    <a:pt x="0" y="1440"/>
                    <a:pt x="0" y="1440"/>
                  </a:cubicBezTo>
                  <a:cubicBezTo>
                    <a:pt x="470" y="1440"/>
                    <a:pt x="470" y="1440"/>
                    <a:pt x="470" y="1440"/>
                  </a:cubicBezTo>
                  <a:cubicBezTo>
                    <a:pt x="452" y="1408"/>
                    <a:pt x="437" y="1374"/>
                    <a:pt x="426" y="1339"/>
                  </a:cubicBezTo>
                  <a:cubicBezTo>
                    <a:pt x="350" y="1105"/>
                    <a:pt x="434" y="828"/>
                    <a:pt x="627" y="675"/>
                  </a:cubicBezTo>
                  <a:cubicBezTo>
                    <a:pt x="731" y="592"/>
                    <a:pt x="858" y="546"/>
                    <a:pt x="982" y="499"/>
                  </a:cubicBezTo>
                  <a:cubicBezTo>
                    <a:pt x="1106" y="451"/>
                    <a:pt x="1232" y="399"/>
                    <a:pt x="1328" y="307"/>
                  </a:cubicBezTo>
                  <a:cubicBezTo>
                    <a:pt x="1411" y="228"/>
                    <a:pt x="1468" y="112"/>
                    <a:pt x="1457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 dirty="0"/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2BA354A6-C37C-47E5-B974-85E573629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6668" y="4062964"/>
              <a:ext cx="3314700" cy="2805113"/>
            </a:xfrm>
            <a:custGeom>
              <a:avLst/>
              <a:gdLst>
                <a:gd name="T0" fmla="*/ 756 w 878"/>
                <a:gd name="T1" fmla="*/ 743 h 743"/>
                <a:gd name="T2" fmla="*/ 878 w 878"/>
                <a:gd name="T3" fmla="*/ 439 h 743"/>
                <a:gd name="T4" fmla="*/ 439 w 878"/>
                <a:gd name="T5" fmla="*/ 0 h 743"/>
                <a:gd name="T6" fmla="*/ 0 w 878"/>
                <a:gd name="T7" fmla="*/ 439 h 743"/>
                <a:gd name="T8" fmla="*/ 122 w 878"/>
                <a:gd name="T9" fmla="*/ 743 h 743"/>
                <a:gd name="T10" fmla="*/ 756 w 878"/>
                <a:gd name="T11" fmla="*/ 743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8" h="743">
                  <a:moveTo>
                    <a:pt x="756" y="743"/>
                  </a:moveTo>
                  <a:cubicBezTo>
                    <a:pt x="832" y="664"/>
                    <a:pt x="878" y="557"/>
                    <a:pt x="878" y="439"/>
                  </a:cubicBezTo>
                  <a:cubicBezTo>
                    <a:pt x="878" y="197"/>
                    <a:pt x="682" y="0"/>
                    <a:pt x="439" y="0"/>
                  </a:cubicBezTo>
                  <a:cubicBezTo>
                    <a:pt x="197" y="0"/>
                    <a:pt x="0" y="197"/>
                    <a:pt x="0" y="439"/>
                  </a:cubicBezTo>
                  <a:cubicBezTo>
                    <a:pt x="0" y="557"/>
                    <a:pt x="47" y="664"/>
                    <a:pt x="122" y="743"/>
                  </a:cubicBezTo>
                  <a:lnTo>
                    <a:pt x="756" y="74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18" name="Oval 24">
              <a:extLst>
                <a:ext uri="{FF2B5EF4-FFF2-40B4-BE49-F238E27FC236}">
                  <a16:creationId xmlns:a16="http://schemas.microsoft.com/office/drawing/2014/main" id="{F1397BBC-6FA7-4962-AF00-700F54B91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8693" y="3205714"/>
              <a:ext cx="827088" cy="827088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5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5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</p:grpSp>
      <p:grpSp>
        <p:nvGrpSpPr>
          <p:cNvPr id="28722" name="Group 28721">
            <a:extLst>
              <a:ext uri="{FF2B5EF4-FFF2-40B4-BE49-F238E27FC236}">
                <a16:creationId xmlns:a16="http://schemas.microsoft.com/office/drawing/2014/main" id="{0D6DB67E-E7C6-4E1B-A6B2-D404176B2123}"/>
              </a:ext>
            </a:extLst>
          </p:cNvPr>
          <p:cNvGrpSpPr/>
          <p:nvPr/>
        </p:nvGrpSpPr>
        <p:grpSpPr>
          <a:xfrm rot="10800000">
            <a:off x="3890963" y="1104632"/>
            <a:ext cx="3424239" cy="4022681"/>
            <a:chOff x="6350" y="1487488"/>
            <a:chExt cx="4565652" cy="5363575"/>
          </a:xfrm>
        </p:grpSpPr>
        <p:grpSp>
          <p:nvGrpSpPr>
            <p:cNvPr id="28719" name="Group 28718">
              <a:extLst>
                <a:ext uri="{FF2B5EF4-FFF2-40B4-BE49-F238E27FC236}">
                  <a16:creationId xmlns:a16="http://schemas.microsoft.com/office/drawing/2014/main" id="{C7957A77-AAC2-4019-BDBB-EF258E7E3A59}"/>
                </a:ext>
              </a:extLst>
            </p:cNvPr>
            <p:cNvGrpSpPr/>
            <p:nvPr/>
          </p:nvGrpSpPr>
          <p:grpSpPr>
            <a:xfrm>
              <a:off x="6350" y="5546138"/>
              <a:ext cx="1306511" cy="1304925"/>
              <a:chOff x="-6349" y="2874963"/>
              <a:chExt cx="1306511" cy="1304925"/>
            </a:xfrm>
          </p:grpSpPr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A70D06C3-C6FE-43DF-A931-F88F722B4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2874963"/>
                <a:ext cx="71437" cy="66675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E5A8700C-C648-4885-88C3-061F6AB4F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05117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4" name="Freeform 30">
                <a:extLst>
                  <a:ext uri="{FF2B5EF4-FFF2-40B4-BE49-F238E27FC236}">
                    <a16:creationId xmlns:a16="http://schemas.microsoft.com/office/drawing/2014/main" id="{6021A981-9BC5-4C86-B9FC-9BF89CD372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" y="3225800"/>
                <a:ext cx="73025" cy="71438"/>
              </a:xfrm>
              <a:custGeom>
                <a:avLst/>
                <a:gdLst>
                  <a:gd name="T0" fmla="*/ 15 w 19"/>
                  <a:gd name="T1" fmla="*/ 15 h 19"/>
                  <a:gd name="T2" fmla="*/ 3 w 19"/>
                  <a:gd name="T3" fmla="*/ 15 h 19"/>
                  <a:gd name="T4" fmla="*/ 3 w 19"/>
                  <a:gd name="T5" fmla="*/ 4 h 19"/>
                  <a:gd name="T6" fmla="*/ 15 w 19"/>
                  <a:gd name="T7" fmla="*/ 4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7" y="0"/>
                      <a:pt x="12" y="0"/>
                      <a:pt x="15" y="4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5" name="Freeform 31">
                <a:extLst>
                  <a:ext uri="{FF2B5EF4-FFF2-40B4-BE49-F238E27FC236}">
                    <a16:creationId xmlns:a16="http://schemas.microsoft.com/office/drawing/2014/main" id="{E47E927D-CB00-434C-B0D7-A4CB7FCA6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1900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F1427C3-73B5-4DD7-8635-DFAC2B83B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051175"/>
                <a:ext cx="66675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AAA6AE21-5D5E-4448-9AF0-62638FC37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225800"/>
                <a:ext cx="71437" cy="71438"/>
              </a:xfrm>
              <a:custGeom>
                <a:avLst/>
                <a:gdLst>
                  <a:gd name="T0" fmla="*/ 16 w 19"/>
                  <a:gd name="T1" fmla="*/ 15 h 19"/>
                  <a:gd name="T2" fmla="*/ 4 w 19"/>
                  <a:gd name="T3" fmla="*/ 15 h 19"/>
                  <a:gd name="T4" fmla="*/ 4 w 19"/>
                  <a:gd name="T5" fmla="*/ 4 h 19"/>
                  <a:gd name="T6" fmla="*/ 16 w 19"/>
                  <a:gd name="T7" fmla="*/ 4 h 19"/>
                  <a:gd name="T8" fmla="*/ 16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4"/>
                    </a:cubicBezTo>
                    <a:cubicBezTo>
                      <a:pt x="7" y="0"/>
                      <a:pt x="12" y="0"/>
                      <a:pt x="16" y="4"/>
                    </a:cubicBezTo>
                    <a:cubicBezTo>
                      <a:pt x="19" y="7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3146315B-4C08-4349-BC3A-92C5FE00A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402013"/>
                <a:ext cx="71437" cy="71438"/>
              </a:xfrm>
              <a:custGeom>
                <a:avLst/>
                <a:gdLst>
                  <a:gd name="T0" fmla="*/ 15 w 19"/>
                  <a:gd name="T1" fmla="*/ 15 h 19"/>
                  <a:gd name="T2" fmla="*/ 4 w 19"/>
                  <a:gd name="T3" fmla="*/ 15 h 19"/>
                  <a:gd name="T4" fmla="*/ 4 w 19"/>
                  <a:gd name="T5" fmla="*/ 3 h 19"/>
                  <a:gd name="T6" fmla="*/ 15 w 19"/>
                  <a:gd name="T7" fmla="*/ 3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9" name="Freeform 35">
                <a:extLst>
                  <a:ext uri="{FF2B5EF4-FFF2-40B4-BE49-F238E27FC236}">
                    <a16:creationId xmlns:a16="http://schemas.microsoft.com/office/drawing/2014/main" id="{3113146F-D35A-4AD6-9126-C246012CB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4100" y="3579813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0" name="Freeform 36">
                <a:extLst>
                  <a:ext uri="{FF2B5EF4-FFF2-40B4-BE49-F238E27FC236}">
                    <a16:creationId xmlns:a16="http://schemas.microsoft.com/office/drawing/2014/main" id="{A21A90E0-7ABA-4D93-860D-69B33072F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31" name="Freeform 37">
                <a:extLst>
                  <a:ext uri="{FF2B5EF4-FFF2-40B4-BE49-F238E27FC236}">
                    <a16:creationId xmlns:a16="http://schemas.microsoft.com/office/drawing/2014/main" id="{72796898-B0D1-45CF-B6C7-EAE4419F2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402013"/>
                <a:ext cx="66675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1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2" name="Freeform 38">
                <a:extLst>
                  <a:ext uri="{FF2B5EF4-FFF2-40B4-BE49-F238E27FC236}">
                    <a16:creationId xmlns:a16="http://schemas.microsoft.com/office/drawing/2014/main" id="{B566E43E-EB23-419C-9D67-AADD9D997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579813"/>
                <a:ext cx="71437" cy="68263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3" name="Freeform 39">
                <a:extLst>
                  <a:ext uri="{FF2B5EF4-FFF2-40B4-BE49-F238E27FC236}">
                    <a16:creationId xmlns:a16="http://schemas.microsoft.com/office/drawing/2014/main" id="{3D9581E6-F3D7-407E-A37E-23F40BB48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8" y="3757613"/>
                <a:ext cx="71437" cy="66675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4" name="Freeform 40">
                <a:extLst>
                  <a:ext uri="{FF2B5EF4-FFF2-40B4-BE49-F238E27FC236}">
                    <a16:creationId xmlns:a16="http://schemas.microsoft.com/office/drawing/2014/main" id="{7D9BD781-4019-4BC0-92AC-709907B0E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5" name="Freeform 41">
                <a:extLst>
                  <a:ext uri="{FF2B5EF4-FFF2-40B4-BE49-F238E27FC236}">
                    <a16:creationId xmlns:a16="http://schemas.microsoft.com/office/drawing/2014/main" id="{737C7F59-A30D-4EC0-AD47-AE77C5A7E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76" name="Freeform 42">
                <a:extLst>
                  <a:ext uri="{FF2B5EF4-FFF2-40B4-BE49-F238E27FC236}">
                    <a16:creationId xmlns:a16="http://schemas.microsoft.com/office/drawing/2014/main" id="{5E5AFB40-C441-4EE1-97AD-0B9BEB63D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3757613"/>
                <a:ext cx="66675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1" name="Freeform 43">
                <a:extLst>
                  <a:ext uri="{FF2B5EF4-FFF2-40B4-BE49-F238E27FC236}">
                    <a16:creationId xmlns:a16="http://schemas.microsoft.com/office/drawing/2014/main" id="{C3708A22-D03B-444B-B3EE-7B47B1ED1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088" y="3933825"/>
                <a:ext cx="71437" cy="68263"/>
              </a:xfrm>
              <a:custGeom>
                <a:avLst/>
                <a:gdLst>
                  <a:gd name="T0" fmla="*/ 16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6 w 19"/>
                  <a:gd name="T7" fmla="*/ 3 h 18"/>
                  <a:gd name="T8" fmla="*/ 16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6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2" name="Freeform 44">
                <a:extLst>
                  <a:ext uri="{FF2B5EF4-FFF2-40B4-BE49-F238E27FC236}">
                    <a16:creationId xmlns:a16="http://schemas.microsoft.com/office/drawing/2014/main" id="{A09FDE74-FE2E-4DBD-B275-467D977268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3" name="Freeform 45">
                <a:extLst>
                  <a:ext uri="{FF2B5EF4-FFF2-40B4-BE49-F238E27FC236}">
                    <a16:creationId xmlns:a16="http://schemas.microsoft.com/office/drawing/2014/main" id="{3A84FE82-FD01-4523-A506-1878A82385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8" name="Freeform 46">
                <a:extLst>
                  <a:ext uri="{FF2B5EF4-FFF2-40B4-BE49-F238E27FC236}">
                    <a16:creationId xmlns:a16="http://schemas.microsoft.com/office/drawing/2014/main" id="{DF1CC311-73DF-4A80-AC20-36709028F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50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89" name="Freeform 47">
                <a:extLst>
                  <a:ext uri="{FF2B5EF4-FFF2-40B4-BE49-F238E27FC236}">
                    <a16:creationId xmlns:a16="http://schemas.microsoft.com/office/drawing/2014/main" id="{9E7963F7-2522-4D7C-AADD-04E4DCD4E3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050" y="4111625"/>
                <a:ext cx="66675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0" name="Freeform 48">
                <a:extLst>
                  <a:ext uri="{FF2B5EF4-FFF2-40B4-BE49-F238E27FC236}">
                    <a16:creationId xmlns:a16="http://schemas.microsoft.com/office/drawing/2014/main" id="{ABAA9E8D-3462-4B7A-A318-5F6F3B636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9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1" name="Freeform 49">
                <a:extLst>
                  <a:ext uri="{FF2B5EF4-FFF2-40B4-BE49-F238E27FC236}">
                    <a16:creationId xmlns:a16="http://schemas.microsoft.com/office/drawing/2014/main" id="{F4D932BA-EE69-45D4-B18F-AE8052D2C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450" y="41116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grpSp>
          <p:nvGrpSpPr>
            <p:cNvPr id="28720" name="Group 28719">
              <a:extLst>
                <a:ext uri="{FF2B5EF4-FFF2-40B4-BE49-F238E27FC236}">
                  <a16:creationId xmlns:a16="http://schemas.microsoft.com/office/drawing/2014/main" id="{0EC9AE18-2341-4F92-AB9F-08C4607F88D4}"/>
                </a:ext>
              </a:extLst>
            </p:cNvPr>
            <p:cNvGrpSpPr/>
            <p:nvPr/>
          </p:nvGrpSpPr>
          <p:grpSpPr>
            <a:xfrm>
              <a:off x="2976565" y="5493751"/>
              <a:ext cx="1304925" cy="1304925"/>
              <a:chOff x="2346325" y="2874963"/>
              <a:chExt cx="1304925" cy="1304925"/>
            </a:xfrm>
          </p:grpSpPr>
          <p:sp>
            <p:nvSpPr>
              <p:cNvPr id="28692" name="Freeform 50">
                <a:extLst>
                  <a:ext uri="{FF2B5EF4-FFF2-40B4-BE49-F238E27FC236}">
                    <a16:creationId xmlns:a16="http://schemas.microsoft.com/office/drawing/2014/main" id="{005DB679-23F4-4D7F-B43A-D746F2F07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2874963"/>
                <a:ext cx="73025" cy="66675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3" name="Freeform 51">
                <a:extLst>
                  <a:ext uri="{FF2B5EF4-FFF2-40B4-BE49-F238E27FC236}">
                    <a16:creationId xmlns:a16="http://schemas.microsoft.com/office/drawing/2014/main" id="{66012D21-4323-4EC5-8D8C-1F12FE59B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05117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4" name="Freeform 52">
                <a:extLst>
                  <a:ext uri="{FF2B5EF4-FFF2-40B4-BE49-F238E27FC236}">
                    <a16:creationId xmlns:a16="http://schemas.microsoft.com/office/drawing/2014/main" id="{577758AC-56AC-411D-9454-D71A70E6F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775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2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5" name="Freeform 53">
                <a:extLst>
                  <a:ext uri="{FF2B5EF4-FFF2-40B4-BE49-F238E27FC236}">
                    <a16:creationId xmlns:a16="http://schemas.microsoft.com/office/drawing/2014/main" id="{7DE457CB-9B2A-4113-8BC3-10F5CB2B7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575" y="3402013"/>
                <a:ext cx="66675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6" name="Freeform 54">
                <a:extLst>
                  <a:ext uri="{FF2B5EF4-FFF2-40B4-BE49-F238E27FC236}">
                    <a16:creationId xmlns:a16="http://schemas.microsoft.com/office/drawing/2014/main" id="{A3B49ADA-BCF0-434F-8272-EB143C4B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05117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7" name="Freeform 55">
                <a:extLst>
                  <a:ext uri="{FF2B5EF4-FFF2-40B4-BE49-F238E27FC236}">
                    <a16:creationId xmlns:a16="http://schemas.microsoft.com/office/drawing/2014/main" id="{C51F56F4-41AC-4CFF-9C80-3DCEF47A4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225800"/>
                <a:ext cx="73025" cy="71438"/>
              </a:xfrm>
              <a:custGeom>
                <a:avLst/>
                <a:gdLst>
                  <a:gd name="T0" fmla="*/ 15 w 19"/>
                  <a:gd name="T1" fmla="*/ 15 h 19"/>
                  <a:gd name="T2" fmla="*/ 3 w 19"/>
                  <a:gd name="T3" fmla="*/ 15 h 19"/>
                  <a:gd name="T4" fmla="*/ 3 w 19"/>
                  <a:gd name="T5" fmla="*/ 4 h 19"/>
                  <a:gd name="T6" fmla="*/ 15 w 19"/>
                  <a:gd name="T7" fmla="*/ 4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7" y="0"/>
                      <a:pt x="12" y="0"/>
                      <a:pt x="15" y="4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8" name="Freeform 56">
                <a:extLst>
                  <a:ext uri="{FF2B5EF4-FFF2-40B4-BE49-F238E27FC236}">
                    <a16:creationId xmlns:a16="http://schemas.microsoft.com/office/drawing/2014/main" id="{EE856543-AFD7-4E52-9B82-94CE2A4A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7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699" name="Freeform 57">
                <a:extLst>
                  <a:ext uri="{FF2B5EF4-FFF2-40B4-BE49-F238E27FC236}">
                    <a16:creationId xmlns:a16="http://schemas.microsoft.com/office/drawing/2014/main" id="{D1584AB0-FDE0-4F08-8C20-8B23D7D68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775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0" name="Freeform 58">
                <a:extLst>
                  <a:ext uri="{FF2B5EF4-FFF2-40B4-BE49-F238E27FC236}">
                    <a16:creationId xmlns:a16="http://schemas.microsoft.com/office/drawing/2014/main" id="{F294B60C-1313-4BA4-AB00-11BC92698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225800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4 h 19"/>
                  <a:gd name="T6" fmla="*/ 15 w 18"/>
                  <a:gd name="T7" fmla="*/ 4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1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ubicBezTo>
                      <a:pt x="6" y="0"/>
                      <a:pt x="11" y="0"/>
                      <a:pt x="15" y="4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1" name="Freeform 59">
                <a:extLst>
                  <a:ext uri="{FF2B5EF4-FFF2-40B4-BE49-F238E27FC236}">
                    <a16:creationId xmlns:a16="http://schemas.microsoft.com/office/drawing/2014/main" id="{CC4C8E99-9397-4040-8863-228D933ED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402013"/>
                <a:ext cx="71437" cy="71438"/>
              </a:xfrm>
              <a:custGeom>
                <a:avLst/>
                <a:gdLst>
                  <a:gd name="T0" fmla="*/ 15 w 19"/>
                  <a:gd name="T1" fmla="*/ 15 h 19"/>
                  <a:gd name="T2" fmla="*/ 4 w 19"/>
                  <a:gd name="T3" fmla="*/ 15 h 19"/>
                  <a:gd name="T4" fmla="*/ 4 w 19"/>
                  <a:gd name="T5" fmla="*/ 3 h 19"/>
                  <a:gd name="T6" fmla="*/ 15 w 19"/>
                  <a:gd name="T7" fmla="*/ 3 h 19"/>
                  <a:gd name="T8" fmla="*/ 15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5"/>
                    </a:moveTo>
                    <a:cubicBezTo>
                      <a:pt x="12" y="19"/>
                      <a:pt x="7" y="19"/>
                      <a:pt x="4" y="15"/>
                    </a:cubicBezTo>
                    <a:cubicBezTo>
                      <a:pt x="0" y="12"/>
                      <a:pt x="0" y="7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2" name="Freeform 60">
                <a:extLst>
                  <a:ext uri="{FF2B5EF4-FFF2-40B4-BE49-F238E27FC236}">
                    <a16:creationId xmlns:a16="http://schemas.microsoft.com/office/drawing/2014/main" id="{95A2C003-31BE-4717-95C1-5BDB47423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579813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7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3" name="Freeform 61">
                <a:extLst>
                  <a:ext uri="{FF2B5EF4-FFF2-40B4-BE49-F238E27FC236}">
                    <a16:creationId xmlns:a16="http://schemas.microsoft.com/office/drawing/2014/main" id="{C960561D-2F7D-4A58-A3F4-8C5239907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975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4" name="Freeform 62">
                <a:extLst>
                  <a:ext uri="{FF2B5EF4-FFF2-40B4-BE49-F238E27FC236}">
                    <a16:creationId xmlns:a16="http://schemas.microsoft.com/office/drawing/2014/main" id="{B08293C9-35A4-47F4-91A5-ECF490F8B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3402013"/>
                <a:ext cx="68262" cy="71438"/>
              </a:xfrm>
              <a:custGeom>
                <a:avLst/>
                <a:gdLst>
                  <a:gd name="T0" fmla="*/ 15 w 18"/>
                  <a:gd name="T1" fmla="*/ 15 h 19"/>
                  <a:gd name="T2" fmla="*/ 3 w 18"/>
                  <a:gd name="T3" fmla="*/ 15 h 19"/>
                  <a:gd name="T4" fmla="*/ 3 w 18"/>
                  <a:gd name="T5" fmla="*/ 3 h 19"/>
                  <a:gd name="T6" fmla="*/ 15 w 18"/>
                  <a:gd name="T7" fmla="*/ 3 h 19"/>
                  <a:gd name="T8" fmla="*/ 15 w 18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5" y="15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5" name="Freeform 63">
                <a:extLst>
                  <a:ext uri="{FF2B5EF4-FFF2-40B4-BE49-F238E27FC236}">
                    <a16:creationId xmlns:a16="http://schemas.microsoft.com/office/drawing/2014/main" id="{9EB04238-7E52-4F9F-8B48-7B5E883A4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6" name="Freeform 64">
                <a:extLst>
                  <a:ext uri="{FF2B5EF4-FFF2-40B4-BE49-F238E27FC236}">
                    <a16:creationId xmlns:a16="http://schemas.microsoft.com/office/drawing/2014/main" id="{C8CFD5D6-1C3C-4C6F-974F-B9E8ADC72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3757613"/>
                <a:ext cx="71437" cy="66675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2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7" name="Freeform 65">
                <a:extLst>
                  <a:ext uri="{FF2B5EF4-FFF2-40B4-BE49-F238E27FC236}">
                    <a16:creationId xmlns:a16="http://schemas.microsoft.com/office/drawing/2014/main" id="{B7CA5F8F-6218-440E-9FB5-D25B686BB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175" y="3933825"/>
                <a:ext cx="73025" cy="68263"/>
              </a:xfrm>
              <a:custGeom>
                <a:avLst/>
                <a:gdLst>
                  <a:gd name="T0" fmla="*/ 15 w 19"/>
                  <a:gd name="T1" fmla="*/ 15 h 18"/>
                  <a:gd name="T2" fmla="*/ 3 w 19"/>
                  <a:gd name="T3" fmla="*/ 15 h 18"/>
                  <a:gd name="T4" fmla="*/ 3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8" name="Freeform 66">
                <a:extLst>
                  <a:ext uri="{FF2B5EF4-FFF2-40B4-BE49-F238E27FC236}">
                    <a16:creationId xmlns:a16="http://schemas.microsoft.com/office/drawing/2014/main" id="{5027ACEE-785F-4145-8079-A56BDDBAF2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3579813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7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09" name="Freeform 67">
                <a:extLst>
                  <a:ext uri="{FF2B5EF4-FFF2-40B4-BE49-F238E27FC236}">
                    <a16:creationId xmlns:a16="http://schemas.microsoft.com/office/drawing/2014/main" id="{698428F0-D664-4DF3-A1FA-6B530642B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3757613"/>
                <a:ext cx="68262" cy="66675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0" name="Freeform 68">
                <a:extLst>
                  <a:ext uri="{FF2B5EF4-FFF2-40B4-BE49-F238E27FC236}">
                    <a16:creationId xmlns:a16="http://schemas.microsoft.com/office/drawing/2014/main" id="{E2DA726E-0BD8-4491-BD27-339C011B1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0338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1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1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1" name="Freeform 69">
                <a:extLst>
                  <a:ext uri="{FF2B5EF4-FFF2-40B4-BE49-F238E27FC236}">
                    <a16:creationId xmlns:a16="http://schemas.microsoft.com/office/drawing/2014/main" id="{D8EF08C6-7809-42C3-831F-A1B987A5EA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4111625"/>
                <a:ext cx="71437" cy="68263"/>
              </a:xfrm>
              <a:custGeom>
                <a:avLst/>
                <a:gdLst>
                  <a:gd name="T0" fmla="*/ 15 w 19"/>
                  <a:gd name="T1" fmla="*/ 15 h 18"/>
                  <a:gd name="T2" fmla="*/ 4 w 19"/>
                  <a:gd name="T3" fmla="*/ 15 h 18"/>
                  <a:gd name="T4" fmla="*/ 4 w 19"/>
                  <a:gd name="T5" fmla="*/ 3 h 18"/>
                  <a:gd name="T6" fmla="*/ 15 w 19"/>
                  <a:gd name="T7" fmla="*/ 3 h 18"/>
                  <a:gd name="T8" fmla="*/ 15 w 19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15"/>
                    </a:moveTo>
                    <a:cubicBezTo>
                      <a:pt x="12" y="18"/>
                      <a:pt x="7" y="18"/>
                      <a:pt x="4" y="15"/>
                    </a:cubicBezTo>
                    <a:cubicBezTo>
                      <a:pt x="0" y="11"/>
                      <a:pt x="0" y="6"/>
                      <a:pt x="4" y="3"/>
                    </a:cubicBezTo>
                    <a:cubicBezTo>
                      <a:pt x="7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2" name="Freeform 70">
                <a:extLst>
                  <a:ext uri="{FF2B5EF4-FFF2-40B4-BE49-F238E27FC236}">
                    <a16:creationId xmlns:a16="http://schemas.microsoft.com/office/drawing/2014/main" id="{FF5B900D-9868-4228-9F87-DBA672B524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325" y="39338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2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3" name="Freeform 71">
                <a:extLst>
                  <a:ext uri="{FF2B5EF4-FFF2-40B4-BE49-F238E27FC236}">
                    <a16:creationId xmlns:a16="http://schemas.microsoft.com/office/drawing/2014/main" id="{4746DB8F-D3F2-460F-BD2F-9CBC5E0F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4111625"/>
                <a:ext cx="68262" cy="68263"/>
              </a:xfrm>
              <a:custGeom>
                <a:avLst/>
                <a:gdLst>
                  <a:gd name="T0" fmla="*/ 15 w 18"/>
                  <a:gd name="T1" fmla="*/ 15 h 18"/>
                  <a:gd name="T2" fmla="*/ 3 w 18"/>
                  <a:gd name="T3" fmla="*/ 15 h 18"/>
                  <a:gd name="T4" fmla="*/ 3 w 18"/>
                  <a:gd name="T5" fmla="*/ 3 h 18"/>
                  <a:gd name="T6" fmla="*/ 15 w 18"/>
                  <a:gd name="T7" fmla="*/ 3 h 18"/>
                  <a:gd name="T8" fmla="*/ 15 w 18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5" y="15"/>
                    </a:moveTo>
                    <a:cubicBezTo>
                      <a:pt x="12" y="18"/>
                      <a:pt x="6" y="18"/>
                      <a:pt x="3" y="15"/>
                    </a:cubicBezTo>
                    <a:cubicBezTo>
                      <a:pt x="0" y="11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8" y="6"/>
                      <a:pt x="18" y="11"/>
                      <a:pt x="15" y="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</p:grpSp>
        <p:sp>
          <p:nvSpPr>
            <p:cNvPr id="28714" name="Freeform 72">
              <a:extLst>
                <a:ext uri="{FF2B5EF4-FFF2-40B4-BE49-F238E27FC236}">
                  <a16:creationId xmlns:a16="http://schemas.microsoft.com/office/drawing/2014/main" id="{4C76C9DD-7321-4F0A-A374-747597718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2" y="1487488"/>
              <a:ext cx="323850" cy="320675"/>
            </a:xfrm>
            <a:custGeom>
              <a:avLst/>
              <a:gdLst>
                <a:gd name="T0" fmla="*/ 204 w 204"/>
                <a:gd name="T1" fmla="*/ 100 h 202"/>
                <a:gd name="T2" fmla="*/ 102 w 204"/>
                <a:gd name="T3" fmla="*/ 202 h 202"/>
                <a:gd name="T4" fmla="*/ 0 w 204"/>
                <a:gd name="T5" fmla="*/ 100 h 202"/>
                <a:gd name="T6" fmla="*/ 102 w 204"/>
                <a:gd name="T7" fmla="*/ 0 h 202"/>
                <a:gd name="T8" fmla="*/ 204 w 204"/>
                <a:gd name="T9" fmla="*/ 10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202">
                  <a:moveTo>
                    <a:pt x="204" y="100"/>
                  </a:moveTo>
                  <a:lnTo>
                    <a:pt x="102" y="202"/>
                  </a:lnTo>
                  <a:lnTo>
                    <a:pt x="0" y="100"/>
                  </a:lnTo>
                  <a:lnTo>
                    <a:pt x="102" y="0"/>
                  </a:lnTo>
                  <a:lnTo>
                    <a:pt x="204" y="100"/>
                  </a:lnTo>
                  <a:close/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715" name="Freeform 73">
              <a:extLst>
                <a:ext uri="{FF2B5EF4-FFF2-40B4-BE49-F238E27FC236}">
                  <a16:creationId xmlns:a16="http://schemas.microsoft.com/office/drawing/2014/main" id="{51E12C69-88A0-4F02-891C-1EA99628C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37" y="3619258"/>
              <a:ext cx="503237" cy="336550"/>
            </a:xfrm>
            <a:custGeom>
              <a:avLst/>
              <a:gdLst>
                <a:gd name="T0" fmla="*/ 0 w 317"/>
                <a:gd name="T1" fmla="*/ 209 h 212"/>
                <a:gd name="T2" fmla="*/ 107 w 317"/>
                <a:gd name="T3" fmla="*/ 212 h 212"/>
                <a:gd name="T4" fmla="*/ 105 w 317"/>
                <a:gd name="T5" fmla="*/ 105 h 212"/>
                <a:gd name="T6" fmla="*/ 212 w 317"/>
                <a:gd name="T7" fmla="*/ 107 h 212"/>
                <a:gd name="T8" fmla="*/ 210 w 317"/>
                <a:gd name="T9" fmla="*/ 0 h 212"/>
                <a:gd name="T10" fmla="*/ 317 w 317"/>
                <a:gd name="T11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7" h="212">
                  <a:moveTo>
                    <a:pt x="0" y="209"/>
                  </a:moveTo>
                  <a:lnTo>
                    <a:pt x="107" y="212"/>
                  </a:lnTo>
                  <a:lnTo>
                    <a:pt x="105" y="105"/>
                  </a:lnTo>
                  <a:lnTo>
                    <a:pt x="212" y="107"/>
                  </a:lnTo>
                  <a:lnTo>
                    <a:pt x="210" y="0"/>
                  </a:lnTo>
                  <a:lnTo>
                    <a:pt x="317" y="0"/>
                  </a:lnTo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sp>
          <p:nvSpPr>
            <p:cNvPr id="28716" name="Freeform 74">
              <a:extLst>
                <a:ext uri="{FF2B5EF4-FFF2-40B4-BE49-F238E27FC236}">
                  <a16:creationId xmlns:a16="http://schemas.microsoft.com/office/drawing/2014/main" id="{E9248DC9-6B02-4F0A-8CB2-185049B74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382" y="4349007"/>
              <a:ext cx="336550" cy="336550"/>
            </a:xfrm>
            <a:custGeom>
              <a:avLst/>
              <a:gdLst>
                <a:gd name="T0" fmla="*/ 210 w 212"/>
                <a:gd name="T1" fmla="*/ 212 h 212"/>
                <a:gd name="T2" fmla="*/ 212 w 212"/>
                <a:gd name="T3" fmla="*/ 105 h 212"/>
                <a:gd name="T4" fmla="*/ 105 w 212"/>
                <a:gd name="T5" fmla="*/ 105 h 212"/>
                <a:gd name="T6" fmla="*/ 107 w 212"/>
                <a:gd name="T7" fmla="*/ 0 h 212"/>
                <a:gd name="T8" fmla="*/ 0 w 212"/>
                <a:gd name="T9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" h="212">
                  <a:moveTo>
                    <a:pt x="210" y="212"/>
                  </a:moveTo>
                  <a:lnTo>
                    <a:pt x="212" y="105"/>
                  </a:lnTo>
                  <a:lnTo>
                    <a:pt x="105" y="105"/>
                  </a:lnTo>
                  <a:lnTo>
                    <a:pt x="107" y="0"/>
                  </a:lnTo>
                  <a:lnTo>
                    <a:pt x="0" y="0"/>
                  </a:lnTo>
                </a:path>
              </a:pathLst>
            </a:custGeom>
            <a:noFill/>
            <a:ln w="4921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013"/>
            </a:p>
          </p:txBody>
        </p:sp>
        <p:grpSp>
          <p:nvGrpSpPr>
            <p:cNvPr id="28721" name="Group 28720">
              <a:extLst>
                <a:ext uri="{FF2B5EF4-FFF2-40B4-BE49-F238E27FC236}">
                  <a16:creationId xmlns:a16="http://schemas.microsoft.com/office/drawing/2014/main" id="{9A7862B9-6CE7-4A6E-B2C8-841227F14B80}"/>
                </a:ext>
              </a:extLst>
            </p:cNvPr>
            <p:cNvGrpSpPr/>
            <p:nvPr/>
          </p:nvGrpSpPr>
          <p:grpSpPr>
            <a:xfrm>
              <a:off x="1688855" y="1997351"/>
              <a:ext cx="274637" cy="274638"/>
              <a:chOff x="288925" y="1373188"/>
              <a:chExt cx="274637" cy="274638"/>
            </a:xfrm>
          </p:grpSpPr>
          <p:sp>
            <p:nvSpPr>
              <p:cNvPr id="28717" name="Line 75">
                <a:extLst>
                  <a:ext uri="{FF2B5EF4-FFF2-40B4-BE49-F238E27FC236}">
                    <a16:creationId xmlns:a16="http://schemas.microsoft.com/office/drawing/2014/main" id="{B374C5F9-69BA-4EC2-9A2B-449BF504CF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925" y="1373188"/>
                <a:ext cx="274637" cy="274638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/>
              </a:p>
            </p:txBody>
          </p:sp>
          <p:sp>
            <p:nvSpPr>
              <p:cNvPr id="28718" name="Line 76">
                <a:extLst>
                  <a:ext uri="{FF2B5EF4-FFF2-40B4-BE49-F238E27FC236}">
                    <a16:creationId xmlns:a16="http://schemas.microsoft.com/office/drawing/2014/main" id="{89855AAB-7890-4911-8EDC-E7375FEBA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925" y="1373188"/>
                <a:ext cx="274637" cy="274638"/>
              </a:xfrm>
              <a:prstGeom prst="line">
                <a:avLst/>
              </a:prstGeom>
              <a:noFill/>
              <a:ln w="76200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13" dirty="0"/>
              </a:p>
            </p:txBody>
          </p: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017CD43-E499-4C7D-96AA-EE337AED57D8}"/>
              </a:ext>
            </a:extLst>
          </p:cNvPr>
          <p:cNvSpPr txBox="1"/>
          <p:nvPr/>
        </p:nvSpPr>
        <p:spPr>
          <a:xfrm>
            <a:off x="310357" y="2244282"/>
            <a:ext cx="422116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t*</a:t>
            </a:r>
            <a:endParaRPr lang="en-US" sz="3600" b="1" dirty="0">
              <a:solidFill>
                <a:schemeClr val="accent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853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0030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34374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3505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53214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9453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F56A899-28FC-6946-A1ED-48A8F735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97854" y="1229218"/>
            <a:ext cx="3846146" cy="3036952"/>
          </a:xfrm>
        </p:spPr>
      </p:sp>
      <p:pic>
        <p:nvPicPr>
          <p:cNvPr id="5" name="Picture Placeholder 4" descr="Earth globe: Africa and Europe with solid fill">
            <a:extLst>
              <a:ext uri="{FF2B5EF4-FFF2-40B4-BE49-F238E27FC236}">
                <a16:creationId xmlns:a16="http://schemas.microsoft.com/office/drawing/2014/main" id="{BC01C244-D001-4647-BB06-BFF1BABD9877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4" b="10524"/>
          <a:stretch>
            <a:fillRect/>
          </a:stretch>
        </p:blipFill>
        <p:spPr>
          <a:xfrm>
            <a:off x="157397" y="135148"/>
            <a:ext cx="818547" cy="646332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368893" y="906052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368894" y="1797826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368894" y="1549447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3384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3343C3-62C3-A94B-9893-98F2DC983B1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-1" y="1051861"/>
            <a:ext cx="3846146" cy="3036952"/>
          </a:xfrm>
        </p:spPr>
      </p:sp>
      <p:pic>
        <p:nvPicPr>
          <p:cNvPr id="11" name="Picture Placeholder 10" descr="Bookmark with solid fill">
            <a:extLst>
              <a:ext uri="{FF2B5EF4-FFF2-40B4-BE49-F238E27FC236}">
                <a16:creationId xmlns:a16="http://schemas.microsoft.com/office/drawing/2014/main" id="{093A84FA-2000-CF45-970B-AB1516D106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03" b="10503"/>
          <a:stretch/>
        </p:blipFill>
        <p:spPr>
          <a:xfrm>
            <a:off x="8172106" y="94532"/>
            <a:ext cx="814496" cy="643395"/>
          </a:xfr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27F88E-7FDB-7E4E-A14C-38987E0D40F1}"/>
              </a:ext>
            </a:extLst>
          </p:cNvPr>
          <p:cNvSpPr txBox="1"/>
          <p:nvPr/>
        </p:nvSpPr>
        <p:spPr>
          <a:xfrm>
            <a:off x="4417569" y="781480"/>
            <a:ext cx="4569033" cy="64633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t1</a:t>
            </a:r>
            <a:endParaRPr 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4FB3E-2CF3-1F49-8846-0EF251DAD5A4}"/>
              </a:ext>
            </a:extLst>
          </p:cNvPr>
          <p:cNvSpPr/>
          <p:nvPr/>
        </p:nvSpPr>
        <p:spPr>
          <a:xfrm>
            <a:off x="4417570" y="1673254"/>
            <a:ext cx="4569033" cy="277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</a:p>
        </p:txBody>
      </p:sp>
      <p:sp>
        <p:nvSpPr>
          <p:cNvPr id="27" name="Freeform 45">
            <a:extLst>
              <a:ext uri="{FF2B5EF4-FFF2-40B4-BE49-F238E27FC236}">
                <a16:creationId xmlns:a16="http://schemas.microsoft.com/office/drawing/2014/main" id="{0858F775-EEE6-8B47-8766-CE7B560F2304}"/>
              </a:ext>
            </a:extLst>
          </p:cNvPr>
          <p:cNvSpPr>
            <a:spLocks/>
          </p:cNvSpPr>
          <p:nvPr/>
        </p:nvSpPr>
        <p:spPr bwMode="auto">
          <a:xfrm>
            <a:off x="6732451" y="4088813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rgbClr val="288D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8" name="Freeform 45">
            <a:extLst>
              <a:ext uri="{FF2B5EF4-FFF2-40B4-BE49-F238E27FC236}">
                <a16:creationId xmlns:a16="http://schemas.microsoft.com/office/drawing/2014/main" id="{1D9F74A6-6E0B-D34A-A493-8F55562401B0}"/>
              </a:ext>
            </a:extLst>
          </p:cNvPr>
          <p:cNvSpPr>
            <a:spLocks/>
          </p:cNvSpPr>
          <p:nvPr/>
        </p:nvSpPr>
        <p:spPr bwMode="auto">
          <a:xfrm>
            <a:off x="6732451" y="4506076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29" name="Freeform 45">
            <a:extLst>
              <a:ext uri="{FF2B5EF4-FFF2-40B4-BE49-F238E27FC236}">
                <a16:creationId xmlns:a16="http://schemas.microsoft.com/office/drawing/2014/main" id="{B7A36BD2-E3FB-2B49-9D24-A348454C696F}"/>
              </a:ext>
            </a:extLst>
          </p:cNvPr>
          <p:cNvSpPr>
            <a:spLocks/>
          </p:cNvSpPr>
          <p:nvPr/>
        </p:nvSpPr>
        <p:spPr bwMode="auto">
          <a:xfrm>
            <a:off x="6732451" y="4923339"/>
            <a:ext cx="2771476" cy="362675"/>
          </a:xfrm>
          <a:custGeom>
            <a:avLst/>
            <a:gdLst>
              <a:gd name="T0" fmla="*/ 1803 w 1950"/>
              <a:gd name="T1" fmla="*/ 493 h 493"/>
              <a:gd name="T2" fmla="*/ 148 w 1950"/>
              <a:gd name="T3" fmla="*/ 493 h 493"/>
              <a:gd name="T4" fmla="*/ 0 w 1950"/>
              <a:gd name="T5" fmla="*/ 346 h 493"/>
              <a:gd name="T6" fmla="*/ 0 w 1950"/>
              <a:gd name="T7" fmla="*/ 148 h 493"/>
              <a:gd name="T8" fmla="*/ 148 w 1950"/>
              <a:gd name="T9" fmla="*/ 0 h 493"/>
              <a:gd name="T10" fmla="*/ 1803 w 1950"/>
              <a:gd name="T11" fmla="*/ 0 h 493"/>
              <a:gd name="T12" fmla="*/ 1950 w 1950"/>
              <a:gd name="T13" fmla="*/ 148 h 493"/>
              <a:gd name="T14" fmla="*/ 1950 w 1950"/>
              <a:gd name="T15" fmla="*/ 346 h 493"/>
              <a:gd name="T16" fmla="*/ 1803 w 1950"/>
              <a:gd name="T17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0" h="493">
                <a:moveTo>
                  <a:pt x="1803" y="493"/>
                </a:moveTo>
                <a:cubicBezTo>
                  <a:pt x="148" y="493"/>
                  <a:pt x="148" y="493"/>
                  <a:pt x="148" y="493"/>
                </a:cubicBezTo>
                <a:cubicBezTo>
                  <a:pt x="67" y="493"/>
                  <a:pt x="0" y="427"/>
                  <a:pt x="0" y="346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67"/>
                  <a:pt x="67" y="0"/>
                  <a:pt x="148" y="0"/>
                </a:cubicBezTo>
                <a:cubicBezTo>
                  <a:pt x="1803" y="0"/>
                  <a:pt x="1803" y="0"/>
                  <a:pt x="1803" y="0"/>
                </a:cubicBezTo>
                <a:cubicBezTo>
                  <a:pt x="1884" y="0"/>
                  <a:pt x="1950" y="67"/>
                  <a:pt x="1950" y="148"/>
                </a:cubicBezTo>
                <a:cubicBezTo>
                  <a:pt x="1950" y="346"/>
                  <a:pt x="1950" y="346"/>
                  <a:pt x="1950" y="346"/>
                </a:cubicBezTo>
                <a:cubicBezTo>
                  <a:pt x="1950" y="427"/>
                  <a:pt x="1884" y="493"/>
                  <a:pt x="1803" y="49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1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442F8-6466-C146-8AB2-061709542447}"/>
              </a:ext>
            </a:extLst>
          </p:cNvPr>
          <p:cNvSpPr txBox="1"/>
          <p:nvPr/>
        </p:nvSpPr>
        <p:spPr>
          <a:xfrm>
            <a:off x="4417570" y="1424875"/>
            <a:ext cx="45690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24780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Infographi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E7335"/>
      </a:accent1>
      <a:accent2>
        <a:srgbClr val="FAE667"/>
      </a:accent2>
      <a:accent3>
        <a:srgbClr val="98D09E"/>
      </a:accent3>
      <a:accent4>
        <a:srgbClr val="7FCECD"/>
      </a:accent4>
      <a:accent5>
        <a:srgbClr val="278D8E"/>
      </a:accent5>
      <a:accent6>
        <a:srgbClr val="A4BAB5"/>
      </a:accent6>
      <a:hlink>
        <a:srgbClr val="0563C1"/>
      </a:hlink>
      <a:folHlink>
        <a:srgbClr val="954F72"/>
      </a:folHlink>
    </a:clrScheme>
    <a:fontScheme name="Infographic">
      <a:majorFont>
        <a:latin typeface="Poppins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97</Words>
  <Application>Microsoft Macintosh PowerPoint</Application>
  <PresentationFormat>On-screen Show (16:9)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Open Sans</vt:lpstr>
      <vt:lpstr>Poppins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sansan</dc:creator>
  <cp:lastModifiedBy>Ilija Kupresanin</cp:lastModifiedBy>
  <cp:revision>14</cp:revision>
  <dcterms:created xsi:type="dcterms:W3CDTF">2020-03-31T18:08:46Z</dcterms:created>
  <dcterms:modified xsi:type="dcterms:W3CDTF">2022-02-27T23:22:36Z</dcterms:modified>
</cp:coreProperties>
</file>