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63" r:id="rId2"/>
    <p:sldId id="464" r:id="rId3"/>
    <p:sldId id="465" r:id="rId4"/>
    <p:sldId id="466" r:id="rId5"/>
    <p:sldId id="468" r:id="rId6"/>
    <p:sldId id="470" r:id="rId7"/>
    <p:sldId id="467" r:id="rId8"/>
    <p:sldId id="469" r:id="rId9"/>
    <p:sldId id="472" r:id="rId10"/>
    <p:sldId id="473" r:id="rId11"/>
    <p:sldId id="471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60" r:id="rId2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5364"/>
    <a:srgbClr val="203A43"/>
    <a:srgbClr val="102027"/>
    <a:srgbClr val="E9EAC2"/>
    <a:srgbClr val="9CD8D9"/>
    <a:srgbClr val="FFEFBB"/>
    <a:srgbClr val="89A7D7"/>
    <a:srgbClr val="817FBC"/>
    <a:srgbClr val="F4AA1E"/>
    <a:srgbClr val="EE4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97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392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63" y="2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C7D1E4-F9E1-4B35-85B7-E4A4C21859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4EAAB-B1E1-45C8-BA7B-10E61F81FD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E3379-C67F-4AFF-A554-344FCBCF3F8F}" type="datetimeFigureOut">
              <a:rPr lang="en-ID" smtClean="0"/>
              <a:t>28/02/22</a:t>
            </a:fld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2B1F57-BA80-4A1C-A625-9FAA4380B1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7C3CB-E277-4FB4-8B9F-C3566ABD60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EC42F-E783-484F-9113-9AD5B26836CF}" type="slidenum">
              <a:rPr lang="en-ID" smtClean="0"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8508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6B8A1-7DC1-4ECB-9911-53BAE74253DB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41E529-B2F8-40B9-BDB7-6DD6A4419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5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4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658197-6272-46B4-BA7D-372AF24D24C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887A4782-2502-4298-B0B6-73B9339CA70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912067"/>
            <a:ext cx="5456852" cy="50338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801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EE33FE-2D0D-4164-89D9-BCC561D83F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0B9EF2D9-6093-4D45-AAB2-86420F5B464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0"/>
            <a:ext cx="6632293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5121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3785DD4-B636-41E4-950B-D9A4AF3910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23042" y="253689"/>
            <a:ext cx="3061994" cy="27796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D394F3-CA4F-498B-A81F-A539B7072C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29214" y="2797911"/>
            <a:ext cx="3061994" cy="27796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49072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2D44713-F010-427B-971C-D4F6026008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203242" y="728566"/>
            <a:ext cx="2560391" cy="514289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AD74A956-B025-42C9-9BC1-D510C6E32D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13049" y="728565"/>
            <a:ext cx="2560391" cy="24967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7AA2D24-D362-49E3-BEAD-115E14ED3B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913049" y="3374722"/>
            <a:ext cx="2560391" cy="24967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1B12C9E5-531B-498A-842B-4FCF1D541A9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22856" y="728565"/>
            <a:ext cx="2560391" cy="24967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0C4D4581-BC0F-4836-8CF0-55CD1D32C09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22856" y="3374722"/>
            <a:ext cx="2560391" cy="249674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75423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437734-30E9-41D2-8C5D-40C1A44C22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3422" y="1880909"/>
            <a:ext cx="2156118" cy="17716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50D7496F-F2AC-4947-9992-C34E9DDE16F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17942" y="1880909"/>
            <a:ext cx="2156118" cy="17716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3FFEB683-20D7-4C9A-8F44-8ADBEFC6EA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32461" y="1880909"/>
            <a:ext cx="2156118" cy="17716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CD9BB56C-DD37-4607-9D8C-6A37CF33D90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225202" y="3826549"/>
            <a:ext cx="2156118" cy="17716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04691183-DA40-4857-BBEE-70CDC52CC83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810682" y="3826549"/>
            <a:ext cx="2156118" cy="177161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90563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E2EDB2C0-5C3B-4E26-B458-5A0F643A23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583733" y="613627"/>
            <a:ext cx="8608266" cy="534396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970755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726983AC-0B40-4C89-823D-F6398B4FEC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520739"/>
            <a:ext cx="6326154" cy="412590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6A8845F-B1A6-4040-AB11-082B38CEC1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146127" y="3613838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FA2F5760-36A0-4F70-995E-5ECD61FB43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153608" y="3613838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F3CCA657-CF51-47AD-B1CC-1A63FE36144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61089" y="3613838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3971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09F61A7A-93D1-426D-A569-53766A5486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66549" y="436764"/>
            <a:ext cx="6745851" cy="554882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72DAB54-4CA6-4A5C-A128-533D8830C2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482933" y="1985646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637BEA9-33CE-4B75-89C3-2B6FA8986E8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2933" y="3911588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726885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C21949C-AA4E-4718-AF9E-6EE3E9CEDA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70888" y="2955926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110E045E-2BE6-4E3F-B472-1D26514F489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62248" y="2955926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23CBCDEE-B239-4F57-95EF-87D886C5BB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53607" y="2955926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596E7AD2-E7AE-47CF-981C-88C2490B62F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44968" y="2955926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EA0E7467-E581-456B-B9DF-A479BBC68F7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36328" y="2955926"/>
            <a:ext cx="1884783" cy="181657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43281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860545-37C0-458E-A6B7-293F89148BC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A9FCBEC-3105-4258-9919-006BF997F35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0319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61E86D-766D-451E-A545-9A6A0183C5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E9C555C-B57A-4BE6-81BA-CC91877E1CD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567508" cy="6858000"/>
          </a:xfrm>
          <a:custGeom>
            <a:avLst/>
            <a:gdLst>
              <a:gd name="connsiteX0" fmla="*/ 0 w 9567508"/>
              <a:gd name="connsiteY0" fmla="*/ 0 h 6858000"/>
              <a:gd name="connsiteX1" fmla="*/ 9567508 w 9567508"/>
              <a:gd name="connsiteY1" fmla="*/ 0 h 6858000"/>
              <a:gd name="connsiteX2" fmla="*/ 2851427 w 9567508"/>
              <a:gd name="connsiteY2" fmla="*/ 6858000 h 6858000"/>
              <a:gd name="connsiteX3" fmla="*/ 0 w 9567508"/>
              <a:gd name="connsiteY3" fmla="*/ 685262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67508" h="6858000">
                <a:moveTo>
                  <a:pt x="0" y="0"/>
                </a:moveTo>
                <a:lnTo>
                  <a:pt x="9567508" y="0"/>
                </a:lnTo>
                <a:lnTo>
                  <a:pt x="2851427" y="6858000"/>
                </a:lnTo>
                <a:lnTo>
                  <a:pt x="0" y="6852622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54706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E5CA8B3-7FD0-4B4B-AB2B-E60D109ACE9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742039" y="2084161"/>
            <a:ext cx="3282880" cy="190790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2397050-EDD3-418F-8C48-330022BB2A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742039" y="4141485"/>
            <a:ext cx="3282880" cy="190790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525670F-3B2A-4AC9-8C5F-20364C87C1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4335" y="2084161"/>
            <a:ext cx="3282880" cy="190790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7595F1E4-7F56-4554-B4EA-68F7456943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4335" y="4141485"/>
            <a:ext cx="3282880" cy="190790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7930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99E9AC79-B88B-4CF0-B40D-DC95F98EE7A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7690" y="3001366"/>
            <a:ext cx="2478393" cy="28914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CE8D810-F5BD-4454-8468-73FB1FA1B0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85111" y="3001366"/>
            <a:ext cx="2478393" cy="28914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0DEC5B1D-6EA1-419B-BB35-134478949E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80344" y="4221767"/>
            <a:ext cx="5309016" cy="16710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47233FEC-1019-49A6-BDB5-775B9CDC75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80344" y="879703"/>
            <a:ext cx="5309016" cy="167103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44655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E4BEB479-9327-4C1D-9B48-17FCD5F6A5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215120" cy="40386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37C47B0-34A3-4D7C-BD25-E419CDFA85E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215120" y="4038600"/>
            <a:ext cx="2976880" cy="199263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259292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8A17A922-8B00-45B9-803D-CA9B341D4F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290060" y="0"/>
            <a:ext cx="7901940" cy="584454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144285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342636B-4040-4A42-9E34-C7856F08D0EC}"/>
              </a:ext>
            </a:extLst>
          </p:cNvPr>
          <p:cNvSpPr/>
          <p:nvPr userDrawn="1"/>
        </p:nvSpPr>
        <p:spPr>
          <a:xfrm>
            <a:off x="0" y="-16812"/>
            <a:ext cx="12191999" cy="6874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C8460F0C-EFF6-4FCF-8BFF-79D214BFB1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20856" y="862315"/>
            <a:ext cx="6917054" cy="513337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82944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9890E27-5625-4440-92A2-31FA564458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96348" y="1922463"/>
            <a:ext cx="3295651" cy="339883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D561907-7405-48FD-88A8-B18B75B58E4E}"/>
              </a:ext>
            </a:extLst>
          </p:cNvPr>
          <p:cNvSpPr/>
          <p:nvPr userDrawn="1"/>
        </p:nvSpPr>
        <p:spPr>
          <a:xfrm>
            <a:off x="3341880" y="2128130"/>
            <a:ext cx="149416" cy="149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2A3A1-779A-41EF-9A29-C2E6E0F7B6F0}"/>
              </a:ext>
            </a:extLst>
          </p:cNvPr>
          <p:cNvSpPr/>
          <p:nvPr userDrawn="1"/>
        </p:nvSpPr>
        <p:spPr>
          <a:xfrm>
            <a:off x="6024919" y="3889026"/>
            <a:ext cx="149416" cy="149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0EFAF5-82F6-4E9C-AD48-7725889C8033}"/>
              </a:ext>
            </a:extLst>
          </p:cNvPr>
          <p:cNvSpPr/>
          <p:nvPr userDrawn="1"/>
        </p:nvSpPr>
        <p:spPr>
          <a:xfrm>
            <a:off x="5826799" y="3271153"/>
            <a:ext cx="149416" cy="1494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42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5174FE89-DDB0-497D-9442-6BD86F6F23F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8119108" y="1011077"/>
            <a:ext cx="1995171" cy="43701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0275358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1DBA34AD-7E29-4152-8177-37F2E51DAA72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7238999" y="1769269"/>
            <a:ext cx="4051041" cy="2438838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353565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43432030-5262-4AC4-845F-ACAE8A194A5A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5620137" y="2130432"/>
            <a:ext cx="5212703" cy="320667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61398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1AFD96-DC07-4310-B1B3-1D5AEEFAFF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4470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DBA7716-B0EC-4AB9-B3E7-0DAA8EADDD8B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80F49849-929C-4895-83FB-7D97DD8939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4358521"/>
              <a:gd name="connsiteX1" fmla="*/ 12192000 w 12192000"/>
              <a:gd name="connsiteY1" fmla="*/ 0 h 4358521"/>
              <a:gd name="connsiteX2" fmla="*/ 12192000 w 12192000"/>
              <a:gd name="connsiteY2" fmla="*/ 4358521 h 4358521"/>
              <a:gd name="connsiteX3" fmla="*/ 12082487 w 12192000"/>
              <a:gd name="connsiteY3" fmla="*/ 4284752 h 4358521"/>
              <a:gd name="connsiteX4" fmla="*/ 6096000 w 12192000"/>
              <a:gd name="connsiteY4" fmla="*/ 2738689 h 4358521"/>
              <a:gd name="connsiteX5" fmla="*/ 109513 w 12192000"/>
              <a:gd name="connsiteY5" fmla="*/ 4284752 h 4358521"/>
              <a:gd name="connsiteX6" fmla="*/ 0 w 12192000"/>
              <a:gd name="connsiteY6" fmla="*/ 4358521 h 4358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4358521">
                <a:moveTo>
                  <a:pt x="0" y="0"/>
                </a:moveTo>
                <a:lnTo>
                  <a:pt x="12192000" y="0"/>
                </a:lnTo>
                <a:lnTo>
                  <a:pt x="12192000" y="4358521"/>
                </a:lnTo>
                <a:lnTo>
                  <a:pt x="12082487" y="4284752"/>
                </a:lnTo>
                <a:cubicBezTo>
                  <a:pt x="10603065" y="3334973"/>
                  <a:pt x="8468872" y="2738689"/>
                  <a:pt x="6096000" y="2738689"/>
                </a:cubicBezTo>
                <a:cubicBezTo>
                  <a:pt x="3723128" y="2738689"/>
                  <a:pt x="1588935" y="3334973"/>
                  <a:pt x="109513" y="4284752"/>
                </a:cubicBezTo>
                <a:lnTo>
                  <a:pt x="0" y="4358521"/>
                </a:lnTo>
                <a:close/>
              </a:path>
            </a:pathLst>
          </a:cu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375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F7E432-6FE3-40C9-A012-FABC54AFD31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A81E0B7C-4AF3-4997-998B-7F837DED16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3532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0B6C72-AC83-4491-8A31-E4A3D0637287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B9CBC5A6-3548-4EB5-91FE-6D7327CF8A6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6857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/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084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0E7E43FE-09CC-456E-A5A7-5BDAF113AA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824890"/>
            <a:ext cx="6655443" cy="478034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52756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F525A455-64B7-4CCB-9248-9A8238A1DE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1332218"/>
            <a:ext cx="4216401" cy="4245622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122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6785205-D8EF-4A92-A076-6C800186BB5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3292997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0581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0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B3E73530-C0E0-4290-8517-66CDE0D2FAD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6639" y="625151"/>
            <a:ext cx="5914830" cy="280384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/>
          <a:lstStyle>
            <a:lvl1pPr>
              <a:defRPr lang="id-ID" dirty="0"/>
            </a:lvl1pPr>
          </a:lstStyle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66616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C0FA0093-C565-4192-A02E-3431C1D9A454}"/>
              </a:ext>
            </a:extLst>
          </p:cNvPr>
          <p:cNvGrpSpPr/>
          <p:nvPr userDrawn="1"/>
        </p:nvGrpSpPr>
        <p:grpSpPr>
          <a:xfrm>
            <a:off x="5444438" y="6289935"/>
            <a:ext cx="1303124" cy="493542"/>
            <a:chOff x="5917950" y="5157095"/>
            <a:chExt cx="1303124" cy="4935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A238532-F6D8-4EDA-857A-17B352B3FAFC}"/>
                </a:ext>
              </a:extLst>
            </p:cNvPr>
            <p:cNvGrpSpPr/>
            <p:nvPr userDrawn="1"/>
          </p:nvGrpSpPr>
          <p:grpSpPr>
            <a:xfrm>
              <a:off x="6478380" y="5345286"/>
              <a:ext cx="742694" cy="173500"/>
              <a:chOff x="5890906" y="5684440"/>
              <a:chExt cx="549884" cy="128457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44C49D7-0F79-4A0E-97E1-356C1387A039}"/>
                  </a:ext>
                </a:extLst>
              </p:cNvPr>
              <p:cNvGrpSpPr/>
              <p:nvPr/>
            </p:nvGrpSpPr>
            <p:grpSpPr>
              <a:xfrm>
                <a:off x="5890906" y="5684440"/>
                <a:ext cx="549884" cy="69863"/>
                <a:chOff x="5468907" y="5990561"/>
                <a:chExt cx="1393882" cy="177093"/>
              </a:xfrm>
              <a:gradFill>
                <a:gsLst>
                  <a:gs pos="48708">
                    <a:srgbClr val="203A43"/>
                  </a:gs>
                  <a:gs pos="0">
                    <a:srgbClr val="102027"/>
                  </a:gs>
                  <a:gs pos="99000">
                    <a:srgbClr val="2D5364"/>
                  </a:gs>
                </a:gsLst>
                <a:lin ang="5400000" scaled="1"/>
              </a:gradFill>
            </p:grpSpPr>
            <p:sp>
              <p:nvSpPr>
                <p:cNvPr id="52" name="Freeform 54">
                  <a:extLst>
                    <a:ext uri="{FF2B5EF4-FFF2-40B4-BE49-F238E27FC236}">
                      <a16:creationId xmlns:a16="http://schemas.microsoft.com/office/drawing/2014/main" id="{7491A9F0-8E2A-481E-93EA-3AF8091C3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68907" y="5996276"/>
                  <a:ext cx="154242" cy="171378"/>
                </a:xfrm>
                <a:custGeom>
                  <a:avLst/>
                  <a:gdLst>
                    <a:gd name="T0" fmla="*/ 19 w 40"/>
                    <a:gd name="T1" fmla="*/ 44 h 44"/>
                    <a:gd name="T2" fmla="*/ 12 w 40"/>
                    <a:gd name="T3" fmla="*/ 43 h 44"/>
                    <a:gd name="T4" fmla="*/ 6 w 40"/>
                    <a:gd name="T5" fmla="*/ 40 h 44"/>
                    <a:gd name="T6" fmla="*/ 0 w 40"/>
                    <a:gd name="T7" fmla="*/ 28 h 44"/>
                    <a:gd name="T8" fmla="*/ 0 w 40"/>
                    <a:gd name="T9" fmla="*/ 24 h 44"/>
                    <a:gd name="T10" fmla="*/ 15 w 40"/>
                    <a:gd name="T11" fmla="*/ 22 h 44"/>
                    <a:gd name="T12" fmla="*/ 15 w 40"/>
                    <a:gd name="T13" fmla="*/ 26 h 44"/>
                    <a:gd name="T14" fmla="*/ 18 w 40"/>
                    <a:gd name="T15" fmla="*/ 31 h 44"/>
                    <a:gd name="T16" fmla="*/ 20 w 40"/>
                    <a:gd name="T17" fmla="*/ 31 h 44"/>
                    <a:gd name="T18" fmla="*/ 22 w 40"/>
                    <a:gd name="T19" fmla="*/ 30 h 44"/>
                    <a:gd name="T20" fmla="*/ 23 w 40"/>
                    <a:gd name="T21" fmla="*/ 26 h 44"/>
                    <a:gd name="T22" fmla="*/ 23 w 40"/>
                    <a:gd name="T23" fmla="*/ 0 h 44"/>
                    <a:gd name="T24" fmla="*/ 40 w 40"/>
                    <a:gd name="T25" fmla="*/ 0 h 44"/>
                    <a:gd name="T26" fmla="*/ 40 w 40"/>
                    <a:gd name="T27" fmla="*/ 21 h 44"/>
                    <a:gd name="T28" fmla="*/ 30 w 40"/>
                    <a:gd name="T29" fmla="*/ 42 h 44"/>
                    <a:gd name="T30" fmla="*/ 19 w 40"/>
                    <a:gd name="T31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40" h="44">
                      <a:moveTo>
                        <a:pt x="19" y="44"/>
                      </a:moveTo>
                      <a:cubicBezTo>
                        <a:pt x="17" y="44"/>
                        <a:pt x="14" y="44"/>
                        <a:pt x="12" y="43"/>
                      </a:cubicBezTo>
                      <a:cubicBezTo>
                        <a:pt x="10" y="43"/>
                        <a:pt x="8" y="42"/>
                        <a:pt x="6" y="40"/>
                      </a:cubicBezTo>
                      <a:cubicBezTo>
                        <a:pt x="2" y="38"/>
                        <a:pt x="0" y="33"/>
                        <a:pt x="0" y="28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5" y="22"/>
                        <a:pt x="15" y="22"/>
                        <a:pt x="15" y="22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28"/>
                        <a:pt x="16" y="30"/>
                        <a:pt x="18" y="31"/>
                      </a:cubicBezTo>
                      <a:cubicBezTo>
                        <a:pt x="19" y="31"/>
                        <a:pt x="19" y="31"/>
                        <a:pt x="20" y="31"/>
                      </a:cubicBezTo>
                      <a:cubicBezTo>
                        <a:pt x="21" y="30"/>
                        <a:pt x="21" y="30"/>
                        <a:pt x="22" y="30"/>
                      </a:cubicBezTo>
                      <a:cubicBezTo>
                        <a:pt x="22" y="29"/>
                        <a:pt x="23" y="27"/>
                        <a:pt x="23" y="26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21"/>
                        <a:pt x="40" y="21"/>
                        <a:pt x="40" y="21"/>
                      </a:cubicBezTo>
                      <a:cubicBezTo>
                        <a:pt x="40" y="32"/>
                        <a:pt x="37" y="39"/>
                        <a:pt x="30" y="42"/>
                      </a:cubicBezTo>
                      <a:cubicBezTo>
                        <a:pt x="27" y="44"/>
                        <a:pt x="24" y="44"/>
                        <a:pt x="19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Freeform 55">
                  <a:extLst>
                    <a:ext uri="{FF2B5EF4-FFF2-40B4-BE49-F238E27FC236}">
                      <a16:creationId xmlns:a16="http://schemas.microsoft.com/office/drawing/2014/main" id="{8F2BEE6F-E70F-4E5B-AADA-F4D9EBE1CBE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663136" y="5990561"/>
                  <a:ext cx="188518" cy="177093"/>
                </a:xfrm>
                <a:custGeom>
                  <a:avLst/>
                  <a:gdLst>
                    <a:gd name="T0" fmla="*/ 24 w 48"/>
                    <a:gd name="T1" fmla="*/ 45 h 45"/>
                    <a:gd name="T2" fmla="*/ 7 w 48"/>
                    <a:gd name="T3" fmla="*/ 39 h 45"/>
                    <a:gd name="T4" fmla="*/ 3 w 48"/>
                    <a:gd name="T5" fmla="*/ 35 h 45"/>
                    <a:gd name="T6" fmla="*/ 0 w 48"/>
                    <a:gd name="T7" fmla="*/ 23 h 45"/>
                    <a:gd name="T8" fmla="*/ 3 w 48"/>
                    <a:gd name="T9" fmla="*/ 11 h 45"/>
                    <a:gd name="T10" fmla="*/ 12 w 48"/>
                    <a:gd name="T11" fmla="*/ 3 h 45"/>
                    <a:gd name="T12" fmla="*/ 23 w 48"/>
                    <a:gd name="T13" fmla="*/ 0 h 45"/>
                    <a:gd name="T14" fmla="*/ 33 w 48"/>
                    <a:gd name="T15" fmla="*/ 1 h 45"/>
                    <a:gd name="T16" fmla="*/ 41 w 48"/>
                    <a:gd name="T17" fmla="*/ 6 h 45"/>
                    <a:gd name="T18" fmla="*/ 46 w 48"/>
                    <a:gd name="T19" fmla="*/ 13 h 45"/>
                    <a:gd name="T20" fmla="*/ 48 w 48"/>
                    <a:gd name="T21" fmla="*/ 23 h 45"/>
                    <a:gd name="T22" fmla="*/ 45 w 48"/>
                    <a:gd name="T23" fmla="*/ 35 h 45"/>
                    <a:gd name="T24" fmla="*/ 36 w 48"/>
                    <a:gd name="T25" fmla="*/ 43 h 45"/>
                    <a:gd name="T26" fmla="*/ 24 w 48"/>
                    <a:gd name="T27" fmla="*/ 45 h 45"/>
                    <a:gd name="T28" fmla="*/ 31 w 48"/>
                    <a:gd name="T29" fmla="*/ 17 h 45"/>
                    <a:gd name="T30" fmla="*/ 27 w 48"/>
                    <a:gd name="T31" fmla="*/ 13 h 45"/>
                    <a:gd name="T32" fmla="*/ 23 w 48"/>
                    <a:gd name="T33" fmla="*/ 15 h 45"/>
                    <a:gd name="T34" fmla="*/ 18 w 48"/>
                    <a:gd name="T35" fmla="*/ 24 h 45"/>
                    <a:gd name="T36" fmla="*/ 17 w 48"/>
                    <a:gd name="T37" fmla="*/ 27 h 45"/>
                    <a:gd name="T38" fmla="*/ 22 w 48"/>
                    <a:gd name="T39" fmla="*/ 31 h 45"/>
                    <a:gd name="T40" fmla="*/ 26 w 48"/>
                    <a:gd name="T41" fmla="*/ 29 h 45"/>
                    <a:gd name="T42" fmla="*/ 31 w 48"/>
                    <a:gd name="T43" fmla="*/ 20 h 45"/>
                    <a:gd name="T44" fmla="*/ 31 w 48"/>
                    <a:gd name="T45" fmla="*/ 17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48" h="45">
                      <a:moveTo>
                        <a:pt x="24" y="45"/>
                      </a:moveTo>
                      <a:cubicBezTo>
                        <a:pt x="17" y="45"/>
                        <a:pt x="12" y="43"/>
                        <a:pt x="7" y="39"/>
                      </a:cubicBezTo>
                      <a:cubicBezTo>
                        <a:pt x="6" y="38"/>
                        <a:pt x="4" y="36"/>
                        <a:pt x="3" y="35"/>
                      </a:cubicBezTo>
                      <a:cubicBezTo>
                        <a:pt x="1" y="31"/>
                        <a:pt x="0" y="27"/>
                        <a:pt x="0" y="23"/>
                      </a:cubicBezTo>
                      <a:cubicBezTo>
                        <a:pt x="0" y="18"/>
                        <a:pt x="1" y="14"/>
                        <a:pt x="3" y="11"/>
                      </a:cubicBezTo>
                      <a:cubicBezTo>
                        <a:pt x="5" y="7"/>
                        <a:pt x="8" y="5"/>
                        <a:pt x="12" y="3"/>
                      </a:cubicBezTo>
                      <a:cubicBezTo>
                        <a:pt x="15" y="1"/>
                        <a:pt x="19" y="0"/>
                        <a:pt x="23" y="0"/>
                      </a:cubicBezTo>
                      <a:cubicBezTo>
                        <a:pt x="27" y="0"/>
                        <a:pt x="30" y="0"/>
                        <a:pt x="33" y="1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3" y="8"/>
                        <a:pt x="45" y="10"/>
                        <a:pt x="46" y="13"/>
                      </a:cubicBezTo>
                      <a:cubicBezTo>
                        <a:pt x="48" y="16"/>
                        <a:pt x="48" y="19"/>
                        <a:pt x="48" y="23"/>
                      </a:cubicBezTo>
                      <a:cubicBezTo>
                        <a:pt x="48" y="27"/>
                        <a:pt x="47" y="31"/>
                        <a:pt x="45" y="35"/>
                      </a:cubicBezTo>
                      <a:cubicBezTo>
                        <a:pt x="43" y="38"/>
                        <a:pt x="40" y="41"/>
                        <a:pt x="36" y="43"/>
                      </a:cubicBezTo>
                      <a:cubicBezTo>
                        <a:pt x="32" y="44"/>
                        <a:pt x="28" y="45"/>
                        <a:pt x="24" y="45"/>
                      </a:cubicBezTo>
                      <a:close/>
                      <a:moveTo>
                        <a:pt x="31" y="17"/>
                      </a:moveTo>
                      <a:cubicBezTo>
                        <a:pt x="31" y="14"/>
                        <a:pt x="30" y="13"/>
                        <a:pt x="27" y="13"/>
                      </a:cubicBezTo>
                      <a:cubicBezTo>
                        <a:pt x="26" y="13"/>
                        <a:pt x="24" y="14"/>
                        <a:pt x="23" y="15"/>
                      </a:cubicBezTo>
                      <a:cubicBezTo>
                        <a:pt x="20" y="18"/>
                        <a:pt x="19" y="21"/>
                        <a:pt x="18" y="24"/>
                      </a:cubicBezTo>
                      <a:cubicBezTo>
                        <a:pt x="17" y="25"/>
                        <a:pt x="17" y="26"/>
                        <a:pt x="17" y="27"/>
                      </a:cubicBezTo>
                      <a:cubicBezTo>
                        <a:pt x="17" y="30"/>
                        <a:pt x="19" y="31"/>
                        <a:pt x="22" y="31"/>
                      </a:cubicBezTo>
                      <a:cubicBezTo>
                        <a:pt x="23" y="31"/>
                        <a:pt x="24" y="30"/>
                        <a:pt x="26" y="29"/>
                      </a:cubicBezTo>
                      <a:cubicBezTo>
                        <a:pt x="28" y="26"/>
                        <a:pt x="30" y="24"/>
                        <a:pt x="31" y="20"/>
                      </a:cubicBezTo>
                      <a:cubicBezTo>
                        <a:pt x="31" y="19"/>
                        <a:pt x="31" y="18"/>
                        <a:pt x="31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Freeform 56">
                  <a:extLst>
                    <a:ext uri="{FF2B5EF4-FFF2-40B4-BE49-F238E27FC236}">
                      <a16:creationId xmlns:a16="http://schemas.microsoft.com/office/drawing/2014/main" id="{BF2B5FD8-9B57-4406-8E33-93F70D846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891641" y="5990561"/>
                  <a:ext cx="131392" cy="177093"/>
                </a:xfrm>
                <a:custGeom>
                  <a:avLst/>
                  <a:gdLst>
                    <a:gd name="T0" fmla="*/ 16 w 34"/>
                    <a:gd name="T1" fmla="*/ 45 h 45"/>
                    <a:gd name="T2" fmla="*/ 0 w 34"/>
                    <a:gd name="T3" fmla="*/ 42 h 45"/>
                    <a:gd name="T4" fmla="*/ 0 w 34"/>
                    <a:gd name="T5" fmla="*/ 30 h 45"/>
                    <a:gd name="T6" fmla="*/ 1 w 34"/>
                    <a:gd name="T7" fmla="*/ 30 h 45"/>
                    <a:gd name="T8" fmla="*/ 3 w 34"/>
                    <a:gd name="T9" fmla="*/ 31 h 45"/>
                    <a:gd name="T10" fmla="*/ 8 w 34"/>
                    <a:gd name="T11" fmla="*/ 32 h 45"/>
                    <a:gd name="T12" fmla="*/ 12 w 34"/>
                    <a:gd name="T13" fmla="*/ 33 h 45"/>
                    <a:gd name="T14" fmla="*/ 15 w 34"/>
                    <a:gd name="T15" fmla="*/ 31 h 45"/>
                    <a:gd name="T16" fmla="*/ 12 w 34"/>
                    <a:gd name="T17" fmla="*/ 28 h 45"/>
                    <a:gd name="T18" fmla="*/ 10 w 34"/>
                    <a:gd name="T19" fmla="*/ 27 h 45"/>
                    <a:gd name="T20" fmla="*/ 7 w 34"/>
                    <a:gd name="T21" fmla="*/ 26 h 45"/>
                    <a:gd name="T22" fmla="*/ 2 w 34"/>
                    <a:gd name="T23" fmla="*/ 21 h 45"/>
                    <a:gd name="T24" fmla="*/ 0 w 34"/>
                    <a:gd name="T25" fmla="*/ 14 h 45"/>
                    <a:gd name="T26" fmla="*/ 10 w 34"/>
                    <a:gd name="T27" fmla="*/ 1 h 45"/>
                    <a:gd name="T28" fmla="*/ 19 w 34"/>
                    <a:gd name="T29" fmla="*/ 0 h 45"/>
                    <a:gd name="T30" fmla="*/ 30 w 34"/>
                    <a:gd name="T31" fmla="*/ 1 h 45"/>
                    <a:gd name="T32" fmla="*/ 31 w 34"/>
                    <a:gd name="T33" fmla="*/ 1 h 45"/>
                    <a:gd name="T34" fmla="*/ 31 w 34"/>
                    <a:gd name="T35" fmla="*/ 14 h 45"/>
                    <a:gd name="T36" fmla="*/ 21 w 34"/>
                    <a:gd name="T37" fmla="*/ 12 h 45"/>
                    <a:gd name="T38" fmla="*/ 19 w 34"/>
                    <a:gd name="T39" fmla="*/ 13 h 45"/>
                    <a:gd name="T40" fmla="*/ 18 w 34"/>
                    <a:gd name="T41" fmla="*/ 14 h 45"/>
                    <a:gd name="T42" fmla="*/ 19 w 34"/>
                    <a:gd name="T43" fmla="*/ 15 h 45"/>
                    <a:gd name="T44" fmla="*/ 21 w 34"/>
                    <a:gd name="T45" fmla="*/ 16 h 45"/>
                    <a:gd name="T46" fmla="*/ 24 w 34"/>
                    <a:gd name="T47" fmla="*/ 17 h 45"/>
                    <a:gd name="T48" fmla="*/ 27 w 34"/>
                    <a:gd name="T49" fmla="*/ 19 h 45"/>
                    <a:gd name="T50" fmla="*/ 34 w 34"/>
                    <a:gd name="T51" fmla="*/ 31 h 45"/>
                    <a:gd name="T52" fmla="*/ 29 w 34"/>
                    <a:gd name="T53" fmla="*/ 42 h 45"/>
                    <a:gd name="T54" fmla="*/ 16 w 34"/>
                    <a:gd name="T55" fmla="*/ 4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4" h="45">
                      <a:moveTo>
                        <a:pt x="16" y="45"/>
                      </a:moveTo>
                      <a:cubicBezTo>
                        <a:pt x="8" y="45"/>
                        <a:pt x="3" y="44"/>
                        <a:pt x="0" y="42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0"/>
                        <a:pt x="0" y="30"/>
                        <a:pt x="1" y="30"/>
                      </a:cubicBezTo>
                      <a:cubicBezTo>
                        <a:pt x="1" y="30"/>
                        <a:pt x="2" y="31"/>
                        <a:pt x="3" y="31"/>
                      </a:cubicBezTo>
                      <a:cubicBezTo>
                        <a:pt x="4" y="31"/>
                        <a:pt x="6" y="32"/>
                        <a:pt x="8" y="32"/>
                      </a:cubicBezTo>
                      <a:cubicBezTo>
                        <a:pt x="10" y="33"/>
                        <a:pt x="11" y="33"/>
                        <a:pt x="12" y="33"/>
                      </a:cubicBezTo>
                      <a:cubicBezTo>
                        <a:pt x="14" y="33"/>
                        <a:pt x="15" y="32"/>
                        <a:pt x="15" y="31"/>
                      </a:cubicBezTo>
                      <a:cubicBezTo>
                        <a:pt x="15" y="30"/>
                        <a:pt x="14" y="29"/>
                        <a:pt x="12" y="28"/>
                      </a:cubicBezTo>
                      <a:cubicBezTo>
                        <a:pt x="12" y="28"/>
                        <a:pt x="11" y="28"/>
                        <a:pt x="10" y="27"/>
                      </a:cubicBezTo>
                      <a:cubicBezTo>
                        <a:pt x="9" y="27"/>
                        <a:pt x="8" y="26"/>
                        <a:pt x="7" y="26"/>
                      </a:cubicBezTo>
                      <a:cubicBezTo>
                        <a:pt x="5" y="24"/>
                        <a:pt x="3" y="23"/>
                        <a:pt x="2" y="21"/>
                      </a:cubicBezTo>
                      <a:cubicBezTo>
                        <a:pt x="1" y="19"/>
                        <a:pt x="0" y="16"/>
                        <a:pt x="0" y="14"/>
                      </a:cubicBezTo>
                      <a:cubicBezTo>
                        <a:pt x="0" y="7"/>
                        <a:pt x="3" y="3"/>
                        <a:pt x="10" y="1"/>
                      </a:cubicBezTo>
                      <a:cubicBezTo>
                        <a:pt x="12" y="0"/>
                        <a:pt x="15" y="0"/>
                        <a:pt x="19" y="0"/>
                      </a:cubicBezTo>
                      <a:cubicBezTo>
                        <a:pt x="22" y="0"/>
                        <a:pt x="26" y="0"/>
                        <a:pt x="30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4"/>
                        <a:pt x="31" y="14"/>
                        <a:pt x="31" y="14"/>
                      </a:cubicBezTo>
                      <a:cubicBezTo>
                        <a:pt x="26" y="13"/>
                        <a:pt x="23" y="12"/>
                        <a:pt x="21" y="12"/>
                      </a:cubicBezTo>
                      <a:cubicBezTo>
                        <a:pt x="20" y="12"/>
                        <a:pt x="19" y="12"/>
                        <a:pt x="19" y="13"/>
                      </a:cubicBezTo>
                      <a:cubicBezTo>
                        <a:pt x="18" y="13"/>
                        <a:pt x="18" y="13"/>
                        <a:pt x="18" y="14"/>
                      </a:cubicBezTo>
                      <a:cubicBezTo>
                        <a:pt x="18" y="14"/>
                        <a:pt x="18" y="14"/>
                        <a:pt x="19" y="15"/>
                      </a:cubicBezTo>
                      <a:cubicBezTo>
                        <a:pt x="19" y="15"/>
                        <a:pt x="20" y="16"/>
                        <a:pt x="21" y="16"/>
                      </a:cubicBezTo>
                      <a:cubicBezTo>
                        <a:pt x="22" y="16"/>
                        <a:pt x="23" y="17"/>
                        <a:pt x="24" y="17"/>
                      </a:cubicBezTo>
                      <a:cubicBezTo>
                        <a:pt x="25" y="18"/>
                        <a:pt x="26" y="18"/>
                        <a:pt x="27" y="19"/>
                      </a:cubicBezTo>
                      <a:cubicBezTo>
                        <a:pt x="32" y="22"/>
                        <a:pt x="34" y="26"/>
                        <a:pt x="34" y="31"/>
                      </a:cubicBezTo>
                      <a:cubicBezTo>
                        <a:pt x="34" y="35"/>
                        <a:pt x="32" y="39"/>
                        <a:pt x="29" y="42"/>
                      </a:cubicBezTo>
                      <a:cubicBezTo>
                        <a:pt x="26" y="44"/>
                        <a:pt x="22" y="45"/>
                        <a:pt x="16" y="4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Freeform 57">
                  <a:extLst>
                    <a:ext uri="{FF2B5EF4-FFF2-40B4-BE49-F238E27FC236}">
                      <a16:creationId xmlns:a16="http://schemas.microsoft.com/office/drawing/2014/main" id="{0EE8514E-7133-4603-9812-0E5DB680E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068734" y="5996276"/>
                  <a:ext cx="119967" cy="165668"/>
                </a:xfrm>
                <a:custGeom>
                  <a:avLst/>
                  <a:gdLst>
                    <a:gd name="T0" fmla="*/ 0 w 21"/>
                    <a:gd name="T1" fmla="*/ 0 h 29"/>
                    <a:gd name="T2" fmla="*/ 21 w 21"/>
                    <a:gd name="T3" fmla="*/ 0 h 29"/>
                    <a:gd name="T4" fmla="*/ 21 w 21"/>
                    <a:gd name="T5" fmla="*/ 8 h 29"/>
                    <a:gd name="T6" fmla="*/ 11 w 21"/>
                    <a:gd name="T7" fmla="*/ 8 h 29"/>
                    <a:gd name="T8" fmla="*/ 11 w 21"/>
                    <a:gd name="T9" fmla="*/ 11 h 29"/>
                    <a:gd name="T10" fmla="*/ 21 w 21"/>
                    <a:gd name="T11" fmla="*/ 11 h 29"/>
                    <a:gd name="T12" fmla="*/ 21 w 21"/>
                    <a:gd name="T13" fmla="*/ 18 h 29"/>
                    <a:gd name="T14" fmla="*/ 11 w 21"/>
                    <a:gd name="T15" fmla="*/ 18 h 29"/>
                    <a:gd name="T16" fmla="*/ 11 w 21"/>
                    <a:gd name="T17" fmla="*/ 21 h 29"/>
                    <a:gd name="T18" fmla="*/ 21 w 21"/>
                    <a:gd name="T19" fmla="*/ 21 h 29"/>
                    <a:gd name="T20" fmla="*/ 21 w 21"/>
                    <a:gd name="T21" fmla="*/ 29 h 29"/>
                    <a:gd name="T22" fmla="*/ 0 w 21"/>
                    <a:gd name="T23" fmla="*/ 29 h 29"/>
                    <a:gd name="T24" fmla="*/ 0 w 21"/>
                    <a:gd name="T25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1" h="29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21" y="8"/>
                      </a:lnTo>
                      <a:lnTo>
                        <a:pt x="11" y="8"/>
                      </a:lnTo>
                      <a:lnTo>
                        <a:pt x="11" y="11"/>
                      </a:lnTo>
                      <a:lnTo>
                        <a:pt x="21" y="11"/>
                      </a:lnTo>
                      <a:lnTo>
                        <a:pt x="21" y="18"/>
                      </a:lnTo>
                      <a:lnTo>
                        <a:pt x="11" y="18"/>
                      </a:lnTo>
                      <a:lnTo>
                        <a:pt x="11" y="21"/>
                      </a:lnTo>
                      <a:lnTo>
                        <a:pt x="21" y="21"/>
                      </a:lnTo>
                      <a:lnTo>
                        <a:pt x="21" y="29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Freeform 58">
                  <a:extLst>
                    <a:ext uri="{FF2B5EF4-FFF2-40B4-BE49-F238E27FC236}">
                      <a16:creationId xmlns:a16="http://schemas.microsoft.com/office/drawing/2014/main" id="{9497B754-A5CA-417A-8853-4392F60A7F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34397" y="5996276"/>
                  <a:ext cx="188518" cy="165668"/>
                </a:xfrm>
                <a:custGeom>
                  <a:avLst/>
                  <a:gdLst>
                    <a:gd name="T0" fmla="*/ 12 w 33"/>
                    <a:gd name="T1" fmla="*/ 0 h 29"/>
                    <a:gd name="T2" fmla="*/ 12 w 33"/>
                    <a:gd name="T3" fmla="*/ 8 h 29"/>
                    <a:gd name="T4" fmla="*/ 19 w 33"/>
                    <a:gd name="T5" fmla="*/ 0 h 29"/>
                    <a:gd name="T6" fmla="*/ 31 w 33"/>
                    <a:gd name="T7" fmla="*/ 0 h 29"/>
                    <a:gd name="T8" fmla="*/ 21 w 33"/>
                    <a:gd name="T9" fmla="*/ 12 h 29"/>
                    <a:gd name="T10" fmla="*/ 33 w 33"/>
                    <a:gd name="T11" fmla="*/ 29 h 29"/>
                    <a:gd name="T12" fmla="*/ 19 w 33"/>
                    <a:gd name="T13" fmla="*/ 29 h 29"/>
                    <a:gd name="T14" fmla="*/ 13 w 33"/>
                    <a:gd name="T15" fmla="*/ 19 h 29"/>
                    <a:gd name="T16" fmla="*/ 12 w 33"/>
                    <a:gd name="T17" fmla="*/ 20 h 29"/>
                    <a:gd name="T18" fmla="*/ 12 w 33"/>
                    <a:gd name="T19" fmla="*/ 29 h 29"/>
                    <a:gd name="T20" fmla="*/ 0 w 33"/>
                    <a:gd name="T21" fmla="*/ 29 h 29"/>
                    <a:gd name="T22" fmla="*/ 0 w 33"/>
                    <a:gd name="T23" fmla="*/ 0 h 29"/>
                    <a:gd name="T24" fmla="*/ 12 w 33"/>
                    <a:gd name="T25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3" h="29">
                      <a:moveTo>
                        <a:pt x="12" y="0"/>
                      </a:moveTo>
                      <a:lnTo>
                        <a:pt x="12" y="8"/>
                      </a:lnTo>
                      <a:lnTo>
                        <a:pt x="19" y="0"/>
                      </a:lnTo>
                      <a:lnTo>
                        <a:pt x="31" y="0"/>
                      </a:lnTo>
                      <a:lnTo>
                        <a:pt x="21" y="12"/>
                      </a:lnTo>
                      <a:lnTo>
                        <a:pt x="33" y="29"/>
                      </a:lnTo>
                      <a:lnTo>
                        <a:pt x="19" y="29"/>
                      </a:lnTo>
                      <a:lnTo>
                        <a:pt x="13" y="19"/>
                      </a:lnTo>
                      <a:lnTo>
                        <a:pt x="12" y="20"/>
                      </a:lnTo>
                      <a:lnTo>
                        <a:pt x="12" y="29"/>
                      </a:lnTo>
                      <a:lnTo>
                        <a:pt x="0" y="29"/>
                      </a:lnTo>
                      <a:lnTo>
                        <a:pt x="0" y="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Freeform 59">
                  <a:extLst>
                    <a:ext uri="{FF2B5EF4-FFF2-40B4-BE49-F238E27FC236}">
                      <a16:creationId xmlns:a16="http://schemas.microsoft.com/office/drawing/2014/main" id="{3B86E285-FD72-4775-93B4-4A9DE221D1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62902" y="5996276"/>
                  <a:ext cx="125678" cy="165668"/>
                </a:xfrm>
                <a:custGeom>
                  <a:avLst/>
                  <a:gdLst>
                    <a:gd name="T0" fmla="*/ 0 w 22"/>
                    <a:gd name="T1" fmla="*/ 0 h 29"/>
                    <a:gd name="T2" fmla="*/ 21 w 22"/>
                    <a:gd name="T3" fmla="*/ 0 h 29"/>
                    <a:gd name="T4" fmla="*/ 21 w 22"/>
                    <a:gd name="T5" fmla="*/ 8 h 29"/>
                    <a:gd name="T6" fmla="*/ 11 w 22"/>
                    <a:gd name="T7" fmla="*/ 8 h 29"/>
                    <a:gd name="T8" fmla="*/ 11 w 22"/>
                    <a:gd name="T9" fmla="*/ 11 h 29"/>
                    <a:gd name="T10" fmla="*/ 21 w 22"/>
                    <a:gd name="T11" fmla="*/ 11 h 29"/>
                    <a:gd name="T12" fmla="*/ 21 w 22"/>
                    <a:gd name="T13" fmla="*/ 18 h 29"/>
                    <a:gd name="T14" fmla="*/ 11 w 22"/>
                    <a:gd name="T15" fmla="*/ 18 h 29"/>
                    <a:gd name="T16" fmla="*/ 11 w 22"/>
                    <a:gd name="T17" fmla="*/ 21 h 29"/>
                    <a:gd name="T18" fmla="*/ 22 w 22"/>
                    <a:gd name="T19" fmla="*/ 21 h 29"/>
                    <a:gd name="T20" fmla="*/ 22 w 22"/>
                    <a:gd name="T21" fmla="*/ 29 h 29"/>
                    <a:gd name="T22" fmla="*/ 0 w 22"/>
                    <a:gd name="T23" fmla="*/ 29 h 29"/>
                    <a:gd name="T24" fmla="*/ 0 w 22"/>
                    <a:gd name="T25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2" h="29">
                      <a:moveTo>
                        <a:pt x="0" y="0"/>
                      </a:moveTo>
                      <a:lnTo>
                        <a:pt x="21" y="0"/>
                      </a:lnTo>
                      <a:lnTo>
                        <a:pt x="21" y="8"/>
                      </a:lnTo>
                      <a:lnTo>
                        <a:pt x="11" y="8"/>
                      </a:lnTo>
                      <a:lnTo>
                        <a:pt x="11" y="11"/>
                      </a:lnTo>
                      <a:lnTo>
                        <a:pt x="21" y="11"/>
                      </a:lnTo>
                      <a:lnTo>
                        <a:pt x="21" y="18"/>
                      </a:lnTo>
                      <a:lnTo>
                        <a:pt x="11" y="18"/>
                      </a:lnTo>
                      <a:lnTo>
                        <a:pt x="11" y="21"/>
                      </a:lnTo>
                      <a:lnTo>
                        <a:pt x="22" y="21"/>
                      </a:lnTo>
                      <a:lnTo>
                        <a:pt x="22" y="29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Rectangle 60">
                  <a:extLst>
                    <a:ext uri="{FF2B5EF4-FFF2-40B4-BE49-F238E27FC236}">
                      <a16:creationId xmlns:a16="http://schemas.microsoft.com/office/drawing/2014/main" id="{0A7536B0-1D66-4241-8AEB-BD74A92112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634281" y="5996276"/>
                  <a:ext cx="62841" cy="16566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Freeform 61">
                  <a:extLst>
                    <a:ext uri="{FF2B5EF4-FFF2-40B4-BE49-F238E27FC236}">
                      <a16:creationId xmlns:a16="http://schemas.microsoft.com/office/drawing/2014/main" id="{E3BBF91D-8C9C-4A06-80CF-B96FD739FF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2822" y="5996276"/>
                  <a:ext cx="119967" cy="165668"/>
                </a:xfrm>
                <a:custGeom>
                  <a:avLst/>
                  <a:gdLst>
                    <a:gd name="T0" fmla="*/ 0 w 21"/>
                    <a:gd name="T1" fmla="*/ 0 h 29"/>
                    <a:gd name="T2" fmla="*/ 11 w 21"/>
                    <a:gd name="T3" fmla="*/ 0 h 29"/>
                    <a:gd name="T4" fmla="*/ 11 w 21"/>
                    <a:gd name="T5" fmla="*/ 20 h 29"/>
                    <a:gd name="T6" fmla="*/ 21 w 21"/>
                    <a:gd name="T7" fmla="*/ 20 h 29"/>
                    <a:gd name="T8" fmla="*/ 21 w 21"/>
                    <a:gd name="T9" fmla="*/ 29 h 29"/>
                    <a:gd name="T10" fmla="*/ 0 w 21"/>
                    <a:gd name="T11" fmla="*/ 29 h 29"/>
                    <a:gd name="T12" fmla="*/ 0 w 21"/>
                    <a:gd name="T13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9">
                      <a:moveTo>
                        <a:pt x="0" y="0"/>
                      </a:moveTo>
                      <a:lnTo>
                        <a:pt x="11" y="0"/>
                      </a:lnTo>
                      <a:lnTo>
                        <a:pt x="11" y="20"/>
                      </a:lnTo>
                      <a:lnTo>
                        <a:pt x="21" y="20"/>
                      </a:lnTo>
                      <a:lnTo>
                        <a:pt x="21" y="29"/>
                      </a:lnTo>
                      <a:lnTo>
                        <a:pt x="0" y="2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5" name="Freeform 62">
                <a:extLst>
                  <a:ext uri="{FF2B5EF4-FFF2-40B4-BE49-F238E27FC236}">
                    <a16:creationId xmlns:a16="http://schemas.microsoft.com/office/drawing/2014/main" id="{236612D1-9379-4060-81BB-827CD47303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3161" y="5783599"/>
                <a:ext cx="20283" cy="29298"/>
              </a:xfrm>
              <a:custGeom>
                <a:avLst/>
                <a:gdLst>
                  <a:gd name="T0" fmla="*/ 0 w 14"/>
                  <a:gd name="T1" fmla="*/ 1 h 19"/>
                  <a:gd name="T2" fmla="*/ 0 w 14"/>
                  <a:gd name="T3" fmla="*/ 0 h 19"/>
                  <a:gd name="T4" fmla="*/ 14 w 14"/>
                  <a:gd name="T5" fmla="*/ 0 h 19"/>
                  <a:gd name="T6" fmla="*/ 14 w 14"/>
                  <a:gd name="T7" fmla="*/ 1 h 19"/>
                  <a:gd name="T8" fmla="*/ 14 w 14"/>
                  <a:gd name="T9" fmla="*/ 2 h 19"/>
                  <a:gd name="T10" fmla="*/ 14 w 14"/>
                  <a:gd name="T11" fmla="*/ 3 h 19"/>
                  <a:gd name="T12" fmla="*/ 9 w 14"/>
                  <a:gd name="T13" fmla="*/ 3 h 19"/>
                  <a:gd name="T14" fmla="*/ 9 w 14"/>
                  <a:gd name="T15" fmla="*/ 3 h 19"/>
                  <a:gd name="T16" fmla="*/ 9 w 14"/>
                  <a:gd name="T17" fmla="*/ 3 h 19"/>
                  <a:gd name="T18" fmla="*/ 9 w 14"/>
                  <a:gd name="T19" fmla="*/ 18 h 19"/>
                  <a:gd name="T20" fmla="*/ 8 w 14"/>
                  <a:gd name="T21" fmla="*/ 19 h 19"/>
                  <a:gd name="T22" fmla="*/ 6 w 14"/>
                  <a:gd name="T23" fmla="*/ 19 h 19"/>
                  <a:gd name="T24" fmla="*/ 6 w 14"/>
                  <a:gd name="T25" fmla="*/ 18 h 19"/>
                  <a:gd name="T26" fmla="*/ 6 w 14"/>
                  <a:gd name="T27" fmla="*/ 3 h 19"/>
                  <a:gd name="T28" fmla="*/ 6 w 14"/>
                  <a:gd name="T29" fmla="*/ 3 h 19"/>
                  <a:gd name="T30" fmla="*/ 5 w 14"/>
                  <a:gd name="T31" fmla="*/ 3 h 19"/>
                  <a:gd name="T32" fmla="*/ 0 w 14"/>
                  <a:gd name="T33" fmla="*/ 3 h 19"/>
                  <a:gd name="T34" fmla="*/ 0 w 14"/>
                  <a:gd name="T35" fmla="*/ 2 h 19"/>
                  <a:gd name="T36" fmla="*/ 0 w 14"/>
                  <a:gd name="T37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4" h="19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1"/>
                      <a:pt x="14" y="1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4" y="3"/>
                      <a:pt x="14" y="3"/>
                      <a:pt x="14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3"/>
                      <a:pt x="5" y="3"/>
                      <a:pt x="5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3"/>
                      <a:pt x="0" y="3"/>
                      <a:pt x="0" y="2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63">
                <a:extLst>
                  <a:ext uri="{FF2B5EF4-FFF2-40B4-BE49-F238E27FC236}">
                    <a16:creationId xmlns:a16="http://schemas.microsoft.com/office/drawing/2014/main" id="{53F40D80-B858-4754-B99A-1A0C701AE3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38233" y="5783599"/>
                <a:ext cx="22536" cy="29298"/>
              </a:xfrm>
              <a:custGeom>
                <a:avLst/>
                <a:gdLst>
                  <a:gd name="T0" fmla="*/ 13 w 14"/>
                  <a:gd name="T1" fmla="*/ 18 h 19"/>
                  <a:gd name="T2" fmla="*/ 13 w 14"/>
                  <a:gd name="T3" fmla="*/ 19 h 19"/>
                  <a:gd name="T4" fmla="*/ 13 w 14"/>
                  <a:gd name="T5" fmla="*/ 19 h 19"/>
                  <a:gd name="T6" fmla="*/ 11 w 14"/>
                  <a:gd name="T7" fmla="*/ 19 h 19"/>
                  <a:gd name="T8" fmla="*/ 10 w 14"/>
                  <a:gd name="T9" fmla="*/ 18 h 19"/>
                  <a:gd name="T10" fmla="*/ 7 w 14"/>
                  <a:gd name="T11" fmla="*/ 11 h 19"/>
                  <a:gd name="T12" fmla="*/ 7 w 14"/>
                  <a:gd name="T13" fmla="*/ 11 h 19"/>
                  <a:gd name="T14" fmla="*/ 3 w 14"/>
                  <a:gd name="T15" fmla="*/ 11 h 19"/>
                  <a:gd name="T16" fmla="*/ 3 w 14"/>
                  <a:gd name="T17" fmla="*/ 11 h 19"/>
                  <a:gd name="T18" fmla="*/ 3 w 14"/>
                  <a:gd name="T19" fmla="*/ 18 h 19"/>
                  <a:gd name="T20" fmla="*/ 3 w 14"/>
                  <a:gd name="T21" fmla="*/ 19 h 19"/>
                  <a:gd name="T22" fmla="*/ 2 w 14"/>
                  <a:gd name="T23" fmla="*/ 19 h 19"/>
                  <a:gd name="T24" fmla="*/ 0 w 14"/>
                  <a:gd name="T25" fmla="*/ 19 h 19"/>
                  <a:gd name="T26" fmla="*/ 0 w 14"/>
                  <a:gd name="T27" fmla="*/ 19 h 19"/>
                  <a:gd name="T28" fmla="*/ 0 w 14"/>
                  <a:gd name="T29" fmla="*/ 18 h 19"/>
                  <a:gd name="T30" fmla="*/ 0 w 14"/>
                  <a:gd name="T31" fmla="*/ 1 h 19"/>
                  <a:gd name="T32" fmla="*/ 0 w 14"/>
                  <a:gd name="T33" fmla="*/ 1 h 19"/>
                  <a:gd name="T34" fmla="*/ 0 w 14"/>
                  <a:gd name="T35" fmla="*/ 0 h 19"/>
                  <a:gd name="T36" fmla="*/ 7 w 14"/>
                  <a:gd name="T37" fmla="*/ 0 h 19"/>
                  <a:gd name="T38" fmla="*/ 12 w 14"/>
                  <a:gd name="T39" fmla="*/ 2 h 19"/>
                  <a:gd name="T40" fmla="*/ 14 w 14"/>
                  <a:gd name="T41" fmla="*/ 5 h 19"/>
                  <a:gd name="T42" fmla="*/ 13 w 14"/>
                  <a:gd name="T43" fmla="*/ 8 h 19"/>
                  <a:gd name="T44" fmla="*/ 10 w 14"/>
                  <a:gd name="T45" fmla="*/ 10 h 19"/>
                  <a:gd name="T46" fmla="*/ 10 w 14"/>
                  <a:gd name="T47" fmla="*/ 10 h 19"/>
                  <a:gd name="T48" fmla="*/ 13 w 14"/>
                  <a:gd name="T49" fmla="*/ 18 h 19"/>
                  <a:gd name="T50" fmla="*/ 13 w 14"/>
                  <a:gd name="T51" fmla="*/ 18 h 19"/>
                  <a:gd name="T52" fmla="*/ 10 w 14"/>
                  <a:gd name="T53" fmla="*/ 8 h 19"/>
                  <a:gd name="T54" fmla="*/ 11 w 14"/>
                  <a:gd name="T55" fmla="*/ 6 h 19"/>
                  <a:gd name="T56" fmla="*/ 10 w 14"/>
                  <a:gd name="T57" fmla="*/ 3 h 19"/>
                  <a:gd name="T58" fmla="*/ 7 w 14"/>
                  <a:gd name="T59" fmla="*/ 3 h 19"/>
                  <a:gd name="T60" fmla="*/ 3 w 14"/>
                  <a:gd name="T61" fmla="*/ 3 h 19"/>
                  <a:gd name="T62" fmla="*/ 3 w 14"/>
                  <a:gd name="T63" fmla="*/ 3 h 19"/>
                  <a:gd name="T64" fmla="*/ 3 w 14"/>
                  <a:gd name="T65" fmla="*/ 3 h 19"/>
                  <a:gd name="T66" fmla="*/ 3 w 14"/>
                  <a:gd name="T67" fmla="*/ 8 h 19"/>
                  <a:gd name="T68" fmla="*/ 3 w 14"/>
                  <a:gd name="T69" fmla="*/ 9 h 19"/>
                  <a:gd name="T70" fmla="*/ 7 w 14"/>
                  <a:gd name="T71" fmla="*/ 9 h 19"/>
                  <a:gd name="T72" fmla="*/ 10 w 14"/>
                  <a:gd name="T73" fmla="*/ 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" h="19">
                    <a:moveTo>
                      <a:pt x="13" y="18"/>
                    </a:move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1" y="19"/>
                      <a:pt x="11" y="19"/>
                      <a:pt x="11" y="19"/>
                    </a:cubicBezTo>
                    <a:cubicBezTo>
                      <a:pt x="11" y="19"/>
                      <a:pt x="10" y="19"/>
                      <a:pt x="10" y="1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8"/>
                      <a:pt x="3" y="19"/>
                      <a:pt x="3" y="19"/>
                    </a:cubicBezTo>
                    <a:cubicBezTo>
                      <a:pt x="3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8"/>
                      <a:pt x="0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2" y="2"/>
                    </a:cubicBezTo>
                    <a:cubicBezTo>
                      <a:pt x="13" y="3"/>
                      <a:pt x="14" y="4"/>
                      <a:pt x="14" y="5"/>
                    </a:cubicBezTo>
                    <a:cubicBezTo>
                      <a:pt x="14" y="7"/>
                      <a:pt x="13" y="8"/>
                      <a:pt x="13" y="8"/>
                    </a:cubicBezTo>
                    <a:cubicBezTo>
                      <a:pt x="12" y="9"/>
                      <a:pt x="11" y="10"/>
                      <a:pt x="10" y="10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8"/>
                      <a:pt x="13" y="18"/>
                      <a:pt x="13" y="18"/>
                    </a:cubicBezTo>
                    <a:close/>
                    <a:moveTo>
                      <a:pt x="10" y="8"/>
                    </a:moveTo>
                    <a:cubicBezTo>
                      <a:pt x="10" y="7"/>
                      <a:pt x="11" y="7"/>
                      <a:pt x="11" y="6"/>
                    </a:cubicBezTo>
                    <a:cubicBezTo>
                      <a:pt x="11" y="5"/>
                      <a:pt x="10" y="4"/>
                      <a:pt x="10" y="3"/>
                    </a:cubicBezTo>
                    <a:cubicBezTo>
                      <a:pt x="9" y="3"/>
                      <a:pt x="8" y="3"/>
                      <a:pt x="7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9"/>
                      <a:pt x="3" y="9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8" y="9"/>
                      <a:pt x="9" y="8"/>
                      <a:pt x="10" y="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64">
                <a:extLst>
                  <a:ext uri="{FF2B5EF4-FFF2-40B4-BE49-F238E27FC236}">
                    <a16:creationId xmlns:a16="http://schemas.microsoft.com/office/drawing/2014/main" id="{E269D088-6261-42F9-B47A-0DBAD2F286A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81050" y="5783599"/>
                <a:ext cx="27044" cy="29298"/>
              </a:xfrm>
              <a:custGeom>
                <a:avLst/>
                <a:gdLst>
                  <a:gd name="T0" fmla="*/ 0 w 17"/>
                  <a:gd name="T1" fmla="*/ 18 h 19"/>
                  <a:gd name="T2" fmla="*/ 1 w 17"/>
                  <a:gd name="T3" fmla="*/ 18 h 19"/>
                  <a:gd name="T4" fmla="*/ 7 w 17"/>
                  <a:gd name="T5" fmla="*/ 1 h 19"/>
                  <a:gd name="T6" fmla="*/ 7 w 17"/>
                  <a:gd name="T7" fmla="*/ 1 h 19"/>
                  <a:gd name="T8" fmla="*/ 7 w 17"/>
                  <a:gd name="T9" fmla="*/ 0 h 19"/>
                  <a:gd name="T10" fmla="*/ 10 w 17"/>
                  <a:gd name="T11" fmla="*/ 0 h 19"/>
                  <a:gd name="T12" fmla="*/ 10 w 17"/>
                  <a:gd name="T13" fmla="*/ 1 h 19"/>
                  <a:gd name="T14" fmla="*/ 17 w 17"/>
                  <a:gd name="T15" fmla="*/ 18 h 19"/>
                  <a:gd name="T16" fmla="*/ 17 w 17"/>
                  <a:gd name="T17" fmla="*/ 18 h 19"/>
                  <a:gd name="T18" fmla="*/ 16 w 17"/>
                  <a:gd name="T19" fmla="*/ 19 h 19"/>
                  <a:gd name="T20" fmla="*/ 14 w 17"/>
                  <a:gd name="T21" fmla="*/ 19 h 19"/>
                  <a:gd name="T22" fmla="*/ 14 w 17"/>
                  <a:gd name="T23" fmla="*/ 18 h 19"/>
                  <a:gd name="T24" fmla="*/ 12 w 17"/>
                  <a:gd name="T25" fmla="*/ 14 h 19"/>
                  <a:gd name="T26" fmla="*/ 12 w 17"/>
                  <a:gd name="T27" fmla="*/ 14 h 19"/>
                  <a:gd name="T28" fmla="*/ 12 w 17"/>
                  <a:gd name="T29" fmla="*/ 14 h 19"/>
                  <a:gd name="T30" fmla="*/ 5 w 17"/>
                  <a:gd name="T31" fmla="*/ 14 h 19"/>
                  <a:gd name="T32" fmla="*/ 5 w 17"/>
                  <a:gd name="T33" fmla="*/ 14 h 19"/>
                  <a:gd name="T34" fmla="*/ 3 w 17"/>
                  <a:gd name="T35" fmla="*/ 18 h 19"/>
                  <a:gd name="T36" fmla="*/ 3 w 17"/>
                  <a:gd name="T37" fmla="*/ 19 h 19"/>
                  <a:gd name="T38" fmla="*/ 1 w 17"/>
                  <a:gd name="T39" fmla="*/ 19 h 19"/>
                  <a:gd name="T40" fmla="*/ 0 w 17"/>
                  <a:gd name="T41" fmla="*/ 18 h 19"/>
                  <a:gd name="T42" fmla="*/ 11 w 17"/>
                  <a:gd name="T43" fmla="*/ 12 h 19"/>
                  <a:gd name="T44" fmla="*/ 11 w 17"/>
                  <a:gd name="T45" fmla="*/ 11 h 19"/>
                  <a:gd name="T46" fmla="*/ 11 w 17"/>
                  <a:gd name="T47" fmla="*/ 11 h 19"/>
                  <a:gd name="T48" fmla="*/ 9 w 17"/>
                  <a:gd name="T49" fmla="*/ 4 h 19"/>
                  <a:gd name="T50" fmla="*/ 8 w 17"/>
                  <a:gd name="T51" fmla="*/ 4 h 19"/>
                  <a:gd name="T52" fmla="*/ 8 w 17"/>
                  <a:gd name="T53" fmla="*/ 4 h 19"/>
                  <a:gd name="T54" fmla="*/ 6 w 17"/>
                  <a:gd name="T55" fmla="*/ 11 h 19"/>
                  <a:gd name="T56" fmla="*/ 5 w 17"/>
                  <a:gd name="T57" fmla="*/ 11 h 19"/>
                  <a:gd name="T58" fmla="*/ 6 w 17"/>
                  <a:gd name="T59" fmla="*/ 12 h 19"/>
                  <a:gd name="T60" fmla="*/ 11 w 17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7" h="19">
                    <a:moveTo>
                      <a:pt x="0" y="18"/>
                    </a:moveTo>
                    <a:cubicBezTo>
                      <a:pt x="1" y="18"/>
                      <a:pt x="1" y="18"/>
                      <a:pt x="1" y="18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7" y="0"/>
                      <a:pt x="7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9"/>
                      <a:pt x="17" y="19"/>
                      <a:pt x="16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8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5" y="14"/>
                      <a:pt x="5" y="14"/>
                      <a:pt x="5" y="14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9"/>
                      <a:pt x="0" y="18"/>
                    </a:cubicBezTo>
                    <a:close/>
                    <a:moveTo>
                      <a:pt x="11" y="12"/>
                    </a:move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6" y="12"/>
                      <a:pt x="6" y="12"/>
                    </a:cubicBezTo>
                    <a:lnTo>
                      <a:pt x="11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65">
                <a:extLst>
                  <a:ext uri="{FF2B5EF4-FFF2-40B4-BE49-F238E27FC236}">
                    <a16:creationId xmlns:a16="http://schemas.microsoft.com/office/drawing/2014/main" id="{39CFAB22-E449-497C-AF0B-55BF4E909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6123" y="5783599"/>
                <a:ext cx="24791" cy="29298"/>
              </a:xfrm>
              <a:custGeom>
                <a:avLst/>
                <a:gdLst>
                  <a:gd name="T0" fmla="*/ 16 w 16"/>
                  <a:gd name="T1" fmla="*/ 1 h 19"/>
                  <a:gd name="T2" fmla="*/ 16 w 16"/>
                  <a:gd name="T3" fmla="*/ 1 h 19"/>
                  <a:gd name="T4" fmla="*/ 10 w 16"/>
                  <a:gd name="T5" fmla="*/ 18 h 19"/>
                  <a:gd name="T6" fmla="*/ 9 w 16"/>
                  <a:gd name="T7" fmla="*/ 19 h 19"/>
                  <a:gd name="T8" fmla="*/ 9 w 16"/>
                  <a:gd name="T9" fmla="*/ 19 h 19"/>
                  <a:gd name="T10" fmla="*/ 7 w 16"/>
                  <a:gd name="T11" fmla="*/ 19 h 19"/>
                  <a:gd name="T12" fmla="*/ 6 w 16"/>
                  <a:gd name="T13" fmla="*/ 18 h 19"/>
                  <a:gd name="T14" fmla="*/ 0 w 16"/>
                  <a:gd name="T15" fmla="*/ 1 h 19"/>
                  <a:gd name="T16" fmla="*/ 0 w 16"/>
                  <a:gd name="T17" fmla="*/ 1 h 19"/>
                  <a:gd name="T18" fmla="*/ 0 w 16"/>
                  <a:gd name="T19" fmla="*/ 1 h 19"/>
                  <a:gd name="T20" fmla="*/ 0 w 16"/>
                  <a:gd name="T21" fmla="*/ 0 h 19"/>
                  <a:gd name="T22" fmla="*/ 3 w 16"/>
                  <a:gd name="T23" fmla="*/ 0 h 19"/>
                  <a:gd name="T24" fmla="*/ 3 w 16"/>
                  <a:gd name="T25" fmla="*/ 1 h 19"/>
                  <a:gd name="T26" fmla="*/ 8 w 16"/>
                  <a:gd name="T27" fmla="*/ 15 h 19"/>
                  <a:gd name="T28" fmla="*/ 8 w 16"/>
                  <a:gd name="T29" fmla="*/ 15 h 19"/>
                  <a:gd name="T30" fmla="*/ 8 w 16"/>
                  <a:gd name="T31" fmla="*/ 15 h 19"/>
                  <a:gd name="T32" fmla="*/ 13 w 16"/>
                  <a:gd name="T33" fmla="*/ 1 h 19"/>
                  <a:gd name="T34" fmla="*/ 14 w 16"/>
                  <a:gd name="T35" fmla="*/ 0 h 19"/>
                  <a:gd name="T36" fmla="*/ 15 w 16"/>
                  <a:gd name="T37" fmla="*/ 0 h 19"/>
                  <a:gd name="T38" fmla="*/ 16 w 16"/>
                  <a:gd name="T3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" h="19">
                    <a:moveTo>
                      <a:pt x="16" y="1"/>
                    </a:moveTo>
                    <a:cubicBezTo>
                      <a:pt x="16" y="1"/>
                      <a:pt x="16" y="1"/>
                      <a:pt x="16" y="1"/>
                    </a:cubicBezTo>
                    <a:cubicBezTo>
                      <a:pt x="10" y="18"/>
                      <a:pt x="10" y="18"/>
                      <a:pt x="10" y="18"/>
                    </a:cubicBezTo>
                    <a:cubicBezTo>
                      <a:pt x="10" y="18"/>
                      <a:pt x="9" y="19"/>
                      <a:pt x="9" y="19"/>
                    </a:cubicBezTo>
                    <a:cubicBezTo>
                      <a:pt x="9" y="19"/>
                      <a:pt x="9" y="19"/>
                      <a:pt x="9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7" y="19"/>
                      <a:pt x="6" y="19"/>
                      <a:pt x="6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13" y="1"/>
                      <a:pt x="13" y="1"/>
                      <a:pt x="13" y="1"/>
                    </a:cubicBezTo>
                    <a:cubicBezTo>
                      <a:pt x="13" y="1"/>
                      <a:pt x="13" y="0"/>
                      <a:pt x="14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6" y="0"/>
                      <a:pt x="16" y="1"/>
                      <a:pt x="16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66">
                <a:extLst>
                  <a:ext uri="{FF2B5EF4-FFF2-40B4-BE49-F238E27FC236}">
                    <a16:creationId xmlns:a16="http://schemas.microsoft.com/office/drawing/2014/main" id="{9FE1E862-60B5-41BB-BEE7-6403207AC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73450" y="5783599"/>
                <a:ext cx="20283" cy="29298"/>
              </a:xfrm>
              <a:custGeom>
                <a:avLst/>
                <a:gdLst>
                  <a:gd name="T0" fmla="*/ 1 w 13"/>
                  <a:gd name="T1" fmla="*/ 1 h 19"/>
                  <a:gd name="T2" fmla="*/ 1 w 13"/>
                  <a:gd name="T3" fmla="*/ 0 h 19"/>
                  <a:gd name="T4" fmla="*/ 12 w 13"/>
                  <a:gd name="T5" fmla="*/ 0 h 19"/>
                  <a:gd name="T6" fmla="*/ 13 w 13"/>
                  <a:gd name="T7" fmla="*/ 1 h 19"/>
                  <a:gd name="T8" fmla="*/ 13 w 13"/>
                  <a:gd name="T9" fmla="*/ 2 h 19"/>
                  <a:gd name="T10" fmla="*/ 12 w 13"/>
                  <a:gd name="T11" fmla="*/ 3 h 19"/>
                  <a:gd name="T12" fmla="*/ 4 w 13"/>
                  <a:gd name="T13" fmla="*/ 3 h 19"/>
                  <a:gd name="T14" fmla="*/ 3 w 13"/>
                  <a:gd name="T15" fmla="*/ 3 h 19"/>
                  <a:gd name="T16" fmla="*/ 3 w 13"/>
                  <a:gd name="T17" fmla="*/ 8 h 19"/>
                  <a:gd name="T18" fmla="*/ 4 w 13"/>
                  <a:gd name="T19" fmla="*/ 8 h 19"/>
                  <a:gd name="T20" fmla="*/ 10 w 13"/>
                  <a:gd name="T21" fmla="*/ 8 h 19"/>
                  <a:gd name="T22" fmla="*/ 10 w 13"/>
                  <a:gd name="T23" fmla="*/ 9 h 19"/>
                  <a:gd name="T24" fmla="*/ 10 w 13"/>
                  <a:gd name="T25" fmla="*/ 10 h 19"/>
                  <a:gd name="T26" fmla="*/ 10 w 13"/>
                  <a:gd name="T27" fmla="*/ 11 h 19"/>
                  <a:gd name="T28" fmla="*/ 4 w 13"/>
                  <a:gd name="T29" fmla="*/ 11 h 19"/>
                  <a:gd name="T30" fmla="*/ 3 w 13"/>
                  <a:gd name="T31" fmla="*/ 11 h 19"/>
                  <a:gd name="T32" fmla="*/ 3 w 13"/>
                  <a:gd name="T33" fmla="*/ 16 h 19"/>
                  <a:gd name="T34" fmla="*/ 4 w 13"/>
                  <a:gd name="T35" fmla="*/ 16 h 19"/>
                  <a:gd name="T36" fmla="*/ 4 w 13"/>
                  <a:gd name="T37" fmla="*/ 17 h 19"/>
                  <a:gd name="T38" fmla="*/ 13 w 13"/>
                  <a:gd name="T39" fmla="*/ 17 h 19"/>
                  <a:gd name="T40" fmla="*/ 13 w 13"/>
                  <a:gd name="T41" fmla="*/ 17 h 19"/>
                  <a:gd name="T42" fmla="*/ 13 w 13"/>
                  <a:gd name="T43" fmla="*/ 17 h 19"/>
                  <a:gd name="T44" fmla="*/ 13 w 13"/>
                  <a:gd name="T45" fmla="*/ 18 h 19"/>
                  <a:gd name="T46" fmla="*/ 13 w 13"/>
                  <a:gd name="T47" fmla="*/ 19 h 19"/>
                  <a:gd name="T48" fmla="*/ 1 w 13"/>
                  <a:gd name="T49" fmla="*/ 19 h 19"/>
                  <a:gd name="T50" fmla="*/ 1 w 13"/>
                  <a:gd name="T51" fmla="*/ 19 h 19"/>
                  <a:gd name="T52" fmla="*/ 0 w 13"/>
                  <a:gd name="T53" fmla="*/ 18 h 19"/>
                  <a:gd name="T54" fmla="*/ 0 w 13"/>
                  <a:gd name="T55" fmla="*/ 1 h 19"/>
                  <a:gd name="T56" fmla="*/ 1 w 13"/>
                  <a:gd name="T57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3" h="19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3" y="1"/>
                      <a:pt x="13" y="1"/>
                    </a:cubicBezTo>
                    <a:cubicBezTo>
                      <a:pt x="13" y="2"/>
                      <a:pt x="13" y="2"/>
                      <a:pt x="13" y="2"/>
                    </a:cubicBezTo>
                    <a:cubicBezTo>
                      <a:pt x="13" y="3"/>
                      <a:pt x="12" y="3"/>
                      <a:pt x="12" y="3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4" y="3"/>
                      <a:pt x="3" y="3"/>
                      <a:pt x="3" y="3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4" y="8"/>
                      <a:pt x="4" y="8"/>
                    </a:cubicBezTo>
                    <a:cubicBezTo>
                      <a:pt x="10" y="8"/>
                      <a:pt x="10" y="8"/>
                      <a:pt x="10" y="8"/>
                    </a:cubicBezTo>
                    <a:cubicBezTo>
                      <a:pt x="10" y="8"/>
                      <a:pt x="10" y="9"/>
                      <a:pt x="10" y="9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10" y="11"/>
                      <a:pt x="10" y="11"/>
                      <a:pt x="10" y="11"/>
                    </a:cubicBezTo>
                    <a:cubicBezTo>
                      <a:pt x="4" y="11"/>
                      <a:pt x="4" y="11"/>
                      <a:pt x="4" y="11"/>
                    </a:cubicBezTo>
                    <a:cubicBezTo>
                      <a:pt x="4" y="11"/>
                      <a:pt x="3" y="11"/>
                      <a:pt x="3" y="11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4" y="16"/>
                    </a:cubicBezTo>
                    <a:cubicBezTo>
                      <a:pt x="4" y="16"/>
                      <a:pt x="4" y="17"/>
                      <a:pt x="4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3" y="18"/>
                      <a:pt x="13" y="18"/>
                      <a:pt x="13" y="18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1" y="19"/>
                      <a:pt x="0" y="18"/>
                      <a:pt x="0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67">
                <a:extLst>
                  <a:ext uri="{FF2B5EF4-FFF2-40B4-BE49-F238E27FC236}">
                    <a16:creationId xmlns:a16="http://schemas.microsoft.com/office/drawing/2014/main" id="{6DEE561C-754A-47B3-A8BD-671BEA6932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18522" y="5783599"/>
                <a:ext cx="18029" cy="29298"/>
              </a:xfrm>
              <a:custGeom>
                <a:avLst/>
                <a:gdLst>
                  <a:gd name="T0" fmla="*/ 0 w 12"/>
                  <a:gd name="T1" fmla="*/ 0 h 19"/>
                  <a:gd name="T2" fmla="*/ 2 w 12"/>
                  <a:gd name="T3" fmla="*/ 0 h 19"/>
                  <a:gd name="T4" fmla="*/ 3 w 12"/>
                  <a:gd name="T5" fmla="*/ 1 h 19"/>
                  <a:gd name="T6" fmla="*/ 3 w 12"/>
                  <a:gd name="T7" fmla="*/ 16 h 19"/>
                  <a:gd name="T8" fmla="*/ 3 w 12"/>
                  <a:gd name="T9" fmla="*/ 16 h 19"/>
                  <a:gd name="T10" fmla="*/ 3 w 12"/>
                  <a:gd name="T11" fmla="*/ 17 h 19"/>
                  <a:gd name="T12" fmla="*/ 11 w 12"/>
                  <a:gd name="T13" fmla="*/ 17 h 19"/>
                  <a:gd name="T14" fmla="*/ 11 w 12"/>
                  <a:gd name="T15" fmla="*/ 17 h 19"/>
                  <a:gd name="T16" fmla="*/ 12 w 12"/>
                  <a:gd name="T17" fmla="*/ 17 h 19"/>
                  <a:gd name="T18" fmla="*/ 12 w 12"/>
                  <a:gd name="T19" fmla="*/ 18 h 19"/>
                  <a:gd name="T20" fmla="*/ 11 w 12"/>
                  <a:gd name="T21" fmla="*/ 19 h 19"/>
                  <a:gd name="T22" fmla="*/ 0 w 12"/>
                  <a:gd name="T23" fmla="*/ 19 h 19"/>
                  <a:gd name="T24" fmla="*/ 0 w 12"/>
                  <a:gd name="T25" fmla="*/ 19 h 19"/>
                  <a:gd name="T26" fmla="*/ 0 w 12"/>
                  <a:gd name="T27" fmla="*/ 18 h 19"/>
                  <a:gd name="T28" fmla="*/ 0 w 12"/>
                  <a:gd name="T29" fmla="*/ 1 h 19"/>
                  <a:gd name="T30" fmla="*/ 0 w 12"/>
                  <a:gd name="T3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2" h="19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1" y="19"/>
                      <a:pt x="1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8"/>
                      <a:pt x="0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68">
                <a:extLst>
                  <a:ext uri="{FF2B5EF4-FFF2-40B4-BE49-F238E27FC236}">
                    <a16:creationId xmlns:a16="http://schemas.microsoft.com/office/drawing/2014/main" id="{56A75C13-1109-4451-A3CB-183A27E5E2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86130" y="5783599"/>
                <a:ext cx="24791" cy="29298"/>
              </a:xfrm>
              <a:custGeom>
                <a:avLst/>
                <a:gdLst>
                  <a:gd name="T0" fmla="*/ 0 w 16"/>
                  <a:gd name="T1" fmla="*/ 18 h 19"/>
                  <a:gd name="T2" fmla="*/ 0 w 16"/>
                  <a:gd name="T3" fmla="*/ 18 h 19"/>
                  <a:gd name="T4" fmla="*/ 6 w 16"/>
                  <a:gd name="T5" fmla="*/ 1 h 19"/>
                  <a:gd name="T6" fmla="*/ 6 w 16"/>
                  <a:gd name="T7" fmla="*/ 1 h 19"/>
                  <a:gd name="T8" fmla="*/ 7 w 16"/>
                  <a:gd name="T9" fmla="*/ 0 h 19"/>
                  <a:gd name="T10" fmla="*/ 9 w 16"/>
                  <a:gd name="T11" fmla="*/ 0 h 19"/>
                  <a:gd name="T12" fmla="*/ 10 w 16"/>
                  <a:gd name="T13" fmla="*/ 1 h 19"/>
                  <a:gd name="T14" fmla="*/ 16 w 16"/>
                  <a:gd name="T15" fmla="*/ 18 h 19"/>
                  <a:gd name="T16" fmla="*/ 16 w 16"/>
                  <a:gd name="T17" fmla="*/ 18 h 19"/>
                  <a:gd name="T18" fmla="*/ 16 w 16"/>
                  <a:gd name="T19" fmla="*/ 19 h 19"/>
                  <a:gd name="T20" fmla="*/ 13 w 16"/>
                  <a:gd name="T21" fmla="*/ 19 h 19"/>
                  <a:gd name="T22" fmla="*/ 13 w 16"/>
                  <a:gd name="T23" fmla="*/ 18 h 19"/>
                  <a:gd name="T24" fmla="*/ 11 w 16"/>
                  <a:gd name="T25" fmla="*/ 14 h 19"/>
                  <a:gd name="T26" fmla="*/ 11 w 16"/>
                  <a:gd name="T27" fmla="*/ 14 h 19"/>
                  <a:gd name="T28" fmla="*/ 11 w 16"/>
                  <a:gd name="T29" fmla="*/ 14 h 19"/>
                  <a:gd name="T30" fmla="*/ 4 w 16"/>
                  <a:gd name="T31" fmla="*/ 14 h 19"/>
                  <a:gd name="T32" fmla="*/ 4 w 16"/>
                  <a:gd name="T33" fmla="*/ 14 h 19"/>
                  <a:gd name="T34" fmla="*/ 2 w 16"/>
                  <a:gd name="T35" fmla="*/ 18 h 19"/>
                  <a:gd name="T36" fmla="*/ 2 w 16"/>
                  <a:gd name="T37" fmla="*/ 19 h 19"/>
                  <a:gd name="T38" fmla="*/ 0 w 16"/>
                  <a:gd name="T39" fmla="*/ 19 h 19"/>
                  <a:gd name="T40" fmla="*/ 0 w 16"/>
                  <a:gd name="T41" fmla="*/ 18 h 19"/>
                  <a:gd name="T42" fmla="*/ 10 w 16"/>
                  <a:gd name="T43" fmla="*/ 12 h 19"/>
                  <a:gd name="T44" fmla="*/ 11 w 16"/>
                  <a:gd name="T45" fmla="*/ 11 h 19"/>
                  <a:gd name="T46" fmla="*/ 11 w 16"/>
                  <a:gd name="T47" fmla="*/ 11 h 19"/>
                  <a:gd name="T48" fmla="*/ 8 w 16"/>
                  <a:gd name="T49" fmla="*/ 4 h 19"/>
                  <a:gd name="T50" fmla="*/ 8 w 16"/>
                  <a:gd name="T51" fmla="*/ 4 h 19"/>
                  <a:gd name="T52" fmla="*/ 8 w 16"/>
                  <a:gd name="T53" fmla="*/ 4 h 19"/>
                  <a:gd name="T54" fmla="*/ 5 w 16"/>
                  <a:gd name="T55" fmla="*/ 11 h 19"/>
                  <a:gd name="T56" fmla="*/ 5 w 16"/>
                  <a:gd name="T57" fmla="*/ 11 h 19"/>
                  <a:gd name="T58" fmla="*/ 5 w 16"/>
                  <a:gd name="T59" fmla="*/ 12 h 19"/>
                  <a:gd name="T60" fmla="*/ 10 w 16"/>
                  <a:gd name="T61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" h="19">
                    <a:moveTo>
                      <a:pt x="0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7" y="0"/>
                      <a:pt x="7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0" y="0"/>
                      <a:pt x="10" y="1"/>
                      <a:pt x="10" y="1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3" y="18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8"/>
                    </a:cubicBezTo>
                    <a:close/>
                    <a:moveTo>
                      <a:pt x="10" y="12"/>
                    </a:moveTo>
                    <a:cubicBezTo>
                      <a:pt x="11" y="12"/>
                      <a:pt x="11" y="12"/>
                      <a:pt x="11" y="11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1"/>
                      <a:pt x="5" y="11"/>
                    </a:cubicBezTo>
                    <a:cubicBezTo>
                      <a:pt x="5" y="11"/>
                      <a:pt x="5" y="12"/>
                      <a:pt x="5" y="12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69">
                <a:extLst>
                  <a:ext uri="{FF2B5EF4-FFF2-40B4-BE49-F238E27FC236}">
                    <a16:creationId xmlns:a16="http://schemas.microsoft.com/office/drawing/2014/main" id="{A3B3C57A-C323-416D-B352-6EE5AE55A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3456" y="5783599"/>
                <a:ext cx="22536" cy="29298"/>
              </a:xfrm>
              <a:custGeom>
                <a:avLst/>
                <a:gdLst>
                  <a:gd name="T0" fmla="*/ 4 w 15"/>
                  <a:gd name="T1" fmla="*/ 18 h 19"/>
                  <a:gd name="T2" fmla="*/ 1 w 15"/>
                  <a:gd name="T3" fmla="*/ 15 h 19"/>
                  <a:gd name="T4" fmla="*/ 0 w 15"/>
                  <a:gd name="T5" fmla="*/ 10 h 19"/>
                  <a:gd name="T6" fmla="*/ 1 w 15"/>
                  <a:gd name="T7" fmla="*/ 5 h 19"/>
                  <a:gd name="T8" fmla="*/ 4 w 15"/>
                  <a:gd name="T9" fmla="*/ 1 h 19"/>
                  <a:gd name="T10" fmla="*/ 8 w 15"/>
                  <a:gd name="T11" fmla="*/ 0 h 19"/>
                  <a:gd name="T12" fmla="*/ 11 w 15"/>
                  <a:gd name="T13" fmla="*/ 1 h 19"/>
                  <a:gd name="T14" fmla="*/ 14 w 15"/>
                  <a:gd name="T15" fmla="*/ 3 h 19"/>
                  <a:gd name="T16" fmla="*/ 15 w 15"/>
                  <a:gd name="T17" fmla="*/ 5 h 19"/>
                  <a:gd name="T18" fmla="*/ 15 w 15"/>
                  <a:gd name="T19" fmla="*/ 5 h 19"/>
                  <a:gd name="T20" fmla="*/ 15 w 15"/>
                  <a:gd name="T21" fmla="*/ 6 h 19"/>
                  <a:gd name="T22" fmla="*/ 15 w 15"/>
                  <a:gd name="T23" fmla="*/ 6 h 19"/>
                  <a:gd name="T24" fmla="*/ 12 w 15"/>
                  <a:gd name="T25" fmla="*/ 6 h 19"/>
                  <a:gd name="T26" fmla="*/ 12 w 15"/>
                  <a:gd name="T27" fmla="*/ 6 h 19"/>
                  <a:gd name="T28" fmla="*/ 12 w 15"/>
                  <a:gd name="T29" fmla="*/ 6 h 19"/>
                  <a:gd name="T30" fmla="*/ 12 w 15"/>
                  <a:gd name="T31" fmla="*/ 6 h 19"/>
                  <a:gd name="T32" fmla="*/ 11 w 15"/>
                  <a:gd name="T33" fmla="*/ 3 h 19"/>
                  <a:gd name="T34" fmla="*/ 8 w 15"/>
                  <a:gd name="T35" fmla="*/ 2 h 19"/>
                  <a:gd name="T36" fmla="*/ 4 w 15"/>
                  <a:gd name="T37" fmla="*/ 4 h 19"/>
                  <a:gd name="T38" fmla="*/ 3 w 15"/>
                  <a:gd name="T39" fmla="*/ 10 h 19"/>
                  <a:gd name="T40" fmla="*/ 8 w 15"/>
                  <a:gd name="T41" fmla="*/ 17 h 19"/>
                  <a:gd name="T42" fmla="*/ 10 w 15"/>
                  <a:gd name="T43" fmla="*/ 16 h 19"/>
                  <a:gd name="T44" fmla="*/ 12 w 15"/>
                  <a:gd name="T45" fmla="*/ 15 h 19"/>
                  <a:gd name="T46" fmla="*/ 12 w 15"/>
                  <a:gd name="T47" fmla="*/ 13 h 19"/>
                  <a:gd name="T48" fmla="*/ 12 w 15"/>
                  <a:gd name="T49" fmla="*/ 12 h 19"/>
                  <a:gd name="T50" fmla="*/ 12 w 15"/>
                  <a:gd name="T51" fmla="*/ 12 h 19"/>
                  <a:gd name="T52" fmla="*/ 12 w 15"/>
                  <a:gd name="T53" fmla="*/ 11 h 19"/>
                  <a:gd name="T54" fmla="*/ 8 w 15"/>
                  <a:gd name="T55" fmla="*/ 11 h 19"/>
                  <a:gd name="T56" fmla="*/ 8 w 15"/>
                  <a:gd name="T57" fmla="*/ 11 h 19"/>
                  <a:gd name="T58" fmla="*/ 8 w 15"/>
                  <a:gd name="T59" fmla="*/ 11 h 19"/>
                  <a:gd name="T60" fmla="*/ 8 w 15"/>
                  <a:gd name="T61" fmla="*/ 10 h 19"/>
                  <a:gd name="T62" fmla="*/ 8 w 15"/>
                  <a:gd name="T63" fmla="*/ 9 h 19"/>
                  <a:gd name="T64" fmla="*/ 15 w 15"/>
                  <a:gd name="T65" fmla="*/ 9 h 19"/>
                  <a:gd name="T66" fmla="*/ 15 w 15"/>
                  <a:gd name="T67" fmla="*/ 10 h 19"/>
                  <a:gd name="T68" fmla="*/ 15 w 15"/>
                  <a:gd name="T69" fmla="*/ 18 h 19"/>
                  <a:gd name="T70" fmla="*/ 15 w 15"/>
                  <a:gd name="T71" fmla="*/ 19 h 19"/>
                  <a:gd name="T72" fmla="*/ 14 w 15"/>
                  <a:gd name="T73" fmla="*/ 19 h 19"/>
                  <a:gd name="T74" fmla="*/ 14 w 15"/>
                  <a:gd name="T75" fmla="*/ 19 h 19"/>
                  <a:gd name="T76" fmla="*/ 14 w 15"/>
                  <a:gd name="T77" fmla="*/ 18 h 19"/>
                  <a:gd name="T78" fmla="*/ 13 w 15"/>
                  <a:gd name="T79" fmla="*/ 16 h 19"/>
                  <a:gd name="T80" fmla="*/ 13 w 15"/>
                  <a:gd name="T81" fmla="*/ 16 h 19"/>
                  <a:gd name="T82" fmla="*/ 8 w 15"/>
                  <a:gd name="T83" fmla="*/ 19 h 19"/>
                  <a:gd name="T84" fmla="*/ 4 w 15"/>
                  <a:gd name="T85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" h="19">
                    <a:moveTo>
                      <a:pt x="4" y="18"/>
                    </a:moveTo>
                    <a:cubicBezTo>
                      <a:pt x="2" y="17"/>
                      <a:pt x="2" y="16"/>
                      <a:pt x="1" y="15"/>
                    </a:cubicBezTo>
                    <a:cubicBezTo>
                      <a:pt x="0" y="13"/>
                      <a:pt x="0" y="12"/>
                      <a:pt x="0" y="10"/>
                    </a:cubicBezTo>
                    <a:cubicBezTo>
                      <a:pt x="0" y="8"/>
                      <a:pt x="0" y="6"/>
                      <a:pt x="1" y="5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9" y="0"/>
                      <a:pt x="10" y="0"/>
                      <a:pt x="11" y="1"/>
                    </a:cubicBezTo>
                    <a:cubicBezTo>
                      <a:pt x="12" y="1"/>
                      <a:pt x="13" y="2"/>
                      <a:pt x="14" y="3"/>
                    </a:cubicBezTo>
                    <a:cubicBezTo>
                      <a:pt x="14" y="4"/>
                      <a:pt x="15" y="4"/>
                      <a:pt x="15" y="5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1" y="4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6" y="2"/>
                      <a:pt x="5" y="3"/>
                      <a:pt x="4" y="4"/>
                    </a:cubicBezTo>
                    <a:cubicBezTo>
                      <a:pt x="3" y="5"/>
                      <a:pt x="3" y="7"/>
                      <a:pt x="3" y="10"/>
                    </a:cubicBezTo>
                    <a:cubicBezTo>
                      <a:pt x="3" y="14"/>
                      <a:pt x="5" y="17"/>
                      <a:pt x="8" y="17"/>
                    </a:cubicBezTo>
                    <a:cubicBezTo>
                      <a:pt x="9" y="17"/>
                      <a:pt x="10" y="17"/>
                      <a:pt x="10" y="16"/>
                    </a:cubicBezTo>
                    <a:cubicBezTo>
                      <a:pt x="11" y="16"/>
                      <a:pt x="11" y="15"/>
                      <a:pt x="12" y="15"/>
                    </a:cubicBezTo>
                    <a:cubicBezTo>
                      <a:pt x="12" y="14"/>
                      <a:pt x="12" y="14"/>
                      <a:pt x="12" y="13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8" y="10"/>
                      <a:pt x="8" y="10"/>
                      <a:pt x="8" y="10"/>
                    </a:cubicBezTo>
                    <a:cubicBezTo>
                      <a:pt x="8" y="10"/>
                      <a:pt x="8" y="9"/>
                      <a:pt x="8" y="9"/>
                    </a:cubicBezTo>
                    <a:cubicBezTo>
                      <a:pt x="15" y="9"/>
                      <a:pt x="15" y="9"/>
                      <a:pt x="15" y="9"/>
                    </a:cubicBezTo>
                    <a:cubicBezTo>
                      <a:pt x="15" y="9"/>
                      <a:pt x="15" y="10"/>
                      <a:pt x="15" y="10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9"/>
                      <a:pt x="15" y="19"/>
                      <a:pt x="15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8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2" y="18"/>
                      <a:pt x="10" y="19"/>
                      <a:pt x="8" y="19"/>
                    </a:cubicBezTo>
                    <a:cubicBezTo>
                      <a:pt x="6" y="19"/>
                      <a:pt x="5" y="19"/>
                      <a:pt x="4" y="1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70">
                <a:extLst>
                  <a:ext uri="{FF2B5EF4-FFF2-40B4-BE49-F238E27FC236}">
                    <a16:creationId xmlns:a16="http://schemas.microsoft.com/office/drawing/2014/main" id="{B86EA1A1-BD01-4B76-BEFF-210E7FEC9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3035" y="5783599"/>
                <a:ext cx="18029" cy="29298"/>
              </a:xfrm>
              <a:custGeom>
                <a:avLst/>
                <a:gdLst>
                  <a:gd name="T0" fmla="*/ 0 w 12"/>
                  <a:gd name="T1" fmla="*/ 1 h 19"/>
                  <a:gd name="T2" fmla="*/ 0 w 12"/>
                  <a:gd name="T3" fmla="*/ 0 h 19"/>
                  <a:gd name="T4" fmla="*/ 11 w 12"/>
                  <a:gd name="T5" fmla="*/ 0 h 19"/>
                  <a:gd name="T6" fmla="*/ 12 w 12"/>
                  <a:gd name="T7" fmla="*/ 1 h 19"/>
                  <a:gd name="T8" fmla="*/ 12 w 12"/>
                  <a:gd name="T9" fmla="*/ 2 h 19"/>
                  <a:gd name="T10" fmla="*/ 11 w 12"/>
                  <a:gd name="T11" fmla="*/ 3 h 19"/>
                  <a:gd name="T12" fmla="*/ 3 w 12"/>
                  <a:gd name="T13" fmla="*/ 3 h 19"/>
                  <a:gd name="T14" fmla="*/ 3 w 12"/>
                  <a:gd name="T15" fmla="*/ 3 h 19"/>
                  <a:gd name="T16" fmla="*/ 3 w 12"/>
                  <a:gd name="T17" fmla="*/ 8 h 19"/>
                  <a:gd name="T18" fmla="*/ 3 w 12"/>
                  <a:gd name="T19" fmla="*/ 8 h 19"/>
                  <a:gd name="T20" fmla="*/ 9 w 12"/>
                  <a:gd name="T21" fmla="*/ 8 h 19"/>
                  <a:gd name="T22" fmla="*/ 9 w 12"/>
                  <a:gd name="T23" fmla="*/ 9 h 19"/>
                  <a:gd name="T24" fmla="*/ 9 w 12"/>
                  <a:gd name="T25" fmla="*/ 10 h 19"/>
                  <a:gd name="T26" fmla="*/ 9 w 12"/>
                  <a:gd name="T27" fmla="*/ 11 h 19"/>
                  <a:gd name="T28" fmla="*/ 3 w 12"/>
                  <a:gd name="T29" fmla="*/ 11 h 19"/>
                  <a:gd name="T30" fmla="*/ 3 w 12"/>
                  <a:gd name="T31" fmla="*/ 11 h 19"/>
                  <a:gd name="T32" fmla="*/ 3 w 12"/>
                  <a:gd name="T33" fmla="*/ 16 h 19"/>
                  <a:gd name="T34" fmla="*/ 3 w 12"/>
                  <a:gd name="T35" fmla="*/ 16 h 19"/>
                  <a:gd name="T36" fmla="*/ 3 w 12"/>
                  <a:gd name="T37" fmla="*/ 17 h 19"/>
                  <a:gd name="T38" fmla="*/ 12 w 12"/>
                  <a:gd name="T39" fmla="*/ 17 h 19"/>
                  <a:gd name="T40" fmla="*/ 12 w 12"/>
                  <a:gd name="T41" fmla="*/ 17 h 19"/>
                  <a:gd name="T42" fmla="*/ 12 w 12"/>
                  <a:gd name="T43" fmla="*/ 17 h 19"/>
                  <a:gd name="T44" fmla="*/ 12 w 12"/>
                  <a:gd name="T45" fmla="*/ 18 h 19"/>
                  <a:gd name="T46" fmla="*/ 12 w 12"/>
                  <a:gd name="T47" fmla="*/ 19 h 19"/>
                  <a:gd name="T48" fmla="*/ 0 w 12"/>
                  <a:gd name="T49" fmla="*/ 19 h 19"/>
                  <a:gd name="T50" fmla="*/ 0 w 12"/>
                  <a:gd name="T51" fmla="*/ 19 h 19"/>
                  <a:gd name="T52" fmla="*/ 0 w 12"/>
                  <a:gd name="T53" fmla="*/ 18 h 19"/>
                  <a:gd name="T54" fmla="*/ 0 w 12"/>
                  <a:gd name="T55" fmla="*/ 1 h 19"/>
                  <a:gd name="T56" fmla="*/ 0 w 12"/>
                  <a:gd name="T57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2" h="19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2" y="0"/>
                      <a:pt x="12" y="1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"/>
                      <a:pt x="11" y="3"/>
                      <a:pt x="11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9" y="8"/>
                      <a:pt x="9" y="9"/>
                      <a:pt x="9" y="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7"/>
                      <a:pt x="3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8"/>
                      <a:pt x="0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71">
                <a:extLst>
                  <a:ext uri="{FF2B5EF4-FFF2-40B4-BE49-F238E27FC236}">
                    <a16:creationId xmlns:a16="http://schemas.microsoft.com/office/drawing/2014/main" id="{FB856F54-F34D-4F40-B7D1-F62EFA7CC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5855" y="5783599"/>
                <a:ext cx="20283" cy="29298"/>
              </a:xfrm>
              <a:custGeom>
                <a:avLst/>
                <a:gdLst>
                  <a:gd name="T0" fmla="*/ 14 w 14"/>
                  <a:gd name="T1" fmla="*/ 0 h 19"/>
                  <a:gd name="T2" fmla="*/ 14 w 14"/>
                  <a:gd name="T3" fmla="*/ 1 h 19"/>
                  <a:gd name="T4" fmla="*/ 14 w 14"/>
                  <a:gd name="T5" fmla="*/ 18 h 19"/>
                  <a:gd name="T6" fmla="*/ 14 w 14"/>
                  <a:gd name="T7" fmla="*/ 19 h 19"/>
                  <a:gd name="T8" fmla="*/ 14 w 14"/>
                  <a:gd name="T9" fmla="*/ 19 h 19"/>
                  <a:gd name="T10" fmla="*/ 12 w 14"/>
                  <a:gd name="T11" fmla="*/ 19 h 19"/>
                  <a:gd name="T12" fmla="*/ 12 w 14"/>
                  <a:gd name="T13" fmla="*/ 19 h 19"/>
                  <a:gd name="T14" fmla="*/ 12 w 14"/>
                  <a:gd name="T15" fmla="*/ 18 h 19"/>
                  <a:gd name="T16" fmla="*/ 3 w 14"/>
                  <a:gd name="T17" fmla="*/ 6 h 19"/>
                  <a:gd name="T18" fmla="*/ 2 w 14"/>
                  <a:gd name="T19" fmla="*/ 5 h 19"/>
                  <a:gd name="T20" fmla="*/ 2 w 14"/>
                  <a:gd name="T21" fmla="*/ 6 h 19"/>
                  <a:gd name="T22" fmla="*/ 2 w 14"/>
                  <a:gd name="T23" fmla="*/ 18 h 19"/>
                  <a:gd name="T24" fmla="*/ 2 w 14"/>
                  <a:gd name="T25" fmla="*/ 19 h 19"/>
                  <a:gd name="T26" fmla="*/ 0 w 14"/>
                  <a:gd name="T27" fmla="*/ 19 h 19"/>
                  <a:gd name="T28" fmla="*/ 0 w 14"/>
                  <a:gd name="T29" fmla="*/ 18 h 19"/>
                  <a:gd name="T30" fmla="*/ 0 w 14"/>
                  <a:gd name="T31" fmla="*/ 1 h 19"/>
                  <a:gd name="T32" fmla="*/ 0 w 14"/>
                  <a:gd name="T33" fmla="*/ 1 h 19"/>
                  <a:gd name="T34" fmla="*/ 0 w 14"/>
                  <a:gd name="T35" fmla="*/ 0 h 19"/>
                  <a:gd name="T36" fmla="*/ 2 w 14"/>
                  <a:gd name="T37" fmla="*/ 0 h 19"/>
                  <a:gd name="T38" fmla="*/ 2 w 14"/>
                  <a:gd name="T39" fmla="*/ 1 h 19"/>
                  <a:gd name="T40" fmla="*/ 3 w 14"/>
                  <a:gd name="T41" fmla="*/ 1 h 19"/>
                  <a:gd name="T42" fmla="*/ 11 w 14"/>
                  <a:gd name="T43" fmla="*/ 13 h 19"/>
                  <a:gd name="T44" fmla="*/ 11 w 14"/>
                  <a:gd name="T45" fmla="*/ 13 h 19"/>
                  <a:gd name="T46" fmla="*/ 12 w 14"/>
                  <a:gd name="T47" fmla="*/ 13 h 19"/>
                  <a:gd name="T48" fmla="*/ 12 w 14"/>
                  <a:gd name="T49" fmla="*/ 1 h 19"/>
                  <a:gd name="T50" fmla="*/ 12 w 14"/>
                  <a:gd name="T51" fmla="*/ 0 h 19"/>
                  <a:gd name="T52" fmla="*/ 14 w 14"/>
                  <a:gd name="T53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4" h="19">
                    <a:moveTo>
                      <a:pt x="14" y="0"/>
                    </a:moveTo>
                    <a:cubicBezTo>
                      <a:pt x="14" y="0"/>
                      <a:pt x="14" y="1"/>
                      <a:pt x="14" y="1"/>
                    </a:cubicBezTo>
                    <a:cubicBezTo>
                      <a:pt x="14" y="18"/>
                      <a:pt x="14" y="18"/>
                      <a:pt x="14" y="18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9"/>
                    </a:cubicBezTo>
                    <a:cubicBezTo>
                      <a:pt x="12" y="19"/>
                      <a:pt x="12" y="19"/>
                      <a:pt x="12" y="18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5"/>
                      <a:pt x="2" y="6"/>
                      <a:pt x="2" y="6"/>
                    </a:cubicBezTo>
                    <a:cubicBezTo>
                      <a:pt x="2" y="18"/>
                      <a:pt x="2" y="18"/>
                      <a:pt x="2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1"/>
                      <a:pt x="2" y="1"/>
                    </a:cubicBezTo>
                    <a:cubicBezTo>
                      <a:pt x="2" y="1"/>
                      <a:pt x="3" y="1"/>
                      <a:pt x="3" y="1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12" y="13"/>
                      <a:pt x="12" y="13"/>
                      <a:pt x="12" y="13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0"/>
                      <a:pt x="12" y="0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72">
                <a:extLst>
                  <a:ext uri="{FF2B5EF4-FFF2-40B4-BE49-F238E27FC236}">
                    <a16:creationId xmlns:a16="http://schemas.microsoft.com/office/drawing/2014/main" id="{C5CAF50E-A47F-4892-9EE0-257BCAA78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70927" y="5783599"/>
                <a:ext cx="24791" cy="29298"/>
              </a:xfrm>
              <a:custGeom>
                <a:avLst/>
                <a:gdLst>
                  <a:gd name="T0" fmla="*/ 11 w 15"/>
                  <a:gd name="T1" fmla="*/ 1 h 19"/>
                  <a:gd name="T2" fmla="*/ 14 w 15"/>
                  <a:gd name="T3" fmla="*/ 3 h 19"/>
                  <a:gd name="T4" fmla="*/ 15 w 15"/>
                  <a:gd name="T5" fmla="*/ 5 h 19"/>
                  <a:gd name="T6" fmla="*/ 15 w 15"/>
                  <a:gd name="T7" fmla="*/ 6 h 19"/>
                  <a:gd name="T8" fmla="*/ 15 w 15"/>
                  <a:gd name="T9" fmla="*/ 6 h 19"/>
                  <a:gd name="T10" fmla="*/ 15 w 15"/>
                  <a:gd name="T11" fmla="*/ 6 h 19"/>
                  <a:gd name="T12" fmla="*/ 12 w 15"/>
                  <a:gd name="T13" fmla="*/ 6 h 19"/>
                  <a:gd name="T14" fmla="*/ 12 w 15"/>
                  <a:gd name="T15" fmla="*/ 6 h 19"/>
                  <a:gd name="T16" fmla="*/ 12 w 15"/>
                  <a:gd name="T17" fmla="*/ 6 h 19"/>
                  <a:gd name="T18" fmla="*/ 11 w 15"/>
                  <a:gd name="T19" fmla="*/ 3 h 19"/>
                  <a:gd name="T20" fmla="*/ 8 w 15"/>
                  <a:gd name="T21" fmla="*/ 2 h 19"/>
                  <a:gd name="T22" fmla="*/ 5 w 15"/>
                  <a:gd name="T23" fmla="*/ 4 h 19"/>
                  <a:gd name="T24" fmla="*/ 3 w 15"/>
                  <a:gd name="T25" fmla="*/ 10 h 19"/>
                  <a:gd name="T26" fmla="*/ 5 w 15"/>
                  <a:gd name="T27" fmla="*/ 15 h 19"/>
                  <a:gd name="T28" fmla="*/ 8 w 15"/>
                  <a:gd name="T29" fmla="*/ 17 h 19"/>
                  <a:gd name="T30" fmla="*/ 11 w 15"/>
                  <a:gd name="T31" fmla="*/ 16 h 19"/>
                  <a:gd name="T32" fmla="*/ 13 w 15"/>
                  <a:gd name="T33" fmla="*/ 13 h 19"/>
                  <a:gd name="T34" fmla="*/ 13 w 15"/>
                  <a:gd name="T35" fmla="*/ 13 h 19"/>
                  <a:gd name="T36" fmla="*/ 15 w 15"/>
                  <a:gd name="T37" fmla="*/ 14 h 19"/>
                  <a:gd name="T38" fmla="*/ 15 w 15"/>
                  <a:gd name="T39" fmla="*/ 14 h 19"/>
                  <a:gd name="T40" fmla="*/ 14 w 15"/>
                  <a:gd name="T41" fmla="*/ 16 h 19"/>
                  <a:gd name="T42" fmla="*/ 12 w 15"/>
                  <a:gd name="T43" fmla="*/ 18 h 19"/>
                  <a:gd name="T44" fmla="*/ 8 w 15"/>
                  <a:gd name="T45" fmla="*/ 19 h 19"/>
                  <a:gd name="T46" fmla="*/ 4 w 15"/>
                  <a:gd name="T47" fmla="*/ 18 h 19"/>
                  <a:gd name="T48" fmla="*/ 1 w 15"/>
                  <a:gd name="T49" fmla="*/ 15 h 19"/>
                  <a:gd name="T50" fmla="*/ 0 w 15"/>
                  <a:gd name="T51" fmla="*/ 10 h 19"/>
                  <a:gd name="T52" fmla="*/ 1 w 15"/>
                  <a:gd name="T53" fmla="*/ 5 h 19"/>
                  <a:gd name="T54" fmla="*/ 4 w 15"/>
                  <a:gd name="T55" fmla="*/ 1 h 19"/>
                  <a:gd name="T56" fmla="*/ 8 w 15"/>
                  <a:gd name="T57" fmla="*/ 0 h 19"/>
                  <a:gd name="T58" fmla="*/ 11 w 15"/>
                  <a:gd name="T5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5" h="19">
                    <a:moveTo>
                      <a:pt x="11" y="1"/>
                    </a:moveTo>
                    <a:cubicBezTo>
                      <a:pt x="12" y="1"/>
                      <a:pt x="13" y="2"/>
                      <a:pt x="14" y="3"/>
                    </a:cubicBezTo>
                    <a:cubicBezTo>
                      <a:pt x="14" y="4"/>
                      <a:pt x="15" y="4"/>
                      <a:pt x="15" y="5"/>
                    </a:cubicBezTo>
                    <a:cubicBezTo>
                      <a:pt x="15" y="5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5" y="6"/>
                      <a:pt x="15" y="6"/>
                      <a:pt x="15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5"/>
                      <a:pt x="11" y="4"/>
                      <a:pt x="11" y="3"/>
                    </a:cubicBezTo>
                    <a:cubicBezTo>
                      <a:pt x="10" y="3"/>
                      <a:pt x="9" y="2"/>
                      <a:pt x="8" y="2"/>
                    </a:cubicBezTo>
                    <a:cubicBezTo>
                      <a:pt x="7" y="2"/>
                      <a:pt x="5" y="3"/>
                      <a:pt x="5" y="4"/>
                    </a:cubicBezTo>
                    <a:cubicBezTo>
                      <a:pt x="4" y="5"/>
                      <a:pt x="3" y="7"/>
                      <a:pt x="3" y="10"/>
                    </a:cubicBezTo>
                    <a:cubicBezTo>
                      <a:pt x="3" y="12"/>
                      <a:pt x="4" y="14"/>
                      <a:pt x="5" y="15"/>
                    </a:cubicBezTo>
                    <a:cubicBezTo>
                      <a:pt x="5" y="16"/>
                      <a:pt x="7" y="17"/>
                      <a:pt x="8" y="17"/>
                    </a:cubicBezTo>
                    <a:cubicBezTo>
                      <a:pt x="9" y="17"/>
                      <a:pt x="10" y="16"/>
                      <a:pt x="11" y="16"/>
                    </a:cubicBezTo>
                    <a:cubicBezTo>
                      <a:pt x="12" y="15"/>
                      <a:pt x="12" y="15"/>
                      <a:pt x="13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5" y="15"/>
                      <a:pt x="15" y="16"/>
                      <a:pt x="14" y="16"/>
                    </a:cubicBezTo>
                    <a:cubicBezTo>
                      <a:pt x="13" y="17"/>
                      <a:pt x="13" y="18"/>
                      <a:pt x="12" y="18"/>
                    </a:cubicBezTo>
                    <a:cubicBezTo>
                      <a:pt x="11" y="19"/>
                      <a:pt x="9" y="19"/>
                      <a:pt x="8" y="19"/>
                    </a:cubicBezTo>
                    <a:cubicBezTo>
                      <a:pt x="7" y="19"/>
                      <a:pt x="5" y="19"/>
                      <a:pt x="4" y="18"/>
                    </a:cubicBezTo>
                    <a:cubicBezTo>
                      <a:pt x="3" y="17"/>
                      <a:pt x="2" y="16"/>
                      <a:pt x="1" y="15"/>
                    </a:cubicBezTo>
                    <a:cubicBezTo>
                      <a:pt x="1" y="13"/>
                      <a:pt x="0" y="11"/>
                      <a:pt x="0" y="10"/>
                    </a:cubicBezTo>
                    <a:cubicBezTo>
                      <a:pt x="0" y="8"/>
                      <a:pt x="0" y="6"/>
                      <a:pt x="1" y="5"/>
                    </a:cubicBezTo>
                    <a:cubicBezTo>
                      <a:pt x="2" y="3"/>
                      <a:pt x="3" y="2"/>
                      <a:pt x="4" y="1"/>
                    </a:cubicBezTo>
                    <a:cubicBezTo>
                      <a:pt x="5" y="1"/>
                      <a:pt x="6" y="0"/>
                      <a:pt x="8" y="0"/>
                    </a:cubicBezTo>
                    <a:cubicBezTo>
                      <a:pt x="9" y="0"/>
                      <a:pt x="10" y="0"/>
                      <a:pt x="11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73">
                <a:extLst>
                  <a:ext uri="{FF2B5EF4-FFF2-40B4-BE49-F238E27FC236}">
                    <a16:creationId xmlns:a16="http://schemas.microsoft.com/office/drawing/2014/main" id="{8B01C88C-6B9E-43F1-A4BF-3D59356CC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252" y="5783599"/>
                <a:ext cx="22536" cy="29298"/>
              </a:xfrm>
              <a:custGeom>
                <a:avLst/>
                <a:gdLst>
                  <a:gd name="T0" fmla="*/ 15 w 15"/>
                  <a:gd name="T1" fmla="*/ 1 h 19"/>
                  <a:gd name="T2" fmla="*/ 15 w 15"/>
                  <a:gd name="T3" fmla="*/ 1 h 19"/>
                  <a:gd name="T4" fmla="*/ 9 w 15"/>
                  <a:gd name="T5" fmla="*/ 11 h 19"/>
                  <a:gd name="T6" fmla="*/ 9 w 15"/>
                  <a:gd name="T7" fmla="*/ 11 h 19"/>
                  <a:gd name="T8" fmla="*/ 9 w 15"/>
                  <a:gd name="T9" fmla="*/ 12 h 19"/>
                  <a:gd name="T10" fmla="*/ 9 w 15"/>
                  <a:gd name="T11" fmla="*/ 18 h 19"/>
                  <a:gd name="T12" fmla="*/ 9 w 15"/>
                  <a:gd name="T13" fmla="*/ 19 h 19"/>
                  <a:gd name="T14" fmla="*/ 8 w 15"/>
                  <a:gd name="T15" fmla="*/ 19 h 19"/>
                  <a:gd name="T16" fmla="*/ 6 w 15"/>
                  <a:gd name="T17" fmla="*/ 19 h 19"/>
                  <a:gd name="T18" fmla="*/ 6 w 15"/>
                  <a:gd name="T19" fmla="*/ 18 h 19"/>
                  <a:gd name="T20" fmla="*/ 6 w 15"/>
                  <a:gd name="T21" fmla="*/ 12 h 19"/>
                  <a:gd name="T22" fmla="*/ 6 w 15"/>
                  <a:gd name="T23" fmla="*/ 11 h 19"/>
                  <a:gd name="T24" fmla="*/ 6 w 15"/>
                  <a:gd name="T25" fmla="*/ 11 h 19"/>
                  <a:gd name="T26" fmla="*/ 0 w 15"/>
                  <a:gd name="T27" fmla="*/ 1 h 19"/>
                  <a:gd name="T28" fmla="*/ 0 w 15"/>
                  <a:gd name="T29" fmla="*/ 1 h 19"/>
                  <a:gd name="T30" fmla="*/ 0 w 15"/>
                  <a:gd name="T31" fmla="*/ 0 h 19"/>
                  <a:gd name="T32" fmla="*/ 2 w 15"/>
                  <a:gd name="T33" fmla="*/ 0 h 19"/>
                  <a:gd name="T34" fmla="*/ 3 w 15"/>
                  <a:gd name="T35" fmla="*/ 1 h 19"/>
                  <a:gd name="T36" fmla="*/ 3 w 15"/>
                  <a:gd name="T37" fmla="*/ 1 h 19"/>
                  <a:gd name="T38" fmla="*/ 7 w 15"/>
                  <a:gd name="T39" fmla="*/ 8 h 19"/>
                  <a:gd name="T40" fmla="*/ 8 w 15"/>
                  <a:gd name="T41" fmla="*/ 9 h 19"/>
                  <a:gd name="T42" fmla="*/ 8 w 15"/>
                  <a:gd name="T43" fmla="*/ 8 h 19"/>
                  <a:gd name="T44" fmla="*/ 12 w 15"/>
                  <a:gd name="T45" fmla="*/ 1 h 19"/>
                  <a:gd name="T46" fmla="*/ 12 w 15"/>
                  <a:gd name="T47" fmla="*/ 1 h 19"/>
                  <a:gd name="T48" fmla="*/ 13 w 15"/>
                  <a:gd name="T49" fmla="*/ 0 h 19"/>
                  <a:gd name="T50" fmla="*/ 15 w 15"/>
                  <a:gd name="T51" fmla="*/ 0 h 19"/>
                  <a:gd name="T52" fmla="*/ 15 w 15"/>
                  <a:gd name="T53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" h="19">
                    <a:moveTo>
                      <a:pt x="15" y="1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1"/>
                    </a:cubicBezTo>
                    <a:cubicBezTo>
                      <a:pt x="9" y="11"/>
                      <a:pt x="9" y="11"/>
                      <a:pt x="9" y="12"/>
                    </a:cubicBezTo>
                    <a:cubicBezTo>
                      <a:pt x="9" y="18"/>
                      <a:pt x="9" y="18"/>
                      <a:pt x="9" y="18"/>
                    </a:cubicBezTo>
                    <a:cubicBezTo>
                      <a:pt x="9" y="18"/>
                      <a:pt x="9" y="19"/>
                      <a:pt x="9" y="19"/>
                    </a:cubicBezTo>
                    <a:cubicBezTo>
                      <a:pt x="9" y="19"/>
                      <a:pt x="9" y="19"/>
                      <a:pt x="8" y="19"/>
                    </a:cubicBezTo>
                    <a:cubicBezTo>
                      <a:pt x="6" y="19"/>
                      <a:pt x="6" y="19"/>
                      <a:pt x="6" y="19"/>
                    </a:cubicBezTo>
                    <a:cubicBezTo>
                      <a:pt x="6" y="19"/>
                      <a:pt x="6" y="19"/>
                      <a:pt x="6" y="18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0"/>
                      <a:pt x="3" y="1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8" y="9"/>
                      <a:pt x="8" y="9"/>
                    </a:cubicBezTo>
                    <a:cubicBezTo>
                      <a:pt x="8" y="9"/>
                      <a:pt x="8" y="8"/>
                      <a:pt x="8" y="8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2" y="1"/>
                      <a:pt x="12" y="1"/>
                    </a:cubicBezTo>
                    <a:cubicBezTo>
                      <a:pt x="12" y="1"/>
                      <a:pt x="13" y="0"/>
                      <a:pt x="13" y="0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5" y="0"/>
                      <a:pt x="15" y="1"/>
                      <a:pt x="15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2065AB-0899-4B20-8AA6-0A16505B35E9}"/>
                </a:ext>
              </a:extLst>
            </p:cNvPr>
            <p:cNvGrpSpPr/>
            <p:nvPr userDrawn="1"/>
          </p:nvGrpSpPr>
          <p:grpSpPr>
            <a:xfrm>
              <a:off x="5917950" y="5157095"/>
              <a:ext cx="475513" cy="493542"/>
              <a:chOff x="5917950" y="5157095"/>
              <a:chExt cx="475513" cy="493542"/>
            </a:xfrm>
          </p:grpSpPr>
          <p:sp>
            <p:nvSpPr>
              <p:cNvPr id="47" name="Freeform 74">
                <a:extLst>
                  <a:ext uri="{FF2B5EF4-FFF2-40B4-BE49-F238E27FC236}">
                    <a16:creationId xmlns:a16="http://schemas.microsoft.com/office/drawing/2014/main" id="{F776DFBB-D4A4-4F4D-A806-EC43B5A4E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1334" y="5267523"/>
                <a:ext cx="340297" cy="283955"/>
              </a:xfrm>
              <a:custGeom>
                <a:avLst/>
                <a:gdLst>
                  <a:gd name="T0" fmla="*/ 212 w 220"/>
                  <a:gd name="T1" fmla="*/ 69 h 183"/>
                  <a:gd name="T2" fmla="*/ 187 w 220"/>
                  <a:gd name="T3" fmla="*/ 67 h 183"/>
                  <a:gd name="T4" fmla="*/ 211 w 220"/>
                  <a:gd name="T5" fmla="*/ 66 h 183"/>
                  <a:gd name="T6" fmla="*/ 200 w 220"/>
                  <a:gd name="T7" fmla="*/ 47 h 183"/>
                  <a:gd name="T8" fmla="*/ 148 w 220"/>
                  <a:gd name="T9" fmla="*/ 44 h 183"/>
                  <a:gd name="T10" fmla="*/ 197 w 220"/>
                  <a:gd name="T11" fmla="*/ 43 h 183"/>
                  <a:gd name="T12" fmla="*/ 155 w 220"/>
                  <a:gd name="T13" fmla="*/ 10 h 183"/>
                  <a:gd name="T14" fmla="*/ 128 w 220"/>
                  <a:gd name="T15" fmla="*/ 8 h 183"/>
                  <a:gd name="T16" fmla="*/ 150 w 220"/>
                  <a:gd name="T17" fmla="*/ 8 h 183"/>
                  <a:gd name="T18" fmla="*/ 110 w 220"/>
                  <a:gd name="T19" fmla="*/ 0 h 183"/>
                  <a:gd name="T20" fmla="*/ 9 w 220"/>
                  <a:gd name="T21" fmla="*/ 66 h 183"/>
                  <a:gd name="T22" fmla="*/ 79 w 220"/>
                  <a:gd name="T23" fmla="*/ 70 h 183"/>
                  <a:gd name="T24" fmla="*/ 7 w 220"/>
                  <a:gd name="T25" fmla="*/ 72 h 183"/>
                  <a:gd name="T26" fmla="*/ 0 w 220"/>
                  <a:gd name="T27" fmla="*/ 109 h 183"/>
                  <a:gd name="T28" fmla="*/ 34 w 220"/>
                  <a:gd name="T29" fmla="*/ 111 h 183"/>
                  <a:gd name="T30" fmla="*/ 0 w 220"/>
                  <a:gd name="T31" fmla="*/ 112 h 183"/>
                  <a:gd name="T32" fmla="*/ 1 w 220"/>
                  <a:gd name="T33" fmla="*/ 123 h 183"/>
                  <a:gd name="T34" fmla="*/ 37 w 220"/>
                  <a:gd name="T35" fmla="*/ 170 h 183"/>
                  <a:gd name="T36" fmla="*/ 37 w 220"/>
                  <a:gd name="T37" fmla="*/ 174 h 183"/>
                  <a:gd name="T38" fmla="*/ 49 w 220"/>
                  <a:gd name="T39" fmla="*/ 183 h 183"/>
                  <a:gd name="T40" fmla="*/ 90 w 220"/>
                  <a:gd name="T41" fmla="*/ 146 h 183"/>
                  <a:gd name="T42" fmla="*/ 125 w 220"/>
                  <a:gd name="T43" fmla="*/ 168 h 183"/>
                  <a:gd name="T44" fmla="*/ 141 w 220"/>
                  <a:gd name="T45" fmla="*/ 163 h 183"/>
                  <a:gd name="T46" fmla="*/ 160 w 220"/>
                  <a:gd name="T47" fmla="*/ 169 h 183"/>
                  <a:gd name="T48" fmla="*/ 187 w 220"/>
                  <a:gd name="T49" fmla="*/ 146 h 183"/>
                  <a:gd name="T50" fmla="*/ 198 w 220"/>
                  <a:gd name="T51" fmla="*/ 128 h 183"/>
                  <a:gd name="T52" fmla="*/ 167 w 220"/>
                  <a:gd name="T53" fmla="*/ 126 h 183"/>
                  <a:gd name="T54" fmla="*/ 200 w 220"/>
                  <a:gd name="T55" fmla="*/ 125 h 183"/>
                  <a:gd name="T56" fmla="*/ 220 w 220"/>
                  <a:gd name="T57" fmla="*/ 114 h 183"/>
                  <a:gd name="T58" fmla="*/ 220 w 220"/>
                  <a:gd name="T59" fmla="*/ 110 h 183"/>
                  <a:gd name="T60" fmla="*/ 212 w 220"/>
                  <a:gd name="T61" fmla="*/ 69 h 1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20" h="183">
                    <a:moveTo>
                      <a:pt x="212" y="69"/>
                    </a:moveTo>
                    <a:cubicBezTo>
                      <a:pt x="187" y="67"/>
                      <a:pt x="187" y="67"/>
                      <a:pt x="187" y="67"/>
                    </a:cubicBezTo>
                    <a:cubicBezTo>
                      <a:pt x="211" y="66"/>
                      <a:pt x="211" y="66"/>
                      <a:pt x="211" y="66"/>
                    </a:cubicBezTo>
                    <a:cubicBezTo>
                      <a:pt x="208" y="59"/>
                      <a:pt x="204" y="53"/>
                      <a:pt x="200" y="47"/>
                    </a:cubicBezTo>
                    <a:cubicBezTo>
                      <a:pt x="148" y="44"/>
                      <a:pt x="148" y="44"/>
                      <a:pt x="148" y="44"/>
                    </a:cubicBezTo>
                    <a:cubicBezTo>
                      <a:pt x="197" y="43"/>
                      <a:pt x="197" y="43"/>
                      <a:pt x="197" y="43"/>
                    </a:cubicBezTo>
                    <a:cubicBezTo>
                      <a:pt x="186" y="29"/>
                      <a:pt x="171" y="17"/>
                      <a:pt x="155" y="10"/>
                    </a:cubicBezTo>
                    <a:cubicBezTo>
                      <a:pt x="128" y="8"/>
                      <a:pt x="128" y="8"/>
                      <a:pt x="128" y="8"/>
                    </a:cubicBezTo>
                    <a:cubicBezTo>
                      <a:pt x="150" y="8"/>
                      <a:pt x="150" y="8"/>
                      <a:pt x="150" y="8"/>
                    </a:cubicBezTo>
                    <a:cubicBezTo>
                      <a:pt x="138" y="3"/>
                      <a:pt x="124" y="0"/>
                      <a:pt x="110" y="0"/>
                    </a:cubicBezTo>
                    <a:cubicBezTo>
                      <a:pt x="65" y="0"/>
                      <a:pt x="26" y="28"/>
                      <a:pt x="9" y="66"/>
                    </a:cubicBezTo>
                    <a:cubicBezTo>
                      <a:pt x="79" y="70"/>
                      <a:pt x="79" y="70"/>
                      <a:pt x="79" y="70"/>
                    </a:cubicBezTo>
                    <a:cubicBezTo>
                      <a:pt x="7" y="72"/>
                      <a:pt x="7" y="72"/>
                      <a:pt x="7" y="72"/>
                    </a:cubicBezTo>
                    <a:cubicBezTo>
                      <a:pt x="3" y="84"/>
                      <a:pt x="0" y="96"/>
                      <a:pt x="0" y="109"/>
                    </a:cubicBezTo>
                    <a:cubicBezTo>
                      <a:pt x="34" y="111"/>
                      <a:pt x="34" y="111"/>
                      <a:pt x="34" y="111"/>
                    </a:cubicBezTo>
                    <a:cubicBezTo>
                      <a:pt x="0" y="112"/>
                      <a:pt x="0" y="112"/>
                      <a:pt x="0" y="112"/>
                    </a:cubicBezTo>
                    <a:cubicBezTo>
                      <a:pt x="0" y="115"/>
                      <a:pt x="0" y="119"/>
                      <a:pt x="1" y="123"/>
                    </a:cubicBezTo>
                    <a:cubicBezTo>
                      <a:pt x="21" y="126"/>
                      <a:pt x="37" y="146"/>
                      <a:pt x="37" y="170"/>
                    </a:cubicBezTo>
                    <a:cubicBezTo>
                      <a:pt x="37" y="172"/>
                      <a:pt x="37" y="173"/>
                      <a:pt x="37" y="174"/>
                    </a:cubicBezTo>
                    <a:cubicBezTo>
                      <a:pt x="41" y="176"/>
                      <a:pt x="45" y="179"/>
                      <a:pt x="49" y="183"/>
                    </a:cubicBezTo>
                    <a:cubicBezTo>
                      <a:pt x="53" y="162"/>
                      <a:pt x="70" y="146"/>
                      <a:pt x="90" y="146"/>
                    </a:cubicBezTo>
                    <a:cubicBezTo>
                      <a:pt x="104" y="146"/>
                      <a:pt x="117" y="155"/>
                      <a:pt x="125" y="168"/>
                    </a:cubicBezTo>
                    <a:cubicBezTo>
                      <a:pt x="130" y="165"/>
                      <a:pt x="135" y="163"/>
                      <a:pt x="141" y="163"/>
                    </a:cubicBezTo>
                    <a:cubicBezTo>
                      <a:pt x="148" y="163"/>
                      <a:pt x="155" y="165"/>
                      <a:pt x="160" y="169"/>
                    </a:cubicBezTo>
                    <a:cubicBezTo>
                      <a:pt x="165" y="157"/>
                      <a:pt x="175" y="147"/>
                      <a:pt x="187" y="146"/>
                    </a:cubicBezTo>
                    <a:cubicBezTo>
                      <a:pt x="189" y="139"/>
                      <a:pt x="193" y="133"/>
                      <a:pt x="198" y="128"/>
                    </a:cubicBezTo>
                    <a:cubicBezTo>
                      <a:pt x="167" y="126"/>
                      <a:pt x="167" y="126"/>
                      <a:pt x="167" y="126"/>
                    </a:cubicBezTo>
                    <a:cubicBezTo>
                      <a:pt x="200" y="125"/>
                      <a:pt x="200" y="125"/>
                      <a:pt x="200" y="125"/>
                    </a:cubicBezTo>
                    <a:cubicBezTo>
                      <a:pt x="206" y="120"/>
                      <a:pt x="212" y="116"/>
                      <a:pt x="220" y="114"/>
                    </a:cubicBezTo>
                    <a:cubicBezTo>
                      <a:pt x="220" y="113"/>
                      <a:pt x="220" y="112"/>
                      <a:pt x="220" y="110"/>
                    </a:cubicBezTo>
                    <a:cubicBezTo>
                      <a:pt x="220" y="96"/>
                      <a:pt x="217" y="81"/>
                      <a:pt x="212" y="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ED2B24"/>
                  </a:gs>
                  <a:gs pos="100000">
                    <a:srgbClr val="F4AF1C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75">
                <a:extLst>
                  <a:ext uri="{FF2B5EF4-FFF2-40B4-BE49-F238E27FC236}">
                    <a16:creationId xmlns:a16="http://schemas.microsoft.com/office/drawing/2014/main" id="{875EBC96-A08B-4C91-8C8E-496D63BEB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7950" y="5213436"/>
                <a:ext cx="344804" cy="437201"/>
              </a:xfrm>
              <a:custGeom>
                <a:avLst/>
                <a:gdLst>
                  <a:gd name="T0" fmla="*/ 138 w 224"/>
                  <a:gd name="T1" fmla="*/ 21 h 284"/>
                  <a:gd name="T2" fmla="*/ 83 w 224"/>
                  <a:gd name="T3" fmla="*/ 46 h 284"/>
                  <a:gd name="T4" fmla="*/ 55 w 224"/>
                  <a:gd name="T5" fmla="*/ 201 h 284"/>
                  <a:gd name="T6" fmla="*/ 224 w 224"/>
                  <a:gd name="T7" fmla="*/ 239 h 284"/>
                  <a:gd name="T8" fmla="*/ 221 w 224"/>
                  <a:gd name="T9" fmla="*/ 241 h 284"/>
                  <a:gd name="T10" fmla="*/ 33 w 224"/>
                  <a:gd name="T11" fmla="*/ 200 h 284"/>
                  <a:gd name="T12" fmla="*/ 62 w 224"/>
                  <a:gd name="T13" fmla="*/ 31 h 284"/>
                  <a:gd name="T14" fmla="*/ 139 w 224"/>
                  <a:gd name="T15" fmla="*/ 0 h 284"/>
                  <a:gd name="T16" fmla="*/ 138 w 224"/>
                  <a:gd name="T17" fmla="*/ 21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4" h="284">
                    <a:moveTo>
                      <a:pt x="138" y="21"/>
                    </a:moveTo>
                    <a:cubicBezTo>
                      <a:pt x="121" y="24"/>
                      <a:pt x="98" y="35"/>
                      <a:pt x="83" y="46"/>
                    </a:cubicBezTo>
                    <a:cubicBezTo>
                      <a:pt x="37" y="83"/>
                      <a:pt x="25" y="150"/>
                      <a:pt x="55" y="201"/>
                    </a:cubicBezTo>
                    <a:cubicBezTo>
                      <a:pt x="91" y="260"/>
                      <a:pt x="168" y="276"/>
                      <a:pt x="224" y="239"/>
                    </a:cubicBezTo>
                    <a:cubicBezTo>
                      <a:pt x="223" y="240"/>
                      <a:pt x="222" y="240"/>
                      <a:pt x="221" y="241"/>
                    </a:cubicBezTo>
                    <a:cubicBezTo>
                      <a:pt x="159" y="284"/>
                      <a:pt x="72" y="266"/>
                      <a:pt x="33" y="200"/>
                    </a:cubicBezTo>
                    <a:cubicBezTo>
                      <a:pt x="0" y="145"/>
                      <a:pt x="12" y="72"/>
                      <a:pt x="62" y="31"/>
                    </a:cubicBezTo>
                    <a:cubicBezTo>
                      <a:pt x="85" y="12"/>
                      <a:pt x="112" y="2"/>
                      <a:pt x="139" y="0"/>
                    </a:cubicBezTo>
                    <a:cubicBezTo>
                      <a:pt x="157" y="0"/>
                      <a:pt x="153" y="19"/>
                      <a:pt x="138" y="21"/>
                    </a:cubicBezTo>
                    <a:close/>
                  </a:path>
                </a:pathLst>
              </a:custGeom>
              <a:gradFill>
                <a:gsLst>
                  <a:gs pos="48708">
                    <a:srgbClr val="203A43"/>
                  </a:gs>
                  <a:gs pos="0">
                    <a:srgbClr val="102027"/>
                  </a:gs>
                  <a:gs pos="99000">
                    <a:srgbClr val="2D5364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76">
                <a:extLst>
                  <a:ext uri="{FF2B5EF4-FFF2-40B4-BE49-F238E27FC236}">
                    <a16:creationId xmlns:a16="http://schemas.microsoft.com/office/drawing/2014/main" id="{4C4CBB8B-5655-4186-8709-0F2AF3B87A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3877" y="5197660"/>
                <a:ext cx="187051" cy="38312"/>
              </a:xfrm>
              <a:custGeom>
                <a:avLst/>
                <a:gdLst>
                  <a:gd name="T0" fmla="*/ 8 w 122"/>
                  <a:gd name="T1" fmla="*/ 16 h 25"/>
                  <a:gd name="T2" fmla="*/ 0 w 122"/>
                  <a:gd name="T3" fmla="*/ 5 h 25"/>
                  <a:gd name="T4" fmla="*/ 9 w 122"/>
                  <a:gd name="T5" fmla="*/ 1 h 25"/>
                  <a:gd name="T6" fmla="*/ 20 w 122"/>
                  <a:gd name="T7" fmla="*/ 12 h 25"/>
                  <a:gd name="T8" fmla="*/ 54 w 122"/>
                  <a:gd name="T9" fmla="*/ 10 h 25"/>
                  <a:gd name="T10" fmla="*/ 107 w 122"/>
                  <a:gd name="T11" fmla="*/ 6 h 25"/>
                  <a:gd name="T12" fmla="*/ 120 w 122"/>
                  <a:gd name="T13" fmla="*/ 19 h 25"/>
                  <a:gd name="T14" fmla="*/ 111 w 122"/>
                  <a:gd name="T15" fmla="*/ 24 h 25"/>
                  <a:gd name="T16" fmla="*/ 100 w 122"/>
                  <a:gd name="T17" fmla="*/ 17 h 25"/>
                  <a:gd name="T18" fmla="*/ 64 w 122"/>
                  <a:gd name="T19" fmla="*/ 15 h 25"/>
                  <a:gd name="T20" fmla="*/ 20 w 122"/>
                  <a:gd name="T21" fmla="*/ 19 h 25"/>
                  <a:gd name="T22" fmla="*/ 5 w 122"/>
                  <a:gd name="T23" fmla="*/ 22 h 25"/>
                  <a:gd name="T24" fmla="*/ 8 w 122"/>
                  <a:gd name="T25" fmla="*/ 1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2" h="25">
                    <a:moveTo>
                      <a:pt x="8" y="16"/>
                    </a:moveTo>
                    <a:cubicBezTo>
                      <a:pt x="8" y="16"/>
                      <a:pt x="0" y="7"/>
                      <a:pt x="0" y="5"/>
                    </a:cubicBezTo>
                    <a:cubicBezTo>
                      <a:pt x="0" y="4"/>
                      <a:pt x="8" y="0"/>
                      <a:pt x="9" y="1"/>
                    </a:cubicBezTo>
                    <a:cubicBezTo>
                      <a:pt x="10" y="2"/>
                      <a:pt x="17" y="11"/>
                      <a:pt x="20" y="12"/>
                    </a:cubicBezTo>
                    <a:cubicBezTo>
                      <a:pt x="23" y="13"/>
                      <a:pt x="34" y="13"/>
                      <a:pt x="54" y="10"/>
                    </a:cubicBezTo>
                    <a:cubicBezTo>
                      <a:pt x="75" y="6"/>
                      <a:pt x="99" y="4"/>
                      <a:pt x="107" y="6"/>
                    </a:cubicBezTo>
                    <a:cubicBezTo>
                      <a:pt x="116" y="9"/>
                      <a:pt x="122" y="15"/>
                      <a:pt x="120" y="19"/>
                    </a:cubicBezTo>
                    <a:cubicBezTo>
                      <a:pt x="117" y="25"/>
                      <a:pt x="111" y="24"/>
                      <a:pt x="111" y="24"/>
                    </a:cubicBezTo>
                    <a:cubicBezTo>
                      <a:pt x="111" y="24"/>
                      <a:pt x="107" y="19"/>
                      <a:pt x="100" y="17"/>
                    </a:cubicBezTo>
                    <a:cubicBezTo>
                      <a:pt x="92" y="15"/>
                      <a:pt x="77" y="13"/>
                      <a:pt x="64" y="15"/>
                    </a:cubicBezTo>
                    <a:cubicBezTo>
                      <a:pt x="51" y="16"/>
                      <a:pt x="28" y="18"/>
                      <a:pt x="20" y="19"/>
                    </a:cubicBezTo>
                    <a:cubicBezTo>
                      <a:pt x="11" y="21"/>
                      <a:pt x="4" y="23"/>
                      <a:pt x="5" y="22"/>
                    </a:cubicBezTo>
                    <a:cubicBezTo>
                      <a:pt x="6" y="20"/>
                      <a:pt x="6" y="18"/>
                      <a:pt x="8" y="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56AB46"/>
                  </a:gs>
                  <a:gs pos="100000">
                    <a:srgbClr val="ABD267"/>
                  </a:gs>
                </a:gsLst>
                <a:lin ang="0" scaled="1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77">
                <a:extLst>
                  <a:ext uri="{FF2B5EF4-FFF2-40B4-BE49-F238E27FC236}">
                    <a16:creationId xmlns:a16="http://schemas.microsoft.com/office/drawing/2014/main" id="{D2272C32-0701-44A2-AA64-E59E746F7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5855" y="5157095"/>
                <a:ext cx="67608" cy="47327"/>
              </a:xfrm>
              <a:custGeom>
                <a:avLst/>
                <a:gdLst>
                  <a:gd name="T0" fmla="*/ 0 w 44"/>
                  <a:gd name="T1" fmla="*/ 28 h 30"/>
                  <a:gd name="T2" fmla="*/ 19 w 44"/>
                  <a:gd name="T3" fmla="*/ 30 h 30"/>
                  <a:gd name="T4" fmla="*/ 44 w 44"/>
                  <a:gd name="T5" fmla="*/ 4 h 30"/>
                  <a:gd name="T6" fmla="*/ 30 w 44"/>
                  <a:gd name="T7" fmla="*/ 9 h 30"/>
                  <a:gd name="T8" fmla="*/ 0 w 44"/>
                  <a:gd name="T9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30">
                    <a:moveTo>
                      <a:pt x="0" y="28"/>
                    </a:moveTo>
                    <a:cubicBezTo>
                      <a:pt x="0" y="28"/>
                      <a:pt x="12" y="26"/>
                      <a:pt x="19" y="30"/>
                    </a:cubicBezTo>
                    <a:cubicBezTo>
                      <a:pt x="19" y="30"/>
                      <a:pt x="44" y="7"/>
                      <a:pt x="44" y="4"/>
                    </a:cubicBezTo>
                    <a:cubicBezTo>
                      <a:pt x="43" y="0"/>
                      <a:pt x="30" y="9"/>
                      <a:pt x="30" y="9"/>
                    </a:cubicBezTo>
                    <a:lnTo>
                      <a:pt x="0" y="28"/>
                    </a:lnTo>
                    <a:close/>
                  </a:path>
                </a:pathLst>
              </a:custGeom>
              <a:gradFill>
                <a:gsLst>
                  <a:gs pos="48708">
                    <a:srgbClr val="203A43"/>
                  </a:gs>
                  <a:gs pos="0">
                    <a:srgbClr val="102027"/>
                  </a:gs>
                  <a:gs pos="99000">
                    <a:srgbClr val="2D5364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78">
                <a:extLst>
                  <a:ext uri="{FF2B5EF4-FFF2-40B4-BE49-F238E27FC236}">
                    <a16:creationId xmlns:a16="http://schemas.microsoft.com/office/drawing/2014/main" id="{F4245981-0FBE-4339-880F-9F4BA595C7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5566" y="5226958"/>
                <a:ext cx="198319" cy="56341"/>
              </a:xfrm>
              <a:custGeom>
                <a:avLst/>
                <a:gdLst>
                  <a:gd name="T0" fmla="*/ 19 w 129"/>
                  <a:gd name="T1" fmla="*/ 12 h 36"/>
                  <a:gd name="T2" fmla="*/ 35 w 129"/>
                  <a:gd name="T3" fmla="*/ 5 h 36"/>
                  <a:gd name="T4" fmla="*/ 87 w 129"/>
                  <a:gd name="T5" fmla="*/ 0 h 36"/>
                  <a:gd name="T6" fmla="*/ 129 w 129"/>
                  <a:gd name="T7" fmla="*/ 8 h 36"/>
                  <a:gd name="T8" fmla="*/ 84 w 129"/>
                  <a:gd name="T9" fmla="*/ 14 h 36"/>
                  <a:gd name="T10" fmla="*/ 35 w 129"/>
                  <a:gd name="T11" fmla="*/ 30 h 36"/>
                  <a:gd name="T12" fmla="*/ 0 w 129"/>
                  <a:gd name="T13" fmla="*/ 35 h 36"/>
                  <a:gd name="T14" fmla="*/ 14 w 129"/>
                  <a:gd name="T15" fmla="*/ 29 h 36"/>
                  <a:gd name="T16" fmla="*/ 56 w 129"/>
                  <a:gd name="T17" fmla="*/ 13 h 36"/>
                  <a:gd name="T18" fmla="*/ 44 w 129"/>
                  <a:gd name="T19" fmla="*/ 10 h 36"/>
                  <a:gd name="T20" fmla="*/ 26 w 129"/>
                  <a:gd name="T21" fmla="*/ 16 h 36"/>
                  <a:gd name="T22" fmla="*/ 19 w 129"/>
                  <a:gd name="T23" fmla="*/ 1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29" h="36">
                    <a:moveTo>
                      <a:pt x="19" y="12"/>
                    </a:moveTo>
                    <a:cubicBezTo>
                      <a:pt x="19" y="12"/>
                      <a:pt x="29" y="6"/>
                      <a:pt x="35" y="5"/>
                    </a:cubicBezTo>
                    <a:cubicBezTo>
                      <a:pt x="40" y="4"/>
                      <a:pt x="66" y="0"/>
                      <a:pt x="87" y="0"/>
                    </a:cubicBezTo>
                    <a:cubicBezTo>
                      <a:pt x="109" y="0"/>
                      <a:pt x="122" y="1"/>
                      <a:pt x="129" y="8"/>
                    </a:cubicBezTo>
                    <a:cubicBezTo>
                      <a:pt x="129" y="8"/>
                      <a:pt x="94" y="13"/>
                      <a:pt x="84" y="14"/>
                    </a:cubicBezTo>
                    <a:cubicBezTo>
                      <a:pt x="84" y="14"/>
                      <a:pt x="55" y="25"/>
                      <a:pt x="35" y="30"/>
                    </a:cubicBezTo>
                    <a:cubicBezTo>
                      <a:pt x="15" y="35"/>
                      <a:pt x="1" y="36"/>
                      <a:pt x="0" y="35"/>
                    </a:cubicBezTo>
                    <a:cubicBezTo>
                      <a:pt x="0" y="35"/>
                      <a:pt x="0" y="33"/>
                      <a:pt x="14" y="29"/>
                    </a:cubicBezTo>
                    <a:cubicBezTo>
                      <a:pt x="28" y="25"/>
                      <a:pt x="56" y="13"/>
                      <a:pt x="56" y="13"/>
                    </a:cubicBezTo>
                    <a:cubicBezTo>
                      <a:pt x="44" y="10"/>
                      <a:pt x="44" y="10"/>
                      <a:pt x="44" y="10"/>
                    </a:cubicBezTo>
                    <a:cubicBezTo>
                      <a:pt x="44" y="10"/>
                      <a:pt x="29" y="16"/>
                      <a:pt x="26" y="16"/>
                    </a:cubicBezTo>
                    <a:cubicBezTo>
                      <a:pt x="24" y="16"/>
                      <a:pt x="19" y="12"/>
                      <a:pt x="19" y="12"/>
                    </a:cubicBezTo>
                    <a:close/>
                  </a:path>
                </a:pathLst>
              </a:custGeom>
              <a:gradFill>
                <a:gsLst>
                  <a:gs pos="48708">
                    <a:srgbClr val="203A43"/>
                  </a:gs>
                  <a:gs pos="0">
                    <a:srgbClr val="102027"/>
                  </a:gs>
                  <a:gs pos="99000">
                    <a:srgbClr val="2D5364"/>
                  </a:gs>
                </a:gsLst>
                <a:lin ang="5400000" scaled="1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75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649" r:id="rId2"/>
    <p:sldLayoutId id="2147483867" r:id="rId3"/>
    <p:sldLayoutId id="2147483866" r:id="rId4"/>
    <p:sldLayoutId id="2147483800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  <p:sldLayoutId id="2147483880" r:id="rId18"/>
    <p:sldLayoutId id="2147483883" r:id="rId19"/>
    <p:sldLayoutId id="2147483881" r:id="rId20"/>
    <p:sldLayoutId id="2147483882" r:id="rId21"/>
    <p:sldLayoutId id="2147483884" r:id="rId22"/>
    <p:sldLayoutId id="2147483885" r:id="rId23"/>
    <p:sldLayoutId id="2147483855" r:id="rId24"/>
    <p:sldLayoutId id="2147483844" r:id="rId25"/>
    <p:sldLayoutId id="2147483863" r:id="rId26"/>
    <p:sldLayoutId id="2147483864" r:id="rId27"/>
    <p:sldLayoutId id="2147483865" r:id="rId28"/>
    <p:sldLayoutId id="2147483843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9697A303-BADF-4733-9C74-0115B48D75C7}"/>
              </a:ext>
            </a:extLst>
          </p:cNvPr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gradFill flip="none" rotWithShape="1">
            <a:gsLst>
              <a:gs pos="0">
                <a:srgbClr val="FFEFBB">
                  <a:alpha val="50000"/>
                </a:srgbClr>
              </a:gs>
              <a:gs pos="100000">
                <a:schemeClr val="bg1">
                  <a:alpha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2D680B-ECD7-5D42-8C95-C35D18C8892C}"/>
              </a:ext>
            </a:extLst>
          </p:cNvPr>
          <p:cNvSpPr txBox="1"/>
          <p:nvPr/>
        </p:nvSpPr>
        <p:spPr>
          <a:xfrm>
            <a:off x="457667" y="3044278"/>
            <a:ext cx="1117111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D" sz="6000" b="1" i="1" dirty="0">
                <a:latin typeface="+mj-lt"/>
              </a:rPr>
              <a:t>t1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9CA681-6998-F341-A31D-5C75409EAB55}"/>
              </a:ext>
            </a:extLst>
          </p:cNvPr>
          <p:cNvSpPr txBox="1"/>
          <p:nvPr/>
        </p:nvSpPr>
        <p:spPr>
          <a:xfrm>
            <a:off x="737995" y="4956945"/>
            <a:ext cx="10890788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t2</a:t>
            </a:r>
            <a:endParaRPr lang="id-ID" sz="20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CDD980-8FC4-9D4D-8A44-E55E2A923B91}"/>
              </a:ext>
            </a:extLst>
          </p:cNvPr>
          <p:cNvSpPr txBox="1"/>
          <p:nvPr/>
        </p:nvSpPr>
        <p:spPr>
          <a:xfrm>
            <a:off x="737995" y="5457980"/>
            <a:ext cx="10890788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/>
              <a:t>#t3#</a:t>
            </a:r>
          </a:p>
        </p:txBody>
      </p:sp>
    </p:spTree>
    <p:extLst>
      <p:ext uri="{BB962C8B-B14F-4D97-AF65-F5344CB8AC3E}">
        <p14:creationId xmlns:p14="http://schemas.microsoft.com/office/powerpoint/2010/main" val="4075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C40946-5295-4D65-8597-0D7426351E59}"/>
              </a:ext>
            </a:extLst>
          </p:cNvPr>
          <p:cNvSpPr/>
          <p:nvPr/>
        </p:nvSpPr>
        <p:spPr>
          <a:xfrm>
            <a:off x="6964784" y="1156996"/>
            <a:ext cx="4216401" cy="4596066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96060-7FC7-48D8-BE3D-8CB7CC6F89FC}"/>
              </a:ext>
            </a:extLst>
          </p:cNvPr>
          <p:cNvSpPr txBox="1"/>
          <p:nvPr/>
        </p:nvSpPr>
        <p:spPr>
          <a:xfrm>
            <a:off x="452660" y="947497"/>
            <a:ext cx="5643339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1D2159-0994-434A-9CAB-0B71DB2BB5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79642-EF19-FC4A-AFEA-AFF7466A85A9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36296-F136-6A42-9975-7774BD28F039}"/>
              </a:ext>
            </a:extLst>
          </p:cNvPr>
          <p:cNvSpPr txBox="1"/>
          <p:nvPr/>
        </p:nvSpPr>
        <p:spPr>
          <a:xfrm>
            <a:off x="452660" y="2354252"/>
            <a:ext cx="6176739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499F2-61A4-8240-8E77-E946E21FD85D}"/>
              </a:ext>
            </a:extLst>
          </p:cNvPr>
          <p:cNvSpPr txBox="1"/>
          <p:nvPr/>
        </p:nvSpPr>
        <p:spPr>
          <a:xfrm>
            <a:off x="452661" y="1739064"/>
            <a:ext cx="5643338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63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0DB75-4A68-467E-9E6A-3F86795BC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84078" y="1897423"/>
            <a:ext cx="4309810" cy="4532830"/>
          </a:xfrm>
        </p:spPr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9AD25-8902-B64B-9B8D-CB1F6CA4B74E}"/>
              </a:ext>
            </a:extLst>
          </p:cNvPr>
          <p:cNvSpPr/>
          <p:nvPr/>
        </p:nvSpPr>
        <p:spPr>
          <a:xfrm>
            <a:off x="7760655" y="1155456"/>
            <a:ext cx="4171773" cy="5492187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12FB5-CE5F-F74A-82AB-DEDC96C6BC71}"/>
              </a:ext>
            </a:extLst>
          </p:cNvPr>
          <p:cNvSpPr txBox="1"/>
          <p:nvPr/>
        </p:nvSpPr>
        <p:spPr>
          <a:xfrm>
            <a:off x="498112" y="489534"/>
            <a:ext cx="6121348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FBF41-6E50-6C4C-83BF-8B26D28DA5EA}"/>
              </a:ext>
            </a:extLst>
          </p:cNvPr>
          <p:cNvSpPr txBox="1"/>
          <p:nvPr/>
        </p:nvSpPr>
        <p:spPr>
          <a:xfrm>
            <a:off x="498112" y="2034837"/>
            <a:ext cx="6121349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E1AEC-148D-4E47-A861-3406D5E01278}"/>
              </a:ext>
            </a:extLst>
          </p:cNvPr>
          <p:cNvSpPr txBox="1"/>
          <p:nvPr/>
        </p:nvSpPr>
        <p:spPr>
          <a:xfrm>
            <a:off x="498112" y="1396388"/>
            <a:ext cx="6121349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38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A2C9A2E-614D-47E5-B7DE-E599978D0B75}"/>
              </a:ext>
            </a:extLst>
          </p:cNvPr>
          <p:cNvSpPr/>
          <p:nvPr/>
        </p:nvSpPr>
        <p:spPr>
          <a:xfrm>
            <a:off x="3107094" y="60484"/>
            <a:ext cx="8608267" cy="6004247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B7069-A998-4C10-A8B6-918397E3DE75}"/>
              </a:ext>
            </a:extLst>
          </p:cNvPr>
          <p:cNvSpPr txBox="1"/>
          <p:nvPr/>
        </p:nvSpPr>
        <p:spPr>
          <a:xfrm>
            <a:off x="1294058" y="3795392"/>
            <a:ext cx="3991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82784-96A7-4054-AC13-C43FD9881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721E46-34DE-914B-A4AB-DADB13A04E96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B60F5-D381-5740-80DA-B09E87D8073A}"/>
              </a:ext>
            </a:extLst>
          </p:cNvPr>
          <p:cNvSpPr txBox="1"/>
          <p:nvPr/>
        </p:nvSpPr>
        <p:spPr>
          <a:xfrm>
            <a:off x="6776706" y="1240339"/>
            <a:ext cx="4553417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B91ACF-25C1-3C48-84DB-44439E9D8723}"/>
              </a:ext>
            </a:extLst>
          </p:cNvPr>
          <p:cNvSpPr txBox="1"/>
          <p:nvPr/>
        </p:nvSpPr>
        <p:spPr>
          <a:xfrm>
            <a:off x="6776707" y="625151"/>
            <a:ext cx="4553416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22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813B4C-E34B-4A32-967A-24A5C8C7CBE6}"/>
              </a:ext>
            </a:extLst>
          </p:cNvPr>
          <p:cNvSpPr/>
          <p:nvPr/>
        </p:nvSpPr>
        <p:spPr>
          <a:xfrm>
            <a:off x="0" y="1683099"/>
            <a:ext cx="11955780" cy="4666503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0DB75-4A68-467E-9E6A-3F86795BC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E3138-D6A8-48AF-8C64-5AA4FD75D0A5}"/>
              </a:ext>
            </a:extLst>
          </p:cNvPr>
          <p:cNvSpPr txBox="1"/>
          <p:nvPr/>
        </p:nvSpPr>
        <p:spPr>
          <a:xfrm>
            <a:off x="1833569" y="1038415"/>
            <a:ext cx="4262432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E60B-A096-BE40-B931-AB7F62D5E2E7}"/>
              </a:ext>
            </a:extLst>
          </p:cNvPr>
          <p:cNvSpPr txBox="1"/>
          <p:nvPr/>
        </p:nvSpPr>
        <p:spPr>
          <a:xfrm>
            <a:off x="475323" y="2393547"/>
            <a:ext cx="5145354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F77BF-DA36-304E-AAE5-C4F58E4E83A3}"/>
              </a:ext>
            </a:extLst>
          </p:cNvPr>
          <p:cNvSpPr txBox="1"/>
          <p:nvPr/>
        </p:nvSpPr>
        <p:spPr>
          <a:xfrm>
            <a:off x="475323" y="1778359"/>
            <a:ext cx="5145354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43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A1CC6-E23A-4FE9-8797-70BF793A63AA}"/>
              </a:ext>
            </a:extLst>
          </p:cNvPr>
          <p:cNvSpPr/>
          <p:nvPr/>
        </p:nvSpPr>
        <p:spPr>
          <a:xfrm>
            <a:off x="2" y="531134"/>
            <a:ext cx="142348" cy="5473113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846A38-2629-974E-8A9B-F97020DBAAA6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163FC1-E9C8-3F4A-AD5A-BE71F12A1D47}"/>
              </a:ext>
            </a:extLst>
          </p:cNvPr>
          <p:cNvSpPr txBox="1"/>
          <p:nvPr/>
        </p:nvSpPr>
        <p:spPr>
          <a:xfrm>
            <a:off x="625462" y="2624632"/>
            <a:ext cx="6176739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624E8-F392-A14D-AEFA-A9A247E29745}"/>
              </a:ext>
            </a:extLst>
          </p:cNvPr>
          <p:cNvSpPr txBox="1"/>
          <p:nvPr/>
        </p:nvSpPr>
        <p:spPr>
          <a:xfrm>
            <a:off x="625463" y="2009444"/>
            <a:ext cx="4718874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F272B-DE7A-5B42-B9FB-8EB7F3BB6BB1}"/>
              </a:ext>
            </a:extLst>
          </p:cNvPr>
          <p:cNvSpPr txBox="1"/>
          <p:nvPr/>
        </p:nvSpPr>
        <p:spPr>
          <a:xfrm>
            <a:off x="625462" y="1125850"/>
            <a:ext cx="5145353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18145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1A7991-BBC4-41F3-A9C1-1F19FC340255}"/>
              </a:ext>
            </a:extLst>
          </p:cNvPr>
          <p:cNvSpPr/>
          <p:nvPr/>
        </p:nvSpPr>
        <p:spPr>
          <a:xfrm>
            <a:off x="6119993" y="975360"/>
            <a:ext cx="6072007" cy="5882640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05BD8-1ABC-4732-9B6F-42FE5F527B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D3EE5-734E-41B6-B89E-CBE64B665FCF}"/>
              </a:ext>
            </a:extLst>
          </p:cNvPr>
          <p:cNvSpPr txBox="1"/>
          <p:nvPr/>
        </p:nvSpPr>
        <p:spPr>
          <a:xfrm>
            <a:off x="5659613" y="746569"/>
            <a:ext cx="5145353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BDFF6-C99D-D84A-A641-50EC99CAD074}"/>
              </a:ext>
            </a:extLst>
          </p:cNvPr>
          <p:cNvSpPr txBox="1"/>
          <p:nvPr/>
        </p:nvSpPr>
        <p:spPr>
          <a:xfrm>
            <a:off x="6994667" y="2386842"/>
            <a:ext cx="4834957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B0719-C27D-1040-85E1-52807B0EB941}"/>
              </a:ext>
            </a:extLst>
          </p:cNvPr>
          <p:cNvSpPr txBox="1"/>
          <p:nvPr/>
        </p:nvSpPr>
        <p:spPr>
          <a:xfrm>
            <a:off x="6994668" y="1771654"/>
            <a:ext cx="4834956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80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57C39E-C2DA-4C47-BFFD-343FD0686228}"/>
              </a:ext>
            </a:extLst>
          </p:cNvPr>
          <p:cNvSpPr/>
          <p:nvPr/>
        </p:nvSpPr>
        <p:spPr>
          <a:xfrm>
            <a:off x="4822916" y="699795"/>
            <a:ext cx="1980510" cy="5010539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C45C4-AD58-4F8B-A8C2-B4383AE47E79}"/>
              </a:ext>
            </a:extLst>
          </p:cNvPr>
          <p:cNvSpPr txBox="1"/>
          <p:nvPr/>
        </p:nvSpPr>
        <p:spPr>
          <a:xfrm>
            <a:off x="6965125" y="2354252"/>
            <a:ext cx="4718874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75F24FB-4539-4281-B569-770F7309CF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D5AB7-A1AC-4467-BBD8-FBCF76AFE8B3}"/>
              </a:ext>
            </a:extLst>
          </p:cNvPr>
          <p:cNvSpPr txBox="1"/>
          <p:nvPr/>
        </p:nvSpPr>
        <p:spPr>
          <a:xfrm>
            <a:off x="5813170" y="969623"/>
            <a:ext cx="5870829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5DB83-7CF9-4C49-A7AC-F403FE6CD6D4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C86E0-C728-5B46-8E73-4279D8DC7C12}"/>
              </a:ext>
            </a:extLst>
          </p:cNvPr>
          <p:cNvSpPr txBox="1"/>
          <p:nvPr/>
        </p:nvSpPr>
        <p:spPr>
          <a:xfrm>
            <a:off x="6965125" y="1739064"/>
            <a:ext cx="4718874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C40946-5295-4D65-8597-0D7426351E59}"/>
              </a:ext>
            </a:extLst>
          </p:cNvPr>
          <p:cNvSpPr/>
          <p:nvPr/>
        </p:nvSpPr>
        <p:spPr>
          <a:xfrm>
            <a:off x="6964784" y="1156996"/>
            <a:ext cx="4216401" cy="4596066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96060-7FC7-48D8-BE3D-8CB7CC6F89FC}"/>
              </a:ext>
            </a:extLst>
          </p:cNvPr>
          <p:cNvSpPr txBox="1"/>
          <p:nvPr/>
        </p:nvSpPr>
        <p:spPr>
          <a:xfrm>
            <a:off x="452660" y="947497"/>
            <a:ext cx="5643339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1D2159-0994-434A-9CAB-0B71DB2BB5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79642-EF19-FC4A-AFEA-AFF7466A85A9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36296-F136-6A42-9975-7774BD28F039}"/>
              </a:ext>
            </a:extLst>
          </p:cNvPr>
          <p:cNvSpPr txBox="1"/>
          <p:nvPr/>
        </p:nvSpPr>
        <p:spPr>
          <a:xfrm>
            <a:off x="452660" y="2354252"/>
            <a:ext cx="6176739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499F2-61A4-8240-8E77-E946E21FD85D}"/>
              </a:ext>
            </a:extLst>
          </p:cNvPr>
          <p:cNvSpPr txBox="1"/>
          <p:nvPr/>
        </p:nvSpPr>
        <p:spPr>
          <a:xfrm>
            <a:off x="452661" y="1739064"/>
            <a:ext cx="5643338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51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57C39E-C2DA-4C47-BFFD-343FD0686228}"/>
              </a:ext>
            </a:extLst>
          </p:cNvPr>
          <p:cNvSpPr/>
          <p:nvPr/>
        </p:nvSpPr>
        <p:spPr>
          <a:xfrm>
            <a:off x="4822916" y="699795"/>
            <a:ext cx="1980510" cy="5010539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C45C4-AD58-4F8B-A8C2-B4383AE47E79}"/>
              </a:ext>
            </a:extLst>
          </p:cNvPr>
          <p:cNvSpPr txBox="1"/>
          <p:nvPr/>
        </p:nvSpPr>
        <p:spPr>
          <a:xfrm>
            <a:off x="6965125" y="2354252"/>
            <a:ext cx="4718874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75F24FB-4539-4281-B569-770F7309CF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D5AB7-A1AC-4467-BBD8-FBCF76AFE8B3}"/>
              </a:ext>
            </a:extLst>
          </p:cNvPr>
          <p:cNvSpPr txBox="1"/>
          <p:nvPr/>
        </p:nvSpPr>
        <p:spPr>
          <a:xfrm>
            <a:off x="5813170" y="969623"/>
            <a:ext cx="5870829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5DB83-7CF9-4C49-A7AC-F403FE6CD6D4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C86E0-C728-5B46-8E73-4279D8DC7C12}"/>
              </a:ext>
            </a:extLst>
          </p:cNvPr>
          <p:cNvSpPr txBox="1"/>
          <p:nvPr/>
        </p:nvSpPr>
        <p:spPr>
          <a:xfrm>
            <a:off x="6965125" y="1739064"/>
            <a:ext cx="4718874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79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C40946-5295-4D65-8597-0D7426351E59}"/>
              </a:ext>
            </a:extLst>
          </p:cNvPr>
          <p:cNvSpPr/>
          <p:nvPr/>
        </p:nvSpPr>
        <p:spPr>
          <a:xfrm>
            <a:off x="6964784" y="1156996"/>
            <a:ext cx="4216401" cy="4596066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96060-7FC7-48D8-BE3D-8CB7CC6F89FC}"/>
              </a:ext>
            </a:extLst>
          </p:cNvPr>
          <p:cNvSpPr txBox="1"/>
          <p:nvPr/>
        </p:nvSpPr>
        <p:spPr>
          <a:xfrm>
            <a:off x="452660" y="947497"/>
            <a:ext cx="5699661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1D2159-0994-434A-9CAB-0B71DB2BB5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79642-EF19-FC4A-AFEA-AFF7466A85A9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36296-F136-6A42-9975-7774BD28F039}"/>
              </a:ext>
            </a:extLst>
          </p:cNvPr>
          <p:cNvSpPr txBox="1"/>
          <p:nvPr/>
        </p:nvSpPr>
        <p:spPr>
          <a:xfrm>
            <a:off x="452660" y="2354252"/>
            <a:ext cx="6176739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499F2-61A4-8240-8E77-E946E21FD85D}"/>
              </a:ext>
            </a:extLst>
          </p:cNvPr>
          <p:cNvSpPr txBox="1"/>
          <p:nvPr/>
        </p:nvSpPr>
        <p:spPr>
          <a:xfrm>
            <a:off x="452660" y="1739064"/>
            <a:ext cx="5643339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6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57C39E-C2DA-4C47-BFFD-343FD0686228}"/>
              </a:ext>
            </a:extLst>
          </p:cNvPr>
          <p:cNvSpPr/>
          <p:nvPr/>
        </p:nvSpPr>
        <p:spPr>
          <a:xfrm>
            <a:off x="4822916" y="699795"/>
            <a:ext cx="1980510" cy="5010539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C45C4-AD58-4F8B-A8C2-B4383AE47E79}"/>
              </a:ext>
            </a:extLst>
          </p:cNvPr>
          <p:cNvSpPr txBox="1"/>
          <p:nvPr/>
        </p:nvSpPr>
        <p:spPr>
          <a:xfrm>
            <a:off x="6965125" y="2354252"/>
            <a:ext cx="4718874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75F24FB-4539-4281-B569-770F7309CF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D5AB7-A1AC-4467-BBD8-FBCF76AFE8B3}"/>
              </a:ext>
            </a:extLst>
          </p:cNvPr>
          <p:cNvSpPr txBox="1"/>
          <p:nvPr/>
        </p:nvSpPr>
        <p:spPr>
          <a:xfrm>
            <a:off x="5813170" y="969623"/>
            <a:ext cx="5870829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5DB83-7CF9-4C49-A7AC-F403FE6CD6D4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C86E0-C728-5B46-8E73-4279D8DC7C12}"/>
              </a:ext>
            </a:extLst>
          </p:cNvPr>
          <p:cNvSpPr txBox="1"/>
          <p:nvPr/>
        </p:nvSpPr>
        <p:spPr>
          <a:xfrm>
            <a:off x="6965125" y="1739064"/>
            <a:ext cx="4718874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9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CE5A71E-69EE-42E4-B0FE-707E3D71E9B8}"/>
              </a:ext>
            </a:extLst>
          </p:cNvPr>
          <p:cNvSpPr/>
          <p:nvPr/>
        </p:nvSpPr>
        <p:spPr>
          <a:xfrm>
            <a:off x="877420" y="680186"/>
            <a:ext cx="10437159" cy="5492187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BD17C7-43FC-004C-B78D-1502D2AB1C69}"/>
              </a:ext>
            </a:extLst>
          </p:cNvPr>
          <p:cNvSpPr txBox="1"/>
          <p:nvPr/>
        </p:nvSpPr>
        <p:spPr>
          <a:xfrm>
            <a:off x="1153407" y="3044278"/>
            <a:ext cx="9779636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D" sz="6000" b="1" i="1" dirty="0">
                <a:latin typeface="+mj-lt"/>
              </a:rPr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164503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DC40946-5295-4D65-8597-0D7426351E59}"/>
              </a:ext>
            </a:extLst>
          </p:cNvPr>
          <p:cNvSpPr/>
          <p:nvPr/>
        </p:nvSpPr>
        <p:spPr>
          <a:xfrm>
            <a:off x="6964784" y="1156996"/>
            <a:ext cx="4216401" cy="4596066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B96060-7FC7-48D8-BE3D-8CB7CC6F89FC}"/>
              </a:ext>
            </a:extLst>
          </p:cNvPr>
          <p:cNvSpPr txBox="1"/>
          <p:nvPr/>
        </p:nvSpPr>
        <p:spPr>
          <a:xfrm>
            <a:off x="452660" y="947497"/>
            <a:ext cx="5643339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A1D2159-0994-434A-9CAB-0B71DB2BB50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79642-EF19-FC4A-AFEA-AFF7466A85A9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36296-F136-6A42-9975-7774BD28F039}"/>
              </a:ext>
            </a:extLst>
          </p:cNvPr>
          <p:cNvSpPr txBox="1"/>
          <p:nvPr/>
        </p:nvSpPr>
        <p:spPr>
          <a:xfrm>
            <a:off x="452660" y="2354252"/>
            <a:ext cx="6176739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499F2-61A4-8240-8E77-E946E21FD85D}"/>
              </a:ext>
            </a:extLst>
          </p:cNvPr>
          <p:cNvSpPr txBox="1"/>
          <p:nvPr/>
        </p:nvSpPr>
        <p:spPr>
          <a:xfrm>
            <a:off x="452661" y="1739064"/>
            <a:ext cx="5643338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2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86F462-9484-44A4-A1BD-826BBB60B5A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A5767D-BF9B-4FFF-8CD7-A180FA626976}"/>
              </a:ext>
            </a:extLst>
          </p:cNvPr>
          <p:cNvSpPr/>
          <p:nvPr/>
        </p:nvSpPr>
        <p:spPr>
          <a:xfrm>
            <a:off x="3567405" y="2432614"/>
            <a:ext cx="2664249" cy="2606635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41885E-E68F-424E-A0F6-C90ECA69F932}"/>
              </a:ext>
            </a:extLst>
          </p:cNvPr>
          <p:cNvSpPr txBox="1"/>
          <p:nvPr/>
        </p:nvSpPr>
        <p:spPr>
          <a:xfrm>
            <a:off x="516835" y="3565004"/>
            <a:ext cx="41247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9D929B-DCBC-864F-B2D0-8196CCE01411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D2D49-0654-7647-93B5-E0A19DEE812D}"/>
              </a:ext>
            </a:extLst>
          </p:cNvPr>
          <p:cNvSpPr txBox="1"/>
          <p:nvPr/>
        </p:nvSpPr>
        <p:spPr>
          <a:xfrm>
            <a:off x="4899530" y="3908185"/>
            <a:ext cx="7027427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28EB6-E9F7-E741-80C9-795C10103037}"/>
              </a:ext>
            </a:extLst>
          </p:cNvPr>
          <p:cNvSpPr txBox="1"/>
          <p:nvPr/>
        </p:nvSpPr>
        <p:spPr>
          <a:xfrm>
            <a:off x="4937358" y="3380477"/>
            <a:ext cx="5368778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t2</a:t>
            </a:r>
            <a:endParaRPr lang="id-ID" sz="2000" b="1" dirty="0"/>
          </a:p>
        </p:txBody>
      </p:sp>
    </p:spTree>
    <p:extLst>
      <p:ext uri="{BB962C8B-B14F-4D97-AF65-F5344CB8AC3E}">
        <p14:creationId xmlns:p14="http://schemas.microsoft.com/office/powerpoint/2010/main" val="42488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A2C9A2E-614D-47E5-B7DE-E599978D0B75}"/>
              </a:ext>
            </a:extLst>
          </p:cNvPr>
          <p:cNvSpPr/>
          <p:nvPr/>
        </p:nvSpPr>
        <p:spPr>
          <a:xfrm>
            <a:off x="3107094" y="60484"/>
            <a:ext cx="8608267" cy="6004247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B7069-A998-4C10-A8B6-918397E3DE75}"/>
              </a:ext>
            </a:extLst>
          </p:cNvPr>
          <p:cNvSpPr txBox="1"/>
          <p:nvPr/>
        </p:nvSpPr>
        <p:spPr>
          <a:xfrm>
            <a:off x="1294058" y="3795392"/>
            <a:ext cx="3991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B82784-96A7-4054-AC13-C43FD9881D0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721E46-34DE-914B-A4AB-DADB13A04E96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4B60F5-D381-5740-80DA-B09E87D8073A}"/>
              </a:ext>
            </a:extLst>
          </p:cNvPr>
          <p:cNvSpPr txBox="1"/>
          <p:nvPr/>
        </p:nvSpPr>
        <p:spPr>
          <a:xfrm>
            <a:off x="6776706" y="1240339"/>
            <a:ext cx="4553417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B91ACF-25C1-3C48-84DB-44439E9D8723}"/>
              </a:ext>
            </a:extLst>
          </p:cNvPr>
          <p:cNvSpPr txBox="1"/>
          <p:nvPr/>
        </p:nvSpPr>
        <p:spPr>
          <a:xfrm>
            <a:off x="6776707" y="625151"/>
            <a:ext cx="3478697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8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813B4C-E34B-4A32-967A-24A5C8C7CBE6}"/>
              </a:ext>
            </a:extLst>
          </p:cNvPr>
          <p:cNvSpPr/>
          <p:nvPr/>
        </p:nvSpPr>
        <p:spPr>
          <a:xfrm>
            <a:off x="0" y="1683099"/>
            <a:ext cx="11955780" cy="4666503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0DB75-4A68-467E-9E6A-3F86795BCF6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E3138-D6A8-48AF-8C64-5AA4FD75D0A5}"/>
              </a:ext>
            </a:extLst>
          </p:cNvPr>
          <p:cNvSpPr txBox="1"/>
          <p:nvPr/>
        </p:nvSpPr>
        <p:spPr>
          <a:xfrm>
            <a:off x="1833569" y="1038415"/>
            <a:ext cx="4262432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62E60B-A096-BE40-B931-AB7F62D5E2E7}"/>
              </a:ext>
            </a:extLst>
          </p:cNvPr>
          <p:cNvSpPr txBox="1"/>
          <p:nvPr/>
        </p:nvSpPr>
        <p:spPr>
          <a:xfrm>
            <a:off x="475323" y="2393547"/>
            <a:ext cx="5145354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F77BF-DA36-304E-AAE5-C4F58E4E83A3}"/>
              </a:ext>
            </a:extLst>
          </p:cNvPr>
          <p:cNvSpPr txBox="1"/>
          <p:nvPr/>
        </p:nvSpPr>
        <p:spPr>
          <a:xfrm>
            <a:off x="475323" y="1778359"/>
            <a:ext cx="3930922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5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1A7991-BBC4-41F3-A9C1-1F19FC340255}"/>
              </a:ext>
            </a:extLst>
          </p:cNvPr>
          <p:cNvSpPr/>
          <p:nvPr/>
        </p:nvSpPr>
        <p:spPr>
          <a:xfrm>
            <a:off x="6119993" y="975360"/>
            <a:ext cx="6072007" cy="5882640"/>
          </a:xfrm>
          <a:prstGeom prst="rect">
            <a:avLst/>
          </a:prstGeom>
          <a:gradFill>
            <a:gsLst>
              <a:gs pos="51579">
                <a:srgbClr val="CBE3CB">
                  <a:alpha val="20000"/>
                </a:srgbClr>
              </a:gs>
              <a:gs pos="0">
                <a:srgbClr val="FFEFBB">
                  <a:alpha val="30000"/>
                </a:srgbClr>
              </a:gs>
              <a:gs pos="99000">
                <a:srgbClr val="9CD8D9"/>
              </a:gs>
            </a:gsLst>
            <a:lin ang="189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05BD8-1ABC-4732-9B6F-42FE5F527B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D3EE5-734E-41B6-B89E-CBE64B665FCF}"/>
              </a:ext>
            </a:extLst>
          </p:cNvPr>
          <p:cNvSpPr txBox="1"/>
          <p:nvPr/>
        </p:nvSpPr>
        <p:spPr>
          <a:xfrm>
            <a:off x="5659613" y="746569"/>
            <a:ext cx="5145353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BDFF6-C99D-D84A-A641-50EC99CAD074}"/>
              </a:ext>
            </a:extLst>
          </p:cNvPr>
          <p:cNvSpPr txBox="1"/>
          <p:nvPr/>
        </p:nvSpPr>
        <p:spPr>
          <a:xfrm>
            <a:off x="6994667" y="2386842"/>
            <a:ext cx="4834957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B0719-C27D-1040-85E1-52807B0EB941}"/>
              </a:ext>
            </a:extLst>
          </p:cNvPr>
          <p:cNvSpPr txBox="1"/>
          <p:nvPr/>
        </p:nvSpPr>
        <p:spPr>
          <a:xfrm>
            <a:off x="6994668" y="1771654"/>
            <a:ext cx="3693786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75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A1CC6-E23A-4FE9-8797-70BF793A63AA}"/>
              </a:ext>
            </a:extLst>
          </p:cNvPr>
          <p:cNvSpPr/>
          <p:nvPr/>
        </p:nvSpPr>
        <p:spPr>
          <a:xfrm>
            <a:off x="2" y="531134"/>
            <a:ext cx="142348" cy="5473113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846A38-2629-974E-8A9B-F97020DBAAA6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163FC1-E9C8-3F4A-AD5A-BE71F12A1D47}"/>
              </a:ext>
            </a:extLst>
          </p:cNvPr>
          <p:cNvSpPr txBox="1"/>
          <p:nvPr/>
        </p:nvSpPr>
        <p:spPr>
          <a:xfrm>
            <a:off x="625462" y="2624632"/>
            <a:ext cx="6176739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4624E8-F392-A14D-AEFA-A9A247E29745}"/>
              </a:ext>
            </a:extLst>
          </p:cNvPr>
          <p:cNvSpPr txBox="1"/>
          <p:nvPr/>
        </p:nvSpPr>
        <p:spPr>
          <a:xfrm>
            <a:off x="625463" y="2009444"/>
            <a:ext cx="4718874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FF272B-DE7A-5B42-B9FB-8EB7F3BB6BB1}"/>
              </a:ext>
            </a:extLst>
          </p:cNvPr>
          <p:cNvSpPr txBox="1"/>
          <p:nvPr/>
        </p:nvSpPr>
        <p:spPr>
          <a:xfrm>
            <a:off x="625462" y="1125850"/>
            <a:ext cx="5145353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</p:spTree>
    <p:extLst>
      <p:ext uri="{BB962C8B-B14F-4D97-AF65-F5344CB8AC3E}">
        <p14:creationId xmlns:p14="http://schemas.microsoft.com/office/powerpoint/2010/main" val="218438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57C39E-C2DA-4C47-BFFD-343FD0686228}"/>
              </a:ext>
            </a:extLst>
          </p:cNvPr>
          <p:cNvSpPr/>
          <p:nvPr/>
        </p:nvSpPr>
        <p:spPr>
          <a:xfrm>
            <a:off x="4822916" y="699795"/>
            <a:ext cx="1980510" cy="5010539"/>
          </a:xfrm>
          <a:prstGeom prst="rect">
            <a:avLst/>
          </a:prstGeom>
          <a:gradFill flip="none" rotWithShape="1">
            <a:gsLst>
              <a:gs pos="0">
                <a:srgbClr val="FFEFBB"/>
              </a:gs>
              <a:gs pos="99000">
                <a:srgbClr val="9CD8D9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C45C4-AD58-4F8B-A8C2-B4383AE47E79}"/>
              </a:ext>
            </a:extLst>
          </p:cNvPr>
          <p:cNvSpPr txBox="1"/>
          <p:nvPr/>
        </p:nvSpPr>
        <p:spPr>
          <a:xfrm>
            <a:off x="6965125" y="2354252"/>
            <a:ext cx="4718874" cy="33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i="1" dirty="0"/>
              <a:t>#t3#</a:t>
            </a:r>
            <a:endParaRPr lang="id-ID" sz="120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75F24FB-4539-4281-B569-770F7309CF5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D5AB7-A1AC-4467-BBD8-FBCF76AFE8B3}"/>
              </a:ext>
            </a:extLst>
          </p:cNvPr>
          <p:cNvSpPr txBox="1"/>
          <p:nvPr/>
        </p:nvSpPr>
        <p:spPr>
          <a:xfrm>
            <a:off x="5813170" y="969623"/>
            <a:ext cx="5870829" cy="769441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ID" sz="4400" b="1" i="1" dirty="0">
                <a:latin typeface="+mj-lt"/>
              </a:rPr>
              <a:t>t1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5DB83-7CF9-4C49-A7AC-F403FE6CD6D4}"/>
              </a:ext>
            </a:extLst>
          </p:cNvPr>
          <p:cNvSpPr/>
          <p:nvPr/>
        </p:nvSpPr>
        <p:spPr>
          <a:xfrm>
            <a:off x="5389798" y="6281530"/>
            <a:ext cx="1412403" cy="576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1C86E0-C728-5B46-8E73-4279D8DC7C12}"/>
              </a:ext>
            </a:extLst>
          </p:cNvPr>
          <p:cNvSpPr txBox="1"/>
          <p:nvPr/>
        </p:nvSpPr>
        <p:spPr>
          <a:xfrm>
            <a:off x="6965125" y="1739064"/>
            <a:ext cx="4718874" cy="50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t2</a:t>
            </a:r>
            <a:endParaRPr lang="id-ID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96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Furniture Theme">
      <a:dk1>
        <a:srgbClr val="2D3645"/>
      </a:dk1>
      <a:lt1>
        <a:srgbClr val="FFFFFF"/>
      </a:lt1>
      <a:dk2>
        <a:srgbClr val="58838A"/>
      </a:dk2>
      <a:lt2>
        <a:srgbClr val="D7FAFF"/>
      </a:lt2>
      <a:accent1>
        <a:srgbClr val="9FCFD6"/>
      </a:accent1>
      <a:accent2>
        <a:srgbClr val="364950"/>
      </a:accent2>
      <a:accent3>
        <a:srgbClr val="5A8E67"/>
      </a:accent3>
      <a:accent4>
        <a:srgbClr val="AAC6A0"/>
      </a:accent4>
      <a:accent5>
        <a:srgbClr val="D6B79F"/>
      </a:accent5>
      <a:accent6>
        <a:srgbClr val="8A664B"/>
      </a:accent6>
      <a:hlink>
        <a:srgbClr val="EA7D87"/>
      </a:hlink>
      <a:folHlink>
        <a:srgbClr val="574522"/>
      </a:folHlink>
    </a:clrScheme>
    <a:fontScheme name="TRAVEL">
      <a:majorFont>
        <a:latin typeface="Rammetto One"/>
        <a:ea typeface=""/>
        <a:cs typeface=""/>
      </a:majorFont>
      <a:minorFont>
        <a:latin typeface="Libre Frankli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18608</TotalTime>
  <Words>97</Words>
  <Application>Microsoft Macintosh PowerPoint</Application>
  <PresentationFormat>Widescreen</PresentationFormat>
  <Paragraphs>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Libre Franklin</vt:lpstr>
      <vt:lpstr>Rammetto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Ilija Kupresanin</cp:lastModifiedBy>
  <cp:revision>1963</cp:revision>
  <dcterms:created xsi:type="dcterms:W3CDTF">2017-03-07T16:11:41Z</dcterms:created>
  <dcterms:modified xsi:type="dcterms:W3CDTF">2022-02-27T23:25:27Z</dcterms:modified>
</cp:coreProperties>
</file>