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73" r:id="rId12"/>
    <p:sldId id="274" r:id="rId13"/>
    <p:sldId id="281" r:id="rId14"/>
    <p:sldId id="288" r:id="rId15"/>
    <p:sldId id="289" r:id="rId16"/>
    <p:sldId id="290" r:id="rId17"/>
    <p:sldId id="292" r:id="rId18"/>
    <p:sldId id="293" r:id="rId19"/>
    <p:sldId id="294" r:id="rId20"/>
    <p:sldId id="287" r:id="rId21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A5B5B19-A1C6-482F-B961-F63799CD51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5828" y="1705482"/>
            <a:ext cx="20150755" cy="1030503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20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3308A8B-7563-4D9E-B6FD-A6C86CB30D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036887"/>
            <a:ext cx="24382413" cy="745283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12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30E400A4-76BD-4E66-967B-312E3768B02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 bwMode="auto">
          <a:xfrm>
            <a:off x="9896581" y="1095209"/>
            <a:ext cx="6245525" cy="4071668"/>
          </a:xfrm>
          <a:custGeom>
            <a:avLst/>
            <a:gdLst>
              <a:gd name="connsiteX0" fmla="*/ 0 w 3032530"/>
              <a:gd name="connsiteY0" fmla="*/ 0 h 2142698"/>
              <a:gd name="connsiteX1" fmla="*/ 3032530 w 3032530"/>
              <a:gd name="connsiteY1" fmla="*/ 0 h 2142698"/>
              <a:gd name="connsiteX2" fmla="*/ 3032530 w 3032530"/>
              <a:gd name="connsiteY2" fmla="*/ 2142698 h 2142698"/>
              <a:gd name="connsiteX3" fmla="*/ 0 w 3032530"/>
              <a:gd name="connsiteY3" fmla="*/ 2142698 h 214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2530" h="2142698">
                <a:moveTo>
                  <a:pt x="0" y="0"/>
                </a:moveTo>
                <a:lnTo>
                  <a:pt x="3032530" y="0"/>
                </a:lnTo>
                <a:lnTo>
                  <a:pt x="3032530" y="2142698"/>
                </a:lnTo>
                <a:lnTo>
                  <a:pt x="0" y="214269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93B97227-BFAF-48FB-BDE7-E2407CBFE0B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auto">
          <a:xfrm>
            <a:off x="17069787" y="1095209"/>
            <a:ext cx="6245525" cy="4071668"/>
          </a:xfrm>
          <a:custGeom>
            <a:avLst/>
            <a:gdLst>
              <a:gd name="connsiteX0" fmla="*/ 0 w 3032530"/>
              <a:gd name="connsiteY0" fmla="*/ 0 h 2142698"/>
              <a:gd name="connsiteX1" fmla="*/ 3032530 w 3032530"/>
              <a:gd name="connsiteY1" fmla="*/ 0 h 2142698"/>
              <a:gd name="connsiteX2" fmla="*/ 3032530 w 3032530"/>
              <a:gd name="connsiteY2" fmla="*/ 2142698 h 2142698"/>
              <a:gd name="connsiteX3" fmla="*/ 0 w 3032530"/>
              <a:gd name="connsiteY3" fmla="*/ 2142698 h 214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2530" h="2142698">
                <a:moveTo>
                  <a:pt x="0" y="0"/>
                </a:moveTo>
                <a:lnTo>
                  <a:pt x="3032530" y="0"/>
                </a:lnTo>
                <a:lnTo>
                  <a:pt x="3032530" y="2142698"/>
                </a:lnTo>
                <a:lnTo>
                  <a:pt x="0" y="214269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A0675866-1F06-4FA6-951E-C5ADD52253A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 bwMode="auto">
          <a:xfrm>
            <a:off x="17069787" y="6862789"/>
            <a:ext cx="6245525" cy="4071668"/>
          </a:xfrm>
          <a:custGeom>
            <a:avLst/>
            <a:gdLst>
              <a:gd name="connsiteX0" fmla="*/ 0 w 3032530"/>
              <a:gd name="connsiteY0" fmla="*/ 0 h 2142698"/>
              <a:gd name="connsiteX1" fmla="*/ 3032530 w 3032530"/>
              <a:gd name="connsiteY1" fmla="*/ 0 h 2142698"/>
              <a:gd name="connsiteX2" fmla="*/ 3032530 w 3032530"/>
              <a:gd name="connsiteY2" fmla="*/ 2142698 h 2142698"/>
              <a:gd name="connsiteX3" fmla="*/ 0 w 3032530"/>
              <a:gd name="connsiteY3" fmla="*/ 2142698 h 214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2530" h="2142698">
                <a:moveTo>
                  <a:pt x="0" y="0"/>
                </a:moveTo>
                <a:lnTo>
                  <a:pt x="3032530" y="0"/>
                </a:lnTo>
                <a:lnTo>
                  <a:pt x="3032530" y="2142698"/>
                </a:lnTo>
                <a:lnTo>
                  <a:pt x="0" y="214269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E3D6773E-0375-429D-A563-2CA0C9A54C9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auto">
          <a:xfrm>
            <a:off x="9896581" y="6862789"/>
            <a:ext cx="6245523" cy="4071668"/>
          </a:xfrm>
          <a:custGeom>
            <a:avLst/>
            <a:gdLst>
              <a:gd name="connsiteX0" fmla="*/ 0 w 3032529"/>
              <a:gd name="connsiteY0" fmla="*/ 0 h 2142698"/>
              <a:gd name="connsiteX1" fmla="*/ 3032529 w 3032529"/>
              <a:gd name="connsiteY1" fmla="*/ 0 h 2142698"/>
              <a:gd name="connsiteX2" fmla="*/ 3032529 w 3032529"/>
              <a:gd name="connsiteY2" fmla="*/ 2142698 h 2142698"/>
              <a:gd name="connsiteX3" fmla="*/ 0 w 3032529"/>
              <a:gd name="connsiteY3" fmla="*/ 2142698 h 214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2529" h="2142698">
                <a:moveTo>
                  <a:pt x="0" y="0"/>
                </a:moveTo>
                <a:lnTo>
                  <a:pt x="3032529" y="0"/>
                </a:lnTo>
                <a:lnTo>
                  <a:pt x="3032529" y="2142698"/>
                </a:lnTo>
                <a:lnTo>
                  <a:pt x="0" y="214269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EB2407B-591E-43B8-8A91-9A5A74B24A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0455" y="730415"/>
            <a:ext cx="5676900" cy="80565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833D093-CC42-4D25-8CCA-970EE2C090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265096" y="4758696"/>
            <a:ext cx="5676900" cy="80565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92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C6F088-6873-4ED5-9D1D-4D56024A94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2413" cy="58487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 dirty="0"/>
            </a:lvl1pPr>
          </a:lstStyle>
          <a:p>
            <a:pPr lvl="0"/>
            <a:endParaRPr lang="en-ID" dirty="0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21B538C-65E8-4D4C-B38E-F9B8AE6551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4707" y="4827408"/>
            <a:ext cx="4554538" cy="450556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3B941D78-E28F-42D1-9C3D-D92E21C8D5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0085" y="4827408"/>
            <a:ext cx="4554538" cy="450556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08067D9D-416F-4D86-A110-1F0E1642EB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208560" y="4827408"/>
            <a:ext cx="4554538" cy="450556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2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5D42489-D28F-40FE-8129-E3EF5EF078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1925" y="1241425"/>
            <a:ext cx="9852025" cy="871378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E391E92F-A69A-4FE9-8C64-1AC2FCCE2A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287421" y="1241425"/>
            <a:ext cx="6262028" cy="40370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9529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FC9F0525-0BD4-4AC4-A995-C1D026AEE9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91600" y="0"/>
            <a:ext cx="6321425" cy="9829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59ADE41-F946-4191-876C-470F9B1BE85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768764" y="0"/>
            <a:ext cx="6321425" cy="9829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00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549D60D4-1B28-4732-9901-957E602C2C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12862" y="0"/>
            <a:ext cx="7815681" cy="1371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A9C979B6-A1C4-481C-92CC-6F2ED3559C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125790" y="6858000"/>
            <a:ext cx="5159375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8924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A275C087-809B-4CC1-AF8F-AE8046D90D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28261" y="793750"/>
            <a:ext cx="8558213" cy="121285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3712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7E86326-34C2-48E1-9AFC-D63D154FA4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87955" y="7453223"/>
            <a:ext cx="11162551" cy="6262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8ED4F650-5E34-45D7-A82A-36CDF9696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49706" y="396875"/>
            <a:ext cx="6401219" cy="67119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965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59BCB13-2F26-4E59-A19C-81EE016BD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2725" y="661206"/>
            <a:ext cx="6211673" cy="60070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6A7FB5D-E4A9-4304-956A-BAE12969A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2725" y="6922683"/>
            <a:ext cx="6211673" cy="60070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F33FA71-7490-4629-90B7-87B1C8FB53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0293" y="661206"/>
            <a:ext cx="6211673" cy="94489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104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DE0409-5C53-4DA8-A049-4A39D1F63D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88537" y="3588589"/>
            <a:ext cx="7356460" cy="44679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E36CB1-2582-4991-B199-4F761C8CEF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805586" y="0"/>
            <a:ext cx="5576828" cy="66770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8807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E4DB2E2-676E-4C2A-ABBB-E16FDC1A7A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219975"/>
            <a:ext cx="6657975" cy="74960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E27FDFA0-AA32-4FEE-B3B0-A38E76738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80299" y="8505645"/>
            <a:ext cx="9420225" cy="52103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7FD4C49-0351-4B79-A2D7-3E48BA6E5D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80299" y="4002657"/>
            <a:ext cx="9420225" cy="39670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EBFD693-62AA-4A74-87FA-618D5237EE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2850" y="0"/>
            <a:ext cx="6657975" cy="74960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60B1284-3EF1-48D2-B39E-7947884AE3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0299" y="0"/>
            <a:ext cx="9420225" cy="34994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3253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2B23E47-DC2F-42A5-8713-E1CA8AD695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2005" y="879475"/>
            <a:ext cx="7523163" cy="105251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0046348-2B12-4C40-84B0-A995509FE5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2094" y="7350125"/>
            <a:ext cx="7523164" cy="5486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799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5">
            <a:extLst>
              <a:ext uri="{FF2B5EF4-FFF2-40B4-BE49-F238E27FC236}">
                <a16:creationId xmlns:a16="http://schemas.microsoft.com/office/drawing/2014/main" id="{95E140E4-1042-4F25-891A-D90F42D782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91585" y="5124084"/>
            <a:ext cx="5332619" cy="10714007"/>
          </a:xfrm>
          <a:custGeom>
            <a:avLst/>
            <a:gdLst>
              <a:gd name="connsiteX0" fmla="*/ 789411 w 6663269"/>
              <a:gd name="connsiteY0" fmla="*/ 0 h 14435655"/>
              <a:gd name="connsiteX1" fmla="*/ 981125 w 6663269"/>
              <a:gd name="connsiteY1" fmla="*/ 0 h 14435655"/>
              <a:gd name="connsiteX2" fmla="*/ 1365358 w 6663269"/>
              <a:gd name="connsiteY2" fmla="*/ 0 h 14435655"/>
              <a:gd name="connsiteX3" fmla="*/ 1408051 w 6663269"/>
              <a:gd name="connsiteY3" fmla="*/ 7250 h 14435655"/>
              <a:gd name="connsiteX4" fmla="*/ 1437049 w 6663269"/>
              <a:gd name="connsiteY4" fmla="*/ 20945 h 14435655"/>
              <a:gd name="connsiteX5" fmla="*/ 1450743 w 6663269"/>
              <a:gd name="connsiteY5" fmla="*/ 49945 h 14435655"/>
              <a:gd name="connsiteX6" fmla="*/ 1465243 w 6663269"/>
              <a:gd name="connsiteY6" fmla="*/ 92640 h 14435655"/>
              <a:gd name="connsiteX7" fmla="*/ 1465243 w 6663269"/>
              <a:gd name="connsiteY7" fmla="*/ 156279 h 14435655"/>
              <a:gd name="connsiteX8" fmla="*/ 1472492 w 6663269"/>
              <a:gd name="connsiteY8" fmla="*/ 220724 h 14435655"/>
              <a:gd name="connsiteX9" fmla="*/ 1493436 w 6663269"/>
              <a:gd name="connsiteY9" fmla="*/ 277113 h 14435655"/>
              <a:gd name="connsiteX10" fmla="*/ 1521629 w 6663269"/>
              <a:gd name="connsiteY10" fmla="*/ 334308 h 14435655"/>
              <a:gd name="connsiteX11" fmla="*/ 1550628 w 6663269"/>
              <a:gd name="connsiteY11" fmla="*/ 383447 h 14435655"/>
              <a:gd name="connsiteX12" fmla="*/ 1593321 w 6663269"/>
              <a:gd name="connsiteY12" fmla="*/ 426142 h 14435655"/>
              <a:gd name="connsiteX13" fmla="*/ 1643263 w 6663269"/>
              <a:gd name="connsiteY13" fmla="*/ 462392 h 14435655"/>
              <a:gd name="connsiteX14" fmla="*/ 1692399 w 6663269"/>
              <a:gd name="connsiteY14" fmla="*/ 490587 h 14435655"/>
              <a:gd name="connsiteX15" fmla="*/ 1749591 w 6663269"/>
              <a:gd name="connsiteY15" fmla="*/ 511531 h 14435655"/>
              <a:gd name="connsiteX16" fmla="*/ 1813228 w 6663269"/>
              <a:gd name="connsiteY16" fmla="*/ 526032 h 14435655"/>
              <a:gd name="connsiteX17" fmla="*/ 1920362 w 6663269"/>
              <a:gd name="connsiteY17" fmla="*/ 533282 h 14435655"/>
              <a:gd name="connsiteX18" fmla="*/ 4742907 w 6663269"/>
              <a:gd name="connsiteY18" fmla="*/ 526032 h 14435655"/>
              <a:gd name="connsiteX19" fmla="*/ 4821043 w 6663269"/>
              <a:gd name="connsiteY19" fmla="*/ 526032 h 14435655"/>
              <a:gd name="connsiteX20" fmla="*/ 4899179 w 6663269"/>
              <a:gd name="connsiteY20" fmla="*/ 511531 h 14435655"/>
              <a:gd name="connsiteX21" fmla="*/ 4963621 w 6663269"/>
              <a:gd name="connsiteY21" fmla="*/ 497837 h 14435655"/>
              <a:gd name="connsiteX22" fmla="*/ 5013563 w 6663269"/>
              <a:gd name="connsiteY22" fmla="*/ 468837 h 14435655"/>
              <a:gd name="connsiteX23" fmla="*/ 5062699 w 6663269"/>
              <a:gd name="connsiteY23" fmla="*/ 433392 h 14435655"/>
              <a:gd name="connsiteX24" fmla="*/ 5105393 w 6663269"/>
              <a:gd name="connsiteY24" fmla="*/ 390697 h 14435655"/>
              <a:gd name="connsiteX25" fmla="*/ 5141641 w 6663269"/>
              <a:gd name="connsiteY25" fmla="*/ 341558 h 14435655"/>
              <a:gd name="connsiteX26" fmla="*/ 5162585 w 6663269"/>
              <a:gd name="connsiteY26" fmla="*/ 291613 h 14435655"/>
              <a:gd name="connsiteX27" fmla="*/ 5184333 w 6663269"/>
              <a:gd name="connsiteY27" fmla="*/ 234418 h 14435655"/>
              <a:gd name="connsiteX28" fmla="*/ 5198027 w 6663269"/>
              <a:gd name="connsiteY28" fmla="*/ 170779 h 14435655"/>
              <a:gd name="connsiteX29" fmla="*/ 5205277 w 6663269"/>
              <a:gd name="connsiteY29" fmla="*/ 85390 h 14435655"/>
              <a:gd name="connsiteX30" fmla="*/ 5212525 w 6663269"/>
              <a:gd name="connsiteY30" fmla="*/ 49945 h 14435655"/>
              <a:gd name="connsiteX31" fmla="*/ 5226221 w 6663269"/>
              <a:gd name="connsiteY31" fmla="*/ 20945 h 14435655"/>
              <a:gd name="connsiteX32" fmla="*/ 5255219 w 6663269"/>
              <a:gd name="connsiteY32" fmla="*/ 7250 h 14435655"/>
              <a:gd name="connsiteX33" fmla="*/ 5297911 w 6663269"/>
              <a:gd name="connsiteY33" fmla="*/ 0 h 14435655"/>
              <a:gd name="connsiteX34" fmla="*/ 5674895 w 6663269"/>
              <a:gd name="connsiteY34" fmla="*/ 0 h 14435655"/>
              <a:gd name="connsiteX35" fmla="*/ 5859359 w 6663269"/>
              <a:gd name="connsiteY35" fmla="*/ 0 h 14435655"/>
              <a:gd name="connsiteX36" fmla="*/ 6044629 w 6663269"/>
              <a:gd name="connsiteY36" fmla="*/ 14500 h 14435655"/>
              <a:gd name="connsiteX37" fmla="*/ 6108265 w 6663269"/>
              <a:gd name="connsiteY37" fmla="*/ 20945 h 14435655"/>
              <a:gd name="connsiteX38" fmla="*/ 6172707 w 6663269"/>
              <a:gd name="connsiteY38" fmla="*/ 35445 h 14435655"/>
              <a:gd name="connsiteX39" fmla="*/ 6229093 w 6663269"/>
              <a:gd name="connsiteY39" fmla="*/ 49945 h 14435655"/>
              <a:gd name="connsiteX40" fmla="*/ 6286285 w 6663269"/>
              <a:gd name="connsiteY40" fmla="*/ 70890 h 14435655"/>
              <a:gd name="connsiteX41" fmla="*/ 6343477 w 6663269"/>
              <a:gd name="connsiteY41" fmla="*/ 99890 h 14435655"/>
              <a:gd name="connsiteX42" fmla="*/ 6386171 w 6663269"/>
              <a:gd name="connsiteY42" fmla="*/ 128084 h 14435655"/>
              <a:gd name="connsiteX43" fmla="*/ 6435307 w 6663269"/>
              <a:gd name="connsiteY43" fmla="*/ 163529 h 14435655"/>
              <a:gd name="connsiteX44" fmla="*/ 6471555 w 6663269"/>
              <a:gd name="connsiteY44" fmla="*/ 206224 h 14435655"/>
              <a:gd name="connsiteX45" fmla="*/ 6514249 w 6663269"/>
              <a:gd name="connsiteY45" fmla="*/ 248919 h 14435655"/>
              <a:gd name="connsiteX46" fmla="*/ 6542441 w 6663269"/>
              <a:gd name="connsiteY46" fmla="*/ 291613 h 14435655"/>
              <a:gd name="connsiteX47" fmla="*/ 6570635 w 6663269"/>
              <a:gd name="connsiteY47" fmla="*/ 341558 h 14435655"/>
              <a:gd name="connsiteX48" fmla="*/ 6599633 w 6663269"/>
              <a:gd name="connsiteY48" fmla="*/ 397947 h 14435655"/>
              <a:gd name="connsiteX49" fmla="*/ 6620577 w 6663269"/>
              <a:gd name="connsiteY49" fmla="*/ 455142 h 14435655"/>
              <a:gd name="connsiteX50" fmla="*/ 6635077 w 6663269"/>
              <a:gd name="connsiteY50" fmla="*/ 511531 h 14435655"/>
              <a:gd name="connsiteX51" fmla="*/ 6648769 w 6663269"/>
              <a:gd name="connsiteY51" fmla="*/ 575976 h 14435655"/>
              <a:gd name="connsiteX52" fmla="*/ 6656021 w 6663269"/>
              <a:gd name="connsiteY52" fmla="*/ 639616 h 14435655"/>
              <a:gd name="connsiteX53" fmla="*/ 6663269 w 6663269"/>
              <a:gd name="connsiteY53" fmla="*/ 753200 h 14435655"/>
              <a:gd name="connsiteX54" fmla="*/ 6663269 w 6663269"/>
              <a:gd name="connsiteY54" fmla="*/ 860339 h 14435655"/>
              <a:gd name="connsiteX55" fmla="*/ 6663269 w 6663269"/>
              <a:gd name="connsiteY55" fmla="*/ 13575316 h 14435655"/>
              <a:gd name="connsiteX56" fmla="*/ 6663269 w 6663269"/>
              <a:gd name="connsiteY56" fmla="*/ 13738845 h 14435655"/>
              <a:gd name="connsiteX57" fmla="*/ 6648769 w 6663269"/>
              <a:gd name="connsiteY57" fmla="*/ 13816984 h 14435655"/>
              <a:gd name="connsiteX58" fmla="*/ 6642325 w 6663269"/>
              <a:gd name="connsiteY58" fmla="*/ 13902374 h 14435655"/>
              <a:gd name="connsiteX59" fmla="*/ 6613327 w 6663269"/>
              <a:gd name="connsiteY59" fmla="*/ 14002264 h 14435655"/>
              <a:gd name="connsiteX60" fmla="*/ 6570635 w 6663269"/>
              <a:gd name="connsiteY60" fmla="*/ 14101348 h 14435655"/>
              <a:gd name="connsiteX61" fmla="*/ 6514249 w 6663269"/>
              <a:gd name="connsiteY61" fmla="*/ 14186737 h 14435655"/>
              <a:gd name="connsiteX62" fmla="*/ 6442557 w 6663269"/>
              <a:gd name="connsiteY62" fmla="*/ 14257626 h 14435655"/>
              <a:gd name="connsiteX63" fmla="*/ 6364421 w 6663269"/>
              <a:gd name="connsiteY63" fmla="*/ 14322071 h 14435655"/>
              <a:gd name="connsiteX64" fmla="*/ 6271787 w 6663269"/>
              <a:gd name="connsiteY64" fmla="*/ 14372016 h 14435655"/>
              <a:gd name="connsiteX65" fmla="*/ 6172707 w 6663269"/>
              <a:gd name="connsiteY65" fmla="*/ 14407461 h 14435655"/>
              <a:gd name="connsiteX66" fmla="*/ 6065573 w 6663269"/>
              <a:gd name="connsiteY66" fmla="*/ 14421155 h 14435655"/>
              <a:gd name="connsiteX67" fmla="*/ 5959245 w 6663269"/>
              <a:gd name="connsiteY67" fmla="*/ 14435655 h 14435655"/>
              <a:gd name="connsiteX68" fmla="*/ 5845665 w 6663269"/>
              <a:gd name="connsiteY68" fmla="*/ 14435655 h 14435655"/>
              <a:gd name="connsiteX69" fmla="*/ 796660 w 6663269"/>
              <a:gd name="connsiteY69" fmla="*/ 14435655 h 14435655"/>
              <a:gd name="connsiteX70" fmla="*/ 654083 w 6663269"/>
              <a:gd name="connsiteY70" fmla="*/ 14428405 h 14435655"/>
              <a:gd name="connsiteX71" fmla="*/ 583197 w 6663269"/>
              <a:gd name="connsiteY71" fmla="*/ 14421155 h 14435655"/>
              <a:gd name="connsiteX72" fmla="*/ 519561 w 6663269"/>
              <a:gd name="connsiteY72" fmla="*/ 14407461 h 14435655"/>
              <a:gd name="connsiteX73" fmla="*/ 412427 w 6663269"/>
              <a:gd name="connsiteY73" fmla="*/ 14378461 h 14435655"/>
              <a:gd name="connsiteX74" fmla="*/ 319792 w 6663269"/>
              <a:gd name="connsiteY74" fmla="*/ 14329321 h 14435655"/>
              <a:gd name="connsiteX75" fmla="*/ 234407 w 6663269"/>
              <a:gd name="connsiteY75" fmla="*/ 14272127 h 14435655"/>
              <a:gd name="connsiteX76" fmla="*/ 163521 w 6663269"/>
              <a:gd name="connsiteY76" fmla="*/ 14208487 h 14435655"/>
              <a:gd name="connsiteX77" fmla="*/ 106329 w 6663269"/>
              <a:gd name="connsiteY77" fmla="*/ 14123098 h 14435655"/>
              <a:gd name="connsiteX78" fmla="*/ 63636 w 6663269"/>
              <a:gd name="connsiteY78" fmla="*/ 14037708 h 14435655"/>
              <a:gd name="connsiteX79" fmla="*/ 28193 w 6663269"/>
              <a:gd name="connsiteY79" fmla="*/ 13937819 h 14435655"/>
              <a:gd name="connsiteX80" fmla="*/ 14499 w 6663269"/>
              <a:gd name="connsiteY80" fmla="*/ 13824235 h 14435655"/>
              <a:gd name="connsiteX81" fmla="*/ 0 w 6663269"/>
              <a:gd name="connsiteY81" fmla="*/ 13653456 h 14435655"/>
              <a:gd name="connsiteX82" fmla="*/ 0 w 6663269"/>
              <a:gd name="connsiteY82" fmla="*/ 13489927 h 14435655"/>
              <a:gd name="connsiteX83" fmla="*/ 0 w 6663269"/>
              <a:gd name="connsiteY83" fmla="*/ 7221050 h 14435655"/>
              <a:gd name="connsiteX84" fmla="*/ 0 w 6663269"/>
              <a:gd name="connsiteY84" fmla="*/ 888534 h 14435655"/>
              <a:gd name="connsiteX85" fmla="*/ 7250 w 6663269"/>
              <a:gd name="connsiteY85" fmla="*/ 704061 h 14435655"/>
              <a:gd name="connsiteX86" fmla="*/ 14499 w 6663269"/>
              <a:gd name="connsiteY86" fmla="*/ 611421 h 14435655"/>
              <a:gd name="connsiteX87" fmla="*/ 28193 w 6663269"/>
              <a:gd name="connsiteY87" fmla="*/ 526032 h 14435655"/>
              <a:gd name="connsiteX88" fmla="*/ 57192 w 6663269"/>
              <a:gd name="connsiteY88" fmla="*/ 419698 h 14435655"/>
              <a:gd name="connsiteX89" fmla="*/ 99885 w 6663269"/>
              <a:gd name="connsiteY89" fmla="*/ 327058 h 14435655"/>
              <a:gd name="connsiteX90" fmla="*/ 156271 w 6663269"/>
              <a:gd name="connsiteY90" fmla="*/ 241669 h 14435655"/>
              <a:gd name="connsiteX91" fmla="*/ 220713 w 6663269"/>
              <a:gd name="connsiteY91" fmla="*/ 170779 h 14435655"/>
              <a:gd name="connsiteX92" fmla="*/ 298848 w 6663269"/>
              <a:gd name="connsiteY92" fmla="*/ 106334 h 14435655"/>
              <a:gd name="connsiteX93" fmla="*/ 348791 w 6663269"/>
              <a:gd name="connsiteY93" fmla="*/ 85390 h 14435655"/>
              <a:gd name="connsiteX94" fmla="*/ 391483 w 6663269"/>
              <a:gd name="connsiteY94" fmla="*/ 63640 h 14435655"/>
              <a:gd name="connsiteX95" fmla="*/ 440620 w 6663269"/>
              <a:gd name="connsiteY95" fmla="*/ 42695 h 14435655"/>
              <a:gd name="connsiteX96" fmla="*/ 490562 w 6663269"/>
              <a:gd name="connsiteY96" fmla="*/ 28195 h 14435655"/>
              <a:gd name="connsiteX97" fmla="*/ 547754 w 6663269"/>
              <a:gd name="connsiteY97" fmla="*/ 20945 h 14435655"/>
              <a:gd name="connsiteX98" fmla="*/ 597697 w 6663269"/>
              <a:gd name="connsiteY98" fmla="*/ 14500 h 1443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663269" h="14435655">
                <a:moveTo>
                  <a:pt x="789411" y="0"/>
                </a:moveTo>
                <a:lnTo>
                  <a:pt x="981125" y="0"/>
                </a:lnTo>
                <a:lnTo>
                  <a:pt x="1365358" y="0"/>
                </a:lnTo>
                <a:lnTo>
                  <a:pt x="1408051" y="7250"/>
                </a:lnTo>
                <a:lnTo>
                  <a:pt x="1437049" y="20945"/>
                </a:lnTo>
                <a:lnTo>
                  <a:pt x="1450743" y="49945"/>
                </a:lnTo>
                <a:lnTo>
                  <a:pt x="1465243" y="92640"/>
                </a:lnTo>
                <a:lnTo>
                  <a:pt x="1465243" y="156279"/>
                </a:lnTo>
                <a:lnTo>
                  <a:pt x="1472492" y="220724"/>
                </a:lnTo>
                <a:lnTo>
                  <a:pt x="1493436" y="277113"/>
                </a:lnTo>
                <a:lnTo>
                  <a:pt x="1521629" y="334308"/>
                </a:lnTo>
                <a:lnTo>
                  <a:pt x="1550628" y="383447"/>
                </a:lnTo>
                <a:lnTo>
                  <a:pt x="1593321" y="426142"/>
                </a:lnTo>
                <a:lnTo>
                  <a:pt x="1643263" y="462392"/>
                </a:lnTo>
                <a:lnTo>
                  <a:pt x="1692399" y="490587"/>
                </a:lnTo>
                <a:lnTo>
                  <a:pt x="1749591" y="511531"/>
                </a:lnTo>
                <a:lnTo>
                  <a:pt x="1813228" y="526032"/>
                </a:lnTo>
                <a:lnTo>
                  <a:pt x="1920362" y="533282"/>
                </a:lnTo>
                <a:lnTo>
                  <a:pt x="4742907" y="526032"/>
                </a:lnTo>
                <a:lnTo>
                  <a:pt x="4821043" y="526032"/>
                </a:lnTo>
                <a:lnTo>
                  <a:pt x="4899179" y="511531"/>
                </a:lnTo>
                <a:lnTo>
                  <a:pt x="4963621" y="497837"/>
                </a:lnTo>
                <a:lnTo>
                  <a:pt x="5013563" y="468837"/>
                </a:lnTo>
                <a:lnTo>
                  <a:pt x="5062699" y="433392"/>
                </a:lnTo>
                <a:lnTo>
                  <a:pt x="5105393" y="390697"/>
                </a:lnTo>
                <a:lnTo>
                  <a:pt x="5141641" y="341558"/>
                </a:lnTo>
                <a:lnTo>
                  <a:pt x="5162585" y="291613"/>
                </a:lnTo>
                <a:lnTo>
                  <a:pt x="5184333" y="234418"/>
                </a:lnTo>
                <a:lnTo>
                  <a:pt x="5198027" y="170779"/>
                </a:lnTo>
                <a:lnTo>
                  <a:pt x="5205277" y="85390"/>
                </a:lnTo>
                <a:lnTo>
                  <a:pt x="5212525" y="49945"/>
                </a:lnTo>
                <a:lnTo>
                  <a:pt x="5226221" y="20945"/>
                </a:lnTo>
                <a:lnTo>
                  <a:pt x="5255219" y="7250"/>
                </a:lnTo>
                <a:lnTo>
                  <a:pt x="5297911" y="0"/>
                </a:lnTo>
                <a:lnTo>
                  <a:pt x="5674895" y="0"/>
                </a:lnTo>
                <a:lnTo>
                  <a:pt x="5859359" y="0"/>
                </a:lnTo>
                <a:lnTo>
                  <a:pt x="6044629" y="14500"/>
                </a:lnTo>
                <a:lnTo>
                  <a:pt x="6108265" y="20945"/>
                </a:lnTo>
                <a:lnTo>
                  <a:pt x="6172707" y="35445"/>
                </a:lnTo>
                <a:lnTo>
                  <a:pt x="6229093" y="49945"/>
                </a:lnTo>
                <a:lnTo>
                  <a:pt x="6286285" y="70890"/>
                </a:lnTo>
                <a:lnTo>
                  <a:pt x="6343477" y="99890"/>
                </a:lnTo>
                <a:lnTo>
                  <a:pt x="6386171" y="128084"/>
                </a:lnTo>
                <a:lnTo>
                  <a:pt x="6435307" y="163529"/>
                </a:lnTo>
                <a:lnTo>
                  <a:pt x="6471555" y="206224"/>
                </a:lnTo>
                <a:lnTo>
                  <a:pt x="6514249" y="248919"/>
                </a:lnTo>
                <a:lnTo>
                  <a:pt x="6542441" y="291613"/>
                </a:lnTo>
                <a:lnTo>
                  <a:pt x="6570635" y="341558"/>
                </a:lnTo>
                <a:lnTo>
                  <a:pt x="6599633" y="397947"/>
                </a:lnTo>
                <a:lnTo>
                  <a:pt x="6620577" y="455142"/>
                </a:lnTo>
                <a:lnTo>
                  <a:pt x="6635077" y="511531"/>
                </a:lnTo>
                <a:lnTo>
                  <a:pt x="6648769" y="575976"/>
                </a:lnTo>
                <a:lnTo>
                  <a:pt x="6656021" y="639616"/>
                </a:lnTo>
                <a:lnTo>
                  <a:pt x="6663269" y="753200"/>
                </a:lnTo>
                <a:lnTo>
                  <a:pt x="6663269" y="860339"/>
                </a:lnTo>
                <a:lnTo>
                  <a:pt x="6663269" y="13575316"/>
                </a:lnTo>
                <a:lnTo>
                  <a:pt x="6663269" y="13738845"/>
                </a:lnTo>
                <a:lnTo>
                  <a:pt x="6648769" y="13816984"/>
                </a:lnTo>
                <a:lnTo>
                  <a:pt x="6642325" y="13902374"/>
                </a:lnTo>
                <a:lnTo>
                  <a:pt x="6613327" y="14002264"/>
                </a:lnTo>
                <a:lnTo>
                  <a:pt x="6570635" y="14101348"/>
                </a:lnTo>
                <a:lnTo>
                  <a:pt x="6514249" y="14186737"/>
                </a:lnTo>
                <a:lnTo>
                  <a:pt x="6442557" y="14257626"/>
                </a:lnTo>
                <a:lnTo>
                  <a:pt x="6364421" y="14322071"/>
                </a:lnTo>
                <a:lnTo>
                  <a:pt x="6271787" y="14372016"/>
                </a:lnTo>
                <a:lnTo>
                  <a:pt x="6172707" y="14407461"/>
                </a:lnTo>
                <a:lnTo>
                  <a:pt x="6065573" y="14421155"/>
                </a:lnTo>
                <a:lnTo>
                  <a:pt x="5959245" y="14435655"/>
                </a:lnTo>
                <a:lnTo>
                  <a:pt x="5845665" y="14435655"/>
                </a:lnTo>
                <a:lnTo>
                  <a:pt x="796660" y="14435655"/>
                </a:lnTo>
                <a:lnTo>
                  <a:pt x="654083" y="14428405"/>
                </a:lnTo>
                <a:lnTo>
                  <a:pt x="583197" y="14421155"/>
                </a:lnTo>
                <a:lnTo>
                  <a:pt x="519561" y="14407461"/>
                </a:lnTo>
                <a:lnTo>
                  <a:pt x="412427" y="14378461"/>
                </a:lnTo>
                <a:lnTo>
                  <a:pt x="319792" y="14329321"/>
                </a:lnTo>
                <a:lnTo>
                  <a:pt x="234407" y="14272127"/>
                </a:lnTo>
                <a:lnTo>
                  <a:pt x="163521" y="14208487"/>
                </a:lnTo>
                <a:lnTo>
                  <a:pt x="106329" y="14123098"/>
                </a:lnTo>
                <a:lnTo>
                  <a:pt x="63636" y="14037708"/>
                </a:lnTo>
                <a:lnTo>
                  <a:pt x="28193" y="13937819"/>
                </a:lnTo>
                <a:lnTo>
                  <a:pt x="14499" y="13824235"/>
                </a:lnTo>
                <a:lnTo>
                  <a:pt x="0" y="13653456"/>
                </a:lnTo>
                <a:lnTo>
                  <a:pt x="0" y="13489927"/>
                </a:lnTo>
                <a:lnTo>
                  <a:pt x="0" y="7221050"/>
                </a:lnTo>
                <a:lnTo>
                  <a:pt x="0" y="888534"/>
                </a:lnTo>
                <a:lnTo>
                  <a:pt x="7250" y="704061"/>
                </a:lnTo>
                <a:lnTo>
                  <a:pt x="14499" y="611421"/>
                </a:lnTo>
                <a:lnTo>
                  <a:pt x="28193" y="526032"/>
                </a:lnTo>
                <a:lnTo>
                  <a:pt x="57192" y="419698"/>
                </a:lnTo>
                <a:lnTo>
                  <a:pt x="99885" y="327058"/>
                </a:lnTo>
                <a:lnTo>
                  <a:pt x="156271" y="241669"/>
                </a:lnTo>
                <a:lnTo>
                  <a:pt x="220713" y="170779"/>
                </a:lnTo>
                <a:lnTo>
                  <a:pt x="298848" y="106334"/>
                </a:lnTo>
                <a:lnTo>
                  <a:pt x="348791" y="85390"/>
                </a:lnTo>
                <a:lnTo>
                  <a:pt x="391483" y="63640"/>
                </a:lnTo>
                <a:lnTo>
                  <a:pt x="440620" y="42695"/>
                </a:lnTo>
                <a:lnTo>
                  <a:pt x="490562" y="28195"/>
                </a:lnTo>
                <a:lnTo>
                  <a:pt x="547754" y="20945"/>
                </a:lnTo>
                <a:lnTo>
                  <a:pt x="597697" y="14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35">
            <a:extLst>
              <a:ext uri="{FF2B5EF4-FFF2-40B4-BE49-F238E27FC236}">
                <a16:creationId xmlns:a16="http://schemas.microsoft.com/office/drawing/2014/main" id="{84EE154E-9962-45A4-A70A-CD0776AF910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646929" y="1860424"/>
            <a:ext cx="5332619" cy="10714007"/>
          </a:xfrm>
          <a:custGeom>
            <a:avLst/>
            <a:gdLst>
              <a:gd name="connsiteX0" fmla="*/ 789411 w 6663269"/>
              <a:gd name="connsiteY0" fmla="*/ 0 h 14435655"/>
              <a:gd name="connsiteX1" fmla="*/ 981125 w 6663269"/>
              <a:gd name="connsiteY1" fmla="*/ 0 h 14435655"/>
              <a:gd name="connsiteX2" fmla="*/ 1365358 w 6663269"/>
              <a:gd name="connsiteY2" fmla="*/ 0 h 14435655"/>
              <a:gd name="connsiteX3" fmla="*/ 1408051 w 6663269"/>
              <a:gd name="connsiteY3" fmla="*/ 7250 h 14435655"/>
              <a:gd name="connsiteX4" fmla="*/ 1437049 w 6663269"/>
              <a:gd name="connsiteY4" fmla="*/ 20945 h 14435655"/>
              <a:gd name="connsiteX5" fmla="*/ 1450743 w 6663269"/>
              <a:gd name="connsiteY5" fmla="*/ 49945 h 14435655"/>
              <a:gd name="connsiteX6" fmla="*/ 1465243 w 6663269"/>
              <a:gd name="connsiteY6" fmla="*/ 92640 h 14435655"/>
              <a:gd name="connsiteX7" fmla="*/ 1465243 w 6663269"/>
              <a:gd name="connsiteY7" fmla="*/ 156279 h 14435655"/>
              <a:gd name="connsiteX8" fmla="*/ 1472492 w 6663269"/>
              <a:gd name="connsiteY8" fmla="*/ 220724 h 14435655"/>
              <a:gd name="connsiteX9" fmla="*/ 1493436 w 6663269"/>
              <a:gd name="connsiteY9" fmla="*/ 277113 h 14435655"/>
              <a:gd name="connsiteX10" fmla="*/ 1521629 w 6663269"/>
              <a:gd name="connsiteY10" fmla="*/ 334308 h 14435655"/>
              <a:gd name="connsiteX11" fmla="*/ 1550628 w 6663269"/>
              <a:gd name="connsiteY11" fmla="*/ 383447 h 14435655"/>
              <a:gd name="connsiteX12" fmla="*/ 1593321 w 6663269"/>
              <a:gd name="connsiteY12" fmla="*/ 426142 h 14435655"/>
              <a:gd name="connsiteX13" fmla="*/ 1643263 w 6663269"/>
              <a:gd name="connsiteY13" fmla="*/ 462392 h 14435655"/>
              <a:gd name="connsiteX14" fmla="*/ 1692399 w 6663269"/>
              <a:gd name="connsiteY14" fmla="*/ 490587 h 14435655"/>
              <a:gd name="connsiteX15" fmla="*/ 1749591 w 6663269"/>
              <a:gd name="connsiteY15" fmla="*/ 511531 h 14435655"/>
              <a:gd name="connsiteX16" fmla="*/ 1813228 w 6663269"/>
              <a:gd name="connsiteY16" fmla="*/ 526032 h 14435655"/>
              <a:gd name="connsiteX17" fmla="*/ 1920362 w 6663269"/>
              <a:gd name="connsiteY17" fmla="*/ 533282 h 14435655"/>
              <a:gd name="connsiteX18" fmla="*/ 4742907 w 6663269"/>
              <a:gd name="connsiteY18" fmla="*/ 526032 h 14435655"/>
              <a:gd name="connsiteX19" fmla="*/ 4821043 w 6663269"/>
              <a:gd name="connsiteY19" fmla="*/ 526032 h 14435655"/>
              <a:gd name="connsiteX20" fmla="*/ 4899179 w 6663269"/>
              <a:gd name="connsiteY20" fmla="*/ 511531 h 14435655"/>
              <a:gd name="connsiteX21" fmla="*/ 4963621 w 6663269"/>
              <a:gd name="connsiteY21" fmla="*/ 497837 h 14435655"/>
              <a:gd name="connsiteX22" fmla="*/ 5013563 w 6663269"/>
              <a:gd name="connsiteY22" fmla="*/ 468837 h 14435655"/>
              <a:gd name="connsiteX23" fmla="*/ 5062699 w 6663269"/>
              <a:gd name="connsiteY23" fmla="*/ 433392 h 14435655"/>
              <a:gd name="connsiteX24" fmla="*/ 5105393 w 6663269"/>
              <a:gd name="connsiteY24" fmla="*/ 390697 h 14435655"/>
              <a:gd name="connsiteX25" fmla="*/ 5141641 w 6663269"/>
              <a:gd name="connsiteY25" fmla="*/ 341558 h 14435655"/>
              <a:gd name="connsiteX26" fmla="*/ 5162585 w 6663269"/>
              <a:gd name="connsiteY26" fmla="*/ 291613 h 14435655"/>
              <a:gd name="connsiteX27" fmla="*/ 5184333 w 6663269"/>
              <a:gd name="connsiteY27" fmla="*/ 234418 h 14435655"/>
              <a:gd name="connsiteX28" fmla="*/ 5198027 w 6663269"/>
              <a:gd name="connsiteY28" fmla="*/ 170779 h 14435655"/>
              <a:gd name="connsiteX29" fmla="*/ 5205277 w 6663269"/>
              <a:gd name="connsiteY29" fmla="*/ 85390 h 14435655"/>
              <a:gd name="connsiteX30" fmla="*/ 5212525 w 6663269"/>
              <a:gd name="connsiteY30" fmla="*/ 49945 h 14435655"/>
              <a:gd name="connsiteX31" fmla="*/ 5226221 w 6663269"/>
              <a:gd name="connsiteY31" fmla="*/ 20945 h 14435655"/>
              <a:gd name="connsiteX32" fmla="*/ 5255219 w 6663269"/>
              <a:gd name="connsiteY32" fmla="*/ 7250 h 14435655"/>
              <a:gd name="connsiteX33" fmla="*/ 5297911 w 6663269"/>
              <a:gd name="connsiteY33" fmla="*/ 0 h 14435655"/>
              <a:gd name="connsiteX34" fmla="*/ 5674895 w 6663269"/>
              <a:gd name="connsiteY34" fmla="*/ 0 h 14435655"/>
              <a:gd name="connsiteX35" fmla="*/ 5859359 w 6663269"/>
              <a:gd name="connsiteY35" fmla="*/ 0 h 14435655"/>
              <a:gd name="connsiteX36" fmla="*/ 6044629 w 6663269"/>
              <a:gd name="connsiteY36" fmla="*/ 14500 h 14435655"/>
              <a:gd name="connsiteX37" fmla="*/ 6108265 w 6663269"/>
              <a:gd name="connsiteY37" fmla="*/ 20945 h 14435655"/>
              <a:gd name="connsiteX38" fmla="*/ 6172707 w 6663269"/>
              <a:gd name="connsiteY38" fmla="*/ 35445 h 14435655"/>
              <a:gd name="connsiteX39" fmla="*/ 6229093 w 6663269"/>
              <a:gd name="connsiteY39" fmla="*/ 49945 h 14435655"/>
              <a:gd name="connsiteX40" fmla="*/ 6286285 w 6663269"/>
              <a:gd name="connsiteY40" fmla="*/ 70890 h 14435655"/>
              <a:gd name="connsiteX41" fmla="*/ 6343477 w 6663269"/>
              <a:gd name="connsiteY41" fmla="*/ 99890 h 14435655"/>
              <a:gd name="connsiteX42" fmla="*/ 6386171 w 6663269"/>
              <a:gd name="connsiteY42" fmla="*/ 128084 h 14435655"/>
              <a:gd name="connsiteX43" fmla="*/ 6435307 w 6663269"/>
              <a:gd name="connsiteY43" fmla="*/ 163529 h 14435655"/>
              <a:gd name="connsiteX44" fmla="*/ 6471555 w 6663269"/>
              <a:gd name="connsiteY44" fmla="*/ 206224 h 14435655"/>
              <a:gd name="connsiteX45" fmla="*/ 6514249 w 6663269"/>
              <a:gd name="connsiteY45" fmla="*/ 248919 h 14435655"/>
              <a:gd name="connsiteX46" fmla="*/ 6542441 w 6663269"/>
              <a:gd name="connsiteY46" fmla="*/ 291613 h 14435655"/>
              <a:gd name="connsiteX47" fmla="*/ 6570635 w 6663269"/>
              <a:gd name="connsiteY47" fmla="*/ 341558 h 14435655"/>
              <a:gd name="connsiteX48" fmla="*/ 6599633 w 6663269"/>
              <a:gd name="connsiteY48" fmla="*/ 397947 h 14435655"/>
              <a:gd name="connsiteX49" fmla="*/ 6620577 w 6663269"/>
              <a:gd name="connsiteY49" fmla="*/ 455142 h 14435655"/>
              <a:gd name="connsiteX50" fmla="*/ 6635077 w 6663269"/>
              <a:gd name="connsiteY50" fmla="*/ 511531 h 14435655"/>
              <a:gd name="connsiteX51" fmla="*/ 6648769 w 6663269"/>
              <a:gd name="connsiteY51" fmla="*/ 575976 h 14435655"/>
              <a:gd name="connsiteX52" fmla="*/ 6656021 w 6663269"/>
              <a:gd name="connsiteY52" fmla="*/ 639616 h 14435655"/>
              <a:gd name="connsiteX53" fmla="*/ 6663269 w 6663269"/>
              <a:gd name="connsiteY53" fmla="*/ 753200 h 14435655"/>
              <a:gd name="connsiteX54" fmla="*/ 6663269 w 6663269"/>
              <a:gd name="connsiteY54" fmla="*/ 860339 h 14435655"/>
              <a:gd name="connsiteX55" fmla="*/ 6663269 w 6663269"/>
              <a:gd name="connsiteY55" fmla="*/ 13575316 h 14435655"/>
              <a:gd name="connsiteX56" fmla="*/ 6663269 w 6663269"/>
              <a:gd name="connsiteY56" fmla="*/ 13738845 h 14435655"/>
              <a:gd name="connsiteX57" fmla="*/ 6648769 w 6663269"/>
              <a:gd name="connsiteY57" fmla="*/ 13816984 h 14435655"/>
              <a:gd name="connsiteX58" fmla="*/ 6642325 w 6663269"/>
              <a:gd name="connsiteY58" fmla="*/ 13902374 h 14435655"/>
              <a:gd name="connsiteX59" fmla="*/ 6613327 w 6663269"/>
              <a:gd name="connsiteY59" fmla="*/ 14002264 h 14435655"/>
              <a:gd name="connsiteX60" fmla="*/ 6570635 w 6663269"/>
              <a:gd name="connsiteY60" fmla="*/ 14101348 h 14435655"/>
              <a:gd name="connsiteX61" fmla="*/ 6514249 w 6663269"/>
              <a:gd name="connsiteY61" fmla="*/ 14186737 h 14435655"/>
              <a:gd name="connsiteX62" fmla="*/ 6442557 w 6663269"/>
              <a:gd name="connsiteY62" fmla="*/ 14257626 h 14435655"/>
              <a:gd name="connsiteX63" fmla="*/ 6364421 w 6663269"/>
              <a:gd name="connsiteY63" fmla="*/ 14322071 h 14435655"/>
              <a:gd name="connsiteX64" fmla="*/ 6271787 w 6663269"/>
              <a:gd name="connsiteY64" fmla="*/ 14372016 h 14435655"/>
              <a:gd name="connsiteX65" fmla="*/ 6172707 w 6663269"/>
              <a:gd name="connsiteY65" fmla="*/ 14407461 h 14435655"/>
              <a:gd name="connsiteX66" fmla="*/ 6065573 w 6663269"/>
              <a:gd name="connsiteY66" fmla="*/ 14421155 h 14435655"/>
              <a:gd name="connsiteX67" fmla="*/ 5959245 w 6663269"/>
              <a:gd name="connsiteY67" fmla="*/ 14435655 h 14435655"/>
              <a:gd name="connsiteX68" fmla="*/ 5845665 w 6663269"/>
              <a:gd name="connsiteY68" fmla="*/ 14435655 h 14435655"/>
              <a:gd name="connsiteX69" fmla="*/ 796660 w 6663269"/>
              <a:gd name="connsiteY69" fmla="*/ 14435655 h 14435655"/>
              <a:gd name="connsiteX70" fmla="*/ 654083 w 6663269"/>
              <a:gd name="connsiteY70" fmla="*/ 14428405 h 14435655"/>
              <a:gd name="connsiteX71" fmla="*/ 583197 w 6663269"/>
              <a:gd name="connsiteY71" fmla="*/ 14421155 h 14435655"/>
              <a:gd name="connsiteX72" fmla="*/ 519561 w 6663269"/>
              <a:gd name="connsiteY72" fmla="*/ 14407461 h 14435655"/>
              <a:gd name="connsiteX73" fmla="*/ 412427 w 6663269"/>
              <a:gd name="connsiteY73" fmla="*/ 14378461 h 14435655"/>
              <a:gd name="connsiteX74" fmla="*/ 319792 w 6663269"/>
              <a:gd name="connsiteY74" fmla="*/ 14329321 h 14435655"/>
              <a:gd name="connsiteX75" fmla="*/ 234407 w 6663269"/>
              <a:gd name="connsiteY75" fmla="*/ 14272127 h 14435655"/>
              <a:gd name="connsiteX76" fmla="*/ 163521 w 6663269"/>
              <a:gd name="connsiteY76" fmla="*/ 14208487 h 14435655"/>
              <a:gd name="connsiteX77" fmla="*/ 106329 w 6663269"/>
              <a:gd name="connsiteY77" fmla="*/ 14123098 h 14435655"/>
              <a:gd name="connsiteX78" fmla="*/ 63636 w 6663269"/>
              <a:gd name="connsiteY78" fmla="*/ 14037708 h 14435655"/>
              <a:gd name="connsiteX79" fmla="*/ 28193 w 6663269"/>
              <a:gd name="connsiteY79" fmla="*/ 13937819 h 14435655"/>
              <a:gd name="connsiteX80" fmla="*/ 14499 w 6663269"/>
              <a:gd name="connsiteY80" fmla="*/ 13824235 h 14435655"/>
              <a:gd name="connsiteX81" fmla="*/ 0 w 6663269"/>
              <a:gd name="connsiteY81" fmla="*/ 13653456 h 14435655"/>
              <a:gd name="connsiteX82" fmla="*/ 0 w 6663269"/>
              <a:gd name="connsiteY82" fmla="*/ 13489927 h 14435655"/>
              <a:gd name="connsiteX83" fmla="*/ 0 w 6663269"/>
              <a:gd name="connsiteY83" fmla="*/ 7221050 h 14435655"/>
              <a:gd name="connsiteX84" fmla="*/ 0 w 6663269"/>
              <a:gd name="connsiteY84" fmla="*/ 888534 h 14435655"/>
              <a:gd name="connsiteX85" fmla="*/ 7250 w 6663269"/>
              <a:gd name="connsiteY85" fmla="*/ 704061 h 14435655"/>
              <a:gd name="connsiteX86" fmla="*/ 14499 w 6663269"/>
              <a:gd name="connsiteY86" fmla="*/ 611421 h 14435655"/>
              <a:gd name="connsiteX87" fmla="*/ 28193 w 6663269"/>
              <a:gd name="connsiteY87" fmla="*/ 526032 h 14435655"/>
              <a:gd name="connsiteX88" fmla="*/ 57192 w 6663269"/>
              <a:gd name="connsiteY88" fmla="*/ 419698 h 14435655"/>
              <a:gd name="connsiteX89" fmla="*/ 99885 w 6663269"/>
              <a:gd name="connsiteY89" fmla="*/ 327058 h 14435655"/>
              <a:gd name="connsiteX90" fmla="*/ 156271 w 6663269"/>
              <a:gd name="connsiteY90" fmla="*/ 241669 h 14435655"/>
              <a:gd name="connsiteX91" fmla="*/ 220713 w 6663269"/>
              <a:gd name="connsiteY91" fmla="*/ 170779 h 14435655"/>
              <a:gd name="connsiteX92" fmla="*/ 298848 w 6663269"/>
              <a:gd name="connsiteY92" fmla="*/ 106334 h 14435655"/>
              <a:gd name="connsiteX93" fmla="*/ 348791 w 6663269"/>
              <a:gd name="connsiteY93" fmla="*/ 85390 h 14435655"/>
              <a:gd name="connsiteX94" fmla="*/ 391483 w 6663269"/>
              <a:gd name="connsiteY94" fmla="*/ 63640 h 14435655"/>
              <a:gd name="connsiteX95" fmla="*/ 440620 w 6663269"/>
              <a:gd name="connsiteY95" fmla="*/ 42695 h 14435655"/>
              <a:gd name="connsiteX96" fmla="*/ 490562 w 6663269"/>
              <a:gd name="connsiteY96" fmla="*/ 28195 h 14435655"/>
              <a:gd name="connsiteX97" fmla="*/ 547754 w 6663269"/>
              <a:gd name="connsiteY97" fmla="*/ 20945 h 14435655"/>
              <a:gd name="connsiteX98" fmla="*/ 597697 w 6663269"/>
              <a:gd name="connsiteY98" fmla="*/ 14500 h 1443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663269" h="14435655">
                <a:moveTo>
                  <a:pt x="789411" y="0"/>
                </a:moveTo>
                <a:lnTo>
                  <a:pt x="981125" y="0"/>
                </a:lnTo>
                <a:lnTo>
                  <a:pt x="1365358" y="0"/>
                </a:lnTo>
                <a:lnTo>
                  <a:pt x="1408051" y="7250"/>
                </a:lnTo>
                <a:lnTo>
                  <a:pt x="1437049" y="20945"/>
                </a:lnTo>
                <a:lnTo>
                  <a:pt x="1450743" y="49945"/>
                </a:lnTo>
                <a:lnTo>
                  <a:pt x="1465243" y="92640"/>
                </a:lnTo>
                <a:lnTo>
                  <a:pt x="1465243" y="156279"/>
                </a:lnTo>
                <a:lnTo>
                  <a:pt x="1472492" y="220724"/>
                </a:lnTo>
                <a:lnTo>
                  <a:pt x="1493436" y="277113"/>
                </a:lnTo>
                <a:lnTo>
                  <a:pt x="1521629" y="334308"/>
                </a:lnTo>
                <a:lnTo>
                  <a:pt x="1550628" y="383447"/>
                </a:lnTo>
                <a:lnTo>
                  <a:pt x="1593321" y="426142"/>
                </a:lnTo>
                <a:lnTo>
                  <a:pt x="1643263" y="462392"/>
                </a:lnTo>
                <a:lnTo>
                  <a:pt x="1692399" y="490587"/>
                </a:lnTo>
                <a:lnTo>
                  <a:pt x="1749591" y="511531"/>
                </a:lnTo>
                <a:lnTo>
                  <a:pt x="1813228" y="526032"/>
                </a:lnTo>
                <a:lnTo>
                  <a:pt x="1920362" y="533282"/>
                </a:lnTo>
                <a:lnTo>
                  <a:pt x="4742907" y="526032"/>
                </a:lnTo>
                <a:lnTo>
                  <a:pt x="4821043" y="526032"/>
                </a:lnTo>
                <a:lnTo>
                  <a:pt x="4899179" y="511531"/>
                </a:lnTo>
                <a:lnTo>
                  <a:pt x="4963621" y="497837"/>
                </a:lnTo>
                <a:lnTo>
                  <a:pt x="5013563" y="468837"/>
                </a:lnTo>
                <a:lnTo>
                  <a:pt x="5062699" y="433392"/>
                </a:lnTo>
                <a:lnTo>
                  <a:pt x="5105393" y="390697"/>
                </a:lnTo>
                <a:lnTo>
                  <a:pt x="5141641" y="341558"/>
                </a:lnTo>
                <a:lnTo>
                  <a:pt x="5162585" y="291613"/>
                </a:lnTo>
                <a:lnTo>
                  <a:pt x="5184333" y="234418"/>
                </a:lnTo>
                <a:lnTo>
                  <a:pt x="5198027" y="170779"/>
                </a:lnTo>
                <a:lnTo>
                  <a:pt x="5205277" y="85390"/>
                </a:lnTo>
                <a:lnTo>
                  <a:pt x="5212525" y="49945"/>
                </a:lnTo>
                <a:lnTo>
                  <a:pt x="5226221" y="20945"/>
                </a:lnTo>
                <a:lnTo>
                  <a:pt x="5255219" y="7250"/>
                </a:lnTo>
                <a:lnTo>
                  <a:pt x="5297911" y="0"/>
                </a:lnTo>
                <a:lnTo>
                  <a:pt x="5674895" y="0"/>
                </a:lnTo>
                <a:lnTo>
                  <a:pt x="5859359" y="0"/>
                </a:lnTo>
                <a:lnTo>
                  <a:pt x="6044629" y="14500"/>
                </a:lnTo>
                <a:lnTo>
                  <a:pt x="6108265" y="20945"/>
                </a:lnTo>
                <a:lnTo>
                  <a:pt x="6172707" y="35445"/>
                </a:lnTo>
                <a:lnTo>
                  <a:pt x="6229093" y="49945"/>
                </a:lnTo>
                <a:lnTo>
                  <a:pt x="6286285" y="70890"/>
                </a:lnTo>
                <a:lnTo>
                  <a:pt x="6343477" y="99890"/>
                </a:lnTo>
                <a:lnTo>
                  <a:pt x="6386171" y="128084"/>
                </a:lnTo>
                <a:lnTo>
                  <a:pt x="6435307" y="163529"/>
                </a:lnTo>
                <a:lnTo>
                  <a:pt x="6471555" y="206224"/>
                </a:lnTo>
                <a:lnTo>
                  <a:pt x="6514249" y="248919"/>
                </a:lnTo>
                <a:lnTo>
                  <a:pt x="6542441" y="291613"/>
                </a:lnTo>
                <a:lnTo>
                  <a:pt x="6570635" y="341558"/>
                </a:lnTo>
                <a:lnTo>
                  <a:pt x="6599633" y="397947"/>
                </a:lnTo>
                <a:lnTo>
                  <a:pt x="6620577" y="455142"/>
                </a:lnTo>
                <a:lnTo>
                  <a:pt x="6635077" y="511531"/>
                </a:lnTo>
                <a:lnTo>
                  <a:pt x="6648769" y="575976"/>
                </a:lnTo>
                <a:lnTo>
                  <a:pt x="6656021" y="639616"/>
                </a:lnTo>
                <a:lnTo>
                  <a:pt x="6663269" y="753200"/>
                </a:lnTo>
                <a:lnTo>
                  <a:pt x="6663269" y="860339"/>
                </a:lnTo>
                <a:lnTo>
                  <a:pt x="6663269" y="13575316"/>
                </a:lnTo>
                <a:lnTo>
                  <a:pt x="6663269" y="13738845"/>
                </a:lnTo>
                <a:lnTo>
                  <a:pt x="6648769" y="13816984"/>
                </a:lnTo>
                <a:lnTo>
                  <a:pt x="6642325" y="13902374"/>
                </a:lnTo>
                <a:lnTo>
                  <a:pt x="6613327" y="14002264"/>
                </a:lnTo>
                <a:lnTo>
                  <a:pt x="6570635" y="14101348"/>
                </a:lnTo>
                <a:lnTo>
                  <a:pt x="6514249" y="14186737"/>
                </a:lnTo>
                <a:lnTo>
                  <a:pt x="6442557" y="14257626"/>
                </a:lnTo>
                <a:lnTo>
                  <a:pt x="6364421" y="14322071"/>
                </a:lnTo>
                <a:lnTo>
                  <a:pt x="6271787" y="14372016"/>
                </a:lnTo>
                <a:lnTo>
                  <a:pt x="6172707" y="14407461"/>
                </a:lnTo>
                <a:lnTo>
                  <a:pt x="6065573" y="14421155"/>
                </a:lnTo>
                <a:lnTo>
                  <a:pt x="5959245" y="14435655"/>
                </a:lnTo>
                <a:lnTo>
                  <a:pt x="5845665" y="14435655"/>
                </a:lnTo>
                <a:lnTo>
                  <a:pt x="796660" y="14435655"/>
                </a:lnTo>
                <a:lnTo>
                  <a:pt x="654083" y="14428405"/>
                </a:lnTo>
                <a:lnTo>
                  <a:pt x="583197" y="14421155"/>
                </a:lnTo>
                <a:lnTo>
                  <a:pt x="519561" y="14407461"/>
                </a:lnTo>
                <a:lnTo>
                  <a:pt x="412427" y="14378461"/>
                </a:lnTo>
                <a:lnTo>
                  <a:pt x="319792" y="14329321"/>
                </a:lnTo>
                <a:lnTo>
                  <a:pt x="234407" y="14272127"/>
                </a:lnTo>
                <a:lnTo>
                  <a:pt x="163521" y="14208487"/>
                </a:lnTo>
                <a:lnTo>
                  <a:pt x="106329" y="14123098"/>
                </a:lnTo>
                <a:lnTo>
                  <a:pt x="63636" y="14037708"/>
                </a:lnTo>
                <a:lnTo>
                  <a:pt x="28193" y="13937819"/>
                </a:lnTo>
                <a:lnTo>
                  <a:pt x="14499" y="13824235"/>
                </a:lnTo>
                <a:lnTo>
                  <a:pt x="0" y="13653456"/>
                </a:lnTo>
                <a:lnTo>
                  <a:pt x="0" y="13489927"/>
                </a:lnTo>
                <a:lnTo>
                  <a:pt x="0" y="7221050"/>
                </a:lnTo>
                <a:lnTo>
                  <a:pt x="0" y="888534"/>
                </a:lnTo>
                <a:lnTo>
                  <a:pt x="7250" y="704061"/>
                </a:lnTo>
                <a:lnTo>
                  <a:pt x="14499" y="611421"/>
                </a:lnTo>
                <a:lnTo>
                  <a:pt x="28193" y="526032"/>
                </a:lnTo>
                <a:lnTo>
                  <a:pt x="57192" y="419698"/>
                </a:lnTo>
                <a:lnTo>
                  <a:pt x="99885" y="327058"/>
                </a:lnTo>
                <a:lnTo>
                  <a:pt x="156271" y="241669"/>
                </a:lnTo>
                <a:lnTo>
                  <a:pt x="220713" y="170779"/>
                </a:lnTo>
                <a:lnTo>
                  <a:pt x="298848" y="106334"/>
                </a:lnTo>
                <a:lnTo>
                  <a:pt x="348791" y="85390"/>
                </a:lnTo>
                <a:lnTo>
                  <a:pt x="391483" y="63640"/>
                </a:lnTo>
                <a:lnTo>
                  <a:pt x="440620" y="42695"/>
                </a:lnTo>
                <a:lnTo>
                  <a:pt x="490562" y="28195"/>
                </a:lnTo>
                <a:lnTo>
                  <a:pt x="547754" y="20945"/>
                </a:lnTo>
                <a:lnTo>
                  <a:pt x="597697" y="14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95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2619A-705A-48D8-83CF-945C7A95AA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544675" y="3175000"/>
            <a:ext cx="8953500" cy="56070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28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7185A70-D1F5-4BC1-A5BE-0F00AD3745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80694" cy="1371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531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085892D-5118-4902-B389-6CA37EBB08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1206" y="2440781"/>
            <a:ext cx="12191207" cy="88344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797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D6DC3D-E0E0-485F-9646-5F9314DB54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53087" y="1311560"/>
            <a:ext cx="7608498" cy="110928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2F4BBE9-D98C-418E-9345-2CF014026C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720828" y="1311560"/>
            <a:ext cx="7608498" cy="110928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3932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199287-F162-4E24-BCB9-BBB9A1F222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219975"/>
            <a:ext cx="7083481" cy="74960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5607187-2447-4FDD-999F-9DE7069196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80298" y="3774221"/>
            <a:ext cx="4441408" cy="61634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07F5598C-9907-41E5-AC1F-4D09A18257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563382" y="0"/>
            <a:ext cx="6817444" cy="74960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114EB87-3556-4E6F-B1F9-464C0F4357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0299" y="0"/>
            <a:ext cx="9686267" cy="34994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A695A5B-4739-4E4C-BCD6-D734D7BB27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80298" y="10216550"/>
            <a:ext cx="9686267" cy="34994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B7FE4A9-4D2A-4E22-B36D-3D8DB81D86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318522" y="3774221"/>
            <a:ext cx="4848043" cy="61634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00ED284F-1FCA-4AE8-9471-EFB166E4EBA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7083425" cy="58659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2EE663B-FA96-4DCA-B904-8D3BE5A500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563381" y="7850038"/>
            <a:ext cx="6817445" cy="58659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02183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BDE8067-C1A9-47B7-867F-AC215DE540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1887" y="4760118"/>
            <a:ext cx="10191686" cy="3452229"/>
          </a:xfrm>
          <a:prstGeom prst="parallelogram">
            <a:avLst>
              <a:gd name="adj" fmla="val 78456"/>
            </a:avLst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7319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86A2FBF6-57C7-4411-A6A3-3485A1F769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3016" y="-7039683"/>
            <a:ext cx="20582334" cy="20755683"/>
          </a:xfrm>
          <a:custGeom>
            <a:avLst/>
            <a:gdLst>
              <a:gd name="connsiteX0" fmla="*/ 8127405 w 16254810"/>
              <a:gd name="connsiteY0" fmla="*/ 8740503 h 16391712"/>
              <a:gd name="connsiteX1" fmla="*/ 11873310 w 16254810"/>
              <a:gd name="connsiteY1" fmla="*/ 12566108 h 16391712"/>
              <a:gd name="connsiteX2" fmla="*/ 8127405 w 16254810"/>
              <a:gd name="connsiteY2" fmla="*/ 16391712 h 16391712"/>
              <a:gd name="connsiteX3" fmla="*/ 4381500 w 16254810"/>
              <a:gd name="connsiteY3" fmla="*/ 12566108 h 16391712"/>
              <a:gd name="connsiteX4" fmla="*/ 12508905 w 16254810"/>
              <a:gd name="connsiteY4" fmla="*/ 4438649 h 16391712"/>
              <a:gd name="connsiteX5" fmla="*/ 16254810 w 16254810"/>
              <a:gd name="connsiteY5" fmla="*/ 8264254 h 16391712"/>
              <a:gd name="connsiteX6" fmla="*/ 12508905 w 16254810"/>
              <a:gd name="connsiteY6" fmla="*/ 12089859 h 16391712"/>
              <a:gd name="connsiteX7" fmla="*/ 8763000 w 16254810"/>
              <a:gd name="connsiteY7" fmla="*/ 8264254 h 16391712"/>
              <a:gd name="connsiteX8" fmla="*/ 3745905 w 16254810"/>
              <a:gd name="connsiteY8" fmla="*/ 4438649 h 16391712"/>
              <a:gd name="connsiteX9" fmla="*/ 7491810 w 16254810"/>
              <a:gd name="connsiteY9" fmla="*/ 8264254 h 16391712"/>
              <a:gd name="connsiteX10" fmla="*/ 3745905 w 16254810"/>
              <a:gd name="connsiteY10" fmla="*/ 12089859 h 16391712"/>
              <a:gd name="connsiteX11" fmla="*/ 0 w 16254810"/>
              <a:gd name="connsiteY11" fmla="*/ 8264254 h 16391712"/>
              <a:gd name="connsiteX12" fmla="*/ 8127405 w 16254810"/>
              <a:gd name="connsiteY12" fmla="*/ 0 h 16391712"/>
              <a:gd name="connsiteX13" fmla="*/ 11873310 w 16254810"/>
              <a:gd name="connsiteY13" fmla="*/ 3825605 h 16391712"/>
              <a:gd name="connsiteX14" fmla="*/ 8127405 w 16254810"/>
              <a:gd name="connsiteY14" fmla="*/ 7651209 h 16391712"/>
              <a:gd name="connsiteX15" fmla="*/ 4381501 w 16254810"/>
              <a:gd name="connsiteY15" fmla="*/ 3825605 h 1639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254810" h="16391712">
                <a:moveTo>
                  <a:pt x="8127405" y="8740503"/>
                </a:moveTo>
                <a:lnTo>
                  <a:pt x="11873310" y="12566108"/>
                </a:lnTo>
                <a:lnTo>
                  <a:pt x="8127405" y="16391712"/>
                </a:lnTo>
                <a:lnTo>
                  <a:pt x="4381500" y="12566108"/>
                </a:lnTo>
                <a:close/>
                <a:moveTo>
                  <a:pt x="12508905" y="4438649"/>
                </a:moveTo>
                <a:lnTo>
                  <a:pt x="16254810" y="8264254"/>
                </a:lnTo>
                <a:lnTo>
                  <a:pt x="12508905" y="12089859"/>
                </a:lnTo>
                <a:lnTo>
                  <a:pt x="8763000" y="8264254"/>
                </a:lnTo>
                <a:close/>
                <a:moveTo>
                  <a:pt x="3745905" y="4438649"/>
                </a:moveTo>
                <a:lnTo>
                  <a:pt x="7491810" y="8264254"/>
                </a:lnTo>
                <a:lnTo>
                  <a:pt x="3745905" y="12089859"/>
                </a:lnTo>
                <a:lnTo>
                  <a:pt x="0" y="8264254"/>
                </a:lnTo>
                <a:close/>
                <a:moveTo>
                  <a:pt x="8127405" y="0"/>
                </a:moveTo>
                <a:lnTo>
                  <a:pt x="11873310" y="3825605"/>
                </a:lnTo>
                <a:lnTo>
                  <a:pt x="8127405" y="7651209"/>
                </a:lnTo>
                <a:lnTo>
                  <a:pt x="4381501" y="382560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04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1F4BA81-342C-473F-A836-5A8953661A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65768" y="3139655"/>
            <a:ext cx="10075862" cy="68675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76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BD84F7D-E343-453B-B327-F2B1D1DD0A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86340" y="1397195"/>
            <a:ext cx="7160224" cy="1092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4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1E41D49-B6D5-436A-9637-D2C338BC06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25793" y="2139950"/>
            <a:ext cx="5330825" cy="94361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971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2C5691-A499-4CB1-A20A-23C35A295F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86127" y="2794958"/>
            <a:ext cx="6900863" cy="102135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 dirty="0"/>
            </a:lvl1pPr>
          </a:lstStyle>
          <a:p>
            <a:pPr lvl="0"/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AFB3416-8E1A-431B-AFEF-041AB92163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26415" y="7591245"/>
            <a:ext cx="6158301" cy="54172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 dirty="0"/>
            </a:lvl1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023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EBADD9AF-0968-46A6-B3C8-3FE7E79953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1205" y="2043113"/>
            <a:ext cx="9493137" cy="96297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2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02FECE1-8F3A-4F1D-A9D4-69BFEFF571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25282" y="1518250"/>
            <a:ext cx="9092242" cy="51413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A0B44F6-9F5B-456C-A74F-75E132787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374264" y="6659593"/>
            <a:ext cx="4551872" cy="61765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017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A56208F-9451-4AFC-A108-740858841C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49151" y="2380651"/>
            <a:ext cx="4365625" cy="3813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 dirty="0"/>
            </a:lvl1pPr>
          </a:lstStyle>
          <a:p>
            <a:pPr lvl="0"/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3ABA5E6-F302-44EE-B51A-09006F49E8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749151" y="6639225"/>
            <a:ext cx="4365625" cy="53172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 dirty="0"/>
            </a:lvl1pPr>
          </a:lstStyle>
          <a:p>
            <a:pPr lvl="0"/>
            <a:endParaRPr lang="en-ID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5281D57-7746-4571-8EE7-D9FC643251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508056" y="4509938"/>
            <a:ext cx="4365625" cy="53172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 lang="en-ID" dirty="0"/>
            </a:lvl1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5602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8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26C98D-EFE4-4166-B1B3-46417A5AE0CB}"/>
              </a:ext>
            </a:extLst>
          </p:cNvPr>
          <p:cNvSpPr/>
          <p:nvPr/>
        </p:nvSpPr>
        <p:spPr>
          <a:xfrm>
            <a:off x="0" y="0"/>
            <a:ext cx="2438241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6F134-53F6-4A28-8A02-74E073BE0190}"/>
              </a:ext>
            </a:extLst>
          </p:cNvPr>
          <p:cNvSpPr/>
          <p:nvPr/>
        </p:nvSpPr>
        <p:spPr>
          <a:xfrm>
            <a:off x="2115828" y="1705482"/>
            <a:ext cx="20150755" cy="10305034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B2F1C8-9464-4F82-A0CC-B8F9C713A313}"/>
              </a:ext>
            </a:extLst>
          </p:cNvPr>
          <p:cNvSpPr txBox="1"/>
          <p:nvPr/>
        </p:nvSpPr>
        <p:spPr>
          <a:xfrm>
            <a:off x="2615714" y="5726150"/>
            <a:ext cx="19150982" cy="166199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D" sz="12000" dirty="0">
                <a:solidFill>
                  <a:schemeClr val="bg1"/>
                </a:solidFill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  <a:endParaRPr lang="en-US" sz="12000" dirty="0">
              <a:solidFill>
                <a:schemeClr val="bg1"/>
              </a:solidFill>
              <a:latin typeface="Josefin Sans SemiBold" pitchFamily="2" charset="0"/>
              <a:ea typeface="Abril Fatface" charset="0"/>
              <a:cs typeface="Abril Fatface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016B19-74A1-4E0A-B6D2-F98527DD9211}"/>
              </a:ext>
            </a:extLst>
          </p:cNvPr>
          <p:cNvCxnSpPr>
            <a:cxnSpLocks/>
          </p:cNvCxnSpPr>
          <p:nvPr/>
        </p:nvCxnSpPr>
        <p:spPr>
          <a:xfrm>
            <a:off x="7435071" y="8676276"/>
            <a:ext cx="9031746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286209-F910-43DF-8579-F048E9589DA7}"/>
              </a:ext>
            </a:extLst>
          </p:cNvPr>
          <p:cNvCxnSpPr>
            <a:cxnSpLocks/>
          </p:cNvCxnSpPr>
          <p:nvPr/>
        </p:nvCxnSpPr>
        <p:spPr>
          <a:xfrm>
            <a:off x="7435071" y="4937993"/>
            <a:ext cx="9031746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6">
            <a:extLst>
              <a:ext uri="{FF2B5EF4-FFF2-40B4-BE49-F238E27FC236}">
                <a16:creationId xmlns:a16="http://schemas.microsoft.com/office/drawing/2014/main" id="{41DECD06-5A9C-473A-B13B-92003814D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713" y="7946933"/>
            <a:ext cx="19150984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 spc="600" dirty="0">
                <a:solidFill>
                  <a:schemeClr val="bg1"/>
                </a:solidFill>
                <a:latin typeface="Proza Libre" panose="02000503060000020004" pitchFamily="2" charset="0"/>
                <a:ea typeface="Abril Fatface" panose="02000503000000020003" pitchFamily="2" charset="77"/>
                <a:cs typeface="Abril Fatface" panose="02000503000000020003" pitchFamily="2" charset="77"/>
              </a:rPr>
              <a:t>t2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B4907CC-7C9B-0C4D-BE0E-AC4BCC626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44" y="12927094"/>
            <a:ext cx="21221251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000" spc="600" dirty="0">
                <a:latin typeface="Proza Libre" panose="02000503060000020004" pitchFamily="2" charset="0"/>
                <a:ea typeface="Abril Fatface" panose="02000503000000020003" pitchFamily="2" charset="77"/>
                <a:cs typeface="Abril Fatface" panose="02000503000000020003" pitchFamily="2" charset="77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37905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BDA174-53EB-44F9-8ACC-9211C5C7E8F5}"/>
              </a:ext>
            </a:extLst>
          </p:cNvPr>
          <p:cNvSpPr/>
          <p:nvPr/>
        </p:nvSpPr>
        <p:spPr>
          <a:xfrm>
            <a:off x="18144565" y="0"/>
            <a:ext cx="6262028" cy="4037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5F34B8-BC49-41EE-9BB4-0E85A8D6B698}"/>
              </a:ext>
            </a:extLst>
          </p:cNvPr>
          <p:cNvSpPr/>
          <p:nvPr/>
        </p:nvSpPr>
        <p:spPr>
          <a:xfrm>
            <a:off x="0" y="0"/>
            <a:ext cx="6974541" cy="7745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D7C8D-4325-7D44-9536-CA28EEE8BB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C3EFA-38AE-5444-93A6-3A6C1A02824F}"/>
              </a:ext>
            </a:extLst>
          </p:cNvPr>
          <p:cNvSpPr txBox="1"/>
          <p:nvPr/>
        </p:nvSpPr>
        <p:spPr>
          <a:xfrm>
            <a:off x="11748209" y="4037013"/>
            <a:ext cx="12325450" cy="134806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9600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8F1E9B3C-6227-EE4F-A47D-2DD172F51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209" y="6315434"/>
            <a:ext cx="12325450" cy="740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C837C-4179-E44D-8BE3-696F908FBAC7}"/>
              </a:ext>
            </a:extLst>
          </p:cNvPr>
          <p:cNvSpPr txBox="1"/>
          <p:nvPr/>
        </p:nvSpPr>
        <p:spPr>
          <a:xfrm>
            <a:off x="11748209" y="5551710"/>
            <a:ext cx="12325450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31696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AD1B8-459C-2A4B-BA74-301864CF04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64494-DF97-4F66-9B2C-55BC29341381}"/>
              </a:ext>
            </a:extLst>
          </p:cNvPr>
          <p:cNvSpPr/>
          <p:nvPr/>
        </p:nvSpPr>
        <p:spPr>
          <a:xfrm>
            <a:off x="645459" y="1775012"/>
            <a:ext cx="9466729" cy="9306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C58D655-8F7B-D24F-A0E9-D204729700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A646F-1C2B-0440-BEDB-2AD9D195439F}"/>
              </a:ext>
            </a:extLst>
          </p:cNvPr>
          <p:cNvSpPr txBox="1"/>
          <p:nvPr/>
        </p:nvSpPr>
        <p:spPr>
          <a:xfrm>
            <a:off x="18125791" y="3617455"/>
            <a:ext cx="5159374" cy="124341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D29509D2-BFA3-104E-A013-3D88261D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49" y="2907530"/>
            <a:ext cx="8595391" cy="794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400" dirty="0">
              <a:solidFill>
                <a:schemeClr val="bg1"/>
              </a:solidFill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9ADBB-DFD9-1B47-ADEE-3F7E5F595DDB}"/>
              </a:ext>
            </a:extLst>
          </p:cNvPr>
          <p:cNvSpPr txBox="1"/>
          <p:nvPr/>
        </p:nvSpPr>
        <p:spPr>
          <a:xfrm>
            <a:off x="1097248" y="2360905"/>
            <a:ext cx="8595391" cy="54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21405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E20527-0551-40CF-8FC7-B9FB40F98539}"/>
              </a:ext>
            </a:extLst>
          </p:cNvPr>
          <p:cNvSpPr/>
          <p:nvPr/>
        </p:nvSpPr>
        <p:spPr>
          <a:xfrm>
            <a:off x="1" y="0"/>
            <a:ext cx="6131858" cy="137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22E8A-CF9D-CB4C-A2A9-D8D270799A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57481" y="793750"/>
            <a:ext cx="8558213" cy="12128500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70DE27-C17B-4B3E-9EC7-806838B46182}"/>
              </a:ext>
            </a:extLst>
          </p:cNvPr>
          <p:cNvSpPr/>
          <p:nvPr/>
        </p:nvSpPr>
        <p:spPr>
          <a:xfrm>
            <a:off x="8521596" y="1731879"/>
            <a:ext cx="8421445" cy="3422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75F67-9E28-439C-B388-58F65EBD300A}"/>
              </a:ext>
            </a:extLst>
          </p:cNvPr>
          <p:cNvSpPr txBox="1"/>
          <p:nvPr/>
        </p:nvSpPr>
        <p:spPr>
          <a:xfrm>
            <a:off x="9859472" y="2821646"/>
            <a:ext cx="5698638" cy="124341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b="1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F3A775D-A783-874D-9B99-92D414FA8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9187" y="6252314"/>
            <a:ext cx="13214216" cy="666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AC44A-1E13-3841-8233-1CA48EEFFE25}"/>
              </a:ext>
            </a:extLst>
          </p:cNvPr>
          <p:cNvSpPr txBox="1"/>
          <p:nvPr/>
        </p:nvSpPr>
        <p:spPr>
          <a:xfrm>
            <a:off x="10529187" y="5655227"/>
            <a:ext cx="12907340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91695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17D77-5EDB-0340-ADB9-5C6A7432E5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754841-B523-1347-BF88-0EAEE5670F2B}"/>
              </a:ext>
            </a:extLst>
          </p:cNvPr>
          <p:cNvSpPr txBox="1"/>
          <p:nvPr/>
        </p:nvSpPr>
        <p:spPr>
          <a:xfrm>
            <a:off x="9035637" y="2081814"/>
            <a:ext cx="13436905" cy="134806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9600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F8376C25-D088-5948-B33D-D502BFA04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37" y="4360235"/>
            <a:ext cx="13591833" cy="740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F95D5B-3986-234C-BE59-2B56F75E8C34}"/>
              </a:ext>
            </a:extLst>
          </p:cNvPr>
          <p:cNvSpPr txBox="1"/>
          <p:nvPr/>
        </p:nvSpPr>
        <p:spPr>
          <a:xfrm>
            <a:off x="9035637" y="3596511"/>
            <a:ext cx="13436905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25D505-73D6-8448-8B5F-FC5B01CA5DFF}"/>
              </a:ext>
            </a:extLst>
          </p:cNvPr>
          <p:cNvSpPr/>
          <p:nvPr/>
        </p:nvSpPr>
        <p:spPr>
          <a:xfrm>
            <a:off x="22627470" y="2081814"/>
            <a:ext cx="2247310" cy="58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9581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BB40D2-B5DF-47DF-B4D3-F7D5E54BA06B}"/>
              </a:ext>
            </a:extLst>
          </p:cNvPr>
          <p:cNvSpPr/>
          <p:nvPr/>
        </p:nvSpPr>
        <p:spPr>
          <a:xfrm>
            <a:off x="16799859" y="1272988"/>
            <a:ext cx="7582554" cy="124430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68E062-55DF-0A4A-BFB2-8EBAC3128E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57F87-A4D1-D849-9253-361DFEA76F79}"/>
              </a:ext>
            </a:extLst>
          </p:cNvPr>
          <p:cNvSpPr txBox="1"/>
          <p:nvPr/>
        </p:nvSpPr>
        <p:spPr>
          <a:xfrm>
            <a:off x="708906" y="1272988"/>
            <a:ext cx="10075862" cy="134806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9600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28574C4D-D041-3F4C-B504-EFB376801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06" y="3551409"/>
            <a:ext cx="10075862" cy="905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C9487-0A35-0243-8163-DABACDF59AAF}"/>
              </a:ext>
            </a:extLst>
          </p:cNvPr>
          <p:cNvSpPr txBox="1"/>
          <p:nvPr/>
        </p:nvSpPr>
        <p:spPr>
          <a:xfrm>
            <a:off x="708906" y="2787685"/>
            <a:ext cx="10075862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56454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6F143C2-0A20-445F-82B0-942E3A9C52A4}"/>
              </a:ext>
            </a:extLst>
          </p:cNvPr>
          <p:cNvSpPr/>
          <p:nvPr/>
        </p:nvSpPr>
        <p:spPr>
          <a:xfrm>
            <a:off x="2501999" y="1664500"/>
            <a:ext cx="5528096" cy="9685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F5D75-EE77-604A-977B-F58603CE96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7016" y="2405956"/>
            <a:ext cx="5528096" cy="9685481"/>
          </a:xfrm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BDB3C-3C3C-4B40-B1AC-2B6D9A0DAEA1}"/>
              </a:ext>
            </a:extLst>
          </p:cNvPr>
          <p:cNvSpPr txBox="1"/>
          <p:nvPr/>
        </p:nvSpPr>
        <p:spPr>
          <a:xfrm>
            <a:off x="10717428" y="1664500"/>
            <a:ext cx="12107969" cy="134806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9600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A917A3E-FCF2-CD4F-A57F-22980D5EE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428" y="3942921"/>
            <a:ext cx="12107969" cy="905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4815D5-084F-BA4C-8124-FBDC71C160F9}"/>
              </a:ext>
            </a:extLst>
          </p:cNvPr>
          <p:cNvSpPr txBox="1"/>
          <p:nvPr/>
        </p:nvSpPr>
        <p:spPr>
          <a:xfrm>
            <a:off x="10717428" y="3179197"/>
            <a:ext cx="12107969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0247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18C3D1-AC9B-42DE-8516-D7431968FFAF}"/>
              </a:ext>
            </a:extLst>
          </p:cNvPr>
          <p:cNvSpPr/>
          <p:nvPr/>
        </p:nvSpPr>
        <p:spPr>
          <a:xfrm>
            <a:off x="682787" y="4110214"/>
            <a:ext cx="16994319" cy="9051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2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E9C22-3483-7A47-A158-7F796A1853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57043" y="1945235"/>
            <a:ext cx="9493137" cy="9629774"/>
          </a:xfrm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4467C-8CDB-AA4F-9544-0763FE7AD903}"/>
              </a:ext>
            </a:extLst>
          </p:cNvPr>
          <p:cNvSpPr txBox="1"/>
          <p:nvPr/>
        </p:nvSpPr>
        <p:spPr>
          <a:xfrm>
            <a:off x="1250816" y="4570994"/>
            <a:ext cx="10474551" cy="124341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8800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BB66D6E2-F284-144C-83BF-671517960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818" y="6275192"/>
            <a:ext cx="10474551" cy="688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400" dirty="0"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51AE6-7A6D-C546-A9C5-60892ED26484}"/>
              </a:ext>
            </a:extLst>
          </p:cNvPr>
          <p:cNvSpPr txBox="1"/>
          <p:nvPr/>
        </p:nvSpPr>
        <p:spPr>
          <a:xfrm>
            <a:off x="1250817" y="5728567"/>
            <a:ext cx="10474551" cy="54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71923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BDA174-53EB-44F9-8ACC-9211C5C7E8F5}"/>
              </a:ext>
            </a:extLst>
          </p:cNvPr>
          <p:cNvSpPr/>
          <p:nvPr/>
        </p:nvSpPr>
        <p:spPr>
          <a:xfrm>
            <a:off x="18144565" y="0"/>
            <a:ext cx="6262028" cy="4037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5F34B8-BC49-41EE-9BB4-0E85A8D6B698}"/>
              </a:ext>
            </a:extLst>
          </p:cNvPr>
          <p:cNvSpPr/>
          <p:nvPr/>
        </p:nvSpPr>
        <p:spPr>
          <a:xfrm>
            <a:off x="0" y="0"/>
            <a:ext cx="6974541" cy="7745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D7C8D-4325-7D44-9536-CA28EEE8BB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C3EFA-38AE-5444-93A6-3A6C1A02824F}"/>
              </a:ext>
            </a:extLst>
          </p:cNvPr>
          <p:cNvSpPr txBox="1"/>
          <p:nvPr/>
        </p:nvSpPr>
        <p:spPr>
          <a:xfrm>
            <a:off x="11748209" y="4037013"/>
            <a:ext cx="12325450" cy="134806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9600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8F1E9B3C-6227-EE4F-A47D-2DD172F51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209" y="6315434"/>
            <a:ext cx="12325450" cy="740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C837C-4179-E44D-8BE3-696F908FBAC7}"/>
              </a:ext>
            </a:extLst>
          </p:cNvPr>
          <p:cNvSpPr txBox="1"/>
          <p:nvPr/>
        </p:nvSpPr>
        <p:spPr>
          <a:xfrm>
            <a:off x="11748209" y="5551710"/>
            <a:ext cx="12325450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49215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17D77-5EDB-0340-ADB9-5C6A7432E5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754841-B523-1347-BF88-0EAEE5670F2B}"/>
              </a:ext>
            </a:extLst>
          </p:cNvPr>
          <p:cNvSpPr txBox="1"/>
          <p:nvPr/>
        </p:nvSpPr>
        <p:spPr>
          <a:xfrm>
            <a:off x="9035637" y="2081814"/>
            <a:ext cx="13436905" cy="134806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9600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F8376C25-D088-5948-B33D-D502BFA04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37" y="4360235"/>
            <a:ext cx="13591833" cy="740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F95D5B-3986-234C-BE59-2B56F75E8C34}"/>
              </a:ext>
            </a:extLst>
          </p:cNvPr>
          <p:cNvSpPr txBox="1"/>
          <p:nvPr/>
        </p:nvSpPr>
        <p:spPr>
          <a:xfrm>
            <a:off x="9035637" y="3596511"/>
            <a:ext cx="13436905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25D505-73D6-8448-8B5F-FC5B01CA5DFF}"/>
              </a:ext>
            </a:extLst>
          </p:cNvPr>
          <p:cNvSpPr/>
          <p:nvPr/>
        </p:nvSpPr>
        <p:spPr>
          <a:xfrm>
            <a:off x="22627470" y="2081814"/>
            <a:ext cx="2247310" cy="58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791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F75847-7ABD-40F2-AC1E-B44325AE86E0}"/>
              </a:ext>
            </a:extLst>
          </p:cNvPr>
          <p:cNvSpPr/>
          <p:nvPr/>
        </p:nvSpPr>
        <p:spPr>
          <a:xfrm>
            <a:off x="9520518" y="0"/>
            <a:ext cx="14861895" cy="1371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F63B5-120A-466A-97A2-E285109D7C52}"/>
              </a:ext>
            </a:extLst>
          </p:cNvPr>
          <p:cNvSpPr/>
          <p:nvPr/>
        </p:nvSpPr>
        <p:spPr>
          <a:xfrm>
            <a:off x="5480191" y="1753597"/>
            <a:ext cx="18902222" cy="10528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4B9AD-DFFA-4E45-9454-9D51BD4C6190}"/>
              </a:ext>
            </a:extLst>
          </p:cNvPr>
          <p:cNvSpPr txBox="1"/>
          <p:nvPr/>
        </p:nvSpPr>
        <p:spPr>
          <a:xfrm>
            <a:off x="10426380" y="2896562"/>
            <a:ext cx="13050170" cy="134806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9600" dirty="0">
                <a:solidFill>
                  <a:schemeClr val="bg1"/>
                </a:solidFill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7E4524C1-AB39-462A-8E8F-0DA5F5310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380" y="4896688"/>
            <a:ext cx="13050170" cy="722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solidFill>
                <a:schemeClr val="bg1"/>
              </a:solidFill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B100D9-1612-4F95-8433-8A5374EB34C0}"/>
              </a:ext>
            </a:extLst>
          </p:cNvPr>
          <p:cNvSpPr txBox="1"/>
          <p:nvPr/>
        </p:nvSpPr>
        <p:spPr>
          <a:xfrm>
            <a:off x="10426380" y="4272112"/>
            <a:ext cx="13050170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95000F-447B-D549-A35F-BC7BF95BC9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2679" y="2896562"/>
            <a:ext cx="7356460" cy="4467973"/>
          </a:xfrm>
        </p:spPr>
      </p:sp>
    </p:spTree>
    <p:extLst>
      <p:ext uri="{BB962C8B-B14F-4D97-AF65-F5344CB8AC3E}">
        <p14:creationId xmlns:p14="http://schemas.microsoft.com/office/powerpoint/2010/main" val="3452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F75847-7ABD-40F2-AC1E-B44325AE86E0}"/>
              </a:ext>
            </a:extLst>
          </p:cNvPr>
          <p:cNvSpPr/>
          <p:nvPr/>
        </p:nvSpPr>
        <p:spPr>
          <a:xfrm>
            <a:off x="9520518" y="0"/>
            <a:ext cx="14861895" cy="1371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F63B5-120A-466A-97A2-E285109D7C52}"/>
              </a:ext>
            </a:extLst>
          </p:cNvPr>
          <p:cNvSpPr/>
          <p:nvPr/>
        </p:nvSpPr>
        <p:spPr>
          <a:xfrm>
            <a:off x="5480191" y="1753597"/>
            <a:ext cx="18902222" cy="10528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4B9AD-DFFA-4E45-9454-9D51BD4C6190}"/>
              </a:ext>
            </a:extLst>
          </p:cNvPr>
          <p:cNvSpPr txBox="1"/>
          <p:nvPr/>
        </p:nvSpPr>
        <p:spPr>
          <a:xfrm>
            <a:off x="10426380" y="2896562"/>
            <a:ext cx="13050170" cy="134806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9600" dirty="0">
                <a:solidFill>
                  <a:schemeClr val="bg1"/>
                </a:solidFill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7E4524C1-AB39-462A-8E8F-0DA5F5310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380" y="4896688"/>
            <a:ext cx="13050170" cy="722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solidFill>
                <a:schemeClr val="bg1"/>
              </a:solidFill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B100D9-1612-4F95-8433-8A5374EB34C0}"/>
              </a:ext>
            </a:extLst>
          </p:cNvPr>
          <p:cNvSpPr txBox="1"/>
          <p:nvPr/>
        </p:nvSpPr>
        <p:spPr>
          <a:xfrm>
            <a:off x="10426380" y="4272112"/>
            <a:ext cx="13050170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95000F-447B-D549-A35F-BC7BF95BC9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2679" y="2896562"/>
            <a:ext cx="7356460" cy="4467973"/>
          </a:xfrm>
        </p:spPr>
      </p:sp>
    </p:spTree>
    <p:extLst>
      <p:ext uri="{BB962C8B-B14F-4D97-AF65-F5344CB8AC3E}">
        <p14:creationId xmlns:p14="http://schemas.microsoft.com/office/powerpoint/2010/main" val="105045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463B1F-1754-44EB-8AC5-44B4875F7B43}"/>
              </a:ext>
            </a:extLst>
          </p:cNvPr>
          <p:cNvSpPr txBox="1"/>
          <p:nvPr/>
        </p:nvSpPr>
        <p:spPr>
          <a:xfrm>
            <a:off x="782156" y="6476498"/>
            <a:ext cx="9026666" cy="159659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500" dirty="0">
                <a:latin typeface="Josefin Sans SemiBold" pitchFamily="2" charset="0"/>
                <a:ea typeface="Abril Fatface" charset="0"/>
                <a:cs typeface="Galada" panose="02000506000000020003" pitchFamily="2" charset="0"/>
              </a:rPr>
              <a:t>t*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6B9782-67A6-8E49-B1B5-201B55EF1884}"/>
              </a:ext>
            </a:extLst>
          </p:cNvPr>
          <p:cNvSpPr/>
          <p:nvPr/>
        </p:nvSpPr>
        <p:spPr>
          <a:xfrm rot="2700000">
            <a:off x="11978126" y="-248432"/>
            <a:ext cx="7268706" cy="7268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47BD4-2900-254A-91A1-B11601FB3C9C}"/>
              </a:ext>
            </a:extLst>
          </p:cNvPr>
          <p:cNvSpPr/>
          <p:nvPr/>
        </p:nvSpPr>
        <p:spPr>
          <a:xfrm rot="2700000">
            <a:off x="17449829" y="-6070169"/>
            <a:ext cx="7268706" cy="7268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D54B86-A277-3E48-B164-5C93061A4975}"/>
              </a:ext>
            </a:extLst>
          </p:cNvPr>
          <p:cNvSpPr/>
          <p:nvPr/>
        </p:nvSpPr>
        <p:spPr>
          <a:xfrm rot="2700000">
            <a:off x="22921536" y="-318041"/>
            <a:ext cx="7268706" cy="7268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902935-4C06-E545-A1A5-3A0A4003AE3D}"/>
              </a:ext>
            </a:extLst>
          </p:cNvPr>
          <p:cNvSpPr/>
          <p:nvPr/>
        </p:nvSpPr>
        <p:spPr>
          <a:xfrm rot="2700000">
            <a:off x="17449830" y="5434087"/>
            <a:ext cx="7268706" cy="7268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5712F-7B1D-8F41-A939-502183687444}"/>
              </a:ext>
            </a:extLst>
          </p:cNvPr>
          <p:cNvSpPr txBox="1"/>
          <p:nvPr/>
        </p:nvSpPr>
        <p:spPr>
          <a:xfrm>
            <a:off x="371959" y="-10693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S" dirty="0"/>
          </a:p>
        </p:txBody>
      </p:sp>
    </p:spTree>
    <p:extLst>
      <p:ext uri="{BB962C8B-B14F-4D97-AF65-F5344CB8AC3E}">
        <p14:creationId xmlns:p14="http://schemas.microsoft.com/office/powerpoint/2010/main" val="415756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BB40D2-B5DF-47DF-B4D3-F7D5E54BA06B}"/>
              </a:ext>
            </a:extLst>
          </p:cNvPr>
          <p:cNvSpPr/>
          <p:nvPr/>
        </p:nvSpPr>
        <p:spPr>
          <a:xfrm>
            <a:off x="16799859" y="1272988"/>
            <a:ext cx="7582554" cy="124430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68E062-55DF-0A4A-BFB2-8EBAC3128E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57F87-A4D1-D849-9253-361DFEA76F79}"/>
              </a:ext>
            </a:extLst>
          </p:cNvPr>
          <p:cNvSpPr txBox="1"/>
          <p:nvPr/>
        </p:nvSpPr>
        <p:spPr>
          <a:xfrm>
            <a:off x="708906" y="1272988"/>
            <a:ext cx="10075862" cy="134806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9600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28574C4D-D041-3F4C-B504-EFB376801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06" y="3551409"/>
            <a:ext cx="10075862" cy="905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C9487-0A35-0243-8163-DABACDF59AAF}"/>
              </a:ext>
            </a:extLst>
          </p:cNvPr>
          <p:cNvSpPr txBox="1"/>
          <p:nvPr/>
        </p:nvSpPr>
        <p:spPr>
          <a:xfrm>
            <a:off x="708906" y="2787685"/>
            <a:ext cx="10075862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42184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6AC3E9-6695-4A51-9316-000DD87F82A2}"/>
              </a:ext>
            </a:extLst>
          </p:cNvPr>
          <p:cNvSpPr/>
          <p:nvPr/>
        </p:nvSpPr>
        <p:spPr>
          <a:xfrm>
            <a:off x="708906" y="0"/>
            <a:ext cx="24382413" cy="137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C3D01F-A00C-0645-917F-3A6706E9B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865AD-0400-FB46-BE59-4DB2D08A6116}"/>
              </a:ext>
            </a:extLst>
          </p:cNvPr>
          <p:cNvSpPr txBox="1"/>
          <p:nvPr/>
        </p:nvSpPr>
        <p:spPr>
          <a:xfrm>
            <a:off x="2115344" y="1397195"/>
            <a:ext cx="10075862" cy="134806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9600" dirty="0">
                <a:solidFill>
                  <a:schemeClr val="bg1"/>
                </a:solidFill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E1D4BB7C-0A41-5B4A-B934-0B96BB200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344" y="3675616"/>
            <a:ext cx="10075862" cy="905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solidFill>
                <a:schemeClr val="bg1"/>
              </a:solidFill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CBD2D-F5B8-CD42-AEA9-C60C5A94DED7}"/>
              </a:ext>
            </a:extLst>
          </p:cNvPr>
          <p:cNvSpPr txBox="1"/>
          <p:nvPr/>
        </p:nvSpPr>
        <p:spPr>
          <a:xfrm>
            <a:off x="2115344" y="2911892"/>
            <a:ext cx="10075862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6868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6F143C2-0A20-445F-82B0-942E3A9C52A4}"/>
              </a:ext>
            </a:extLst>
          </p:cNvPr>
          <p:cNvSpPr/>
          <p:nvPr/>
        </p:nvSpPr>
        <p:spPr>
          <a:xfrm>
            <a:off x="2501999" y="1664500"/>
            <a:ext cx="5528096" cy="9685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F5D75-EE77-604A-977B-F58603CE96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7016" y="2405956"/>
            <a:ext cx="5528096" cy="9685481"/>
          </a:xfrm>
        </p:spPr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BDB3C-3C3C-4B40-B1AC-2B6D9A0DAEA1}"/>
              </a:ext>
            </a:extLst>
          </p:cNvPr>
          <p:cNvSpPr txBox="1"/>
          <p:nvPr/>
        </p:nvSpPr>
        <p:spPr>
          <a:xfrm>
            <a:off x="10717428" y="1664500"/>
            <a:ext cx="12107969" cy="134806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9600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A917A3E-FCF2-CD4F-A57F-22980D5EE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428" y="3942921"/>
            <a:ext cx="12107969" cy="905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4815D5-084F-BA4C-8124-FBDC71C160F9}"/>
              </a:ext>
            </a:extLst>
          </p:cNvPr>
          <p:cNvSpPr txBox="1"/>
          <p:nvPr/>
        </p:nvSpPr>
        <p:spPr>
          <a:xfrm>
            <a:off x="10717428" y="3179197"/>
            <a:ext cx="12107969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498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9CC5701-6E49-4F0C-8157-D709AFFCD6E7}"/>
              </a:ext>
            </a:extLst>
          </p:cNvPr>
          <p:cNvSpPr/>
          <p:nvPr/>
        </p:nvSpPr>
        <p:spPr>
          <a:xfrm>
            <a:off x="0" y="4494193"/>
            <a:ext cx="12402589" cy="7901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B5093F-CDC2-494A-9302-AEDF181A1BF6}"/>
              </a:ext>
            </a:extLst>
          </p:cNvPr>
          <p:cNvSpPr/>
          <p:nvPr/>
        </p:nvSpPr>
        <p:spPr>
          <a:xfrm>
            <a:off x="18377647" y="0"/>
            <a:ext cx="6004766" cy="10255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7698E4-BEB4-479D-A460-D38D35F34F25}"/>
              </a:ext>
            </a:extLst>
          </p:cNvPr>
          <p:cNvSpPr txBox="1"/>
          <p:nvPr/>
        </p:nvSpPr>
        <p:spPr>
          <a:xfrm>
            <a:off x="995082" y="1320141"/>
            <a:ext cx="8668871" cy="134806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9600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02EC23F-7A5C-AB42-89D8-87892FA72B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0BB765A8-042C-7147-9AB4-4014449E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5" y="4582443"/>
            <a:ext cx="11899621" cy="781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8F100-DBDA-BB45-968E-7CAC849F60BF}"/>
              </a:ext>
            </a:extLst>
          </p:cNvPr>
          <p:cNvSpPr txBox="1"/>
          <p:nvPr/>
        </p:nvSpPr>
        <p:spPr>
          <a:xfrm>
            <a:off x="995082" y="2794958"/>
            <a:ext cx="10075862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88613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18C3D1-AC9B-42DE-8516-D7431968FFAF}"/>
              </a:ext>
            </a:extLst>
          </p:cNvPr>
          <p:cNvSpPr/>
          <p:nvPr/>
        </p:nvSpPr>
        <p:spPr>
          <a:xfrm>
            <a:off x="682787" y="3192652"/>
            <a:ext cx="16994319" cy="9968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2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E9C22-3483-7A47-A158-7F796A1853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57043" y="1606039"/>
            <a:ext cx="9493137" cy="9968970"/>
          </a:xfrm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4467C-8CDB-AA4F-9544-0763FE7AD903}"/>
              </a:ext>
            </a:extLst>
          </p:cNvPr>
          <p:cNvSpPr txBox="1"/>
          <p:nvPr/>
        </p:nvSpPr>
        <p:spPr>
          <a:xfrm>
            <a:off x="1250816" y="4570994"/>
            <a:ext cx="10474551" cy="124341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8800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BB66D6E2-F284-144C-83BF-671517960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818" y="6275192"/>
            <a:ext cx="10474551" cy="688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400" dirty="0"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51AE6-7A6D-C546-A9C5-60892ED26484}"/>
              </a:ext>
            </a:extLst>
          </p:cNvPr>
          <p:cNvSpPr txBox="1"/>
          <p:nvPr/>
        </p:nvSpPr>
        <p:spPr>
          <a:xfrm>
            <a:off x="1250817" y="5728567"/>
            <a:ext cx="10474551" cy="54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12089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2203BD4-A642-4C97-A1B1-ECDC095905F7}"/>
              </a:ext>
            </a:extLst>
          </p:cNvPr>
          <p:cNvSpPr/>
          <p:nvPr/>
        </p:nvSpPr>
        <p:spPr>
          <a:xfrm>
            <a:off x="19811999" y="8122024"/>
            <a:ext cx="3729318" cy="5271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536736-10CD-4BFF-9BB0-4074E6647ECE}"/>
              </a:ext>
            </a:extLst>
          </p:cNvPr>
          <p:cNvSpPr/>
          <p:nvPr/>
        </p:nvSpPr>
        <p:spPr>
          <a:xfrm>
            <a:off x="860611" y="860612"/>
            <a:ext cx="8875059" cy="48050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D85A7-A079-0F49-A143-06D2E131B4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F21E61B-F843-614F-A9F4-31B00ABE6B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5BF596-8648-5E43-A0F5-6220491A2AE5}"/>
              </a:ext>
            </a:extLst>
          </p:cNvPr>
          <p:cNvSpPr txBox="1"/>
          <p:nvPr/>
        </p:nvSpPr>
        <p:spPr>
          <a:xfrm>
            <a:off x="12581269" y="1753665"/>
            <a:ext cx="10075862" cy="134806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9600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55F55AC-94A8-A84A-A5C8-C5A4A176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96" y="7621724"/>
            <a:ext cx="17050177" cy="577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95F629-BD66-7F4E-849B-48D92DFB4B4D}"/>
              </a:ext>
            </a:extLst>
          </p:cNvPr>
          <p:cNvSpPr txBox="1"/>
          <p:nvPr/>
        </p:nvSpPr>
        <p:spPr>
          <a:xfrm>
            <a:off x="841096" y="7018687"/>
            <a:ext cx="17050177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488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B810CC8-15EC-4325-B676-8348156A0291}"/>
              </a:ext>
            </a:extLst>
          </p:cNvPr>
          <p:cNvSpPr/>
          <p:nvPr/>
        </p:nvSpPr>
        <p:spPr>
          <a:xfrm>
            <a:off x="19507200" y="0"/>
            <a:ext cx="4875213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6B228-8E5A-B04F-A20E-1AC26972FC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D21F2EF-9B5A-654B-B5BD-03E64D90D0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867F68E-A682-8643-8F4A-DCADEECA96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F7763-77BB-CF49-B53A-F03914D23D30}"/>
              </a:ext>
            </a:extLst>
          </p:cNvPr>
          <p:cNvSpPr txBox="1"/>
          <p:nvPr/>
        </p:nvSpPr>
        <p:spPr>
          <a:xfrm>
            <a:off x="1198051" y="1706620"/>
            <a:ext cx="10075862" cy="134806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9600" dirty="0">
                <a:latin typeface="Josefin Sans SemiBold" pitchFamily="2" charset="0"/>
                <a:ea typeface="Abril Fatface" charset="0"/>
                <a:cs typeface="Abril Fatface" charset="0"/>
              </a:rPr>
              <a:t>t1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F1BA9EB-DA79-9145-A304-B278721C0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051" y="3985041"/>
            <a:ext cx="10075862" cy="905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latin typeface="Proza Libre" panose="02000503060000020004" pitchFamily="2" charset="77"/>
                <a:ea typeface="Prompt Light"/>
                <a:cs typeface="Prompt Light"/>
                <a:sym typeface="Source Sans Pro" panose="020B0503030403020204" pitchFamily="34" charset="0"/>
              </a:rPr>
              <a:t>#t3#</a:t>
            </a:r>
            <a:endParaRPr lang="en-US" altLang="en-US" sz="2800" dirty="0">
              <a:latin typeface="Proza Libre" panose="02000503060000020004" pitchFamily="2" charset="77"/>
              <a:ea typeface="Prompt Light"/>
              <a:cs typeface="Prompt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865C06-61EB-364D-A202-2E601174BBC0}"/>
              </a:ext>
            </a:extLst>
          </p:cNvPr>
          <p:cNvSpPr txBox="1"/>
          <p:nvPr/>
        </p:nvSpPr>
        <p:spPr>
          <a:xfrm>
            <a:off x="1198051" y="3221317"/>
            <a:ext cx="10075862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Proza Libre Medium" panose="02000503060000020004" pitchFamily="2" charset="77"/>
                <a:ea typeface="Abril Fatface" charset="0"/>
                <a:cs typeface="Abril Fatfac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9358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C55A11"/>
      </a:dk2>
      <a:lt2>
        <a:srgbClr val="193B28"/>
      </a:lt2>
      <a:accent1>
        <a:srgbClr val="193B28"/>
      </a:accent1>
      <a:accent2>
        <a:srgbClr val="F7CBAC"/>
      </a:accent2>
      <a:accent3>
        <a:srgbClr val="193B28"/>
      </a:accent3>
      <a:accent4>
        <a:srgbClr val="C55A11"/>
      </a:accent4>
      <a:accent5>
        <a:srgbClr val="833C0B"/>
      </a:accent5>
      <a:accent6>
        <a:srgbClr val="7F7F7F"/>
      </a:accent6>
      <a:hlink>
        <a:srgbClr val="A5A5A5"/>
      </a:hlink>
      <a:folHlink>
        <a:srgbClr val="ED7D3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2062</TotalTime>
  <Words>97</Words>
  <Application>Microsoft Macintosh PowerPoint</Application>
  <PresentationFormat>Custom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Josefin Sans SemiBold</vt:lpstr>
      <vt:lpstr>Proza Libre</vt:lpstr>
      <vt:lpstr>Proza Libre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Firman Ramadhan</dc:creator>
  <cp:lastModifiedBy>Ilija Kupresanin</cp:lastModifiedBy>
  <cp:revision>46</cp:revision>
  <dcterms:created xsi:type="dcterms:W3CDTF">2020-08-12T16:38:05Z</dcterms:created>
  <dcterms:modified xsi:type="dcterms:W3CDTF">2022-02-27T23:26:43Z</dcterms:modified>
</cp:coreProperties>
</file>