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6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7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56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559A2802-85D0-4985-8BFC-68AC7F9AE9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72100" y="0"/>
            <a:ext cx="49911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10EC9A9-E9F9-4B5B-AF13-EE747E13D2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0500" y="504825"/>
            <a:ext cx="1371600" cy="5848350"/>
          </a:xfrm>
          <a:prstGeom prst="rect">
            <a:avLst/>
          </a:prstGeom>
          <a:pattFill prst="pct20">
            <a:fgClr>
              <a:schemeClr val="accent2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8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F082CD-281F-46CB-B005-F72579584B3F}"/>
              </a:ext>
            </a:extLst>
          </p:cNvPr>
          <p:cNvSpPr/>
          <p:nvPr userDrawn="1"/>
        </p:nvSpPr>
        <p:spPr>
          <a:xfrm>
            <a:off x="3784023" y="885825"/>
            <a:ext cx="4623954" cy="5086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A70E98E-2726-4AFD-B449-F31700350C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2937" y="1557337"/>
            <a:ext cx="3286125" cy="37433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397A325-7A7A-437B-9FF0-56B49C9F7B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5150" y="609600"/>
            <a:ext cx="3467100" cy="5562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94F238-15AD-4564-8D92-5294D187DD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25150" y="609600"/>
            <a:ext cx="1447800" cy="5562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27E36382-102D-448D-AE1A-D968BE327D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5150" y="609600"/>
            <a:ext cx="3467100" cy="5562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A21EEE4-238E-402F-B63E-26E1CA3111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43250" y="609600"/>
            <a:ext cx="3467100" cy="5562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EFCB35-9875-47EC-B591-23AD179E29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34650" y="647700"/>
            <a:ext cx="1638300" cy="5562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12B253E-0F8D-450D-AF10-7C30CE04EB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86600" y="609600"/>
            <a:ext cx="3009900" cy="28194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A21EEE4-238E-402F-B63E-26E1CA3111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71750" y="971550"/>
            <a:ext cx="3962400" cy="49149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84BBB14-F8E4-45F3-AEA1-132A90A5FA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1100" y="3771900"/>
            <a:ext cx="2878879" cy="25527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9C23506-FBE5-4DB0-BCEF-06C4FD829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77300" y="2212052"/>
            <a:ext cx="3314700" cy="371765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8D4D0DAD-19C3-4A44-BE61-F5B7CE2C6B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53000" y="0"/>
            <a:ext cx="2286000" cy="249381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6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A9C34CE8-A8B3-4388-BCD7-F4827E7C11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9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7156CE-1F17-4E9D-9A36-C889F54061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752475"/>
            <a:ext cx="4095750" cy="535305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C9978774-5898-452C-BB99-DA8D6BB6F6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3566159" y="4389119"/>
            <a:ext cx="2947851" cy="193330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194F0D2-CEDB-4AEB-A851-6B8BDF765A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flipH="1">
            <a:off x="7226048" y="1436914"/>
            <a:ext cx="4308454" cy="488550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0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ED28056-2B86-42E6-8604-6B186F87379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863840" y="1099910"/>
            <a:ext cx="3439432" cy="465817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DB2E2E-22DE-452E-8B49-8EFBA4934A7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4908425" y="1099910"/>
            <a:ext cx="2375149" cy="35504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7828654-9580-438A-B710-EB24E9713E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1685334" y="1099910"/>
            <a:ext cx="2642825" cy="173473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1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93D1C8B-008F-4566-9683-21F1AA00BD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455886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231DDE7-AE81-42A3-88A4-B56A75F9781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9252492" y="1099910"/>
            <a:ext cx="2050780" cy="465817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CB056B1-B878-465C-8511-F101FE692F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69714" y="0"/>
            <a:ext cx="2322286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346469D-C484-4482-A87E-AA40BAF3ABC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70514" y="1389743"/>
            <a:ext cx="2525486" cy="40785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3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03A879B-9C3D-4FF9-9AA9-C2F5B6A5CE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907573"/>
            <a:ext cx="1524000" cy="28179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9CF1D9-BE7D-404A-AFC4-BC2E2DAA9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43200" y="0"/>
            <a:ext cx="3352800" cy="43165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377FFE9E-B20C-4B47-B70B-0E15AFBC05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15200" y="4316546"/>
            <a:ext cx="2002971" cy="25414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2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8636280-D96B-4751-9562-0664A2F7AC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35498" y="539936"/>
            <a:ext cx="26289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658E4A-41A2-46EF-AAF1-2D15EA4BCB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5083" y="4206241"/>
            <a:ext cx="2033015" cy="265175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23B7D32-FDDE-4641-A8DD-8BCC2A54228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1364" y="0"/>
            <a:ext cx="3850276" cy="50221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CA9F642-E345-437D-BF81-9068CFE1BE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4400" y="3429000"/>
            <a:ext cx="26289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F94C-EA46-4806-93F6-E641D00F36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3300" y="0"/>
            <a:ext cx="26289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6149F9E-1608-4DF5-A3F3-57A7A49B0D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82200" y="2209800"/>
            <a:ext cx="2209800" cy="46482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2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51F6E25-4B90-4DB0-A229-0A92866CFC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87792" y="1200150"/>
            <a:ext cx="3244216" cy="44577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254000" dist="317500" dir="2700000" sx="110000" sy="110000" algn="t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7837FB-40C1-42D2-A3E5-7D592E613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9992" y="1200150"/>
            <a:ext cx="3244216" cy="44577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254000" dist="317500" dir="2700000" sx="110000" sy="110000" algn="t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0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  <a:lumOff val="9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62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3" r:id="rId13"/>
    <p:sldLayoutId id="2147483654" r:id="rId14"/>
    <p:sldLayoutId id="2147483652" r:id="rId15"/>
    <p:sldLayoutId id="2147483651" r:id="rId16"/>
    <p:sldLayoutId id="21474836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36049B-CBF5-44C4-A3F0-B44F5A8FEBBA}"/>
              </a:ext>
            </a:extLst>
          </p:cNvPr>
          <p:cNvSpPr/>
          <p:nvPr/>
        </p:nvSpPr>
        <p:spPr>
          <a:xfrm>
            <a:off x="-2" y="-2"/>
            <a:ext cx="3371436" cy="3371431"/>
          </a:xfrm>
          <a:custGeom>
            <a:avLst/>
            <a:gdLst>
              <a:gd name="connsiteX0" fmla="*/ 0 w 1371602"/>
              <a:gd name="connsiteY0" fmla="*/ 0 h 1371600"/>
              <a:gd name="connsiteX1" fmla="*/ 1371602 w 1371602"/>
              <a:gd name="connsiteY1" fmla="*/ 0 h 1371600"/>
              <a:gd name="connsiteX2" fmla="*/ 2 w 1371602"/>
              <a:gd name="connsiteY2" fmla="*/ 1371600 h 1371600"/>
              <a:gd name="connsiteX3" fmla="*/ 0 w 1371602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2" h="1371600">
                <a:moveTo>
                  <a:pt x="0" y="0"/>
                </a:moveTo>
                <a:lnTo>
                  <a:pt x="1371602" y="0"/>
                </a:lnTo>
                <a:cubicBezTo>
                  <a:pt x="1371602" y="757514"/>
                  <a:pt x="757516" y="1371600"/>
                  <a:pt x="2" y="1371600"/>
                </a:cubicBezTo>
                <a:lnTo>
                  <a:pt x="0" y="137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5343-3D97-4C48-8777-6221685CA105}"/>
              </a:ext>
            </a:extLst>
          </p:cNvPr>
          <p:cNvSpPr/>
          <p:nvPr/>
        </p:nvSpPr>
        <p:spPr>
          <a:xfrm>
            <a:off x="2710070" y="2105561"/>
            <a:ext cx="6771860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BDBAD-598D-4ED2-92F4-461A376A7AC1}"/>
              </a:ext>
            </a:extLst>
          </p:cNvPr>
          <p:cNvSpPr/>
          <p:nvPr/>
        </p:nvSpPr>
        <p:spPr>
          <a:xfrm>
            <a:off x="6858034" y="4611970"/>
            <a:ext cx="4979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5792C9-2295-4991-BE36-05AEF393CD3B}"/>
              </a:ext>
            </a:extLst>
          </p:cNvPr>
          <p:cNvSpPr/>
          <p:nvPr/>
        </p:nvSpPr>
        <p:spPr>
          <a:xfrm>
            <a:off x="403401" y="6117745"/>
            <a:ext cx="11434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530680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1D080-99FB-C041-BC7A-59157284BFC3}"/>
              </a:ext>
            </a:extLst>
          </p:cNvPr>
          <p:cNvSpPr/>
          <p:nvPr/>
        </p:nvSpPr>
        <p:spPr>
          <a:xfrm>
            <a:off x="165462" y="557353"/>
            <a:ext cx="4188823" cy="51641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DCB8E-40CF-46D7-93E4-F108F8CC58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7819" y="440327"/>
            <a:ext cx="3962400" cy="49149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D0C68-C668-F54A-B32B-67D60EDFF785}"/>
              </a:ext>
            </a:extLst>
          </p:cNvPr>
          <p:cNvSpPr/>
          <p:nvPr/>
        </p:nvSpPr>
        <p:spPr>
          <a:xfrm>
            <a:off x="5161244" y="440327"/>
            <a:ext cx="6743372" cy="83099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8D96-2495-CD47-875D-EC4900194C79}"/>
              </a:ext>
            </a:extLst>
          </p:cNvPr>
          <p:cNvSpPr/>
          <p:nvPr/>
        </p:nvSpPr>
        <p:spPr>
          <a:xfrm>
            <a:off x="5161244" y="1273549"/>
            <a:ext cx="6743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E3C61-7872-1A4D-8CB5-D0BA6BCA3480}"/>
              </a:ext>
            </a:extLst>
          </p:cNvPr>
          <p:cNvSpPr/>
          <p:nvPr/>
        </p:nvSpPr>
        <p:spPr>
          <a:xfrm>
            <a:off x="5161245" y="1675884"/>
            <a:ext cx="674337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70835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D16DBF-94B1-49BB-8A9F-4678F1969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B11DC-AFE8-4EF3-B684-6DEE9668C287}"/>
              </a:ext>
            </a:extLst>
          </p:cNvPr>
          <p:cNvSpPr/>
          <p:nvPr/>
        </p:nvSpPr>
        <p:spPr>
          <a:xfrm>
            <a:off x="327988" y="486760"/>
            <a:ext cx="5387012" cy="8316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/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C8C24-2D1E-48FA-A1E2-23E00E41BF2A}"/>
              </a:ext>
            </a:extLst>
          </p:cNvPr>
          <p:cNvSpPr/>
          <p:nvPr/>
        </p:nvSpPr>
        <p:spPr>
          <a:xfrm>
            <a:off x="327988" y="1256202"/>
            <a:ext cx="5387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9F604-1129-854A-9DF7-AAD112DC6279}"/>
              </a:ext>
            </a:extLst>
          </p:cNvPr>
          <p:cNvSpPr/>
          <p:nvPr/>
        </p:nvSpPr>
        <p:spPr>
          <a:xfrm>
            <a:off x="327988" y="1821485"/>
            <a:ext cx="538701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97495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C3CD0-0C5D-4D55-BB77-825EFCAB52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47611" y="1954441"/>
            <a:ext cx="3774078" cy="4232882"/>
          </a:xfr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5CF140-1E54-4EAF-B990-0F4B173B68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229CA-FFAD-4E45-98B5-1843E9010025}"/>
              </a:ext>
            </a:extLst>
          </p:cNvPr>
          <p:cNvSpPr/>
          <p:nvPr/>
        </p:nvSpPr>
        <p:spPr>
          <a:xfrm>
            <a:off x="4953001" y="3429000"/>
            <a:ext cx="3694610" cy="9216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2C559-FC4E-0642-BF66-239BA1D082AE}"/>
              </a:ext>
            </a:extLst>
          </p:cNvPr>
          <p:cNvSpPr/>
          <p:nvPr/>
        </p:nvSpPr>
        <p:spPr>
          <a:xfrm>
            <a:off x="412609" y="329863"/>
            <a:ext cx="4078549" cy="40011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C04E81-3546-7041-868F-432CD008A2EC}"/>
              </a:ext>
            </a:extLst>
          </p:cNvPr>
          <p:cNvSpPr/>
          <p:nvPr/>
        </p:nvSpPr>
        <p:spPr>
          <a:xfrm>
            <a:off x="412610" y="790136"/>
            <a:ext cx="4078549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81344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1D080-99FB-C041-BC7A-59157284BFC3}"/>
              </a:ext>
            </a:extLst>
          </p:cNvPr>
          <p:cNvSpPr/>
          <p:nvPr/>
        </p:nvSpPr>
        <p:spPr>
          <a:xfrm>
            <a:off x="165462" y="557353"/>
            <a:ext cx="4188823" cy="51641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DCB8E-40CF-46D7-93E4-F108F8CC58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7819" y="440327"/>
            <a:ext cx="3962400" cy="49149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D0C68-C668-F54A-B32B-67D60EDFF785}"/>
              </a:ext>
            </a:extLst>
          </p:cNvPr>
          <p:cNvSpPr/>
          <p:nvPr/>
        </p:nvSpPr>
        <p:spPr>
          <a:xfrm>
            <a:off x="5161244" y="440327"/>
            <a:ext cx="6743372" cy="83099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8D96-2495-CD47-875D-EC4900194C79}"/>
              </a:ext>
            </a:extLst>
          </p:cNvPr>
          <p:cNvSpPr/>
          <p:nvPr/>
        </p:nvSpPr>
        <p:spPr>
          <a:xfrm>
            <a:off x="5161244" y="1273549"/>
            <a:ext cx="6743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E3C61-7872-1A4D-8CB5-D0BA6BCA3480}"/>
              </a:ext>
            </a:extLst>
          </p:cNvPr>
          <p:cNvSpPr/>
          <p:nvPr/>
        </p:nvSpPr>
        <p:spPr>
          <a:xfrm>
            <a:off x="5161245" y="1675884"/>
            <a:ext cx="674337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61643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D16DBF-94B1-49BB-8A9F-4678F1969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B11DC-AFE8-4EF3-B684-6DEE9668C287}"/>
              </a:ext>
            </a:extLst>
          </p:cNvPr>
          <p:cNvSpPr/>
          <p:nvPr/>
        </p:nvSpPr>
        <p:spPr>
          <a:xfrm>
            <a:off x="327988" y="486760"/>
            <a:ext cx="5387012" cy="8316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/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C8C24-2D1E-48FA-A1E2-23E00E41BF2A}"/>
              </a:ext>
            </a:extLst>
          </p:cNvPr>
          <p:cNvSpPr/>
          <p:nvPr/>
        </p:nvSpPr>
        <p:spPr>
          <a:xfrm>
            <a:off x="327988" y="1256202"/>
            <a:ext cx="5387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9F604-1129-854A-9DF7-AAD112DC6279}"/>
              </a:ext>
            </a:extLst>
          </p:cNvPr>
          <p:cNvSpPr/>
          <p:nvPr/>
        </p:nvSpPr>
        <p:spPr>
          <a:xfrm>
            <a:off x="327988" y="1821485"/>
            <a:ext cx="538701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96145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C3CD0-0C5D-4D55-BB77-825EFCAB52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47611" y="1954441"/>
            <a:ext cx="3774078" cy="4232882"/>
          </a:xfr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5CF140-1E54-4EAF-B990-0F4B173B68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229CA-FFAD-4E45-98B5-1843E9010025}"/>
              </a:ext>
            </a:extLst>
          </p:cNvPr>
          <p:cNvSpPr/>
          <p:nvPr/>
        </p:nvSpPr>
        <p:spPr>
          <a:xfrm>
            <a:off x="4953001" y="3429000"/>
            <a:ext cx="3694610" cy="9216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2C559-FC4E-0642-BF66-239BA1D082AE}"/>
              </a:ext>
            </a:extLst>
          </p:cNvPr>
          <p:cNvSpPr/>
          <p:nvPr/>
        </p:nvSpPr>
        <p:spPr>
          <a:xfrm>
            <a:off x="412609" y="329863"/>
            <a:ext cx="4078549" cy="40011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C04E81-3546-7041-868F-432CD008A2EC}"/>
              </a:ext>
            </a:extLst>
          </p:cNvPr>
          <p:cNvSpPr/>
          <p:nvPr/>
        </p:nvSpPr>
        <p:spPr>
          <a:xfrm>
            <a:off x="412610" y="790136"/>
            <a:ext cx="4078549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10843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1D080-99FB-C041-BC7A-59157284BFC3}"/>
              </a:ext>
            </a:extLst>
          </p:cNvPr>
          <p:cNvSpPr/>
          <p:nvPr/>
        </p:nvSpPr>
        <p:spPr>
          <a:xfrm>
            <a:off x="165462" y="557353"/>
            <a:ext cx="4188823" cy="51641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DCB8E-40CF-46D7-93E4-F108F8CC58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7819" y="440327"/>
            <a:ext cx="3962400" cy="49149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D0C68-C668-F54A-B32B-67D60EDFF785}"/>
              </a:ext>
            </a:extLst>
          </p:cNvPr>
          <p:cNvSpPr/>
          <p:nvPr/>
        </p:nvSpPr>
        <p:spPr>
          <a:xfrm>
            <a:off x="5161244" y="440327"/>
            <a:ext cx="6743372" cy="83099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8D96-2495-CD47-875D-EC4900194C79}"/>
              </a:ext>
            </a:extLst>
          </p:cNvPr>
          <p:cNvSpPr/>
          <p:nvPr/>
        </p:nvSpPr>
        <p:spPr>
          <a:xfrm>
            <a:off x="5161244" y="1273549"/>
            <a:ext cx="6743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E3C61-7872-1A4D-8CB5-D0BA6BCA3480}"/>
              </a:ext>
            </a:extLst>
          </p:cNvPr>
          <p:cNvSpPr/>
          <p:nvPr/>
        </p:nvSpPr>
        <p:spPr>
          <a:xfrm>
            <a:off x="5161245" y="1675884"/>
            <a:ext cx="674337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15516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D16DBF-94B1-49BB-8A9F-4678F1969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B11DC-AFE8-4EF3-B684-6DEE9668C287}"/>
              </a:ext>
            </a:extLst>
          </p:cNvPr>
          <p:cNvSpPr/>
          <p:nvPr/>
        </p:nvSpPr>
        <p:spPr>
          <a:xfrm>
            <a:off x="327988" y="486760"/>
            <a:ext cx="5387012" cy="8316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/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C8C24-2D1E-48FA-A1E2-23E00E41BF2A}"/>
              </a:ext>
            </a:extLst>
          </p:cNvPr>
          <p:cNvSpPr/>
          <p:nvPr/>
        </p:nvSpPr>
        <p:spPr>
          <a:xfrm>
            <a:off x="327988" y="1256202"/>
            <a:ext cx="5387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9F604-1129-854A-9DF7-AAD112DC6279}"/>
              </a:ext>
            </a:extLst>
          </p:cNvPr>
          <p:cNvSpPr/>
          <p:nvPr/>
        </p:nvSpPr>
        <p:spPr>
          <a:xfrm>
            <a:off x="327988" y="1821485"/>
            <a:ext cx="538701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6523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C3CD0-0C5D-4D55-BB77-825EFCAB52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47611" y="1954441"/>
            <a:ext cx="3774078" cy="4232882"/>
          </a:xfr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5CF140-1E54-4EAF-B990-0F4B173B68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229CA-FFAD-4E45-98B5-1843E9010025}"/>
              </a:ext>
            </a:extLst>
          </p:cNvPr>
          <p:cNvSpPr/>
          <p:nvPr/>
        </p:nvSpPr>
        <p:spPr>
          <a:xfrm>
            <a:off x="4953001" y="3429000"/>
            <a:ext cx="3694610" cy="9216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2C559-FC4E-0642-BF66-239BA1D082AE}"/>
              </a:ext>
            </a:extLst>
          </p:cNvPr>
          <p:cNvSpPr/>
          <p:nvPr/>
        </p:nvSpPr>
        <p:spPr>
          <a:xfrm>
            <a:off x="412609" y="329863"/>
            <a:ext cx="4078549" cy="40011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C04E81-3546-7041-868F-432CD008A2EC}"/>
              </a:ext>
            </a:extLst>
          </p:cNvPr>
          <p:cNvSpPr/>
          <p:nvPr/>
        </p:nvSpPr>
        <p:spPr>
          <a:xfrm>
            <a:off x="412610" y="790136"/>
            <a:ext cx="4078549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64771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1D080-99FB-C041-BC7A-59157284BFC3}"/>
              </a:ext>
            </a:extLst>
          </p:cNvPr>
          <p:cNvSpPr/>
          <p:nvPr/>
        </p:nvSpPr>
        <p:spPr>
          <a:xfrm>
            <a:off x="165462" y="557353"/>
            <a:ext cx="4188823" cy="51641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DCB8E-40CF-46D7-93E4-F108F8CC58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7819" y="440327"/>
            <a:ext cx="3962400" cy="49149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D0C68-C668-F54A-B32B-67D60EDFF785}"/>
              </a:ext>
            </a:extLst>
          </p:cNvPr>
          <p:cNvSpPr/>
          <p:nvPr/>
        </p:nvSpPr>
        <p:spPr>
          <a:xfrm>
            <a:off x="5161244" y="440327"/>
            <a:ext cx="6743372" cy="83099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8D96-2495-CD47-875D-EC4900194C79}"/>
              </a:ext>
            </a:extLst>
          </p:cNvPr>
          <p:cNvSpPr/>
          <p:nvPr/>
        </p:nvSpPr>
        <p:spPr>
          <a:xfrm>
            <a:off x="5161244" y="1273549"/>
            <a:ext cx="6743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E3C61-7872-1A4D-8CB5-D0BA6BCA3480}"/>
              </a:ext>
            </a:extLst>
          </p:cNvPr>
          <p:cNvSpPr/>
          <p:nvPr/>
        </p:nvSpPr>
        <p:spPr>
          <a:xfrm>
            <a:off x="5161245" y="1675884"/>
            <a:ext cx="674337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575771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D16DBF-94B1-49BB-8A9F-4678F1969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B11DC-AFE8-4EF3-B684-6DEE9668C287}"/>
              </a:ext>
            </a:extLst>
          </p:cNvPr>
          <p:cNvSpPr/>
          <p:nvPr/>
        </p:nvSpPr>
        <p:spPr>
          <a:xfrm>
            <a:off x="327988" y="486760"/>
            <a:ext cx="5387012" cy="8316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/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C8C24-2D1E-48FA-A1E2-23E00E41BF2A}"/>
              </a:ext>
            </a:extLst>
          </p:cNvPr>
          <p:cNvSpPr/>
          <p:nvPr/>
        </p:nvSpPr>
        <p:spPr>
          <a:xfrm>
            <a:off x="327988" y="1256202"/>
            <a:ext cx="5387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9F604-1129-854A-9DF7-AAD112DC6279}"/>
              </a:ext>
            </a:extLst>
          </p:cNvPr>
          <p:cNvSpPr/>
          <p:nvPr/>
        </p:nvSpPr>
        <p:spPr>
          <a:xfrm>
            <a:off x="327988" y="1821485"/>
            <a:ext cx="538701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04353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413CE6-04CB-48E4-8EB6-55BC1D626618}"/>
              </a:ext>
            </a:extLst>
          </p:cNvPr>
          <p:cNvSpPr/>
          <p:nvPr/>
        </p:nvSpPr>
        <p:spPr>
          <a:xfrm>
            <a:off x="1027607" y="2413337"/>
            <a:ext cx="10136782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t*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8A81C-6749-4C3E-A01E-C5B624A4F7A1}"/>
              </a:ext>
            </a:extLst>
          </p:cNvPr>
          <p:cNvCxnSpPr>
            <a:cxnSpLocks/>
          </p:cNvCxnSpPr>
          <p:nvPr/>
        </p:nvCxnSpPr>
        <p:spPr>
          <a:xfrm>
            <a:off x="754743" y="1248229"/>
            <a:ext cx="0" cy="38753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9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C3CD0-0C5D-4D55-BB77-825EFCAB52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47611" y="1954441"/>
            <a:ext cx="3774078" cy="4232882"/>
          </a:xfr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5CF140-1E54-4EAF-B990-0F4B173B68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229CA-FFAD-4E45-98B5-1843E9010025}"/>
              </a:ext>
            </a:extLst>
          </p:cNvPr>
          <p:cNvSpPr/>
          <p:nvPr/>
        </p:nvSpPr>
        <p:spPr>
          <a:xfrm>
            <a:off x="4953001" y="3429000"/>
            <a:ext cx="3694610" cy="9216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2C559-FC4E-0642-BF66-239BA1D082AE}"/>
              </a:ext>
            </a:extLst>
          </p:cNvPr>
          <p:cNvSpPr/>
          <p:nvPr/>
        </p:nvSpPr>
        <p:spPr>
          <a:xfrm>
            <a:off x="412609" y="329863"/>
            <a:ext cx="4078549" cy="40011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C04E81-3546-7041-868F-432CD008A2EC}"/>
              </a:ext>
            </a:extLst>
          </p:cNvPr>
          <p:cNvSpPr/>
          <p:nvPr/>
        </p:nvSpPr>
        <p:spPr>
          <a:xfrm>
            <a:off x="412610" y="790136"/>
            <a:ext cx="4078549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89406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1D080-99FB-C041-BC7A-59157284BFC3}"/>
              </a:ext>
            </a:extLst>
          </p:cNvPr>
          <p:cNvSpPr/>
          <p:nvPr/>
        </p:nvSpPr>
        <p:spPr>
          <a:xfrm>
            <a:off x="165462" y="557353"/>
            <a:ext cx="4188823" cy="51641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DCB8E-40CF-46D7-93E4-F108F8CC58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7819" y="440327"/>
            <a:ext cx="3962400" cy="49149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D0C68-C668-F54A-B32B-67D60EDFF785}"/>
              </a:ext>
            </a:extLst>
          </p:cNvPr>
          <p:cNvSpPr/>
          <p:nvPr/>
        </p:nvSpPr>
        <p:spPr>
          <a:xfrm>
            <a:off x="5161244" y="440327"/>
            <a:ext cx="6743372" cy="83099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8D96-2495-CD47-875D-EC4900194C79}"/>
              </a:ext>
            </a:extLst>
          </p:cNvPr>
          <p:cNvSpPr/>
          <p:nvPr/>
        </p:nvSpPr>
        <p:spPr>
          <a:xfrm>
            <a:off x="5161244" y="1273549"/>
            <a:ext cx="6743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E3C61-7872-1A4D-8CB5-D0BA6BCA3480}"/>
              </a:ext>
            </a:extLst>
          </p:cNvPr>
          <p:cNvSpPr/>
          <p:nvPr/>
        </p:nvSpPr>
        <p:spPr>
          <a:xfrm>
            <a:off x="5161245" y="1675884"/>
            <a:ext cx="674337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136067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D16DBF-94B1-49BB-8A9F-4678F1969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B11DC-AFE8-4EF3-B684-6DEE9668C287}"/>
              </a:ext>
            </a:extLst>
          </p:cNvPr>
          <p:cNvSpPr/>
          <p:nvPr/>
        </p:nvSpPr>
        <p:spPr>
          <a:xfrm>
            <a:off x="327988" y="486760"/>
            <a:ext cx="5387012" cy="8316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/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C8C24-2D1E-48FA-A1E2-23E00E41BF2A}"/>
              </a:ext>
            </a:extLst>
          </p:cNvPr>
          <p:cNvSpPr/>
          <p:nvPr/>
        </p:nvSpPr>
        <p:spPr>
          <a:xfrm>
            <a:off x="327988" y="1256202"/>
            <a:ext cx="5387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9F604-1129-854A-9DF7-AAD112DC6279}"/>
              </a:ext>
            </a:extLst>
          </p:cNvPr>
          <p:cNvSpPr/>
          <p:nvPr/>
        </p:nvSpPr>
        <p:spPr>
          <a:xfrm>
            <a:off x="327988" y="1821485"/>
            <a:ext cx="538701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35498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C3CD0-0C5D-4D55-BB77-825EFCAB52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47611" y="1954441"/>
            <a:ext cx="3774078" cy="4232882"/>
          </a:xfr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5CF140-1E54-4EAF-B990-0F4B173B68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229CA-FFAD-4E45-98B5-1843E9010025}"/>
              </a:ext>
            </a:extLst>
          </p:cNvPr>
          <p:cNvSpPr/>
          <p:nvPr/>
        </p:nvSpPr>
        <p:spPr>
          <a:xfrm>
            <a:off x="4953001" y="3429000"/>
            <a:ext cx="3694610" cy="9216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2C559-FC4E-0642-BF66-239BA1D082AE}"/>
              </a:ext>
            </a:extLst>
          </p:cNvPr>
          <p:cNvSpPr/>
          <p:nvPr/>
        </p:nvSpPr>
        <p:spPr>
          <a:xfrm>
            <a:off x="412609" y="329863"/>
            <a:ext cx="4078549" cy="40011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C04E81-3546-7041-868F-432CD008A2EC}"/>
              </a:ext>
            </a:extLst>
          </p:cNvPr>
          <p:cNvSpPr/>
          <p:nvPr/>
        </p:nvSpPr>
        <p:spPr>
          <a:xfrm>
            <a:off x="412610" y="790136"/>
            <a:ext cx="4078549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64179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1D080-99FB-C041-BC7A-59157284BFC3}"/>
              </a:ext>
            </a:extLst>
          </p:cNvPr>
          <p:cNvSpPr/>
          <p:nvPr/>
        </p:nvSpPr>
        <p:spPr>
          <a:xfrm>
            <a:off x="165462" y="557353"/>
            <a:ext cx="4188823" cy="51641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FDCB8E-40CF-46D7-93E4-F108F8CC58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7819" y="440327"/>
            <a:ext cx="3962400" cy="4914900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D0C68-C668-F54A-B32B-67D60EDFF785}"/>
              </a:ext>
            </a:extLst>
          </p:cNvPr>
          <p:cNvSpPr/>
          <p:nvPr/>
        </p:nvSpPr>
        <p:spPr>
          <a:xfrm>
            <a:off x="5161244" y="440327"/>
            <a:ext cx="6743372" cy="83099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8D96-2495-CD47-875D-EC4900194C79}"/>
              </a:ext>
            </a:extLst>
          </p:cNvPr>
          <p:cNvSpPr/>
          <p:nvPr/>
        </p:nvSpPr>
        <p:spPr>
          <a:xfrm>
            <a:off x="5161244" y="1273549"/>
            <a:ext cx="67433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E3C61-7872-1A4D-8CB5-D0BA6BCA3480}"/>
              </a:ext>
            </a:extLst>
          </p:cNvPr>
          <p:cNvSpPr/>
          <p:nvPr/>
        </p:nvSpPr>
        <p:spPr>
          <a:xfrm>
            <a:off x="5161245" y="1675884"/>
            <a:ext cx="674337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64386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8D16DBF-94B1-49BB-8A9F-4678F1969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B11DC-AFE8-4EF3-B684-6DEE9668C287}"/>
              </a:ext>
            </a:extLst>
          </p:cNvPr>
          <p:cNvSpPr/>
          <p:nvPr/>
        </p:nvSpPr>
        <p:spPr>
          <a:xfrm>
            <a:off x="327988" y="486760"/>
            <a:ext cx="5387012" cy="83160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/>
            <a:r>
              <a:rPr lang="en-US" sz="4800" i="1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C8C24-2D1E-48FA-A1E2-23E00E41BF2A}"/>
              </a:ext>
            </a:extLst>
          </p:cNvPr>
          <p:cNvSpPr/>
          <p:nvPr/>
        </p:nvSpPr>
        <p:spPr>
          <a:xfrm>
            <a:off x="327988" y="1256202"/>
            <a:ext cx="5387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9F604-1129-854A-9DF7-AAD112DC6279}"/>
              </a:ext>
            </a:extLst>
          </p:cNvPr>
          <p:cNvSpPr/>
          <p:nvPr/>
        </p:nvSpPr>
        <p:spPr>
          <a:xfrm>
            <a:off x="327988" y="1821485"/>
            <a:ext cx="5387012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939212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C3CD0-0C5D-4D55-BB77-825EFCAB52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47611" y="1954441"/>
            <a:ext cx="3774078" cy="4232882"/>
          </a:xfr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5CF140-1E54-4EAF-B990-0F4B173B68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229CA-FFAD-4E45-98B5-1843E9010025}"/>
              </a:ext>
            </a:extLst>
          </p:cNvPr>
          <p:cNvSpPr/>
          <p:nvPr/>
        </p:nvSpPr>
        <p:spPr>
          <a:xfrm>
            <a:off x="4953001" y="3429000"/>
            <a:ext cx="3694610" cy="92160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Marcellus" panose="020E0602050203020307" pitchFamily="34" charset="0"/>
                <a:ea typeface="Roboto Slab" pitchFamily="2" charset="0"/>
              </a:rPr>
              <a:t>t1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2C559-FC4E-0642-BF66-239BA1D082AE}"/>
              </a:ext>
            </a:extLst>
          </p:cNvPr>
          <p:cNvSpPr/>
          <p:nvPr/>
        </p:nvSpPr>
        <p:spPr>
          <a:xfrm>
            <a:off x="412609" y="329863"/>
            <a:ext cx="4078549" cy="400110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r>
              <a:rPr lang="en-US" sz="2000" spc="3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C04E81-3546-7041-868F-432CD008A2EC}"/>
              </a:ext>
            </a:extLst>
          </p:cNvPr>
          <p:cNvSpPr/>
          <p:nvPr/>
        </p:nvSpPr>
        <p:spPr>
          <a:xfrm>
            <a:off x="412610" y="790136"/>
            <a:ext cx="4078549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latin typeface="Source Sans Pro" panose="020B0503030403020204" pitchFamily="34" charset="0"/>
                <a:ea typeface="Source Sans Pro" panose="020B0503030403020204" pitchFamily="34" charset="0"/>
                <a:cs typeface="Lato Light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91038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9C5E"/>
      </a:accent1>
      <a:accent2>
        <a:srgbClr val="A25430"/>
      </a:accent2>
      <a:accent3>
        <a:srgbClr val="5A5223"/>
      </a:accent3>
      <a:accent4>
        <a:srgbClr val="261D1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97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Marcellus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Ilija Kupresanin</cp:lastModifiedBy>
  <cp:revision>33</cp:revision>
  <dcterms:created xsi:type="dcterms:W3CDTF">2020-10-01T09:19:38Z</dcterms:created>
  <dcterms:modified xsi:type="dcterms:W3CDTF">2022-02-27T23:34:48Z</dcterms:modified>
</cp:coreProperties>
</file>