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22"/>
  </p:notesMasterIdLst>
  <p:sldIdLst>
    <p:sldId id="260" r:id="rId2"/>
    <p:sldId id="266" r:id="rId3"/>
    <p:sldId id="261" r:id="rId4"/>
    <p:sldId id="265" r:id="rId5"/>
    <p:sldId id="263" r:id="rId6"/>
    <p:sldId id="273" r:id="rId7"/>
    <p:sldId id="275" r:id="rId8"/>
    <p:sldId id="278" r:id="rId9"/>
    <p:sldId id="280" r:id="rId10"/>
    <p:sldId id="267" r:id="rId11"/>
    <p:sldId id="272" r:id="rId12"/>
    <p:sldId id="259" r:id="rId13"/>
    <p:sldId id="281" r:id="rId14"/>
    <p:sldId id="283" r:id="rId15"/>
    <p:sldId id="284" r:id="rId16"/>
    <p:sldId id="285" r:id="rId17"/>
    <p:sldId id="286" r:id="rId18"/>
    <p:sldId id="282" r:id="rId19"/>
    <p:sldId id="287" r:id="rId20"/>
    <p:sldId id="270" r:id="rId21"/>
  </p:sldIdLst>
  <p:sldSz cx="1219358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rid nurjamil" initials="fn" lastIdx="1" clrIdx="0">
    <p:extLst>
      <p:ext uri="{19B8F6BF-5375-455C-9EA6-DF929625EA0E}">
        <p15:presenceInfo xmlns:p15="http://schemas.microsoft.com/office/powerpoint/2012/main" userId="8f222afd016eaf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  <a:srgbClr val="EEEEF0"/>
    <a:srgbClr val="DDDE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79" autoAdjust="0"/>
    <p:restoredTop sz="94660" autoAdjust="0"/>
  </p:normalViewPr>
  <p:slideViewPr>
    <p:cSldViewPr snapToGrid="0">
      <p:cViewPr varScale="1">
        <p:scale>
          <a:sx n="128" d="100"/>
          <a:sy n="128" d="100"/>
        </p:scale>
        <p:origin x="74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2790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8939A9-F7F4-4ABA-B53D-5991DD400101}" type="datetimeFigureOut">
              <a:rPr lang="en-ID" smtClean="0"/>
              <a:t>28/02/22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E7763-7AA7-4511-95D0-0DC176BB7E3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74929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58399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1pPr>
    <a:lvl2pPr marL="329199" algn="l" defTabSz="658399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2pPr>
    <a:lvl3pPr marL="658399" algn="l" defTabSz="658399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3pPr>
    <a:lvl4pPr marL="987597" algn="l" defTabSz="658399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4pPr>
    <a:lvl5pPr marL="1316797" algn="l" defTabSz="658399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5pPr>
    <a:lvl6pPr marL="1645996" algn="l" defTabSz="658399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6pPr>
    <a:lvl7pPr marL="1975195" algn="l" defTabSz="658399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7pPr>
    <a:lvl8pPr marL="2304395" algn="l" defTabSz="658399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8pPr>
    <a:lvl9pPr marL="2633594" algn="l" defTabSz="658399" rtl="0" eaLnBrk="1" latinLnBrk="0" hangingPunct="1">
      <a:defRPr sz="86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4480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Add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pHolder2">
            <a:extLst>
              <a:ext uri="{FF2B5EF4-FFF2-40B4-BE49-F238E27FC236}">
                <a16:creationId xmlns:a16="http://schemas.microsoft.com/office/drawing/2014/main" id="{77760FFD-76E2-47B9-AE88-6F4184CF2E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92775" y="1056374"/>
            <a:ext cx="4379112" cy="4640681"/>
          </a:xfrm>
          <a:custGeom>
            <a:avLst/>
            <a:gdLst>
              <a:gd name="connsiteX0" fmla="*/ 657741 w 4379112"/>
              <a:gd name="connsiteY0" fmla="*/ 0 h 4640681"/>
              <a:gd name="connsiteX1" fmla="*/ 1712101 w 4379112"/>
              <a:gd name="connsiteY1" fmla="*/ 282515 h 4640681"/>
              <a:gd name="connsiteX2" fmla="*/ 3019942 w 4379112"/>
              <a:gd name="connsiteY2" fmla="*/ 632950 h 4640681"/>
              <a:gd name="connsiteX3" fmla="*/ 4344418 w 4379112"/>
              <a:gd name="connsiteY3" fmla="*/ 987842 h 4640681"/>
              <a:gd name="connsiteX4" fmla="*/ 4379105 w 4379112"/>
              <a:gd name="connsiteY4" fmla="*/ 1078078 h 4640681"/>
              <a:gd name="connsiteX5" fmla="*/ 4339554 w 4379112"/>
              <a:gd name="connsiteY5" fmla="*/ 1225682 h 4640681"/>
              <a:gd name="connsiteX6" fmla="*/ 4288047 w 4379112"/>
              <a:gd name="connsiteY6" fmla="*/ 1417912 h 4640681"/>
              <a:gd name="connsiteX7" fmla="*/ 4262227 w 4379112"/>
              <a:gd name="connsiteY7" fmla="*/ 1569196 h 4640681"/>
              <a:gd name="connsiteX8" fmla="*/ 4186083 w 4379112"/>
              <a:gd name="connsiteY8" fmla="*/ 1688599 h 4640681"/>
              <a:gd name="connsiteX9" fmla="*/ 4109019 w 4379112"/>
              <a:gd name="connsiteY9" fmla="*/ 1811437 h 4640681"/>
              <a:gd name="connsiteX10" fmla="*/ 4064197 w 4379112"/>
              <a:gd name="connsiteY10" fmla="*/ 1964987 h 4640681"/>
              <a:gd name="connsiteX11" fmla="*/ 4014102 w 4379112"/>
              <a:gd name="connsiteY11" fmla="*/ 2124484 h 4640681"/>
              <a:gd name="connsiteX12" fmla="*/ 3997234 w 4379112"/>
              <a:gd name="connsiteY12" fmla="*/ 2256091 h 4640681"/>
              <a:gd name="connsiteX13" fmla="*/ 4007760 w 4379112"/>
              <a:gd name="connsiteY13" fmla="*/ 2450227 h 4640681"/>
              <a:gd name="connsiteX14" fmla="*/ 3963743 w 4379112"/>
              <a:gd name="connsiteY14" fmla="*/ 2504656 h 4640681"/>
              <a:gd name="connsiteX15" fmla="*/ 3944427 w 4379112"/>
              <a:gd name="connsiteY15" fmla="*/ 2576742 h 4640681"/>
              <a:gd name="connsiteX16" fmla="*/ 3927198 w 4379112"/>
              <a:gd name="connsiteY16" fmla="*/ 2627312 h 4640681"/>
              <a:gd name="connsiteX17" fmla="*/ 3954594 w 4379112"/>
              <a:gd name="connsiteY17" fmla="*/ 2689840 h 4640681"/>
              <a:gd name="connsiteX18" fmla="*/ 3959305 w 4379112"/>
              <a:gd name="connsiteY18" fmla="*/ 2768364 h 4640681"/>
              <a:gd name="connsiteX19" fmla="*/ 3954641 w 4379112"/>
              <a:gd name="connsiteY19" fmla="*/ 2840697 h 4640681"/>
              <a:gd name="connsiteX20" fmla="*/ 3927721 w 4379112"/>
              <a:gd name="connsiteY20" fmla="*/ 2954895 h 4640681"/>
              <a:gd name="connsiteX21" fmla="*/ 3958730 w 4379112"/>
              <a:gd name="connsiteY21" fmla="*/ 3058862 h 4640681"/>
              <a:gd name="connsiteX22" fmla="*/ 3978340 w 4379112"/>
              <a:gd name="connsiteY22" fmla="*/ 3122982 h 4640681"/>
              <a:gd name="connsiteX23" fmla="*/ 3951666 w 4379112"/>
              <a:gd name="connsiteY23" fmla="*/ 3222529 h 4640681"/>
              <a:gd name="connsiteX24" fmla="*/ 3918621 w 4379112"/>
              <a:gd name="connsiteY24" fmla="*/ 3290937 h 4640681"/>
              <a:gd name="connsiteX25" fmla="*/ 3897531 w 4379112"/>
              <a:gd name="connsiteY25" fmla="*/ 3314718 h 4640681"/>
              <a:gd name="connsiteX26" fmla="*/ 3901324 w 4379112"/>
              <a:gd name="connsiteY26" fmla="*/ 3396675 h 4640681"/>
              <a:gd name="connsiteX27" fmla="*/ 3871645 w 4379112"/>
              <a:gd name="connsiteY27" fmla="*/ 3521173 h 4640681"/>
              <a:gd name="connsiteX28" fmla="*/ 3883650 w 4379112"/>
              <a:gd name="connsiteY28" fmla="*/ 3627405 h 4640681"/>
              <a:gd name="connsiteX29" fmla="*/ 3878738 w 4379112"/>
              <a:gd name="connsiteY29" fmla="*/ 3714388 h 4640681"/>
              <a:gd name="connsiteX30" fmla="*/ 3722724 w 4379112"/>
              <a:gd name="connsiteY30" fmla="*/ 3816069 h 4640681"/>
              <a:gd name="connsiteX31" fmla="*/ 3724498 w 4379112"/>
              <a:gd name="connsiteY31" fmla="*/ 3864373 h 4640681"/>
              <a:gd name="connsiteX32" fmla="*/ 3667916 w 4379112"/>
              <a:gd name="connsiteY32" fmla="*/ 3897041 h 4640681"/>
              <a:gd name="connsiteX33" fmla="*/ 3522692 w 4379112"/>
              <a:gd name="connsiteY33" fmla="*/ 3972182 h 4640681"/>
              <a:gd name="connsiteX34" fmla="*/ 3449686 w 4379112"/>
              <a:gd name="connsiteY34" fmla="*/ 3956299 h 4640681"/>
              <a:gd name="connsiteX35" fmla="*/ 3401743 w 4379112"/>
              <a:gd name="connsiteY35" fmla="*/ 4039111 h 4640681"/>
              <a:gd name="connsiteX36" fmla="*/ 3362752 w 4379112"/>
              <a:gd name="connsiteY36" fmla="*/ 4102244 h 4640681"/>
              <a:gd name="connsiteX37" fmla="*/ 3310276 w 4379112"/>
              <a:gd name="connsiteY37" fmla="*/ 4147051 h 4640681"/>
              <a:gd name="connsiteX38" fmla="*/ 3260000 w 4379112"/>
              <a:gd name="connsiteY38" fmla="*/ 4266028 h 4640681"/>
              <a:gd name="connsiteX39" fmla="*/ 3223095 w 4379112"/>
              <a:gd name="connsiteY39" fmla="*/ 4307647 h 4640681"/>
              <a:gd name="connsiteX40" fmla="*/ 3172507 w 4379112"/>
              <a:gd name="connsiteY40" fmla="*/ 4496444 h 4640681"/>
              <a:gd name="connsiteX41" fmla="*/ 3189045 w 4379112"/>
              <a:gd name="connsiteY41" fmla="*/ 4640681 h 4640681"/>
              <a:gd name="connsiteX42" fmla="*/ 2029337 w 4379112"/>
              <a:gd name="connsiteY42" fmla="*/ 4329939 h 4640681"/>
              <a:gd name="connsiteX43" fmla="*/ 721496 w 4379112"/>
              <a:gd name="connsiteY43" fmla="*/ 3979504 h 4640681"/>
              <a:gd name="connsiteX44" fmla="*/ 104 w 4379112"/>
              <a:gd name="connsiteY44" fmla="*/ 3786207 h 4640681"/>
              <a:gd name="connsiteX45" fmla="*/ 4948 w 4379112"/>
              <a:gd name="connsiteY45" fmla="*/ 3754394 h 4640681"/>
              <a:gd name="connsiteX46" fmla="*/ 57622 w 4379112"/>
              <a:gd name="connsiteY46" fmla="*/ 3544080 h 4640681"/>
              <a:gd name="connsiteX47" fmla="*/ 106864 w 4379112"/>
              <a:gd name="connsiteY47" fmla="*/ 3332847 h 4640681"/>
              <a:gd name="connsiteX48" fmla="*/ 101904 w 4379112"/>
              <a:gd name="connsiteY48" fmla="*/ 3268974 h 4640681"/>
              <a:gd name="connsiteX49" fmla="*/ 127232 w 4379112"/>
              <a:gd name="connsiteY49" fmla="*/ 3146991 h 4640681"/>
              <a:gd name="connsiteX50" fmla="*/ 179659 w 4379112"/>
              <a:gd name="connsiteY50" fmla="*/ 2951329 h 4640681"/>
              <a:gd name="connsiteX51" fmla="*/ 216516 w 4379112"/>
              <a:gd name="connsiteY51" fmla="*/ 2758852 h 4640681"/>
              <a:gd name="connsiteX52" fmla="*/ 224074 w 4379112"/>
              <a:gd name="connsiteY52" fmla="*/ 2565882 h 4640681"/>
              <a:gd name="connsiteX53" fmla="*/ 250747 w 4379112"/>
              <a:gd name="connsiteY53" fmla="*/ 2466335 h 4640681"/>
              <a:gd name="connsiteX54" fmla="*/ 218753 w 4379112"/>
              <a:gd name="connsiteY54" fmla="*/ 2420972 h 4640681"/>
              <a:gd name="connsiteX55" fmla="*/ 229742 w 4379112"/>
              <a:gd name="connsiteY55" fmla="*/ 2228922 h 4640681"/>
              <a:gd name="connsiteX56" fmla="*/ 232141 w 4379112"/>
              <a:gd name="connsiteY56" fmla="*/ 2137587 h 4640681"/>
              <a:gd name="connsiteX57" fmla="*/ 261146 w 4379112"/>
              <a:gd name="connsiteY57" fmla="*/ 2001873 h 4640681"/>
              <a:gd name="connsiteX58" fmla="*/ 329259 w 4379112"/>
              <a:gd name="connsiteY58" fmla="*/ 1898712 h 4640681"/>
              <a:gd name="connsiteX59" fmla="*/ 407849 w 4379112"/>
              <a:gd name="connsiteY59" fmla="*/ 1838829 h 4640681"/>
              <a:gd name="connsiteX60" fmla="*/ 475289 w 4379112"/>
              <a:gd name="connsiteY60" fmla="*/ 1724451 h 4640681"/>
              <a:gd name="connsiteX61" fmla="*/ 540526 w 4379112"/>
              <a:gd name="connsiteY61" fmla="*/ 1535900 h 4640681"/>
              <a:gd name="connsiteX62" fmla="*/ 580077 w 4379112"/>
              <a:gd name="connsiteY62" fmla="*/ 1388296 h 4640681"/>
              <a:gd name="connsiteX63" fmla="*/ 604911 w 4379112"/>
              <a:gd name="connsiteY63" fmla="*/ 1295613 h 4640681"/>
              <a:gd name="connsiteX64" fmla="*/ 639797 w 4379112"/>
              <a:gd name="connsiteY64" fmla="*/ 1220341 h 4640681"/>
              <a:gd name="connsiteX65" fmla="*/ 693012 w 4379112"/>
              <a:gd name="connsiteY65" fmla="*/ 1131585 h 4640681"/>
              <a:gd name="connsiteX66" fmla="*/ 727897 w 4379112"/>
              <a:gd name="connsiteY66" fmla="*/ 1056313 h 4640681"/>
              <a:gd name="connsiteX67" fmla="*/ 769287 w 4379112"/>
              <a:gd name="connsiteY67" fmla="*/ 901841 h 4640681"/>
              <a:gd name="connsiteX68" fmla="*/ 794927 w 4379112"/>
              <a:gd name="connsiteY68" fmla="*/ 710040 h 4640681"/>
              <a:gd name="connsiteX69" fmla="*/ 775696 w 4379112"/>
              <a:gd name="connsiteY69" fmla="*/ 520929 h 4640681"/>
              <a:gd name="connsiteX70" fmla="*/ 780049 w 4379112"/>
              <a:gd name="connsiteY70" fmla="*/ 518416 h 4640681"/>
              <a:gd name="connsiteX71" fmla="*/ 699750 w 4379112"/>
              <a:gd name="connsiteY71" fmla="*/ 474825 h 4640681"/>
              <a:gd name="connsiteX72" fmla="*/ 680881 w 4379112"/>
              <a:gd name="connsiteY72" fmla="*/ 366754 h 4640681"/>
              <a:gd name="connsiteX73" fmla="*/ 657411 w 4379112"/>
              <a:gd name="connsiteY73" fmla="*/ 275846 h 4640681"/>
              <a:gd name="connsiteX74" fmla="*/ 661155 w 4379112"/>
              <a:gd name="connsiteY74" fmla="*/ 206945 h 4640681"/>
              <a:gd name="connsiteX75" fmla="*/ 637686 w 4379112"/>
              <a:gd name="connsiteY75" fmla="*/ 116037 h 4640681"/>
              <a:gd name="connsiteX76" fmla="*/ 612930 w 4379112"/>
              <a:gd name="connsiteY76" fmla="*/ 83995 h 4640681"/>
              <a:gd name="connsiteX77" fmla="*/ 649710 w 4379112"/>
              <a:gd name="connsiteY77" fmla="*/ 16243 h 4640681"/>
              <a:gd name="connsiteX78" fmla="*/ 657741 w 4379112"/>
              <a:gd name="connsiteY78" fmla="*/ 0 h 4640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4379112" h="4640681">
                <a:moveTo>
                  <a:pt x="657741" y="0"/>
                </a:moveTo>
                <a:lnTo>
                  <a:pt x="1712101" y="282515"/>
                </a:lnTo>
                <a:lnTo>
                  <a:pt x="3019942" y="632950"/>
                </a:lnTo>
                <a:lnTo>
                  <a:pt x="4344418" y="987842"/>
                </a:lnTo>
                <a:cubicBezTo>
                  <a:pt x="4334547" y="1010950"/>
                  <a:pt x="4334054" y="1040252"/>
                  <a:pt x="4379105" y="1078078"/>
                </a:cubicBezTo>
                <a:cubicBezTo>
                  <a:pt x="4379959" y="1129814"/>
                  <a:pt x="4311241" y="1166588"/>
                  <a:pt x="4339554" y="1225682"/>
                </a:cubicBezTo>
                <a:cubicBezTo>
                  <a:pt x="4256858" y="1273428"/>
                  <a:pt x="4250600" y="1337974"/>
                  <a:pt x="4288047" y="1417912"/>
                </a:cubicBezTo>
                <a:cubicBezTo>
                  <a:pt x="4294846" y="1474921"/>
                  <a:pt x="4248563" y="1510348"/>
                  <a:pt x="4262227" y="1569196"/>
                </a:cubicBezTo>
                <a:cubicBezTo>
                  <a:pt x="4262161" y="1624365"/>
                  <a:pt x="4210851" y="1651088"/>
                  <a:pt x="4186083" y="1688599"/>
                </a:cubicBezTo>
                <a:cubicBezTo>
                  <a:pt x="4168181" y="1727952"/>
                  <a:pt x="4092842" y="1748237"/>
                  <a:pt x="4109019" y="1811437"/>
                </a:cubicBezTo>
                <a:cubicBezTo>
                  <a:pt x="4168230" y="1878810"/>
                  <a:pt x="4083940" y="1918769"/>
                  <a:pt x="4064197" y="1964987"/>
                </a:cubicBezTo>
                <a:cubicBezTo>
                  <a:pt x="4043535" y="2014637"/>
                  <a:pt x="3997005" y="2064716"/>
                  <a:pt x="4014102" y="2124484"/>
                </a:cubicBezTo>
                <a:cubicBezTo>
                  <a:pt x="3968739" y="2156478"/>
                  <a:pt x="3984243" y="2208460"/>
                  <a:pt x="3997234" y="2256091"/>
                </a:cubicBezTo>
                <a:cubicBezTo>
                  <a:pt x="3998086" y="2307827"/>
                  <a:pt x="4044665" y="2408608"/>
                  <a:pt x="4007760" y="2450227"/>
                </a:cubicBezTo>
                <a:cubicBezTo>
                  <a:pt x="3983238" y="2473089"/>
                  <a:pt x="3928316" y="2458373"/>
                  <a:pt x="3963743" y="2504656"/>
                </a:cubicBezTo>
                <a:cubicBezTo>
                  <a:pt x="3905815" y="2514888"/>
                  <a:pt x="3930270" y="2547194"/>
                  <a:pt x="3944427" y="2576742"/>
                </a:cubicBezTo>
                <a:cubicBezTo>
                  <a:pt x="3922911" y="2574656"/>
                  <a:pt x="3981447" y="2630812"/>
                  <a:pt x="3927198" y="2627312"/>
                </a:cubicBezTo>
                <a:cubicBezTo>
                  <a:pt x="3898324" y="2652689"/>
                  <a:pt x="4012522" y="2679609"/>
                  <a:pt x="3954594" y="2689840"/>
                </a:cubicBezTo>
                <a:cubicBezTo>
                  <a:pt x="3931911" y="2705837"/>
                  <a:pt x="4006936" y="2755374"/>
                  <a:pt x="3959305" y="2768364"/>
                </a:cubicBezTo>
                <a:cubicBezTo>
                  <a:pt x="3917621" y="2786629"/>
                  <a:pt x="4005951" y="2813976"/>
                  <a:pt x="3954641" y="2840697"/>
                </a:cubicBezTo>
                <a:cubicBezTo>
                  <a:pt x="3986635" y="2886062"/>
                  <a:pt x="3930054" y="2918730"/>
                  <a:pt x="3927721" y="2954895"/>
                </a:cubicBezTo>
                <a:cubicBezTo>
                  <a:pt x="3954443" y="3006205"/>
                  <a:pt x="3976386" y="3034160"/>
                  <a:pt x="3958730" y="3058862"/>
                </a:cubicBezTo>
                <a:cubicBezTo>
                  <a:pt x="4039947" y="3099018"/>
                  <a:pt x="4004454" y="3107904"/>
                  <a:pt x="3978340" y="3122982"/>
                </a:cubicBezTo>
                <a:cubicBezTo>
                  <a:pt x="3998442" y="3157801"/>
                  <a:pt x="3914399" y="3183111"/>
                  <a:pt x="3951666" y="3222529"/>
                </a:cubicBezTo>
                <a:cubicBezTo>
                  <a:pt x="3941548" y="3260289"/>
                  <a:pt x="4008362" y="3285550"/>
                  <a:pt x="3918621" y="3290937"/>
                </a:cubicBezTo>
                <a:cubicBezTo>
                  <a:pt x="3962997" y="3317544"/>
                  <a:pt x="3954540" y="3307919"/>
                  <a:pt x="3897531" y="3314718"/>
                </a:cubicBezTo>
                <a:cubicBezTo>
                  <a:pt x="3852413" y="3332062"/>
                  <a:pt x="3918060" y="3375406"/>
                  <a:pt x="3901324" y="3396675"/>
                </a:cubicBezTo>
                <a:cubicBezTo>
                  <a:pt x="3935831" y="3446393"/>
                  <a:pt x="3831193" y="3466184"/>
                  <a:pt x="3871645" y="3521173"/>
                </a:cubicBezTo>
                <a:cubicBezTo>
                  <a:pt x="3850309" y="3559604"/>
                  <a:pt x="3841358" y="3579281"/>
                  <a:pt x="3883650" y="3627405"/>
                </a:cubicBezTo>
                <a:cubicBezTo>
                  <a:pt x="3909946" y="3652845"/>
                  <a:pt x="3849931" y="3684594"/>
                  <a:pt x="3878738" y="3714388"/>
                </a:cubicBezTo>
                <a:cubicBezTo>
                  <a:pt x="3804074" y="3745889"/>
                  <a:pt x="3699255" y="3725161"/>
                  <a:pt x="3722724" y="3816069"/>
                </a:cubicBezTo>
                <a:cubicBezTo>
                  <a:pt x="3697529" y="3827714"/>
                  <a:pt x="3797750" y="3865606"/>
                  <a:pt x="3724498" y="3864373"/>
                </a:cubicBezTo>
                <a:cubicBezTo>
                  <a:pt x="3714873" y="3872832"/>
                  <a:pt x="3594910" y="3881158"/>
                  <a:pt x="3667916" y="3897041"/>
                </a:cubicBezTo>
                <a:cubicBezTo>
                  <a:pt x="3648667" y="3913958"/>
                  <a:pt x="3528457" y="3936935"/>
                  <a:pt x="3522692" y="3972182"/>
                </a:cubicBezTo>
                <a:cubicBezTo>
                  <a:pt x="3439389" y="3953540"/>
                  <a:pt x="3448766" y="3959731"/>
                  <a:pt x="3449686" y="3956299"/>
                </a:cubicBezTo>
                <a:cubicBezTo>
                  <a:pt x="3433870" y="3974136"/>
                  <a:pt x="3407509" y="4003863"/>
                  <a:pt x="3401743" y="4039111"/>
                </a:cubicBezTo>
                <a:cubicBezTo>
                  <a:pt x="3315188" y="4060066"/>
                  <a:pt x="3369189" y="4078215"/>
                  <a:pt x="3362752" y="4102244"/>
                </a:cubicBezTo>
                <a:cubicBezTo>
                  <a:pt x="3350794" y="4146869"/>
                  <a:pt x="3414669" y="4141909"/>
                  <a:pt x="3310276" y="4147051"/>
                </a:cubicBezTo>
                <a:cubicBezTo>
                  <a:pt x="3350975" y="4187389"/>
                  <a:pt x="3297088" y="4264927"/>
                  <a:pt x="3260000" y="4266028"/>
                </a:cubicBezTo>
                <a:cubicBezTo>
                  <a:pt x="3240258" y="4312246"/>
                  <a:pt x="3295921" y="4283010"/>
                  <a:pt x="3223095" y="4307647"/>
                </a:cubicBezTo>
                <a:cubicBezTo>
                  <a:pt x="3257602" y="4357362"/>
                  <a:pt x="3206539" y="4369434"/>
                  <a:pt x="3172507" y="4496444"/>
                </a:cubicBezTo>
                <a:cubicBezTo>
                  <a:pt x="3097596" y="4542595"/>
                  <a:pt x="3141235" y="4613153"/>
                  <a:pt x="3189045" y="4640681"/>
                </a:cubicBezTo>
                <a:lnTo>
                  <a:pt x="2029337" y="4329939"/>
                </a:lnTo>
                <a:lnTo>
                  <a:pt x="721496" y="3979504"/>
                </a:lnTo>
                <a:lnTo>
                  <a:pt x="104" y="3786207"/>
                </a:lnTo>
                <a:cubicBezTo>
                  <a:pt x="-571" y="3774990"/>
                  <a:pt x="2189" y="3764691"/>
                  <a:pt x="4948" y="3754394"/>
                </a:cubicBezTo>
                <a:cubicBezTo>
                  <a:pt x="82867" y="3683293"/>
                  <a:pt x="115846" y="3670055"/>
                  <a:pt x="57622" y="3544080"/>
                </a:cubicBezTo>
                <a:cubicBezTo>
                  <a:pt x="94348" y="3461942"/>
                  <a:pt x="96747" y="3370607"/>
                  <a:pt x="106864" y="3332847"/>
                </a:cubicBezTo>
                <a:cubicBezTo>
                  <a:pt x="104598" y="3313846"/>
                  <a:pt x="139911" y="3264440"/>
                  <a:pt x="101904" y="3268974"/>
                </a:cubicBezTo>
                <a:cubicBezTo>
                  <a:pt x="87747" y="3239426"/>
                  <a:pt x="81622" y="3193635"/>
                  <a:pt x="127232" y="3146991"/>
                </a:cubicBezTo>
                <a:cubicBezTo>
                  <a:pt x="119760" y="3078763"/>
                  <a:pt x="83233" y="2995395"/>
                  <a:pt x="179659" y="2951329"/>
                </a:cubicBezTo>
                <a:cubicBezTo>
                  <a:pt x="190270" y="2884268"/>
                  <a:pt x="195608" y="2823153"/>
                  <a:pt x="216516" y="2758852"/>
                </a:cubicBezTo>
                <a:cubicBezTo>
                  <a:pt x="251156" y="2698230"/>
                  <a:pt x="216895" y="2633863"/>
                  <a:pt x="224074" y="2565882"/>
                </a:cubicBezTo>
                <a:cubicBezTo>
                  <a:pt x="303518" y="2557737"/>
                  <a:pt x="206549" y="2480246"/>
                  <a:pt x="250747" y="2466335"/>
                </a:cubicBezTo>
                <a:cubicBezTo>
                  <a:pt x="172042" y="2430530"/>
                  <a:pt x="209129" y="2429430"/>
                  <a:pt x="218753" y="2420972"/>
                </a:cubicBezTo>
                <a:cubicBezTo>
                  <a:pt x="97755" y="2337043"/>
                  <a:pt x="233535" y="2310879"/>
                  <a:pt x="229742" y="2228922"/>
                </a:cubicBezTo>
                <a:cubicBezTo>
                  <a:pt x="281971" y="2198768"/>
                  <a:pt x="197995" y="2168908"/>
                  <a:pt x="232141" y="2137587"/>
                </a:cubicBezTo>
                <a:cubicBezTo>
                  <a:pt x="204499" y="2089710"/>
                  <a:pt x="244164" y="2037793"/>
                  <a:pt x="261146" y="2001873"/>
                </a:cubicBezTo>
                <a:cubicBezTo>
                  <a:pt x="288427" y="1968713"/>
                  <a:pt x="268572" y="1919243"/>
                  <a:pt x="329259" y="1898712"/>
                </a:cubicBezTo>
                <a:cubicBezTo>
                  <a:pt x="352187" y="1868065"/>
                  <a:pt x="334351" y="1852249"/>
                  <a:pt x="407849" y="1838829"/>
                </a:cubicBezTo>
                <a:cubicBezTo>
                  <a:pt x="386153" y="1796225"/>
                  <a:pt x="456465" y="1767236"/>
                  <a:pt x="475289" y="1724451"/>
                </a:cubicBezTo>
                <a:cubicBezTo>
                  <a:pt x="585447" y="1684064"/>
                  <a:pt x="499022" y="1594683"/>
                  <a:pt x="540526" y="1535900"/>
                </a:cubicBezTo>
                <a:cubicBezTo>
                  <a:pt x="554323" y="1484411"/>
                  <a:pt x="512278" y="1421637"/>
                  <a:pt x="580077" y="1388296"/>
                </a:cubicBezTo>
                <a:cubicBezTo>
                  <a:pt x="598654" y="1360161"/>
                  <a:pt x="596632" y="1326508"/>
                  <a:pt x="604911" y="1295613"/>
                </a:cubicBezTo>
                <a:cubicBezTo>
                  <a:pt x="553915" y="1252516"/>
                  <a:pt x="642736" y="1250562"/>
                  <a:pt x="639797" y="1220341"/>
                </a:cubicBezTo>
                <a:cubicBezTo>
                  <a:pt x="580588" y="1152969"/>
                  <a:pt x="740329" y="1188414"/>
                  <a:pt x="693012" y="1131585"/>
                </a:cubicBezTo>
                <a:cubicBezTo>
                  <a:pt x="823946" y="1137236"/>
                  <a:pt x="661264" y="1071570"/>
                  <a:pt x="727897" y="1056313"/>
                </a:cubicBezTo>
                <a:cubicBezTo>
                  <a:pt x="741693" y="1004823"/>
                  <a:pt x="766709" y="952658"/>
                  <a:pt x="769287" y="901841"/>
                </a:cubicBezTo>
                <a:cubicBezTo>
                  <a:pt x="751517" y="830857"/>
                  <a:pt x="726881" y="758030"/>
                  <a:pt x="794927" y="710040"/>
                </a:cubicBezTo>
                <a:cubicBezTo>
                  <a:pt x="813569" y="626735"/>
                  <a:pt x="883456" y="571878"/>
                  <a:pt x="775696" y="520929"/>
                </a:cubicBezTo>
                <a:cubicBezTo>
                  <a:pt x="776616" y="517497"/>
                  <a:pt x="780049" y="518416"/>
                  <a:pt x="780049" y="518416"/>
                </a:cubicBezTo>
                <a:cubicBezTo>
                  <a:pt x="776616" y="517497"/>
                  <a:pt x="753507" y="507626"/>
                  <a:pt x="699750" y="474825"/>
                </a:cubicBezTo>
                <a:cubicBezTo>
                  <a:pt x="710542" y="448284"/>
                  <a:pt x="728444" y="408933"/>
                  <a:pt x="680881" y="366754"/>
                </a:cubicBezTo>
                <a:cubicBezTo>
                  <a:pt x="636748" y="325496"/>
                  <a:pt x="677267" y="325316"/>
                  <a:pt x="657411" y="275846"/>
                </a:cubicBezTo>
                <a:cubicBezTo>
                  <a:pt x="677579" y="255496"/>
                  <a:pt x="582631" y="211658"/>
                  <a:pt x="661155" y="206945"/>
                </a:cubicBezTo>
                <a:cubicBezTo>
                  <a:pt x="661649" y="177644"/>
                  <a:pt x="619111" y="144171"/>
                  <a:pt x="637686" y="116037"/>
                </a:cubicBezTo>
                <a:cubicBezTo>
                  <a:pt x="620017" y="103025"/>
                  <a:pt x="613349" y="92730"/>
                  <a:pt x="612930" y="83995"/>
                </a:cubicBezTo>
                <a:cubicBezTo>
                  <a:pt x="611673" y="57790"/>
                  <a:pt x="666672" y="45622"/>
                  <a:pt x="649710" y="16243"/>
                </a:cubicBezTo>
                <a:cubicBezTo>
                  <a:pt x="651549" y="9378"/>
                  <a:pt x="655901" y="6865"/>
                  <a:pt x="657741" y="0"/>
                </a:cubicBez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innerShdw blurRad="266700">
              <a:prstClr val="black">
                <a:alpha val="61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lvl1pPr>
              <a:defRPr lang="en-ID" sz="6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marL="0" lvl="0" algn="ctr" defTabSz="457200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18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Add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pHolder2">
            <a:extLst>
              <a:ext uri="{FF2B5EF4-FFF2-40B4-BE49-F238E27FC236}">
                <a16:creationId xmlns:a16="http://schemas.microsoft.com/office/drawing/2014/main" id="{BE716770-4FDE-4665-B51D-28F5F5C0B0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70369" y="-1"/>
            <a:ext cx="6823219" cy="6299604"/>
          </a:xfrm>
          <a:custGeom>
            <a:avLst/>
            <a:gdLst>
              <a:gd name="connsiteX0" fmla="*/ 222250 w 6823219"/>
              <a:gd name="connsiteY0" fmla="*/ 0 h 6299604"/>
              <a:gd name="connsiteX1" fmla="*/ 6823219 w 6823219"/>
              <a:gd name="connsiteY1" fmla="*/ 0 h 6299604"/>
              <a:gd name="connsiteX2" fmla="*/ 6823219 w 6823219"/>
              <a:gd name="connsiteY2" fmla="*/ 6299604 h 6299604"/>
              <a:gd name="connsiteX3" fmla="*/ 6672921 w 6823219"/>
              <a:gd name="connsiteY3" fmla="*/ 6155722 h 6299604"/>
              <a:gd name="connsiteX4" fmla="*/ 6637525 w 6823219"/>
              <a:gd name="connsiteY4" fmla="*/ 6031994 h 6299604"/>
              <a:gd name="connsiteX5" fmla="*/ 6507925 w 6823219"/>
              <a:gd name="connsiteY5" fmla="*/ 5877827 h 6299604"/>
              <a:gd name="connsiteX6" fmla="*/ 6350473 w 6823219"/>
              <a:gd name="connsiteY6" fmla="*/ 5816938 h 6299604"/>
              <a:gd name="connsiteX7" fmla="*/ 6270199 w 6823219"/>
              <a:gd name="connsiteY7" fmla="*/ 5740090 h 6299604"/>
              <a:gd name="connsiteX8" fmla="*/ 6128897 w 6823219"/>
              <a:gd name="connsiteY8" fmla="*/ 5694662 h 6299604"/>
              <a:gd name="connsiteX9" fmla="*/ 6017438 w 6823219"/>
              <a:gd name="connsiteY9" fmla="*/ 5618060 h 6299604"/>
              <a:gd name="connsiteX10" fmla="*/ 5696107 w 6823219"/>
              <a:gd name="connsiteY10" fmla="*/ 5310444 h 6299604"/>
              <a:gd name="connsiteX11" fmla="*/ 5676621 w 6823219"/>
              <a:gd name="connsiteY11" fmla="*/ 5201948 h 6299604"/>
              <a:gd name="connsiteX12" fmla="*/ 5549240 w 6823219"/>
              <a:gd name="connsiteY12" fmla="*/ 5109649 h 6299604"/>
              <a:gd name="connsiteX13" fmla="*/ 5419413 w 6823219"/>
              <a:gd name="connsiteY13" fmla="*/ 4955719 h 6299604"/>
              <a:gd name="connsiteX14" fmla="*/ 5370325 w 6823219"/>
              <a:gd name="connsiteY14" fmla="*/ 4878628 h 6299604"/>
              <a:gd name="connsiteX15" fmla="*/ 5273901 w 6823219"/>
              <a:gd name="connsiteY15" fmla="*/ 4786320 h 6299604"/>
              <a:gd name="connsiteX16" fmla="*/ 5207321 w 6823219"/>
              <a:gd name="connsiteY16" fmla="*/ 4662838 h 6299604"/>
              <a:gd name="connsiteX17" fmla="*/ 5062685 w 6823219"/>
              <a:gd name="connsiteY17" fmla="*/ 4524376 h 6299604"/>
              <a:gd name="connsiteX18" fmla="*/ 4967364 w 6823219"/>
              <a:gd name="connsiteY18" fmla="*/ 4462769 h 6299604"/>
              <a:gd name="connsiteX19" fmla="*/ 4793999 w 6823219"/>
              <a:gd name="connsiteY19" fmla="*/ 4386646 h 6299604"/>
              <a:gd name="connsiteX20" fmla="*/ 4558266 w 6823219"/>
              <a:gd name="connsiteY20" fmla="*/ 4311014 h 6299604"/>
              <a:gd name="connsiteX21" fmla="*/ 4416965 w 6823219"/>
              <a:gd name="connsiteY21" fmla="*/ 4265585 h 6299604"/>
              <a:gd name="connsiteX22" fmla="*/ 4293154 w 6823219"/>
              <a:gd name="connsiteY22" fmla="*/ 4266548 h 6299604"/>
              <a:gd name="connsiteX23" fmla="*/ 4182572 w 6823219"/>
              <a:gd name="connsiteY23" fmla="*/ 4220882 h 6299604"/>
              <a:gd name="connsiteX24" fmla="*/ 4088605 w 6823219"/>
              <a:gd name="connsiteY24" fmla="*/ 4190671 h 6299604"/>
              <a:gd name="connsiteX25" fmla="*/ 3993058 w 6823219"/>
              <a:gd name="connsiteY25" fmla="*/ 4129300 h 6299604"/>
              <a:gd name="connsiteX26" fmla="*/ 3928935 w 6823219"/>
              <a:gd name="connsiteY26" fmla="*/ 4067914 h 6299604"/>
              <a:gd name="connsiteX27" fmla="*/ 3878492 w 6823219"/>
              <a:gd name="connsiteY27" fmla="*/ 3959428 h 6299604"/>
              <a:gd name="connsiteX28" fmla="*/ 3843096 w 6823219"/>
              <a:gd name="connsiteY28" fmla="*/ 3835700 h 6299604"/>
              <a:gd name="connsiteX29" fmla="*/ 3778735 w 6823219"/>
              <a:gd name="connsiteY29" fmla="*/ 3774086 h 6299604"/>
              <a:gd name="connsiteX30" fmla="*/ 3713269 w 6823219"/>
              <a:gd name="connsiteY30" fmla="*/ 3681769 h 6299604"/>
              <a:gd name="connsiteX31" fmla="*/ 3634099 w 6823219"/>
              <a:gd name="connsiteY31" fmla="*/ 3635624 h 6299604"/>
              <a:gd name="connsiteX32" fmla="*/ 3446816 w 6823219"/>
              <a:gd name="connsiteY32" fmla="*/ 3606374 h 6299604"/>
              <a:gd name="connsiteX33" fmla="*/ 3320549 w 6823219"/>
              <a:gd name="connsiteY33" fmla="*/ 3545240 h 6299604"/>
              <a:gd name="connsiteX34" fmla="*/ 3241151 w 6823219"/>
              <a:gd name="connsiteY34" fmla="*/ 3499329 h 6299604"/>
              <a:gd name="connsiteX35" fmla="*/ 3175914 w 6823219"/>
              <a:gd name="connsiteY35" fmla="*/ 3406779 h 6299604"/>
              <a:gd name="connsiteX36" fmla="*/ 3156428 w 6823219"/>
              <a:gd name="connsiteY36" fmla="*/ 3298283 h 6299604"/>
              <a:gd name="connsiteX37" fmla="*/ 3091191 w 6823219"/>
              <a:gd name="connsiteY37" fmla="*/ 3205733 h 6299604"/>
              <a:gd name="connsiteX38" fmla="*/ 3056671 w 6823219"/>
              <a:gd name="connsiteY38" fmla="*/ 3112943 h 6299604"/>
              <a:gd name="connsiteX39" fmla="*/ 3007345 w 6823219"/>
              <a:gd name="connsiteY39" fmla="*/ 3035623 h 6299604"/>
              <a:gd name="connsiteX40" fmla="*/ 2830647 w 6823219"/>
              <a:gd name="connsiteY40" fmla="*/ 2866467 h 6299604"/>
              <a:gd name="connsiteX41" fmla="*/ 2750374 w 6823219"/>
              <a:gd name="connsiteY41" fmla="*/ 2789622 h 6299604"/>
              <a:gd name="connsiteX42" fmla="*/ 2637800 w 6823219"/>
              <a:gd name="connsiteY42" fmla="*/ 2681853 h 6299604"/>
              <a:gd name="connsiteX43" fmla="*/ 2527458 w 6823219"/>
              <a:gd name="connsiteY43" fmla="*/ 2636415 h 6299604"/>
              <a:gd name="connsiteX44" fmla="*/ 2353855 w 6823219"/>
              <a:gd name="connsiteY44" fmla="*/ 2560065 h 6299604"/>
              <a:gd name="connsiteX45" fmla="*/ 2297501 w 6823219"/>
              <a:gd name="connsiteY45" fmla="*/ 2715449 h 6299604"/>
              <a:gd name="connsiteX46" fmla="*/ 2159533 w 6823219"/>
              <a:gd name="connsiteY46" fmla="*/ 2763052 h 6299604"/>
              <a:gd name="connsiteX47" fmla="*/ 2016011 w 6823219"/>
              <a:gd name="connsiteY47" fmla="*/ 2655756 h 6299604"/>
              <a:gd name="connsiteX48" fmla="*/ 1904553 w 6823219"/>
              <a:gd name="connsiteY48" fmla="*/ 2579153 h 6299604"/>
              <a:gd name="connsiteX49" fmla="*/ 1869159 w 6823219"/>
              <a:gd name="connsiteY49" fmla="*/ 2455427 h 6299604"/>
              <a:gd name="connsiteX50" fmla="*/ 1803682 w 6823219"/>
              <a:gd name="connsiteY50" fmla="*/ 2362645 h 6299604"/>
              <a:gd name="connsiteX51" fmla="*/ 1691347 w 6823219"/>
              <a:gd name="connsiteY51" fmla="*/ 2255106 h 6299604"/>
              <a:gd name="connsiteX52" fmla="*/ 1535009 w 6823219"/>
              <a:gd name="connsiteY52" fmla="*/ 2225385 h 6299604"/>
              <a:gd name="connsiteX53" fmla="*/ 1440803 w 6823219"/>
              <a:gd name="connsiteY53" fmla="*/ 2194940 h 6299604"/>
              <a:gd name="connsiteX54" fmla="*/ 1329343 w 6823219"/>
              <a:gd name="connsiteY54" fmla="*/ 2118338 h 6299604"/>
              <a:gd name="connsiteX55" fmla="*/ 1264983 w 6823219"/>
              <a:gd name="connsiteY55" fmla="*/ 2056724 h 6299604"/>
              <a:gd name="connsiteX56" fmla="*/ 1199743 w 6823219"/>
              <a:gd name="connsiteY56" fmla="*/ 1964171 h 6299604"/>
              <a:gd name="connsiteX57" fmla="*/ 1206771 w 6823219"/>
              <a:gd name="connsiteY57" fmla="*/ 1731470 h 6299604"/>
              <a:gd name="connsiteX58" fmla="*/ 1125382 w 6823219"/>
              <a:gd name="connsiteY58" fmla="*/ 1623457 h 6299604"/>
              <a:gd name="connsiteX59" fmla="*/ 964835 w 6823219"/>
              <a:gd name="connsiteY59" fmla="*/ 1469763 h 6299604"/>
              <a:gd name="connsiteX60" fmla="*/ 869287 w 6823219"/>
              <a:gd name="connsiteY60" fmla="*/ 1408392 h 6299604"/>
              <a:gd name="connsiteX61" fmla="*/ 756953 w 6823219"/>
              <a:gd name="connsiteY61" fmla="*/ 1300852 h 6299604"/>
              <a:gd name="connsiteX62" fmla="*/ 617869 w 6823219"/>
              <a:gd name="connsiteY62" fmla="*/ 1317289 h 6299604"/>
              <a:gd name="connsiteX63" fmla="*/ 429472 w 6823219"/>
              <a:gd name="connsiteY63" fmla="*/ 1256875 h 6299604"/>
              <a:gd name="connsiteX64" fmla="*/ 189515 w 6823219"/>
              <a:gd name="connsiteY64" fmla="*/ 1056806 h 6299604"/>
              <a:gd name="connsiteX65" fmla="*/ 79171 w 6823219"/>
              <a:gd name="connsiteY65" fmla="*/ 1011367 h 6299604"/>
              <a:gd name="connsiteX66" fmla="*/ 0 w 6823219"/>
              <a:gd name="connsiteY66" fmla="*/ 965223 h 6299604"/>
              <a:gd name="connsiteX67" fmla="*/ 24292 w 6823219"/>
              <a:gd name="connsiteY67" fmla="*/ 779147 h 6299604"/>
              <a:gd name="connsiteX68" fmla="*/ 97899 w 6823219"/>
              <a:gd name="connsiteY68" fmla="*/ 669929 h 6299604"/>
              <a:gd name="connsiteX69" fmla="*/ 307482 w 6823219"/>
              <a:gd name="connsiteY69" fmla="*/ 451001 h 6299604"/>
              <a:gd name="connsiteX70" fmla="*/ 298595 w 6823219"/>
              <a:gd name="connsiteY70" fmla="*/ 203066 h 6299604"/>
              <a:gd name="connsiteX71" fmla="*/ 230902 w 6823219"/>
              <a:gd name="connsiteY71" fmla="*/ 48419 h 6299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6823219" h="6299604">
                <a:moveTo>
                  <a:pt x="222250" y="0"/>
                </a:moveTo>
                <a:lnTo>
                  <a:pt x="6823219" y="0"/>
                </a:lnTo>
                <a:lnTo>
                  <a:pt x="6823219" y="6299604"/>
                </a:lnTo>
                <a:lnTo>
                  <a:pt x="6672921" y="6155722"/>
                </a:lnTo>
                <a:lnTo>
                  <a:pt x="6637525" y="6031994"/>
                </a:lnTo>
                <a:lnTo>
                  <a:pt x="6507925" y="5877827"/>
                </a:lnTo>
                <a:lnTo>
                  <a:pt x="6350473" y="5816938"/>
                </a:lnTo>
                <a:lnTo>
                  <a:pt x="6270199" y="5740090"/>
                </a:lnTo>
                <a:lnTo>
                  <a:pt x="6128897" y="5694662"/>
                </a:lnTo>
                <a:lnTo>
                  <a:pt x="6017438" y="5618060"/>
                </a:lnTo>
                <a:lnTo>
                  <a:pt x="5696107" y="5310444"/>
                </a:lnTo>
                <a:cubicBezTo>
                  <a:pt x="5696107" y="5310444"/>
                  <a:pt x="5804232" y="5294013"/>
                  <a:pt x="5676621" y="5201948"/>
                </a:cubicBezTo>
                <a:lnTo>
                  <a:pt x="5549240" y="5109649"/>
                </a:lnTo>
                <a:lnTo>
                  <a:pt x="5419413" y="4955719"/>
                </a:lnTo>
                <a:lnTo>
                  <a:pt x="5370325" y="4878628"/>
                </a:lnTo>
                <a:lnTo>
                  <a:pt x="5273901" y="4786320"/>
                </a:lnTo>
                <a:lnTo>
                  <a:pt x="5207321" y="4662838"/>
                </a:lnTo>
                <a:lnTo>
                  <a:pt x="5062685" y="4524376"/>
                </a:lnTo>
                <a:lnTo>
                  <a:pt x="4967364" y="4462769"/>
                </a:lnTo>
                <a:lnTo>
                  <a:pt x="4793999" y="4386646"/>
                </a:lnTo>
                <a:lnTo>
                  <a:pt x="4558266" y="4311014"/>
                </a:lnTo>
                <a:lnTo>
                  <a:pt x="4416965" y="4265585"/>
                </a:lnTo>
                <a:cubicBezTo>
                  <a:pt x="4416965" y="4265585"/>
                  <a:pt x="4353944" y="4234900"/>
                  <a:pt x="4293154" y="4266548"/>
                </a:cubicBezTo>
                <a:cubicBezTo>
                  <a:pt x="4232124" y="4297965"/>
                  <a:pt x="4182572" y="4220882"/>
                  <a:pt x="4182572" y="4220882"/>
                </a:cubicBezTo>
                <a:lnTo>
                  <a:pt x="4088605" y="4190671"/>
                </a:lnTo>
                <a:lnTo>
                  <a:pt x="3993058" y="4129300"/>
                </a:lnTo>
                <a:lnTo>
                  <a:pt x="3928935" y="4067914"/>
                </a:lnTo>
                <a:lnTo>
                  <a:pt x="3878492" y="3959428"/>
                </a:lnTo>
                <a:lnTo>
                  <a:pt x="3843096" y="3835700"/>
                </a:lnTo>
                <a:lnTo>
                  <a:pt x="3778735" y="3774086"/>
                </a:lnTo>
                <a:lnTo>
                  <a:pt x="3713269" y="3681769"/>
                </a:lnTo>
                <a:lnTo>
                  <a:pt x="3634099" y="3635624"/>
                </a:lnTo>
                <a:lnTo>
                  <a:pt x="3446816" y="3606374"/>
                </a:lnTo>
                <a:lnTo>
                  <a:pt x="3320549" y="3545240"/>
                </a:lnTo>
                <a:lnTo>
                  <a:pt x="3241151" y="3499329"/>
                </a:lnTo>
                <a:lnTo>
                  <a:pt x="3175914" y="3406779"/>
                </a:lnTo>
                <a:lnTo>
                  <a:pt x="3156428" y="3298283"/>
                </a:lnTo>
                <a:lnTo>
                  <a:pt x="3091191" y="3205733"/>
                </a:lnTo>
                <a:lnTo>
                  <a:pt x="3056671" y="3112943"/>
                </a:lnTo>
                <a:lnTo>
                  <a:pt x="3007345" y="3035623"/>
                </a:lnTo>
                <a:lnTo>
                  <a:pt x="2830647" y="2866467"/>
                </a:lnTo>
                <a:cubicBezTo>
                  <a:pt x="2830647" y="2866467"/>
                  <a:pt x="2813396" y="2820308"/>
                  <a:pt x="2750374" y="2789622"/>
                </a:cubicBezTo>
                <a:cubicBezTo>
                  <a:pt x="2687128" y="2759175"/>
                  <a:pt x="2637800" y="2681853"/>
                  <a:pt x="2637800" y="2681853"/>
                </a:cubicBezTo>
                <a:lnTo>
                  <a:pt x="2527458" y="2636415"/>
                </a:lnTo>
                <a:lnTo>
                  <a:pt x="2353855" y="2560065"/>
                </a:lnTo>
                <a:lnTo>
                  <a:pt x="2297501" y="2715449"/>
                </a:lnTo>
                <a:lnTo>
                  <a:pt x="2159533" y="2763052"/>
                </a:lnTo>
                <a:lnTo>
                  <a:pt x="2016011" y="2655756"/>
                </a:lnTo>
                <a:lnTo>
                  <a:pt x="1904553" y="2579153"/>
                </a:lnTo>
                <a:lnTo>
                  <a:pt x="1869159" y="2455427"/>
                </a:lnTo>
                <a:lnTo>
                  <a:pt x="1803682" y="2362645"/>
                </a:lnTo>
                <a:lnTo>
                  <a:pt x="1691347" y="2255106"/>
                </a:lnTo>
                <a:lnTo>
                  <a:pt x="1535009" y="2225385"/>
                </a:lnTo>
                <a:lnTo>
                  <a:pt x="1440803" y="2194940"/>
                </a:lnTo>
                <a:lnTo>
                  <a:pt x="1329343" y="2118338"/>
                </a:lnTo>
                <a:lnTo>
                  <a:pt x="1264983" y="2056724"/>
                </a:lnTo>
                <a:lnTo>
                  <a:pt x="1199743" y="1964171"/>
                </a:lnTo>
                <a:lnTo>
                  <a:pt x="1206771" y="1731470"/>
                </a:lnTo>
                <a:lnTo>
                  <a:pt x="1125382" y="1623457"/>
                </a:lnTo>
                <a:lnTo>
                  <a:pt x="964835" y="1469763"/>
                </a:lnTo>
                <a:lnTo>
                  <a:pt x="869287" y="1408392"/>
                </a:lnTo>
                <a:lnTo>
                  <a:pt x="756953" y="1300852"/>
                </a:lnTo>
                <a:lnTo>
                  <a:pt x="617869" y="1317289"/>
                </a:lnTo>
                <a:lnTo>
                  <a:pt x="429472" y="1256875"/>
                </a:lnTo>
                <a:lnTo>
                  <a:pt x="189515" y="1056806"/>
                </a:lnTo>
                <a:lnTo>
                  <a:pt x="79171" y="1011367"/>
                </a:lnTo>
                <a:lnTo>
                  <a:pt x="0" y="965223"/>
                </a:lnTo>
                <a:lnTo>
                  <a:pt x="24292" y="779147"/>
                </a:lnTo>
                <a:lnTo>
                  <a:pt x="97899" y="669929"/>
                </a:lnTo>
                <a:lnTo>
                  <a:pt x="307482" y="451001"/>
                </a:lnTo>
                <a:cubicBezTo>
                  <a:pt x="307482" y="451001"/>
                  <a:pt x="346808" y="249220"/>
                  <a:pt x="298595" y="203066"/>
                </a:cubicBezTo>
                <a:cubicBezTo>
                  <a:pt x="250384" y="156912"/>
                  <a:pt x="230902" y="48419"/>
                  <a:pt x="230902" y="48419"/>
                </a:cubicBez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 w="55897" cap="flat">
            <a:noFill/>
            <a:prstDash val="solid"/>
            <a:miter/>
          </a:ln>
          <a:effectLst>
            <a:outerShdw blurRad="203200" dist="152400" dir="6780000" algn="t" rotWithShape="0">
              <a:prstClr val="black">
                <a:alpha val="3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ID" sz="6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marL="0" lvl="0" defTabSz="457200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33172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Add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pHolder2">
            <a:extLst>
              <a:ext uri="{FF2B5EF4-FFF2-40B4-BE49-F238E27FC236}">
                <a16:creationId xmlns:a16="http://schemas.microsoft.com/office/drawing/2014/main" id="{91A49066-F5D9-4823-B3C4-88E7EBC7D00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20161" y="1343948"/>
            <a:ext cx="2439968" cy="2585710"/>
          </a:xfrm>
          <a:custGeom>
            <a:avLst/>
            <a:gdLst>
              <a:gd name="connsiteX0" fmla="*/ 366482 w 2439968"/>
              <a:gd name="connsiteY0" fmla="*/ 0 h 2585710"/>
              <a:gd name="connsiteX1" fmla="*/ 953954 w 2439968"/>
              <a:gd name="connsiteY1" fmla="*/ 157412 h 2585710"/>
              <a:gd name="connsiteX2" fmla="*/ 1682662 w 2439968"/>
              <a:gd name="connsiteY2" fmla="*/ 352669 h 2585710"/>
              <a:gd name="connsiteX3" fmla="*/ 2420637 w 2439968"/>
              <a:gd name="connsiteY3" fmla="*/ 550409 h 2585710"/>
              <a:gd name="connsiteX4" fmla="*/ 2439964 w 2439968"/>
              <a:gd name="connsiteY4" fmla="*/ 600686 h 2585710"/>
              <a:gd name="connsiteX5" fmla="*/ 2417927 w 2439968"/>
              <a:gd name="connsiteY5" fmla="*/ 682929 h 2585710"/>
              <a:gd name="connsiteX6" fmla="*/ 2389228 w 2439968"/>
              <a:gd name="connsiteY6" fmla="*/ 790037 h 2585710"/>
              <a:gd name="connsiteX7" fmla="*/ 2374842 w 2439968"/>
              <a:gd name="connsiteY7" fmla="*/ 874329 h 2585710"/>
              <a:gd name="connsiteX8" fmla="*/ 2332416 w 2439968"/>
              <a:gd name="connsiteY8" fmla="*/ 940859 h 2585710"/>
              <a:gd name="connsiteX9" fmla="*/ 2289477 w 2439968"/>
              <a:gd name="connsiteY9" fmla="*/ 1009302 h 2585710"/>
              <a:gd name="connsiteX10" fmla="*/ 2264503 w 2439968"/>
              <a:gd name="connsiteY10" fmla="*/ 1094857 h 2585710"/>
              <a:gd name="connsiteX11" fmla="*/ 2236591 w 2439968"/>
              <a:gd name="connsiteY11" fmla="*/ 1183726 h 2585710"/>
              <a:gd name="connsiteX12" fmla="*/ 2227192 w 2439968"/>
              <a:gd name="connsiteY12" fmla="*/ 1257056 h 2585710"/>
              <a:gd name="connsiteX13" fmla="*/ 2233057 w 2439968"/>
              <a:gd name="connsiteY13" fmla="*/ 1365225 h 2585710"/>
              <a:gd name="connsiteX14" fmla="*/ 2208531 w 2439968"/>
              <a:gd name="connsiteY14" fmla="*/ 1395552 h 2585710"/>
              <a:gd name="connsiteX15" fmla="*/ 2197769 w 2439968"/>
              <a:gd name="connsiteY15" fmla="*/ 1435717 h 2585710"/>
              <a:gd name="connsiteX16" fmla="*/ 2188169 w 2439968"/>
              <a:gd name="connsiteY16" fmla="*/ 1463894 h 2585710"/>
              <a:gd name="connsiteX17" fmla="*/ 2203434 w 2439968"/>
              <a:gd name="connsiteY17" fmla="*/ 1498733 h 2585710"/>
              <a:gd name="connsiteX18" fmla="*/ 2206059 w 2439968"/>
              <a:gd name="connsiteY18" fmla="*/ 1542486 h 2585710"/>
              <a:gd name="connsiteX19" fmla="*/ 2203460 w 2439968"/>
              <a:gd name="connsiteY19" fmla="*/ 1582789 h 2585710"/>
              <a:gd name="connsiteX20" fmla="*/ 2188460 w 2439968"/>
              <a:gd name="connsiteY20" fmla="*/ 1646418 h 2585710"/>
              <a:gd name="connsiteX21" fmla="*/ 2205738 w 2439968"/>
              <a:gd name="connsiteY21" fmla="*/ 1704347 h 2585710"/>
              <a:gd name="connsiteX22" fmla="*/ 2216664 w 2439968"/>
              <a:gd name="connsiteY22" fmla="*/ 1740073 h 2585710"/>
              <a:gd name="connsiteX23" fmla="*/ 2201802 w 2439968"/>
              <a:gd name="connsiteY23" fmla="*/ 1795539 h 2585710"/>
              <a:gd name="connsiteX24" fmla="*/ 2183390 w 2439968"/>
              <a:gd name="connsiteY24" fmla="*/ 1833655 h 2585710"/>
              <a:gd name="connsiteX25" fmla="*/ 2171640 w 2439968"/>
              <a:gd name="connsiteY25" fmla="*/ 1846905 h 2585710"/>
              <a:gd name="connsiteX26" fmla="*/ 2173753 w 2439968"/>
              <a:gd name="connsiteY26" fmla="*/ 1892571 h 2585710"/>
              <a:gd name="connsiteX27" fmla="*/ 2157216 w 2439968"/>
              <a:gd name="connsiteY27" fmla="*/ 1961938 h 2585710"/>
              <a:gd name="connsiteX28" fmla="*/ 2163905 w 2439968"/>
              <a:gd name="connsiteY28" fmla="*/ 2021129 h 2585710"/>
              <a:gd name="connsiteX29" fmla="*/ 2161168 w 2439968"/>
              <a:gd name="connsiteY29" fmla="*/ 2069594 h 2585710"/>
              <a:gd name="connsiteX30" fmla="*/ 2074240 w 2439968"/>
              <a:gd name="connsiteY30" fmla="*/ 2126249 h 2585710"/>
              <a:gd name="connsiteX31" fmla="*/ 2075228 w 2439968"/>
              <a:gd name="connsiteY31" fmla="*/ 2153164 h 2585710"/>
              <a:gd name="connsiteX32" fmla="*/ 2043702 w 2439968"/>
              <a:gd name="connsiteY32" fmla="*/ 2171366 h 2585710"/>
              <a:gd name="connsiteX33" fmla="*/ 1962785 w 2439968"/>
              <a:gd name="connsiteY33" fmla="*/ 2213233 h 2585710"/>
              <a:gd name="connsiteX34" fmla="*/ 1922107 w 2439968"/>
              <a:gd name="connsiteY34" fmla="*/ 2204383 h 2585710"/>
              <a:gd name="connsiteX35" fmla="*/ 1895394 w 2439968"/>
              <a:gd name="connsiteY35" fmla="*/ 2250525 h 2585710"/>
              <a:gd name="connsiteX36" fmla="*/ 1873669 w 2439968"/>
              <a:gd name="connsiteY36" fmla="*/ 2285701 h 2585710"/>
              <a:gd name="connsiteX37" fmla="*/ 1844431 w 2439968"/>
              <a:gd name="connsiteY37" fmla="*/ 2310667 h 2585710"/>
              <a:gd name="connsiteX38" fmla="*/ 1816418 w 2439968"/>
              <a:gd name="connsiteY38" fmla="*/ 2376959 h 2585710"/>
              <a:gd name="connsiteX39" fmla="*/ 1795855 w 2439968"/>
              <a:gd name="connsiteY39" fmla="*/ 2400148 h 2585710"/>
              <a:gd name="connsiteX40" fmla="*/ 1767668 w 2439968"/>
              <a:gd name="connsiteY40" fmla="*/ 2505343 h 2585710"/>
              <a:gd name="connsiteX41" fmla="*/ 1776882 w 2439968"/>
              <a:gd name="connsiteY41" fmla="*/ 2585710 h 2585710"/>
              <a:gd name="connsiteX42" fmla="*/ 1130713 w 2439968"/>
              <a:gd name="connsiteY42" fmla="*/ 2412569 h 2585710"/>
              <a:gd name="connsiteX43" fmla="*/ 402005 w 2439968"/>
              <a:gd name="connsiteY43" fmla="*/ 2217313 h 2585710"/>
              <a:gd name="connsiteX44" fmla="*/ 58 w 2439968"/>
              <a:gd name="connsiteY44" fmla="*/ 2109611 h 2585710"/>
              <a:gd name="connsiteX45" fmla="*/ 2757 w 2439968"/>
              <a:gd name="connsiteY45" fmla="*/ 2091885 h 2585710"/>
              <a:gd name="connsiteX46" fmla="*/ 32106 w 2439968"/>
              <a:gd name="connsiteY46" fmla="*/ 1974702 h 2585710"/>
              <a:gd name="connsiteX47" fmla="*/ 59543 w 2439968"/>
              <a:gd name="connsiteY47" fmla="*/ 1857007 h 2585710"/>
              <a:gd name="connsiteX48" fmla="*/ 56779 w 2439968"/>
              <a:gd name="connsiteY48" fmla="*/ 1821417 h 2585710"/>
              <a:gd name="connsiteX49" fmla="*/ 70891 w 2439968"/>
              <a:gd name="connsiteY49" fmla="*/ 1753450 h 2585710"/>
              <a:gd name="connsiteX50" fmla="*/ 100103 w 2439968"/>
              <a:gd name="connsiteY50" fmla="*/ 1644431 h 2585710"/>
              <a:gd name="connsiteX51" fmla="*/ 120639 w 2439968"/>
              <a:gd name="connsiteY51" fmla="*/ 1537186 h 2585710"/>
              <a:gd name="connsiteX52" fmla="*/ 124850 w 2439968"/>
              <a:gd name="connsiteY52" fmla="*/ 1429667 h 2585710"/>
              <a:gd name="connsiteX53" fmla="*/ 139712 w 2439968"/>
              <a:gd name="connsiteY53" fmla="*/ 1374201 h 2585710"/>
              <a:gd name="connsiteX54" fmla="*/ 121885 w 2439968"/>
              <a:gd name="connsiteY54" fmla="*/ 1348925 h 2585710"/>
              <a:gd name="connsiteX55" fmla="*/ 128008 w 2439968"/>
              <a:gd name="connsiteY55" fmla="*/ 1241918 h 2585710"/>
              <a:gd name="connsiteX56" fmla="*/ 129345 w 2439968"/>
              <a:gd name="connsiteY56" fmla="*/ 1191028 h 2585710"/>
              <a:gd name="connsiteX57" fmla="*/ 145506 w 2439968"/>
              <a:gd name="connsiteY57" fmla="*/ 1115410 h 2585710"/>
              <a:gd name="connsiteX58" fmla="*/ 183458 w 2439968"/>
              <a:gd name="connsiteY58" fmla="*/ 1057930 h 2585710"/>
              <a:gd name="connsiteX59" fmla="*/ 227246 w 2439968"/>
              <a:gd name="connsiteY59" fmla="*/ 1024565 h 2585710"/>
              <a:gd name="connsiteX60" fmla="*/ 264823 w 2439968"/>
              <a:gd name="connsiteY60" fmla="*/ 960835 h 2585710"/>
              <a:gd name="connsiteX61" fmla="*/ 301172 w 2439968"/>
              <a:gd name="connsiteY61" fmla="*/ 855778 h 2585710"/>
              <a:gd name="connsiteX62" fmla="*/ 323209 w 2439968"/>
              <a:gd name="connsiteY62" fmla="*/ 773535 h 2585710"/>
              <a:gd name="connsiteX63" fmla="*/ 337046 w 2439968"/>
              <a:gd name="connsiteY63" fmla="*/ 721894 h 2585710"/>
              <a:gd name="connsiteX64" fmla="*/ 356484 w 2439968"/>
              <a:gd name="connsiteY64" fmla="*/ 679953 h 2585710"/>
              <a:gd name="connsiteX65" fmla="*/ 386135 w 2439968"/>
              <a:gd name="connsiteY65" fmla="*/ 630500 h 2585710"/>
              <a:gd name="connsiteX66" fmla="*/ 405572 w 2439968"/>
              <a:gd name="connsiteY66" fmla="*/ 588559 h 2585710"/>
              <a:gd name="connsiteX67" fmla="*/ 428634 w 2439968"/>
              <a:gd name="connsiteY67" fmla="*/ 502490 h 2585710"/>
              <a:gd name="connsiteX68" fmla="*/ 442920 w 2439968"/>
              <a:gd name="connsiteY68" fmla="*/ 395621 h 2585710"/>
              <a:gd name="connsiteX69" fmla="*/ 432205 w 2439968"/>
              <a:gd name="connsiteY69" fmla="*/ 290252 h 2585710"/>
              <a:gd name="connsiteX70" fmla="*/ 434630 w 2439968"/>
              <a:gd name="connsiteY70" fmla="*/ 288852 h 2585710"/>
              <a:gd name="connsiteX71" fmla="*/ 389889 w 2439968"/>
              <a:gd name="connsiteY71" fmla="*/ 264564 h 2585710"/>
              <a:gd name="connsiteX72" fmla="*/ 379375 w 2439968"/>
              <a:gd name="connsiteY72" fmla="*/ 204348 h 2585710"/>
              <a:gd name="connsiteX73" fmla="*/ 366298 w 2439968"/>
              <a:gd name="connsiteY73" fmla="*/ 153696 h 2585710"/>
              <a:gd name="connsiteX74" fmla="*/ 368385 w 2439968"/>
              <a:gd name="connsiteY74" fmla="*/ 115306 h 2585710"/>
              <a:gd name="connsiteX75" fmla="*/ 355308 w 2439968"/>
              <a:gd name="connsiteY75" fmla="*/ 64653 h 2585710"/>
              <a:gd name="connsiteX76" fmla="*/ 341514 w 2439968"/>
              <a:gd name="connsiteY76" fmla="*/ 46800 h 2585710"/>
              <a:gd name="connsiteX77" fmla="*/ 362008 w 2439968"/>
              <a:gd name="connsiteY77" fmla="*/ 9050 h 2585710"/>
              <a:gd name="connsiteX78" fmla="*/ 366482 w 2439968"/>
              <a:gd name="connsiteY78" fmla="*/ 0 h 2585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2439968" h="2585710">
                <a:moveTo>
                  <a:pt x="366482" y="0"/>
                </a:moveTo>
                <a:lnTo>
                  <a:pt x="953954" y="157412"/>
                </a:lnTo>
                <a:lnTo>
                  <a:pt x="1682662" y="352669"/>
                </a:lnTo>
                <a:lnTo>
                  <a:pt x="2420637" y="550409"/>
                </a:lnTo>
                <a:cubicBezTo>
                  <a:pt x="2415138" y="563284"/>
                  <a:pt x="2414862" y="579611"/>
                  <a:pt x="2439964" y="600686"/>
                </a:cubicBezTo>
                <a:cubicBezTo>
                  <a:pt x="2440440" y="629513"/>
                  <a:pt x="2402152" y="650002"/>
                  <a:pt x="2417927" y="682929"/>
                </a:cubicBezTo>
                <a:cubicBezTo>
                  <a:pt x="2371851" y="709532"/>
                  <a:pt x="2368364" y="745496"/>
                  <a:pt x="2389228" y="790037"/>
                </a:cubicBezTo>
                <a:cubicBezTo>
                  <a:pt x="2393016" y="821801"/>
                  <a:pt x="2367228" y="841540"/>
                  <a:pt x="2374842" y="874329"/>
                </a:cubicBezTo>
                <a:cubicBezTo>
                  <a:pt x="2374806" y="905069"/>
                  <a:pt x="2346216" y="919958"/>
                  <a:pt x="2332416" y="940859"/>
                </a:cubicBezTo>
                <a:cubicBezTo>
                  <a:pt x="2322441" y="962786"/>
                  <a:pt x="2280463" y="974088"/>
                  <a:pt x="2289477" y="1009302"/>
                </a:cubicBezTo>
                <a:cubicBezTo>
                  <a:pt x="2322468" y="1046841"/>
                  <a:pt x="2275503" y="1069106"/>
                  <a:pt x="2264503" y="1094857"/>
                </a:cubicBezTo>
                <a:cubicBezTo>
                  <a:pt x="2252990" y="1122522"/>
                  <a:pt x="2227065" y="1150425"/>
                  <a:pt x="2236591" y="1183726"/>
                </a:cubicBezTo>
                <a:cubicBezTo>
                  <a:pt x="2211315" y="1201553"/>
                  <a:pt x="2219953" y="1230517"/>
                  <a:pt x="2227192" y="1257056"/>
                </a:cubicBezTo>
                <a:cubicBezTo>
                  <a:pt x="2227667" y="1285882"/>
                  <a:pt x="2253620" y="1342036"/>
                  <a:pt x="2233057" y="1365225"/>
                </a:cubicBezTo>
                <a:cubicBezTo>
                  <a:pt x="2219394" y="1377964"/>
                  <a:pt x="2188792" y="1369764"/>
                  <a:pt x="2208531" y="1395552"/>
                </a:cubicBezTo>
                <a:cubicBezTo>
                  <a:pt x="2176255" y="1401253"/>
                  <a:pt x="2189881" y="1419254"/>
                  <a:pt x="2197769" y="1435717"/>
                </a:cubicBezTo>
                <a:cubicBezTo>
                  <a:pt x="2185781" y="1434555"/>
                  <a:pt x="2218396" y="1465844"/>
                  <a:pt x="2188169" y="1463894"/>
                </a:cubicBezTo>
                <a:cubicBezTo>
                  <a:pt x="2172081" y="1478034"/>
                  <a:pt x="2235710" y="1493033"/>
                  <a:pt x="2203434" y="1498733"/>
                </a:cubicBezTo>
                <a:cubicBezTo>
                  <a:pt x="2190795" y="1507647"/>
                  <a:pt x="2232598" y="1535248"/>
                  <a:pt x="2206059" y="1542486"/>
                </a:cubicBezTo>
                <a:cubicBezTo>
                  <a:pt x="2182833" y="1552663"/>
                  <a:pt x="2232049" y="1567900"/>
                  <a:pt x="2203460" y="1582789"/>
                </a:cubicBezTo>
                <a:cubicBezTo>
                  <a:pt x="2221287" y="1608065"/>
                  <a:pt x="2189760" y="1626267"/>
                  <a:pt x="2188460" y="1646418"/>
                </a:cubicBezTo>
                <a:cubicBezTo>
                  <a:pt x="2203350" y="1675007"/>
                  <a:pt x="2215576" y="1690583"/>
                  <a:pt x="2205738" y="1704347"/>
                </a:cubicBezTo>
                <a:cubicBezTo>
                  <a:pt x="2250991" y="1726721"/>
                  <a:pt x="2231215" y="1731672"/>
                  <a:pt x="2216664" y="1740073"/>
                </a:cubicBezTo>
                <a:cubicBezTo>
                  <a:pt x="2227865" y="1759474"/>
                  <a:pt x="2181038" y="1773576"/>
                  <a:pt x="2201802" y="1795539"/>
                </a:cubicBezTo>
                <a:cubicBezTo>
                  <a:pt x="2196165" y="1816578"/>
                  <a:pt x="2233392" y="1830653"/>
                  <a:pt x="2183390" y="1833655"/>
                </a:cubicBezTo>
                <a:cubicBezTo>
                  <a:pt x="2208116" y="1848480"/>
                  <a:pt x="2203403" y="1843117"/>
                  <a:pt x="2171640" y="1846905"/>
                </a:cubicBezTo>
                <a:cubicBezTo>
                  <a:pt x="2146500" y="1856569"/>
                  <a:pt x="2183078" y="1880720"/>
                  <a:pt x="2173753" y="1892571"/>
                </a:cubicBezTo>
                <a:cubicBezTo>
                  <a:pt x="2192980" y="1920272"/>
                  <a:pt x="2134677" y="1931299"/>
                  <a:pt x="2157216" y="1961938"/>
                </a:cubicBezTo>
                <a:cubicBezTo>
                  <a:pt x="2145328" y="1983352"/>
                  <a:pt x="2140341" y="1994315"/>
                  <a:pt x="2163905" y="2021129"/>
                </a:cubicBezTo>
                <a:cubicBezTo>
                  <a:pt x="2178556" y="2035304"/>
                  <a:pt x="2145117" y="2052994"/>
                  <a:pt x="2161168" y="2069594"/>
                </a:cubicBezTo>
                <a:cubicBezTo>
                  <a:pt x="2119567" y="2087146"/>
                  <a:pt x="2061163" y="2075597"/>
                  <a:pt x="2074240" y="2126249"/>
                </a:cubicBezTo>
                <a:cubicBezTo>
                  <a:pt x="2060201" y="2132738"/>
                  <a:pt x="2116043" y="2153851"/>
                  <a:pt x="2075228" y="2153164"/>
                </a:cubicBezTo>
                <a:cubicBezTo>
                  <a:pt x="2069865" y="2157877"/>
                  <a:pt x="2003024" y="2162516"/>
                  <a:pt x="2043702" y="2171366"/>
                </a:cubicBezTo>
                <a:cubicBezTo>
                  <a:pt x="2032977" y="2180792"/>
                  <a:pt x="1965997" y="2193593"/>
                  <a:pt x="1962785" y="2213233"/>
                </a:cubicBezTo>
                <a:cubicBezTo>
                  <a:pt x="1916370" y="2202846"/>
                  <a:pt x="1921595" y="2206296"/>
                  <a:pt x="1922107" y="2204383"/>
                </a:cubicBezTo>
                <a:cubicBezTo>
                  <a:pt x="1913295" y="2214322"/>
                  <a:pt x="1898607" y="2230885"/>
                  <a:pt x="1895394" y="2250525"/>
                </a:cubicBezTo>
                <a:cubicBezTo>
                  <a:pt x="1847167" y="2262201"/>
                  <a:pt x="1877256" y="2272313"/>
                  <a:pt x="1873669" y="2285701"/>
                </a:cubicBezTo>
                <a:cubicBezTo>
                  <a:pt x="1867006" y="2310565"/>
                  <a:pt x="1902597" y="2307802"/>
                  <a:pt x="1844431" y="2310667"/>
                </a:cubicBezTo>
                <a:cubicBezTo>
                  <a:pt x="1867107" y="2333143"/>
                  <a:pt x="1837082" y="2376346"/>
                  <a:pt x="1816418" y="2376959"/>
                </a:cubicBezTo>
                <a:cubicBezTo>
                  <a:pt x="1805418" y="2402711"/>
                  <a:pt x="1836432" y="2386421"/>
                  <a:pt x="1795855" y="2400148"/>
                </a:cubicBezTo>
                <a:cubicBezTo>
                  <a:pt x="1815082" y="2427849"/>
                  <a:pt x="1786630" y="2434575"/>
                  <a:pt x="1767668" y="2505343"/>
                </a:cubicBezTo>
                <a:cubicBezTo>
                  <a:pt x="1725929" y="2531058"/>
                  <a:pt x="1750243" y="2570372"/>
                  <a:pt x="1776882" y="2585710"/>
                </a:cubicBezTo>
                <a:lnTo>
                  <a:pt x="1130713" y="2412569"/>
                </a:lnTo>
                <a:lnTo>
                  <a:pt x="402005" y="2217313"/>
                </a:lnTo>
                <a:lnTo>
                  <a:pt x="58" y="2109611"/>
                </a:lnTo>
                <a:cubicBezTo>
                  <a:pt x="-318" y="2103361"/>
                  <a:pt x="1219" y="2097622"/>
                  <a:pt x="2757" y="2091885"/>
                </a:cubicBezTo>
                <a:cubicBezTo>
                  <a:pt x="46172" y="2052269"/>
                  <a:pt x="64547" y="2044893"/>
                  <a:pt x="32106" y="1974702"/>
                </a:cubicBezTo>
                <a:cubicBezTo>
                  <a:pt x="52569" y="1928936"/>
                  <a:pt x="53905" y="1878046"/>
                  <a:pt x="59543" y="1857007"/>
                </a:cubicBezTo>
                <a:cubicBezTo>
                  <a:pt x="58280" y="1846419"/>
                  <a:pt x="77956" y="1818891"/>
                  <a:pt x="56779" y="1821417"/>
                </a:cubicBezTo>
                <a:cubicBezTo>
                  <a:pt x="48891" y="1804954"/>
                  <a:pt x="45478" y="1779440"/>
                  <a:pt x="70891" y="1753450"/>
                </a:cubicBezTo>
                <a:cubicBezTo>
                  <a:pt x="66728" y="1715435"/>
                  <a:pt x="46376" y="1668984"/>
                  <a:pt x="100103" y="1644431"/>
                </a:cubicBezTo>
                <a:cubicBezTo>
                  <a:pt x="106015" y="1607066"/>
                  <a:pt x="108989" y="1573014"/>
                  <a:pt x="120639" y="1537186"/>
                </a:cubicBezTo>
                <a:cubicBezTo>
                  <a:pt x="139940" y="1503409"/>
                  <a:pt x="120850" y="1467544"/>
                  <a:pt x="124850" y="1429667"/>
                </a:cubicBezTo>
                <a:cubicBezTo>
                  <a:pt x="169115" y="1425128"/>
                  <a:pt x="115086" y="1381951"/>
                  <a:pt x="139712" y="1374201"/>
                </a:cubicBezTo>
                <a:cubicBezTo>
                  <a:pt x="95859" y="1354251"/>
                  <a:pt x="116523" y="1353637"/>
                  <a:pt x="121885" y="1348925"/>
                </a:cubicBezTo>
                <a:cubicBezTo>
                  <a:pt x="54467" y="1302161"/>
                  <a:pt x="130122" y="1287583"/>
                  <a:pt x="128008" y="1241918"/>
                </a:cubicBezTo>
                <a:cubicBezTo>
                  <a:pt x="157110" y="1225116"/>
                  <a:pt x="110319" y="1208479"/>
                  <a:pt x="129345" y="1191028"/>
                </a:cubicBezTo>
                <a:cubicBezTo>
                  <a:pt x="113943" y="1164351"/>
                  <a:pt x="136044" y="1135424"/>
                  <a:pt x="145506" y="1115410"/>
                </a:cubicBezTo>
                <a:cubicBezTo>
                  <a:pt x="160707" y="1096934"/>
                  <a:pt x="149644" y="1069370"/>
                  <a:pt x="183458" y="1057930"/>
                </a:cubicBezTo>
                <a:cubicBezTo>
                  <a:pt x="196233" y="1040854"/>
                  <a:pt x="186295" y="1032042"/>
                  <a:pt x="227246" y="1024565"/>
                </a:cubicBezTo>
                <a:cubicBezTo>
                  <a:pt x="215158" y="1000826"/>
                  <a:pt x="254335" y="984674"/>
                  <a:pt x="264823" y="960835"/>
                </a:cubicBezTo>
                <a:cubicBezTo>
                  <a:pt x="326201" y="938332"/>
                  <a:pt x="278046" y="888531"/>
                  <a:pt x="301172" y="855778"/>
                </a:cubicBezTo>
                <a:cubicBezTo>
                  <a:pt x="308859" y="827088"/>
                  <a:pt x="285433" y="792112"/>
                  <a:pt x="323209" y="773535"/>
                </a:cubicBezTo>
                <a:cubicBezTo>
                  <a:pt x="333560" y="757859"/>
                  <a:pt x="332434" y="739108"/>
                  <a:pt x="337046" y="721894"/>
                </a:cubicBezTo>
                <a:cubicBezTo>
                  <a:pt x="308632" y="697880"/>
                  <a:pt x="358122" y="696792"/>
                  <a:pt x="356484" y="679953"/>
                </a:cubicBezTo>
                <a:cubicBezTo>
                  <a:pt x="323494" y="642414"/>
                  <a:pt x="412499" y="662164"/>
                  <a:pt x="386135" y="630500"/>
                </a:cubicBezTo>
                <a:cubicBezTo>
                  <a:pt x="459089" y="633648"/>
                  <a:pt x="368445" y="597060"/>
                  <a:pt x="405572" y="588559"/>
                </a:cubicBezTo>
                <a:cubicBezTo>
                  <a:pt x="413259" y="559870"/>
                  <a:pt x="427197" y="530805"/>
                  <a:pt x="428634" y="502490"/>
                </a:cubicBezTo>
                <a:cubicBezTo>
                  <a:pt x="418733" y="462939"/>
                  <a:pt x="405006" y="422361"/>
                  <a:pt x="442920" y="395621"/>
                </a:cubicBezTo>
                <a:cubicBezTo>
                  <a:pt x="453307" y="349206"/>
                  <a:pt x="492247" y="318640"/>
                  <a:pt x="432205" y="290252"/>
                </a:cubicBezTo>
                <a:cubicBezTo>
                  <a:pt x="432717" y="288340"/>
                  <a:pt x="434630" y="288852"/>
                  <a:pt x="434630" y="288852"/>
                </a:cubicBezTo>
                <a:cubicBezTo>
                  <a:pt x="432717" y="288340"/>
                  <a:pt x="419842" y="282840"/>
                  <a:pt x="389889" y="264564"/>
                </a:cubicBezTo>
                <a:cubicBezTo>
                  <a:pt x="395902" y="249776"/>
                  <a:pt x="405877" y="227850"/>
                  <a:pt x="379375" y="204348"/>
                </a:cubicBezTo>
                <a:cubicBezTo>
                  <a:pt x="354785" y="181360"/>
                  <a:pt x="377362" y="181260"/>
                  <a:pt x="366298" y="153696"/>
                </a:cubicBezTo>
                <a:cubicBezTo>
                  <a:pt x="377536" y="142357"/>
                  <a:pt x="324632" y="117932"/>
                  <a:pt x="368385" y="115306"/>
                </a:cubicBezTo>
                <a:cubicBezTo>
                  <a:pt x="368660" y="98980"/>
                  <a:pt x="344958" y="80329"/>
                  <a:pt x="355308" y="64653"/>
                </a:cubicBezTo>
                <a:cubicBezTo>
                  <a:pt x="345463" y="57403"/>
                  <a:pt x="341748" y="51667"/>
                  <a:pt x="341514" y="46800"/>
                </a:cubicBezTo>
                <a:cubicBezTo>
                  <a:pt x="340814" y="32199"/>
                  <a:pt x="371458" y="25419"/>
                  <a:pt x="362008" y="9050"/>
                </a:cubicBezTo>
                <a:cubicBezTo>
                  <a:pt x="363032" y="5225"/>
                  <a:pt x="365457" y="3824"/>
                  <a:pt x="366482" y="0"/>
                </a:cubicBez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innerShdw blurRad="266700">
              <a:prstClr val="black">
                <a:alpha val="61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lvl1pPr>
              <a:defRPr lang="en-ID" sz="6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marL="0" lvl="0" algn="ctr" defTabSz="457200"/>
            <a:endParaRPr lang="en-ID"/>
          </a:p>
        </p:txBody>
      </p:sp>
      <p:sp>
        <p:nvSpPr>
          <p:cNvPr id="7" name="PpHolder3">
            <a:extLst>
              <a:ext uri="{FF2B5EF4-FFF2-40B4-BE49-F238E27FC236}">
                <a16:creationId xmlns:a16="http://schemas.microsoft.com/office/drawing/2014/main" id="{3A46940C-D4EB-407D-8044-85BD9BDAC659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3454875" y="2972873"/>
            <a:ext cx="2589042" cy="2560598"/>
          </a:xfrm>
          <a:custGeom>
            <a:avLst/>
            <a:gdLst>
              <a:gd name="connsiteX0" fmla="*/ 1851569 w 2589042"/>
              <a:gd name="connsiteY0" fmla="*/ 0 h 2560598"/>
              <a:gd name="connsiteX1" fmla="*/ 1858094 w 2589042"/>
              <a:gd name="connsiteY1" fmla="*/ 16700 h 2560598"/>
              <a:gd name="connsiteX2" fmla="*/ 1891269 w 2589042"/>
              <a:gd name="connsiteY2" fmla="*/ 132859 h 2560598"/>
              <a:gd name="connsiteX3" fmla="*/ 1926355 w 2589042"/>
              <a:gd name="connsiteY3" fmla="*/ 248504 h 2560598"/>
              <a:gd name="connsiteX4" fmla="*/ 1946543 w 2589042"/>
              <a:gd name="connsiteY4" fmla="*/ 277944 h 2560598"/>
              <a:gd name="connsiteX5" fmla="*/ 1968306 w 2589042"/>
              <a:gd name="connsiteY5" fmla="*/ 343861 h 2560598"/>
              <a:gd name="connsiteX6" fmla="*/ 1997517 w 2589042"/>
              <a:gd name="connsiteY6" fmla="*/ 452881 h 2560598"/>
              <a:gd name="connsiteX7" fmla="*/ 2033355 w 2589042"/>
              <a:gd name="connsiteY7" fmla="*/ 556025 h 2560598"/>
              <a:gd name="connsiteX8" fmla="*/ 2083468 w 2589042"/>
              <a:gd name="connsiteY8" fmla="*/ 651245 h 2560598"/>
              <a:gd name="connsiteX9" fmla="*/ 2098330 w 2589042"/>
              <a:gd name="connsiteY9" fmla="*/ 706711 h 2560598"/>
              <a:gd name="connsiteX10" fmla="*/ 2126406 w 2589042"/>
              <a:gd name="connsiteY10" fmla="*/ 719687 h 2560598"/>
              <a:gd name="connsiteX11" fmla="*/ 2174607 w 2589042"/>
              <a:gd name="connsiteY11" fmla="*/ 815419 h 2560598"/>
              <a:gd name="connsiteX12" fmla="*/ 2198894 w 2589042"/>
              <a:gd name="connsiteY12" fmla="*/ 860160 h 2560598"/>
              <a:gd name="connsiteX13" fmla="*/ 2222707 w 2589042"/>
              <a:gd name="connsiteY13" fmla="*/ 933728 h 2560598"/>
              <a:gd name="connsiteX14" fmla="*/ 2218580 w 2589042"/>
              <a:gd name="connsiteY14" fmla="*/ 1002482 h 2560598"/>
              <a:gd name="connsiteX15" fmla="*/ 2197341 w 2589042"/>
              <a:gd name="connsiteY15" fmla="*/ 1053272 h 2560598"/>
              <a:gd name="connsiteX16" fmla="*/ 2196664 w 2589042"/>
              <a:gd name="connsiteY16" fmla="*/ 1127251 h 2560598"/>
              <a:gd name="connsiteX17" fmla="*/ 2217713 w 2589042"/>
              <a:gd name="connsiteY17" fmla="*/ 1236409 h 2560598"/>
              <a:gd name="connsiteX18" fmla="*/ 2239750 w 2589042"/>
              <a:gd name="connsiteY18" fmla="*/ 1318652 h 2560598"/>
              <a:gd name="connsiteX19" fmla="*/ 2253587 w 2589042"/>
              <a:gd name="connsiteY19" fmla="*/ 1370293 h 2560598"/>
              <a:gd name="connsiteX20" fmla="*/ 2257723 w 2589042"/>
              <a:gd name="connsiteY20" fmla="*/ 1416333 h 2560598"/>
              <a:gd name="connsiteX21" fmla="*/ 2256772 w 2589042"/>
              <a:gd name="connsiteY21" fmla="*/ 1473986 h 2560598"/>
              <a:gd name="connsiteX22" fmla="*/ 2260909 w 2589042"/>
              <a:gd name="connsiteY22" fmla="*/ 1520026 h 2560598"/>
              <a:gd name="connsiteX23" fmla="*/ 2283971 w 2589042"/>
              <a:gd name="connsiteY23" fmla="*/ 1606095 h 2560598"/>
              <a:gd name="connsiteX24" fmla="*/ 2325033 w 2589042"/>
              <a:gd name="connsiteY24" fmla="*/ 1705789 h 2560598"/>
              <a:gd name="connsiteX25" fmla="*/ 2386998 w 2589042"/>
              <a:gd name="connsiteY25" fmla="*/ 1791684 h 2560598"/>
              <a:gd name="connsiteX26" fmla="*/ 2385598 w 2589042"/>
              <a:gd name="connsiteY26" fmla="*/ 1794109 h 2560598"/>
              <a:gd name="connsiteX27" fmla="*/ 2436488 w 2589042"/>
              <a:gd name="connsiteY27" fmla="*/ 1792773 h 2560598"/>
              <a:gd name="connsiteX28" fmla="*/ 2475701 w 2589042"/>
              <a:gd name="connsiteY28" fmla="*/ 1839664 h 2560598"/>
              <a:gd name="connsiteX29" fmla="*/ 2512352 w 2589042"/>
              <a:gd name="connsiteY29" fmla="*/ 1876992 h 2560598"/>
              <a:gd name="connsiteX30" fmla="*/ 2529741 w 2589042"/>
              <a:gd name="connsiteY30" fmla="*/ 1911282 h 2560598"/>
              <a:gd name="connsiteX31" fmla="*/ 2566392 w 2589042"/>
              <a:gd name="connsiteY31" fmla="*/ 1948610 h 2560598"/>
              <a:gd name="connsiteX32" fmla="*/ 2587264 w 2589042"/>
              <a:gd name="connsiteY32" fmla="*/ 1957175 h 2560598"/>
              <a:gd name="connsiteX33" fmla="*/ 2588392 w 2589042"/>
              <a:gd name="connsiteY33" fmla="*/ 2000114 h 2560598"/>
              <a:gd name="connsiteX34" fmla="*/ 2589042 w 2589042"/>
              <a:gd name="connsiteY34" fmla="*/ 2010189 h 2560598"/>
              <a:gd name="connsiteX35" fmla="*/ 2001570 w 2589042"/>
              <a:gd name="connsiteY35" fmla="*/ 2167602 h 2560598"/>
              <a:gd name="connsiteX36" fmla="*/ 1272862 w 2589042"/>
              <a:gd name="connsiteY36" fmla="*/ 2362858 h 2560598"/>
              <a:gd name="connsiteX37" fmla="*/ 534887 w 2589042"/>
              <a:gd name="connsiteY37" fmla="*/ 2560598 h 2560598"/>
              <a:gd name="connsiteX38" fmla="*/ 493010 w 2589042"/>
              <a:gd name="connsiteY38" fmla="*/ 2526720 h 2560598"/>
              <a:gd name="connsiteX39" fmla="*/ 470973 w 2589042"/>
              <a:gd name="connsiteY39" fmla="*/ 2444477 h 2560598"/>
              <a:gd name="connsiteX40" fmla="*/ 442274 w 2589042"/>
              <a:gd name="connsiteY40" fmla="*/ 2337370 h 2560598"/>
              <a:gd name="connsiteX41" fmla="*/ 412586 w 2589042"/>
              <a:gd name="connsiteY41" fmla="*/ 2257177 h 2560598"/>
              <a:gd name="connsiteX42" fmla="*/ 416063 w 2589042"/>
              <a:gd name="connsiteY42" fmla="*/ 2178348 h 2560598"/>
              <a:gd name="connsiteX43" fmla="*/ 419028 w 2589042"/>
              <a:gd name="connsiteY43" fmla="*/ 2097605 h 2560598"/>
              <a:gd name="connsiteX44" fmla="*/ 397878 w 2589042"/>
              <a:gd name="connsiteY44" fmla="*/ 2011025 h 2560598"/>
              <a:gd name="connsiteX45" fmla="*/ 377617 w 2589042"/>
              <a:gd name="connsiteY45" fmla="*/ 1920106 h 2560598"/>
              <a:gd name="connsiteX46" fmla="*/ 349091 w 2589042"/>
              <a:gd name="connsiteY46" fmla="*/ 1851901 h 2560598"/>
              <a:gd name="connsiteX47" fmla="*/ 289928 w 2589042"/>
              <a:gd name="connsiteY47" fmla="*/ 1761156 h 2560598"/>
              <a:gd name="connsiteX48" fmla="*/ 296004 w 2589042"/>
              <a:gd name="connsiteY48" fmla="*/ 1722630 h 2560598"/>
              <a:gd name="connsiteX49" fmla="*/ 285242 w 2589042"/>
              <a:gd name="connsiteY49" fmla="*/ 1682465 h 2560598"/>
              <a:gd name="connsiteX50" fmla="*/ 279467 w 2589042"/>
              <a:gd name="connsiteY50" fmla="*/ 1653263 h 2560598"/>
              <a:gd name="connsiteX51" fmla="*/ 248828 w 2589042"/>
              <a:gd name="connsiteY51" fmla="*/ 1630723 h 2560598"/>
              <a:gd name="connsiteX52" fmla="*/ 224678 w 2589042"/>
              <a:gd name="connsiteY52" fmla="*/ 1594145 h 2560598"/>
              <a:gd name="connsiteX53" fmla="*/ 206778 w 2589042"/>
              <a:gd name="connsiteY53" fmla="*/ 1557943 h 2560598"/>
              <a:gd name="connsiteX54" fmla="*/ 187953 w 2589042"/>
              <a:gd name="connsiteY54" fmla="*/ 1495338 h 2560598"/>
              <a:gd name="connsiteX55" fmla="*/ 144025 w 2589042"/>
              <a:gd name="connsiteY55" fmla="*/ 1453809 h 2560598"/>
              <a:gd name="connsiteX56" fmla="*/ 116700 w 2589042"/>
              <a:gd name="connsiteY56" fmla="*/ 1428332 h 2560598"/>
              <a:gd name="connsiteX57" fmla="*/ 101838 w 2589042"/>
              <a:gd name="connsiteY57" fmla="*/ 1372866 h 2560598"/>
              <a:gd name="connsiteX58" fmla="*/ 98725 w 2589042"/>
              <a:gd name="connsiteY58" fmla="*/ 1330651 h 2560598"/>
              <a:gd name="connsiteX59" fmla="*/ 102277 w 2589042"/>
              <a:gd name="connsiteY59" fmla="*/ 1313300 h 2560598"/>
              <a:gd name="connsiteX60" fmla="*/ 77614 w 2589042"/>
              <a:gd name="connsiteY60" fmla="*/ 1274810 h 2560598"/>
              <a:gd name="connsiteX61" fmla="*/ 57251 w 2589042"/>
              <a:gd name="connsiteY61" fmla="*/ 1206467 h 2560598"/>
              <a:gd name="connsiteX62" fmla="*/ 21862 w 2589042"/>
              <a:gd name="connsiteY62" fmla="*/ 1158551 h 2560598"/>
              <a:gd name="connsiteX63" fmla="*/ 0 w 2589042"/>
              <a:gd name="connsiteY63" fmla="*/ 1115210 h 2560598"/>
              <a:gd name="connsiteX64" fmla="*/ 46955 w 2589042"/>
              <a:gd name="connsiteY64" fmla="*/ 1022681 h 2560598"/>
              <a:gd name="connsiteX65" fmla="*/ 32642 w 2589042"/>
              <a:gd name="connsiteY65" fmla="*/ 999867 h 2560598"/>
              <a:gd name="connsiteX66" fmla="*/ 50844 w 2589042"/>
              <a:gd name="connsiteY66" fmla="*/ 968340 h 2560598"/>
              <a:gd name="connsiteX67" fmla="*/ 99986 w 2589042"/>
              <a:gd name="connsiteY67" fmla="*/ 891624 h 2560598"/>
              <a:gd name="connsiteX68" fmla="*/ 139638 w 2589042"/>
              <a:gd name="connsiteY68" fmla="*/ 878949 h 2560598"/>
              <a:gd name="connsiteX69" fmla="*/ 139702 w 2589042"/>
              <a:gd name="connsiteY69" fmla="*/ 825633 h 2560598"/>
              <a:gd name="connsiteX70" fmla="*/ 140928 w 2589042"/>
              <a:gd name="connsiteY70" fmla="*/ 784306 h 2560598"/>
              <a:gd name="connsiteX71" fmla="*/ 153767 w 2589042"/>
              <a:gd name="connsiteY71" fmla="*/ 748066 h 2560598"/>
              <a:gd name="connsiteX72" fmla="*/ 144881 w 2589042"/>
              <a:gd name="connsiteY72" fmla="*/ 676649 h 2560598"/>
              <a:gd name="connsiteX73" fmla="*/ 151094 w 2589042"/>
              <a:gd name="connsiteY73" fmla="*/ 646285 h 2560598"/>
              <a:gd name="connsiteX74" fmla="*/ 122907 w 2589042"/>
              <a:gd name="connsiteY74" fmla="*/ 541090 h 2560598"/>
              <a:gd name="connsiteX75" fmla="*/ 74744 w 2589042"/>
              <a:gd name="connsiteY75" fmla="*/ 476098 h 2560598"/>
              <a:gd name="connsiteX76" fmla="*/ 720914 w 2589042"/>
              <a:gd name="connsiteY76" fmla="*/ 302958 h 2560598"/>
              <a:gd name="connsiteX77" fmla="*/ 1449621 w 2589042"/>
              <a:gd name="connsiteY77" fmla="*/ 107701 h 256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2589042" h="2560598">
                <a:moveTo>
                  <a:pt x="1851569" y="0"/>
                </a:moveTo>
                <a:cubicBezTo>
                  <a:pt x="1855019" y="5225"/>
                  <a:pt x="1856556" y="10963"/>
                  <a:pt x="1858094" y="16700"/>
                </a:cubicBezTo>
                <a:cubicBezTo>
                  <a:pt x="1840304" y="72716"/>
                  <a:pt x="1828078" y="88292"/>
                  <a:pt x="1891269" y="132859"/>
                </a:cubicBezTo>
                <a:cubicBezTo>
                  <a:pt x="1896430" y="182725"/>
                  <a:pt x="1920717" y="227465"/>
                  <a:pt x="1926355" y="248504"/>
                </a:cubicBezTo>
                <a:cubicBezTo>
                  <a:pt x="1932743" y="257042"/>
                  <a:pt x="1929467" y="290720"/>
                  <a:pt x="1946543" y="277944"/>
                </a:cubicBezTo>
                <a:cubicBezTo>
                  <a:pt x="1961607" y="288257"/>
                  <a:pt x="1977319" y="308647"/>
                  <a:pt x="1968306" y="343861"/>
                </a:cubicBezTo>
                <a:cubicBezTo>
                  <a:pt x="1990918" y="374701"/>
                  <a:pt x="2031770" y="404753"/>
                  <a:pt x="1997517" y="452881"/>
                </a:cubicBezTo>
                <a:cubicBezTo>
                  <a:pt x="2011080" y="488196"/>
                  <a:pt x="2025530" y="519172"/>
                  <a:pt x="2033355" y="556025"/>
                </a:cubicBezTo>
                <a:cubicBezTo>
                  <a:pt x="2033529" y="594928"/>
                  <a:pt x="2067993" y="616442"/>
                  <a:pt x="2083468" y="651245"/>
                </a:cubicBezTo>
                <a:cubicBezTo>
                  <a:pt x="2047403" y="677308"/>
                  <a:pt x="2115782" y="687685"/>
                  <a:pt x="2098330" y="706711"/>
                </a:cubicBezTo>
                <a:cubicBezTo>
                  <a:pt x="2146283" y="702061"/>
                  <a:pt x="2128694" y="712924"/>
                  <a:pt x="2126406" y="719687"/>
                </a:cubicBezTo>
                <a:cubicBezTo>
                  <a:pt x="2208174" y="726477"/>
                  <a:pt x="2149944" y="776929"/>
                  <a:pt x="2174607" y="815419"/>
                </a:cubicBezTo>
                <a:cubicBezTo>
                  <a:pt x="2157805" y="844520"/>
                  <a:pt x="2206646" y="835534"/>
                  <a:pt x="2198894" y="860160"/>
                </a:cubicBezTo>
                <a:cubicBezTo>
                  <a:pt x="2225571" y="875562"/>
                  <a:pt x="2220894" y="911663"/>
                  <a:pt x="2222707" y="933728"/>
                </a:cubicBezTo>
                <a:cubicBezTo>
                  <a:pt x="2218781" y="957329"/>
                  <a:pt x="2242145" y="975668"/>
                  <a:pt x="2218580" y="1002482"/>
                </a:cubicBezTo>
                <a:cubicBezTo>
                  <a:pt x="2216055" y="1023658"/>
                  <a:pt x="2229067" y="1026321"/>
                  <a:pt x="2197341" y="1053272"/>
                </a:cubicBezTo>
                <a:cubicBezTo>
                  <a:pt x="2219679" y="1067786"/>
                  <a:pt x="2193827" y="1101362"/>
                  <a:pt x="2196664" y="1127251"/>
                </a:cubicBezTo>
                <a:cubicBezTo>
                  <a:pt x="2154760" y="1177429"/>
                  <a:pt x="2221364" y="1196481"/>
                  <a:pt x="2217713" y="1236409"/>
                </a:cubicBezTo>
                <a:cubicBezTo>
                  <a:pt x="2225400" y="1265098"/>
                  <a:pt x="2263176" y="1283675"/>
                  <a:pt x="2239750" y="1318652"/>
                </a:cubicBezTo>
                <a:cubicBezTo>
                  <a:pt x="2238624" y="1337403"/>
                  <a:pt x="2248975" y="1353078"/>
                  <a:pt x="2253587" y="1370293"/>
                </a:cubicBezTo>
                <a:cubicBezTo>
                  <a:pt x="2290201" y="1376881"/>
                  <a:pt x="2247886" y="1402569"/>
                  <a:pt x="2257723" y="1416333"/>
                </a:cubicBezTo>
                <a:cubicBezTo>
                  <a:pt x="2305063" y="1432348"/>
                  <a:pt x="2218108" y="1459747"/>
                  <a:pt x="2256772" y="1473986"/>
                </a:cubicBezTo>
                <a:cubicBezTo>
                  <a:pt x="2192018" y="1507737"/>
                  <a:pt x="2288811" y="1494101"/>
                  <a:pt x="2260909" y="1520026"/>
                </a:cubicBezTo>
                <a:cubicBezTo>
                  <a:pt x="2268597" y="1548716"/>
                  <a:pt x="2271058" y="1580856"/>
                  <a:pt x="2283971" y="1606095"/>
                </a:cubicBezTo>
                <a:cubicBezTo>
                  <a:pt x="2312322" y="1635397"/>
                  <a:pt x="2344499" y="1663675"/>
                  <a:pt x="2325033" y="1705789"/>
                </a:cubicBezTo>
                <a:cubicBezTo>
                  <a:pt x="2339246" y="1751180"/>
                  <a:pt x="2320805" y="1797120"/>
                  <a:pt x="2386998" y="1791684"/>
                </a:cubicBezTo>
                <a:cubicBezTo>
                  <a:pt x="2387510" y="1793597"/>
                  <a:pt x="2385598" y="1794109"/>
                  <a:pt x="2385598" y="1794109"/>
                </a:cubicBezTo>
                <a:cubicBezTo>
                  <a:pt x="2387510" y="1793597"/>
                  <a:pt x="2401411" y="1791922"/>
                  <a:pt x="2436488" y="1792773"/>
                </a:cubicBezTo>
                <a:cubicBezTo>
                  <a:pt x="2438675" y="1808587"/>
                  <a:pt x="2441000" y="1832562"/>
                  <a:pt x="2475701" y="1839664"/>
                </a:cubicBezTo>
                <a:cubicBezTo>
                  <a:pt x="2508491" y="1847278"/>
                  <a:pt x="2488990" y="1858653"/>
                  <a:pt x="2512352" y="1876992"/>
                </a:cubicBezTo>
                <a:cubicBezTo>
                  <a:pt x="2508290" y="1892430"/>
                  <a:pt x="2566319" y="1887132"/>
                  <a:pt x="2529741" y="1911282"/>
                </a:cubicBezTo>
                <a:cubicBezTo>
                  <a:pt x="2537666" y="1925558"/>
                  <a:pt x="2567518" y="1929860"/>
                  <a:pt x="2566392" y="1948610"/>
                </a:cubicBezTo>
                <a:cubicBezTo>
                  <a:pt x="2578543" y="1949967"/>
                  <a:pt x="2584629" y="1953077"/>
                  <a:pt x="2587264" y="1957175"/>
                </a:cubicBezTo>
                <a:cubicBezTo>
                  <a:pt x="2595172" y="1969469"/>
                  <a:pt x="2572022" y="1990663"/>
                  <a:pt x="2588392" y="2000114"/>
                </a:cubicBezTo>
                <a:cubicBezTo>
                  <a:pt x="2589417" y="2003939"/>
                  <a:pt x="2588017" y="2006364"/>
                  <a:pt x="2589042" y="2010189"/>
                </a:cubicBezTo>
                <a:lnTo>
                  <a:pt x="2001570" y="2167602"/>
                </a:lnTo>
                <a:lnTo>
                  <a:pt x="1272862" y="2362858"/>
                </a:lnTo>
                <a:lnTo>
                  <a:pt x="534887" y="2560598"/>
                </a:lnTo>
                <a:cubicBezTo>
                  <a:pt x="533212" y="2546698"/>
                  <a:pt x="525287" y="2532422"/>
                  <a:pt x="493010" y="2526720"/>
                </a:cubicBezTo>
                <a:cubicBezTo>
                  <a:pt x="478184" y="2501993"/>
                  <a:pt x="501099" y="2465105"/>
                  <a:pt x="470973" y="2444477"/>
                </a:cubicBezTo>
                <a:cubicBezTo>
                  <a:pt x="497575" y="2398400"/>
                  <a:pt x="482613" y="2365511"/>
                  <a:pt x="442274" y="2337370"/>
                </a:cubicBezTo>
                <a:cubicBezTo>
                  <a:pt x="423111" y="2311756"/>
                  <a:pt x="435574" y="2281767"/>
                  <a:pt x="412586" y="2257177"/>
                </a:cubicBezTo>
                <a:cubicBezTo>
                  <a:pt x="397248" y="2230538"/>
                  <a:pt x="414562" y="2203349"/>
                  <a:pt x="416063" y="2178348"/>
                </a:cubicBezTo>
                <a:cubicBezTo>
                  <a:pt x="413738" y="2154371"/>
                  <a:pt x="444441" y="2123595"/>
                  <a:pt x="419028" y="2097605"/>
                </a:cubicBezTo>
                <a:cubicBezTo>
                  <a:pt x="371687" y="2081591"/>
                  <a:pt x="401228" y="2038827"/>
                  <a:pt x="397878" y="2011025"/>
                </a:cubicBezTo>
                <a:cubicBezTo>
                  <a:pt x="394016" y="1981310"/>
                  <a:pt x="402517" y="1944183"/>
                  <a:pt x="377617" y="1920106"/>
                </a:cubicBezTo>
                <a:cubicBezTo>
                  <a:pt x="390593" y="1892029"/>
                  <a:pt x="368630" y="1871266"/>
                  <a:pt x="349091" y="1851901"/>
                </a:cubicBezTo>
                <a:cubicBezTo>
                  <a:pt x="334266" y="1827174"/>
                  <a:pt x="283714" y="1791520"/>
                  <a:pt x="289928" y="1761156"/>
                </a:cubicBezTo>
                <a:cubicBezTo>
                  <a:pt x="295391" y="1743293"/>
                  <a:pt x="325993" y="1735093"/>
                  <a:pt x="296004" y="1722630"/>
                </a:cubicBezTo>
                <a:cubicBezTo>
                  <a:pt x="321106" y="1701554"/>
                  <a:pt x="300305" y="1692778"/>
                  <a:pt x="285242" y="1682465"/>
                </a:cubicBezTo>
                <a:cubicBezTo>
                  <a:pt x="296205" y="1677477"/>
                  <a:pt x="252315" y="1666687"/>
                  <a:pt x="279467" y="1653263"/>
                </a:cubicBezTo>
                <a:cubicBezTo>
                  <a:pt x="286330" y="1632973"/>
                  <a:pt x="223726" y="1651798"/>
                  <a:pt x="248828" y="1630723"/>
                </a:cubicBezTo>
                <a:cubicBezTo>
                  <a:pt x="255316" y="1616685"/>
                  <a:pt x="205314" y="1613683"/>
                  <a:pt x="224678" y="1594145"/>
                </a:cubicBezTo>
                <a:cubicBezTo>
                  <a:pt x="239704" y="1573719"/>
                  <a:pt x="189463" y="1585131"/>
                  <a:pt x="206778" y="1557943"/>
                </a:cubicBezTo>
                <a:cubicBezTo>
                  <a:pt x="178701" y="1544966"/>
                  <a:pt x="196902" y="1513439"/>
                  <a:pt x="187953" y="1495338"/>
                </a:cubicBezTo>
                <a:cubicBezTo>
                  <a:pt x="160764" y="1478024"/>
                  <a:pt x="142388" y="1470648"/>
                  <a:pt x="144025" y="1453809"/>
                </a:cubicBezTo>
                <a:cubicBezTo>
                  <a:pt x="93648" y="1457059"/>
                  <a:pt x="108299" y="1442883"/>
                  <a:pt x="116700" y="1428332"/>
                </a:cubicBezTo>
                <a:cubicBezTo>
                  <a:pt x="97299" y="1417131"/>
                  <a:pt x="130802" y="1381505"/>
                  <a:pt x="101838" y="1372866"/>
                </a:cubicBezTo>
                <a:cubicBezTo>
                  <a:pt x="96200" y="1351827"/>
                  <a:pt x="56923" y="1358252"/>
                  <a:pt x="98725" y="1330651"/>
                </a:cubicBezTo>
                <a:cubicBezTo>
                  <a:pt x="69900" y="1330175"/>
                  <a:pt x="76662" y="1332463"/>
                  <a:pt x="102277" y="1313300"/>
                </a:cubicBezTo>
                <a:cubicBezTo>
                  <a:pt x="119216" y="1292362"/>
                  <a:pt x="75464" y="1289736"/>
                  <a:pt x="77614" y="1274810"/>
                </a:cubicBezTo>
                <a:cubicBezTo>
                  <a:pt x="47112" y="1260433"/>
                  <a:pt x="92090" y="1221732"/>
                  <a:pt x="57251" y="1206467"/>
                </a:cubicBezTo>
                <a:cubicBezTo>
                  <a:pt x="56840" y="1181978"/>
                  <a:pt x="55677" y="1169990"/>
                  <a:pt x="21862" y="1158551"/>
                </a:cubicBezTo>
                <a:cubicBezTo>
                  <a:pt x="2087" y="1153600"/>
                  <a:pt x="22201" y="1121561"/>
                  <a:pt x="0" y="1115210"/>
                </a:cubicBezTo>
                <a:cubicBezTo>
                  <a:pt x="27252" y="1079209"/>
                  <a:pt x="83606" y="1060009"/>
                  <a:pt x="46955" y="1022681"/>
                </a:cubicBezTo>
                <a:cubicBezTo>
                  <a:pt x="55869" y="1010043"/>
                  <a:pt x="-3048" y="1019679"/>
                  <a:pt x="32642" y="999867"/>
                </a:cubicBezTo>
                <a:cubicBezTo>
                  <a:pt x="34929" y="993103"/>
                  <a:pt x="90496" y="955665"/>
                  <a:pt x="50844" y="968340"/>
                </a:cubicBezTo>
                <a:cubicBezTo>
                  <a:pt x="55419" y="954815"/>
                  <a:pt x="107023" y="910238"/>
                  <a:pt x="99986" y="891624"/>
                </a:cubicBezTo>
                <a:cubicBezTo>
                  <a:pt x="145376" y="877412"/>
                  <a:pt x="139126" y="877037"/>
                  <a:pt x="139638" y="878949"/>
                </a:cubicBezTo>
                <a:cubicBezTo>
                  <a:pt x="142301" y="865936"/>
                  <a:pt x="146740" y="844247"/>
                  <a:pt x="139702" y="825633"/>
                </a:cubicBezTo>
                <a:cubicBezTo>
                  <a:pt x="175630" y="791408"/>
                  <a:pt x="144516" y="797695"/>
                  <a:pt x="140928" y="784306"/>
                </a:cubicBezTo>
                <a:cubicBezTo>
                  <a:pt x="134266" y="759442"/>
                  <a:pt x="104826" y="779630"/>
                  <a:pt x="153767" y="748066"/>
                </a:cubicBezTo>
                <a:cubicBezTo>
                  <a:pt x="122890" y="739940"/>
                  <a:pt x="127291" y="687513"/>
                  <a:pt x="144881" y="676649"/>
                </a:cubicBezTo>
                <a:cubicBezTo>
                  <a:pt x="141531" y="648848"/>
                  <a:pt x="122816" y="678462"/>
                  <a:pt x="151094" y="646285"/>
                </a:cubicBezTo>
                <a:cubicBezTo>
                  <a:pt x="120593" y="631909"/>
                  <a:pt x="141870" y="611858"/>
                  <a:pt x="122907" y="541090"/>
                </a:cubicBezTo>
                <a:cubicBezTo>
                  <a:pt x="146197" y="497952"/>
                  <a:pt x="105483" y="476062"/>
                  <a:pt x="74744" y="476098"/>
                </a:cubicBezTo>
                <a:lnTo>
                  <a:pt x="720914" y="302958"/>
                </a:lnTo>
                <a:lnTo>
                  <a:pt x="1449621" y="107701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innerShdw blurRad="266700">
              <a:prstClr val="black">
                <a:alpha val="61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lvl1pPr>
              <a:defRPr lang="en-ID" sz="6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marL="0" lvl="0" algn="ctr" defTabSz="457200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70873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Add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pHolder1">
            <a:extLst>
              <a:ext uri="{FF2B5EF4-FFF2-40B4-BE49-F238E27FC236}">
                <a16:creationId xmlns:a16="http://schemas.microsoft.com/office/drawing/2014/main" id="{FAF8A0EA-326C-4B37-A50B-57F18C45B6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6823220" cy="6299604"/>
          </a:xfrm>
          <a:custGeom>
            <a:avLst/>
            <a:gdLst>
              <a:gd name="connsiteX0" fmla="*/ 0 w 6823220"/>
              <a:gd name="connsiteY0" fmla="*/ 0 h 6299604"/>
              <a:gd name="connsiteX1" fmla="*/ 6600970 w 6823220"/>
              <a:gd name="connsiteY1" fmla="*/ 0 h 6299604"/>
              <a:gd name="connsiteX2" fmla="*/ 6592318 w 6823220"/>
              <a:gd name="connsiteY2" fmla="*/ 48419 h 6299604"/>
              <a:gd name="connsiteX3" fmla="*/ 6524625 w 6823220"/>
              <a:gd name="connsiteY3" fmla="*/ 203066 h 6299604"/>
              <a:gd name="connsiteX4" fmla="*/ 6515738 w 6823220"/>
              <a:gd name="connsiteY4" fmla="*/ 451001 h 6299604"/>
              <a:gd name="connsiteX5" fmla="*/ 6725321 w 6823220"/>
              <a:gd name="connsiteY5" fmla="*/ 669929 h 6299604"/>
              <a:gd name="connsiteX6" fmla="*/ 6798928 w 6823220"/>
              <a:gd name="connsiteY6" fmla="*/ 779147 h 6299604"/>
              <a:gd name="connsiteX7" fmla="*/ 6823220 w 6823220"/>
              <a:gd name="connsiteY7" fmla="*/ 965223 h 6299604"/>
              <a:gd name="connsiteX8" fmla="*/ 6744049 w 6823220"/>
              <a:gd name="connsiteY8" fmla="*/ 1011367 h 6299604"/>
              <a:gd name="connsiteX9" fmla="*/ 6633705 w 6823220"/>
              <a:gd name="connsiteY9" fmla="*/ 1056806 h 6299604"/>
              <a:gd name="connsiteX10" fmla="*/ 6393748 w 6823220"/>
              <a:gd name="connsiteY10" fmla="*/ 1256875 h 6299604"/>
              <a:gd name="connsiteX11" fmla="*/ 6205351 w 6823220"/>
              <a:gd name="connsiteY11" fmla="*/ 1317289 h 6299604"/>
              <a:gd name="connsiteX12" fmla="*/ 6066267 w 6823220"/>
              <a:gd name="connsiteY12" fmla="*/ 1300852 h 6299604"/>
              <a:gd name="connsiteX13" fmla="*/ 5953932 w 6823220"/>
              <a:gd name="connsiteY13" fmla="*/ 1408392 h 6299604"/>
              <a:gd name="connsiteX14" fmla="*/ 5858385 w 6823220"/>
              <a:gd name="connsiteY14" fmla="*/ 1469763 h 6299604"/>
              <a:gd name="connsiteX15" fmla="*/ 5697838 w 6823220"/>
              <a:gd name="connsiteY15" fmla="*/ 1623457 h 6299604"/>
              <a:gd name="connsiteX16" fmla="*/ 5616449 w 6823220"/>
              <a:gd name="connsiteY16" fmla="*/ 1731470 h 6299604"/>
              <a:gd name="connsiteX17" fmla="*/ 5623476 w 6823220"/>
              <a:gd name="connsiteY17" fmla="*/ 1964171 h 6299604"/>
              <a:gd name="connsiteX18" fmla="*/ 5558236 w 6823220"/>
              <a:gd name="connsiteY18" fmla="*/ 2056724 h 6299604"/>
              <a:gd name="connsiteX19" fmla="*/ 5493877 w 6823220"/>
              <a:gd name="connsiteY19" fmla="*/ 2118338 h 6299604"/>
              <a:gd name="connsiteX20" fmla="*/ 5382417 w 6823220"/>
              <a:gd name="connsiteY20" fmla="*/ 2194940 h 6299604"/>
              <a:gd name="connsiteX21" fmla="*/ 5288210 w 6823220"/>
              <a:gd name="connsiteY21" fmla="*/ 2225385 h 6299604"/>
              <a:gd name="connsiteX22" fmla="*/ 5131873 w 6823220"/>
              <a:gd name="connsiteY22" fmla="*/ 2255106 h 6299604"/>
              <a:gd name="connsiteX23" fmla="*/ 5019538 w 6823220"/>
              <a:gd name="connsiteY23" fmla="*/ 2362645 h 6299604"/>
              <a:gd name="connsiteX24" fmla="*/ 4954061 w 6823220"/>
              <a:gd name="connsiteY24" fmla="*/ 2455427 h 6299604"/>
              <a:gd name="connsiteX25" fmla="*/ 4918667 w 6823220"/>
              <a:gd name="connsiteY25" fmla="*/ 2579153 h 6299604"/>
              <a:gd name="connsiteX26" fmla="*/ 4807209 w 6823220"/>
              <a:gd name="connsiteY26" fmla="*/ 2655756 h 6299604"/>
              <a:gd name="connsiteX27" fmla="*/ 4663686 w 6823220"/>
              <a:gd name="connsiteY27" fmla="*/ 2763052 h 6299604"/>
              <a:gd name="connsiteX28" fmla="*/ 4525719 w 6823220"/>
              <a:gd name="connsiteY28" fmla="*/ 2715449 h 6299604"/>
              <a:gd name="connsiteX29" fmla="*/ 4469364 w 6823220"/>
              <a:gd name="connsiteY29" fmla="*/ 2560065 h 6299604"/>
              <a:gd name="connsiteX30" fmla="*/ 4295761 w 6823220"/>
              <a:gd name="connsiteY30" fmla="*/ 2636415 h 6299604"/>
              <a:gd name="connsiteX31" fmla="*/ 4185419 w 6823220"/>
              <a:gd name="connsiteY31" fmla="*/ 2681853 h 6299604"/>
              <a:gd name="connsiteX32" fmla="*/ 4072846 w 6823220"/>
              <a:gd name="connsiteY32" fmla="*/ 2789622 h 6299604"/>
              <a:gd name="connsiteX33" fmla="*/ 3992573 w 6823220"/>
              <a:gd name="connsiteY33" fmla="*/ 2866467 h 6299604"/>
              <a:gd name="connsiteX34" fmla="*/ 3815875 w 6823220"/>
              <a:gd name="connsiteY34" fmla="*/ 3035623 h 6299604"/>
              <a:gd name="connsiteX35" fmla="*/ 3766548 w 6823220"/>
              <a:gd name="connsiteY35" fmla="*/ 3112943 h 6299604"/>
              <a:gd name="connsiteX36" fmla="*/ 3732028 w 6823220"/>
              <a:gd name="connsiteY36" fmla="*/ 3205733 h 6299604"/>
              <a:gd name="connsiteX37" fmla="*/ 3666792 w 6823220"/>
              <a:gd name="connsiteY37" fmla="*/ 3298283 h 6299604"/>
              <a:gd name="connsiteX38" fmla="*/ 3647306 w 6823220"/>
              <a:gd name="connsiteY38" fmla="*/ 3406779 h 6299604"/>
              <a:gd name="connsiteX39" fmla="*/ 3582069 w 6823220"/>
              <a:gd name="connsiteY39" fmla="*/ 3499329 h 6299604"/>
              <a:gd name="connsiteX40" fmla="*/ 3502670 w 6823220"/>
              <a:gd name="connsiteY40" fmla="*/ 3545240 h 6299604"/>
              <a:gd name="connsiteX41" fmla="*/ 3376403 w 6823220"/>
              <a:gd name="connsiteY41" fmla="*/ 3606374 h 6299604"/>
              <a:gd name="connsiteX42" fmla="*/ 3189120 w 6823220"/>
              <a:gd name="connsiteY42" fmla="*/ 3635624 h 6299604"/>
              <a:gd name="connsiteX43" fmla="*/ 3109950 w 6823220"/>
              <a:gd name="connsiteY43" fmla="*/ 3681769 h 6299604"/>
              <a:gd name="connsiteX44" fmla="*/ 3044484 w 6823220"/>
              <a:gd name="connsiteY44" fmla="*/ 3774086 h 6299604"/>
              <a:gd name="connsiteX45" fmla="*/ 2980124 w 6823220"/>
              <a:gd name="connsiteY45" fmla="*/ 3835700 h 6299604"/>
              <a:gd name="connsiteX46" fmla="*/ 2944727 w 6823220"/>
              <a:gd name="connsiteY46" fmla="*/ 3959428 h 6299604"/>
              <a:gd name="connsiteX47" fmla="*/ 2894285 w 6823220"/>
              <a:gd name="connsiteY47" fmla="*/ 4067914 h 6299604"/>
              <a:gd name="connsiteX48" fmla="*/ 2830162 w 6823220"/>
              <a:gd name="connsiteY48" fmla="*/ 4129300 h 6299604"/>
              <a:gd name="connsiteX49" fmla="*/ 2734615 w 6823220"/>
              <a:gd name="connsiteY49" fmla="*/ 4190671 h 6299604"/>
              <a:gd name="connsiteX50" fmla="*/ 2640648 w 6823220"/>
              <a:gd name="connsiteY50" fmla="*/ 4220882 h 6299604"/>
              <a:gd name="connsiteX51" fmla="*/ 2530065 w 6823220"/>
              <a:gd name="connsiteY51" fmla="*/ 4266548 h 6299604"/>
              <a:gd name="connsiteX52" fmla="*/ 2406254 w 6823220"/>
              <a:gd name="connsiteY52" fmla="*/ 4265585 h 6299604"/>
              <a:gd name="connsiteX53" fmla="*/ 2264954 w 6823220"/>
              <a:gd name="connsiteY53" fmla="*/ 4311014 h 6299604"/>
              <a:gd name="connsiteX54" fmla="*/ 2029221 w 6823220"/>
              <a:gd name="connsiteY54" fmla="*/ 4386646 h 6299604"/>
              <a:gd name="connsiteX55" fmla="*/ 1855855 w 6823220"/>
              <a:gd name="connsiteY55" fmla="*/ 4462769 h 6299604"/>
              <a:gd name="connsiteX56" fmla="*/ 1760534 w 6823220"/>
              <a:gd name="connsiteY56" fmla="*/ 4524376 h 6299604"/>
              <a:gd name="connsiteX57" fmla="*/ 1615898 w 6823220"/>
              <a:gd name="connsiteY57" fmla="*/ 4662838 h 6299604"/>
              <a:gd name="connsiteX58" fmla="*/ 1549318 w 6823220"/>
              <a:gd name="connsiteY58" fmla="*/ 4786320 h 6299604"/>
              <a:gd name="connsiteX59" fmla="*/ 1452894 w 6823220"/>
              <a:gd name="connsiteY59" fmla="*/ 4878628 h 6299604"/>
              <a:gd name="connsiteX60" fmla="*/ 1403806 w 6823220"/>
              <a:gd name="connsiteY60" fmla="*/ 4955719 h 6299604"/>
              <a:gd name="connsiteX61" fmla="*/ 1273979 w 6823220"/>
              <a:gd name="connsiteY61" fmla="*/ 5109649 h 6299604"/>
              <a:gd name="connsiteX62" fmla="*/ 1146598 w 6823220"/>
              <a:gd name="connsiteY62" fmla="*/ 5201948 h 6299604"/>
              <a:gd name="connsiteX63" fmla="*/ 1127113 w 6823220"/>
              <a:gd name="connsiteY63" fmla="*/ 5310444 h 6299604"/>
              <a:gd name="connsiteX64" fmla="*/ 805781 w 6823220"/>
              <a:gd name="connsiteY64" fmla="*/ 5618060 h 6299604"/>
              <a:gd name="connsiteX65" fmla="*/ 694323 w 6823220"/>
              <a:gd name="connsiteY65" fmla="*/ 5694662 h 6299604"/>
              <a:gd name="connsiteX66" fmla="*/ 553021 w 6823220"/>
              <a:gd name="connsiteY66" fmla="*/ 5740090 h 6299604"/>
              <a:gd name="connsiteX67" fmla="*/ 472747 w 6823220"/>
              <a:gd name="connsiteY67" fmla="*/ 5816938 h 6299604"/>
              <a:gd name="connsiteX68" fmla="*/ 315294 w 6823220"/>
              <a:gd name="connsiteY68" fmla="*/ 5877827 h 6299604"/>
              <a:gd name="connsiteX69" fmla="*/ 185694 w 6823220"/>
              <a:gd name="connsiteY69" fmla="*/ 6031994 h 6299604"/>
              <a:gd name="connsiteX70" fmla="*/ 150298 w 6823220"/>
              <a:gd name="connsiteY70" fmla="*/ 6155722 h 6299604"/>
              <a:gd name="connsiteX71" fmla="*/ 0 w 6823220"/>
              <a:gd name="connsiteY71" fmla="*/ 6299604 h 6299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6823220" h="6299604">
                <a:moveTo>
                  <a:pt x="0" y="0"/>
                </a:moveTo>
                <a:lnTo>
                  <a:pt x="6600970" y="0"/>
                </a:lnTo>
                <a:lnTo>
                  <a:pt x="6592318" y="48419"/>
                </a:lnTo>
                <a:cubicBezTo>
                  <a:pt x="6592318" y="48419"/>
                  <a:pt x="6572836" y="156912"/>
                  <a:pt x="6524625" y="203066"/>
                </a:cubicBezTo>
                <a:cubicBezTo>
                  <a:pt x="6476412" y="249220"/>
                  <a:pt x="6515738" y="451001"/>
                  <a:pt x="6515738" y="451001"/>
                </a:cubicBezTo>
                <a:lnTo>
                  <a:pt x="6725321" y="669929"/>
                </a:lnTo>
                <a:lnTo>
                  <a:pt x="6798928" y="779147"/>
                </a:lnTo>
                <a:lnTo>
                  <a:pt x="6823220" y="965223"/>
                </a:lnTo>
                <a:lnTo>
                  <a:pt x="6744049" y="1011367"/>
                </a:lnTo>
                <a:lnTo>
                  <a:pt x="6633705" y="1056806"/>
                </a:lnTo>
                <a:lnTo>
                  <a:pt x="6393748" y="1256875"/>
                </a:lnTo>
                <a:lnTo>
                  <a:pt x="6205351" y="1317289"/>
                </a:lnTo>
                <a:lnTo>
                  <a:pt x="6066267" y="1300852"/>
                </a:lnTo>
                <a:lnTo>
                  <a:pt x="5953932" y="1408392"/>
                </a:lnTo>
                <a:lnTo>
                  <a:pt x="5858385" y="1469763"/>
                </a:lnTo>
                <a:lnTo>
                  <a:pt x="5697838" y="1623457"/>
                </a:lnTo>
                <a:lnTo>
                  <a:pt x="5616449" y="1731470"/>
                </a:lnTo>
                <a:lnTo>
                  <a:pt x="5623476" y="1964171"/>
                </a:lnTo>
                <a:lnTo>
                  <a:pt x="5558236" y="2056724"/>
                </a:lnTo>
                <a:lnTo>
                  <a:pt x="5493877" y="2118338"/>
                </a:lnTo>
                <a:lnTo>
                  <a:pt x="5382417" y="2194940"/>
                </a:lnTo>
                <a:lnTo>
                  <a:pt x="5288210" y="2225385"/>
                </a:lnTo>
                <a:lnTo>
                  <a:pt x="5131873" y="2255106"/>
                </a:lnTo>
                <a:lnTo>
                  <a:pt x="5019538" y="2362645"/>
                </a:lnTo>
                <a:lnTo>
                  <a:pt x="4954061" y="2455427"/>
                </a:lnTo>
                <a:lnTo>
                  <a:pt x="4918667" y="2579153"/>
                </a:lnTo>
                <a:lnTo>
                  <a:pt x="4807209" y="2655756"/>
                </a:lnTo>
                <a:lnTo>
                  <a:pt x="4663686" y="2763052"/>
                </a:lnTo>
                <a:lnTo>
                  <a:pt x="4525719" y="2715449"/>
                </a:lnTo>
                <a:lnTo>
                  <a:pt x="4469364" y="2560065"/>
                </a:lnTo>
                <a:lnTo>
                  <a:pt x="4295761" y="2636415"/>
                </a:lnTo>
                <a:lnTo>
                  <a:pt x="4185419" y="2681853"/>
                </a:lnTo>
                <a:cubicBezTo>
                  <a:pt x="4185419" y="2681853"/>
                  <a:pt x="4136091" y="2759175"/>
                  <a:pt x="4072846" y="2789622"/>
                </a:cubicBezTo>
                <a:cubicBezTo>
                  <a:pt x="4009823" y="2820308"/>
                  <a:pt x="3992573" y="2866467"/>
                  <a:pt x="3992573" y="2866467"/>
                </a:cubicBezTo>
                <a:lnTo>
                  <a:pt x="3815875" y="3035623"/>
                </a:lnTo>
                <a:lnTo>
                  <a:pt x="3766548" y="3112943"/>
                </a:lnTo>
                <a:lnTo>
                  <a:pt x="3732028" y="3205733"/>
                </a:lnTo>
                <a:lnTo>
                  <a:pt x="3666792" y="3298283"/>
                </a:lnTo>
                <a:lnTo>
                  <a:pt x="3647306" y="3406779"/>
                </a:lnTo>
                <a:lnTo>
                  <a:pt x="3582069" y="3499329"/>
                </a:lnTo>
                <a:lnTo>
                  <a:pt x="3502670" y="3545240"/>
                </a:lnTo>
                <a:lnTo>
                  <a:pt x="3376403" y="3606374"/>
                </a:lnTo>
                <a:lnTo>
                  <a:pt x="3189120" y="3635624"/>
                </a:lnTo>
                <a:lnTo>
                  <a:pt x="3109950" y="3681769"/>
                </a:lnTo>
                <a:lnTo>
                  <a:pt x="3044484" y="3774086"/>
                </a:lnTo>
                <a:lnTo>
                  <a:pt x="2980124" y="3835700"/>
                </a:lnTo>
                <a:lnTo>
                  <a:pt x="2944727" y="3959428"/>
                </a:lnTo>
                <a:lnTo>
                  <a:pt x="2894285" y="4067914"/>
                </a:lnTo>
                <a:lnTo>
                  <a:pt x="2830162" y="4129300"/>
                </a:lnTo>
                <a:lnTo>
                  <a:pt x="2734615" y="4190671"/>
                </a:lnTo>
                <a:lnTo>
                  <a:pt x="2640648" y="4220882"/>
                </a:lnTo>
                <a:cubicBezTo>
                  <a:pt x="2640648" y="4220882"/>
                  <a:pt x="2591096" y="4297965"/>
                  <a:pt x="2530065" y="4266548"/>
                </a:cubicBezTo>
                <a:cubicBezTo>
                  <a:pt x="2469276" y="4234900"/>
                  <a:pt x="2406254" y="4265585"/>
                  <a:pt x="2406254" y="4265585"/>
                </a:cubicBezTo>
                <a:lnTo>
                  <a:pt x="2264954" y="4311014"/>
                </a:lnTo>
                <a:lnTo>
                  <a:pt x="2029221" y="4386646"/>
                </a:lnTo>
                <a:lnTo>
                  <a:pt x="1855855" y="4462769"/>
                </a:lnTo>
                <a:lnTo>
                  <a:pt x="1760534" y="4524376"/>
                </a:lnTo>
                <a:lnTo>
                  <a:pt x="1615898" y="4662838"/>
                </a:lnTo>
                <a:lnTo>
                  <a:pt x="1549318" y="4786320"/>
                </a:lnTo>
                <a:lnTo>
                  <a:pt x="1452894" y="4878628"/>
                </a:lnTo>
                <a:lnTo>
                  <a:pt x="1403806" y="4955719"/>
                </a:lnTo>
                <a:lnTo>
                  <a:pt x="1273979" y="5109649"/>
                </a:lnTo>
                <a:lnTo>
                  <a:pt x="1146598" y="5201948"/>
                </a:lnTo>
                <a:cubicBezTo>
                  <a:pt x="1018987" y="5294013"/>
                  <a:pt x="1127113" y="5310444"/>
                  <a:pt x="1127113" y="5310444"/>
                </a:cubicBezTo>
                <a:lnTo>
                  <a:pt x="805781" y="5618060"/>
                </a:lnTo>
                <a:lnTo>
                  <a:pt x="694323" y="5694662"/>
                </a:lnTo>
                <a:lnTo>
                  <a:pt x="553021" y="5740090"/>
                </a:lnTo>
                <a:lnTo>
                  <a:pt x="472747" y="5816938"/>
                </a:lnTo>
                <a:lnTo>
                  <a:pt x="315294" y="5877827"/>
                </a:lnTo>
                <a:lnTo>
                  <a:pt x="185694" y="6031994"/>
                </a:lnTo>
                <a:lnTo>
                  <a:pt x="150298" y="6155722"/>
                </a:lnTo>
                <a:lnTo>
                  <a:pt x="0" y="6299604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 w="55897" cap="flat">
            <a:noFill/>
            <a:prstDash val="solid"/>
            <a:miter/>
          </a:ln>
          <a:effectLst>
            <a:outerShdw blurRad="203200" dist="152400" dir="3660000" algn="t" rotWithShape="0">
              <a:prstClr val="black">
                <a:alpha val="3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ID" sz="6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marL="0" lvl="0" defTabSz="457200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54512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Add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pHolder1">
            <a:extLst>
              <a:ext uri="{FF2B5EF4-FFF2-40B4-BE49-F238E27FC236}">
                <a16:creationId xmlns:a16="http://schemas.microsoft.com/office/drawing/2014/main" id="{5FF795FC-7E46-42FB-9A86-CC4A64951F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3588" cy="6858000"/>
          </a:xfrm>
          <a:custGeom>
            <a:avLst/>
            <a:gdLst>
              <a:gd name="connsiteX0" fmla="*/ 0 w 12193588"/>
              <a:gd name="connsiteY0" fmla="*/ 0 h 6858000"/>
              <a:gd name="connsiteX1" fmla="*/ 12193588 w 12193588"/>
              <a:gd name="connsiteY1" fmla="*/ 0 h 6858000"/>
              <a:gd name="connsiteX2" fmla="*/ 12193588 w 12193588"/>
              <a:gd name="connsiteY2" fmla="*/ 6858000 h 6858000"/>
              <a:gd name="connsiteX3" fmla="*/ 0 w 121935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3588" h="6858000">
                <a:moveTo>
                  <a:pt x="0" y="0"/>
                </a:moveTo>
                <a:lnTo>
                  <a:pt x="12193588" y="0"/>
                </a:lnTo>
                <a:lnTo>
                  <a:pt x="12193588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lvl1pPr>
              <a:defRPr lang="en-ID" sz="6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marL="0" lvl="0" algn="ctr" defTabSz="457200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50293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C82200D-2C16-4990-8D55-F226FC36A9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537682" cy="6858000"/>
          </a:xfrm>
          <a:custGeom>
            <a:avLst/>
            <a:gdLst>
              <a:gd name="connsiteX0" fmla="*/ 0 w 4537682"/>
              <a:gd name="connsiteY0" fmla="*/ 0 h 6858000"/>
              <a:gd name="connsiteX1" fmla="*/ 746370 w 4537682"/>
              <a:gd name="connsiteY1" fmla="*/ 0 h 6858000"/>
              <a:gd name="connsiteX2" fmla="*/ 974202 w 4537682"/>
              <a:gd name="connsiteY2" fmla="*/ 0 h 6858000"/>
              <a:gd name="connsiteX3" fmla="*/ 4004464 w 4537682"/>
              <a:gd name="connsiteY3" fmla="*/ 0 h 6858000"/>
              <a:gd name="connsiteX4" fmla="*/ 4006990 w 4537682"/>
              <a:gd name="connsiteY4" fmla="*/ 6130 h 6858000"/>
              <a:gd name="connsiteX5" fmla="*/ 3970708 w 4537682"/>
              <a:gd name="connsiteY5" fmla="*/ 254261 h 6858000"/>
              <a:gd name="connsiteX6" fmla="*/ 3970708 w 4537682"/>
              <a:gd name="connsiteY6" fmla="*/ 947159 h 6858000"/>
              <a:gd name="connsiteX7" fmla="*/ 4045614 w 4537682"/>
              <a:gd name="connsiteY7" fmla="*/ 1686874 h 6858000"/>
              <a:gd name="connsiteX8" fmla="*/ 4195430 w 4537682"/>
              <a:gd name="connsiteY8" fmla="*/ 2098867 h 6858000"/>
              <a:gd name="connsiteX9" fmla="*/ 4232886 w 4537682"/>
              <a:gd name="connsiteY9" fmla="*/ 2407862 h 6858000"/>
              <a:gd name="connsiteX10" fmla="*/ 4401427 w 4537682"/>
              <a:gd name="connsiteY10" fmla="*/ 2866673 h 6858000"/>
              <a:gd name="connsiteX11" fmla="*/ 4345247 w 4537682"/>
              <a:gd name="connsiteY11" fmla="*/ 3765565 h 6858000"/>
              <a:gd name="connsiteX12" fmla="*/ 4270338 w 4537682"/>
              <a:gd name="connsiteY12" fmla="*/ 4243102 h 6858000"/>
              <a:gd name="connsiteX13" fmla="*/ 4270338 w 4537682"/>
              <a:gd name="connsiteY13" fmla="*/ 4664458 h 6858000"/>
              <a:gd name="connsiteX14" fmla="*/ 4223522 w 4537682"/>
              <a:gd name="connsiteY14" fmla="*/ 5132632 h 6858000"/>
              <a:gd name="connsiteX15" fmla="*/ 4157978 w 4537682"/>
              <a:gd name="connsiteY15" fmla="*/ 5441627 h 6858000"/>
              <a:gd name="connsiteX16" fmla="*/ 3858345 w 4537682"/>
              <a:gd name="connsiteY16" fmla="*/ 6303067 h 6858000"/>
              <a:gd name="connsiteX17" fmla="*/ 3708529 w 4537682"/>
              <a:gd name="connsiteY17" fmla="*/ 6846147 h 6858000"/>
              <a:gd name="connsiteX18" fmla="*/ 3706699 w 4537682"/>
              <a:gd name="connsiteY18" fmla="*/ 6858000 h 6858000"/>
              <a:gd name="connsiteX19" fmla="*/ 974202 w 4537682"/>
              <a:gd name="connsiteY19" fmla="*/ 6858000 h 6858000"/>
              <a:gd name="connsiteX20" fmla="*/ 746370 w 4537682"/>
              <a:gd name="connsiteY20" fmla="*/ 6858000 h 6858000"/>
              <a:gd name="connsiteX21" fmla="*/ 0 w 4537682"/>
              <a:gd name="connsiteY2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537682" h="6858000">
                <a:moveTo>
                  <a:pt x="0" y="0"/>
                </a:moveTo>
                <a:lnTo>
                  <a:pt x="746370" y="0"/>
                </a:lnTo>
                <a:lnTo>
                  <a:pt x="974202" y="0"/>
                </a:lnTo>
                <a:lnTo>
                  <a:pt x="4004464" y="0"/>
                </a:lnTo>
                <a:lnTo>
                  <a:pt x="4006990" y="6130"/>
                </a:lnTo>
                <a:cubicBezTo>
                  <a:pt x="4036251" y="88060"/>
                  <a:pt x="4045614" y="169991"/>
                  <a:pt x="3970708" y="254261"/>
                </a:cubicBezTo>
                <a:cubicBezTo>
                  <a:pt x="3802163" y="488348"/>
                  <a:pt x="3933252" y="713072"/>
                  <a:pt x="3970708" y="947159"/>
                </a:cubicBezTo>
                <a:cubicBezTo>
                  <a:pt x="3811529" y="1209337"/>
                  <a:pt x="3764711" y="1434060"/>
                  <a:pt x="4045614" y="1686874"/>
                </a:cubicBezTo>
                <a:cubicBezTo>
                  <a:pt x="4073704" y="1827327"/>
                  <a:pt x="4157978" y="1958415"/>
                  <a:pt x="4195430" y="2098867"/>
                </a:cubicBezTo>
                <a:cubicBezTo>
                  <a:pt x="4242248" y="2201865"/>
                  <a:pt x="4251612" y="2295499"/>
                  <a:pt x="4232886" y="2407862"/>
                </a:cubicBezTo>
                <a:cubicBezTo>
                  <a:pt x="4120522" y="2567040"/>
                  <a:pt x="4588697" y="2698129"/>
                  <a:pt x="4401427" y="2866673"/>
                </a:cubicBezTo>
                <a:cubicBezTo>
                  <a:pt x="4466972" y="3166304"/>
                  <a:pt x="4701058" y="3475297"/>
                  <a:pt x="4345247" y="3765565"/>
                </a:cubicBezTo>
                <a:cubicBezTo>
                  <a:pt x="4214156" y="3924745"/>
                  <a:pt x="4476334" y="4083924"/>
                  <a:pt x="4270338" y="4243102"/>
                </a:cubicBezTo>
                <a:cubicBezTo>
                  <a:pt x="4204794" y="4383553"/>
                  <a:pt x="4485698" y="4524007"/>
                  <a:pt x="4270338" y="4664458"/>
                </a:cubicBezTo>
                <a:cubicBezTo>
                  <a:pt x="4635513" y="4823637"/>
                  <a:pt x="4045614" y="4973454"/>
                  <a:pt x="4223522" y="5132632"/>
                </a:cubicBezTo>
                <a:cubicBezTo>
                  <a:pt x="4167340" y="5254357"/>
                  <a:pt x="4139248" y="5338629"/>
                  <a:pt x="4157978" y="5441627"/>
                </a:cubicBezTo>
                <a:cubicBezTo>
                  <a:pt x="4083068" y="5713167"/>
                  <a:pt x="4026888" y="6012799"/>
                  <a:pt x="3858345" y="6303067"/>
                </a:cubicBezTo>
                <a:cubicBezTo>
                  <a:pt x="3998797" y="6480972"/>
                  <a:pt x="3717893" y="6640151"/>
                  <a:pt x="3708529" y="6846147"/>
                </a:cubicBezTo>
                <a:lnTo>
                  <a:pt x="3706699" y="6858000"/>
                </a:lnTo>
                <a:lnTo>
                  <a:pt x="974202" y="6858000"/>
                </a:lnTo>
                <a:lnTo>
                  <a:pt x="746370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lvl1pPr>
              <a:defRPr lang="en-ID" sz="6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marL="0" lvl="0" algn="ctr" defTabSz="457200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80256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Add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pHolder1">
            <a:extLst>
              <a:ext uri="{FF2B5EF4-FFF2-40B4-BE49-F238E27FC236}">
                <a16:creationId xmlns:a16="http://schemas.microsoft.com/office/drawing/2014/main" id="{FBA60F4D-47EC-4B14-9D51-E558533F61C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3588" cy="6858000"/>
          </a:xfrm>
          <a:custGeom>
            <a:avLst/>
            <a:gdLst>
              <a:gd name="connsiteX0" fmla="*/ 0 w 12193588"/>
              <a:gd name="connsiteY0" fmla="*/ 0 h 6858000"/>
              <a:gd name="connsiteX1" fmla="*/ 12193588 w 12193588"/>
              <a:gd name="connsiteY1" fmla="*/ 0 h 6858000"/>
              <a:gd name="connsiteX2" fmla="*/ 12193588 w 12193588"/>
              <a:gd name="connsiteY2" fmla="*/ 6858000 h 6858000"/>
              <a:gd name="connsiteX3" fmla="*/ 0 w 121935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3588" h="6858000">
                <a:moveTo>
                  <a:pt x="0" y="0"/>
                </a:moveTo>
                <a:lnTo>
                  <a:pt x="12193588" y="0"/>
                </a:lnTo>
                <a:lnTo>
                  <a:pt x="12193588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lvl1pPr>
              <a:defRPr lang="en-ID" sz="6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marL="0" lvl="0" algn="ctr" defTabSz="457200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25043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Add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pHolder1">
            <a:extLst>
              <a:ext uri="{FF2B5EF4-FFF2-40B4-BE49-F238E27FC236}">
                <a16:creationId xmlns:a16="http://schemas.microsoft.com/office/drawing/2014/main" id="{D384D15A-7CD7-4E88-8E42-DF791C78F83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3588" cy="3646894"/>
          </a:xfrm>
          <a:custGeom>
            <a:avLst/>
            <a:gdLst>
              <a:gd name="connsiteX0" fmla="*/ 0 w 12193588"/>
              <a:gd name="connsiteY0" fmla="*/ 0 h 3646894"/>
              <a:gd name="connsiteX1" fmla="*/ 12193588 w 12193588"/>
              <a:gd name="connsiteY1" fmla="*/ 0 h 3646894"/>
              <a:gd name="connsiteX2" fmla="*/ 12193588 w 12193588"/>
              <a:gd name="connsiteY2" fmla="*/ 3010030 h 3646894"/>
              <a:gd name="connsiteX3" fmla="*/ 12188045 w 12193588"/>
              <a:gd name="connsiteY3" fmla="*/ 3012314 h 3646894"/>
              <a:gd name="connsiteX4" fmla="*/ 11963674 w 12193588"/>
              <a:gd name="connsiteY4" fmla="*/ 2979507 h 3646894"/>
              <a:gd name="connsiteX5" fmla="*/ 11337126 w 12193588"/>
              <a:gd name="connsiteY5" fmla="*/ 2979507 h 3646894"/>
              <a:gd name="connsiteX6" fmla="*/ 10668243 w 12193588"/>
              <a:gd name="connsiteY6" fmla="*/ 3047240 h 3646894"/>
              <a:gd name="connsiteX7" fmla="*/ 10295701 w 12193588"/>
              <a:gd name="connsiteY7" fmla="*/ 3182710 h 3646894"/>
              <a:gd name="connsiteX8" fmla="*/ 10016295 w 12193588"/>
              <a:gd name="connsiteY8" fmla="*/ 3216579 h 3646894"/>
              <a:gd name="connsiteX9" fmla="*/ 9601418 w 12193588"/>
              <a:gd name="connsiteY9" fmla="*/ 3368981 h 3646894"/>
              <a:gd name="connsiteX10" fmla="*/ 8788601 w 12193588"/>
              <a:gd name="connsiteY10" fmla="*/ 3318180 h 3646894"/>
              <a:gd name="connsiteX11" fmla="*/ 8356791 w 12193588"/>
              <a:gd name="connsiteY11" fmla="*/ 3250446 h 3646894"/>
              <a:gd name="connsiteX12" fmla="*/ 7975783 w 12193588"/>
              <a:gd name="connsiteY12" fmla="*/ 3250446 h 3646894"/>
              <a:gd name="connsiteX13" fmla="*/ 7552439 w 12193588"/>
              <a:gd name="connsiteY13" fmla="*/ 3208112 h 3646894"/>
              <a:gd name="connsiteX14" fmla="*/ 7273033 w 12193588"/>
              <a:gd name="connsiteY14" fmla="*/ 3148845 h 3646894"/>
              <a:gd name="connsiteX15" fmla="*/ 6494081 w 12193588"/>
              <a:gd name="connsiteY15" fmla="*/ 2877903 h 3646894"/>
              <a:gd name="connsiteX16" fmla="*/ 6003006 w 12193588"/>
              <a:gd name="connsiteY16" fmla="*/ 2742433 h 3646894"/>
              <a:gd name="connsiteX17" fmla="*/ 5418793 w 12193588"/>
              <a:gd name="connsiteY17" fmla="*/ 2784768 h 3646894"/>
              <a:gd name="connsiteX18" fmla="*/ 5080118 w 12193588"/>
              <a:gd name="connsiteY18" fmla="*/ 2903305 h 3646894"/>
              <a:gd name="connsiteX19" fmla="*/ 4944647 w 12193588"/>
              <a:gd name="connsiteY19" fmla="*/ 2945637 h 3646894"/>
              <a:gd name="connsiteX20" fmla="*/ 4792244 w 12193588"/>
              <a:gd name="connsiteY20" fmla="*/ 2954104 h 3646894"/>
              <a:gd name="connsiteX21" fmla="*/ 4402767 w 12193588"/>
              <a:gd name="connsiteY21" fmla="*/ 3216579 h 3646894"/>
              <a:gd name="connsiteX22" fmla="*/ 4072560 w 12193588"/>
              <a:gd name="connsiteY22" fmla="*/ 3326646 h 3646894"/>
              <a:gd name="connsiteX23" fmla="*/ 3276675 w 12193588"/>
              <a:gd name="connsiteY23" fmla="*/ 3504451 h 3646894"/>
              <a:gd name="connsiteX24" fmla="*/ 3065002 w 12193588"/>
              <a:gd name="connsiteY24" fmla="*/ 3495984 h 3646894"/>
              <a:gd name="connsiteX25" fmla="*/ 2954935 w 12193588"/>
              <a:gd name="connsiteY25" fmla="*/ 3402850 h 3646894"/>
              <a:gd name="connsiteX26" fmla="*/ 2802530 w 12193588"/>
              <a:gd name="connsiteY26" fmla="*/ 3445183 h 3646894"/>
              <a:gd name="connsiteX27" fmla="*/ 2607792 w 12193588"/>
              <a:gd name="connsiteY27" fmla="*/ 3445183 h 3646894"/>
              <a:gd name="connsiteX28" fmla="*/ 2235250 w 12193588"/>
              <a:gd name="connsiteY28" fmla="*/ 3436716 h 3646894"/>
              <a:gd name="connsiteX29" fmla="*/ 2048980 w 12193588"/>
              <a:gd name="connsiteY29" fmla="*/ 3318180 h 3646894"/>
              <a:gd name="connsiteX30" fmla="*/ 1803440 w 12193588"/>
              <a:gd name="connsiteY30" fmla="*/ 3165777 h 3646894"/>
              <a:gd name="connsiteX31" fmla="*/ 1718772 w 12193588"/>
              <a:gd name="connsiteY31" fmla="*/ 3055707 h 3646894"/>
              <a:gd name="connsiteX32" fmla="*/ 1634104 w 12193588"/>
              <a:gd name="connsiteY32" fmla="*/ 3089575 h 3646894"/>
              <a:gd name="connsiteX33" fmla="*/ 1507101 w 12193588"/>
              <a:gd name="connsiteY33" fmla="*/ 3047240 h 3646894"/>
              <a:gd name="connsiteX34" fmla="*/ 1422431 w 12193588"/>
              <a:gd name="connsiteY34" fmla="*/ 2987972 h 3646894"/>
              <a:gd name="connsiteX35" fmla="*/ 1176894 w 12193588"/>
              <a:gd name="connsiteY35" fmla="*/ 2945637 h 3646894"/>
              <a:gd name="connsiteX36" fmla="*/ 736618 w 12193588"/>
              <a:gd name="connsiteY36" fmla="*/ 2894838 h 3646894"/>
              <a:gd name="connsiteX37" fmla="*/ 338674 w 12193588"/>
              <a:gd name="connsiteY37" fmla="*/ 2894838 h 3646894"/>
              <a:gd name="connsiteX38" fmla="*/ 89827 w 12193588"/>
              <a:gd name="connsiteY38" fmla="*/ 2963895 h 3646894"/>
              <a:gd name="connsiteX39" fmla="*/ 0 w 12193588"/>
              <a:gd name="connsiteY39" fmla="*/ 2962573 h 3646894"/>
              <a:gd name="connsiteX40" fmla="*/ 0 w 12193588"/>
              <a:gd name="connsiteY40" fmla="*/ 1303065 h 3646894"/>
              <a:gd name="connsiteX41" fmla="*/ 16933 w 12193588"/>
              <a:gd name="connsiteY41" fmla="*/ 1284017 h 3646894"/>
              <a:gd name="connsiteX42" fmla="*/ 8466 w 12193588"/>
              <a:gd name="connsiteY42" fmla="*/ 1277667 h 3646894"/>
              <a:gd name="connsiteX43" fmla="*/ 0 w 12193588"/>
              <a:gd name="connsiteY43" fmla="*/ 1277667 h 3646894"/>
              <a:gd name="connsiteX44" fmla="*/ 0 w 12193588"/>
              <a:gd name="connsiteY44" fmla="*/ 1142194 h 3646894"/>
              <a:gd name="connsiteX45" fmla="*/ 8466 w 12193588"/>
              <a:gd name="connsiteY45" fmla="*/ 1121030 h 3646894"/>
              <a:gd name="connsiteX46" fmla="*/ 16933 w 12193588"/>
              <a:gd name="connsiteY46" fmla="*/ 1099862 h 3646894"/>
              <a:gd name="connsiteX47" fmla="*/ 0 w 12193588"/>
              <a:gd name="connsiteY47" fmla="*/ 1074464 h 3646894"/>
              <a:gd name="connsiteX48" fmla="*/ 0 w 12193588"/>
              <a:gd name="connsiteY48" fmla="*/ 295497 h 3646894"/>
              <a:gd name="connsiteX49" fmla="*/ 3175 w 12193588"/>
              <a:gd name="connsiteY49" fmla="*/ 252118 h 3646894"/>
              <a:gd name="connsiteX50" fmla="*/ 0 w 12193588"/>
              <a:gd name="connsiteY50" fmla="*/ 202392 h 3646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2193588" h="3646894">
                <a:moveTo>
                  <a:pt x="0" y="0"/>
                </a:moveTo>
                <a:lnTo>
                  <a:pt x="12193588" y="0"/>
                </a:lnTo>
                <a:lnTo>
                  <a:pt x="12193588" y="3010030"/>
                </a:lnTo>
                <a:lnTo>
                  <a:pt x="12188045" y="3012314"/>
                </a:lnTo>
                <a:cubicBezTo>
                  <a:pt x="12113960" y="3038773"/>
                  <a:pt x="12039875" y="3047240"/>
                  <a:pt x="11963674" y="2979507"/>
                </a:cubicBezTo>
                <a:cubicBezTo>
                  <a:pt x="11752003" y="2827101"/>
                  <a:pt x="11548797" y="2945637"/>
                  <a:pt x="11337126" y="2979507"/>
                </a:cubicBezTo>
                <a:cubicBezTo>
                  <a:pt x="11100053" y="2835571"/>
                  <a:pt x="10896849" y="2793236"/>
                  <a:pt x="10668243" y="3047240"/>
                </a:cubicBezTo>
                <a:cubicBezTo>
                  <a:pt x="10541240" y="3072640"/>
                  <a:pt x="10422704" y="3148845"/>
                  <a:pt x="10295701" y="3182710"/>
                </a:cubicBezTo>
                <a:cubicBezTo>
                  <a:pt x="10202566" y="3225045"/>
                  <a:pt x="10117898" y="3233512"/>
                  <a:pt x="10016295" y="3216579"/>
                </a:cubicBezTo>
                <a:cubicBezTo>
                  <a:pt x="9872359" y="3114975"/>
                  <a:pt x="9753823" y="3538319"/>
                  <a:pt x="9601418" y="3368981"/>
                </a:cubicBezTo>
                <a:cubicBezTo>
                  <a:pt x="9330479" y="3428249"/>
                  <a:pt x="9051074" y="3639920"/>
                  <a:pt x="8788601" y="3318180"/>
                </a:cubicBezTo>
                <a:cubicBezTo>
                  <a:pt x="8644663" y="3199643"/>
                  <a:pt x="8500727" y="3436716"/>
                  <a:pt x="8356791" y="3250446"/>
                </a:cubicBezTo>
                <a:cubicBezTo>
                  <a:pt x="8229789" y="3191177"/>
                  <a:pt x="8102785" y="3445183"/>
                  <a:pt x="7975783" y="3250446"/>
                </a:cubicBezTo>
                <a:cubicBezTo>
                  <a:pt x="7831846" y="3580652"/>
                  <a:pt x="7696375" y="3047240"/>
                  <a:pt x="7552439" y="3208112"/>
                </a:cubicBezTo>
                <a:cubicBezTo>
                  <a:pt x="7442370" y="3157310"/>
                  <a:pt x="7366168" y="3131909"/>
                  <a:pt x="7273033" y="3148845"/>
                </a:cubicBezTo>
                <a:cubicBezTo>
                  <a:pt x="7027494" y="3081107"/>
                  <a:pt x="6756554" y="3030307"/>
                  <a:pt x="6494081" y="2877903"/>
                </a:cubicBezTo>
                <a:cubicBezTo>
                  <a:pt x="6333212" y="3004906"/>
                  <a:pt x="6189275" y="2750901"/>
                  <a:pt x="6003006" y="2742433"/>
                </a:cubicBezTo>
                <a:cubicBezTo>
                  <a:pt x="5825201" y="2725500"/>
                  <a:pt x="5588129" y="2598497"/>
                  <a:pt x="5418793" y="2784768"/>
                </a:cubicBezTo>
                <a:cubicBezTo>
                  <a:pt x="5300256" y="3013372"/>
                  <a:pt x="5207119" y="3165777"/>
                  <a:pt x="5080118" y="2903305"/>
                </a:cubicBezTo>
                <a:cubicBezTo>
                  <a:pt x="5020849" y="2911771"/>
                  <a:pt x="5003915" y="2928704"/>
                  <a:pt x="4944647" y="2945637"/>
                </a:cubicBezTo>
                <a:cubicBezTo>
                  <a:pt x="4893845" y="3047240"/>
                  <a:pt x="4843044" y="2750901"/>
                  <a:pt x="4792244" y="2954104"/>
                </a:cubicBezTo>
                <a:cubicBezTo>
                  <a:pt x="4639841" y="2852503"/>
                  <a:pt x="4529770" y="3072640"/>
                  <a:pt x="4402767" y="3216579"/>
                </a:cubicBezTo>
                <a:cubicBezTo>
                  <a:pt x="4292699" y="3191177"/>
                  <a:pt x="4199563" y="3385914"/>
                  <a:pt x="4072560" y="3326646"/>
                </a:cubicBezTo>
                <a:cubicBezTo>
                  <a:pt x="3784687" y="3301246"/>
                  <a:pt x="3556081" y="3479051"/>
                  <a:pt x="3276675" y="3504451"/>
                </a:cubicBezTo>
                <a:cubicBezTo>
                  <a:pt x="3242807" y="3783858"/>
                  <a:pt x="3192006" y="3580652"/>
                  <a:pt x="3065002" y="3495984"/>
                </a:cubicBezTo>
                <a:cubicBezTo>
                  <a:pt x="3090405" y="3326646"/>
                  <a:pt x="2963401" y="3385914"/>
                  <a:pt x="2954935" y="3402850"/>
                </a:cubicBezTo>
                <a:cubicBezTo>
                  <a:pt x="2946466" y="3318180"/>
                  <a:pt x="2844865" y="3419783"/>
                  <a:pt x="2802530" y="3445183"/>
                </a:cubicBezTo>
                <a:cubicBezTo>
                  <a:pt x="2700930" y="3385914"/>
                  <a:pt x="2785597" y="3589121"/>
                  <a:pt x="2607792" y="3445183"/>
                </a:cubicBezTo>
                <a:cubicBezTo>
                  <a:pt x="2582392" y="3326646"/>
                  <a:pt x="2429989" y="3326646"/>
                  <a:pt x="2235250" y="3436716"/>
                </a:cubicBezTo>
                <a:cubicBezTo>
                  <a:pt x="2159050" y="3436716"/>
                  <a:pt x="2175982" y="3292781"/>
                  <a:pt x="2048980" y="3318180"/>
                </a:cubicBezTo>
                <a:cubicBezTo>
                  <a:pt x="1964311" y="3284313"/>
                  <a:pt x="2023580" y="3402850"/>
                  <a:pt x="1803440" y="3165777"/>
                </a:cubicBezTo>
                <a:cubicBezTo>
                  <a:pt x="1744172" y="3114975"/>
                  <a:pt x="1727239" y="3081107"/>
                  <a:pt x="1718772" y="3055707"/>
                </a:cubicBezTo>
                <a:cubicBezTo>
                  <a:pt x="1701839" y="3064175"/>
                  <a:pt x="1676437" y="3081107"/>
                  <a:pt x="1634104" y="3089575"/>
                </a:cubicBezTo>
                <a:cubicBezTo>
                  <a:pt x="1634104" y="3081107"/>
                  <a:pt x="1388565" y="2979507"/>
                  <a:pt x="1507101" y="3047240"/>
                </a:cubicBezTo>
                <a:cubicBezTo>
                  <a:pt x="1397031" y="3055707"/>
                  <a:pt x="1583302" y="2903305"/>
                  <a:pt x="1422431" y="2987972"/>
                </a:cubicBezTo>
                <a:cubicBezTo>
                  <a:pt x="1210760" y="2818635"/>
                  <a:pt x="1295429" y="2971039"/>
                  <a:pt x="1176894" y="2945637"/>
                </a:cubicBezTo>
                <a:cubicBezTo>
                  <a:pt x="1185360" y="2632364"/>
                  <a:pt x="999089" y="2844036"/>
                  <a:pt x="736618" y="2894838"/>
                </a:cubicBezTo>
                <a:cubicBezTo>
                  <a:pt x="668883" y="2920238"/>
                  <a:pt x="584212" y="2708568"/>
                  <a:pt x="338674" y="2894838"/>
                </a:cubicBezTo>
                <a:cubicBezTo>
                  <a:pt x="268822" y="2939289"/>
                  <a:pt x="179921" y="2959926"/>
                  <a:pt x="89827" y="2963895"/>
                </a:cubicBezTo>
                <a:lnTo>
                  <a:pt x="0" y="2962573"/>
                </a:lnTo>
                <a:lnTo>
                  <a:pt x="0" y="1303065"/>
                </a:lnTo>
                <a:lnTo>
                  <a:pt x="16933" y="1284017"/>
                </a:lnTo>
                <a:cubicBezTo>
                  <a:pt x="19049" y="1279783"/>
                  <a:pt x="16933" y="1277667"/>
                  <a:pt x="8466" y="1277667"/>
                </a:cubicBezTo>
                <a:lnTo>
                  <a:pt x="0" y="1277667"/>
                </a:lnTo>
                <a:lnTo>
                  <a:pt x="0" y="1142194"/>
                </a:lnTo>
                <a:lnTo>
                  <a:pt x="8466" y="1121030"/>
                </a:lnTo>
                <a:cubicBezTo>
                  <a:pt x="10583" y="1114679"/>
                  <a:pt x="12699" y="1108329"/>
                  <a:pt x="16933" y="1099862"/>
                </a:cubicBezTo>
                <a:lnTo>
                  <a:pt x="0" y="1074464"/>
                </a:lnTo>
                <a:lnTo>
                  <a:pt x="0" y="295497"/>
                </a:lnTo>
                <a:lnTo>
                  <a:pt x="3175" y="252118"/>
                </a:lnTo>
                <a:lnTo>
                  <a:pt x="0" y="202392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 w="45118" cap="flat">
            <a:noFill/>
            <a:prstDash val="solid"/>
            <a:miter/>
          </a:ln>
          <a:effectLst>
            <a:innerShdw blurRad="152400" dist="152400" dir="5400000">
              <a:prstClr val="black">
                <a:alpha val="54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ID" sz="6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marL="0" lvl="0" defTabSz="457200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96916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Add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pHolder2">
            <a:extLst>
              <a:ext uri="{FF2B5EF4-FFF2-40B4-BE49-F238E27FC236}">
                <a16:creationId xmlns:a16="http://schemas.microsoft.com/office/drawing/2014/main" id="{B2293E37-F387-4346-AB81-8E1321D0F1D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419770" y="2658574"/>
            <a:ext cx="2924975" cy="2957469"/>
          </a:xfrm>
          <a:custGeom>
            <a:avLst/>
            <a:gdLst>
              <a:gd name="connsiteX0" fmla="*/ 1273907 w 2924975"/>
              <a:gd name="connsiteY0" fmla="*/ 0 h 2957469"/>
              <a:gd name="connsiteX1" fmla="*/ 1323415 w 2924975"/>
              <a:gd name="connsiteY1" fmla="*/ 24973 h 2957469"/>
              <a:gd name="connsiteX2" fmla="*/ 1378150 w 2924975"/>
              <a:gd name="connsiteY2" fmla="*/ 65398 h 2957469"/>
              <a:gd name="connsiteX3" fmla="*/ 1456218 w 2924975"/>
              <a:gd name="connsiteY3" fmla="*/ 88657 h 2957469"/>
              <a:gd name="connsiteX4" fmla="*/ 1500185 w 2924975"/>
              <a:gd name="connsiteY4" fmla="*/ 116830 h 2957469"/>
              <a:gd name="connsiteX5" fmla="*/ 1520005 w 2924975"/>
              <a:gd name="connsiteY5" fmla="*/ 112774 h 2957469"/>
              <a:gd name="connsiteX6" fmla="*/ 1568228 w 2924975"/>
              <a:gd name="connsiteY6" fmla="*/ 116329 h 2957469"/>
              <a:gd name="connsiteX7" fmla="*/ 1631587 w 2924975"/>
              <a:gd name="connsiteY7" fmla="*/ 133306 h 2957469"/>
              <a:gd name="connsiteX8" fmla="*/ 1660689 w 2924975"/>
              <a:gd name="connsiteY8" fmla="*/ 164520 h 2957469"/>
              <a:gd name="connsiteX9" fmla="*/ 1708127 w 2924975"/>
              <a:gd name="connsiteY9" fmla="*/ 214698 h 2957469"/>
              <a:gd name="connsiteX10" fmla="*/ 1779641 w 2924975"/>
              <a:gd name="connsiteY10" fmla="*/ 236202 h 2957469"/>
              <a:gd name="connsiteX11" fmla="*/ 1820995 w 2924975"/>
              <a:gd name="connsiteY11" fmla="*/ 256650 h 2957469"/>
              <a:gd name="connsiteX12" fmla="*/ 1862778 w 2924975"/>
              <a:gd name="connsiteY12" fmla="*/ 284236 h 2957469"/>
              <a:gd name="connsiteX13" fmla="*/ 1888525 w 2924975"/>
              <a:gd name="connsiteY13" fmla="*/ 319235 h 2957469"/>
              <a:gd name="connsiteX14" fmla="*/ 1921882 w 2924975"/>
              <a:gd name="connsiteY14" fmla="*/ 325831 h 2957469"/>
              <a:gd name="connsiteX15" fmla="*/ 1967763 w 2924975"/>
              <a:gd name="connsiteY15" fmla="*/ 338125 h 2957469"/>
              <a:gd name="connsiteX16" fmla="*/ 2011772 w 2924975"/>
              <a:gd name="connsiteY16" fmla="*/ 331184 h 2957469"/>
              <a:gd name="connsiteX17" fmla="*/ 2115430 w 2924975"/>
              <a:gd name="connsiteY17" fmla="*/ 398767 h 2957469"/>
              <a:gd name="connsiteX18" fmla="*/ 2193340 w 2924975"/>
              <a:gd name="connsiteY18" fmla="*/ 431351 h 2957469"/>
              <a:gd name="connsiteX19" fmla="*/ 2297197 w 2924975"/>
              <a:gd name="connsiteY19" fmla="*/ 454497 h 2957469"/>
              <a:gd name="connsiteX20" fmla="*/ 2396097 w 2924975"/>
              <a:gd name="connsiteY20" fmla="*/ 478656 h 2957469"/>
              <a:gd name="connsiteX21" fmla="*/ 2488330 w 2924975"/>
              <a:gd name="connsiteY21" fmla="*/ 475269 h 2957469"/>
              <a:gd name="connsiteX22" fmla="*/ 2578377 w 2924975"/>
              <a:gd name="connsiteY22" fmla="*/ 471297 h 2957469"/>
              <a:gd name="connsiteX23" fmla="*/ 2669981 w 2924975"/>
              <a:gd name="connsiteY23" fmla="*/ 505209 h 2957469"/>
              <a:gd name="connsiteX24" fmla="*/ 2792330 w 2924975"/>
              <a:gd name="connsiteY24" fmla="*/ 537993 h 2957469"/>
              <a:gd name="connsiteX25" fmla="*/ 2886276 w 2924975"/>
              <a:gd name="connsiteY25" fmla="*/ 563165 h 2957469"/>
              <a:gd name="connsiteX26" fmla="*/ 2924975 w 2924975"/>
              <a:gd name="connsiteY26" fmla="*/ 611001 h 2957469"/>
              <a:gd name="connsiteX27" fmla="*/ 2699096 w 2924975"/>
              <a:gd name="connsiteY27" fmla="*/ 1453993 h 2957469"/>
              <a:gd name="connsiteX28" fmla="*/ 2476054 w 2924975"/>
              <a:gd name="connsiteY28" fmla="*/ 2286398 h 2957469"/>
              <a:gd name="connsiteX29" fmla="*/ 2296241 w 2924975"/>
              <a:gd name="connsiteY29" fmla="*/ 2957469 h 2957469"/>
              <a:gd name="connsiteX30" fmla="*/ 2284732 w 2924975"/>
              <a:gd name="connsiteY30" fmla="*/ 2956727 h 2957469"/>
              <a:gd name="connsiteX31" fmla="*/ 2235683 w 2924975"/>
              <a:gd name="connsiteY31" fmla="*/ 2955439 h 2957469"/>
              <a:gd name="connsiteX32" fmla="*/ 2225899 w 2924975"/>
              <a:gd name="connsiteY32" fmla="*/ 2931596 h 2957469"/>
              <a:gd name="connsiteX33" fmla="*/ 2183260 w 2924975"/>
              <a:gd name="connsiteY33" fmla="*/ 2889729 h 2957469"/>
              <a:gd name="connsiteX34" fmla="*/ 2144090 w 2924975"/>
              <a:gd name="connsiteY34" fmla="*/ 2869867 h 2957469"/>
              <a:gd name="connsiteX35" fmla="*/ 2101450 w 2924975"/>
              <a:gd name="connsiteY35" fmla="*/ 2828000 h 2957469"/>
              <a:gd name="connsiteX36" fmla="*/ 2047886 w 2924975"/>
              <a:gd name="connsiteY36" fmla="*/ 2783207 h 2957469"/>
              <a:gd name="connsiteX37" fmla="*/ 2049413 w 2924975"/>
              <a:gd name="connsiteY37" fmla="*/ 2725074 h 2957469"/>
              <a:gd name="connsiteX38" fmla="*/ 2046643 w 2924975"/>
              <a:gd name="connsiteY38" fmla="*/ 2726673 h 2957469"/>
              <a:gd name="connsiteX39" fmla="*/ 1948525 w 2924975"/>
              <a:gd name="connsiteY39" fmla="*/ 2655892 h 2957469"/>
              <a:gd name="connsiteX40" fmla="*/ 1834644 w 2924975"/>
              <a:gd name="connsiteY40" fmla="*/ 2608986 h 2957469"/>
              <a:gd name="connsiteX41" fmla="*/ 1736328 w 2924975"/>
              <a:gd name="connsiteY41" fmla="*/ 2582642 h 2957469"/>
              <a:gd name="connsiteX42" fmla="*/ 1683736 w 2924975"/>
              <a:gd name="connsiteY42" fmla="*/ 2577917 h 2957469"/>
              <a:gd name="connsiteX43" fmla="*/ 1617878 w 2924975"/>
              <a:gd name="connsiteY43" fmla="*/ 2579003 h 2957469"/>
              <a:gd name="connsiteX44" fmla="*/ 1565287 w 2924975"/>
              <a:gd name="connsiteY44" fmla="*/ 2574278 h 2957469"/>
              <a:gd name="connsiteX45" fmla="*/ 1506297 w 2924975"/>
              <a:gd name="connsiteY45" fmla="*/ 2558472 h 2957469"/>
              <a:gd name="connsiteX46" fmla="*/ 1412351 w 2924975"/>
              <a:gd name="connsiteY46" fmla="*/ 2533299 h 2957469"/>
              <a:gd name="connsiteX47" fmla="*/ 1287661 w 2924975"/>
              <a:gd name="connsiteY47" fmla="*/ 2509255 h 2957469"/>
              <a:gd name="connsiteX48" fmla="*/ 1203154 w 2924975"/>
              <a:gd name="connsiteY48" fmla="*/ 2510028 h 2957469"/>
              <a:gd name="connsiteX49" fmla="*/ 1145136 w 2924975"/>
              <a:gd name="connsiteY49" fmla="*/ 2534290 h 2957469"/>
              <a:gd name="connsiteX50" fmla="*/ 1066598 w 2924975"/>
              <a:gd name="connsiteY50" fmla="*/ 2539005 h 2957469"/>
              <a:gd name="connsiteX51" fmla="*/ 982562 w 2924975"/>
              <a:gd name="connsiteY51" fmla="*/ 2511803 h 2957469"/>
              <a:gd name="connsiteX52" fmla="*/ 931455 w 2924975"/>
              <a:gd name="connsiteY52" fmla="*/ 2484060 h 2957469"/>
              <a:gd name="connsiteX53" fmla="*/ 822099 w 2924975"/>
              <a:gd name="connsiteY53" fmla="*/ 2429000 h 2957469"/>
              <a:gd name="connsiteX54" fmla="*/ 807277 w 2924975"/>
              <a:gd name="connsiteY54" fmla="*/ 2396928 h 2957469"/>
              <a:gd name="connsiteX55" fmla="*/ 743918 w 2924975"/>
              <a:gd name="connsiteY55" fmla="*/ 2379951 h 2957469"/>
              <a:gd name="connsiteX56" fmla="*/ 635148 w 2924975"/>
              <a:gd name="connsiteY56" fmla="*/ 2322707 h 2957469"/>
              <a:gd name="connsiteX57" fmla="*/ 517326 w 2924975"/>
              <a:gd name="connsiteY57" fmla="*/ 2281769 h 2957469"/>
              <a:gd name="connsiteX58" fmla="*/ 392792 w 2924975"/>
              <a:gd name="connsiteY58" fmla="*/ 2248401 h 2957469"/>
              <a:gd name="connsiteX59" fmla="*/ 317495 w 2924975"/>
              <a:gd name="connsiteY59" fmla="*/ 2223542 h 2957469"/>
              <a:gd name="connsiteX60" fmla="*/ 283867 w 2924975"/>
              <a:gd name="connsiteY60" fmla="*/ 2200481 h 2957469"/>
              <a:gd name="connsiteX61" fmla="*/ 151765 w 2924975"/>
              <a:gd name="connsiteY61" fmla="*/ 2160402 h 2957469"/>
              <a:gd name="connsiteX62" fmla="*/ 19077 w 2924975"/>
              <a:gd name="connsiteY62" fmla="*/ 2122507 h 2957469"/>
              <a:gd name="connsiteX63" fmla="*/ 0 w 2924975"/>
              <a:gd name="connsiteY63" fmla="*/ 2115052 h 2957469"/>
              <a:gd name="connsiteX64" fmla="*/ 123027 w 2924975"/>
              <a:gd name="connsiteY64" fmla="*/ 1655906 h 2957469"/>
              <a:gd name="connsiteX65" fmla="*/ 346070 w 2924975"/>
              <a:gd name="connsiteY65" fmla="*/ 823501 h 2957469"/>
              <a:gd name="connsiteX66" fmla="*/ 543849 w 2924975"/>
              <a:gd name="connsiteY66" fmla="*/ 85380 h 2957469"/>
              <a:gd name="connsiteX67" fmla="*/ 618090 w 2924975"/>
              <a:gd name="connsiteY67" fmla="*/ 140397 h 2957469"/>
              <a:gd name="connsiteX68" fmla="*/ 738254 w 2924975"/>
              <a:gd name="connsiteY68" fmla="*/ 172595 h 2957469"/>
              <a:gd name="connsiteX69" fmla="*/ 772939 w 2924975"/>
              <a:gd name="connsiteY69" fmla="*/ 165497 h 2957469"/>
              <a:gd name="connsiteX70" fmla="*/ 854518 w 2924975"/>
              <a:gd name="connsiteY70" fmla="*/ 175648 h 2957469"/>
              <a:gd name="connsiteX71" fmla="*/ 895915 w 2924975"/>
              <a:gd name="connsiteY71" fmla="*/ 160983 h 2957469"/>
              <a:gd name="connsiteX72" fmla="*/ 943123 w 2924975"/>
              <a:gd name="connsiteY72" fmla="*/ 159582 h 2957469"/>
              <a:gd name="connsiteX73" fmla="*/ 1004026 w 2924975"/>
              <a:gd name="connsiteY73" fmla="*/ 159509 h 2957469"/>
              <a:gd name="connsiteX74" fmla="*/ 1018504 w 2924975"/>
              <a:gd name="connsiteY74" fmla="*/ 114214 h 2957469"/>
              <a:gd name="connsiteX75" fmla="*/ 1106138 w 2924975"/>
              <a:gd name="connsiteY75" fmla="*/ 58078 h 2957469"/>
              <a:gd name="connsiteX76" fmla="*/ 1142151 w 2924975"/>
              <a:gd name="connsiteY76" fmla="*/ 37286 h 2957469"/>
              <a:gd name="connsiteX77" fmla="*/ 1168211 w 2924975"/>
              <a:gd name="connsiteY77" fmla="*/ 53636 h 2957469"/>
              <a:gd name="connsiteX78" fmla="*/ 1273907 w 2924975"/>
              <a:gd name="connsiteY78" fmla="*/ 0 h 295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2924975" h="2957469">
                <a:moveTo>
                  <a:pt x="1273907" y="0"/>
                </a:moveTo>
                <a:cubicBezTo>
                  <a:pt x="1281162" y="25360"/>
                  <a:pt x="1317760" y="2383"/>
                  <a:pt x="1323415" y="24973"/>
                </a:cubicBezTo>
                <a:cubicBezTo>
                  <a:pt x="1336482" y="63599"/>
                  <a:pt x="1350176" y="64928"/>
                  <a:pt x="1378150" y="65398"/>
                </a:cubicBezTo>
                <a:cubicBezTo>
                  <a:pt x="1395586" y="105194"/>
                  <a:pt x="1439795" y="53815"/>
                  <a:pt x="1456218" y="88657"/>
                </a:cubicBezTo>
                <a:cubicBezTo>
                  <a:pt x="1473268" y="86202"/>
                  <a:pt x="1476268" y="136180"/>
                  <a:pt x="1500185" y="116830"/>
                </a:cubicBezTo>
                <a:cubicBezTo>
                  <a:pt x="1522076" y="87571"/>
                  <a:pt x="1519461" y="79846"/>
                  <a:pt x="1520005" y="112774"/>
                </a:cubicBezTo>
                <a:cubicBezTo>
                  <a:pt x="1551533" y="65023"/>
                  <a:pt x="1544194" y="109889"/>
                  <a:pt x="1568228" y="116329"/>
                </a:cubicBezTo>
                <a:cubicBezTo>
                  <a:pt x="1578095" y="149415"/>
                  <a:pt x="1618792" y="111144"/>
                  <a:pt x="1631587" y="133306"/>
                </a:cubicBezTo>
                <a:cubicBezTo>
                  <a:pt x="1648208" y="123710"/>
                  <a:pt x="1664401" y="106974"/>
                  <a:pt x="1660689" y="164520"/>
                </a:cubicBezTo>
                <a:cubicBezTo>
                  <a:pt x="1679923" y="162649"/>
                  <a:pt x="1688349" y="183640"/>
                  <a:pt x="1708127" y="214698"/>
                </a:cubicBezTo>
                <a:cubicBezTo>
                  <a:pt x="1728804" y="224922"/>
                  <a:pt x="1764817" y="204129"/>
                  <a:pt x="1779641" y="236202"/>
                </a:cubicBezTo>
                <a:cubicBezTo>
                  <a:pt x="1810698" y="216423"/>
                  <a:pt x="1797662" y="273814"/>
                  <a:pt x="1820995" y="256650"/>
                </a:cubicBezTo>
                <a:cubicBezTo>
                  <a:pt x="1843312" y="234529"/>
                  <a:pt x="1846742" y="291647"/>
                  <a:pt x="1862778" y="284236"/>
                </a:cubicBezTo>
                <a:cubicBezTo>
                  <a:pt x="1886852" y="255562"/>
                  <a:pt x="1865348" y="327075"/>
                  <a:pt x="1888525" y="319235"/>
                </a:cubicBezTo>
                <a:cubicBezTo>
                  <a:pt x="1903860" y="288219"/>
                  <a:pt x="1916185" y="338355"/>
                  <a:pt x="1921882" y="325831"/>
                </a:cubicBezTo>
                <a:cubicBezTo>
                  <a:pt x="1933663" y="343038"/>
                  <a:pt x="1943688" y="366799"/>
                  <a:pt x="1967763" y="338125"/>
                </a:cubicBezTo>
                <a:cubicBezTo>
                  <a:pt x="1982000" y="372381"/>
                  <a:pt x="1991366" y="337425"/>
                  <a:pt x="2011772" y="331184"/>
                </a:cubicBezTo>
                <a:cubicBezTo>
                  <a:pt x="2046457" y="324086"/>
                  <a:pt x="2087184" y="381832"/>
                  <a:pt x="2115430" y="398767"/>
                </a:cubicBezTo>
                <a:cubicBezTo>
                  <a:pt x="2137550" y="421086"/>
                  <a:pt x="2161268" y="446174"/>
                  <a:pt x="2193340" y="431351"/>
                </a:cubicBezTo>
                <a:cubicBezTo>
                  <a:pt x="2220843" y="459795"/>
                  <a:pt x="2263254" y="450085"/>
                  <a:pt x="2297197" y="454497"/>
                </a:cubicBezTo>
                <a:cubicBezTo>
                  <a:pt x="2328955" y="458322"/>
                  <a:pt x="2377804" y="424578"/>
                  <a:pt x="2396097" y="478656"/>
                </a:cubicBezTo>
                <a:cubicBezTo>
                  <a:pt x="2425785" y="507685"/>
                  <a:pt x="2460941" y="472613"/>
                  <a:pt x="2488330" y="475269"/>
                </a:cubicBezTo>
                <a:cubicBezTo>
                  <a:pt x="2516889" y="473554"/>
                  <a:pt x="2547947" y="453776"/>
                  <a:pt x="2578377" y="471297"/>
                </a:cubicBezTo>
                <a:cubicBezTo>
                  <a:pt x="2606465" y="497557"/>
                  <a:pt x="2640722" y="483319"/>
                  <a:pt x="2669981" y="505209"/>
                </a:cubicBezTo>
                <a:cubicBezTo>
                  <a:pt x="2702126" y="551289"/>
                  <a:pt x="2739696" y="568380"/>
                  <a:pt x="2792330" y="537993"/>
                </a:cubicBezTo>
                <a:cubicBezTo>
                  <a:pt x="2815892" y="572405"/>
                  <a:pt x="2858031" y="546230"/>
                  <a:pt x="2886276" y="563165"/>
                </a:cubicBezTo>
                <a:cubicBezTo>
                  <a:pt x="2892788" y="600035"/>
                  <a:pt x="2909097" y="609088"/>
                  <a:pt x="2924975" y="611001"/>
                </a:cubicBezTo>
                <a:lnTo>
                  <a:pt x="2699096" y="1453993"/>
                </a:lnTo>
                <a:lnTo>
                  <a:pt x="2476054" y="2286398"/>
                </a:lnTo>
                <a:lnTo>
                  <a:pt x="2296241" y="2957469"/>
                </a:lnTo>
                <a:cubicBezTo>
                  <a:pt x="2291871" y="2956298"/>
                  <a:pt x="2289101" y="2957897"/>
                  <a:pt x="2284732" y="2956727"/>
                </a:cubicBezTo>
                <a:cubicBezTo>
                  <a:pt x="2273936" y="2938028"/>
                  <a:pt x="2249727" y="2964471"/>
                  <a:pt x="2235683" y="2955439"/>
                </a:cubicBezTo>
                <a:cubicBezTo>
                  <a:pt x="2231001" y="2952428"/>
                  <a:pt x="2227449" y="2945476"/>
                  <a:pt x="2225899" y="2931596"/>
                </a:cubicBezTo>
                <a:cubicBezTo>
                  <a:pt x="2204480" y="2932882"/>
                  <a:pt x="2199567" y="2898782"/>
                  <a:pt x="2183260" y="2889729"/>
                </a:cubicBezTo>
                <a:cubicBezTo>
                  <a:pt x="2155672" y="2931512"/>
                  <a:pt x="2161725" y="2865226"/>
                  <a:pt x="2144090" y="2869867"/>
                </a:cubicBezTo>
                <a:cubicBezTo>
                  <a:pt x="2123141" y="2843179"/>
                  <a:pt x="2110147" y="2865456"/>
                  <a:pt x="2101450" y="2828000"/>
                </a:cubicBezTo>
                <a:cubicBezTo>
                  <a:pt x="2093338" y="2788360"/>
                  <a:pt x="2065950" y="2785704"/>
                  <a:pt x="2047886" y="2783207"/>
                </a:cubicBezTo>
                <a:cubicBezTo>
                  <a:pt x="2046914" y="2743138"/>
                  <a:pt x="2048827" y="2727259"/>
                  <a:pt x="2049413" y="2725074"/>
                </a:cubicBezTo>
                <a:cubicBezTo>
                  <a:pt x="2049413" y="2725074"/>
                  <a:pt x="2048827" y="2727259"/>
                  <a:pt x="2046643" y="2726673"/>
                </a:cubicBezTo>
                <a:cubicBezTo>
                  <a:pt x="2052852" y="2651062"/>
                  <a:pt x="2000375" y="2672127"/>
                  <a:pt x="1948525" y="2655892"/>
                </a:cubicBezTo>
                <a:cubicBezTo>
                  <a:pt x="1900418" y="2678127"/>
                  <a:pt x="1868116" y="2641371"/>
                  <a:pt x="1834644" y="2608986"/>
                </a:cubicBezTo>
                <a:cubicBezTo>
                  <a:pt x="1805813" y="2594235"/>
                  <a:pt x="1769099" y="2591424"/>
                  <a:pt x="1736328" y="2582642"/>
                </a:cubicBezTo>
                <a:cubicBezTo>
                  <a:pt x="1706713" y="2614515"/>
                  <a:pt x="1722289" y="2503947"/>
                  <a:pt x="1683736" y="2577917"/>
                </a:cubicBezTo>
                <a:cubicBezTo>
                  <a:pt x="1667470" y="2533750"/>
                  <a:pt x="1636172" y="2633080"/>
                  <a:pt x="1617878" y="2579003"/>
                </a:cubicBezTo>
                <a:cubicBezTo>
                  <a:pt x="1602156" y="2567766"/>
                  <a:pt x="1572813" y="2616103"/>
                  <a:pt x="1565287" y="2574278"/>
                </a:cubicBezTo>
                <a:cubicBezTo>
                  <a:pt x="1545623" y="2569009"/>
                  <a:pt x="1527716" y="2557186"/>
                  <a:pt x="1506297" y="2558472"/>
                </a:cubicBezTo>
                <a:cubicBezTo>
                  <a:pt x="1466343" y="2585233"/>
                  <a:pt x="1445123" y="2542080"/>
                  <a:pt x="1412351" y="2533299"/>
                </a:cubicBezTo>
                <a:cubicBezTo>
                  <a:pt x="1366741" y="2537470"/>
                  <a:pt x="1344978" y="2461388"/>
                  <a:pt x="1287661" y="2509255"/>
                </a:cubicBezTo>
                <a:cubicBezTo>
                  <a:pt x="1258087" y="2506015"/>
                  <a:pt x="1219733" y="2535545"/>
                  <a:pt x="1203154" y="2510028"/>
                </a:cubicBezTo>
                <a:cubicBezTo>
                  <a:pt x="1172367" y="2546270"/>
                  <a:pt x="1169325" y="2531406"/>
                  <a:pt x="1145136" y="2534290"/>
                </a:cubicBezTo>
                <a:cubicBezTo>
                  <a:pt x="1114507" y="2561208"/>
                  <a:pt x="1093557" y="2534520"/>
                  <a:pt x="1066598" y="2539005"/>
                </a:cubicBezTo>
                <a:cubicBezTo>
                  <a:pt x="1041394" y="2536934"/>
                  <a:pt x="1000155" y="2542276"/>
                  <a:pt x="982562" y="2511803"/>
                </a:cubicBezTo>
                <a:cubicBezTo>
                  <a:pt x="954432" y="2520657"/>
                  <a:pt x="964696" y="2464867"/>
                  <a:pt x="931455" y="2484060"/>
                </a:cubicBezTo>
                <a:cubicBezTo>
                  <a:pt x="887487" y="2455887"/>
                  <a:pt x="829855" y="2522403"/>
                  <a:pt x="822099" y="2429000"/>
                </a:cubicBezTo>
                <a:cubicBezTo>
                  <a:pt x="814375" y="2431613"/>
                  <a:pt x="801965" y="2451705"/>
                  <a:pt x="807277" y="2396928"/>
                </a:cubicBezTo>
                <a:cubicBezTo>
                  <a:pt x="785544" y="2416863"/>
                  <a:pt x="773690" y="2338753"/>
                  <a:pt x="743918" y="2379951"/>
                </a:cubicBezTo>
                <a:cubicBezTo>
                  <a:pt x="704163" y="2362274"/>
                  <a:pt x="679587" y="2322906"/>
                  <a:pt x="635148" y="2322707"/>
                </a:cubicBezTo>
                <a:cubicBezTo>
                  <a:pt x="593051" y="2313769"/>
                  <a:pt x="557666" y="2297262"/>
                  <a:pt x="517326" y="2281769"/>
                </a:cubicBezTo>
                <a:cubicBezTo>
                  <a:pt x="462350" y="2320896"/>
                  <a:pt x="428021" y="2274232"/>
                  <a:pt x="392792" y="2248401"/>
                </a:cubicBezTo>
                <a:cubicBezTo>
                  <a:pt x="352567" y="2258697"/>
                  <a:pt x="329276" y="2240749"/>
                  <a:pt x="317495" y="2223542"/>
                </a:cubicBezTo>
                <a:cubicBezTo>
                  <a:pt x="332089" y="2204035"/>
                  <a:pt x="293619" y="2207777"/>
                  <a:pt x="283867" y="2200481"/>
                </a:cubicBezTo>
                <a:cubicBezTo>
                  <a:pt x="259833" y="2194042"/>
                  <a:pt x="208727" y="2166297"/>
                  <a:pt x="151765" y="2160402"/>
                </a:cubicBezTo>
                <a:cubicBezTo>
                  <a:pt x="100856" y="2088219"/>
                  <a:pt x="83064" y="2102185"/>
                  <a:pt x="19077" y="2122507"/>
                </a:cubicBezTo>
                <a:cubicBezTo>
                  <a:pt x="12523" y="2120750"/>
                  <a:pt x="5968" y="2118994"/>
                  <a:pt x="0" y="2115052"/>
                </a:cubicBezTo>
                <a:lnTo>
                  <a:pt x="123027" y="1655906"/>
                </a:lnTo>
                <a:lnTo>
                  <a:pt x="346070" y="823501"/>
                </a:lnTo>
                <a:lnTo>
                  <a:pt x="543849" y="85380"/>
                </a:lnTo>
                <a:cubicBezTo>
                  <a:pt x="543807" y="120493"/>
                  <a:pt x="568812" y="167001"/>
                  <a:pt x="618090" y="140397"/>
                </a:cubicBezTo>
                <a:cubicBezTo>
                  <a:pt x="698928" y="162058"/>
                  <a:pt x="721832" y="137753"/>
                  <a:pt x="738254" y="172595"/>
                </a:cubicBezTo>
                <a:cubicBezTo>
                  <a:pt x="775009" y="140293"/>
                  <a:pt x="741181" y="161671"/>
                  <a:pt x="772939" y="165497"/>
                </a:cubicBezTo>
                <a:cubicBezTo>
                  <a:pt x="785348" y="145405"/>
                  <a:pt x="845236" y="140377"/>
                  <a:pt x="854518" y="175648"/>
                </a:cubicBezTo>
                <a:cubicBezTo>
                  <a:pt x="890574" y="119742"/>
                  <a:pt x="867513" y="153372"/>
                  <a:pt x="895915" y="160983"/>
                </a:cubicBezTo>
                <a:cubicBezTo>
                  <a:pt x="911209" y="165080"/>
                  <a:pt x="904027" y="200622"/>
                  <a:pt x="943123" y="159582"/>
                </a:cubicBezTo>
                <a:cubicBezTo>
                  <a:pt x="964386" y="167621"/>
                  <a:pt x="989161" y="162550"/>
                  <a:pt x="1004026" y="159509"/>
                </a:cubicBezTo>
                <a:cubicBezTo>
                  <a:pt x="1001841" y="158924"/>
                  <a:pt x="1002270" y="166063"/>
                  <a:pt x="1018504" y="114214"/>
                </a:cubicBezTo>
                <a:cubicBezTo>
                  <a:pt x="1039767" y="122253"/>
                  <a:pt x="1090687" y="63304"/>
                  <a:pt x="1106138" y="58078"/>
                </a:cubicBezTo>
                <a:cubicBezTo>
                  <a:pt x="1091659" y="103374"/>
                  <a:pt x="1134425" y="39899"/>
                  <a:pt x="1142151" y="37286"/>
                </a:cubicBezTo>
                <a:cubicBezTo>
                  <a:pt x="1164782" y="-3483"/>
                  <a:pt x="1153774" y="63818"/>
                  <a:pt x="1168211" y="53636"/>
                </a:cubicBezTo>
                <a:cubicBezTo>
                  <a:pt x="1210851" y="95502"/>
                  <a:pt x="1232783" y="31130"/>
                  <a:pt x="1273907" y="0"/>
                </a:cubicBez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innerShdw blurRad="190500" dist="1143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>
            <a:lvl1pPr>
              <a:defRPr lang="en-ID" sz="6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marL="0" lvl="0" algn="ctr" defTabSz="457200"/>
            <a:endParaRPr lang="en-ID"/>
          </a:p>
        </p:txBody>
      </p:sp>
      <p:sp>
        <p:nvSpPr>
          <p:cNvPr id="7" name="PpHolder3">
            <a:extLst>
              <a:ext uri="{FF2B5EF4-FFF2-40B4-BE49-F238E27FC236}">
                <a16:creationId xmlns:a16="http://schemas.microsoft.com/office/drawing/2014/main" id="{0D37C6D9-7283-4C1A-8B6E-E5DADE3B5784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6674132" y="1453818"/>
            <a:ext cx="2953660" cy="2787182"/>
          </a:xfrm>
          <a:custGeom>
            <a:avLst/>
            <a:gdLst>
              <a:gd name="connsiteX0" fmla="*/ 2409811 w 2953660"/>
              <a:gd name="connsiteY0" fmla="*/ 66 h 2787182"/>
              <a:gd name="connsiteX1" fmla="*/ 2532839 w 2953660"/>
              <a:gd name="connsiteY1" fmla="*/ 459212 h 2787182"/>
              <a:gd name="connsiteX2" fmla="*/ 2755881 w 2953660"/>
              <a:gd name="connsiteY2" fmla="*/ 1291617 h 2787182"/>
              <a:gd name="connsiteX3" fmla="*/ 2953660 w 2953660"/>
              <a:gd name="connsiteY3" fmla="*/ 2029738 h 2787182"/>
              <a:gd name="connsiteX4" fmla="*/ 2861857 w 2953660"/>
              <a:gd name="connsiteY4" fmla="*/ 2019212 h 2787182"/>
              <a:gd name="connsiteX5" fmla="*/ 2741693 w 2953660"/>
              <a:gd name="connsiteY5" fmla="*/ 2051410 h 2787182"/>
              <a:gd name="connsiteX6" fmla="*/ 2715204 w 2953660"/>
              <a:gd name="connsiteY6" fmla="*/ 2074899 h 2787182"/>
              <a:gd name="connsiteX7" fmla="*/ 2639478 w 2953660"/>
              <a:gd name="connsiteY7" fmla="*/ 2106899 h 2787182"/>
              <a:gd name="connsiteX8" fmla="*/ 2610960 w 2953660"/>
              <a:gd name="connsiteY8" fmla="*/ 2140298 h 2787182"/>
              <a:gd name="connsiteX9" fmla="*/ 2570778 w 2953660"/>
              <a:gd name="connsiteY9" fmla="*/ 2165115 h 2787182"/>
              <a:gd name="connsiteX10" fmla="*/ 2518071 w 2953660"/>
              <a:gd name="connsiteY10" fmla="*/ 2195629 h 2787182"/>
              <a:gd name="connsiteX11" fmla="*/ 2528180 w 2953660"/>
              <a:gd name="connsiteY11" fmla="*/ 2242095 h 2787182"/>
              <a:gd name="connsiteX12" fmla="*/ 2480354 w 2953660"/>
              <a:gd name="connsiteY12" fmla="*/ 2334526 h 2787182"/>
              <a:gd name="connsiteX13" fmla="*/ 2459562 w 2953660"/>
              <a:gd name="connsiteY13" fmla="*/ 2370539 h 2787182"/>
              <a:gd name="connsiteX14" fmla="*/ 2428818 w 2953660"/>
              <a:gd name="connsiteY14" fmla="*/ 2369410 h 2787182"/>
              <a:gd name="connsiteX15" fmla="*/ 2364101 w 2953660"/>
              <a:gd name="connsiteY15" fmla="*/ 2468709 h 2787182"/>
              <a:gd name="connsiteX16" fmla="*/ 2308739 w 2953660"/>
              <a:gd name="connsiteY16" fmla="*/ 2471835 h 2787182"/>
              <a:gd name="connsiteX17" fmla="*/ 2241125 w 2953660"/>
              <a:gd name="connsiteY17" fmla="*/ 2464194 h 2787182"/>
              <a:gd name="connsiteX18" fmla="*/ 2161886 w 2953660"/>
              <a:gd name="connsiteY18" fmla="*/ 2483084 h 2787182"/>
              <a:gd name="connsiteX19" fmla="*/ 2109723 w 2953660"/>
              <a:gd name="connsiteY19" fmla="*/ 2480670 h 2787182"/>
              <a:gd name="connsiteX20" fmla="*/ 2094587 w 2953660"/>
              <a:gd name="connsiteY20" fmla="*/ 2494093 h 2787182"/>
              <a:gd name="connsiteX21" fmla="*/ 2051047 w 2953660"/>
              <a:gd name="connsiteY21" fmla="*/ 2515125 h 2787182"/>
              <a:gd name="connsiteX22" fmla="*/ 1987688 w 2953660"/>
              <a:gd name="connsiteY22" fmla="*/ 2532102 h 2787182"/>
              <a:gd name="connsiteX23" fmla="*/ 1946878 w 2953660"/>
              <a:gd name="connsiteY23" fmla="*/ 2519621 h 2787182"/>
              <a:gd name="connsiteX24" fmla="*/ 1880706 w 2953660"/>
              <a:gd name="connsiteY24" fmla="*/ 2499885 h 2787182"/>
              <a:gd name="connsiteX25" fmla="*/ 1808022 w 2953660"/>
              <a:gd name="connsiteY25" fmla="*/ 2517018 h 2787182"/>
              <a:gd name="connsiteX26" fmla="*/ 1761984 w 2953660"/>
              <a:gd name="connsiteY26" fmla="*/ 2519987 h 2787182"/>
              <a:gd name="connsiteX27" fmla="*/ 1712006 w 2953660"/>
              <a:gd name="connsiteY27" fmla="*/ 2516988 h 2787182"/>
              <a:gd name="connsiteX28" fmla="*/ 1672209 w 2953660"/>
              <a:gd name="connsiteY28" fmla="*/ 2499552 h 2787182"/>
              <a:gd name="connsiteX29" fmla="*/ 1640023 w 2953660"/>
              <a:gd name="connsiteY29" fmla="*/ 2510518 h 2787182"/>
              <a:gd name="connsiteX30" fmla="*/ 1594142 w 2953660"/>
              <a:gd name="connsiteY30" fmla="*/ 2522811 h 2787182"/>
              <a:gd name="connsiteX31" fmla="*/ 1559499 w 2953660"/>
              <a:gd name="connsiteY31" fmla="*/ 2550827 h 2787182"/>
              <a:gd name="connsiteX32" fmla="*/ 1435938 w 2953660"/>
              <a:gd name="connsiteY32" fmla="*/ 2544127 h 2787182"/>
              <a:gd name="connsiteX33" fmla="*/ 1352173 w 2953660"/>
              <a:gd name="connsiteY33" fmla="*/ 2554864 h 2787182"/>
              <a:gd name="connsiteX34" fmla="*/ 1250658 w 2953660"/>
              <a:gd name="connsiteY34" fmla="*/ 2586748 h 2787182"/>
              <a:gd name="connsiteX35" fmla="*/ 1152928 w 2953660"/>
              <a:gd name="connsiteY35" fmla="*/ 2615276 h 2787182"/>
              <a:gd name="connsiteX36" fmla="*/ 1074746 w 2953660"/>
              <a:gd name="connsiteY36" fmla="*/ 2664325 h 2787182"/>
              <a:gd name="connsiteX37" fmla="*/ 998749 w 2953660"/>
              <a:gd name="connsiteY37" fmla="*/ 2712788 h 2787182"/>
              <a:gd name="connsiteX38" fmla="*/ 902461 w 2953660"/>
              <a:gd name="connsiteY38" fmla="*/ 2729221 h 2787182"/>
              <a:gd name="connsiteX39" fmla="*/ 780112 w 2953660"/>
              <a:gd name="connsiteY39" fmla="*/ 2762005 h 2787182"/>
              <a:gd name="connsiteX40" fmla="*/ 686166 w 2953660"/>
              <a:gd name="connsiteY40" fmla="*/ 2787177 h 2787182"/>
              <a:gd name="connsiteX41" fmla="*/ 628734 w 2953660"/>
              <a:gd name="connsiteY41" fmla="*/ 2765100 h 2787182"/>
              <a:gd name="connsiteX42" fmla="*/ 402855 w 2953660"/>
              <a:gd name="connsiteY42" fmla="*/ 1922108 h 2787182"/>
              <a:gd name="connsiteX43" fmla="*/ 179813 w 2953660"/>
              <a:gd name="connsiteY43" fmla="*/ 1089703 h 2787182"/>
              <a:gd name="connsiteX44" fmla="*/ 0 w 2953660"/>
              <a:gd name="connsiteY44" fmla="*/ 418632 h 2787182"/>
              <a:gd name="connsiteX45" fmla="*/ 10338 w 2953660"/>
              <a:gd name="connsiteY45" fmla="*/ 413521 h 2787182"/>
              <a:gd name="connsiteX46" fmla="*/ 53460 w 2953660"/>
              <a:gd name="connsiteY46" fmla="*/ 390112 h 2787182"/>
              <a:gd name="connsiteX47" fmla="*/ 73854 w 2953660"/>
              <a:gd name="connsiteY47" fmla="*/ 405868 h 2787182"/>
              <a:gd name="connsiteX48" fmla="*/ 131714 w 2953660"/>
              <a:gd name="connsiteY48" fmla="*/ 420806 h 2787182"/>
              <a:gd name="connsiteX49" fmla="*/ 175567 w 2953660"/>
              <a:gd name="connsiteY49" fmla="*/ 418422 h 2787182"/>
              <a:gd name="connsiteX50" fmla="*/ 233428 w 2953660"/>
              <a:gd name="connsiteY50" fmla="*/ 433360 h 2787182"/>
              <a:gd name="connsiteX51" fmla="*/ 302212 w 2953660"/>
              <a:gd name="connsiteY51" fmla="*/ 445370 h 2787182"/>
              <a:gd name="connsiteX52" fmla="*/ 329956 w 2953660"/>
              <a:gd name="connsiteY52" fmla="*/ 496478 h 2787182"/>
              <a:gd name="connsiteX53" fmla="*/ 331556 w 2953660"/>
              <a:gd name="connsiteY53" fmla="*/ 493708 h 2787182"/>
              <a:gd name="connsiteX54" fmla="*/ 451919 w 2953660"/>
              <a:gd name="connsiteY54" fmla="*/ 505947 h 2787182"/>
              <a:gd name="connsiteX55" fmla="*/ 573995 w 2953660"/>
              <a:gd name="connsiteY55" fmla="*/ 489629 h 2787182"/>
              <a:gd name="connsiteX56" fmla="*/ 672312 w 2953660"/>
              <a:gd name="connsiteY56" fmla="*/ 463285 h 2787182"/>
              <a:gd name="connsiteX57" fmla="*/ 720221 w 2953660"/>
              <a:gd name="connsiteY57" fmla="*/ 441082 h 2787182"/>
              <a:gd name="connsiteX58" fmla="*/ 776712 w 2953660"/>
              <a:gd name="connsiteY58" fmla="*/ 407212 h 2787182"/>
              <a:gd name="connsiteX59" fmla="*/ 824620 w 2953660"/>
              <a:gd name="connsiteY59" fmla="*/ 385008 h 2787182"/>
              <a:gd name="connsiteX60" fmla="*/ 883610 w 2953660"/>
              <a:gd name="connsiteY60" fmla="*/ 369202 h 2787182"/>
              <a:gd name="connsiteX61" fmla="*/ 977556 w 2953660"/>
              <a:gd name="connsiteY61" fmla="*/ 344029 h 2787182"/>
              <a:gd name="connsiteX62" fmla="*/ 1097563 w 2953660"/>
              <a:gd name="connsiteY62" fmla="*/ 302507 h 2787182"/>
              <a:gd name="connsiteX63" fmla="*/ 1170361 w 2953660"/>
              <a:gd name="connsiteY63" fmla="*/ 259584 h 2787182"/>
              <a:gd name="connsiteX64" fmla="*/ 1208475 w 2953660"/>
              <a:gd name="connsiteY64" fmla="*/ 209563 h 2787182"/>
              <a:gd name="connsiteX65" fmla="*/ 1274134 w 2953660"/>
              <a:gd name="connsiteY65" fmla="*/ 166212 h 2787182"/>
              <a:gd name="connsiteX66" fmla="*/ 1360512 w 2953660"/>
              <a:gd name="connsiteY66" fmla="*/ 147751 h 2787182"/>
              <a:gd name="connsiteX67" fmla="*/ 1418644 w 2953660"/>
              <a:gd name="connsiteY67" fmla="*/ 146223 h 2787182"/>
              <a:gd name="connsiteX68" fmla="*/ 1540878 w 2953660"/>
              <a:gd name="connsiteY68" fmla="*/ 139229 h 2787182"/>
              <a:gd name="connsiteX69" fmla="*/ 1569751 w 2953660"/>
              <a:gd name="connsiteY69" fmla="*/ 159593 h 2787182"/>
              <a:gd name="connsiteX70" fmla="*/ 1633110 w 2953660"/>
              <a:gd name="connsiteY70" fmla="*/ 142616 h 2787182"/>
              <a:gd name="connsiteX71" fmla="*/ 1755929 w 2953660"/>
              <a:gd name="connsiteY71" fmla="*/ 137806 h 2787182"/>
              <a:gd name="connsiteX72" fmla="*/ 1878435 w 2953660"/>
              <a:gd name="connsiteY72" fmla="*/ 114348 h 2787182"/>
              <a:gd name="connsiteX73" fmla="*/ 2002968 w 2953660"/>
              <a:gd name="connsiteY73" fmla="*/ 80979 h 2787182"/>
              <a:gd name="connsiteX74" fmla="*/ 2080607 w 2953660"/>
              <a:gd name="connsiteY74" fmla="*/ 64859 h 2787182"/>
              <a:gd name="connsiteX75" fmla="*/ 2121260 w 2953660"/>
              <a:gd name="connsiteY75" fmla="*/ 68016 h 2787182"/>
              <a:gd name="connsiteX76" fmla="*/ 2255704 w 2953660"/>
              <a:gd name="connsiteY76" fmla="*/ 36675 h 2787182"/>
              <a:gd name="connsiteX77" fmla="*/ 2389562 w 2953660"/>
              <a:gd name="connsiteY77" fmla="*/ 3149 h 2787182"/>
              <a:gd name="connsiteX78" fmla="*/ 2409811 w 2953660"/>
              <a:gd name="connsiteY78" fmla="*/ 66 h 2787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2953660" h="2787182">
                <a:moveTo>
                  <a:pt x="2409811" y="66"/>
                </a:moveTo>
                <a:lnTo>
                  <a:pt x="2532839" y="459212"/>
                </a:lnTo>
                <a:lnTo>
                  <a:pt x="2755881" y="1291617"/>
                </a:lnTo>
                <a:lnTo>
                  <a:pt x="2953660" y="2029738"/>
                </a:lnTo>
                <a:cubicBezTo>
                  <a:pt x="2936139" y="1999308"/>
                  <a:pt x="2891231" y="1971534"/>
                  <a:pt x="2861857" y="2019212"/>
                </a:cubicBezTo>
                <a:cubicBezTo>
                  <a:pt x="2781019" y="2040873"/>
                  <a:pt x="2773336" y="2073373"/>
                  <a:pt x="2741693" y="2051410"/>
                </a:cubicBezTo>
                <a:cubicBezTo>
                  <a:pt x="2726013" y="2097762"/>
                  <a:pt x="2744620" y="2062334"/>
                  <a:pt x="2715204" y="2074899"/>
                </a:cubicBezTo>
                <a:cubicBezTo>
                  <a:pt x="2714503" y="2098504"/>
                  <a:pt x="2665152" y="2132802"/>
                  <a:pt x="2639478" y="2106899"/>
                </a:cubicBezTo>
                <a:cubicBezTo>
                  <a:pt x="2636206" y="2173342"/>
                  <a:pt x="2639363" y="2132687"/>
                  <a:pt x="2610960" y="2140298"/>
                </a:cubicBezTo>
                <a:cubicBezTo>
                  <a:pt x="2595667" y="2144395"/>
                  <a:pt x="2584115" y="2110025"/>
                  <a:pt x="2570778" y="2165115"/>
                </a:cubicBezTo>
                <a:cubicBezTo>
                  <a:pt x="2548344" y="2168784"/>
                  <a:pt x="2529423" y="2185562"/>
                  <a:pt x="2518071" y="2195629"/>
                </a:cubicBezTo>
                <a:cubicBezTo>
                  <a:pt x="2520255" y="2195044"/>
                  <a:pt x="2516314" y="2189075"/>
                  <a:pt x="2528180" y="2242095"/>
                </a:cubicBezTo>
                <a:cubicBezTo>
                  <a:pt x="2505746" y="2245765"/>
                  <a:pt x="2491122" y="2322275"/>
                  <a:pt x="2480354" y="2334526"/>
                </a:cubicBezTo>
                <a:cubicBezTo>
                  <a:pt x="2470245" y="2288060"/>
                  <a:pt x="2464947" y="2364413"/>
                  <a:pt x="2459562" y="2370539"/>
                </a:cubicBezTo>
                <a:cubicBezTo>
                  <a:pt x="2460347" y="2417162"/>
                  <a:pt x="2436230" y="2353374"/>
                  <a:pt x="2428818" y="2369410"/>
                </a:cubicBezTo>
                <a:cubicBezTo>
                  <a:pt x="2370958" y="2354473"/>
                  <a:pt x="2384151" y="2421187"/>
                  <a:pt x="2364101" y="2468709"/>
                </a:cubicBezTo>
                <a:cubicBezTo>
                  <a:pt x="2345138" y="2450374"/>
                  <a:pt x="2324931" y="2488571"/>
                  <a:pt x="2308739" y="2471835"/>
                </a:cubicBezTo>
                <a:cubicBezTo>
                  <a:pt x="2278110" y="2444918"/>
                  <a:pt x="2265586" y="2450614"/>
                  <a:pt x="2241125" y="2464194"/>
                </a:cubicBezTo>
                <a:cubicBezTo>
                  <a:pt x="2206126" y="2438447"/>
                  <a:pt x="2193530" y="2505047"/>
                  <a:pt x="2161886" y="2483084"/>
                </a:cubicBezTo>
                <a:cubicBezTo>
                  <a:pt x="2148349" y="2493736"/>
                  <a:pt x="2120762" y="2451953"/>
                  <a:pt x="2109723" y="2480670"/>
                </a:cubicBezTo>
                <a:cubicBezTo>
                  <a:pt x="2105395" y="2516954"/>
                  <a:pt x="2111522" y="2522337"/>
                  <a:pt x="2094587" y="2494093"/>
                </a:cubicBezTo>
                <a:cubicBezTo>
                  <a:pt x="2091158" y="2551211"/>
                  <a:pt x="2075081" y="2508685"/>
                  <a:pt x="2051047" y="2515125"/>
                </a:cubicBezTo>
                <a:cubicBezTo>
                  <a:pt x="2025959" y="2491406"/>
                  <a:pt x="2009850" y="2544897"/>
                  <a:pt x="1987688" y="2532102"/>
                </a:cubicBezTo>
                <a:cubicBezTo>
                  <a:pt x="1978092" y="2548723"/>
                  <a:pt x="1972436" y="2571313"/>
                  <a:pt x="1946878" y="2519621"/>
                </a:cubicBezTo>
                <a:cubicBezTo>
                  <a:pt x="1931156" y="2530858"/>
                  <a:pt x="1913364" y="2516893"/>
                  <a:pt x="1880706" y="2499885"/>
                </a:cubicBezTo>
                <a:cubicBezTo>
                  <a:pt x="1857688" y="2501369"/>
                  <a:pt x="1836896" y="2537382"/>
                  <a:pt x="1808022" y="2517018"/>
                </a:cubicBezTo>
                <a:cubicBezTo>
                  <a:pt x="1791015" y="2549676"/>
                  <a:pt x="1773609" y="2493456"/>
                  <a:pt x="1761984" y="2519987"/>
                </a:cubicBezTo>
                <a:cubicBezTo>
                  <a:pt x="1753717" y="2550303"/>
                  <a:pt x="1722188" y="2502552"/>
                  <a:pt x="1712006" y="2516988"/>
                </a:cubicBezTo>
                <a:cubicBezTo>
                  <a:pt x="1705495" y="2553858"/>
                  <a:pt x="1688361" y="2481174"/>
                  <a:pt x="1672209" y="2499552"/>
                </a:cubicBezTo>
                <a:cubicBezTo>
                  <a:pt x="1674436" y="2534080"/>
                  <a:pt x="1638695" y="2496823"/>
                  <a:pt x="1640023" y="2510518"/>
                </a:cubicBezTo>
                <a:cubicBezTo>
                  <a:pt x="1621217" y="2501507"/>
                  <a:pt x="1600654" y="2485942"/>
                  <a:pt x="1594142" y="2522811"/>
                </a:cubicBezTo>
                <a:cubicBezTo>
                  <a:pt x="1564684" y="2500263"/>
                  <a:pt x="1574051" y="2535219"/>
                  <a:pt x="1559499" y="2550827"/>
                </a:cubicBezTo>
                <a:cubicBezTo>
                  <a:pt x="1533010" y="2574316"/>
                  <a:pt x="1468866" y="2544670"/>
                  <a:pt x="1435938" y="2544127"/>
                </a:cubicBezTo>
                <a:cubicBezTo>
                  <a:pt x="1405622" y="2535859"/>
                  <a:pt x="1372537" y="2525991"/>
                  <a:pt x="1352173" y="2554864"/>
                </a:cubicBezTo>
                <a:cubicBezTo>
                  <a:pt x="1314133" y="2543982"/>
                  <a:pt x="1282259" y="2573597"/>
                  <a:pt x="1250658" y="2586748"/>
                </a:cubicBezTo>
                <a:cubicBezTo>
                  <a:pt x="1221242" y="2599313"/>
                  <a:pt x="1195809" y="2652961"/>
                  <a:pt x="1152928" y="2615276"/>
                </a:cubicBezTo>
                <a:cubicBezTo>
                  <a:pt x="1112703" y="2604979"/>
                  <a:pt x="1099793" y="2652930"/>
                  <a:pt x="1074746" y="2664325"/>
                </a:cubicBezTo>
                <a:cubicBezTo>
                  <a:pt x="1050871" y="2680089"/>
                  <a:pt x="1033862" y="2712747"/>
                  <a:pt x="998749" y="2712788"/>
                </a:cubicBezTo>
                <a:cubicBezTo>
                  <a:pt x="961294" y="2704091"/>
                  <a:pt x="938745" y="2733549"/>
                  <a:pt x="902461" y="2729221"/>
                </a:cubicBezTo>
                <a:cubicBezTo>
                  <a:pt x="851583" y="2705388"/>
                  <a:pt x="810501" y="2709371"/>
                  <a:pt x="780112" y="2762005"/>
                </a:cubicBezTo>
                <a:cubicBezTo>
                  <a:pt x="742500" y="2743984"/>
                  <a:pt x="719095" y="2787721"/>
                  <a:pt x="686166" y="2787177"/>
                </a:cubicBezTo>
                <a:cubicBezTo>
                  <a:pt x="662091" y="2758504"/>
                  <a:pt x="643441" y="2758818"/>
                  <a:pt x="628734" y="2765100"/>
                </a:cubicBezTo>
                <a:lnTo>
                  <a:pt x="402855" y="1922108"/>
                </a:lnTo>
                <a:lnTo>
                  <a:pt x="179813" y="1089703"/>
                </a:lnTo>
                <a:lnTo>
                  <a:pt x="0" y="418632"/>
                </a:lnTo>
                <a:cubicBezTo>
                  <a:pt x="4369" y="417461"/>
                  <a:pt x="5968" y="414691"/>
                  <a:pt x="10338" y="413521"/>
                </a:cubicBezTo>
                <a:cubicBezTo>
                  <a:pt x="29037" y="424317"/>
                  <a:pt x="36781" y="389311"/>
                  <a:pt x="53460" y="390112"/>
                </a:cubicBezTo>
                <a:cubicBezTo>
                  <a:pt x="59019" y="390378"/>
                  <a:pt x="65572" y="394622"/>
                  <a:pt x="73854" y="405868"/>
                </a:cubicBezTo>
                <a:cubicBezTo>
                  <a:pt x="91760" y="394045"/>
                  <a:pt x="113065" y="421120"/>
                  <a:pt x="131714" y="420806"/>
                </a:cubicBezTo>
                <a:cubicBezTo>
                  <a:pt x="134714" y="370827"/>
                  <a:pt x="162615" y="431259"/>
                  <a:pt x="175567" y="418422"/>
                </a:cubicBezTo>
                <a:cubicBezTo>
                  <a:pt x="207054" y="431060"/>
                  <a:pt x="207168" y="405271"/>
                  <a:pt x="233428" y="433360"/>
                </a:cubicBezTo>
                <a:cubicBezTo>
                  <a:pt x="260273" y="463633"/>
                  <a:pt x="285320" y="452239"/>
                  <a:pt x="302212" y="445370"/>
                </a:cubicBezTo>
                <a:cubicBezTo>
                  <a:pt x="323089" y="479585"/>
                  <a:pt x="329371" y="494293"/>
                  <a:pt x="329956" y="496478"/>
                </a:cubicBezTo>
                <a:cubicBezTo>
                  <a:pt x="329956" y="496478"/>
                  <a:pt x="329371" y="494293"/>
                  <a:pt x="331556" y="493708"/>
                </a:cubicBezTo>
                <a:cubicBezTo>
                  <a:pt x="363984" y="562294"/>
                  <a:pt x="398898" y="517813"/>
                  <a:pt x="451919" y="505947"/>
                </a:cubicBezTo>
                <a:cubicBezTo>
                  <a:pt x="482464" y="462638"/>
                  <a:pt x="528816" y="478318"/>
                  <a:pt x="573995" y="489629"/>
                </a:cubicBezTo>
                <a:cubicBezTo>
                  <a:pt x="606339" y="487988"/>
                  <a:pt x="639540" y="472066"/>
                  <a:pt x="672312" y="463285"/>
                </a:cubicBezTo>
                <a:cubicBezTo>
                  <a:pt x="682023" y="420875"/>
                  <a:pt x="723817" y="524417"/>
                  <a:pt x="720221" y="441082"/>
                </a:cubicBezTo>
                <a:cubicBezTo>
                  <a:pt x="756390" y="471198"/>
                  <a:pt x="733831" y="369527"/>
                  <a:pt x="776712" y="407212"/>
                </a:cubicBezTo>
                <a:cubicBezTo>
                  <a:pt x="795946" y="409083"/>
                  <a:pt x="797190" y="352550"/>
                  <a:pt x="824620" y="385008"/>
                </a:cubicBezTo>
                <a:cubicBezTo>
                  <a:pt x="844284" y="379739"/>
                  <a:pt x="865703" y="381025"/>
                  <a:pt x="883610" y="369202"/>
                </a:cubicBezTo>
                <a:cubicBezTo>
                  <a:pt x="904830" y="326049"/>
                  <a:pt x="944784" y="352810"/>
                  <a:pt x="977556" y="344029"/>
                </a:cubicBezTo>
                <a:cubicBezTo>
                  <a:pt x="1014969" y="317612"/>
                  <a:pt x="1071858" y="372620"/>
                  <a:pt x="1097563" y="302507"/>
                </a:cubicBezTo>
                <a:cubicBezTo>
                  <a:pt x="1124794" y="290526"/>
                  <a:pt x="1143245" y="245775"/>
                  <a:pt x="1170361" y="259584"/>
                </a:cubicBezTo>
                <a:cubicBezTo>
                  <a:pt x="1178902" y="212804"/>
                  <a:pt x="1188969" y="224156"/>
                  <a:pt x="1208475" y="209563"/>
                </a:cubicBezTo>
                <a:cubicBezTo>
                  <a:pt x="1221542" y="170937"/>
                  <a:pt x="1253029" y="183575"/>
                  <a:pt x="1274134" y="166212"/>
                </a:cubicBezTo>
                <a:cubicBezTo>
                  <a:pt x="1296996" y="155403"/>
                  <a:pt x="1330039" y="130157"/>
                  <a:pt x="1360512" y="147751"/>
                </a:cubicBezTo>
                <a:cubicBezTo>
                  <a:pt x="1380446" y="126018"/>
                  <a:pt x="1399452" y="179466"/>
                  <a:pt x="1418644" y="146223"/>
                </a:cubicBezTo>
                <a:cubicBezTo>
                  <a:pt x="1470807" y="148638"/>
                  <a:pt x="1487460" y="62218"/>
                  <a:pt x="1540878" y="139229"/>
                </a:cubicBezTo>
                <a:cubicBezTo>
                  <a:pt x="1546261" y="133104"/>
                  <a:pt x="1546962" y="109499"/>
                  <a:pt x="1569751" y="159593"/>
                </a:cubicBezTo>
                <a:cubicBezTo>
                  <a:pt x="1578605" y="131462"/>
                  <a:pt x="1627925" y="193180"/>
                  <a:pt x="1633110" y="142616"/>
                </a:cubicBezTo>
                <a:cubicBezTo>
                  <a:pt x="1676377" y="138047"/>
                  <a:pt x="1717345" y="159853"/>
                  <a:pt x="1755929" y="137806"/>
                </a:cubicBezTo>
                <a:cubicBezTo>
                  <a:pt x="1796855" y="124498"/>
                  <a:pt x="1835753" y="121101"/>
                  <a:pt x="1878435" y="114348"/>
                </a:cubicBezTo>
                <a:cubicBezTo>
                  <a:pt x="1906482" y="52975"/>
                  <a:pt x="1959543" y="76223"/>
                  <a:pt x="2002968" y="80979"/>
                </a:cubicBezTo>
                <a:cubicBezTo>
                  <a:pt x="2032656" y="51950"/>
                  <a:pt x="2061801" y="55848"/>
                  <a:pt x="2080607" y="64859"/>
                </a:cubicBezTo>
                <a:cubicBezTo>
                  <a:pt x="2077721" y="89049"/>
                  <a:pt x="2109166" y="66573"/>
                  <a:pt x="2121260" y="68016"/>
                </a:cubicBezTo>
                <a:cubicBezTo>
                  <a:pt x="2145294" y="61576"/>
                  <a:pt x="2203425" y="60050"/>
                  <a:pt x="2255704" y="36675"/>
                </a:cubicBezTo>
                <a:cubicBezTo>
                  <a:pt x="2335883" y="73733"/>
                  <a:pt x="2344309" y="52742"/>
                  <a:pt x="2389562" y="3149"/>
                </a:cubicBezTo>
                <a:cubicBezTo>
                  <a:pt x="2396116" y="1393"/>
                  <a:pt x="2402671" y="-364"/>
                  <a:pt x="2409811" y="66"/>
                </a:cubicBez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317500" rotWithShape="0">
              <a:scrgbClr r="0" g="0" b="0">
                <a:alpha val="2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>
            <a:lvl1pPr>
              <a:defRPr lang="en-ID" sz="6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marL="0" lvl="0" algn="ctr" defTabSz="457200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83677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Add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pHolder1">
            <a:extLst>
              <a:ext uri="{FF2B5EF4-FFF2-40B4-BE49-F238E27FC236}">
                <a16:creationId xmlns:a16="http://schemas.microsoft.com/office/drawing/2014/main" id="{3E201DB8-71D5-42FB-9375-394D58DD556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3791312" cy="6858000"/>
          </a:xfrm>
          <a:custGeom>
            <a:avLst/>
            <a:gdLst>
              <a:gd name="connsiteX0" fmla="*/ 0 w 3791312"/>
              <a:gd name="connsiteY0" fmla="*/ 0 h 6858000"/>
              <a:gd name="connsiteX1" fmla="*/ 3258095 w 3791312"/>
              <a:gd name="connsiteY1" fmla="*/ 0 h 6858000"/>
              <a:gd name="connsiteX2" fmla="*/ 3260621 w 3791312"/>
              <a:gd name="connsiteY2" fmla="*/ 6130 h 6858000"/>
              <a:gd name="connsiteX3" fmla="*/ 3224339 w 3791312"/>
              <a:gd name="connsiteY3" fmla="*/ 254261 h 6858000"/>
              <a:gd name="connsiteX4" fmla="*/ 3224339 w 3791312"/>
              <a:gd name="connsiteY4" fmla="*/ 947159 h 6858000"/>
              <a:gd name="connsiteX5" fmla="*/ 3299244 w 3791312"/>
              <a:gd name="connsiteY5" fmla="*/ 1686874 h 6858000"/>
              <a:gd name="connsiteX6" fmla="*/ 3449061 w 3791312"/>
              <a:gd name="connsiteY6" fmla="*/ 2098868 h 6858000"/>
              <a:gd name="connsiteX7" fmla="*/ 3486515 w 3791312"/>
              <a:gd name="connsiteY7" fmla="*/ 2407862 h 6858000"/>
              <a:gd name="connsiteX8" fmla="*/ 3655057 w 3791312"/>
              <a:gd name="connsiteY8" fmla="*/ 2866674 h 6858000"/>
              <a:gd name="connsiteX9" fmla="*/ 3598876 w 3791312"/>
              <a:gd name="connsiteY9" fmla="*/ 3765565 h 6858000"/>
              <a:gd name="connsiteX10" fmla="*/ 3523969 w 3791312"/>
              <a:gd name="connsiteY10" fmla="*/ 4243102 h 6858000"/>
              <a:gd name="connsiteX11" fmla="*/ 3523969 w 3791312"/>
              <a:gd name="connsiteY11" fmla="*/ 4664458 h 6858000"/>
              <a:gd name="connsiteX12" fmla="*/ 3477153 w 3791312"/>
              <a:gd name="connsiteY12" fmla="*/ 5132632 h 6858000"/>
              <a:gd name="connsiteX13" fmla="*/ 3411609 w 3791312"/>
              <a:gd name="connsiteY13" fmla="*/ 5441627 h 6858000"/>
              <a:gd name="connsiteX14" fmla="*/ 3111975 w 3791312"/>
              <a:gd name="connsiteY14" fmla="*/ 6303067 h 6858000"/>
              <a:gd name="connsiteX15" fmla="*/ 2962160 w 3791312"/>
              <a:gd name="connsiteY15" fmla="*/ 6846147 h 6858000"/>
              <a:gd name="connsiteX16" fmla="*/ 2960329 w 3791312"/>
              <a:gd name="connsiteY16" fmla="*/ 6858000 h 6858000"/>
              <a:gd name="connsiteX17" fmla="*/ 0 w 3791312"/>
              <a:gd name="connsiteY1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791312" h="6858000">
                <a:moveTo>
                  <a:pt x="0" y="0"/>
                </a:moveTo>
                <a:lnTo>
                  <a:pt x="3258095" y="0"/>
                </a:lnTo>
                <a:lnTo>
                  <a:pt x="3260621" y="6130"/>
                </a:lnTo>
                <a:cubicBezTo>
                  <a:pt x="3289881" y="88060"/>
                  <a:pt x="3299244" y="169991"/>
                  <a:pt x="3224339" y="254261"/>
                </a:cubicBezTo>
                <a:cubicBezTo>
                  <a:pt x="3055793" y="488348"/>
                  <a:pt x="3186883" y="713072"/>
                  <a:pt x="3224339" y="947159"/>
                </a:cubicBezTo>
                <a:cubicBezTo>
                  <a:pt x="3065159" y="1209337"/>
                  <a:pt x="3018342" y="1434060"/>
                  <a:pt x="3299244" y="1686874"/>
                </a:cubicBezTo>
                <a:cubicBezTo>
                  <a:pt x="3327334" y="1827327"/>
                  <a:pt x="3411609" y="1958415"/>
                  <a:pt x="3449061" y="2098868"/>
                </a:cubicBezTo>
                <a:cubicBezTo>
                  <a:pt x="3495878" y="2201865"/>
                  <a:pt x="3505243" y="2295499"/>
                  <a:pt x="3486515" y="2407862"/>
                </a:cubicBezTo>
                <a:cubicBezTo>
                  <a:pt x="3374153" y="2567041"/>
                  <a:pt x="3842327" y="2698129"/>
                  <a:pt x="3655057" y="2866674"/>
                </a:cubicBezTo>
                <a:cubicBezTo>
                  <a:pt x="3720602" y="3166304"/>
                  <a:pt x="3954688" y="3475297"/>
                  <a:pt x="3598876" y="3765565"/>
                </a:cubicBezTo>
                <a:cubicBezTo>
                  <a:pt x="3467787" y="3924745"/>
                  <a:pt x="3729965" y="4083924"/>
                  <a:pt x="3523969" y="4243102"/>
                </a:cubicBezTo>
                <a:cubicBezTo>
                  <a:pt x="3458424" y="4383553"/>
                  <a:pt x="3739329" y="4524007"/>
                  <a:pt x="3523969" y="4664458"/>
                </a:cubicBezTo>
                <a:cubicBezTo>
                  <a:pt x="3889143" y="4823637"/>
                  <a:pt x="3299244" y="4973454"/>
                  <a:pt x="3477153" y="5132632"/>
                </a:cubicBezTo>
                <a:cubicBezTo>
                  <a:pt x="3420971" y="5254357"/>
                  <a:pt x="3392879" y="5338629"/>
                  <a:pt x="3411609" y="5441627"/>
                </a:cubicBezTo>
                <a:cubicBezTo>
                  <a:pt x="3336699" y="5713167"/>
                  <a:pt x="3280518" y="6012799"/>
                  <a:pt x="3111975" y="6303067"/>
                </a:cubicBezTo>
                <a:cubicBezTo>
                  <a:pt x="3252428" y="6480972"/>
                  <a:pt x="2971523" y="6640151"/>
                  <a:pt x="2962160" y="6846147"/>
                </a:cubicBezTo>
                <a:lnTo>
                  <a:pt x="2960329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 w="45118" cap="flat">
            <a:noFill/>
            <a:prstDash val="solid"/>
            <a:miter/>
          </a:ln>
          <a:effectLst>
            <a:outerShdw blurRad="317500" rotWithShape="0">
              <a:scrgbClr r="0" g="0" b="0">
                <a:alpha val="20000"/>
              </a:sc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ID" sz="6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marL="0" lvl="0" defTabSz="457200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8586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Add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pHolder1">
            <a:extLst>
              <a:ext uri="{FF2B5EF4-FFF2-40B4-BE49-F238E27FC236}">
                <a16:creationId xmlns:a16="http://schemas.microsoft.com/office/drawing/2014/main" id="{A6FDAFDB-A989-4F75-9067-1CB3F7FA422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767" y="0"/>
            <a:ext cx="3791312" cy="6858000"/>
          </a:xfrm>
          <a:custGeom>
            <a:avLst/>
            <a:gdLst>
              <a:gd name="connsiteX0" fmla="*/ 0 w 3791312"/>
              <a:gd name="connsiteY0" fmla="*/ 0 h 6858000"/>
              <a:gd name="connsiteX1" fmla="*/ 3258095 w 3791312"/>
              <a:gd name="connsiteY1" fmla="*/ 0 h 6858000"/>
              <a:gd name="connsiteX2" fmla="*/ 3260620 w 3791312"/>
              <a:gd name="connsiteY2" fmla="*/ 6130 h 6858000"/>
              <a:gd name="connsiteX3" fmla="*/ 3224338 w 3791312"/>
              <a:gd name="connsiteY3" fmla="*/ 254261 h 6858000"/>
              <a:gd name="connsiteX4" fmla="*/ 3224338 w 3791312"/>
              <a:gd name="connsiteY4" fmla="*/ 947159 h 6858000"/>
              <a:gd name="connsiteX5" fmla="*/ 3299244 w 3791312"/>
              <a:gd name="connsiteY5" fmla="*/ 1686874 h 6858000"/>
              <a:gd name="connsiteX6" fmla="*/ 3449060 w 3791312"/>
              <a:gd name="connsiteY6" fmla="*/ 2098868 h 6858000"/>
              <a:gd name="connsiteX7" fmla="*/ 3486516 w 3791312"/>
              <a:gd name="connsiteY7" fmla="*/ 2407862 h 6858000"/>
              <a:gd name="connsiteX8" fmla="*/ 3655057 w 3791312"/>
              <a:gd name="connsiteY8" fmla="*/ 2866674 h 6858000"/>
              <a:gd name="connsiteX9" fmla="*/ 3598877 w 3791312"/>
              <a:gd name="connsiteY9" fmla="*/ 3765565 h 6858000"/>
              <a:gd name="connsiteX10" fmla="*/ 3523969 w 3791312"/>
              <a:gd name="connsiteY10" fmla="*/ 4243102 h 6858000"/>
              <a:gd name="connsiteX11" fmla="*/ 3523969 w 3791312"/>
              <a:gd name="connsiteY11" fmla="*/ 4664458 h 6858000"/>
              <a:gd name="connsiteX12" fmla="*/ 3477153 w 3791312"/>
              <a:gd name="connsiteY12" fmla="*/ 5132632 h 6858000"/>
              <a:gd name="connsiteX13" fmla="*/ 3411608 w 3791312"/>
              <a:gd name="connsiteY13" fmla="*/ 5441627 h 6858000"/>
              <a:gd name="connsiteX14" fmla="*/ 3111976 w 3791312"/>
              <a:gd name="connsiteY14" fmla="*/ 6303067 h 6858000"/>
              <a:gd name="connsiteX15" fmla="*/ 2962160 w 3791312"/>
              <a:gd name="connsiteY15" fmla="*/ 6846147 h 6858000"/>
              <a:gd name="connsiteX16" fmla="*/ 2960329 w 3791312"/>
              <a:gd name="connsiteY16" fmla="*/ 6858000 h 6858000"/>
              <a:gd name="connsiteX17" fmla="*/ 0 w 3791312"/>
              <a:gd name="connsiteY1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791312" h="6858000">
                <a:moveTo>
                  <a:pt x="0" y="0"/>
                </a:moveTo>
                <a:lnTo>
                  <a:pt x="3258095" y="0"/>
                </a:lnTo>
                <a:lnTo>
                  <a:pt x="3260620" y="6130"/>
                </a:lnTo>
                <a:cubicBezTo>
                  <a:pt x="3289881" y="88060"/>
                  <a:pt x="3299244" y="169991"/>
                  <a:pt x="3224338" y="254261"/>
                </a:cubicBezTo>
                <a:cubicBezTo>
                  <a:pt x="3055794" y="488348"/>
                  <a:pt x="3186882" y="713072"/>
                  <a:pt x="3224338" y="947159"/>
                </a:cubicBezTo>
                <a:cubicBezTo>
                  <a:pt x="3065160" y="1209337"/>
                  <a:pt x="3018342" y="1434060"/>
                  <a:pt x="3299244" y="1686874"/>
                </a:cubicBezTo>
                <a:cubicBezTo>
                  <a:pt x="3327335" y="1827327"/>
                  <a:pt x="3411608" y="1958415"/>
                  <a:pt x="3449060" y="2098868"/>
                </a:cubicBezTo>
                <a:cubicBezTo>
                  <a:pt x="3495879" y="2201865"/>
                  <a:pt x="3505243" y="2295499"/>
                  <a:pt x="3486516" y="2407862"/>
                </a:cubicBezTo>
                <a:cubicBezTo>
                  <a:pt x="3374152" y="2567041"/>
                  <a:pt x="3842327" y="2698129"/>
                  <a:pt x="3655057" y="2866674"/>
                </a:cubicBezTo>
                <a:cubicBezTo>
                  <a:pt x="3720602" y="3166304"/>
                  <a:pt x="3954688" y="3475297"/>
                  <a:pt x="3598877" y="3765565"/>
                </a:cubicBezTo>
                <a:cubicBezTo>
                  <a:pt x="3467787" y="3924745"/>
                  <a:pt x="3729965" y="4083924"/>
                  <a:pt x="3523969" y="4243102"/>
                </a:cubicBezTo>
                <a:cubicBezTo>
                  <a:pt x="3458424" y="4383553"/>
                  <a:pt x="3739328" y="4524007"/>
                  <a:pt x="3523969" y="4664458"/>
                </a:cubicBezTo>
                <a:cubicBezTo>
                  <a:pt x="3889143" y="4823637"/>
                  <a:pt x="3299244" y="4973454"/>
                  <a:pt x="3477153" y="5132632"/>
                </a:cubicBezTo>
                <a:cubicBezTo>
                  <a:pt x="3420971" y="5254357"/>
                  <a:pt x="3392878" y="5338629"/>
                  <a:pt x="3411608" y="5441627"/>
                </a:cubicBezTo>
                <a:cubicBezTo>
                  <a:pt x="3336699" y="5713167"/>
                  <a:pt x="3280518" y="6012799"/>
                  <a:pt x="3111976" y="6303067"/>
                </a:cubicBezTo>
                <a:cubicBezTo>
                  <a:pt x="3252427" y="6480972"/>
                  <a:pt x="2971523" y="6640151"/>
                  <a:pt x="2962160" y="6846147"/>
                </a:cubicBezTo>
                <a:lnTo>
                  <a:pt x="2960329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 w="45118" cap="flat">
            <a:noFill/>
            <a:prstDash val="solid"/>
            <a:miter/>
          </a:ln>
          <a:effectLst>
            <a:innerShdw blurRad="393700" dist="241300">
              <a:prstClr val="black">
                <a:alpha val="34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ID" sz="6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marL="0" lvl="0" defTabSz="457200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09827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Add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pHolder1">
            <a:extLst>
              <a:ext uri="{FF2B5EF4-FFF2-40B4-BE49-F238E27FC236}">
                <a16:creationId xmlns:a16="http://schemas.microsoft.com/office/drawing/2014/main" id="{49EB4479-CFCC-4B58-8C51-EAB23F7B2E3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3588" cy="3072982"/>
          </a:xfrm>
          <a:custGeom>
            <a:avLst/>
            <a:gdLst>
              <a:gd name="connsiteX0" fmla="*/ 0 w 12193588"/>
              <a:gd name="connsiteY0" fmla="*/ 0 h 3072982"/>
              <a:gd name="connsiteX1" fmla="*/ 12193588 w 12193588"/>
              <a:gd name="connsiteY1" fmla="*/ 0 h 3072982"/>
              <a:gd name="connsiteX2" fmla="*/ 12193588 w 12193588"/>
              <a:gd name="connsiteY2" fmla="*/ 1085358 h 3072982"/>
              <a:gd name="connsiteX3" fmla="*/ 12193588 w 12193588"/>
              <a:gd name="connsiteY3" fmla="*/ 1680443 h 3072982"/>
              <a:gd name="connsiteX4" fmla="*/ 12193588 w 12193588"/>
              <a:gd name="connsiteY4" fmla="*/ 2735804 h 3072982"/>
              <a:gd name="connsiteX5" fmla="*/ 12189578 w 12193588"/>
              <a:gd name="connsiteY5" fmla="*/ 2732801 h 3072982"/>
              <a:gd name="connsiteX6" fmla="*/ 12087974 w 12193588"/>
              <a:gd name="connsiteY6" fmla="*/ 2758606 h 3072982"/>
              <a:gd name="connsiteX7" fmla="*/ 11755382 w 12193588"/>
              <a:gd name="connsiteY7" fmla="*/ 2758606 h 3072982"/>
              <a:gd name="connsiteX8" fmla="*/ 11589085 w 12193588"/>
              <a:gd name="connsiteY8" fmla="*/ 2729933 h 3072982"/>
              <a:gd name="connsiteX9" fmla="*/ 11153277 w 12193588"/>
              <a:gd name="connsiteY9" fmla="*/ 2787277 h 3072982"/>
              <a:gd name="connsiteX10" fmla="*/ 10591312 w 12193588"/>
              <a:gd name="connsiteY10" fmla="*/ 2810214 h 3072982"/>
              <a:gd name="connsiteX11" fmla="*/ 10356203 w 12193588"/>
              <a:gd name="connsiteY11" fmla="*/ 2804480 h 3072982"/>
              <a:gd name="connsiteX12" fmla="*/ 10075222 w 12193588"/>
              <a:gd name="connsiteY12" fmla="*/ 2810214 h 3072982"/>
              <a:gd name="connsiteX13" fmla="*/ 9845849 w 12193588"/>
              <a:gd name="connsiteY13" fmla="*/ 2827417 h 3072982"/>
              <a:gd name="connsiteX14" fmla="*/ 9605007 w 12193588"/>
              <a:gd name="connsiteY14" fmla="*/ 2735668 h 3072982"/>
              <a:gd name="connsiteX15" fmla="*/ 9358430 w 12193588"/>
              <a:gd name="connsiteY15" fmla="*/ 2620981 h 3072982"/>
              <a:gd name="connsiteX16" fmla="*/ 9037308 w 12193588"/>
              <a:gd name="connsiteY16" fmla="*/ 2592310 h 3072982"/>
              <a:gd name="connsiteX17" fmla="*/ 8721919 w 12193588"/>
              <a:gd name="connsiteY17" fmla="*/ 2592310 h 3072982"/>
              <a:gd name="connsiteX18" fmla="*/ 8406531 w 12193588"/>
              <a:gd name="connsiteY18" fmla="*/ 2592310 h 3072982"/>
              <a:gd name="connsiteX19" fmla="*/ 8102612 w 12193588"/>
              <a:gd name="connsiteY19" fmla="*/ 2620981 h 3072982"/>
              <a:gd name="connsiteX20" fmla="*/ 7678271 w 12193588"/>
              <a:gd name="connsiteY20" fmla="*/ 2620981 h 3072982"/>
              <a:gd name="connsiteX21" fmla="*/ 7225259 w 12193588"/>
              <a:gd name="connsiteY21" fmla="*/ 2666857 h 3072982"/>
              <a:gd name="connsiteX22" fmla="*/ 6972948 w 12193588"/>
              <a:gd name="connsiteY22" fmla="*/ 2758606 h 3072982"/>
              <a:gd name="connsiteX23" fmla="*/ 6783716 w 12193588"/>
              <a:gd name="connsiteY23" fmla="*/ 2781542 h 3072982"/>
              <a:gd name="connsiteX24" fmla="*/ 6502733 w 12193588"/>
              <a:gd name="connsiteY24" fmla="*/ 2884761 h 3072982"/>
              <a:gd name="connsiteX25" fmla="*/ 5952238 w 12193588"/>
              <a:gd name="connsiteY25" fmla="*/ 2850355 h 3072982"/>
              <a:gd name="connsiteX26" fmla="*/ 5659788 w 12193588"/>
              <a:gd name="connsiteY26" fmla="*/ 2804480 h 3072982"/>
              <a:gd name="connsiteX27" fmla="*/ 5401744 w 12193588"/>
              <a:gd name="connsiteY27" fmla="*/ 2804480 h 3072982"/>
              <a:gd name="connsiteX28" fmla="*/ 5115026 w 12193588"/>
              <a:gd name="connsiteY28" fmla="*/ 2775808 h 3072982"/>
              <a:gd name="connsiteX29" fmla="*/ 4925792 w 12193588"/>
              <a:gd name="connsiteY29" fmla="*/ 2735668 h 3072982"/>
              <a:gd name="connsiteX30" fmla="*/ 4398233 w 12193588"/>
              <a:gd name="connsiteY30" fmla="*/ 2552169 h 3072982"/>
              <a:gd name="connsiteX31" fmla="*/ 4065643 w 12193588"/>
              <a:gd name="connsiteY31" fmla="*/ 2460420 h 3072982"/>
              <a:gd name="connsiteX32" fmla="*/ 3669974 w 12193588"/>
              <a:gd name="connsiteY32" fmla="*/ 2489091 h 3072982"/>
              <a:gd name="connsiteX33" fmla="*/ 3440600 w 12193588"/>
              <a:gd name="connsiteY33" fmla="*/ 2569372 h 3072982"/>
              <a:gd name="connsiteX34" fmla="*/ 3348851 w 12193588"/>
              <a:gd name="connsiteY34" fmla="*/ 2598044 h 3072982"/>
              <a:gd name="connsiteX35" fmla="*/ 3245633 w 12193588"/>
              <a:gd name="connsiteY35" fmla="*/ 2603779 h 3072982"/>
              <a:gd name="connsiteX36" fmla="*/ 2981852 w 12193588"/>
              <a:gd name="connsiteY36" fmla="*/ 2781542 h 3072982"/>
              <a:gd name="connsiteX37" fmla="*/ 2758213 w 12193588"/>
              <a:gd name="connsiteY37" fmla="*/ 2856089 h 3072982"/>
              <a:gd name="connsiteX38" fmla="*/ 2219187 w 12193588"/>
              <a:gd name="connsiteY38" fmla="*/ 2976510 h 3072982"/>
              <a:gd name="connsiteX39" fmla="*/ 2075827 w 12193588"/>
              <a:gd name="connsiteY39" fmla="*/ 2970777 h 3072982"/>
              <a:gd name="connsiteX40" fmla="*/ 2001281 w 12193588"/>
              <a:gd name="connsiteY40" fmla="*/ 2907699 h 3072982"/>
              <a:gd name="connsiteX41" fmla="*/ 1898065 w 12193588"/>
              <a:gd name="connsiteY41" fmla="*/ 2936370 h 3072982"/>
              <a:gd name="connsiteX42" fmla="*/ 1766173 w 12193588"/>
              <a:gd name="connsiteY42" fmla="*/ 2936370 h 3072982"/>
              <a:gd name="connsiteX43" fmla="*/ 1513864 w 12193588"/>
              <a:gd name="connsiteY43" fmla="*/ 2930635 h 3072982"/>
              <a:gd name="connsiteX44" fmla="*/ 1387708 w 12193588"/>
              <a:gd name="connsiteY44" fmla="*/ 2850355 h 3072982"/>
              <a:gd name="connsiteX45" fmla="*/ 1221412 w 12193588"/>
              <a:gd name="connsiteY45" fmla="*/ 2747136 h 3072982"/>
              <a:gd name="connsiteX46" fmla="*/ 1164069 w 12193588"/>
              <a:gd name="connsiteY46" fmla="*/ 2672591 h 3072982"/>
              <a:gd name="connsiteX47" fmla="*/ 1106726 w 12193588"/>
              <a:gd name="connsiteY47" fmla="*/ 2695528 h 3072982"/>
              <a:gd name="connsiteX48" fmla="*/ 1020712 w 12193588"/>
              <a:gd name="connsiteY48" fmla="*/ 2666857 h 3072982"/>
              <a:gd name="connsiteX49" fmla="*/ 963367 w 12193588"/>
              <a:gd name="connsiteY49" fmla="*/ 2626715 h 3072982"/>
              <a:gd name="connsiteX50" fmla="*/ 797072 w 12193588"/>
              <a:gd name="connsiteY50" fmla="*/ 2598044 h 3072982"/>
              <a:gd name="connsiteX51" fmla="*/ 498886 w 12193588"/>
              <a:gd name="connsiteY51" fmla="*/ 2563638 h 3072982"/>
              <a:gd name="connsiteX52" fmla="*/ 229373 w 12193588"/>
              <a:gd name="connsiteY52" fmla="*/ 2563638 h 3072982"/>
              <a:gd name="connsiteX53" fmla="*/ 60837 w 12193588"/>
              <a:gd name="connsiteY53" fmla="*/ 2610408 h 3072982"/>
              <a:gd name="connsiteX54" fmla="*/ 0 w 12193588"/>
              <a:gd name="connsiteY54" fmla="*/ 2609513 h 3072982"/>
              <a:gd name="connsiteX55" fmla="*/ 0 w 12193588"/>
              <a:gd name="connsiteY55" fmla="*/ 1680443 h 3072982"/>
              <a:gd name="connsiteX56" fmla="*/ 0 w 12193588"/>
              <a:gd name="connsiteY56" fmla="*/ 1485583 h 3072982"/>
              <a:gd name="connsiteX57" fmla="*/ 0 w 12193588"/>
              <a:gd name="connsiteY57" fmla="*/ 1468381 h 3072982"/>
              <a:gd name="connsiteX58" fmla="*/ 0 w 12193588"/>
              <a:gd name="connsiteY58" fmla="*/ 1376629 h 3072982"/>
              <a:gd name="connsiteX59" fmla="*/ 0 w 12193588"/>
              <a:gd name="connsiteY59" fmla="*/ 1330758 h 3072982"/>
              <a:gd name="connsiteX60" fmla="*/ 0 w 12193588"/>
              <a:gd name="connsiteY60" fmla="*/ 1085358 h 3072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2193588" h="3072982">
                <a:moveTo>
                  <a:pt x="0" y="0"/>
                </a:moveTo>
                <a:lnTo>
                  <a:pt x="12193588" y="0"/>
                </a:lnTo>
                <a:lnTo>
                  <a:pt x="12193588" y="1085358"/>
                </a:lnTo>
                <a:lnTo>
                  <a:pt x="12193588" y="1680443"/>
                </a:lnTo>
                <a:lnTo>
                  <a:pt x="12193588" y="2735804"/>
                </a:lnTo>
                <a:lnTo>
                  <a:pt x="12189578" y="2732801"/>
                </a:lnTo>
                <a:cubicBezTo>
                  <a:pt x="12146033" y="2699470"/>
                  <a:pt x="12178289" y="2724199"/>
                  <a:pt x="12087974" y="2758606"/>
                </a:cubicBezTo>
                <a:cubicBezTo>
                  <a:pt x="11927412" y="2706996"/>
                  <a:pt x="11898741" y="2821684"/>
                  <a:pt x="11755382" y="2758606"/>
                </a:cubicBezTo>
                <a:cubicBezTo>
                  <a:pt x="11589085" y="2764340"/>
                  <a:pt x="11898741" y="2706996"/>
                  <a:pt x="11589085" y="2729933"/>
                </a:cubicBezTo>
                <a:cubicBezTo>
                  <a:pt x="11279432" y="2810214"/>
                  <a:pt x="11285167" y="2529232"/>
                  <a:pt x="11153277" y="2787277"/>
                </a:cubicBezTo>
                <a:cubicBezTo>
                  <a:pt x="10763342" y="2959307"/>
                  <a:pt x="10883763" y="2856089"/>
                  <a:pt x="10591312" y="2810214"/>
                </a:cubicBezTo>
                <a:cubicBezTo>
                  <a:pt x="10522500" y="2672591"/>
                  <a:pt x="10499562" y="2775808"/>
                  <a:pt x="10356203" y="2804480"/>
                </a:cubicBezTo>
                <a:cubicBezTo>
                  <a:pt x="10218580" y="2764340"/>
                  <a:pt x="10218580" y="2758606"/>
                  <a:pt x="10075222" y="2810214"/>
                </a:cubicBezTo>
                <a:cubicBezTo>
                  <a:pt x="9989207" y="2758606"/>
                  <a:pt x="9891723" y="2879026"/>
                  <a:pt x="9845849" y="2827417"/>
                </a:cubicBezTo>
                <a:cubicBezTo>
                  <a:pt x="9736896" y="2838886"/>
                  <a:pt x="9673819" y="2775808"/>
                  <a:pt x="9605007" y="2735668"/>
                </a:cubicBezTo>
                <a:cubicBezTo>
                  <a:pt x="9518992" y="2477623"/>
                  <a:pt x="9455914" y="2643919"/>
                  <a:pt x="9358430" y="2620981"/>
                </a:cubicBezTo>
                <a:cubicBezTo>
                  <a:pt x="9255212" y="2592310"/>
                  <a:pt x="9146260" y="2592310"/>
                  <a:pt x="9037308" y="2592310"/>
                </a:cubicBezTo>
                <a:cubicBezTo>
                  <a:pt x="8934091" y="2534966"/>
                  <a:pt x="8825137" y="2615247"/>
                  <a:pt x="8721919" y="2592310"/>
                </a:cubicBezTo>
                <a:cubicBezTo>
                  <a:pt x="8618702" y="2603779"/>
                  <a:pt x="8509749" y="2592310"/>
                  <a:pt x="8406531" y="2592310"/>
                </a:cubicBezTo>
                <a:cubicBezTo>
                  <a:pt x="8303314" y="2598044"/>
                  <a:pt x="8205829" y="2712731"/>
                  <a:pt x="8102612" y="2620981"/>
                </a:cubicBezTo>
                <a:cubicBezTo>
                  <a:pt x="7959254" y="2517764"/>
                  <a:pt x="7821630" y="2598044"/>
                  <a:pt x="7678271" y="2620981"/>
                </a:cubicBezTo>
                <a:cubicBezTo>
                  <a:pt x="7517710" y="2523498"/>
                  <a:pt x="7380086" y="2494826"/>
                  <a:pt x="7225259" y="2666857"/>
                </a:cubicBezTo>
                <a:cubicBezTo>
                  <a:pt x="7139244" y="2684059"/>
                  <a:pt x="7058963" y="2735668"/>
                  <a:pt x="6972948" y="2758606"/>
                </a:cubicBezTo>
                <a:cubicBezTo>
                  <a:pt x="6909871" y="2787277"/>
                  <a:pt x="6852527" y="2793011"/>
                  <a:pt x="6783716" y="2781542"/>
                </a:cubicBezTo>
                <a:cubicBezTo>
                  <a:pt x="6686232" y="2712731"/>
                  <a:pt x="6605951" y="2999448"/>
                  <a:pt x="6502733" y="2884761"/>
                </a:cubicBezTo>
                <a:cubicBezTo>
                  <a:pt x="6319234" y="2924901"/>
                  <a:pt x="6130001" y="3068259"/>
                  <a:pt x="5952238" y="2850355"/>
                </a:cubicBezTo>
                <a:cubicBezTo>
                  <a:pt x="5854754" y="2770074"/>
                  <a:pt x="5757269" y="2930635"/>
                  <a:pt x="5659788" y="2804480"/>
                </a:cubicBezTo>
                <a:cubicBezTo>
                  <a:pt x="5573773" y="2764340"/>
                  <a:pt x="5487758" y="2936370"/>
                  <a:pt x="5401744" y="2804480"/>
                </a:cubicBezTo>
                <a:cubicBezTo>
                  <a:pt x="5304259" y="3028119"/>
                  <a:pt x="5212508" y="2666857"/>
                  <a:pt x="5115026" y="2775808"/>
                </a:cubicBezTo>
                <a:cubicBezTo>
                  <a:pt x="5040479" y="2741402"/>
                  <a:pt x="4988871" y="2724199"/>
                  <a:pt x="4925792" y="2735668"/>
                </a:cubicBezTo>
                <a:cubicBezTo>
                  <a:pt x="4759497" y="2689793"/>
                  <a:pt x="4575999" y="2655387"/>
                  <a:pt x="4398233" y="2552169"/>
                </a:cubicBezTo>
                <a:cubicBezTo>
                  <a:pt x="4289281" y="2638184"/>
                  <a:pt x="4191797" y="2466154"/>
                  <a:pt x="4065643" y="2460420"/>
                </a:cubicBezTo>
                <a:cubicBezTo>
                  <a:pt x="3945221" y="2448951"/>
                  <a:pt x="3784660" y="2362936"/>
                  <a:pt x="3669974" y="2489091"/>
                </a:cubicBezTo>
                <a:cubicBezTo>
                  <a:pt x="3589693" y="2643919"/>
                  <a:pt x="3526614" y="2747136"/>
                  <a:pt x="3440600" y="2569372"/>
                </a:cubicBezTo>
                <a:cubicBezTo>
                  <a:pt x="3400459" y="2575106"/>
                  <a:pt x="3388991" y="2586575"/>
                  <a:pt x="3348851" y="2598044"/>
                </a:cubicBezTo>
                <a:cubicBezTo>
                  <a:pt x="3314444" y="2666857"/>
                  <a:pt x="3280039" y="2466154"/>
                  <a:pt x="3245633" y="2603779"/>
                </a:cubicBezTo>
                <a:cubicBezTo>
                  <a:pt x="3142415" y="2534966"/>
                  <a:pt x="3067868" y="2684059"/>
                  <a:pt x="2981852" y="2781542"/>
                </a:cubicBezTo>
                <a:cubicBezTo>
                  <a:pt x="2907307" y="2764340"/>
                  <a:pt x="2844228" y="2896229"/>
                  <a:pt x="2758213" y="2856089"/>
                </a:cubicBezTo>
                <a:cubicBezTo>
                  <a:pt x="2563247" y="2838886"/>
                  <a:pt x="2408420" y="2959307"/>
                  <a:pt x="2219187" y="2976510"/>
                </a:cubicBezTo>
                <a:cubicBezTo>
                  <a:pt x="2196249" y="3165743"/>
                  <a:pt x="2161844" y="3028119"/>
                  <a:pt x="2075827" y="2970777"/>
                </a:cubicBezTo>
                <a:cubicBezTo>
                  <a:pt x="2093031" y="2856089"/>
                  <a:pt x="2007015" y="2896229"/>
                  <a:pt x="2001281" y="2907699"/>
                </a:cubicBezTo>
                <a:cubicBezTo>
                  <a:pt x="1995547" y="2850355"/>
                  <a:pt x="1926736" y="2919167"/>
                  <a:pt x="1898065" y="2936370"/>
                </a:cubicBezTo>
                <a:cubicBezTo>
                  <a:pt x="1829252" y="2896229"/>
                  <a:pt x="1886595" y="3033853"/>
                  <a:pt x="1766173" y="2936370"/>
                </a:cubicBezTo>
                <a:cubicBezTo>
                  <a:pt x="1748971" y="2856089"/>
                  <a:pt x="1645753" y="2856089"/>
                  <a:pt x="1513864" y="2930635"/>
                </a:cubicBezTo>
                <a:cubicBezTo>
                  <a:pt x="1462255" y="2930635"/>
                  <a:pt x="1473724" y="2833152"/>
                  <a:pt x="1387708" y="2850355"/>
                </a:cubicBezTo>
                <a:cubicBezTo>
                  <a:pt x="1330365" y="2827417"/>
                  <a:pt x="1370506" y="2907699"/>
                  <a:pt x="1221412" y="2747136"/>
                </a:cubicBezTo>
                <a:cubicBezTo>
                  <a:pt x="1181273" y="2712731"/>
                  <a:pt x="1169804" y="2689793"/>
                  <a:pt x="1164069" y="2672591"/>
                </a:cubicBezTo>
                <a:cubicBezTo>
                  <a:pt x="1152600" y="2678324"/>
                  <a:pt x="1135398" y="2689793"/>
                  <a:pt x="1106726" y="2695528"/>
                </a:cubicBezTo>
                <a:cubicBezTo>
                  <a:pt x="1106726" y="2689793"/>
                  <a:pt x="940430" y="2620981"/>
                  <a:pt x="1020712" y="2666857"/>
                </a:cubicBezTo>
                <a:cubicBezTo>
                  <a:pt x="946165" y="2672591"/>
                  <a:pt x="1072321" y="2569372"/>
                  <a:pt x="963367" y="2626715"/>
                </a:cubicBezTo>
                <a:cubicBezTo>
                  <a:pt x="820009" y="2512030"/>
                  <a:pt x="877352" y="2615247"/>
                  <a:pt x="797072" y="2598044"/>
                </a:cubicBezTo>
                <a:cubicBezTo>
                  <a:pt x="802806" y="2385875"/>
                  <a:pt x="676652" y="2529232"/>
                  <a:pt x="498886" y="2563638"/>
                </a:cubicBezTo>
                <a:cubicBezTo>
                  <a:pt x="453012" y="2580842"/>
                  <a:pt x="395668" y="2437482"/>
                  <a:pt x="229373" y="2563638"/>
                </a:cubicBezTo>
                <a:cubicBezTo>
                  <a:pt x="182064" y="2593743"/>
                  <a:pt x="121855" y="2607721"/>
                  <a:pt x="60837" y="2610408"/>
                </a:cubicBezTo>
                <a:lnTo>
                  <a:pt x="0" y="2609513"/>
                </a:lnTo>
                <a:lnTo>
                  <a:pt x="0" y="1680443"/>
                </a:lnTo>
                <a:lnTo>
                  <a:pt x="0" y="1485583"/>
                </a:lnTo>
                <a:lnTo>
                  <a:pt x="0" y="1468381"/>
                </a:lnTo>
                <a:lnTo>
                  <a:pt x="0" y="1376629"/>
                </a:lnTo>
                <a:lnTo>
                  <a:pt x="0" y="1330758"/>
                </a:lnTo>
                <a:lnTo>
                  <a:pt x="0" y="1085358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 w="55897" cap="flat">
            <a:noFill/>
            <a:prstDash val="solid"/>
            <a:miter/>
          </a:ln>
          <a:effectLst>
            <a:outerShdw blurRad="203200" dist="152400" dir="5400000" algn="t" rotWithShape="0">
              <a:prstClr val="black">
                <a:alpha val="28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ID" sz="6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marL="0" lvl="0" defTabSz="457200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66366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Add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pHolder1">
            <a:extLst>
              <a:ext uri="{FF2B5EF4-FFF2-40B4-BE49-F238E27FC236}">
                <a16:creationId xmlns:a16="http://schemas.microsoft.com/office/drawing/2014/main" id="{6F399A04-B36E-4DCA-B4C4-A51F81B229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3588" cy="6858000"/>
          </a:xfrm>
          <a:custGeom>
            <a:avLst/>
            <a:gdLst>
              <a:gd name="connsiteX0" fmla="*/ 0 w 12193588"/>
              <a:gd name="connsiteY0" fmla="*/ 0 h 6858000"/>
              <a:gd name="connsiteX1" fmla="*/ 12193588 w 12193588"/>
              <a:gd name="connsiteY1" fmla="*/ 0 h 6858000"/>
              <a:gd name="connsiteX2" fmla="*/ 12193588 w 12193588"/>
              <a:gd name="connsiteY2" fmla="*/ 6858000 h 6858000"/>
              <a:gd name="connsiteX3" fmla="*/ 0 w 121935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3588" h="6858000">
                <a:moveTo>
                  <a:pt x="0" y="0"/>
                </a:moveTo>
                <a:lnTo>
                  <a:pt x="12193588" y="0"/>
                </a:lnTo>
                <a:lnTo>
                  <a:pt x="12193588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lvl1pPr>
              <a:defRPr lang="en-ID" sz="6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marL="0" lvl="0" algn="ctr" defTabSz="457200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09556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5383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712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700" r:id="rId11"/>
    <p:sldLayoutId id="2147483702" r:id="rId12"/>
    <p:sldLayoutId id="2147483704" r:id="rId13"/>
    <p:sldLayoutId id="2147483711" r:id="rId14"/>
  </p:sldLayoutIdLst>
  <p:txStyles>
    <p:titleStyle>
      <a:lvl1pPr algn="l" defTabSz="914065" rtl="0" eaLnBrk="1" latinLnBrk="0" hangingPunct="1">
        <a:lnSpc>
          <a:spcPct val="90000"/>
        </a:lnSpc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17" indent="-228517" algn="l" defTabSz="9140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548" indent="-228517" algn="l" defTabSz="9140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595" indent="-228517" algn="l" defTabSz="9140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640" indent="-228517" algn="l" defTabSz="9140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672" indent="-228517" algn="l" defTabSz="9140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760" indent="-228517" algn="l" defTabSz="9140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17" algn="l" defTabSz="9140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22" indent="-228517" algn="l" defTabSz="9140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55" indent="-228517" algn="l" defTabSz="9140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32" algn="l" defTabSz="9140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65" algn="l" defTabSz="9140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98" algn="l" defTabSz="9140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31" algn="l" defTabSz="9140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60" algn="l" defTabSz="9140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21" algn="l" defTabSz="9140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280" algn="l" defTabSz="9140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12" algn="l" defTabSz="9140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42" userDrawn="1">
          <p15:clr>
            <a:srgbClr val="F26B43"/>
          </p15:clr>
        </p15:guide>
        <p15:guide id="2" pos="280" userDrawn="1">
          <p15:clr>
            <a:srgbClr val="F26B43"/>
          </p15:clr>
        </p15:guide>
        <p15:guide id="3" pos="7401" userDrawn="1">
          <p15:clr>
            <a:srgbClr val="F26B43"/>
          </p15:clr>
        </p15:guide>
        <p15:guide id="4" orient="horz" pos="27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s">
            <a:extLst>
              <a:ext uri="{FF2B5EF4-FFF2-40B4-BE49-F238E27FC236}">
                <a16:creationId xmlns:a16="http://schemas.microsoft.com/office/drawing/2014/main" id="{29B137BC-43FB-475B-B558-D88981D3FD26}"/>
              </a:ext>
            </a:extLst>
          </p:cNvPr>
          <p:cNvSpPr>
            <a:spLocks/>
          </p:cNvSpPr>
          <p:nvPr/>
        </p:nvSpPr>
        <p:spPr>
          <a:xfrm>
            <a:off x="0" y="0"/>
            <a:ext cx="12193588" cy="6858000"/>
          </a:xfrm>
          <a:prstGeom prst="rect">
            <a:avLst/>
          </a:prstGeom>
          <a:solidFill>
            <a:schemeClr val="accent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E18443FD-9BD1-453F-949A-0D9EC668BFA4}"/>
              </a:ext>
            </a:extLst>
          </p:cNvPr>
          <p:cNvSpPr/>
          <p:nvPr/>
        </p:nvSpPr>
        <p:spPr>
          <a:xfrm>
            <a:off x="0" y="0"/>
            <a:ext cx="12193588" cy="1987624"/>
          </a:xfrm>
          <a:custGeom>
            <a:avLst/>
            <a:gdLst>
              <a:gd name="connsiteX0" fmla="*/ 0 w 12193588"/>
              <a:gd name="connsiteY0" fmla="*/ 0 h 1987624"/>
              <a:gd name="connsiteX1" fmla="*/ 12193588 w 12193588"/>
              <a:gd name="connsiteY1" fmla="*/ 0 h 1987624"/>
              <a:gd name="connsiteX2" fmla="*/ 12193588 w 12193588"/>
              <a:gd name="connsiteY2" fmla="*/ 1650446 h 1987624"/>
              <a:gd name="connsiteX3" fmla="*/ 12189578 w 12193588"/>
              <a:gd name="connsiteY3" fmla="*/ 1647443 h 1987624"/>
              <a:gd name="connsiteX4" fmla="*/ 12087974 w 12193588"/>
              <a:gd name="connsiteY4" fmla="*/ 1673247 h 1987624"/>
              <a:gd name="connsiteX5" fmla="*/ 11755382 w 12193588"/>
              <a:gd name="connsiteY5" fmla="*/ 1673247 h 1987624"/>
              <a:gd name="connsiteX6" fmla="*/ 11589085 w 12193588"/>
              <a:gd name="connsiteY6" fmla="*/ 1644575 h 1987624"/>
              <a:gd name="connsiteX7" fmla="*/ 11153277 w 12193588"/>
              <a:gd name="connsiteY7" fmla="*/ 1701919 h 1987624"/>
              <a:gd name="connsiteX8" fmla="*/ 10591312 w 12193588"/>
              <a:gd name="connsiteY8" fmla="*/ 1724856 h 1987624"/>
              <a:gd name="connsiteX9" fmla="*/ 10356203 w 12193588"/>
              <a:gd name="connsiteY9" fmla="*/ 1719122 h 1987624"/>
              <a:gd name="connsiteX10" fmla="*/ 10075222 w 12193588"/>
              <a:gd name="connsiteY10" fmla="*/ 1724856 h 1987624"/>
              <a:gd name="connsiteX11" fmla="*/ 9845849 w 12193588"/>
              <a:gd name="connsiteY11" fmla="*/ 1742059 h 1987624"/>
              <a:gd name="connsiteX12" fmla="*/ 9605007 w 12193588"/>
              <a:gd name="connsiteY12" fmla="*/ 1650310 h 1987624"/>
              <a:gd name="connsiteX13" fmla="*/ 9358430 w 12193588"/>
              <a:gd name="connsiteY13" fmla="*/ 1535623 h 1987624"/>
              <a:gd name="connsiteX14" fmla="*/ 9037308 w 12193588"/>
              <a:gd name="connsiteY14" fmla="*/ 1506952 h 1987624"/>
              <a:gd name="connsiteX15" fmla="*/ 8721919 w 12193588"/>
              <a:gd name="connsiteY15" fmla="*/ 1506952 h 1987624"/>
              <a:gd name="connsiteX16" fmla="*/ 8406531 w 12193588"/>
              <a:gd name="connsiteY16" fmla="*/ 1506952 h 1987624"/>
              <a:gd name="connsiteX17" fmla="*/ 8102612 w 12193588"/>
              <a:gd name="connsiteY17" fmla="*/ 1535623 h 1987624"/>
              <a:gd name="connsiteX18" fmla="*/ 7678271 w 12193588"/>
              <a:gd name="connsiteY18" fmla="*/ 1535623 h 1987624"/>
              <a:gd name="connsiteX19" fmla="*/ 7225259 w 12193588"/>
              <a:gd name="connsiteY19" fmla="*/ 1581498 h 1987624"/>
              <a:gd name="connsiteX20" fmla="*/ 6972948 w 12193588"/>
              <a:gd name="connsiteY20" fmla="*/ 1673247 h 1987624"/>
              <a:gd name="connsiteX21" fmla="*/ 6783716 w 12193588"/>
              <a:gd name="connsiteY21" fmla="*/ 1696184 h 1987624"/>
              <a:gd name="connsiteX22" fmla="*/ 6502733 w 12193588"/>
              <a:gd name="connsiteY22" fmla="*/ 1799403 h 1987624"/>
              <a:gd name="connsiteX23" fmla="*/ 5952237 w 12193588"/>
              <a:gd name="connsiteY23" fmla="*/ 1764996 h 1987624"/>
              <a:gd name="connsiteX24" fmla="*/ 5659787 w 12193588"/>
              <a:gd name="connsiteY24" fmla="*/ 1719122 h 1987624"/>
              <a:gd name="connsiteX25" fmla="*/ 5401743 w 12193588"/>
              <a:gd name="connsiteY25" fmla="*/ 1719122 h 1987624"/>
              <a:gd name="connsiteX26" fmla="*/ 5115025 w 12193588"/>
              <a:gd name="connsiteY26" fmla="*/ 1690450 h 1987624"/>
              <a:gd name="connsiteX27" fmla="*/ 4925792 w 12193588"/>
              <a:gd name="connsiteY27" fmla="*/ 1650310 h 1987624"/>
              <a:gd name="connsiteX28" fmla="*/ 4398233 w 12193588"/>
              <a:gd name="connsiteY28" fmla="*/ 1466811 h 1987624"/>
              <a:gd name="connsiteX29" fmla="*/ 4065642 w 12193588"/>
              <a:gd name="connsiteY29" fmla="*/ 1375062 h 1987624"/>
              <a:gd name="connsiteX30" fmla="*/ 3669973 w 12193588"/>
              <a:gd name="connsiteY30" fmla="*/ 1403733 h 1987624"/>
              <a:gd name="connsiteX31" fmla="*/ 3440599 w 12193588"/>
              <a:gd name="connsiteY31" fmla="*/ 1484014 h 1987624"/>
              <a:gd name="connsiteX32" fmla="*/ 3348850 w 12193588"/>
              <a:gd name="connsiteY32" fmla="*/ 1512686 h 1987624"/>
              <a:gd name="connsiteX33" fmla="*/ 3245632 w 12193588"/>
              <a:gd name="connsiteY33" fmla="*/ 1518420 h 1987624"/>
              <a:gd name="connsiteX34" fmla="*/ 2981852 w 12193588"/>
              <a:gd name="connsiteY34" fmla="*/ 1696184 h 1987624"/>
              <a:gd name="connsiteX35" fmla="*/ 2758213 w 12193588"/>
              <a:gd name="connsiteY35" fmla="*/ 1770731 h 1987624"/>
              <a:gd name="connsiteX36" fmla="*/ 2219186 w 12193588"/>
              <a:gd name="connsiteY36" fmla="*/ 1891152 h 1987624"/>
              <a:gd name="connsiteX37" fmla="*/ 2075827 w 12193588"/>
              <a:gd name="connsiteY37" fmla="*/ 1885418 h 1987624"/>
              <a:gd name="connsiteX38" fmla="*/ 2001281 w 12193588"/>
              <a:gd name="connsiteY38" fmla="*/ 1822340 h 1987624"/>
              <a:gd name="connsiteX39" fmla="*/ 1898064 w 12193588"/>
              <a:gd name="connsiteY39" fmla="*/ 1851012 h 1987624"/>
              <a:gd name="connsiteX40" fmla="*/ 1766173 w 12193588"/>
              <a:gd name="connsiteY40" fmla="*/ 1851012 h 1987624"/>
              <a:gd name="connsiteX41" fmla="*/ 1513864 w 12193588"/>
              <a:gd name="connsiteY41" fmla="*/ 1845277 h 1987624"/>
              <a:gd name="connsiteX42" fmla="*/ 1387708 w 12193588"/>
              <a:gd name="connsiteY42" fmla="*/ 1764996 h 1987624"/>
              <a:gd name="connsiteX43" fmla="*/ 1221412 w 12193588"/>
              <a:gd name="connsiteY43" fmla="*/ 1661778 h 1987624"/>
              <a:gd name="connsiteX44" fmla="*/ 1164069 w 12193588"/>
              <a:gd name="connsiteY44" fmla="*/ 1587232 h 1987624"/>
              <a:gd name="connsiteX45" fmla="*/ 1106726 w 12193588"/>
              <a:gd name="connsiteY45" fmla="*/ 1610169 h 1987624"/>
              <a:gd name="connsiteX46" fmla="*/ 1020711 w 12193588"/>
              <a:gd name="connsiteY46" fmla="*/ 1581498 h 1987624"/>
              <a:gd name="connsiteX47" fmla="*/ 963367 w 12193588"/>
              <a:gd name="connsiteY47" fmla="*/ 1541357 h 1987624"/>
              <a:gd name="connsiteX48" fmla="*/ 797072 w 12193588"/>
              <a:gd name="connsiteY48" fmla="*/ 1512686 h 1987624"/>
              <a:gd name="connsiteX49" fmla="*/ 498886 w 12193588"/>
              <a:gd name="connsiteY49" fmla="*/ 1478280 h 1987624"/>
              <a:gd name="connsiteX50" fmla="*/ 229373 w 12193588"/>
              <a:gd name="connsiteY50" fmla="*/ 1478280 h 1987624"/>
              <a:gd name="connsiteX51" fmla="*/ 60837 w 12193588"/>
              <a:gd name="connsiteY51" fmla="*/ 1525050 h 1987624"/>
              <a:gd name="connsiteX52" fmla="*/ 0 w 12193588"/>
              <a:gd name="connsiteY52" fmla="*/ 1524154 h 1987624"/>
              <a:gd name="connsiteX53" fmla="*/ 0 w 12193588"/>
              <a:gd name="connsiteY53" fmla="*/ 400225 h 1987624"/>
              <a:gd name="connsiteX54" fmla="*/ 11468 w 12193588"/>
              <a:gd name="connsiteY54" fmla="*/ 387323 h 1987624"/>
              <a:gd name="connsiteX55" fmla="*/ 5734 w 12193588"/>
              <a:gd name="connsiteY55" fmla="*/ 383023 h 1987624"/>
              <a:gd name="connsiteX56" fmla="*/ 0 w 12193588"/>
              <a:gd name="connsiteY56" fmla="*/ 383023 h 1987624"/>
              <a:gd name="connsiteX57" fmla="*/ 0 w 12193588"/>
              <a:gd name="connsiteY57" fmla="*/ 291271 h 1987624"/>
              <a:gd name="connsiteX58" fmla="*/ 5734 w 12193588"/>
              <a:gd name="connsiteY58" fmla="*/ 276937 h 1987624"/>
              <a:gd name="connsiteX59" fmla="*/ 11468 w 12193588"/>
              <a:gd name="connsiteY59" fmla="*/ 262602 h 1987624"/>
              <a:gd name="connsiteX60" fmla="*/ 0 w 12193588"/>
              <a:gd name="connsiteY60" fmla="*/ 245400 h 1987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2193588" h="1987624">
                <a:moveTo>
                  <a:pt x="0" y="0"/>
                </a:moveTo>
                <a:lnTo>
                  <a:pt x="12193588" y="0"/>
                </a:lnTo>
                <a:lnTo>
                  <a:pt x="12193588" y="1650446"/>
                </a:lnTo>
                <a:lnTo>
                  <a:pt x="12189578" y="1647443"/>
                </a:lnTo>
                <a:cubicBezTo>
                  <a:pt x="12146033" y="1614112"/>
                  <a:pt x="12178289" y="1638841"/>
                  <a:pt x="12087974" y="1673247"/>
                </a:cubicBezTo>
                <a:cubicBezTo>
                  <a:pt x="11927412" y="1621638"/>
                  <a:pt x="11898741" y="1736325"/>
                  <a:pt x="11755382" y="1673247"/>
                </a:cubicBezTo>
                <a:cubicBezTo>
                  <a:pt x="11589085" y="1678982"/>
                  <a:pt x="11898741" y="1621638"/>
                  <a:pt x="11589085" y="1644575"/>
                </a:cubicBezTo>
                <a:cubicBezTo>
                  <a:pt x="11279432" y="1724856"/>
                  <a:pt x="11285167" y="1443874"/>
                  <a:pt x="11153277" y="1701919"/>
                </a:cubicBezTo>
                <a:cubicBezTo>
                  <a:pt x="10763342" y="1873949"/>
                  <a:pt x="10883763" y="1770731"/>
                  <a:pt x="10591312" y="1724856"/>
                </a:cubicBezTo>
                <a:cubicBezTo>
                  <a:pt x="10522500" y="1587232"/>
                  <a:pt x="10499562" y="1690450"/>
                  <a:pt x="10356203" y="1719122"/>
                </a:cubicBezTo>
                <a:cubicBezTo>
                  <a:pt x="10218580" y="1678982"/>
                  <a:pt x="10218580" y="1673247"/>
                  <a:pt x="10075222" y="1724856"/>
                </a:cubicBezTo>
                <a:cubicBezTo>
                  <a:pt x="9989207" y="1673247"/>
                  <a:pt x="9891723" y="1793668"/>
                  <a:pt x="9845849" y="1742059"/>
                </a:cubicBezTo>
                <a:cubicBezTo>
                  <a:pt x="9736896" y="1753528"/>
                  <a:pt x="9673819" y="1690450"/>
                  <a:pt x="9605007" y="1650310"/>
                </a:cubicBezTo>
                <a:cubicBezTo>
                  <a:pt x="9518992" y="1392265"/>
                  <a:pt x="9455914" y="1558561"/>
                  <a:pt x="9358430" y="1535623"/>
                </a:cubicBezTo>
                <a:cubicBezTo>
                  <a:pt x="9255212" y="1506952"/>
                  <a:pt x="9146260" y="1506952"/>
                  <a:pt x="9037308" y="1506952"/>
                </a:cubicBezTo>
                <a:cubicBezTo>
                  <a:pt x="8934091" y="1449608"/>
                  <a:pt x="8825137" y="1529889"/>
                  <a:pt x="8721919" y="1506952"/>
                </a:cubicBezTo>
                <a:cubicBezTo>
                  <a:pt x="8618702" y="1518420"/>
                  <a:pt x="8509749" y="1506952"/>
                  <a:pt x="8406531" y="1506952"/>
                </a:cubicBezTo>
                <a:cubicBezTo>
                  <a:pt x="8303314" y="1512686"/>
                  <a:pt x="8205829" y="1627373"/>
                  <a:pt x="8102612" y="1535623"/>
                </a:cubicBezTo>
                <a:cubicBezTo>
                  <a:pt x="7959254" y="1432405"/>
                  <a:pt x="7821630" y="1512686"/>
                  <a:pt x="7678271" y="1535623"/>
                </a:cubicBezTo>
                <a:cubicBezTo>
                  <a:pt x="7517710" y="1438140"/>
                  <a:pt x="7380086" y="1409468"/>
                  <a:pt x="7225259" y="1581498"/>
                </a:cubicBezTo>
                <a:cubicBezTo>
                  <a:pt x="7139244" y="1598701"/>
                  <a:pt x="7058963" y="1650310"/>
                  <a:pt x="6972948" y="1673247"/>
                </a:cubicBezTo>
                <a:cubicBezTo>
                  <a:pt x="6909871" y="1701919"/>
                  <a:pt x="6852527" y="1707653"/>
                  <a:pt x="6783716" y="1696184"/>
                </a:cubicBezTo>
                <a:cubicBezTo>
                  <a:pt x="6686232" y="1627373"/>
                  <a:pt x="6605951" y="1914089"/>
                  <a:pt x="6502733" y="1799403"/>
                </a:cubicBezTo>
                <a:cubicBezTo>
                  <a:pt x="6319234" y="1839543"/>
                  <a:pt x="6130001" y="1982901"/>
                  <a:pt x="5952237" y="1764996"/>
                </a:cubicBezTo>
                <a:cubicBezTo>
                  <a:pt x="5854754" y="1684716"/>
                  <a:pt x="5757269" y="1845277"/>
                  <a:pt x="5659787" y="1719122"/>
                </a:cubicBezTo>
                <a:cubicBezTo>
                  <a:pt x="5573772" y="1678982"/>
                  <a:pt x="5487757" y="1851012"/>
                  <a:pt x="5401743" y="1719122"/>
                </a:cubicBezTo>
                <a:cubicBezTo>
                  <a:pt x="5304258" y="1942761"/>
                  <a:pt x="5212507" y="1581498"/>
                  <a:pt x="5115025" y="1690450"/>
                </a:cubicBezTo>
                <a:cubicBezTo>
                  <a:pt x="5040478" y="1656044"/>
                  <a:pt x="4988870" y="1638841"/>
                  <a:pt x="4925792" y="1650310"/>
                </a:cubicBezTo>
                <a:cubicBezTo>
                  <a:pt x="4759496" y="1604435"/>
                  <a:pt x="4575998" y="1570029"/>
                  <a:pt x="4398233" y="1466811"/>
                </a:cubicBezTo>
                <a:cubicBezTo>
                  <a:pt x="4289281" y="1552826"/>
                  <a:pt x="4191797" y="1380796"/>
                  <a:pt x="4065642" y="1375062"/>
                </a:cubicBezTo>
                <a:cubicBezTo>
                  <a:pt x="3945221" y="1363593"/>
                  <a:pt x="3784659" y="1277578"/>
                  <a:pt x="3669973" y="1403733"/>
                </a:cubicBezTo>
                <a:cubicBezTo>
                  <a:pt x="3589692" y="1558561"/>
                  <a:pt x="3526614" y="1661778"/>
                  <a:pt x="3440599" y="1484014"/>
                </a:cubicBezTo>
                <a:cubicBezTo>
                  <a:pt x="3400459" y="1489748"/>
                  <a:pt x="3388990" y="1501217"/>
                  <a:pt x="3348850" y="1512686"/>
                </a:cubicBezTo>
                <a:cubicBezTo>
                  <a:pt x="3314444" y="1581498"/>
                  <a:pt x="3280038" y="1380796"/>
                  <a:pt x="3245632" y="1518420"/>
                </a:cubicBezTo>
                <a:cubicBezTo>
                  <a:pt x="3142414" y="1449608"/>
                  <a:pt x="3067867" y="1598701"/>
                  <a:pt x="2981852" y="1696184"/>
                </a:cubicBezTo>
                <a:cubicBezTo>
                  <a:pt x="2907306" y="1678982"/>
                  <a:pt x="2844228" y="1810871"/>
                  <a:pt x="2758213" y="1770731"/>
                </a:cubicBezTo>
                <a:cubicBezTo>
                  <a:pt x="2563246" y="1753528"/>
                  <a:pt x="2408419" y="1873949"/>
                  <a:pt x="2219186" y="1891152"/>
                </a:cubicBezTo>
                <a:cubicBezTo>
                  <a:pt x="2196249" y="2080385"/>
                  <a:pt x="2161843" y="1942761"/>
                  <a:pt x="2075827" y="1885418"/>
                </a:cubicBezTo>
                <a:cubicBezTo>
                  <a:pt x="2093030" y="1770731"/>
                  <a:pt x="2007015" y="1810871"/>
                  <a:pt x="2001281" y="1822340"/>
                </a:cubicBezTo>
                <a:cubicBezTo>
                  <a:pt x="1995547" y="1764996"/>
                  <a:pt x="1926736" y="1833809"/>
                  <a:pt x="1898064" y="1851012"/>
                </a:cubicBezTo>
                <a:cubicBezTo>
                  <a:pt x="1829252" y="1810871"/>
                  <a:pt x="1886595" y="1948495"/>
                  <a:pt x="1766173" y="1851012"/>
                </a:cubicBezTo>
                <a:cubicBezTo>
                  <a:pt x="1748970" y="1770731"/>
                  <a:pt x="1645753" y="1770731"/>
                  <a:pt x="1513864" y="1845277"/>
                </a:cubicBezTo>
                <a:cubicBezTo>
                  <a:pt x="1462255" y="1845277"/>
                  <a:pt x="1473723" y="1747794"/>
                  <a:pt x="1387708" y="1764996"/>
                </a:cubicBezTo>
                <a:cubicBezTo>
                  <a:pt x="1330365" y="1742059"/>
                  <a:pt x="1370505" y="1822340"/>
                  <a:pt x="1221412" y="1661778"/>
                </a:cubicBezTo>
                <a:cubicBezTo>
                  <a:pt x="1181272" y="1627373"/>
                  <a:pt x="1169804" y="1604435"/>
                  <a:pt x="1164069" y="1587232"/>
                </a:cubicBezTo>
                <a:cubicBezTo>
                  <a:pt x="1152600" y="1592966"/>
                  <a:pt x="1135398" y="1604435"/>
                  <a:pt x="1106726" y="1610169"/>
                </a:cubicBezTo>
                <a:cubicBezTo>
                  <a:pt x="1106726" y="1604435"/>
                  <a:pt x="940430" y="1535623"/>
                  <a:pt x="1020711" y="1581498"/>
                </a:cubicBezTo>
                <a:cubicBezTo>
                  <a:pt x="946165" y="1587232"/>
                  <a:pt x="1072320" y="1484014"/>
                  <a:pt x="963367" y="1541357"/>
                </a:cubicBezTo>
                <a:cubicBezTo>
                  <a:pt x="820009" y="1426671"/>
                  <a:pt x="877352" y="1529889"/>
                  <a:pt x="797072" y="1512686"/>
                </a:cubicBezTo>
                <a:cubicBezTo>
                  <a:pt x="802806" y="1300517"/>
                  <a:pt x="676651" y="1443874"/>
                  <a:pt x="498886" y="1478280"/>
                </a:cubicBezTo>
                <a:cubicBezTo>
                  <a:pt x="453012" y="1495483"/>
                  <a:pt x="395668" y="1352124"/>
                  <a:pt x="229373" y="1478280"/>
                </a:cubicBezTo>
                <a:cubicBezTo>
                  <a:pt x="182064" y="1508385"/>
                  <a:pt x="121854" y="1522363"/>
                  <a:pt x="60837" y="1525050"/>
                </a:cubicBezTo>
                <a:lnTo>
                  <a:pt x="0" y="1524154"/>
                </a:lnTo>
                <a:lnTo>
                  <a:pt x="0" y="400225"/>
                </a:lnTo>
                <a:lnTo>
                  <a:pt x="11468" y="387323"/>
                </a:lnTo>
                <a:cubicBezTo>
                  <a:pt x="12901" y="384456"/>
                  <a:pt x="11468" y="383023"/>
                  <a:pt x="5734" y="383023"/>
                </a:cubicBezTo>
                <a:lnTo>
                  <a:pt x="0" y="383023"/>
                </a:lnTo>
                <a:lnTo>
                  <a:pt x="0" y="291271"/>
                </a:lnTo>
                <a:lnTo>
                  <a:pt x="5734" y="276937"/>
                </a:lnTo>
                <a:cubicBezTo>
                  <a:pt x="7167" y="272637"/>
                  <a:pt x="8601" y="268336"/>
                  <a:pt x="11468" y="262602"/>
                </a:cubicBezTo>
                <a:lnTo>
                  <a:pt x="0" y="2454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55897" cap="flat">
            <a:noFill/>
            <a:prstDash val="solid"/>
            <a:miter/>
          </a:ln>
          <a:effectLst>
            <a:outerShdw blurRad="203200" dist="152400" dir="5400000" algn="t" rotWithShape="0">
              <a:prstClr val="black">
                <a:alpha val="28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D">
              <a:solidFill>
                <a:schemeClr val="tx1"/>
              </a:solidFill>
            </a:endParaRPr>
          </a:p>
        </p:txBody>
      </p:sp>
      <p:sp>
        <p:nvSpPr>
          <p:cNvPr id="21" name="Graphic 17">
            <a:extLst>
              <a:ext uri="{FF2B5EF4-FFF2-40B4-BE49-F238E27FC236}">
                <a16:creationId xmlns:a16="http://schemas.microsoft.com/office/drawing/2014/main" id="{93D2A72F-B140-4342-B040-730B160CE589}"/>
              </a:ext>
            </a:extLst>
          </p:cNvPr>
          <p:cNvSpPr/>
          <p:nvPr/>
        </p:nvSpPr>
        <p:spPr>
          <a:xfrm>
            <a:off x="0" y="4422962"/>
            <a:ext cx="12193588" cy="2435039"/>
          </a:xfrm>
          <a:custGeom>
            <a:avLst/>
            <a:gdLst>
              <a:gd name="connsiteX0" fmla="*/ 9708702 w 12193588"/>
              <a:gd name="connsiteY0" fmla="*/ 1257 h 2435039"/>
              <a:gd name="connsiteX1" fmla="*/ 9771885 w 12193588"/>
              <a:gd name="connsiteY1" fmla="*/ 75429 h 2435039"/>
              <a:gd name="connsiteX2" fmla="*/ 10004413 w 12193588"/>
              <a:gd name="connsiteY2" fmla="*/ 75429 h 2435039"/>
              <a:gd name="connsiteX3" fmla="*/ 10395743 w 12193588"/>
              <a:gd name="connsiteY3" fmla="*/ 41400 h 2435039"/>
              <a:gd name="connsiteX4" fmla="*/ 10781401 w 12193588"/>
              <a:gd name="connsiteY4" fmla="*/ 103786 h 2435039"/>
              <a:gd name="connsiteX5" fmla="*/ 11138701 w 12193588"/>
              <a:gd name="connsiteY5" fmla="*/ 171843 h 2435039"/>
              <a:gd name="connsiteX6" fmla="*/ 11547045 w 12193588"/>
              <a:gd name="connsiteY6" fmla="*/ 143486 h 2435039"/>
              <a:gd name="connsiteX7" fmla="*/ 11632116 w 12193588"/>
              <a:gd name="connsiteY7" fmla="*/ 296615 h 2435039"/>
              <a:gd name="connsiteX8" fmla="*/ 11972402 w 12193588"/>
              <a:gd name="connsiteY8" fmla="*/ 302286 h 2435039"/>
              <a:gd name="connsiteX9" fmla="*/ 12159559 w 12193588"/>
              <a:gd name="connsiteY9" fmla="*/ 273929 h 2435039"/>
              <a:gd name="connsiteX10" fmla="*/ 12162749 w 12193588"/>
              <a:gd name="connsiteY10" fmla="*/ 385585 h 2435039"/>
              <a:gd name="connsiteX11" fmla="*/ 12193588 w 12193588"/>
              <a:gd name="connsiteY11" fmla="*/ 389874 h 2435039"/>
              <a:gd name="connsiteX12" fmla="*/ 12193588 w 12193588"/>
              <a:gd name="connsiteY12" fmla="*/ 2435039 h 2435039"/>
              <a:gd name="connsiteX13" fmla="*/ 0 w 12193588"/>
              <a:gd name="connsiteY13" fmla="*/ 2435039 h 2435039"/>
              <a:gd name="connsiteX14" fmla="*/ 0 w 12193588"/>
              <a:gd name="connsiteY14" fmla="*/ 2139832 h 2435039"/>
              <a:gd name="connsiteX15" fmla="*/ 0 w 12193588"/>
              <a:gd name="connsiteY15" fmla="*/ 2043418 h 2435039"/>
              <a:gd name="connsiteX16" fmla="*/ 0 w 12193588"/>
              <a:gd name="connsiteY16" fmla="*/ 1674774 h 2435039"/>
              <a:gd name="connsiteX17" fmla="*/ 0 w 12193588"/>
              <a:gd name="connsiteY17" fmla="*/ 302286 h 2435039"/>
              <a:gd name="connsiteX18" fmla="*/ 45371 w 12193588"/>
              <a:gd name="connsiteY18" fmla="*/ 302286 h 2435039"/>
              <a:gd name="connsiteX19" fmla="*/ 226857 w 12193588"/>
              <a:gd name="connsiteY19" fmla="*/ 302286 h 2435039"/>
              <a:gd name="connsiteX20" fmla="*/ 340286 w 12193588"/>
              <a:gd name="connsiteY20" fmla="*/ 302286 h 2435039"/>
              <a:gd name="connsiteX21" fmla="*/ 362972 w 12193588"/>
              <a:gd name="connsiteY21" fmla="*/ 262586 h 2435039"/>
              <a:gd name="connsiteX22" fmla="*/ 362972 w 12193588"/>
              <a:gd name="connsiteY22" fmla="*/ 268258 h 2435039"/>
              <a:gd name="connsiteX23" fmla="*/ 595501 w 12193588"/>
              <a:gd name="connsiteY23" fmla="*/ 239900 h 2435039"/>
              <a:gd name="connsiteX24" fmla="*/ 918773 w 12193588"/>
              <a:gd name="connsiteY24" fmla="*/ 239900 h 2435039"/>
              <a:gd name="connsiteX25" fmla="*/ 1094587 w 12193588"/>
              <a:gd name="connsiteY25" fmla="*/ 336315 h 2435039"/>
              <a:gd name="connsiteX26" fmla="*/ 1247716 w 12193588"/>
              <a:gd name="connsiteY26" fmla="*/ 341986 h 2435039"/>
              <a:gd name="connsiteX27" fmla="*/ 1457559 w 12193588"/>
              <a:gd name="connsiteY27" fmla="*/ 347658 h 2435039"/>
              <a:gd name="connsiteX28" fmla="*/ 1673074 w 12193588"/>
              <a:gd name="connsiteY28" fmla="*/ 387358 h 2435039"/>
              <a:gd name="connsiteX29" fmla="*/ 1775160 w 12193588"/>
              <a:gd name="connsiteY29" fmla="*/ 608544 h 2435039"/>
              <a:gd name="connsiteX30" fmla="*/ 1916945 w 12193588"/>
              <a:gd name="connsiteY30" fmla="*/ 721973 h 2435039"/>
              <a:gd name="connsiteX31" fmla="*/ 2228875 w 12193588"/>
              <a:gd name="connsiteY31" fmla="*/ 858087 h 2435039"/>
              <a:gd name="connsiteX32" fmla="*/ 2370660 w 12193588"/>
              <a:gd name="connsiteY32" fmla="*/ 926144 h 2435039"/>
              <a:gd name="connsiteX33" fmla="*/ 2620204 w 12193588"/>
              <a:gd name="connsiteY33" fmla="*/ 931816 h 2435039"/>
              <a:gd name="connsiteX34" fmla="*/ 2875418 w 12193588"/>
              <a:gd name="connsiteY34" fmla="*/ 926144 h 2435039"/>
              <a:gd name="connsiteX35" fmla="*/ 3215705 w 12193588"/>
              <a:gd name="connsiteY35" fmla="*/ 926144 h 2435039"/>
              <a:gd name="connsiteX36" fmla="*/ 3533305 w 12193588"/>
              <a:gd name="connsiteY36" fmla="*/ 943159 h 2435039"/>
              <a:gd name="connsiteX37" fmla="*/ 3788520 w 12193588"/>
              <a:gd name="connsiteY37" fmla="*/ 920473 h 2435039"/>
              <a:gd name="connsiteX38" fmla="*/ 4049406 w 12193588"/>
              <a:gd name="connsiteY38" fmla="*/ 926144 h 2435039"/>
              <a:gd name="connsiteX39" fmla="*/ 4185520 w 12193588"/>
              <a:gd name="connsiteY39" fmla="*/ 926144 h 2435039"/>
              <a:gd name="connsiteX40" fmla="*/ 4298949 w 12193588"/>
              <a:gd name="connsiteY40" fmla="*/ 863759 h 2435039"/>
              <a:gd name="connsiteX41" fmla="*/ 4514463 w 12193588"/>
              <a:gd name="connsiteY41" fmla="*/ 852416 h 2435039"/>
              <a:gd name="connsiteX42" fmla="*/ 4588192 w 12193588"/>
              <a:gd name="connsiteY42" fmla="*/ 807044 h 2435039"/>
              <a:gd name="connsiteX43" fmla="*/ 4798036 w 12193588"/>
              <a:gd name="connsiteY43" fmla="*/ 767344 h 2435039"/>
              <a:gd name="connsiteX44" fmla="*/ 5070264 w 12193588"/>
              <a:gd name="connsiteY44" fmla="*/ 648244 h 2435039"/>
              <a:gd name="connsiteX45" fmla="*/ 5155337 w 12193588"/>
              <a:gd name="connsiteY45" fmla="*/ 608544 h 2435039"/>
              <a:gd name="connsiteX46" fmla="*/ 5331150 w 12193588"/>
              <a:gd name="connsiteY46" fmla="*/ 506458 h 2435039"/>
              <a:gd name="connsiteX47" fmla="*/ 5461594 w 12193588"/>
              <a:gd name="connsiteY47" fmla="*/ 438401 h 2435039"/>
              <a:gd name="connsiteX48" fmla="*/ 5756508 w 12193588"/>
              <a:gd name="connsiteY48" fmla="*/ 483772 h 2435039"/>
              <a:gd name="connsiteX49" fmla="*/ 5852922 w 12193588"/>
              <a:gd name="connsiteY49" fmla="*/ 546158 h 2435039"/>
              <a:gd name="connsiteX50" fmla="*/ 6096794 w 12193588"/>
              <a:gd name="connsiteY50" fmla="*/ 563172 h 2435039"/>
              <a:gd name="connsiteX51" fmla="*/ 6210223 w 12193588"/>
              <a:gd name="connsiteY51" fmla="*/ 580187 h 2435039"/>
              <a:gd name="connsiteX52" fmla="*/ 6283952 w 12193588"/>
              <a:gd name="connsiteY52" fmla="*/ 580187 h 2435039"/>
              <a:gd name="connsiteX53" fmla="*/ 6533495 w 12193588"/>
              <a:gd name="connsiteY53" fmla="*/ 614215 h 2435039"/>
              <a:gd name="connsiteX54" fmla="*/ 6703638 w 12193588"/>
              <a:gd name="connsiteY54" fmla="*/ 767344 h 2435039"/>
              <a:gd name="connsiteX55" fmla="*/ 6958852 w 12193588"/>
              <a:gd name="connsiteY55" fmla="*/ 829730 h 2435039"/>
              <a:gd name="connsiteX56" fmla="*/ 7231082 w 12193588"/>
              <a:gd name="connsiteY56" fmla="*/ 818387 h 2435039"/>
              <a:gd name="connsiteX57" fmla="*/ 7594053 w 12193588"/>
              <a:gd name="connsiteY57" fmla="*/ 818387 h 2435039"/>
              <a:gd name="connsiteX58" fmla="*/ 7781211 w 12193588"/>
              <a:gd name="connsiteY58" fmla="*/ 767344 h 2435039"/>
              <a:gd name="connsiteX59" fmla="*/ 7826582 w 12193588"/>
              <a:gd name="connsiteY59" fmla="*/ 676601 h 2435039"/>
              <a:gd name="connsiteX60" fmla="*/ 8087469 w 12193588"/>
              <a:gd name="connsiteY60" fmla="*/ 597201 h 2435039"/>
              <a:gd name="connsiteX61" fmla="*/ 8217911 w 12193588"/>
              <a:gd name="connsiteY61" fmla="*/ 495115 h 2435039"/>
              <a:gd name="connsiteX62" fmla="*/ 8563869 w 12193588"/>
              <a:gd name="connsiteY62" fmla="*/ 341986 h 2435039"/>
              <a:gd name="connsiteX63" fmla="*/ 8790726 w 12193588"/>
              <a:gd name="connsiteY63" fmla="*/ 285272 h 2435039"/>
              <a:gd name="connsiteX64" fmla="*/ 9006241 w 12193588"/>
              <a:gd name="connsiteY64" fmla="*/ 177515 h 2435039"/>
              <a:gd name="connsiteX65" fmla="*/ 9250113 w 12193588"/>
              <a:gd name="connsiteY65" fmla="*/ 92443 h 2435039"/>
              <a:gd name="connsiteX66" fmla="*/ 9505328 w 12193588"/>
              <a:gd name="connsiteY66" fmla="*/ 75429 h 2435039"/>
              <a:gd name="connsiteX67" fmla="*/ 9708702 w 12193588"/>
              <a:gd name="connsiteY67" fmla="*/ 1257 h 2435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2193588" h="2435039">
                <a:moveTo>
                  <a:pt x="9708702" y="1257"/>
                </a:moveTo>
                <a:cubicBezTo>
                  <a:pt x="9729704" y="6309"/>
                  <a:pt x="9750617" y="27222"/>
                  <a:pt x="9771885" y="75429"/>
                </a:cubicBezTo>
                <a:cubicBezTo>
                  <a:pt x="9817257" y="200200"/>
                  <a:pt x="9942028" y="103786"/>
                  <a:pt x="10004413" y="75429"/>
                </a:cubicBezTo>
                <a:cubicBezTo>
                  <a:pt x="10531857" y="86772"/>
                  <a:pt x="10117842" y="1700"/>
                  <a:pt x="10395743" y="41400"/>
                </a:cubicBezTo>
                <a:cubicBezTo>
                  <a:pt x="10316342" y="64086"/>
                  <a:pt x="10696329" y="24386"/>
                  <a:pt x="10781401" y="103786"/>
                </a:cubicBezTo>
                <a:cubicBezTo>
                  <a:pt x="10815429" y="69757"/>
                  <a:pt x="11042286" y="115129"/>
                  <a:pt x="11138701" y="171843"/>
                </a:cubicBezTo>
                <a:cubicBezTo>
                  <a:pt x="11609430" y="86772"/>
                  <a:pt x="11637787" y="92443"/>
                  <a:pt x="11547045" y="143486"/>
                </a:cubicBezTo>
                <a:cubicBezTo>
                  <a:pt x="11603759" y="183186"/>
                  <a:pt x="11649130" y="256915"/>
                  <a:pt x="11632116" y="296615"/>
                </a:cubicBezTo>
                <a:cubicBezTo>
                  <a:pt x="11705844" y="268258"/>
                  <a:pt x="11961059" y="330643"/>
                  <a:pt x="11972402" y="302286"/>
                </a:cubicBezTo>
                <a:cubicBezTo>
                  <a:pt x="11609430" y="290943"/>
                  <a:pt x="12142545" y="194529"/>
                  <a:pt x="12159559" y="273929"/>
                </a:cubicBezTo>
                <a:cubicBezTo>
                  <a:pt x="12100009" y="333479"/>
                  <a:pt x="12117024" y="370698"/>
                  <a:pt x="12162749" y="385585"/>
                </a:cubicBezTo>
                <a:lnTo>
                  <a:pt x="12193588" y="389874"/>
                </a:lnTo>
                <a:lnTo>
                  <a:pt x="12193588" y="2435039"/>
                </a:lnTo>
                <a:lnTo>
                  <a:pt x="0" y="2435039"/>
                </a:lnTo>
                <a:lnTo>
                  <a:pt x="0" y="2139832"/>
                </a:lnTo>
                <a:cubicBezTo>
                  <a:pt x="11343" y="2111475"/>
                  <a:pt x="11343" y="2083118"/>
                  <a:pt x="0" y="2043418"/>
                </a:cubicBezTo>
                <a:lnTo>
                  <a:pt x="0" y="1674774"/>
                </a:lnTo>
                <a:lnTo>
                  <a:pt x="0" y="302286"/>
                </a:lnTo>
                <a:cubicBezTo>
                  <a:pt x="28357" y="307958"/>
                  <a:pt x="28357" y="302286"/>
                  <a:pt x="45371" y="302286"/>
                </a:cubicBezTo>
                <a:cubicBezTo>
                  <a:pt x="79400" y="341986"/>
                  <a:pt x="164472" y="296615"/>
                  <a:pt x="226857" y="302286"/>
                </a:cubicBezTo>
                <a:cubicBezTo>
                  <a:pt x="215515" y="353329"/>
                  <a:pt x="283572" y="330643"/>
                  <a:pt x="340286" y="302286"/>
                </a:cubicBezTo>
                <a:cubicBezTo>
                  <a:pt x="351629" y="285272"/>
                  <a:pt x="357301" y="273929"/>
                  <a:pt x="362972" y="262586"/>
                </a:cubicBezTo>
                <a:cubicBezTo>
                  <a:pt x="362972" y="262586"/>
                  <a:pt x="362972" y="268258"/>
                  <a:pt x="362972" y="268258"/>
                </a:cubicBezTo>
                <a:cubicBezTo>
                  <a:pt x="436701" y="387358"/>
                  <a:pt x="408343" y="245572"/>
                  <a:pt x="595501" y="239900"/>
                </a:cubicBezTo>
                <a:cubicBezTo>
                  <a:pt x="691915" y="217215"/>
                  <a:pt x="782658" y="336315"/>
                  <a:pt x="918773" y="239900"/>
                </a:cubicBezTo>
                <a:cubicBezTo>
                  <a:pt x="975487" y="166172"/>
                  <a:pt x="958473" y="205872"/>
                  <a:pt x="1094587" y="336315"/>
                </a:cubicBezTo>
                <a:cubicBezTo>
                  <a:pt x="1122944" y="636901"/>
                  <a:pt x="1100259" y="268258"/>
                  <a:pt x="1247716" y="341986"/>
                </a:cubicBezTo>
                <a:cubicBezTo>
                  <a:pt x="1293087" y="330643"/>
                  <a:pt x="1344131" y="319301"/>
                  <a:pt x="1457559" y="347658"/>
                </a:cubicBezTo>
                <a:cubicBezTo>
                  <a:pt x="1531288" y="500787"/>
                  <a:pt x="1576659" y="466758"/>
                  <a:pt x="1673074" y="387358"/>
                </a:cubicBezTo>
                <a:cubicBezTo>
                  <a:pt x="1746802" y="370343"/>
                  <a:pt x="1775160" y="574515"/>
                  <a:pt x="1775160" y="608544"/>
                </a:cubicBezTo>
                <a:cubicBezTo>
                  <a:pt x="1831874" y="659587"/>
                  <a:pt x="1826203" y="761673"/>
                  <a:pt x="1916945" y="721973"/>
                </a:cubicBezTo>
                <a:cubicBezTo>
                  <a:pt x="2036046" y="773016"/>
                  <a:pt x="2109774" y="829730"/>
                  <a:pt x="2228875" y="858087"/>
                </a:cubicBezTo>
                <a:cubicBezTo>
                  <a:pt x="2302603" y="931816"/>
                  <a:pt x="2302603" y="954502"/>
                  <a:pt x="2370660" y="926144"/>
                </a:cubicBezTo>
                <a:cubicBezTo>
                  <a:pt x="2450061" y="960173"/>
                  <a:pt x="2535132" y="994202"/>
                  <a:pt x="2620204" y="931816"/>
                </a:cubicBezTo>
                <a:cubicBezTo>
                  <a:pt x="2705275" y="704958"/>
                  <a:pt x="2790347" y="835401"/>
                  <a:pt x="2875418" y="926144"/>
                </a:cubicBezTo>
                <a:cubicBezTo>
                  <a:pt x="3005861" y="1011216"/>
                  <a:pt x="3096604" y="943159"/>
                  <a:pt x="3215705" y="926144"/>
                </a:cubicBezTo>
                <a:cubicBezTo>
                  <a:pt x="3317790" y="960173"/>
                  <a:pt x="3431219" y="1056587"/>
                  <a:pt x="3533305" y="943159"/>
                </a:cubicBezTo>
                <a:cubicBezTo>
                  <a:pt x="3612705" y="982859"/>
                  <a:pt x="3703448" y="914801"/>
                  <a:pt x="3788520" y="920473"/>
                </a:cubicBezTo>
                <a:cubicBezTo>
                  <a:pt x="3879263" y="1124645"/>
                  <a:pt x="3964334" y="897787"/>
                  <a:pt x="4049406" y="926144"/>
                </a:cubicBezTo>
                <a:cubicBezTo>
                  <a:pt x="4089106" y="795701"/>
                  <a:pt x="4145820" y="863759"/>
                  <a:pt x="4185520" y="926144"/>
                </a:cubicBezTo>
                <a:cubicBezTo>
                  <a:pt x="4236563" y="909130"/>
                  <a:pt x="4247906" y="852416"/>
                  <a:pt x="4298949" y="863759"/>
                </a:cubicBezTo>
                <a:cubicBezTo>
                  <a:pt x="4367006" y="869430"/>
                  <a:pt x="4446406" y="818387"/>
                  <a:pt x="4514463" y="852416"/>
                </a:cubicBezTo>
                <a:cubicBezTo>
                  <a:pt x="4542821" y="824058"/>
                  <a:pt x="4559835" y="920473"/>
                  <a:pt x="4588192" y="807044"/>
                </a:cubicBezTo>
                <a:cubicBezTo>
                  <a:pt x="4650578" y="807044"/>
                  <a:pt x="4735650" y="784358"/>
                  <a:pt x="4798036" y="767344"/>
                </a:cubicBezTo>
                <a:cubicBezTo>
                  <a:pt x="4911464" y="625558"/>
                  <a:pt x="4979522" y="489444"/>
                  <a:pt x="5070264" y="648244"/>
                </a:cubicBezTo>
                <a:cubicBezTo>
                  <a:pt x="5104293" y="727644"/>
                  <a:pt x="5109964" y="608544"/>
                  <a:pt x="5155337" y="608544"/>
                </a:cubicBezTo>
                <a:cubicBezTo>
                  <a:pt x="5217722" y="659587"/>
                  <a:pt x="5285779" y="807044"/>
                  <a:pt x="5331150" y="506458"/>
                </a:cubicBezTo>
                <a:cubicBezTo>
                  <a:pt x="5382194" y="410044"/>
                  <a:pt x="5382194" y="421386"/>
                  <a:pt x="5461594" y="438401"/>
                </a:cubicBezTo>
                <a:cubicBezTo>
                  <a:pt x="5546665" y="353329"/>
                  <a:pt x="5677108" y="489444"/>
                  <a:pt x="5756508" y="483772"/>
                </a:cubicBezTo>
                <a:cubicBezTo>
                  <a:pt x="5796208" y="381686"/>
                  <a:pt x="5813222" y="256915"/>
                  <a:pt x="5852922" y="546158"/>
                </a:cubicBezTo>
                <a:cubicBezTo>
                  <a:pt x="5915308" y="614215"/>
                  <a:pt x="6028737" y="568844"/>
                  <a:pt x="6096794" y="563172"/>
                </a:cubicBezTo>
                <a:cubicBezTo>
                  <a:pt x="6130823" y="495115"/>
                  <a:pt x="6170523" y="529144"/>
                  <a:pt x="6210223" y="580187"/>
                </a:cubicBezTo>
                <a:cubicBezTo>
                  <a:pt x="6232909" y="710630"/>
                  <a:pt x="6261266" y="461087"/>
                  <a:pt x="6283952" y="580187"/>
                </a:cubicBezTo>
                <a:cubicBezTo>
                  <a:pt x="6363352" y="614215"/>
                  <a:pt x="6459766" y="727644"/>
                  <a:pt x="6533495" y="614215"/>
                </a:cubicBezTo>
                <a:cubicBezTo>
                  <a:pt x="6607224" y="597201"/>
                  <a:pt x="6641252" y="608544"/>
                  <a:pt x="6703638" y="767344"/>
                </a:cubicBezTo>
                <a:cubicBezTo>
                  <a:pt x="6777367" y="846744"/>
                  <a:pt x="6868109" y="914801"/>
                  <a:pt x="6958852" y="829730"/>
                </a:cubicBezTo>
                <a:cubicBezTo>
                  <a:pt x="7055267" y="761673"/>
                  <a:pt x="7151681" y="812716"/>
                  <a:pt x="7231082" y="818387"/>
                </a:cubicBezTo>
                <a:cubicBezTo>
                  <a:pt x="7355853" y="829730"/>
                  <a:pt x="7474953" y="773016"/>
                  <a:pt x="7594053" y="818387"/>
                </a:cubicBezTo>
                <a:cubicBezTo>
                  <a:pt x="7662111" y="965844"/>
                  <a:pt x="7752853" y="756001"/>
                  <a:pt x="7781211" y="767344"/>
                </a:cubicBezTo>
                <a:cubicBezTo>
                  <a:pt x="7803897" y="670930"/>
                  <a:pt x="7752853" y="710630"/>
                  <a:pt x="7826582" y="676601"/>
                </a:cubicBezTo>
                <a:cubicBezTo>
                  <a:pt x="7905982" y="926144"/>
                  <a:pt x="8002397" y="614215"/>
                  <a:pt x="8087469" y="597201"/>
                </a:cubicBezTo>
                <a:cubicBezTo>
                  <a:pt x="8155526" y="449744"/>
                  <a:pt x="8166868" y="756001"/>
                  <a:pt x="8217911" y="495115"/>
                </a:cubicBezTo>
                <a:cubicBezTo>
                  <a:pt x="8319997" y="183186"/>
                  <a:pt x="8427755" y="404372"/>
                  <a:pt x="8563869" y="341986"/>
                </a:cubicBezTo>
                <a:cubicBezTo>
                  <a:pt x="8648940" y="376015"/>
                  <a:pt x="8711326" y="262586"/>
                  <a:pt x="8790726" y="285272"/>
                </a:cubicBezTo>
                <a:cubicBezTo>
                  <a:pt x="8870126" y="285272"/>
                  <a:pt x="8932512" y="239900"/>
                  <a:pt x="9006241" y="177515"/>
                </a:cubicBezTo>
                <a:cubicBezTo>
                  <a:pt x="9091313" y="200200"/>
                  <a:pt x="9170712" y="234229"/>
                  <a:pt x="9250113" y="92443"/>
                </a:cubicBezTo>
                <a:cubicBezTo>
                  <a:pt x="9335184" y="341986"/>
                  <a:pt x="9414584" y="58414"/>
                  <a:pt x="9505328" y="75429"/>
                </a:cubicBezTo>
                <a:cubicBezTo>
                  <a:pt x="9581892" y="113711"/>
                  <a:pt x="9645695" y="-13896"/>
                  <a:pt x="9708702" y="125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6707" cap="flat">
            <a:noFill/>
            <a:prstDash val="solid"/>
            <a:miter/>
          </a:ln>
          <a:effectLst>
            <a:outerShdw blurRad="203200" dist="152400" dir="16200000" rotWithShape="0">
              <a:prstClr val="black">
                <a:alpha val="28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D">
              <a:solidFill>
                <a:schemeClr val="tx1"/>
              </a:solidFill>
            </a:endParaRPr>
          </a:p>
        </p:txBody>
      </p:sp>
      <p:sp>
        <p:nvSpPr>
          <p:cNvPr id="3" name="TextBox">
            <a:extLst>
              <a:ext uri="{FF2B5EF4-FFF2-40B4-BE49-F238E27FC236}">
                <a16:creationId xmlns:a16="http://schemas.microsoft.com/office/drawing/2014/main" id="{BA735555-B336-4C6A-8D6A-21D50FC1D4CC}"/>
              </a:ext>
            </a:extLst>
          </p:cNvPr>
          <p:cNvSpPr txBox="1"/>
          <p:nvPr/>
        </p:nvSpPr>
        <p:spPr>
          <a:xfrm>
            <a:off x="785359" y="5810623"/>
            <a:ext cx="10557332" cy="22942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algn="dist">
              <a:lnSpc>
                <a:spcPct val="150000"/>
              </a:lnSpc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r"/>
            <a:r>
              <a:rPr lang="en-US" sz="1100" dirty="0"/>
              <a:t>#t3#</a:t>
            </a:r>
            <a:endParaRPr lang="en-ID" sz="1100" dirty="0"/>
          </a:p>
        </p:txBody>
      </p:sp>
      <p:sp>
        <p:nvSpPr>
          <p:cNvPr id="4" name="RightSub">
            <a:extLst>
              <a:ext uri="{FF2B5EF4-FFF2-40B4-BE49-F238E27FC236}">
                <a16:creationId xmlns:a16="http://schemas.microsoft.com/office/drawing/2014/main" id="{C77FD65E-6766-4787-AF9B-D28B4C9FA1C5}"/>
              </a:ext>
            </a:extLst>
          </p:cNvPr>
          <p:cNvSpPr txBox="1"/>
          <p:nvPr/>
        </p:nvSpPr>
        <p:spPr>
          <a:xfrm>
            <a:off x="7792278" y="5209046"/>
            <a:ext cx="3550412" cy="33374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t2</a:t>
            </a:r>
            <a:endParaRPr lang="en-ID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4105C8-5B8B-9447-B5A3-CDA1C9B7EEB5}"/>
              </a:ext>
            </a:extLst>
          </p:cNvPr>
          <p:cNvSpPr txBox="1"/>
          <p:nvPr/>
        </p:nvSpPr>
        <p:spPr>
          <a:xfrm>
            <a:off x="785359" y="2921168"/>
            <a:ext cx="10622870" cy="10152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ID" sz="6600" dirty="0">
                <a:solidFill>
                  <a:schemeClr val="bg1"/>
                </a:solidFill>
                <a:latin typeface="+mj-lt"/>
              </a:rPr>
              <a:t>t1</a:t>
            </a:r>
          </a:p>
        </p:txBody>
      </p:sp>
    </p:spTree>
    <p:extLst>
      <p:ext uri="{BB962C8B-B14F-4D97-AF65-F5344CB8AC3E}">
        <p14:creationId xmlns:p14="http://schemas.microsoft.com/office/powerpoint/2010/main" val="2248120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pHolder2">
            <a:extLst>
              <a:ext uri="{FF2B5EF4-FFF2-40B4-BE49-F238E27FC236}">
                <a16:creationId xmlns:a16="http://schemas.microsoft.com/office/drawing/2014/main" id="{7BBD742B-4F1C-447F-9761-3C5132A39F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2" name="Shape">
            <a:extLst>
              <a:ext uri="{FF2B5EF4-FFF2-40B4-BE49-F238E27FC236}">
                <a16:creationId xmlns:a16="http://schemas.microsoft.com/office/drawing/2014/main" id="{F83D5B96-ECBE-4F6A-AAA7-087250A79C60}"/>
              </a:ext>
            </a:extLst>
          </p:cNvPr>
          <p:cNvSpPr>
            <a:spLocks noChangeAspect="1"/>
          </p:cNvSpPr>
          <p:nvPr/>
        </p:nvSpPr>
        <p:spPr>
          <a:xfrm rot="20700000">
            <a:off x="7324216" y="2007374"/>
            <a:ext cx="2135536" cy="2284854"/>
          </a:xfrm>
          <a:custGeom>
            <a:avLst/>
            <a:gdLst>
              <a:gd name="connsiteX0" fmla="*/ 2274311 w 2330781"/>
              <a:gd name="connsiteY0" fmla="*/ 533 h 2493760"/>
              <a:gd name="connsiteX1" fmla="*/ 2319961 w 2330781"/>
              <a:gd name="connsiteY1" fmla="*/ 11489 h 2493760"/>
              <a:gd name="connsiteX2" fmla="*/ 2330781 w 2330781"/>
              <a:gd name="connsiteY2" fmla="*/ 13653 h 2493760"/>
              <a:gd name="connsiteX3" fmla="*/ 2330781 w 2330781"/>
              <a:gd name="connsiteY3" fmla="*/ 678381 h 2493760"/>
              <a:gd name="connsiteX4" fmla="*/ 2330781 w 2330781"/>
              <a:gd name="connsiteY4" fmla="*/ 1502918 h 2493760"/>
              <a:gd name="connsiteX5" fmla="*/ 2330781 w 2330781"/>
              <a:gd name="connsiteY5" fmla="*/ 2337942 h 2493760"/>
              <a:gd name="connsiteX6" fmla="*/ 2283170 w 2330781"/>
              <a:gd name="connsiteY6" fmla="*/ 2372568 h 2493760"/>
              <a:gd name="connsiteX7" fmla="*/ 2190112 w 2330781"/>
              <a:gd name="connsiteY7" fmla="*/ 2372568 h 2493760"/>
              <a:gd name="connsiteX8" fmla="*/ 2068920 w 2330781"/>
              <a:gd name="connsiteY8" fmla="*/ 2372568 h 2493760"/>
              <a:gd name="connsiteX9" fmla="*/ 1975862 w 2330781"/>
              <a:gd name="connsiteY9" fmla="*/ 2381225 h 2493760"/>
              <a:gd name="connsiteX10" fmla="*/ 1893625 w 2330781"/>
              <a:gd name="connsiteY10" fmla="*/ 2355255 h 2493760"/>
              <a:gd name="connsiteX11" fmla="*/ 1809223 w 2330781"/>
              <a:gd name="connsiteY11" fmla="*/ 2329285 h 2493760"/>
              <a:gd name="connsiteX12" fmla="*/ 1711837 w 2330781"/>
              <a:gd name="connsiteY12" fmla="*/ 2327121 h 2493760"/>
              <a:gd name="connsiteX13" fmla="*/ 1610122 w 2330781"/>
              <a:gd name="connsiteY13" fmla="*/ 2322793 h 2493760"/>
              <a:gd name="connsiteX14" fmla="*/ 1530049 w 2330781"/>
              <a:gd name="connsiteY14" fmla="*/ 2333614 h 2493760"/>
              <a:gd name="connsiteX15" fmla="*/ 1417513 w 2330781"/>
              <a:gd name="connsiteY15" fmla="*/ 2370404 h 2493760"/>
              <a:gd name="connsiteX16" fmla="*/ 1378559 w 2330781"/>
              <a:gd name="connsiteY16" fmla="*/ 2353091 h 2493760"/>
              <a:gd name="connsiteX17" fmla="*/ 1333112 w 2330781"/>
              <a:gd name="connsiteY17" fmla="*/ 2353091 h 2493760"/>
              <a:gd name="connsiteX18" fmla="*/ 1300650 w 2330781"/>
              <a:gd name="connsiteY18" fmla="*/ 2350927 h 2493760"/>
              <a:gd name="connsiteX19" fmla="*/ 1268188 w 2330781"/>
              <a:gd name="connsiteY19" fmla="*/ 2376897 h 2493760"/>
              <a:gd name="connsiteX20" fmla="*/ 1222741 w 2330781"/>
              <a:gd name="connsiteY20" fmla="*/ 2392045 h 2493760"/>
              <a:gd name="connsiteX21" fmla="*/ 1179458 w 2330781"/>
              <a:gd name="connsiteY21" fmla="*/ 2400702 h 2493760"/>
              <a:gd name="connsiteX22" fmla="*/ 1108041 w 2330781"/>
              <a:gd name="connsiteY22" fmla="*/ 2402866 h 2493760"/>
              <a:gd name="connsiteX23" fmla="*/ 1051773 w 2330781"/>
              <a:gd name="connsiteY23" fmla="*/ 2437493 h 2493760"/>
              <a:gd name="connsiteX24" fmla="*/ 1017147 w 2330781"/>
              <a:gd name="connsiteY24" fmla="*/ 2459134 h 2493760"/>
              <a:gd name="connsiteX25" fmla="*/ 954387 w 2330781"/>
              <a:gd name="connsiteY25" fmla="*/ 2459134 h 2493760"/>
              <a:gd name="connsiteX26" fmla="*/ 908940 w 2330781"/>
              <a:gd name="connsiteY26" fmla="*/ 2450478 h 2493760"/>
              <a:gd name="connsiteX27" fmla="*/ 891627 w 2330781"/>
              <a:gd name="connsiteY27" fmla="*/ 2441821 h 2493760"/>
              <a:gd name="connsiteX28" fmla="*/ 844016 w 2330781"/>
              <a:gd name="connsiteY28" fmla="*/ 2456970 h 2493760"/>
              <a:gd name="connsiteX29" fmla="*/ 766106 w 2330781"/>
              <a:gd name="connsiteY29" fmla="*/ 2459134 h 2493760"/>
              <a:gd name="connsiteX30" fmla="*/ 705510 w 2330781"/>
              <a:gd name="connsiteY30" fmla="*/ 2482940 h 2493760"/>
              <a:gd name="connsiteX31" fmla="*/ 653571 w 2330781"/>
              <a:gd name="connsiteY31" fmla="*/ 2493760 h 2493760"/>
              <a:gd name="connsiteX32" fmla="*/ 569170 w 2330781"/>
              <a:gd name="connsiteY32" fmla="*/ 2418015 h 2493760"/>
              <a:gd name="connsiteX33" fmla="*/ 541036 w 2330781"/>
              <a:gd name="connsiteY33" fmla="*/ 2426672 h 2493760"/>
              <a:gd name="connsiteX34" fmla="*/ 512902 w 2330781"/>
              <a:gd name="connsiteY34" fmla="*/ 2398538 h 2493760"/>
              <a:gd name="connsiteX35" fmla="*/ 445813 w 2330781"/>
              <a:gd name="connsiteY35" fmla="*/ 2324957 h 2493760"/>
              <a:gd name="connsiteX36" fmla="*/ 443649 w 2330781"/>
              <a:gd name="connsiteY36" fmla="*/ 2279510 h 2493760"/>
              <a:gd name="connsiteX37" fmla="*/ 387381 w 2330781"/>
              <a:gd name="connsiteY37" fmla="*/ 2264361 h 2493760"/>
              <a:gd name="connsiteX38" fmla="*/ 344099 w 2330781"/>
              <a:gd name="connsiteY38" fmla="*/ 2251376 h 2493760"/>
              <a:gd name="connsiteX39" fmla="*/ 309472 w 2330781"/>
              <a:gd name="connsiteY39" fmla="*/ 2227571 h 2493760"/>
              <a:gd name="connsiteX40" fmla="*/ 231563 w 2330781"/>
              <a:gd name="connsiteY40" fmla="*/ 2216750 h 2493760"/>
              <a:gd name="connsiteX41" fmla="*/ 201265 w 2330781"/>
              <a:gd name="connsiteY41" fmla="*/ 2201601 h 2493760"/>
              <a:gd name="connsiteX42" fmla="*/ 82237 w 2330781"/>
              <a:gd name="connsiteY42" fmla="*/ 2201601 h 2493760"/>
              <a:gd name="connsiteX43" fmla="*/ 0 w 2330781"/>
              <a:gd name="connsiteY43" fmla="*/ 2234063 h 2493760"/>
              <a:gd name="connsiteX44" fmla="*/ 0 w 2330781"/>
              <a:gd name="connsiteY44" fmla="*/ 1502918 h 2493760"/>
              <a:gd name="connsiteX45" fmla="*/ 0 w 2330781"/>
              <a:gd name="connsiteY45" fmla="*/ 678381 h 2493760"/>
              <a:gd name="connsiteX46" fmla="*/ 0 w 2330781"/>
              <a:gd name="connsiteY46" fmla="*/ 223575 h 2493760"/>
              <a:gd name="connsiteX47" fmla="*/ 19477 w 2330781"/>
              <a:gd name="connsiteY47" fmla="*/ 221410 h 2493760"/>
              <a:gd name="connsiteX48" fmla="*/ 151490 w 2330781"/>
              <a:gd name="connsiteY48" fmla="*/ 219246 h 2493760"/>
              <a:gd name="connsiteX49" fmla="*/ 283503 w 2330781"/>
              <a:gd name="connsiteY49" fmla="*/ 214918 h 2493760"/>
              <a:gd name="connsiteX50" fmla="*/ 320293 w 2330781"/>
              <a:gd name="connsiteY50" fmla="*/ 201933 h 2493760"/>
              <a:gd name="connsiteX51" fmla="*/ 396038 w 2330781"/>
              <a:gd name="connsiteY51" fmla="*/ 197605 h 2493760"/>
              <a:gd name="connsiteX52" fmla="*/ 519394 w 2330781"/>
              <a:gd name="connsiteY52" fmla="*/ 197605 h 2493760"/>
              <a:gd name="connsiteX53" fmla="*/ 638422 w 2330781"/>
              <a:gd name="connsiteY53" fmla="*/ 188948 h 2493760"/>
              <a:gd name="connsiteX54" fmla="*/ 753122 w 2330781"/>
              <a:gd name="connsiteY54" fmla="*/ 162979 h 2493760"/>
              <a:gd name="connsiteX55" fmla="*/ 815882 w 2330781"/>
              <a:gd name="connsiteY55" fmla="*/ 162979 h 2493760"/>
              <a:gd name="connsiteX56" fmla="*/ 837523 w 2330781"/>
              <a:gd name="connsiteY56" fmla="*/ 137009 h 2493760"/>
              <a:gd name="connsiteX57" fmla="*/ 952223 w 2330781"/>
              <a:gd name="connsiteY57" fmla="*/ 113203 h 2493760"/>
              <a:gd name="connsiteX58" fmla="*/ 1006326 w 2330781"/>
              <a:gd name="connsiteY58" fmla="*/ 100219 h 2493760"/>
              <a:gd name="connsiteX59" fmla="*/ 1090728 w 2330781"/>
              <a:gd name="connsiteY59" fmla="*/ 95890 h 2493760"/>
              <a:gd name="connsiteX60" fmla="*/ 1162145 w 2330781"/>
              <a:gd name="connsiteY60" fmla="*/ 119696 h 2493760"/>
              <a:gd name="connsiteX61" fmla="*/ 1209756 w 2330781"/>
              <a:gd name="connsiteY61" fmla="*/ 156486 h 2493760"/>
              <a:gd name="connsiteX62" fmla="*/ 1287665 w 2330781"/>
              <a:gd name="connsiteY62" fmla="*/ 178128 h 2493760"/>
              <a:gd name="connsiteX63" fmla="*/ 1408857 w 2330781"/>
              <a:gd name="connsiteY63" fmla="*/ 186784 h 2493760"/>
              <a:gd name="connsiteX64" fmla="*/ 1501915 w 2330781"/>
              <a:gd name="connsiteY64" fmla="*/ 186784 h 2493760"/>
              <a:gd name="connsiteX65" fmla="*/ 1560347 w 2330781"/>
              <a:gd name="connsiteY65" fmla="*/ 186784 h 2493760"/>
              <a:gd name="connsiteX66" fmla="*/ 1610122 w 2330781"/>
              <a:gd name="connsiteY66" fmla="*/ 195441 h 2493760"/>
              <a:gd name="connsiteX67" fmla="*/ 1670718 w 2330781"/>
              <a:gd name="connsiteY67" fmla="*/ 212754 h 2493760"/>
              <a:gd name="connsiteX68" fmla="*/ 1720493 w 2330781"/>
              <a:gd name="connsiteY68" fmla="*/ 221410 h 2493760"/>
              <a:gd name="connsiteX69" fmla="*/ 1817880 w 2330781"/>
              <a:gd name="connsiteY69" fmla="*/ 221410 h 2493760"/>
              <a:gd name="connsiteX70" fmla="*/ 1934743 w 2330781"/>
              <a:gd name="connsiteY70" fmla="*/ 206261 h 2493760"/>
              <a:gd name="connsiteX71" fmla="*/ 2042951 w 2330781"/>
              <a:gd name="connsiteY71" fmla="*/ 165143 h 2493760"/>
              <a:gd name="connsiteX72" fmla="*/ 2045115 w 2330781"/>
              <a:gd name="connsiteY72" fmla="*/ 167307 h 2493760"/>
              <a:gd name="connsiteX73" fmla="*/ 2058100 w 2330781"/>
              <a:gd name="connsiteY73" fmla="*/ 113203 h 2493760"/>
              <a:gd name="connsiteX74" fmla="*/ 2118696 w 2330781"/>
              <a:gd name="connsiteY74" fmla="*/ 85070 h 2493760"/>
              <a:gd name="connsiteX75" fmla="*/ 2168471 w 2330781"/>
              <a:gd name="connsiteY75" fmla="*/ 56936 h 2493760"/>
              <a:gd name="connsiteX76" fmla="*/ 2209590 w 2330781"/>
              <a:gd name="connsiteY76" fmla="*/ 48279 h 2493760"/>
              <a:gd name="connsiteX77" fmla="*/ 2259365 w 2330781"/>
              <a:gd name="connsiteY77" fmla="*/ 20145 h 2493760"/>
              <a:gd name="connsiteX78" fmla="*/ 2274311 w 2330781"/>
              <a:gd name="connsiteY78" fmla="*/ 533 h 249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2330781" h="2493760">
                <a:moveTo>
                  <a:pt x="2274311" y="533"/>
                </a:moveTo>
                <a:cubicBezTo>
                  <a:pt x="2289527" y="-4337"/>
                  <a:pt x="2305353" y="26097"/>
                  <a:pt x="2319961" y="11489"/>
                </a:cubicBezTo>
                <a:cubicBezTo>
                  <a:pt x="2324289" y="11489"/>
                  <a:pt x="2326453" y="13653"/>
                  <a:pt x="2330781" y="13653"/>
                </a:cubicBezTo>
                <a:lnTo>
                  <a:pt x="2330781" y="678381"/>
                </a:lnTo>
                <a:lnTo>
                  <a:pt x="2330781" y="1502918"/>
                </a:lnTo>
                <a:lnTo>
                  <a:pt x="2330781" y="2337942"/>
                </a:lnTo>
                <a:cubicBezTo>
                  <a:pt x="2315633" y="2335778"/>
                  <a:pt x="2298319" y="2340106"/>
                  <a:pt x="2283170" y="2372568"/>
                </a:cubicBezTo>
                <a:cubicBezTo>
                  <a:pt x="2252872" y="2381225"/>
                  <a:pt x="2220410" y="2346599"/>
                  <a:pt x="2190112" y="2372568"/>
                </a:cubicBezTo>
                <a:cubicBezTo>
                  <a:pt x="2148993" y="2331450"/>
                  <a:pt x="2110039" y="2337942"/>
                  <a:pt x="2068920" y="2372568"/>
                </a:cubicBezTo>
                <a:cubicBezTo>
                  <a:pt x="2036458" y="2385553"/>
                  <a:pt x="2008324" y="2363912"/>
                  <a:pt x="1975862" y="2381225"/>
                </a:cubicBezTo>
                <a:cubicBezTo>
                  <a:pt x="1943400" y="2389882"/>
                  <a:pt x="1919594" y="2363912"/>
                  <a:pt x="1893625" y="2355255"/>
                </a:cubicBezTo>
                <a:cubicBezTo>
                  <a:pt x="1867655" y="2350927"/>
                  <a:pt x="1843849" y="2309808"/>
                  <a:pt x="1809223" y="2329285"/>
                </a:cubicBezTo>
                <a:cubicBezTo>
                  <a:pt x="1778925" y="2374733"/>
                  <a:pt x="1742135" y="2331450"/>
                  <a:pt x="1711837" y="2327121"/>
                </a:cubicBezTo>
                <a:cubicBezTo>
                  <a:pt x="1679375" y="2322793"/>
                  <a:pt x="1642584" y="2303316"/>
                  <a:pt x="1610122" y="2322793"/>
                </a:cubicBezTo>
                <a:cubicBezTo>
                  <a:pt x="1584152" y="2301152"/>
                  <a:pt x="1556019" y="2318465"/>
                  <a:pt x="1530049" y="2333614"/>
                </a:cubicBezTo>
                <a:cubicBezTo>
                  <a:pt x="1499751" y="2342270"/>
                  <a:pt x="1447811" y="2385553"/>
                  <a:pt x="1417513" y="2370404"/>
                </a:cubicBezTo>
                <a:cubicBezTo>
                  <a:pt x="1400200" y="2359583"/>
                  <a:pt x="1400200" y="2324957"/>
                  <a:pt x="1378559" y="2353091"/>
                </a:cubicBezTo>
                <a:cubicBezTo>
                  <a:pt x="1363410" y="2320629"/>
                  <a:pt x="1348261" y="2340106"/>
                  <a:pt x="1333112" y="2353091"/>
                </a:cubicBezTo>
                <a:cubicBezTo>
                  <a:pt x="1330948" y="2340106"/>
                  <a:pt x="1307142" y="2383389"/>
                  <a:pt x="1300650" y="2350927"/>
                </a:cubicBezTo>
                <a:cubicBezTo>
                  <a:pt x="1281172" y="2337942"/>
                  <a:pt x="1283336" y="2409359"/>
                  <a:pt x="1268188" y="2376897"/>
                </a:cubicBezTo>
                <a:cubicBezTo>
                  <a:pt x="1255203" y="2366076"/>
                  <a:pt x="1237889" y="2418015"/>
                  <a:pt x="1222741" y="2392045"/>
                </a:cubicBezTo>
                <a:cubicBezTo>
                  <a:pt x="1205427" y="2370404"/>
                  <a:pt x="1203263" y="2426672"/>
                  <a:pt x="1179458" y="2400702"/>
                </a:cubicBezTo>
                <a:cubicBezTo>
                  <a:pt x="1157816" y="2426672"/>
                  <a:pt x="1129682" y="2398538"/>
                  <a:pt x="1108041" y="2402866"/>
                </a:cubicBezTo>
                <a:cubicBezTo>
                  <a:pt x="1082071" y="2426672"/>
                  <a:pt x="1069086" y="2443985"/>
                  <a:pt x="1051773" y="2437493"/>
                </a:cubicBezTo>
                <a:cubicBezTo>
                  <a:pt x="1040953" y="2491596"/>
                  <a:pt x="1030132" y="2472119"/>
                  <a:pt x="1017147" y="2459134"/>
                </a:cubicBezTo>
                <a:cubicBezTo>
                  <a:pt x="999834" y="2476447"/>
                  <a:pt x="971700" y="2431000"/>
                  <a:pt x="954387" y="2459134"/>
                </a:cubicBezTo>
                <a:cubicBezTo>
                  <a:pt x="930581" y="2459134"/>
                  <a:pt x="926253" y="2502417"/>
                  <a:pt x="908940" y="2450478"/>
                </a:cubicBezTo>
                <a:cubicBezTo>
                  <a:pt x="900283" y="2480775"/>
                  <a:pt x="904612" y="2474283"/>
                  <a:pt x="891627" y="2441821"/>
                </a:cubicBezTo>
                <a:cubicBezTo>
                  <a:pt x="874314" y="2418015"/>
                  <a:pt x="859165" y="2463462"/>
                  <a:pt x="844016" y="2456970"/>
                </a:cubicBezTo>
                <a:cubicBezTo>
                  <a:pt x="820210" y="2485104"/>
                  <a:pt x="792076" y="2426672"/>
                  <a:pt x="766106" y="2459134"/>
                </a:cubicBezTo>
                <a:cubicBezTo>
                  <a:pt x="740137" y="2452641"/>
                  <a:pt x="727152" y="2450478"/>
                  <a:pt x="705510" y="2482940"/>
                </a:cubicBezTo>
                <a:cubicBezTo>
                  <a:pt x="694690" y="2502417"/>
                  <a:pt x="666556" y="2472119"/>
                  <a:pt x="653571" y="2493760"/>
                </a:cubicBezTo>
                <a:cubicBezTo>
                  <a:pt x="623273" y="2454806"/>
                  <a:pt x="618945" y="2389882"/>
                  <a:pt x="569170" y="2418015"/>
                </a:cubicBezTo>
                <a:cubicBezTo>
                  <a:pt x="558349" y="2405030"/>
                  <a:pt x="551856" y="2469955"/>
                  <a:pt x="541036" y="2426672"/>
                </a:cubicBezTo>
                <a:cubicBezTo>
                  <a:pt x="534543" y="2422344"/>
                  <a:pt x="510738" y="2353091"/>
                  <a:pt x="512902" y="2398538"/>
                </a:cubicBezTo>
                <a:cubicBezTo>
                  <a:pt x="499917" y="2389882"/>
                  <a:pt x="467455" y="2322793"/>
                  <a:pt x="445813" y="2324957"/>
                </a:cubicBezTo>
                <a:cubicBezTo>
                  <a:pt x="443649" y="2273018"/>
                  <a:pt x="441485" y="2279510"/>
                  <a:pt x="443649" y="2279510"/>
                </a:cubicBezTo>
                <a:cubicBezTo>
                  <a:pt x="430664" y="2273018"/>
                  <a:pt x="409023" y="2262197"/>
                  <a:pt x="387381" y="2264361"/>
                </a:cubicBezTo>
                <a:cubicBezTo>
                  <a:pt x="361412" y="2216750"/>
                  <a:pt x="359248" y="2251376"/>
                  <a:pt x="344099" y="2251376"/>
                </a:cubicBezTo>
                <a:cubicBezTo>
                  <a:pt x="315965" y="2251376"/>
                  <a:pt x="328950" y="2288167"/>
                  <a:pt x="309472" y="2227571"/>
                </a:cubicBezTo>
                <a:cubicBezTo>
                  <a:pt x="292159" y="2257869"/>
                  <a:pt x="238056" y="2238392"/>
                  <a:pt x="231563" y="2216750"/>
                </a:cubicBezTo>
                <a:cubicBezTo>
                  <a:pt x="201265" y="2212422"/>
                  <a:pt x="227235" y="2240556"/>
                  <a:pt x="201265" y="2201601"/>
                </a:cubicBezTo>
                <a:cubicBezTo>
                  <a:pt x="177460" y="2229735"/>
                  <a:pt x="162311" y="2201601"/>
                  <a:pt x="82237" y="2201601"/>
                </a:cubicBezTo>
                <a:cubicBezTo>
                  <a:pt x="43283" y="2164811"/>
                  <a:pt x="8657" y="2201601"/>
                  <a:pt x="0" y="2234063"/>
                </a:cubicBezTo>
                <a:lnTo>
                  <a:pt x="0" y="1502918"/>
                </a:lnTo>
                <a:lnTo>
                  <a:pt x="0" y="678381"/>
                </a:lnTo>
                <a:lnTo>
                  <a:pt x="0" y="223575"/>
                </a:lnTo>
                <a:cubicBezTo>
                  <a:pt x="6492" y="221410"/>
                  <a:pt x="12985" y="221410"/>
                  <a:pt x="19477" y="221410"/>
                </a:cubicBezTo>
                <a:cubicBezTo>
                  <a:pt x="73581" y="256037"/>
                  <a:pt x="86566" y="273350"/>
                  <a:pt x="151490" y="219246"/>
                </a:cubicBezTo>
                <a:cubicBezTo>
                  <a:pt x="205594" y="227903"/>
                  <a:pt x="259697" y="214918"/>
                  <a:pt x="283503" y="214918"/>
                </a:cubicBezTo>
                <a:cubicBezTo>
                  <a:pt x="294323" y="210590"/>
                  <a:pt x="328950" y="223575"/>
                  <a:pt x="320293" y="201933"/>
                </a:cubicBezTo>
                <a:cubicBezTo>
                  <a:pt x="335442" y="188948"/>
                  <a:pt x="361412" y="178128"/>
                  <a:pt x="396038" y="197605"/>
                </a:cubicBezTo>
                <a:cubicBezTo>
                  <a:pt x="434993" y="182456"/>
                  <a:pt x="478275" y="147830"/>
                  <a:pt x="519394" y="197605"/>
                </a:cubicBezTo>
                <a:cubicBezTo>
                  <a:pt x="560513" y="193277"/>
                  <a:pt x="597303" y="186784"/>
                  <a:pt x="638422" y="188948"/>
                </a:cubicBezTo>
                <a:cubicBezTo>
                  <a:pt x="679541" y="199769"/>
                  <a:pt x="712003" y="169471"/>
                  <a:pt x="753122" y="162979"/>
                </a:cubicBezTo>
                <a:cubicBezTo>
                  <a:pt x="770435" y="208426"/>
                  <a:pt x="800733" y="139173"/>
                  <a:pt x="815882" y="162979"/>
                </a:cubicBezTo>
                <a:cubicBezTo>
                  <a:pt x="824538" y="111039"/>
                  <a:pt x="831031" y="132681"/>
                  <a:pt x="837523" y="137009"/>
                </a:cubicBezTo>
                <a:cubicBezTo>
                  <a:pt x="867821" y="52607"/>
                  <a:pt x="904612" y="128352"/>
                  <a:pt x="952223" y="113203"/>
                </a:cubicBezTo>
                <a:cubicBezTo>
                  <a:pt x="978192" y="139173"/>
                  <a:pt x="982521" y="85070"/>
                  <a:pt x="1006326" y="100219"/>
                </a:cubicBezTo>
                <a:cubicBezTo>
                  <a:pt x="1030132" y="76413"/>
                  <a:pt x="1066922" y="91562"/>
                  <a:pt x="1090728" y="95890"/>
                </a:cubicBezTo>
                <a:cubicBezTo>
                  <a:pt x="1114533" y="106711"/>
                  <a:pt x="1140503" y="87234"/>
                  <a:pt x="1162145" y="119696"/>
                </a:cubicBezTo>
                <a:cubicBezTo>
                  <a:pt x="1183786" y="128352"/>
                  <a:pt x="1190278" y="115368"/>
                  <a:pt x="1209756" y="156486"/>
                </a:cubicBezTo>
                <a:cubicBezTo>
                  <a:pt x="1231397" y="137009"/>
                  <a:pt x="1259531" y="173799"/>
                  <a:pt x="1287665" y="178128"/>
                </a:cubicBezTo>
                <a:cubicBezTo>
                  <a:pt x="1328784" y="236560"/>
                  <a:pt x="1367738" y="171635"/>
                  <a:pt x="1408857" y="186784"/>
                </a:cubicBezTo>
                <a:cubicBezTo>
                  <a:pt x="1441319" y="186784"/>
                  <a:pt x="1471617" y="152158"/>
                  <a:pt x="1501915" y="186784"/>
                </a:cubicBezTo>
                <a:cubicBezTo>
                  <a:pt x="1521392" y="193277"/>
                  <a:pt x="1540869" y="186784"/>
                  <a:pt x="1560347" y="186784"/>
                </a:cubicBezTo>
                <a:cubicBezTo>
                  <a:pt x="1577660" y="149994"/>
                  <a:pt x="1592809" y="201933"/>
                  <a:pt x="1610122" y="195441"/>
                </a:cubicBezTo>
                <a:cubicBezTo>
                  <a:pt x="1640420" y="149994"/>
                  <a:pt x="1644748" y="249544"/>
                  <a:pt x="1670718" y="212754"/>
                </a:cubicBezTo>
                <a:cubicBezTo>
                  <a:pt x="1688031" y="290663"/>
                  <a:pt x="1701016" y="184620"/>
                  <a:pt x="1720493" y="221410"/>
                </a:cubicBezTo>
                <a:cubicBezTo>
                  <a:pt x="1752955" y="221410"/>
                  <a:pt x="1787582" y="227903"/>
                  <a:pt x="1817880" y="221410"/>
                </a:cubicBezTo>
                <a:cubicBezTo>
                  <a:pt x="1856834" y="199769"/>
                  <a:pt x="1895789" y="173799"/>
                  <a:pt x="1934743" y="206261"/>
                </a:cubicBezTo>
                <a:cubicBezTo>
                  <a:pt x="1986683" y="204097"/>
                  <a:pt x="2029966" y="236560"/>
                  <a:pt x="2042951" y="165143"/>
                </a:cubicBezTo>
                <a:cubicBezTo>
                  <a:pt x="2045115" y="165143"/>
                  <a:pt x="2045115" y="167307"/>
                  <a:pt x="2045115" y="167307"/>
                </a:cubicBezTo>
                <a:cubicBezTo>
                  <a:pt x="2045115" y="165143"/>
                  <a:pt x="2047279" y="149994"/>
                  <a:pt x="2058100" y="113203"/>
                </a:cubicBezTo>
                <a:cubicBezTo>
                  <a:pt x="2075413" y="115368"/>
                  <a:pt x="2101382" y="119696"/>
                  <a:pt x="2118696" y="85070"/>
                </a:cubicBezTo>
                <a:cubicBezTo>
                  <a:pt x="2136009" y="52607"/>
                  <a:pt x="2142501" y="76413"/>
                  <a:pt x="2168471" y="56936"/>
                </a:cubicBezTo>
                <a:cubicBezTo>
                  <a:pt x="2183620" y="65592"/>
                  <a:pt x="2194441" y="2832"/>
                  <a:pt x="2209590" y="48279"/>
                </a:cubicBezTo>
                <a:cubicBezTo>
                  <a:pt x="2226903" y="43951"/>
                  <a:pt x="2239888" y="13653"/>
                  <a:pt x="2259365" y="20145"/>
                </a:cubicBezTo>
                <a:cubicBezTo>
                  <a:pt x="2264234" y="7701"/>
                  <a:pt x="2269239" y="2156"/>
                  <a:pt x="2274311" y="533"/>
                </a:cubicBezTo>
                <a:close/>
              </a:path>
            </a:pathLst>
          </a:custGeom>
          <a:ln>
            <a:noFill/>
          </a:ln>
          <a:effectLst>
            <a:innerShdw blurRad="127000">
              <a:prstClr val="black">
                <a:alpha val="4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40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001026-BE01-B847-9CAD-19AAA8D55915}"/>
              </a:ext>
            </a:extLst>
          </p:cNvPr>
          <p:cNvSpPr txBox="1"/>
          <p:nvPr/>
        </p:nvSpPr>
        <p:spPr>
          <a:xfrm>
            <a:off x="470067" y="1769942"/>
            <a:ext cx="6465737" cy="73866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ID" sz="4800" dirty="0">
                <a:solidFill>
                  <a:schemeClr val="accent1"/>
                </a:solidFill>
                <a:latin typeface="+mj-lt"/>
              </a:rPr>
              <a:t>t1</a:t>
            </a:r>
          </a:p>
        </p:txBody>
      </p:sp>
      <p:sp>
        <p:nvSpPr>
          <p:cNvPr id="21" name="RightSub">
            <a:extLst>
              <a:ext uri="{FF2B5EF4-FFF2-40B4-BE49-F238E27FC236}">
                <a16:creationId xmlns:a16="http://schemas.microsoft.com/office/drawing/2014/main" id="{5F133F48-827E-2A4D-85C5-617DC67BF5ED}"/>
              </a:ext>
            </a:extLst>
          </p:cNvPr>
          <p:cNvSpPr txBox="1"/>
          <p:nvPr/>
        </p:nvSpPr>
        <p:spPr>
          <a:xfrm>
            <a:off x="470066" y="2571987"/>
            <a:ext cx="6465737" cy="33374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t2</a:t>
            </a:r>
            <a:endParaRPr lang="en-ID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Justify Text Body">
            <a:extLst>
              <a:ext uri="{FF2B5EF4-FFF2-40B4-BE49-F238E27FC236}">
                <a16:creationId xmlns:a16="http://schemas.microsoft.com/office/drawing/2014/main" id="{85005019-6636-014F-BA83-3844B7E2E146}"/>
              </a:ext>
            </a:extLst>
          </p:cNvPr>
          <p:cNvSpPr txBox="1"/>
          <p:nvPr/>
        </p:nvSpPr>
        <p:spPr>
          <a:xfrm>
            <a:off x="458323" y="2969114"/>
            <a:ext cx="6477481" cy="2920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#t3#</a:t>
            </a:r>
            <a:endParaRPr lang="en-ID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217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pHolder1">
            <a:extLst>
              <a:ext uri="{FF2B5EF4-FFF2-40B4-BE49-F238E27FC236}">
                <a16:creationId xmlns:a16="http://schemas.microsoft.com/office/drawing/2014/main" id="{1B718BC5-B3DC-4C99-B1A0-15A9D18522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2" name="Shape">
            <a:extLst>
              <a:ext uri="{FF2B5EF4-FFF2-40B4-BE49-F238E27FC236}">
                <a16:creationId xmlns:a16="http://schemas.microsoft.com/office/drawing/2014/main" id="{F83D5B96-ECBE-4F6A-AAA7-087250A79C60}"/>
              </a:ext>
            </a:extLst>
          </p:cNvPr>
          <p:cNvSpPr>
            <a:spLocks noChangeAspect="1"/>
          </p:cNvSpPr>
          <p:nvPr/>
        </p:nvSpPr>
        <p:spPr>
          <a:xfrm rot="900000" flipH="1">
            <a:off x="2733835" y="2007374"/>
            <a:ext cx="2135536" cy="2284854"/>
          </a:xfrm>
          <a:custGeom>
            <a:avLst/>
            <a:gdLst>
              <a:gd name="connsiteX0" fmla="*/ 2274311 w 2330781"/>
              <a:gd name="connsiteY0" fmla="*/ 533 h 2493760"/>
              <a:gd name="connsiteX1" fmla="*/ 2319961 w 2330781"/>
              <a:gd name="connsiteY1" fmla="*/ 11489 h 2493760"/>
              <a:gd name="connsiteX2" fmla="*/ 2330781 w 2330781"/>
              <a:gd name="connsiteY2" fmla="*/ 13653 h 2493760"/>
              <a:gd name="connsiteX3" fmla="*/ 2330781 w 2330781"/>
              <a:gd name="connsiteY3" fmla="*/ 678381 h 2493760"/>
              <a:gd name="connsiteX4" fmla="*/ 2330781 w 2330781"/>
              <a:gd name="connsiteY4" fmla="*/ 1502918 h 2493760"/>
              <a:gd name="connsiteX5" fmla="*/ 2330781 w 2330781"/>
              <a:gd name="connsiteY5" fmla="*/ 2337942 h 2493760"/>
              <a:gd name="connsiteX6" fmla="*/ 2283170 w 2330781"/>
              <a:gd name="connsiteY6" fmla="*/ 2372568 h 2493760"/>
              <a:gd name="connsiteX7" fmla="*/ 2190112 w 2330781"/>
              <a:gd name="connsiteY7" fmla="*/ 2372568 h 2493760"/>
              <a:gd name="connsiteX8" fmla="*/ 2068920 w 2330781"/>
              <a:gd name="connsiteY8" fmla="*/ 2372568 h 2493760"/>
              <a:gd name="connsiteX9" fmla="*/ 1975862 w 2330781"/>
              <a:gd name="connsiteY9" fmla="*/ 2381225 h 2493760"/>
              <a:gd name="connsiteX10" fmla="*/ 1893625 w 2330781"/>
              <a:gd name="connsiteY10" fmla="*/ 2355255 h 2493760"/>
              <a:gd name="connsiteX11" fmla="*/ 1809223 w 2330781"/>
              <a:gd name="connsiteY11" fmla="*/ 2329285 h 2493760"/>
              <a:gd name="connsiteX12" fmla="*/ 1711837 w 2330781"/>
              <a:gd name="connsiteY12" fmla="*/ 2327121 h 2493760"/>
              <a:gd name="connsiteX13" fmla="*/ 1610122 w 2330781"/>
              <a:gd name="connsiteY13" fmla="*/ 2322793 h 2493760"/>
              <a:gd name="connsiteX14" fmla="*/ 1530049 w 2330781"/>
              <a:gd name="connsiteY14" fmla="*/ 2333614 h 2493760"/>
              <a:gd name="connsiteX15" fmla="*/ 1417513 w 2330781"/>
              <a:gd name="connsiteY15" fmla="*/ 2370404 h 2493760"/>
              <a:gd name="connsiteX16" fmla="*/ 1378559 w 2330781"/>
              <a:gd name="connsiteY16" fmla="*/ 2353091 h 2493760"/>
              <a:gd name="connsiteX17" fmla="*/ 1333112 w 2330781"/>
              <a:gd name="connsiteY17" fmla="*/ 2353091 h 2493760"/>
              <a:gd name="connsiteX18" fmla="*/ 1300650 w 2330781"/>
              <a:gd name="connsiteY18" fmla="*/ 2350927 h 2493760"/>
              <a:gd name="connsiteX19" fmla="*/ 1268188 w 2330781"/>
              <a:gd name="connsiteY19" fmla="*/ 2376897 h 2493760"/>
              <a:gd name="connsiteX20" fmla="*/ 1222741 w 2330781"/>
              <a:gd name="connsiteY20" fmla="*/ 2392045 h 2493760"/>
              <a:gd name="connsiteX21" fmla="*/ 1179458 w 2330781"/>
              <a:gd name="connsiteY21" fmla="*/ 2400702 h 2493760"/>
              <a:gd name="connsiteX22" fmla="*/ 1108041 w 2330781"/>
              <a:gd name="connsiteY22" fmla="*/ 2402866 h 2493760"/>
              <a:gd name="connsiteX23" fmla="*/ 1051773 w 2330781"/>
              <a:gd name="connsiteY23" fmla="*/ 2437493 h 2493760"/>
              <a:gd name="connsiteX24" fmla="*/ 1017147 w 2330781"/>
              <a:gd name="connsiteY24" fmla="*/ 2459134 h 2493760"/>
              <a:gd name="connsiteX25" fmla="*/ 954387 w 2330781"/>
              <a:gd name="connsiteY25" fmla="*/ 2459134 h 2493760"/>
              <a:gd name="connsiteX26" fmla="*/ 908940 w 2330781"/>
              <a:gd name="connsiteY26" fmla="*/ 2450478 h 2493760"/>
              <a:gd name="connsiteX27" fmla="*/ 891627 w 2330781"/>
              <a:gd name="connsiteY27" fmla="*/ 2441821 h 2493760"/>
              <a:gd name="connsiteX28" fmla="*/ 844016 w 2330781"/>
              <a:gd name="connsiteY28" fmla="*/ 2456970 h 2493760"/>
              <a:gd name="connsiteX29" fmla="*/ 766106 w 2330781"/>
              <a:gd name="connsiteY29" fmla="*/ 2459134 h 2493760"/>
              <a:gd name="connsiteX30" fmla="*/ 705510 w 2330781"/>
              <a:gd name="connsiteY30" fmla="*/ 2482940 h 2493760"/>
              <a:gd name="connsiteX31" fmla="*/ 653571 w 2330781"/>
              <a:gd name="connsiteY31" fmla="*/ 2493760 h 2493760"/>
              <a:gd name="connsiteX32" fmla="*/ 569170 w 2330781"/>
              <a:gd name="connsiteY32" fmla="*/ 2418015 h 2493760"/>
              <a:gd name="connsiteX33" fmla="*/ 541036 w 2330781"/>
              <a:gd name="connsiteY33" fmla="*/ 2426672 h 2493760"/>
              <a:gd name="connsiteX34" fmla="*/ 512902 w 2330781"/>
              <a:gd name="connsiteY34" fmla="*/ 2398538 h 2493760"/>
              <a:gd name="connsiteX35" fmla="*/ 445813 w 2330781"/>
              <a:gd name="connsiteY35" fmla="*/ 2324957 h 2493760"/>
              <a:gd name="connsiteX36" fmla="*/ 443649 w 2330781"/>
              <a:gd name="connsiteY36" fmla="*/ 2279510 h 2493760"/>
              <a:gd name="connsiteX37" fmla="*/ 387381 w 2330781"/>
              <a:gd name="connsiteY37" fmla="*/ 2264361 h 2493760"/>
              <a:gd name="connsiteX38" fmla="*/ 344099 w 2330781"/>
              <a:gd name="connsiteY38" fmla="*/ 2251376 h 2493760"/>
              <a:gd name="connsiteX39" fmla="*/ 309472 w 2330781"/>
              <a:gd name="connsiteY39" fmla="*/ 2227571 h 2493760"/>
              <a:gd name="connsiteX40" fmla="*/ 231563 w 2330781"/>
              <a:gd name="connsiteY40" fmla="*/ 2216750 h 2493760"/>
              <a:gd name="connsiteX41" fmla="*/ 201265 w 2330781"/>
              <a:gd name="connsiteY41" fmla="*/ 2201601 h 2493760"/>
              <a:gd name="connsiteX42" fmla="*/ 82237 w 2330781"/>
              <a:gd name="connsiteY42" fmla="*/ 2201601 h 2493760"/>
              <a:gd name="connsiteX43" fmla="*/ 0 w 2330781"/>
              <a:gd name="connsiteY43" fmla="*/ 2234063 h 2493760"/>
              <a:gd name="connsiteX44" fmla="*/ 0 w 2330781"/>
              <a:gd name="connsiteY44" fmla="*/ 1502918 h 2493760"/>
              <a:gd name="connsiteX45" fmla="*/ 0 w 2330781"/>
              <a:gd name="connsiteY45" fmla="*/ 678381 h 2493760"/>
              <a:gd name="connsiteX46" fmla="*/ 0 w 2330781"/>
              <a:gd name="connsiteY46" fmla="*/ 223575 h 2493760"/>
              <a:gd name="connsiteX47" fmla="*/ 19477 w 2330781"/>
              <a:gd name="connsiteY47" fmla="*/ 221410 h 2493760"/>
              <a:gd name="connsiteX48" fmla="*/ 151490 w 2330781"/>
              <a:gd name="connsiteY48" fmla="*/ 219246 h 2493760"/>
              <a:gd name="connsiteX49" fmla="*/ 283503 w 2330781"/>
              <a:gd name="connsiteY49" fmla="*/ 214918 h 2493760"/>
              <a:gd name="connsiteX50" fmla="*/ 320293 w 2330781"/>
              <a:gd name="connsiteY50" fmla="*/ 201933 h 2493760"/>
              <a:gd name="connsiteX51" fmla="*/ 396038 w 2330781"/>
              <a:gd name="connsiteY51" fmla="*/ 197605 h 2493760"/>
              <a:gd name="connsiteX52" fmla="*/ 519394 w 2330781"/>
              <a:gd name="connsiteY52" fmla="*/ 197605 h 2493760"/>
              <a:gd name="connsiteX53" fmla="*/ 638422 w 2330781"/>
              <a:gd name="connsiteY53" fmla="*/ 188948 h 2493760"/>
              <a:gd name="connsiteX54" fmla="*/ 753122 w 2330781"/>
              <a:gd name="connsiteY54" fmla="*/ 162979 h 2493760"/>
              <a:gd name="connsiteX55" fmla="*/ 815882 w 2330781"/>
              <a:gd name="connsiteY55" fmla="*/ 162979 h 2493760"/>
              <a:gd name="connsiteX56" fmla="*/ 837523 w 2330781"/>
              <a:gd name="connsiteY56" fmla="*/ 137009 h 2493760"/>
              <a:gd name="connsiteX57" fmla="*/ 952223 w 2330781"/>
              <a:gd name="connsiteY57" fmla="*/ 113203 h 2493760"/>
              <a:gd name="connsiteX58" fmla="*/ 1006326 w 2330781"/>
              <a:gd name="connsiteY58" fmla="*/ 100219 h 2493760"/>
              <a:gd name="connsiteX59" fmla="*/ 1090728 w 2330781"/>
              <a:gd name="connsiteY59" fmla="*/ 95890 h 2493760"/>
              <a:gd name="connsiteX60" fmla="*/ 1162145 w 2330781"/>
              <a:gd name="connsiteY60" fmla="*/ 119696 h 2493760"/>
              <a:gd name="connsiteX61" fmla="*/ 1209756 w 2330781"/>
              <a:gd name="connsiteY61" fmla="*/ 156486 h 2493760"/>
              <a:gd name="connsiteX62" fmla="*/ 1287665 w 2330781"/>
              <a:gd name="connsiteY62" fmla="*/ 178128 h 2493760"/>
              <a:gd name="connsiteX63" fmla="*/ 1408857 w 2330781"/>
              <a:gd name="connsiteY63" fmla="*/ 186784 h 2493760"/>
              <a:gd name="connsiteX64" fmla="*/ 1501915 w 2330781"/>
              <a:gd name="connsiteY64" fmla="*/ 186784 h 2493760"/>
              <a:gd name="connsiteX65" fmla="*/ 1560347 w 2330781"/>
              <a:gd name="connsiteY65" fmla="*/ 186784 h 2493760"/>
              <a:gd name="connsiteX66" fmla="*/ 1610122 w 2330781"/>
              <a:gd name="connsiteY66" fmla="*/ 195441 h 2493760"/>
              <a:gd name="connsiteX67" fmla="*/ 1670718 w 2330781"/>
              <a:gd name="connsiteY67" fmla="*/ 212754 h 2493760"/>
              <a:gd name="connsiteX68" fmla="*/ 1720493 w 2330781"/>
              <a:gd name="connsiteY68" fmla="*/ 221410 h 2493760"/>
              <a:gd name="connsiteX69" fmla="*/ 1817880 w 2330781"/>
              <a:gd name="connsiteY69" fmla="*/ 221410 h 2493760"/>
              <a:gd name="connsiteX70" fmla="*/ 1934743 w 2330781"/>
              <a:gd name="connsiteY70" fmla="*/ 206261 h 2493760"/>
              <a:gd name="connsiteX71" fmla="*/ 2042951 w 2330781"/>
              <a:gd name="connsiteY71" fmla="*/ 165143 h 2493760"/>
              <a:gd name="connsiteX72" fmla="*/ 2045115 w 2330781"/>
              <a:gd name="connsiteY72" fmla="*/ 167307 h 2493760"/>
              <a:gd name="connsiteX73" fmla="*/ 2058100 w 2330781"/>
              <a:gd name="connsiteY73" fmla="*/ 113203 h 2493760"/>
              <a:gd name="connsiteX74" fmla="*/ 2118696 w 2330781"/>
              <a:gd name="connsiteY74" fmla="*/ 85070 h 2493760"/>
              <a:gd name="connsiteX75" fmla="*/ 2168471 w 2330781"/>
              <a:gd name="connsiteY75" fmla="*/ 56936 h 2493760"/>
              <a:gd name="connsiteX76" fmla="*/ 2209590 w 2330781"/>
              <a:gd name="connsiteY76" fmla="*/ 48279 h 2493760"/>
              <a:gd name="connsiteX77" fmla="*/ 2259365 w 2330781"/>
              <a:gd name="connsiteY77" fmla="*/ 20145 h 2493760"/>
              <a:gd name="connsiteX78" fmla="*/ 2274311 w 2330781"/>
              <a:gd name="connsiteY78" fmla="*/ 533 h 249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2330781" h="2493760">
                <a:moveTo>
                  <a:pt x="2274311" y="533"/>
                </a:moveTo>
                <a:cubicBezTo>
                  <a:pt x="2289527" y="-4337"/>
                  <a:pt x="2305353" y="26097"/>
                  <a:pt x="2319961" y="11489"/>
                </a:cubicBezTo>
                <a:cubicBezTo>
                  <a:pt x="2324289" y="11489"/>
                  <a:pt x="2326453" y="13653"/>
                  <a:pt x="2330781" y="13653"/>
                </a:cubicBezTo>
                <a:lnTo>
                  <a:pt x="2330781" y="678381"/>
                </a:lnTo>
                <a:lnTo>
                  <a:pt x="2330781" y="1502918"/>
                </a:lnTo>
                <a:lnTo>
                  <a:pt x="2330781" y="2337942"/>
                </a:lnTo>
                <a:cubicBezTo>
                  <a:pt x="2315633" y="2335778"/>
                  <a:pt x="2298319" y="2340106"/>
                  <a:pt x="2283170" y="2372568"/>
                </a:cubicBezTo>
                <a:cubicBezTo>
                  <a:pt x="2252872" y="2381225"/>
                  <a:pt x="2220410" y="2346599"/>
                  <a:pt x="2190112" y="2372568"/>
                </a:cubicBezTo>
                <a:cubicBezTo>
                  <a:pt x="2148993" y="2331450"/>
                  <a:pt x="2110039" y="2337942"/>
                  <a:pt x="2068920" y="2372568"/>
                </a:cubicBezTo>
                <a:cubicBezTo>
                  <a:pt x="2036458" y="2385553"/>
                  <a:pt x="2008324" y="2363912"/>
                  <a:pt x="1975862" y="2381225"/>
                </a:cubicBezTo>
                <a:cubicBezTo>
                  <a:pt x="1943400" y="2389882"/>
                  <a:pt x="1919594" y="2363912"/>
                  <a:pt x="1893625" y="2355255"/>
                </a:cubicBezTo>
                <a:cubicBezTo>
                  <a:pt x="1867655" y="2350927"/>
                  <a:pt x="1843849" y="2309808"/>
                  <a:pt x="1809223" y="2329285"/>
                </a:cubicBezTo>
                <a:cubicBezTo>
                  <a:pt x="1778925" y="2374733"/>
                  <a:pt x="1742135" y="2331450"/>
                  <a:pt x="1711837" y="2327121"/>
                </a:cubicBezTo>
                <a:cubicBezTo>
                  <a:pt x="1679375" y="2322793"/>
                  <a:pt x="1642584" y="2303316"/>
                  <a:pt x="1610122" y="2322793"/>
                </a:cubicBezTo>
                <a:cubicBezTo>
                  <a:pt x="1584152" y="2301152"/>
                  <a:pt x="1556019" y="2318465"/>
                  <a:pt x="1530049" y="2333614"/>
                </a:cubicBezTo>
                <a:cubicBezTo>
                  <a:pt x="1499751" y="2342270"/>
                  <a:pt x="1447811" y="2385553"/>
                  <a:pt x="1417513" y="2370404"/>
                </a:cubicBezTo>
                <a:cubicBezTo>
                  <a:pt x="1400200" y="2359583"/>
                  <a:pt x="1400200" y="2324957"/>
                  <a:pt x="1378559" y="2353091"/>
                </a:cubicBezTo>
                <a:cubicBezTo>
                  <a:pt x="1363410" y="2320629"/>
                  <a:pt x="1348261" y="2340106"/>
                  <a:pt x="1333112" y="2353091"/>
                </a:cubicBezTo>
                <a:cubicBezTo>
                  <a:pt x="1330948" y="2340106"/>
                  <a:pt x="1307142" y="2383389"/>
                  <a:pt x="1300650" y="2350927"/>
                </a:cubicBezTo>
                <a:cubicBezTo>
                  <a:pt x="1281172" y="2337942"/>
                  <a:pt x="1283336" y="2409359"/>
                  <a:pt x="1268188" y="2376897"/>
                </a:cubicBezTo>
                <a:cubicBezTo>
                  <a:pt x="1255203" y="2366076"/>
                  <a:pt x="1237889" y="2418015"/>
                  <a:pt x="1222741" y="2392045"/>
                </a:cubicBezTo>
                <a:cubicBezTo>
                  <a:pt x="1205427" y="2370404"/>
                  <a:pt x="1203263" y="2426672"/>
                  <a:pt x="1179458" y="2400702"/>
                </a:cubicBezTo>
                <a:cubicBezTo>
                  <a:pt x="1157816" y="2426672"/>
                  <a:pt x="1129682" y="2398538"/>
                  <a:pt x="1108041" y="2402866"/>
                </a:cubicBezTo>
                <a:cubicBezTo>
                  <a:pt x="1082071" y="2426672"/>
                  <a:pt x="1069086" y="2443985"/>
                  <a:pt x="1051773" y="2437493"/>
                </a:cubicBezTo>
                <a:cubicBezTo>
                  <a:pt x="1040953" y="2491596"/>
                  <a:pt x="1030132" y="2472119"/>
                  <a:pt x="1017147" y="2459134"/>
                </a:cubicBezTo>
                <a:cubicBezTo>
                  <a:pt x="999834" y="2476447"/>
                  <a:pt x="971700" y="2431000"/>
                  <a:pt x="954387" y="2459134"/>
                </a:cubicBezTo>
                <a:cubicBezTo>
                  <a:pt x="930581" y="2459134"/>
                  <a:pt x="926253" y="2502417"/>
                  <a:pt x="908940" y="2450478"/>
                </a:cubicBezTo>
                <a:cubicBezTo>
                  <a:pt x="900283" y="2480775"/>
                  <a:pt x="904612" y="2474283"/>
                  <a:pt x="891627" y="2441821"/>
                </a:cubicBezTo>
                <a:cubicBezTo>
                  <a:pt x="874314" y="2418015"/>
                  <a:pt x="859165" y="2463462"/>
                  <a:pt x="844016" y="2456970"/>
                </a:cubicBezTo>
                <a:cubicBezTo>
                  <a:pt x="820210" y="2485104"/>
                  <a:pt x="792076" y="2426672"/>
                  <a:pt x="766106" y="2459134"/>
                </a:cubicBezTo>
                <a:cubicBezTo>
                  <a:pt x="740137" y="2452641"/>
                  <a:pt x="727152" y="2450478"/>
                  <a:pt x="705510" y="2482940"/>
                </a:cubicBezTo>
                <a:cubicBezTo>
                  <a:pt x="694690" y="2502417"/>
                  <a:pt x="666556" y="2472119"/>
                  <a:pt x="653571" y="2493760"/>
                </a:cubicBezTo>
                <a:cubicBezTo>
                  <a:pt x="623273" y="2454806"/>
                  <a:pt x="618945" y="2389882"/>
                  <a:pt x="569170" y="2418015"/>
                </a:cubicBezTo>
                <a:cubicBezTo>
                  <a:pt x="558349" y="2405030"/>
                  <a:pt x="551856" y="2469955"/>
                  <a:pt x="541036" y="2426672"/>
                </a:cubicBezTo>
                <a:cubicBezTo>
                  <a:pt x="534543" y="2422344"/>
                  <a:pt x="510738" y="2353091"/>
                  <a:pt x="512902" y="2398538"/>
                </a:cubicBezTo>
                <a:cubicBezTo>
                  <a:pt x="499917" y="2389882"/>
                  <a:pt x="467455" y="2322793"/>
                  <a:pt x="445813" y="2324957"/>
                </a:cubicBezTo>
                <a:cubicBezTo>
                  <a:pt x="443649" y="2273018"/>
                  <a:pt x="441485" y="2279510"/>
                  <a:pt x="443649" y="2279510"/>
                </a:cubicBezTo>
                <a:cubicBezTo>
                  <a:pt x="430664" y="2273018"/>
                  <a:pt x="409023" y="2262197"/>
                  <a:pt x="387381" y="2264361"/>
                </a:cubicBezTo>
                <a:cubicBezTo>
                  <a:pt x="361412" y="2216750"/>
                  <a:pt x="359248" y="2251376"/>
                  <a:pt x="344099" y="2251376"/>
                </a:cubicBezTo>
                <a:cubicBezTo>
                  <a:pt x="315965" y="2251376"/>
                  <a:pt x="328950" y="2288167"/>
                  <a:pt x="309472" y="2227571"/>
                </a:cubicBezTo>
                <a:cubicBezTo>
                  <a:pt x="292159" y="2257869"/>
                  <a:pt x="238056" y="2238392"/>
                  <a:pt x="231563" y="2216750"/>
                </a:cubicBezTo>
                <a:cubicBezTo>
                  <a:pt x="201265" y="2212422"/>
                  <a:pt x="227235" y="2240556"/>
                  <a:pt x="201265" y="2201601"/>
                </a:cubicBezTo>
                <a:cubicBezTo>
                  <a:pt x="177460" y="2229735"/>
                  <a:pt x="162311" y="2201601"/>
                  <a:pt x="82237" y="2201601"/>
                </a:cubicBezTo>
                <a:cubicBezTo>
                  <a:pt x="43283" y="2164811"/>
                  <a:pt x="8657" y="2201601"/>
                  <a:pt x="0" y="2234063"/>
                </a:cubicBezTo>
                <a:lnTo>
                  <a:pt x="0" y="1502918"/>
                </a:lnTo>
                <a:lnTo>
                  <a:pt x="0" y="678381"/>
                </a:lnTo>
                <a:lnTo>
                  <a:pt x="0" y="223575"/>
                </a:lnTo>
                <a:cubicBezTo>
                  <a:pt x="6492" y="221410"/>
                  <a:pt x="12985" y="221410"/>
                  <a:pt x="19477" y="221410"/>
                </a:cubicBezTo>
                <a:cubicBezTo>
                  <a:pt x="73581" y="256037"/>
                  <a:pt x="86566" y="273350"/>
                  <a:pt x="151490" y="219246"/>
                </a:cubicBezTo>
                <a:cubicBezTo>
                  <a:pt x="205594" y="227903"/>
                  <a:pt x="259697" y="214918"/>
                  <a:pt x="283503" y="214918"/>
                </a:cubicBezTo>
                <a:cubicBezTo>
                  <a:pt x="294323" y="210590"/>
                  <a:pt x="328950" y="223575"/>
                  <a:pt x="320293" y="201933"/>
                </a:cubicBezTo>
                <a:cubicBezTo>
                  <a:pt x="335442" y="188948"/>
                  <a:pt x="361412" y="178128"/>
                  <a:pt x="396038" y="197605"/>
                </a:cubicBezTo>
                <a:cubicBezTo>
                  <a:pt x="434993" y="182456"/>
                  <a:pt x="478275" y="147830"/>
                  <a:pt x="519394" y="197605"/>
                </a:cubicBezTo>
                <a:cubicBezTo>
                  <a:pt x="560513" y="193277"/>
                  <a:pt x="597303" y="186784"/>
                  <a:pt x="638422" y="188948"/>
                </a:cubicBezTo>
                <a:cubicBezTo>
                  <a:pt x="679541" y="199769"/>
                  <a:pt x="712003" y="169471"/>
                  <a:pt x="753122" y="162979"/>
                </a:cubicBezTo>
                <a:cubicBezTo>
                  <a:pt x="770435" y="208426"/>
                  <a:pt x="800733" y="139173"/>
                  <a:pt x="815882" y="162979"/>
                </a:cubicBezTo>
                <a:cubicBezTo>
                  <a:pt x="824538" y="111039"/>
                  <a:pt x="831031" y="132681"/>
                  <a:pt x="837523" y="137009"/>
                </a:cubicBezTo>
                <a:cubicBezTo>
                  <a:pt x="867821" y="52607"/>
                  <a:pt x="904612" y="128352"/>
                  <a:pt x="952223" y="113203"/>
                </a:cubicBezTo>
                <a:cubicBezTo>
                  <a:pt x="978192" y="139173"/>
                  <a:pt x="982521" y="85070"/>
                  <a:pt x="1006326" y="100219"/>
                </a:cubicBezTo>
                <a:cubicBezTo>
                  <a:pt x="1030132" y="76413"/>
                  <a:pt x="1066922" y="91562"/>
                  <a:pt x="1090728" y="95890"/>
                </a:cubicBezTo>
                <a:cubicBezTo>
                  <a:pt x="1114533" y="106711"/>
                  <a:pt x="1140503" y="87234"/>
                  <a:pt x="1162145" y="119696"/>
                </a:cubicBezTo>
                <a:cubicBezTo>
                  <a:pt x="1183786" y="128352"/>
                  <a:pt x="1190278" y="115368"/>
                  <a:pt x="1209756" y="156486"/>
                </a:cubicBezTo>
                <a:cubicBezTo>
                  <a:pt x="1231397" y="137009"/>
                  <a:pt x="1259531" y="173799"/>
                  <a:pt x="1287665" y="178128"/>
                </a:cubicBezTo>
                <a:cubicBezTo>
                  <a:pt x="1328784" y="236560"/>
                  <a:pt x="1367738" y="171635"/>
                  <a:pt x="1408857" y="186784"/>
                </a:cubicBezTo>
                <a:cubicBezTo>
                  <a:pt x="1441319" y="186784"/>
                  <a:pt x="1471617" y="152158"/>
                  <a:pt x="1501915" y="186784"/>
                </a:cubicBezTo>
                <a:cubicBezTo>
                  <a:pt x="1521392" y="193277"/>
                  <a:pt x="1540869" y="186784"/>
                  <a:pt x="1560347" y="186784"/>
                </a:cubicBezTo>
                <a:cubicBezTo>
                  <a:pt x="1577660" y="149994"/>
                  <a:pt x="1592809" y="201933"/>
                  <a:pt x="1610122" y="195441"/>
                </a:cubicBezTo>
                <a:cubicBezTo>
                  <a:pt x="1640420" y="149994"/>
                  <a:pt x="1644748" y="249544"/>
                  <a:pt x="1670718" y="212754"/>
                </a:cubicBezTo>
                <a:cubicBezTo>
                  <a:pt x="1688031" y="290663"/>
                  <a:pt x="1701016" y="184620"/>
                  <a:pt x="1720493" y="221410"/>
                </a:cubicBezTo>
                <a:cubicBezTo>
                  <a:pt x="1752955" y="221410"/>
                  <a:pt x="1787582" y="227903"/>
                  <a:pt x="1817880" y="221410"/>
                </a:cubicBezTo>
                <a:cubicBezTo>
                  <a:pt x="1856834" y="199769"/>
                  <a:pt x="1895789" y="173799"/>
                  <a:pt x="1934743" y="206261"/>
                </a:cubicBezTo>
                <a:cubicBezTo>
                  <a:pt x="1986683" y="204097"/>
                  <a:pt x="2029966" y="236560"/>
                  <a:pt x="2042951" y="165143"/>
                </a:cubicBezTo>
                <a:cubicBezTo>
                  <a:pt x="2045115" y="165143"/>
                  <a:pt x="2045115" y="167307"/>
                  <a:pt x="2045115" y="167307"/>
                </a:cubicBezTo>
                <a:cubicBezTo>
                  <a:pt x="2045115" y="165143"/>
                  <a:pt x="2047279" y="149994"/>
                  <a:pt x="2058100" y="113203"/>
                </a:cubicBezTo>
                <a:cubicBezTo>
                  <a:pt x="2075413" y="115368"/>
                  <a:pt x="2101382" y="119696"/>
                  <a:pt x="2118696" y="85070"/>
                </a:cubicBezTo>
                <a:cubicBezTo>
                  <a:pt x="2136009" y="52607"/>
                  <a:pt x="2142501" y="76413"/>
                  <a:pt x="2168471" y="56936"/>
                </a:cubicBezTo>
                <a:cubicBezTo>
                  <a:pt x="2183620" y="65592"/>
                  <a:pt x="2194441" y="2832"/>
                  <a:pt x="2209590" y="48279"/>
                </a:cubicBezTo>
                <a:cubicBezTo>
                  <a:pt x="2226903" y="43951"/>
                  <a:pt x="2239888" y="13653"/>
                  <a:pt x="2259365" y="20145"/>
                </a:cubicBezTo>
                <a:cubicBezTo>
                  <a:pt x="2264234" y="7701"/>
                  <a:pt x="2269239" y="2156"/>
                  <a:pt x="2274311" y="533"/>
                </a:cubicBezTo>
                <a:close/>
              </a:path>
            </a:pathLst>
          </a:custGeom>
          <a:ln>
            <a:noFill/>
          </a:ln>
          <a:effectLst>
            <a:innerShdw blurRad="127000">
              <a:prstClr val="black">
                <a:alpha val="4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40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FBC74A-FE80-384F-BEA1-51A8DF642384}"/>
              </a:ext>
            </a:extLst>
          </p:cNvPr>
          <p:cNvSpPr txBox="1"/>
          <p:nvPr/>
        </p:nvSpPr>
        <p:spPr>
          <a:xfrm>
            <a:off x="5586925" y="2223105"/>
            <a:ext cx="6465737" cy="73866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ID" sz="4800" dirty="0">
                <a:solidFill>
                  <a:schemeClr val="accent1"/>
                </a:solidFill>
                <a:latin typeface="+mj-lt"/>
              </a:rPr>
              <a:t>t1</a:t>
            </a:r>
          </a:p>
        </p:txBody>
      </p:sp>
      <p:sp>
        <p:nvSpPr>
          <p:cNvPr id="18" name="RightSub">
            <a:extLst>
              <a:ext uri="{FF2B5EF4-FFF2-40B4-BE49-F238E27FC236}">
                <a16:creationId xmlns:a16="http://schemas.microsoft.com/office/drawing/2014/main" id="{85502F86-701C-DC4F-A217-1E1E376ED274}"/>
              </a:ext>
            </a:extLst>
          </p:cNvPr>
          <p:cNvSpPr txBox="1"/>
          <p:nvPr/>
        </p:nvSpPr>
        <p:spPr>
          <a:xfrm>
            <a:off x="5586924" y="3025150"/>
            <a:ext cx="6465737" cy="33374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t2</a:t>
            </a:r>
            <a:endParaRPr lang="en-ID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Justify Text Body">
            <a:extLst>
              <a:ext uri="{FF2B5EF4-FFF2-40B4-BE49-F238E27FC236}">
                <a16:creationId xmlns:a16="http://schemas.microsoft.com/office/drawing/2014/main" id="{92C39BEB-3400-8B41-8711-14AA0C7CDBA6}"/>
              </a:ext>
            </a:extLst>
          </p:cNvPr>
          <p:cNvSpPr txBox="1"/>
          <p:nvPr/>
        </p:nvSpPr>
        <p:spPr>
          <a:xfrm>
            <a:off x="5575181" y="3422277"/>
            <a:ext cx="6477481" cy="2920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#t3#</a:t>
            </a:r>
            <a:endParaRPr lang="en-ID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021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pHolder1">
            <a:extLst>
              <a:ext uri="{FF2B5EF4-FFF2-40B4-BE49-F238E27FC236}">
                <a16:creationId xmlns:a16="http://schemas.microsoft.com/office/drawing/2014/main" id="{72B56D07-BA06-4B75-A21F-946ECED8305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A72D01-6EEC-40FD-BFE7-29A0D9F26DD9}"/>
              </a:ext>
            </a:extLst>
          </p:cNvPr>
          <p:cNvSpPr txBox="1"/>
          <p:nvPr/>
        </p:nvSpPr>
        <p:spPr>
          <a:xfrm>
            <a:off x="482111" y="3944362"/>
            <a:ext cx="4168266" cy="73866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ID" sz="4800" dirty="0">
                <a:solidFill>
                  <a:schemeClr val="accent1"/>
                </a:solidFill>
                <a:latin typeface="+mj-lt"/>
              </a:rPr>
              <a:t>t1</a:t>
            </a:r>
          </a:p>
        </p:txBody>
      </p:sp>
      <p:sp>
        <p:nvSpPr>
          <p:cNvPr id="21" name="Justify Text Body">
            <a:extLst>
              <a:ext uri="{FF2B5EF4-FFF2-40B4-BE49-F238E27FC236}">
                <a16:creationId xmlns:a16="http://schemas.microsoft.com/office/drawing/2014/main" id="{68EA822B-A9D9-464B-BEE5-940EA91A1EE5}"/>
              </a:ext>
            </a:extLst>
          </p:cNvPr>
          <p:cNvSpPr txBox="1"/>
          <p:nvPr/>
        </p:nvSpPr>
        <p:spPr>
          <a:xfrm>
            <a:off x="5013534" y="3944362"/>
            <a:ext cx="6697943" cy="2920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#t3#</a:t>
            </a:r>
            <a:endParaRPr lang="en-ID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ightSub">
            <a:extLst>
              <a:ext uri="{FF2B5EF4-FFF2-40B4-BE49-F238E27FC236}">
                <a16:creationId xmlns:a16="http://schemas.microsoft.com/office/drawing/2014/main" id="{092A03F9-3379-314F-9D20-BE9F78966AAB}"/>
              </a:ext>
            </a:extLst>
          </p:cNvPr>
          <p:cNvSpPr txBox="1"/>
          <p:nvPr/>
        </p:nvSpPr>
        <p:spPr>
          <a:xfrm>
            <a:off x="482110" y="4683026"/>
            <a:ext cx="4168266" cy="33374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t2</a:t>
            </a:r>
            <a:endParaRPr lang="en-ID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392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pHolder1">
            <a:extLst>
              <a:ext uri="{FF2B5EF4-FFF2-40B4-BE49-F238E27FC236}">
                <a16:creationId xmlns:a16="http://schemas.microsoft.com/office/drawing/2014/main" id="{0F038189-E098-4E3D-8E4E-B306D38BD33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9" name="PpHolder3">
            <a:extLst>
              <a:ext uri="{FF2B5EF4-FFF2-40B4-BE49-F238E27FC236}">
                <a16:creationId xmlns:a16="http://schemas.microsoft.com/office/drawing/2014/main" id="{12437C4E-C45E-4389-B3BA-DC3071510A2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FCB39D5-ACCB-4074-BF60-B537E12E5FE7}"/>
              </a:ext>
            </a:extLst>
          </p:cNvPr>
          <p:cNvGrpSpPr/>
          <p:nvPr/>
        </p:nvGrpSpPr>
        <p:grpSpPr>
          <a:xfrm>
            <a:off x="8509403" y="918568"/>
            <a:ext cx="1311173" cy="690702"/>
            <a:chOff x="8509403" y="918568"/>
            <a:chExt cx="1311173" cy="690702"/>
          </a:xfrm>
        </p:grpSpPr>
        <p:sp>
          <p:nvSpPr>
            <p:cNvPr id="30" name="Freeform 37">
              <a:extLst>
                <a:ext uri="{FF2B5EF4-FFF2-40B4-BE49-F238E27FC236}">
                  <a16:creationId xmlns:a16="http://schemas.microsoft.com/office/drawing/2014/main" id="{F76EB046-C158-4897-BA9C-AD386BABD89C}"/>
                </a:ext>
              </a:extLst>
            </p:cNvPr>
            <p:cNvSpPr>
              <a:spLocks noEditPoints="1"/>
            </p:cNvSpPr>
            <p:nvPr/>
          </p:nvSpPr>
          <p:spPr bwMode="auto">
            <a:xfrm rot="13608390" flipH="1">
              <a:off x="9641543" y="1062514"/>
              <a:ext cx="185447" cy="172619"/>
            </a:xfrm>
            <a:custGeom>
              <a:avLst/>
              <a:gdLst>
                <a:gd name="T0" fmla="*/ 23 w 38"/>
                <a:gd name="T1" fmla="*/ 19 h 41"/>
                <a:gd name="T2" fmla="*/ 38 w 38"/>
                <a:gd name="T3" fmla="*/ 28 h 41"/>
                <a:gd name="T4" fmla="*/ 33 w 38"/>
                <a:gd name="T5" fmla="*/ 31 h 41"/>
                <a:gd name="T6" fmla="*/ 26 w 38"/>
                <a:gd name="T7" fmla="*/ 29 h 41"/>
                <a:gd name="T8" fmla="*/ 26 w 38"/>
                <a:gd name="T9" fmla="*/ 26 h 41"/>
                <a:gd name="T10" fmla="*/ 22 w 38"/>
                <a:gd name="T11" fmla="*/ 25 h 41"/>
                <a:gd name="T12" fmla="*/ 18 w 38"/>
                <a:gd name="T13" fmla="*/ 26 h 41"/>
                <a:gd name="T14" fmla="*/ 13 w 38"/>
                <a:gd name="T15" fmla="*/ 32 h 41"/>
                <a:gd name="T16" fmla="*/ 10 w 38"/>
                <a:gd name="T17" fmla="*/ 34 h 41"/>
                <a:gd name="T18" fmla="*/ 6 w 38"/>
                <a:gd name="T19" fmla="*/ 39 h 41"/>
                <a:gd name="T20" fmla="*/ 2 w 38"/>
                <a:gd name="T21" fmla="*/ 41 h 41"/>
                <a:gd name="T22" fmla="*/ 0 w 38"/>
                <a:gd name="T23" fmla="*/ 38 h 41"/>
                <a:gd name="T24" fmla="*/ 1 w 38"/>
                <a:gd name="T25" fmla="*/ 36 h 41"/>
                <a:gd name="T26" fmla="*/ 4 w 38"/>
                <a:gd name="T27" fmla="*/ 32 h 41"/>
                <a:gd name="T28" fmla="*/ 7 w 38"/>
                <a:gd name="T29" fmla="*/ 30 h 41"/>
                <a:gd name="T30" fmla="*/ 10 w 38"/>
                <a:gd name="T31" fmla="*/ 27 h 41"/>
                <a:gd name="T32" fmla="*/ 10 w 38"/>
                <a:gd name="T33" fmla="*/ 23 h 41"/>
                <a:gd name="T34" fmla="*/ 13 w 38"/>
                <a:gd name="T35" fmla="*/ 20 h 41"/>
                <a:gd name="T36" fmla="*/ 9 w 38"/>
                <a:gd name="T37" fmla="*/ 19 h 41"/>
                <a:gd name="T38" fmla="*/ 8 w 38"/>
                <a:gd name="T39" fmla="*/ 19 h 41"/>
                <a:gd name="T40" fmla="*/ 4 w 38"/>
                <a:gd name="T41" fmla="*/ 18 h 41"/>
                <a:gd name="T42" fmla="*/ 3 w 38"/>
                <a:gd name="T43" fmla="*/ 14 h 41"/>
                <a:gd name="T44" fmla="*/ 8 w 38"/>
                <a:gd name="T45" fmla="*/ 13 h 41"/>
                <a:gd name="T46" fmla="*/ 17 w 38"/>
                <a:gd name="T47" fmla="*/ 16 h 41"/>
                <a:gd name="T48" fmla="*/ 20 w 38"/>
                <a:gd name="T49" fmla="*/ 12 h 41"/>
                <a:gd name="T50" fmla="*/ 25 w 38"/>
                <a:gd name="T51" fmla="*/ 8 h 41"/>
                <a:gd name="T52" fmla="*/ 23 w 38"/>
                <a:gd name="T53" fmla="*/ 7 h 41"/>
                <a:gd name="T54" fmla="*/ 25 w 38"/>
                <a:gd name="T55" fmla="*/ 6 h 41"/>
                <a:gd name="T56" fmla="*/ 26 w 38"/>
                <a:gd name="T57" fmla="*/ 5 h 41"/>
                <a:gd name="T58" fmla="*/ 27 w 38"/>
                <a:gd name="T59" fmla="*/ 4 h 41"/>
                <a:gd name="T60" fmla="*/ 29 w 38"/>
                <a:gd name="T61" fmla="*/ 4 h 41"/>
                <a:gd name="T62" fmla="*/ 30 w 38"/>
                <a:gd name="T63" fmla="*/ 2 h 41"/>
                <a:gd name="T64" fmla="*/ 31 w 38"/>
                <a:gd name="T65" fmla="*/ 0 h 41"/>
                <a:gd name="T66" fmla="*/ 34 w 38"/>
                <a:gd name="T67" fmla="*/ 1 h 41"/>
                <a:gd name="T68" fmla="*/ 37 w 38"/>
                <a:gd name="T69" fmla="*/ 1 h 41"/>
                <a:gd name="T70" fmla="*/ 26 w 38"/>
                <a:gd name="T71" fmla="*/ 14 h 41"/>
                <a:gd name="T72" fmla="*/ 23 w 38"/>
                <a:gd name="T73" fmla="*/ 19 h 41"/>
                <a:gd name="T74" fmla="*/ 14 w 38"/>
                <a:gd name="T75" fmla="*/ 20 h 41"/>
                <a:gd name="T76" fmla="*/ 13 w 38"/>
                <a:gd name="T77" fmla="*/ 20 h 41"/>
                <a:gd name="T78" fmla="*/ 13 w 38"/>
                <a:gd name="T79" fmla="*/ 22 h 41"/>
                <a:gd name="T80" fmla="*/ 14 w 38"/>
                <a:gd name="T81" fmla="*/ 22 h 41"/>
                <a:gd name="T82" fmla="*/ 14 w 38"/>
                <a:gd name="T83" fmla="*/ 2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8" h="41">
                  <a:moveTo>
                    <a:pt x="23" y="19"/>
                  </a:moveTo>
                  <a:cubicBezTo>
                    <a:pt x="28" y="22"/>
                    <a:pt x="34" y="23"/>
                    <a:pt x="38" y="28"/>
                  </a:cubicBezTo>
                  <a:cubicBezTo>
                    <a:pt x="36" y="29"/>
                    <a:pt x="35" y="30"/>
                    <a:pt x="33" y="31"/>
                  </a:cubicBezTo>
                  <a:cubicBezTo>
                    <a:pt x="29" y="28"/>
                    <a:pt x="29" y="28"/>
                    <a:pt x="26" y="29"/>
                  </a:cubicBezTo>
                  <a:cubicBezTo>
                    <a:pt x="26" y="28"/>
                    <a:pt x="26" y="27"/>
                    <a:pt x="26" y="26"/>
                  </a:cubicBezTo>
                  <a:cubicBezTo>
                    <a:pt x="24" y="27"/>
                    <a:pt x="23" y="27"/>
                    <a:pt x="22" y="25"/>
                  </a:cubicBezTo>
                  <a:cubicBezTo>
                    <a:pt x="21" y="24"/>
                    <a:pt x="19" y="24"/>
                    <a:pt x="18" y="26"/>
                  </a:cubicBezTo>
                  <a:cubicBezTo>
                    <a:pt x="16" y="28"/>
                    <a:pt x="13" y="29"/>
                    <a:pt x="13" y="32"/>
                  </a:cubicBezTo>
                  <a:cubicBezTo>
                    <a:pt x="12" y="33"/>
                    <a:pt x="11" y="34"/>
                    <a:pt x="10" y="34"/>
                  </a:cubicBezTo>
                  <a:cubicBezTo>
                    <a:pt x="8" y="35"/>
                    <a:pt x="7" y="36"/>
                    <a:pt x="6" y="39"/>
                  </a:cubicBezTo>
                  <a:cubicBezTo>
                    <a:pt x="6" y="40"/>
                    <a:pt x="4" y="41"/>
                    <a:pt x="2" y="41"/>
                  </a:cubicBezTo>
                  <a:cubicBezTo>
                    <a:pt x="2" y="40"/>
                    <a:pt x="1" y="39"/>
                    <a:pt x="0" y="38"/>
                  </a:cubicBezTo>
                  <a:cubicBezTo>
                    <a:pt x="0" y="37"/>
                    <a:pt x="2" y="37"/>
                    <a:pt x="1" y="36"/>
                  </a:cubicBezTo>
                  <a:cubicBezTo>
                    <a:pt x="2" y="35"/>
                    <a:pt x="3" y="33"/>
                    <a:pt x="4" y="32"/>
                  </a:cubicBezTo>
                  <a:cubicBezTo>
                    <a:pt x="5" y="31"/>
                    <a:pt x="6" y="31"/>
                    <a:pt x="7" y="30"/>
                  </a:cubicBezTo>
                  <a:cubicBezTo>
                    <a:pt x="7" y="28"/>
                    <a:pt x="8" y="27"/>
                    <a:pt x="10" y="27"/>
                  </a:cubicBezTo>
                  <a:cubicBezTo>
                    <a:pt x="10" y="26"/>
                    <a:pt x="10" y="24"/>
                    <a:pt x="10" y="23"/>
                  </a:cubicBezTo>
                  <a:cubicBezTo>
                    <a:pt x="11" y="22"/>
                    <a:pt x="12" y="21"/>
                    <a:pt x="13" y="20"/>
                  </a:cubicBezTo>
                  <a:cubicBezTo>
                    <a:pt x="11" y="20"/>
                    <a:pt x="11" y="17"/>
                    <a:pt x="9" y="19"/>
                  </a:cubicBezTo>
                  <a:cubicBezTo>
                    <a:pt x="9" y="19"/>
                    <a:pt x="8" y="19"/>
                    <a:pt x="8" y="19"/>
                  </a:cubicBezTo>
                  <a:cubicBezTo>
                    <a:pt x="7" y="16"/>
                    <a:pt x="5" y="18"/>
                    <a:pt x="4" y="18"/>
                  </a:cubicBezTo>
                  <a:cubicBezTo>
                    <a:pt x="4" y="16"/>
                    <a:pt x="3" y="15"/>
                    <a:pt x="3" y="14"/>
                  </a:cubicBezTo>
                  <a:cubicBezTo>
                    <a:pt x="4" y="12"/>
                    <a:pt x="6" y="12"/>
                    <a:pt x="8" y="13"/>
                  </a:cubicBezTo>
                  <a:cubicBezTo>
                    <a:pt x="11" y="14"/>
                    <a:pt x="14" y="15"/>
                    <a:pt x="17" y="16"/>
                  </a:cubicBezTo>
                  <a:cubicBezTo>
                    <a:pt x="19" y="16"/>
                    <a:pt x="18" y="13"/>
                    <a:pt x="20" y="12"/>
                  </a:cubicBezTo>
                  <a:cubicBezTo>
                    <a:pt x="21" y="10"/>
                    <a:pt x="23" y="9"/>
                    <a:pt x="25" y="8"/>
                  </a:cubicBezTo>
                  <a:cubicBezTo>
                    <a:pt x="25" y="7"/>
                    <a:pt x="24" y="7"/>
                    <a:pt x="23" y="7"/>
                  </a:cubicBezTo>
                  <a:cubicBezTo>
                    <a:pt x="24" y="7"/>
                    <a:pt x="24" y="7"/>
                    <a:pt x="25" y="6"/>
                  </a:cubicBezTo>
                  <a:cubicBezTo>
                    <a:pt x="25" y="6"/>
                    <a:pt x="26" y="6"/>
                    <a:pt x="26" y="5"/>
                  </a:cubicBezTo>
                  <a:cubicBezTo>
                    <a:pt x="27" y="5"/>
                    <a:pt x="27" y="4"/>
                    <a:pt x="27" y="4"/>
                  </a:cubicBezTo>
                  <a:cubicBezTo>
                    <a:pt x="28" y="4"/>
                    <a:pt x="28" y="4"/>
                    <a:pt x="29" y="4"/>
                  </a:cubicBezTo>
                  <a:cubicBezTo>
                    <a:pt x="30" y="3"/>
                    <a:pt x="30" y="3"/>
                    <a:pt x="30" y="2"/>
                  </a:cubicBezTo>
                  <a:cubicBezTo>
                    <a:pt x="31" y="2"/>
                    <a:pt x="31" y="1"/>
                    <a:pt x="31" y="0"/>
                  </a:cubicBezTo>
                  <a:cubicBezTo>
                    <a:pt x="33" y="0"/>
                    <a:pt x="33" y="0"/>
                    <a:pt x="34" y="1"/>
                  </a:cubicBezTo>
                  <a:cubicBezTo>
                    <a:pt x="35" y="1"/>
                    <a:pt x="36" y="1"/>
                    <a:pt x="37" y="1"/>
                  </a:cubicBezTo>
                  <a:cubicBezTo>
                    <a:pt x="34" y="6"/>
                    <a:pt x="30" y="10"/>
                    <a:pt x="26" y="14"/>
                  </a:cubicBezTo>
                  <a:cubicBezTo>
                    <a:pt x="25" y="15"/>
                    <a:pt x="24" y="17"/>
                    <a:pt x="23" y="19"/>
                  </a:cubicBezTo>
                  <a:close/>
                  <a:moveTo>
                    <a:pt x="14" y="20"/>
                  </a:moveTo>
                  <a:cubicBezTo>
                    <a:pt x="14" y="20"/>
                    <a:pt x="14" y="20"/>
                    <a:pt x="13" y="20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2"/>
                    <a:pt x="14" y="21"/>
                    <a:pt x="14" y="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46015449-6D21-4FFD-B483-38600CB07A8D}"/>
                </a:ext>
              </a:extLst>
            </p:cNvPr>
            <p:cNvSpPr/>
            <p:nvPr/>
          </p:nvSpPr>
          <p:spPr>
            <a:xfrm rot="20233167">
              <a:off x="8509403" y="918568"/>
              <a:ext cx="1160028" cy="690702"/>
            </a:xfrm>
            <a:prstGeom prst="arc">
              <a:avLst>
                <a:gd name="adj1" fmla="val 11063596"/>
                <a:gd name="adj2" fmla="val 0"/>
              </a:avLst>
            </a:prstGeom>
            <a:ln w="254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911B3CC-3F88-41ED-94E0-088E32718C2D}"/>
              </a:ext>
            </a:extLst>
          </p:cNvPr>
          <p:cNvGrpSpPr/>
          <p:nvPr/>
        </p:nvGrpSpPr>
        <p:grpSpPr>
          <a:xfrm rot="11624910">
            <a:off x="8484219" y="5154565"/>
            <a:ext cx="1311173" cy="690702"/>
            <a:chOff x="8509403" y="918568"/>
            <a:chExt cx="1311173" cy="690702"/>
          </a:xfrm>
        </p:grpSpPr>
        <p:sp>
          <p:nvSpPr>
            <p:cNvPr id="50" name="Freeform 37">
              <a:extLst>
                <a:ext uri="{FF2B5EF4-FFF2-40B4-BE49-F238E27FC236}">
                  <a16:creationId xmlns:a16="http://schemas.microsoft.com/office/drawing/2014/main" id="{E64786AD-C1C9-4624-911E-9A99A5BD85D2}"/>
                </a:ext>
              </a:extLst>
            </p:cNvPr>
            <p:cNvSpPr>
              <a:spLocks noEditPoints="1"/>
            </p:cNvSpPr>
            <p:nvPr/>
          </p:nvSpPr>
          <p:spPr bwMode="auto">
            <a:xfrm rot="13608390" flipH="1">
              <a:off x="9641543" y="1062514"/>
              <a:ext cx="185447" cy="172619"/>
            </a:xfrm>
            <a:custGeom>
              <a:avLst/>
              <a:gdLst>
                <a:gd name="T0" fmla="*/ 23 w 38"/>
                <a:gd name="T1" fmla="*/ 19 h 41"/>
                <a:gd name="T2" fmla="*/ 38 w 38"/>
                <a:gd name="T3" fmla="*/ 28 h 41"/>
                <a:gd name="T4" fmla="*/ 33 w 38"/>
                <a:gd name="T5" fmla="*/ 31 h 41"/>
                <a:gd name="T6" fmla="*/ 26 w 38"/>
                <a:gd name="T7" fmla="*/ 29 h 41"/>
                <a:gd name="T8" fmla="*/ 26 w 38"/>
                <a:gd name="T9" fmla="*/ 26 h 41"/>
                <a:gd name="T10" fmla="*/ 22 w 38"/>
                <a:gd name="T11" fmla="*/ 25 h 41"/>
                <a:gd name="T12" fmla="*/ 18 w 38"/>
                <a:gd name="T13" fmla="*/ 26 h 41"/>
                <a:gd name="T14" fmla="*/ 13 w 38"/>
                <a:gd name="T15" fmla="*/ 32 h 41"/>
                <a:gd name="T16" fmla="*/ 10 w 38"/>
                <a:gd name="T17" fmla="*/ 34 h 41"/>
                <a:gd name="T18" fmla="*/ 6 w 38"/>
                <a:gd name="T19" fmla="*/ 39 h 41"/>
                <a:gd name="T20" fmla="*/ 2 w 38"/>
                <a:gd name="T21" fmla="*/ 41 h 41"/>
                <a:gd name="T22" fmla="*/ 0 w 38"/>
                <a:gd name="T23" fmla="*/ 38 h 41"/>
                <a:gd name="T24" fmla="*/ 1 w 38"/>
                <a:gd name="T25" fmla="*/ 36 h 41"/>
                <a:gd name="T26" fmla="*/ 4 w 38"/>
                <a:gd name="T27" fmla="*/ 32 h 41"/>
                <a:gd name="T28" fmla="*/ 7 w 38"/>
                <a:gd name="T29" fmla="*/ 30 h 41"/>
                <a:gd name="T30" fmla="*/ 10 w 38"/>
                <a:gd name="T31" fmla="*/ 27 h 41"/>
                <a:gd name="T32" fmla="*/ 10 w 38"/>
                <a:gd name="T33" fmla="*/ 23 h 41"/>
                <a:gd name="T34" fmla="*/ 13 w 38"/>
                <a:gd name="T35" fmla="*/ 20 h 41"/>
                <a:gd name="T36" fmla="*/ 9 w 38"/>
                <a:gd name="T37" fmla="*/ 19 h 41"/>
                <a:gd name="T38" fmla="*/ 8 w 38"/>
                <a:gd name="T39" fmla="*/ 19 h 41"/>
                <a:gd name="T40" fmla="*/ 4 w 38"/>
                <a:gd name="T41" fmla="*/ 18 h 41"/>
                <a:gd name="T42" fmla="*/ 3 w 38"/>
                <a:gd name="T43" fmla="*/ 14 h 41"/>
                <a:gd name="T44" fmla="*/ 8 w 38"/>
                <a:gd name="T45" fmla="*/ 13 h 41"/>
                <a:gd name="T46" fmla="*/ 17 w 38"/>
                <a:gd name="T47" fmla="*/ 16 h 41"/>
                <a:gd name="T48" fmla="*/ 20 w 38"/>
                <a:gd name="T49" fmla="*/ 12 h 41"/>
                <a:gd name="T50" fmla="*/ 25 w 38"/>
                <a:gd name="T51" fmla="*/ 8 h 41"/>
                <a:gd name="T52" fmla="*/ 23 w 38"/>
                <a:gd name="T53" fmla="*/ 7 h 41"/>
                <a:gd name="T54" fmla="*/ 25 w 38"/>
                <a:gd name="T55" fmla="*/ 6 h 41"/>
                <a:gd name="T56" fmla="*/ 26 w 38"/>
                <a:gd name="T57" fmla="*/ 5 h 41"/>
                <a:gd name="T58" fmla="*/ 27 w 38"/>
                <a:gd name="T59" fmla="*/ 4 h 41"/>
                <a:gd name="T60" fmla="*/ 29 w 38"/>
                <a:gd name="T61" fmla="*/ 4 h 41"/>
                <a:gd name="T62" fmla="*/ 30 w 38"/>
                <a:gd name="T63" fmla="*/ 2 h 41"/>
                <a:gd name="T64" fmla="*/ 31 w 38"/>
                <a:gd name="T65" fmla="*/ 0 h 41"/>
                <a:gd name="T66" fmla="*/ 34 w 38"/>
                <a:gd name="T67" fmla="*/ 1 h 41"/>
                <a:gd name="T68" fmla="*/ 37 w 38"/>
                <a:gd name="T69" fmla="*/ 1 h 41"/>
                <a:gd name="T70" fmla="*/ 26 w 38"/>
                <a:gd name="T71" fmla="*/ 14 h 41"/>
                <a:gd name="T72" fmla="*/ 23 w 38"/>
                <a:gd name="T73" fmla="*/ 19 h 41"/>
                <a:gd name="T74" fmla="*/ 14 w 38"/>
                <a:gd name="T75" fmla="*/ 20 h 41"/>
                <a:gd name="T76" fmla="*/ 13 w 38"/>
                <a:gd name="T77" fmla="*/ 20 h 41"/>
                <a:gd name="T78" fmla="*/ 13 w 38"/>
                <a:gd name="T79" fmla="*/ 22 h 41"/>
                <a:gd name="T80" fmla="*/ 14 w 38"/>
                <a:gd name="T81" fmla="*/ 22 h 41"/>
                <a:gd name="T82" fmla="*/ 14 w 38"/>
                <a:gd name="T83" fmla="*/ 2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8" h="41">
                  <a:moveTo>
                    <a:pt x="23" y="19"/>
                  </a:moveTo>
                  <a:cubicBezTo>
                    <a:pt x="28" y="22"/>
                    <a:pt x="34" y="23"/>
                    <a:pt x="38" y="28"/>
                  </a:cubicBezTo>
                  <a:cubicBezTo>
                    <a:pt x="36" y="29"/>
                    <a:pt x="35" y="30"/>
                    <a:pt x="33" y="31"/>
                  </a:cubicBezTo>
                  <a:cubicBezTo>
                    <a:pt x="29" y="28"/>
                    <a:pt x="29" y="28"/>
                    <a:pt x="26" y="29"/>
                  </a:cubicBezTo>
                  <a:cubicBezTo>
                    <a:pt x="26" y="28"/>
                    <a:pt x="26" y="27"/>
                    <a:pt x="26" y="26"/>
                  </a:cubicBezTo>
                  <a:cubicBezTo>
                    <a:pt x="24" y="27"/>
                    <a:pt x="23" y="27"/>
                    <a:pt x="22" y="25"/>
                  </a:cubicBezTo>
                  <a:cubicBezTo>
                    <a:pt x="21" y="24"/>
                    <a:pt x="19" y="24"/>
                    <a:pt x="18" y="26"/>
                  </a:cubicBezTo>
                  <a:cubicBezTo>
                    <a:pt x="16" y="28"/>
                    <a:pt x="13" y="29"/>
                    <a:pt x="13" y="32"/>
                  </a:cubicBezTo>
                  <a:cubicBezTo>
                    <a:pt x="12" y="33"/>
                    <a:pt x="11" y="34"/>
                    <a:pt x="10" y="34"/>
                  </a:cubicBezTo>
                  <a:cubicBezTo>
                    <a:pt x="8" y="35"/>
                    <a:pt x="7" y="36"/>
                    <a:pt x="6" y="39"/>
                  </a:cubicBezTo>
                  <a:cubicBezTo>
                    <a:pt x="6" y="40"/>
                    <a:pt x="4" y="41"/>
                    <a:pt x="2" y="41"/>
                  </a:cubicBezTo>
                  <a:cubicBezTo>
                    <a:pt x="2" y="40"/>
                    <a:pt x="1" y="39"/>
                    <a:pt x="0" y="38"/>
                  </a:cubicBezTo>
                  <a:cubicBezTo>
                    <a:pt x="0" y="37"/>
                    <a:pt x="2" y="37"/>
                    <a:pt x="1" y="36"/>
                  </a:cubicBezTo>
                  <a:cubicBezTo>
                    <a:pt x="2" y="35"/>
                    <a:pt x="3" y="33"/>
                    <a:pt x="4" y="32"/>
                  </a:cubicBezTo>
                  <a:cubicBezTo>
                    <a:pt x="5" y="31"/>
                    <a:pt x="6" y="31"/>
                    <a:pt x="7" y="30"/>
                  </a:cubicBezTo>
                  <a:cubicBezTo>
                    <a:pt x="7" y="28"/>
                    <a:pt x="8" y="27"/>
                    <a:pt x="10" y="27"/>
                  </a:cubicBezTo>
                  <a:cubicBezTo>
                    <a:pt x="10" y="26"/>
                    <a:pt x="10" y="24"/>
                    <a:pt x="10" y="23"/>
                  </a:cubicBezTo>
                  <a:cubicBezTo>
                    <a:pt x="11" y="22"/>
                    <a:pt x="12" y="21"/>
                    <a:pt x="13" y="20"/>
                  </a:cubicBezTo>
                  <a:cubicBezTo>
                    <a:pt x="11" y="20"/>
                    <a:pt x="11" y="17"/>
                    <a:pt x="9" y="19"/>
                  </a:cubicBezTo>
                  <a:cubicBezTo>
                    <a:pt x="9" y="19"/>
                    <a:pt x="8" y="19"/>
                    <a:pt x="8" y="19"/>
                  </a:cubicBezTo>
                  <a:cubicBezTo>
                    <a:pt x="7" y="16"/>
                    <a:pt x="5" y="18"/>
                    <a:pt x="4" y="18"/>
                  </a:cubicBezTo>
                  <a:cubicBezTo>
                    <a:pt x="4" y="16"/>
                    <a:pt x="3" y="15"/>
                    <a:pt x="3" y="14"/>
                  </a:cubicBezTo>
                  <a:cubicBezTo>
                    <a:pt x="4" y="12"/>
                    <a:pt x="6" y="12"/>
                    <a:pt x="8" y="13"/>
                  </a:cubicBezTo>
                  <a:cubicBezTo>
                    <a:pt x="11" y="14"/>
                    <a:pt x="14" y="15"/>
                    <a:pt x="17" y="16"/>
                  </a:cubicBezTo>
                  <a:cubicBezTo>
                    <a:pt x="19" y="16"/>
                    <a:pt x="18" y="13"/>
                    <a:pt x="20" y="12"/>
                  </a:cubicBezTo>
                  <a:cubicBezTo>
                    <a:pt x="21" y="10"/>
                    <a:pt x="23" y="9"/>
                    <a:pt x="25" y="8"/>
                  </a:cubicBezTo>
                  <a:cubicBezTo>
                    <a:pt x="25" y="7"/>
                    <a:pt x="24" y="7"/>
                    <a:pt x="23" y="7"/>
                  </a:cubicBezTo>
                  <a:cubicBezTo>
                    <a:pt x="24" y="7"/>
                    <a:pt x="24" y="7"/>
                    <a:pt x="25" y="6"/>
                  </a:cubicBezTo>
                  <a:cubicBezTo>
                    <a:pt x="25" y="6"/>
                    <a:pt x="26" y="6"/>
                    <a:pt x="26" y="5"/>
                  </a:cubicBezTo>
                  <a:cubicBezTo>
                    <a:pt x="27" y="5"/>
                    <a:pt x="27" y="4"/>
                    <a:pt x="27" y="4"/>
                  </a:cubicBezTo>
                  <a:cubicBezTo>
                    <a:pt x="28" y="4"/>
                    <a:pt x="28" y="4"/>
                    <a:pt x="29" y="4"/>
                  </a:cubicBezTo>
                  <a:cubicBezTo>
                    <a:pt x="30" y="3"/>
                    <a:pt x="30" y="3"/>
                    <a:pt x="30" y="2"/>
                  </a:cubicBezTo>
                  <a:cubicBezTo>
                    <a:pt x="31" y="2"/>
                    <a:pt x="31" y="1"/>
                    <a:pt x="31" y="0"/>
                  </a:cubicBezTo>
                  <a:cubicBezTo>
                    <a:pt x="33" y="0"/>
                    <a:pt x="33" y="0"/>
                    <a:pt x="34" y="1"/>
                  </a:cubicBezTo>
                  <a:cubicBezTo>
                    <a:pt x="35" y="1"/>
                    <a:pt x="36" y="1"/>
                    <a:pt x="37" y="1"/>
                  </a:cubicBezTo>
                  <a:cubicBezTo>
                    <a:pt x="34" y="6"/>
                    <a:pt x="30" y="10"/>
                    <a:pt x="26" y="14"/>
                  </a:cubicBezTo>
                  <a:cubicBezTo>
                    <a:pt x="25" y="15"/>
                    <a:pt x="24" y="17"/>
                    <a:pt x="23" y="19"/>
                  </a:cubicBezTo>
                  <a:close/>
                  <a:moveTo>
                    <a:pt x="14" y="20"/>
                  </a:moveTo>
                  <a:cubicBezTo>
                    <a:pt x="14" y="20"/>
                    <a:pt x="14" y="20"/>
                    <a:pt x="13" y="20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2"/>
                    <a:pt x="14" y="21"/>
                    <a:pt x="14" y="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DFEF1458-E465-4097-89FF-01A7577EAB3E}"/>
                </a:ext>
              </a:extLst>
            </p:cNvPr>
            <p:cNvSpPr/>
            <p:nvPr/>
          </p:nvSpPr>
          <p:spPr>
            <a:xfrm rot="20233167">
              <a:off x="8509403" y="918568"/>
              <a:ext cx="1160028" cy="690702"/>
            </a:xfrm>
            <a:prstGeom prst="arc">
              <a:avLst>
                <a:gd name="adj1" fmla="val 11063596"/>
                <a:gd name="adj2" fmla="val 0"/>
              </a:avLst>
            </a:prstGeom>
            <a:ln w="254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4FDE8E6F-65E1-4AD7-9130-5A3FE52FEDF2}"/>
              </a:ext>
            </a:extLst>
          </p:cNvPr>
          <p:cNvSpPr/>
          <p:nvPr/>
        </p:nvSpPr>
        <p:spPr>
          <a:xfrm rot="18436144" flipH="1">
            <a:off x="6275927" y="1989112"/>
            <a:ext cx="1368039" cy="367258"/>
          </a:xfrm>
          <a:custGeom>
            <a:avLst/>
            <a:gdLst>
              <a:gd name="connsiteX0" fmla="*/ 0 w 1747731"/>
              <a:gd name="connsiteY0" fmla="*/ 0 h 538907"/>
              <a:gd name="connsiteX1" fmla="*/ 1747731 w 1747731"/>
              <a:gd name="connsiteY1" fmla="*/ 0 h 538907"/>
              <a:gd name="connsiteX2" fmla="*/ 1747731 w 1747731"/>
              <a:gd name="connsiteY2" fmla="*/ 538908 h 538907"/>
              <a:gd name="connsiteX3" fmla="*/ 0 w 1747731"/>
              <a:gd name="connsiteY3" fmla="*/ 538908 h 538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7731" h="538907">
                <a:moveTo>
                  <a:pt x="0" y="0"/>
                </a:moveTo>
                <a:lnTo>
                  <a:pt x="1747731" y="0"/>
                </a:lnTo>
                <a:lnTo>
                  <a:pt x="1747731" y="538908"/>
                </a:lnTo>
                <a:lnTo>
                  <a:pt x="0" y="538908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29696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D1D9355C-99B1-4F86-BEEB-5ED9EDD9DC01}"/>
              </a:ext>
            </a:extLst>
          </p:cNvPr>
          <p:cNvSpPr/>
          <p:nvPr/>
        </p:nvSpPr>
        <p:spPr>
          <a:xfrm rot="8991195">
            <a:off x="9926839" y="4980611"/>
            <a:ext cx="1368039" cy="367258"/>
          </a:xfrm>
          <a:custGeom>
            <a:avLst/>
            <a:gdLst>
              <a:gd name="connsiteX0" fmla="*/ 0 w 1747731"/>
              <a:gd name="connsiteY0" fmla="*/ 0 h 538907"/>
              <a:gd name="connsiteX1" fmla="*/ 1747731 w 1747731"/>
              <a:gd name="connsiteY1" fmla="*/ 0 h 538907"/>
              <a:gd name="connsiteX2" fmla="*/ 1747731 w 1747731"/>
              <a:gd name="connsiteY2" fmla="*/ 538908 h 538907"/>
              <a:gd name="connsiteX3" fmla="*/ 0 w 1747731"/>
              <a:gd name="connsiteY3" fmla="*/ 538908 h 538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7731" h="538907">
                <a:moveTo>
                  <a:pt x="0" y="0"/>
                </a:moveTo>
                <a:lnTo>
                  <a:pt x="1747731" y="0"/>
                </a:lnTo>
                <a:lnTo>
                  <a:pt x="1747731" y="538908"/>
                </a:lnTo>
                <a:lnTo>
                  <a:pt x="0" y="538908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29696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A83D17-8B5F-5745-9FC8-9B8ACCEDEAEB}"/>
              </a:ext>
            </a:extLst>
          </p:cNvPr>
          <p:cNvSpPr txBox="1"/>
          <p:nvPr/>
        </p:nvSpPr>
        <p:spPr>
          <a:xfrm>
            <a:off x="614332" y="715154"/>
            <a:ext cx="4168266" cy="73866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ID" sz="4800" dirty="0">
                <a:solidFill>
                  <a:schemeClr val="accent1"/>
                </a:solidFill>
                <a:latin typeface="+mj-lt"/>
              </a:rPr>
              <a:t>t1</a:t>
            </a:r>
          </a:p>
        </p:txBody>
      </p:sp>
      <p:sp>
        <p:nvSpPr>
          <p:cNvPr id="31" name="RightSub">
            <a:extLst>
              <a:ext uri="{FF2B5EF4-FFF2-40B4-BE49-F238E27FC236}">
                <a16:creationId xmlns:a16="http://schemas.microsoft.com/office/drawing/2014/main" id="{DEC3636E-F327-344B-9B00-D29F7D9A782C}"/>
              </a:ext>
            </a:extLst>
          </p:cNvPr>
          <p:cNvSpPr txBox="1"/>
          <p:nvPr/>
        </p:nvSpPr>
        <p:spPr>
          <a:xfrm>
            <a:off x="614331" y="1517199"/>
            <a:ext cx="4168266" cy="33374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t2</a:t>
            </a:r>
            <a:endParaRPr lang="en-ID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Justify Text Body">
            <a:extLst>
              <a:ext uri="{FF2B5EF4-FFF2-40B4-BE49-F238E27FC236}">
                <a16:creationId xmlns:a16="http://schemas.microsoft.com/office/drawing/2014/main" id="{D0F79664-04FF-A94A-8F04-087EF6E09177}"/>
              </a:ext>
            </a:extLst>
          </p:cNvPr>
          <p:cNvSpPr txBox="1"/>
          <p:nvPr/>
        </p:nvSpPr>
        <p:spPr>
          <a:xfrm>
            <a:off x="602588" y="1914326"/>
            <a:ext cx="5191402" cy="2920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#t3#</a:t>
            </a:r>
            <a:endParaRPr lang="en-ID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942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s">
            <a:extLst>
              <a:ext uri="{FF2B5EF4-FFF2-40B4-BE49-F238E27FC236}">
                <a16:creationId xmlns:a16="http://schemas.microsoft.com/office/drawing/2014/main" id="{B0A1E533-D838-4A39-90BE-1C5DC37A4E16}"/>
              </a:ext>
            </a:extLst>
          </p:cNvPr>
          <p:cNvSpPr>
            <a:spLocks/>
          </p:cNvSpPr>
          <p:nvPr/>
        </p:nvSpPr>
        <p:spPr>
          <a:xfrm>
            <a:off x="0" y="0"/>
            <a:ext cx="12193588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bg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752C89D-1DCD-4727-84B4-7A0B9B491AE6}"/>
              </a:ext>
            </a:extLst>
          </p:cNvPr>
          <p:cNvSpPr/>
          <p:nvPr/>
        </p:nvSpPr>
        <p:spPr>
          <a:xfrm rot="5122867" flipH="1">
            <a:off x="3453293" y="-1621424"/>
            <a:ext cx="5287002" cy="10402276"/>
          </a:xfrm>
          <a:custGeom>
            <a:avLst/>
            <a:gdLst>
              <a:gd name="connsiteX0" fmla="*/ 5286422 w 5286422"/>
              <a:gd name="connsiteY0" fmla="*/ 7999647 h 11037778"/>
              <a:gd name="connsiteX1" fmla="*/ 5286422 w 5286422"/>
              <a:gd name="connsiteY1" fmla="*/ 3178266 h 11037778"/>
              <a:gd name="connsiteX2" fmla="*/ 5286422 w 5286422"/>
              <a:gd name="connsiteY2" fmla="*/ 3178266 h 11037778"/>
              <a:gd name="connsiteX3" fmla="*/ 5286422 w 5286422"/>
              <a:gd name="connsiteY3" fmla="*/ 33620 h 11037778"/>
              <a:gd name="connsiteX4" fmla="*/ 5263842 w 5286422"/>
              <a:gd name="connsiteY4" fmla="*/ 26882 h 11037778"/>
              <a:gd name="connsiteX5" fmla="*/ 5124950 w 5286422"/>
              <a:gd name="connsiteY5" fmla="*/ 49676 h 11037778"/>
              <a:gd name="connsiteX6" fmla="*/ 5012552 w 5286422"/>
              <a:gd name="connsiteY6" fmla="*/ 119616 h 11037778"/>
              <a:gd name="connsiteX7" fmla="*/ 4918813 w 5286422"/>
              <a:gd name="connsiteY7" fmla="*/ 139306 h 11037778"/>
              <a:gd name="connsiteX8" fmla="*/ 4803474 w 5286422"/>
              <a:gd name="connsiteY8" fmla="*/ 207168 h 11037778"/>
              <a:gd name="connsiteX9" fmla="*/ 4666539 w 5286422"/>
              <a:gd name="connsiteY9" fmla="*/ 271930 h 11037778"/>
              <a:gd name="connsiteX10" fmla="*/ 4635617 w 5286422"/>
              <a:gd name="connsiteY10" fmla="*/ 403000 h 11037778"/>
              <a:gd name="connsiteX11" fmla="*/ 4632675 w 5286422"/>
              <a:gd name="connsiteY11" fmla="*/ 398338 h 11037778"/>
              <a:gd name="connsiteX12" fmla="*/ 4389237 w 5286422"/>
              <a:gd name="connsiteY12" fmla="*/ 497286 h 11037778"/>
              <a:gd name="connsiteX13" fmla="*/ 4124205 w 5286422"/>
              <a:gd name="connsiteY13" fmla="*/ 536142 h 11037778"/>
              <a:gd name="connsiteX14" fmla="*/ 3904815 w 5286422"/>
              <a:gd name="connsiteY14" fmla="*/ 538214 h 11037778"/>
              <a:gd name="connsiteX15" fmla="*/ 3790949 w 5286422"/>
              <a:gd name="connsiteY15" fmla="*/ 519046 h 11037778"/>
              <a:gd name="connsiteX16" fmla="*/ 3655978 w 5286422"/>
              <a:gd name="connsiteY16" fmla="*/ 478636 h 11037778"/>
              <a:gd name="connsiteX17" fmla="*/ 3541133 w 5286422"/>
              <a:gd name="connsiteY17" fmla="*/ 456878 h 11037778"/>
              <a:gd name="connsiteX18" fmla="*/ 3408614 w 5286422"/>
              <a:gd name="connsiteY18" fmla="*/ 457912 h 11037778"/>
              <a:gd name="connsiteX19" fmla="*/ 3199046 w 5286422"/>
              <a:gd name="connsiteY19" fmla="*/ 457912 h 11037778"/>
              <a:gd name="connsiteX20" fmla="*/ 2923702 w 5286422"/>
              <a:gd name="connsiteY20" fmla="*/ 438228 h 11037778"/>
              <a:gd name="connsiteX21" fmla="*/ 2745051 w 5286422"/>
              <a:gd name="connsiteY21" fmla="*/ 385384 h 11037778"/>
              <a:gd name="connsiteX22" fmla="*/ 2636095 w 5286422"/>
              <a:gd name="connsiteY22" fmla="*/ 297832 h 11037778"/>
              <a:gd name="connsiteX23" fmla="*/ 2472165 w 5286422"/>
              <a:gd name="connsiteY23" fmla="*/ 239808 h 11037778"/>
              <a:gd name="connsiteX24" fmla="*/ 2283208 w 5286422"/>
              <a:gd name="connsiteY24" fmla="*/ 248096 h 11037778"/>
              <a:gd name="connsiteX25" fmla="*/ 2158547 w 5286422"/>
              <a:gd name="connsiteY25" fmla="*/ 279698 h 11037778"/>
              <a:gd name="connsiteX26" fmla="*/ 1897930 w 5286422"/>
              <a:gd name="connsiteY26" fmla="*/ 334098 h 11037778"/>
              <a:gd name="connsiteX27" fmla="*/ 1850324 w 5286422"/>
              <a:gd name="connsiteY27" fmla="*/ 394710 h 11037778"/>
              <a:gd name="connsiteX28" fmla="*/ 1706026 w 5286422"/>
              <a:gd name="connsiteY28" fmla="*/ 396784 h 11037778"/>
              <a:gd name="connsiteX29" fmla="*/ 1447867 w 5286422"/>
              <a:gd name="connsiteY29" fmla="*/ 458434 h 11037778"/>
              <a:gd name="connsiteX30" fmla="*/ 1176450 w 5286422"/>
              <a:gd name="connsiteY30" fmla="*/ 477602 h 11037778"/>
              <a:gd name="connsiteX31" fmla="*/ 895712 w 5286422"/>
              <a:gd name="connsiteY31" fmla="*/ 477602 h 11037778"/>
              <a:gd name="connsiteX32" fmla="*/ 723444 w 5286422"/>
              <a:gd name="connsiteY32" fmla="*/ 488996 h 11037778"/>
              <a:gd name="connsiteX33" fmla="*/ 639027 w 5286422"/>
              <a:gd name="connsiteY33" fmla="*/ 517492 h 11037778"/>
              <a:gd name="connsiteX34" fmla="*/ 342088 w 5286422"/>
              <a:gd name="connsiteY34" fmla="*/ 529408 h 11037778"/>
              <a:gd name="connsiteX35" fmla="*/ 44175 w 5286422"/>
              <a:gd name="connsiteY35" fmla="*/ 536142 h 11037778"/>
              <a:gd name="connsiteX36" fmla="*/ 1 w 5286422"/>
              <a:gd name="connsiteY36" fmla="*/ 540286 h 11037778"/>
              <a:gd name="connsiteX37" fmla="*/ 1 w 5286422"/>
              <a:gd name="connsiteY37" fmla="*/ 3178266 h 11037778"/>
              <a:gd name="connsiteX38" fmla="*/ 0 w 5286422"/>
              <a:gd name="connsiteY38" fmla="*/ 3178266 h 11037778"/>
              <a:gd name="connsiteX39" fmla="*/ 1 w 5286422"/>
              <a:gd name="connsiteY39" fmla="*/ 7138934 h 11037778"/>
              <a:gd name="connsiteX40" fmla="*/ 1 w 5286422"/>
              <a:gd name="connsiteY40" fmla="*/ 7999647 h 11037778"/>
              <a:gd name="connsiteX41" fmla="*/ 1 w 5286422"/>
              <a:gd name="connsiteY41" fmla="*/ 10414548 h 11037778"/>
              <a:gd name="connsiteX42" fmla="*/ 186995 w 5286422"/>
              <a:gd name="connsiteY42" fmla="*/ 10338907 h 11037778"/>
              <a:gd name="connsiteX43" fmla="*/ 456938 w 5286422"/>
              <a:gd name="connsiteY43" fmla="*/ 10337874 h 11037778"/>
              <a:gd name="connsiteX44" fmla="*/ 526629 w 5286422"/>
              <a:gd name="connsiteY44" fmla="*/ 10374136 h 11037778"/>
              <a:gd name="connsiteX45" fmla="*/ 704791 w 5286422"/>
              <a:gd name="connsiteY45" fmla="*/ 10401075 h 11037778"/>
              <a:gd name="connsiteX46" fmla="*/ 781846 w 5286422"/>
              <a:gd name="connsiteY46" fmla="*/ 10459099 h 11037778"/>
              <a:gd name="connsiteX47" fmla="*/ 881480 w 5286422"/>
              <a:gd name="connsiteY47" fmla="*/ 10489149 h 11037778"/>
              <a:gd name="connsiteX48" fmla="*/ 1008599 w 5286422"/>
              <a:gd name="connsiteY48" fmla="*/ 10527483 h 11037778"/>
              <a:gd name="connsiteX49" fmla="*/ 1012035 w 5286422"/>
              <a:gd name="connsiteY49" fmla="*/ 10635758 h 11037778"/>
              <a:gd name="connsiteX50" fmla="*/ 1164181 w 5286422"/>
              <a:gd name="connsiteY50" fmla="*/ 10812423 h 11037778"/>
              <a:gd name="connsiteX51" fmla="*/ 1227988 w 5286422"/>
              <a:gd name="connsiteY51" fmla="*/ 10879769 h 11037778"/>
              <a:gd name="connsiteX52" fmla="*/ 1290316 w 5286422"/>
              <a:gd name="connsiteY52" fmla="*/ 10857491 h 11037778"/>
              <a:gd name="connsiteX53" fmla="*/ 1482220 w 5286422"/>
              <a:gd name="connsiteY53" fmla="*/ 11037778 h 11037778"/>
              <a:gd name="connsiteX54" fmla="*/ 1601486 w 5286422"/>
              <a:gd name="connsiteY54" fmla="*/ 11013949 h 11037778"/>
              <a:gd name="connsiteX55" fmla="*/ 1739400 w 5286422"/>
              <a:gd name="connsiteY55" fmla="*/ 10956959 h 11037778"/>
              <a:gd name="connsiteX56" fmla="*/ 1917562 w 5286422"/>
              <a:gd name="connsiteY56" fmla="*/ 10953854 h 11037778"/>
              <a:gd name="connsiteX57" fmla="*/ 2024555 w 5286422"/>
              <a:gd name="connsiteY57" fmla="*/ 10916036 h 11037778"/>
              <a:gd name="connsiteX58" fmla="*/ 2061855 w 5286422"/>
              <a:gd name="connsiteY58" fmla="*/ 10937792 h 11037778"/>
              <a:gd name="connsiteX59" fmla="*/ 2166890 w 5286422"/>
              <a:gd name="connsiteY59" fmla="*/ 10957998 h 11037778"/>
              <a:gd name="connsiteX60" fmla="*/ 2309219 w 5286422"/>
              <a:gd name="connsiteY60" fmla="*/ 10959037 h 11037778"/>
              <a:gd name="connsiteX61" fmla="*/ 2387258 w 5286422"/>
              <a:gd name="connsiteY61" fmla="*/ 10906708 h 11037778"/>
              <a:gd name="connsiteX62" fmla="*/ 2514377 w 5286422"/>
              <a:gd name="connsiteY62" fmla="*/ 10821745 h 11037778"/>
              <a:gd name="connsiteX63" fmla="*/ 2678302 w 5286422"/>
              <a:gd name="connsiteY63" fmla="*/ 10818123 h 11037778"/>
              <a:gd name="connsiteX64" fmla="*/ 2777936 w 5286422"/>
              <a:gd name="connsiteY64" fmla="*/ 10798434 h 11037778"/>
              <a:gd name="connsiteX65" fmla="*/ 2878549 w 5286422"/>
              <a:gd name="connsiteY65" fmla="*/ 10760616 h 11037778"/>
              <a:gd name="connsiteX66" fmla="*/ 2950698 w 5286422"/>
              <a:gd name="connsiteY66" fmla="*/ 10696376 h 11037778"/>
              <a:gd name="connsiteX67" fmla="*/ 3025789 w 5286422"/>
              <a:gd name="connsiteY67" fmla="*/ 10698965 h 11037778"/>
              <a:gd name="connsiteX68" fmla="*/ 3130823 w 5286422"/>
              <a:gd name="connsiteY68" fmla="*/ 10697926 h 11037778"/>
              <a:gd name="connsiteX69" fmla="*/ 3217204 w 5286422"/>
              <a:gd name="connsiteY69" fmla="*/ 10737299 h 11037778"/>
              <a:gd name="connsiteX70" fmla="*/ 3472910 w 5286422"/>
              <a:gd name="connsiteY70" fmla="*/ 10649230 h 11037778"/>
              <a:gd name="connsiteX71" fmla="*/ 3653036 w 5286422"/>
              <a:gd name="connsiteY71" fmla="*/ 10623847 h 11037778"/>
              <a:gd name="connsiteX72" fmla="*/ 3883710 w 5286422"/>
              <a:gd name="connsiteY72" fmla="*/ 10634725 h 11037778"/>
              <a:gd name="connsiteX73" fmla="*/ 4106045 w 5286422"/>
              <a:gd name="connsiteY73" fmla="*/ 10638869 h 11037778"/>
              <a:gd name="connsiteX74" fmla="*/ 4296476 w 5286422"/>
              <a:gd name="connsiteY74" fmla="*/ 10700004 h 11037778"/>
              <a:gd name="connsiteX75" fmla="*/ 4484944 w 5286422"/>
              <a:gd name="connsiteY75" fmla="*/ 10760094 h 11037778"/>
              <a:gd name="connsiteX76" fmla="*/ 4695496 w 5286422"/>
              <a:gd name="connsiteY76" fmla="*/ 10738855 h 11037778"/>
              <a:gd name="connsiteX77" fmla="*/ 4969361 w 5286422"/>
              <a:gd name="connsiteY77" fmla="*/ 10738855 h 11037778"/>
              <a:gd name="connsiteX78" fmla="*/ 5179424 w 5286422"/>
              <a:gd name="connsiteY78" fmla="*/ 10738855 h 11037778"/>
              <a:gd name="connsiteX79" fmla="*/ 5286421 w 5286422"/>
              <a:gd name="connsiteY79" fmla="*/ 10653892 h 11037778"/>
              <a:gd name="connsiteX80" fmla="*/ 5286421 w 5286422"/>
              <a:gd name="connsiteY80" fmla="*/ 7999647 h 11037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5286422" h="11037778">
                <a:moveTo>
                  <a:pt x="5286422" y="7999647"/>
                </a:moveTo>
                <a:lnTo>
                  <a:pt x="5286422" y="3178266"/>
                </a:lnTo>
                <a:lnTo>
                  <a:pt x="5286422" y="3178266"/>
                </a:lnTo>
                <a:lnTo>
                  <a:pt x="5286422" y="33620"/>
                </a:lnTo>
                <a:cubicBezTo>
                  <a:pt x="5279059" y="32582"/>
                  <a:pt x="5271695" y="30508"/>
                  <a:pt x="5263842" y="26882"/>
                </a:cubicBezTo>
                <a:cubicBezTo>
                  <a:pt x="5218199" y="70920"/>
                  <a:pt x="5168140" y="-70517"/>
                  <a:pt x="5124950" y="49676"/>
                </a:cubicBezTo>
                <a:cubicBezTo>
                  <a:pt x="5081759" y="36210"/>
                  <a:pt x="5053780" y="107182"/>
                  <a:pt x="5012552" y="119616"/>
                </a:cubicBezTo>
                <a:cubicBezTo>
                  <a:pt x="4980651" y="9270"/>
                  <a:pt x="4953167" y="159506"/>
                  <a:pt x="4918813" y="139306"/>
                </a:cubicBezTo>
                <a:cubicBezTo>
                  <a:pt x="4861385" y="186446"/>
                  <a:pt x="4846175" y="131016"/>
                  <a:pt x="4803474" y="207168"/>
                </a:cubicBezTo>
                <a:cubicBezTo>
                  <a:pt x="4763225" y="292132"/>
                  <a:pt x="4705313" y="279698"/>
                  <a:pt x="4666539" y="271930"/>
                </a:cubicBezTo>
                <a:cubicBezTo>
                  <a:pt x="4640038" y="362072"/>
                  <a:pt x="4636112" y="394194"/>
                  <a:pt x="4635617" y="403000"/>
                </a:cubicBezTo>
                <a:cubicBezTo>
                  <a:pt x="4635127" y="401444"/>
                  <a:pt x="4634148" y="399372"/>
                  <a:pt x="4632675" y="398338"/>
                </a:cubicBezTo>
                <a:cubicBezTo>
                  <a:pt x="4604700" y="569298"/>
                  <a:pt x="4507030" y="493140"/>
                  <a:pt x="4389237" y="497286"/>
                </a:cubicBezTo>
                <a:cubicBezTo>
                  <a:pt x="4299419" y="419578"/>
                  <a:pt x="4213038" y="481230"/>
                  <a:pt x="4124205" y="536142"/>
                </a:cubicBezTo>
                <a:cubicBezTo>
                  <a:pt x="4053529" y="550648"/>
                  <a:pt x="3975980" y="533552"/>
                  <a:pt x="3904815" y="538214"/>
                </a:cubicBezTo>
                <a:cubicBezTo>
                  <a:pt x="3861135" y="450146"/>
                  <a:pt x="3830703" y="703478"/>
                  <a:pt x="3790949" y="519046"/>
                </a:cubicBezTo>
                <a:cubicBezTo>
                  <a:pt x="3729601" y="605044"/>
                  <a:pt x="3722237" y="369328"/>
                  <a:pt x="3655978" y="478636"/>
                </a:cubicBezTo>
                <a:cubicBezTo>
                  <a:pt x="3615735" y="494180"/>
                  <a:pt x="3580397" y="370360"/>
                  <a:pt x="3541133" y="456878"/>
                </a:cubicBezTo>
                <a:cubicBezTo>
                  <a:pt x="3498921" y="454290"/>
                  <a:pt x="3451315" y="474490"/>
                  <a:pt x="3408614" y="457912"/>
                </a:cubicBezTo>
                <a:cubicBezTo>
                  <a:pt x="3338923" y="375022"/>
                  <a:pt x="3268737" y="459984"/>
                  <a:pt x="3199046" y="457912"/>
                </a:cubicBezTo>
                <a:cubicBezTo>
                  <a:pt x="3105791" y="421650"/>
                  <a:pt x="3016468" y="575514"/>
                  <a:pt x="2923702" y="438228"/>
                </a:cubicBezTo>
                <a:cubicBezTo>
                  <a:pt x="2860880" y="427350"/>
                  <a:pt x="2794626" y="339276"/>
                  <a:pt x="2745051" y="385384"/>
                </a:cubicBezTo>
                <a:cubicBezTo>
                  <a:pt x="2702844" y="286436"/>
                  <a:pt x="2688612" y="318554"/>
                  <a:pt x="2636095" y="297832"/>
                </a:cubicBezTo>
                <a:cubicBezTo>
                  <a:pt x="2587505" y="220124"/>
                  <a:pt x="2526646" y="265192"/>
                  <a:pt x="2472165" y="239808"/>
                </a:cubicBezTo>
                <a:cubicBezTo>
                  <a:pt x="2416706" y="229446"/>
                  <a:pt x="2334741" y="195256"/>
                  <a:pt x="2283208" y="248096"/>
                </a:cubicBezTo>
                <a:cubicBezTo>
                  <a:pt x="2229712" y="212352"/>
                  <a:pt x="2219407" y="340832"/>
                  <a:pt x="2158547" y="279698"/>
                </a:cubicBezTo>
                <a:cubicBezTo>
                  <a:pt x="2051550" y="318038"/>
                  <a:pt x="1965169" y="136194"/>
                  <a:pt x="1897930" y="334098"/>
                </a:cubicBezTo>
                <a:cubicBezTo>
                  <a:pt x="1885167" y="321142"/>
                  <a:pt x="1869956" y="269336"/>
                  <a:pt x="1850324" y="394710"/>
                </a:cubicBezTo>
                <a:cubicBezTo>
                  <a:pt x="1813513" y="336688"/>
                  <a:pt x="1746764" y="505058"/>
                  <a:pt x="1706026" y="396784"/>
                </a:cubicBezTo>
                <a:cubicBezTo>
                  <a:pt x="1612776" y="414916"/>
                  <a:pt x="1538174" y="484852"/>
                  <a:pt x="1447867" y="458434"/>
                </a:cubicBezTo>
                <a:cubicBezTo>
                  <a:pt x="1355596" y="451178"/>
                  <a:pt x="1269705" y="470868"/>
                  <a:pt x="1176450" y="477602"/>
                </a:cubicBezTo>
                <a:cubicBezTo>
                  <a:pt x="1082711" y="356372"/>
                  <a:pt x="987003" y="439784"/>
                  <a:pt x="895712" y="477602"/>
                </a:cubicBezTo>
                <a:cubicBezTo>
                  <a:pt x="816694" y="431496"/>
                  <a:pt x="760251" y="456878"/>
                  <a:pt x="723444" y="488996"/>
                </a:cubicBezTo>
                <a:cubicBezTo>
                  <a:pt x="740619" y="542876"/>
                  <a:pt x="666511" y="510758"/>
                  <a:pt x="639027" y="517492"/>
                </a:cubicBezTo>
                <a:cubicBezTo>
                  <a:pt x="586510" y="516458"/>
                  <a:pt x="464791" y="550132"/>
                  <a:pt x="342088" y="529408"/>
                </a:cubicBezTo>
                <a:cubicBezTo>
                  <a:pt x="196321" y="657888"/>
                  <a:pt x="164910" y="614888"/>
                  <a:pt x="44175" y="536142"/>
                </a:cubicBezTo>
                <a:cubicBezTo>
                  <a:pt x="29449" y="538214"/>
                  <a:pt x="14727" y="539252"/>
                  <a:pt x="1" y="540286"/>
                </a:cubicBezTo>
                <a:lnTo>
                  <a:pt x="1" y="3178266"/>
                </a:lnTo>
                <a:lnTo>
                  <a:pt x="0" y="3178266"/>
                </a:lnTo>
                <a:lnTo>
                  <a:pt x="1" y="7138934"/>
                </a:lnTo>
                <a:lnTo>
                  <a:pt x="1" y="7999647"/>
                </a:lnTo>
                <a:lnTo>
                  <a:pt x="1" y="10414548"/>
                </a:lnTo>
                <a:cubicBezTo>
                  <a:pt x="21106" y="10335801"/>
                  <a:pt x="98161" y="10250316"/>
                  <a:pt x="186995" y="10338907"/>
                </a:cubicBezTo>
                <a:cubicBezTo>
                  <a:pt x="368594" y="10339424"/>
                  <a:pt x="400984" y="10406259"/>
                  <a:pt x="456938" y="10337874"/>
                </a:cubicBezTo>
                <a:cubicBezTo>
                  <a:pt x="513381" y="10428531"/>
                  <a:pt x="456448" y="10364291"/>
                  <a:pt x="526629" y="10374136"/>
                </a:cubicBezTo>
                <a:cubicBezTo>
                  <a:pt x="541356" y="10424387"/>
                  <a:pt x="665527" y="10469982"/>
                  <a:pt x="704791" y="10401075"/>
                </a:cubicBezTo>
                <a:cubicBezTo>
                  <a:pt x="748471" y="10547689"/>
                  <a:pt x="720986" y="10456510"/>
                  <a:pt x="781846" y="10459099"/>
                </a:cubicBezTo>
                <a:cubicBezTo>
                  <a:pt x="815715" y="10459621"/>
                  <a:pt x="822584" y="10374652"/>
                  <a:pt x="881480" y="10489149"/>
                </a:cubicBezTo>
                <a:cubicBezTo>
                  <a:pt x="929581" y="10482932"/>
                  <a:pt x="979640" y="10510905"/>
                  <a:pt x="1008599" y="10527483"/>
                </a:cubicBezTo>
                <a:cubicBezTo>
                  <a:pt x="1004177" y="10528000"/>
                  <a:pt x="1006146" y="10509872"/>
                  <a:pt x="1012035" y="10635758"/>
                </a:cubicBezTo>
                <a:cubicBezTo>
                  <a:pt x="1062584" y="10630580"/>
                  <a:pt x="1134244" y="10790661"/>
                  <a:pt x="1164181" y="10812423"/>
                </a:cubicBezTo>
                <a:cubicBezTo>
                  <a:pt x="1157313" y="10702593"/>
                  <a:pt x="1214735" y="10868891"/>
                  <a:pt x="1227988" y="10879769"/>
                </a:cubicBezTo>
                <a:cubicBezTo>
                  <a:pt x="1253015" y="10982865"/>
                  <a:pt x="1265289" y="10825373"/>
                  <a:pt x="1290316" y="10857491"/>
                </a:cubicBezTo>
                <a:cubicBezTo>
                  <a:pt x="1404182" y="10788589"/>
                  <a:pt x="1410566" y="10942976"/>
                  <a:pt x="1482220" y="11037778"/>
                </a:cubicBezTo>
                <a:cubicBezTo>
                  <a:pt x="1509216" y="10984421"/>
                  <a:pt x="1574981" y="11056950"/>
                  <a:pt x="1601486" y="11013949"/>
                </a:cubicBezTo>
                <a:cubicBezTo>
                  <a:pt x="1649582" y="10938831"/>
                  <a:pt x="1678541" y="10939865"/>
                  <a:pt x="1739400" y="10956959"/>
                </a:cubicBezTo>
                <a:cubicBezTo>
                  <a:pt x="1797807" y="10879769"/>
                  <a:pt x="1860140" y="11018094"/>
                  <a:pt x="1917562" y="10953854"/>
                </a:cubicBezTo>
                <a:cubicBezTo>
                  <a:pt x="1951916" y="10971987"/>
                  <a:pt x="1986275" y="10861118"/>
                  <a:pt x="2024555" y="10916036"/>
                </a:cubicBezTo>
                <a:cubicBezTo>
                  <a:pt x="2052039" y="10993743"/>
                  <a:pt x="2042718" y="11007733"/>
                  <a:pt x="2061855" y="10937792"/>
                </a:cubicBezTo>
                <a:cubicBezTo>
                  <a:pt x="2101120" y="11061612"/>
                  <a:pt x="2110446" y="10959554"/>
                  <a:pt x="2166890" y="10957998"/>
                </a:cubicBezTo>
                <a:cubicBezTo>
                  <a:pt x="2206154" y="10889097"/>
                  <a:pt x="2270939" y="10998405"/>
                  <a:pt x="2309219" y="10959037"/>
                </a:cubicBezTo>
                <a:cubicBezTo>
                  <a:pt x="2340141" y="10992710"/>
                  <a:pt x="2365663" y="11035189"/>
                  <a:pt x="2387258" y="10906708"/>
                </a:cubicBezTo>
                <a:cubicBezTo>
                  <a:pt x="2426033" y="10921736"/>
                  <a:pt x="2455970" y="10882358"/>
                  <a:pt x="2514377" y="10821745"/>
                </a:cubicBezTo>
                <a:cubicBezTo>
                  <a:pt x="2565420" y="10811384"/>
                  <a:pt x="2625790" y="10879769"/>
                  <a:pt x="2678302" y="10818123"/>
                </a:cubicBezTo>
                <a:cubicBezTo>
                  <a:pt x="2731308" y="10881841"/>
                  <a:pt x="2736219" y="10746110"/>
                  <a:pt x="2777936" y="10798434"/>
                </a:cubicBezTo>
                <a:cubicBezTo>
                  <a:pt x="2811310" y="10859046"/>
                  <a:pt x="2849595" y="10736782"/>
                  <a:pt x="2878549" y="10760616"/>
                </a:cubicBezTo>
                <a:cubicBezTo>
                  <a:pt x="2911923" y="10839362"/>
                  <a:pt x="2907507" y="10665292"/>
                  <a:pt x="2950698" y="10696376"/>
                </a:cubicBezTo>
                <a:cubicBezTo>
                  <a:pt x="2963951" y="10775122"/>
                  <a:pt x="3017936" y="10669953"/>
                  <a:pt x="3025789" y="10698965"/>
                </a:cubicBezTo>
                <a:cubicBezTo>
                  <a:pt x="3060637" y="10665292"/>
                  <a:pt x="3095975" y="10621252"/>
                  <a:pt x="3130823" y="10697926"/>
                </a:cubicBezTo>
                <a:cubicBezTo>
                  <a:pt x="3179414" y="10632652"/>
                  <a:pt x="3178919" y="10710882"/>
                  <a:pt x="3217204" y="10737299"/>
                </a:cubicBezTo>
                <a:cubicBezTo>
                  <a:pt x="3286895" y="10773050"/>
                  <a:pt x="3404198" y="10669953"/>
                  <a:pt x="3472910" y="10649230"/>
                </a:cubicBezTo>
                <a:cubicBezTo>
                  <a:pt x="3533280" y="10612446"/>
                  <a:pt x="3595118" y="10573073"/>
                  <a:pt x="3653036" y="10623847"/>
                </a:cubicBezTo>
                <a:cubicBezTo>
                  <a:pt x="3728616" y="10576184"/>
                  <a:pt x="3809602" y="10622291"/>
                  <a:pt x="3883710" y="10634725"/>
                </a:cubicBezTo>
                <a:cubicBezTo>
                  <a:pt x="3954385" y="10644569"/>
                  <a:pt x="4034386" y="10750255"/>
                  <a:pt x="4106045" y="10638869"/>
                </a:cubicBezTo>
                <a:cubicBezTo>
                  <a:pt x="4182116" y="10590168"/>
                  <a:pt x="4239543" y="10692748"/>
                  <a:pt x="4296476" y="10700004"/>
                </a:cubicBezTo>
                <a:cubicBezTo>
                  <a:pt x="4353409" y="10721243"/>
                  <a:pt x="4409848" y="10781856"/>
                  <a:pt x="4484944" y="10760094"/>
                </a:cubicBezTo>
                <a:cubicBezTo>
                  <a:pt x="4557582" y="10718654"/>
                  <a:pt x="4622858" y="10770977"/>
                  <a:pt x="4695496" y="10738855"/>
                </a:cubicBezTo>
                <a:cubicBezTo>
                  <a:pt x="4786784" y="10657520"/>
                  <a:pt x="4878074" y="10640425"/>
                  <a:pt x="4969361" y="10738855"/>
                </a:cubicBezTo>
                <a:cubicBezTo>
                  <a:pt x="5039547" y="10674614"/>
                  <a:pt x="5110711" y="10758544"/>
                  <a:pt x="5179424" y="10738855"/>
                </a:cubicBezTo>
                <a:cubicBezTo>
                  <a:pt x="5215746" y="10662181"/>
                  <a:pt x="5251573" y="10648714"/>
                  <a:pt x="5286421" y="10653892"/>
                </a:cubicBezTo>
                <a:lnTo>
                  <a:pt x="5286421" y="7999647"/>
                </a:lnTo>
                <a:close/>
              </a:path>
            </a:pathLst>
          </a:custGeom>
          <a:solidFill>
            <a:schemeClr val="bg1">
              <a:lumMod val="95000"/>
              <a:alpha val="85000"/>
            </a:schemeClr>
          </a:solidFill>
          <a:ln w="9525" cap="flat">
            <a:noFill/>
            <a:prstDash val="solid"/>
            <a:miter/>
          </a:ln>
          <a:effectLst>
            <a:innerShdw blurRad="381000">
              <a:prstClr val="black">
                <a:alpha val="39000"/>
              </a:prstClr>
            </a:innerShdw>
          </a:effectLst>
        </p:spPr>
        <p:txBody>
          <a:bodyPr wrap="square" rtlCol="0" anchor="ctr">
            <a:noAutofit/>
          </a:bodyPr>
          <a:lstStyle/>
          <a:p>
            <a:endParaRPr lang="id-ID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B99FA85-9702-4956-AAB7-E59A26F8ED2B}"/>
              </a:ext>
            </a:extLst>
          </p:cNvPr>
          <p:cNvSpPr/>
          <p:nvPr/>
        </p:nvSpPr>
        <p:spPr>
          <a:xfrm rot="2700000" flipH="1">
            <a:off x="9365938" y="467304"/>
            <a:ext cx="2492842" cy="746000"/>
          </a:xfrm>
          <a:custGeom>
            <a:avLst/>
            <a:gdLst>
              <a:gd name="connsiteX0" fmla="*/ 1232916 w 1257300"/>
              <a:gd name="connsiteY0" fmla="*/ 69818 h 390525"/>
              <a:gd name="connsiteX1" fmla="*/ 1236726 w 1257300"/>
              <a:gd name="connsiteY1" fmla="*/ 97917 h 390525"/>
              <a:gd name="connsiteX2" fmla="*/ 1225582 w 1257300"/>
              <a:gd name="connsiteY2" fmla="*/ 197358 h 390525"/>
              <a:gd name="connsiteX3" fmla="*/ 1222724 w 1257300"/>
              <a:gd name="connsiteY3" fmla="*/ 230886 h 390525"/>
              <a:gd name="connsiteX4" fmla="*/ 1237107 w 1257300"/>
              <a:gd name="connsiteY4" fmla="*/ 260318 h 390525"/>
              <a:gd name="connsiteX5" fmla="*/ 1231964 w 1257300"/>
              <a:gd name="connsiteY5" fmla="*/ 308705 h 390525"/>
              <a:gd name="connsiteX6" fmla="*/ 1229868 w 1257300"/>
              <a:gd name="connsiteY6" fmla="*/ 333280 h 390525"/>
              <a:gd name="connsiteX7" fmla="*/ 1246537 w 1257300"/>
              <a:gd name="connsiteY7" fmla="*/ 364522 h 390525"/>
              <a:gd name="connsiteX8" fmla="*/ 1239107 w 1257300"/>
              <a:gd name="connsiteY8" fmla="*/ 371570 h 390525"/>
              <a:gd name="connsiteX9" fmla="*/ 1253204 w 1257300"/>
              <a:gd name="connsiteY9" fmla="*/ 390525 h 390525"/>
              <a:gd name="connsiteX10" fmla="*/ 8763 w 1257300"/>
              <a:gd name="connsiteY10" fmla="*/ 390525 h 390525"/>
              <a:gd name="connsiteX11" fmla="*/ 6287 w 1257300"/>
              <a:gd name="connsiteY11" fmla="*/ 378333 h 390525"/>
              <a:gd name="connsiteX12" fmla="*/ 19336 w 1257300"/>
              <a:gd name="connsiteY12" fmla="*/ 371666 h 390525"/>
              <a:gd name="connsiteX13" fmla="*/ 15335 w 1257300"/>
              <a:gd name="connsiteY13" fmla="*/ 366713 h 390525"/>
              <a:gd name="connsiteX14" fmla="*/ 26098 w 1257300"/>
              <a:gd name="connsiteY14" fmla="*/ 356330 h 390525"/>
              <a:gd name="connsiteX15" fmla="*/ 15240 w 1257300"/>
              <a:gd name="connsiteY15" fmla="*/ 351758 h 390525"/>
              <a:gd name="connsiteX16" fmla="*/ 24575 w 1257300"/>
              <a:gd name="connsiteY16" fmla="*/ 321374 h 390525"/>
              <a:gd name="connsiteX17" fmla="*/ 22288 w 1257300"/>
              <a:gd name="connsiteY17" fmla="*/ 281940 h 390525"/>
              <a:gd name="connsiteX18" fmla="*/ 33909 w 1257300"/>
              <a:gd name="connsiteY18" fmla="*/ 237935 h 390525"/>
              <a:gd name="connsiteX19" fmla="*/ 15335 w 1257300"/>
              <a:gd name="connsiteY19" fmla="*/ 218980 h 390525"/>
              <a:gd name="connsiteX20" fmla="*/ 19431 w 1257300"/>
              <a:gd name="connsiteY20" fmla="*/ 212217 h 390525"/>
              <a:gd name="connsiteX21" fmla="*/ 10001 w 1257300"/>
              <a:gd name="connsiteY21" fmla="*/ 199930 h 390525"/>
              <a:gd name="connsiteX22" fmla="*/ 27527 w 1257300"/>
              <a:gd name="connsiteY22" fmla="*/ 168212 h 390525"/>
              <a:gd name="connsiteX23" fmla="*/ 22193 w 1257300"/>
              <a:gd name="connsiteY23" fmla="*/ 64865 h 390525"/>
              <a:gd name="connsiteX24" fmla="*/ 10096 w 1257300"/>
              <a:gd name="connsiteY24" fmla="*/ 26003 h 390525"/>
              <a:gd name="connsiteX25" fmla="*/ 0 w 1257300"/>
              <a:gd name="connsiteY25" fmla="*/ 14002 h 390525"/>
              <a:gd name="connsiteX26" fmla="*/ 0 w 1257300"/>
              <a:gd name="connsiteY26" fmla="*/ 0 h 390525"/>
              <a:gd name="connsiteX27" fmla="*/ 1257300 w 1257300"/>
              <a:gd name="connsiteY27" fmla="*/ 0 h 390525"/>
              <a:gd name="connsiteX28" fmla="*/ 1257300 w 1257300"/>
              <a:gd name="connsiteY28" fmla="*/ 3143 h 390525"/>
              <a:gd name="connsiteX29" fmla="*/ 1245680 w 1257300"/>
              <a:gd name="connsiteY29" fmla="*/ 46673 h 390525"/>
              <a:gd name="connsiteX30" fmla="*/ 1232916 w 1257300"/>
              <a:gd name="connsiteY30" fmla="*/ 69818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57300" h="390525">
                <a:moveTo>
                  <a:pt x="1232916" y="69818"/>
                </a:moveTo>
                <a:cubicBezTo>
                  <a:pt x="1231773" y="75438"/>
                  <a:pt x="1237393" y="89916"/>
                  <a:pt x="1236726" y="97917"/>
                </a:cubicBezTo>
                <a:cubicBezTo>
                  <a:pt x="1179862" y="121349"/>
                  <a:pt x="1247680" y="181451"/>
                  <a:pt x="1225582" y="197358"/>
                </a:cubicBezTo>
                <a:cubicBezTo>
                  <a:pt x="1229392" y="212789"/>
                  <a:pt x="1220153" y="218218"/>
                  <a:pt x="1222724" y="230886"/>
                </a:cubicBezTo>
                <a:cubicBezTo>
                  <a:pt x="1224248" y="238601"/>
                  <a:pt x="1234440" y="252031"/>
                  <a:pt x="1237107" y="260318"/>
                </a:cubicBezTo>
                <a:cubicBezTo>
                  <a:pt x="1205103" y="279273"/>
                  <a:pt x="1226344" y="281559"/>
                  <a:pt x="1231964" y="308705"/>
                </a:cubicBezTo>
                <a:cubicBezTo>
                  <a:pt x="1233297" y="315278"/>
                  <a:pt x="1228820" y="329756"/>
                  <a:pt x="1229868" y="333280"/>
                </a:cubicBezTo>
                <a:cubicBezTo>
                  <a:pt x="1233678" y="345662"/>
                  <a:pt x="1241774" y="353378"/>
                  <a:pt x="1246537" y="364522"/>
                </a:cubicBezTo>
                <a:cubicBezTo>
                  <a:pt x="1243965" y="366427"/>
                  <a:pt x="1241108" y="370046"/>
                  <a:pt x="1239107" y="371570"/>
                </a:cubicBezTo>
                <a:cubicBezTo>
                  <a:pt x="1245965" y="375571"/>
                  <a:pt x="1250918" y="382048"/>
                  <a:pt x="1253204" y="390525"/>
                </a:cubicBezTo>
                <a:lnTo>
                  <a:pt x="8763" y="390525"/>
                </a:lnTo>
                <a:cubicBezTo>
                  <a:pt x="7906" y="386429"/>
                  <a:pt x="7715" y="382143"/>
                  <a:pt x="6287" y="378333"/>
                </a:cubicBezTo>
                <a:cubicBezTo>
                  <a:pt x="10382" y="376809"/>
                  <a:pt x="15907" y="372142"/>
                  <a:pt x="19336" y="371666"/>
                </a:cubicBezTo>
                <a:cubicBezTo>
                  <a:pt x="18193" y="369665"/>
                  <a:pt x="16954" y="368046"/>
                  <a:pt x="15335" y="366713"/>
                </a:cubicBezTo>
                <a:cubicBezTo>
                  <a:pt x="18002" y="365093"/>
                  <a:pt x="23527" y="358616"/>
                  <a:pt x="26098" y="356330"/>
                </a:cubicBezTo>
                <a:cubicBezTo>
                  <a:pt x="22479" y="355378"/>
                  <a:pt x="18764" y="352616"/>
                  <a:pt x="15240" y="351758"/>
                </a:cubicBezTo>
                <a:cubicBezTo>
                  <a:pt x="23431" y="346996"/>
                  <a:pt x="27432" y="334994"/>
                  <a:pt x="24575" y="321374"/>
                </a:cubicBezTo>
                <a:cubicBezTo>
                  <a:pt x="2762" y="316992"/>
                  <a:pt x="-2096" y="286512"/>
                  <a:pt x="22288" y="281940"/>
                </a:cubicBezTo>
                <a:cubicBezTo>
                  <a:pt x="10573" y="261842"/>
                  <a:pt x="27718" y="253556"/>
                  <a:pt x="33909" y="237935"/>
                </a:cubicBezTo>
                <a:cubicBezTo>
                  <a:pt x="27623" y="230981"/>
                  <a:pt x="22003" y="225266"/>
                  <a:pt x="15335" y="218980"/>
                </a:cubicBezTo>
                <a:cubicBezTo>
                  <a:pt x="16097" y="215360"/>
                  <a:pt x="17812" y="215837"/>
                  <a:pt x="19431" y="212217"/>
                </a:cubicBezTo>
                <a:cubicBezTo>
                  <a:pt x="16383" y="209645"/>
                  <a:pt x="13049" y="203264"/>
                  <a:pt x="10001" y="199930"/>
                </a:cubicBezTo>
                <a:cubicBezTo>
                  <a:pt x="14954" y="188976"/>
                  <a:pt x="21622" y="179070"/>
                  <a:pt x="27527" y="168212"/>
                </a:cubicBezTo>
                <a:cubicBezTo>
                  <a:pt x="3429" y="146304"/>
                  <a:pt x="7620" y="94202"/>
                  <a:pt x="22193" y="64865"/>
                </a:cubicBezTo>
                <a:cubicBezTo>
                  <a:pt x="8096" y="60579"/>
                  <a:pt x="9144" y="43053"/>
                  <a:pt x="10096" y="26003"/>
                </a:cubicBezTo>
                <a:cubicBezTo>
                  <a:pt x="5239" y="23241"/>
                  <a:pt x="3143" y="18574"/>
                  <a:pt x="0" y="14002"/>
                </a:cubicBezTo>
                <a:lnTo>
                  <a:pt x="0" y="0"/>
                </a:lnTo>
                <a:lnTo>
                  <a:pt x="1257300" y="0"/>
                </a:lnTo>
                <a:lnTo>
                  <a:pt x="1257300" y="3143"/>
                </a:lnTo>
                <a:cubicBezTo>
                  <a:pt x="1254538" y="17431"/>
                  <a:pt x="1249299" y="35052"/>
                  <a:pt x="1245680" y="46673"/>
                </a:cubicBezTo>
                <a:cubicBezTo>
                  <a:pt x="1242632" y="56293"/>
                  <a:pt x="1235393" y="58674"/>
                  <a:pt x="1232916" y="69818"/>
                </a:cubicBezTo>
              </a:path>
            </a:pathLst>
          </a:custGeom>
          <a:solidFill>
            <a:schemeClr val="accent1">
              <a:alpha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id-ID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26D031-1C17-4EBC-8B87-1279F8910E9F}"/>
              </a:ext>
            </a:extLst>
          </p:cNvPr>
          <p:cNvSpPr txBox="1"/>
          <p:nvPr/>
        </p:nvSpPr>
        <p:spPr>
          <a:xfrm>
            <a:off x="2052061" y="1985408"/>
            <a:ext cx="8089466" cy="83099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ID" sz="5400" dirty="0">
                <a:solidFill>
                  <a:schemeClr val="accent1"/>
                </a:solidFill>
                <a:latin typeface="+mj-lt"/>
              </a:rPr>
              <a:t>t1</a:t>
            </a:r>
          </a:p>
        </p:txBody>
      </p:sp>
      <p:sp>
        <p:nvSpPr>
          <p:cNvPr id="19" name="RightSub">
            <a:extLst>
              <a:ext uri="{FF2B5EF4-FFF2-40B4-BE49-F238E27FC236}">
                <a16:creationId xmlns:a16="http://schemas.microsoft.com/office/drawing/2014/main" id="{BE0EAC27-98DC-794F-BCC8-8BCEFF912F36}"/>
              </a:ext>
            </a:extLst>
          </p:cNvPr>
          <p:cNvSpPr txBox="1"/>
          <p:nvPr/>
        </p:nvSpPr>
        <p:spPr>
          <a:xfrm>
            <a:off x="2863925" y="2816405"/>
            <a:ext cx="6465737" cy="33374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t2</a:t>
            </a:r>
            <a:endParaRPr lang="en-ID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Justify Text Body">
            <a:extLst>
              <a:ext uri="{FF2B5EF4-FFF2-40B4-BE49-F238E27FC236}">
                <a16:creationId xmlns:a16="http://schemas.microsoft.com/office/drawing/2014/main" id="{D5879E6D-45F6-D746-826B-F513ED1905DB}"/>
              </a:ext>
            </a:extLst>
          </p:cNvPr>
          <p:cNvSpPr txBox="1"/>
          <p:nvPr/>
        </p:nvSpPr>
        <p:spPr>
          <a:xfrm>
            <a:off x="1815155" y="3265206"/>
            <a:ext cx="8861554" cy="2920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#t3#</a:t>
            </a:r>
            <a:endParaRPr lang="en-ID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403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pHolder2">
            <a:extLst>
              <a:ext uri="{FF2B5EF4-FFF2-40B4-BE49-F238E27FC236}">
                <a16:creationId xmlns:a16="http://schemas.microsoft.com/office/drawing/2014/main" id="{663335B0-8991-4513-A9B7-CF372F9A447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8128" y="1047666"/>
            <a:ext cx="4379112" cy="4640681"/>
          </a:xfrm>
        </p:spPr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8047D53-DD74-465E-99C3-2CD38008D706}"/>
              </a:ext>
            </a:extLst>
          </p:cNvPr>
          <p:cNvSpPr/>
          <p:nvPr/>
        </p:nvSpPr>
        <p:spPr>
          <a:xfrm rot="19891581">
            <a:off x="371278" y="1177013"/>
            <a:ext cx="2492842" cy="746000"/>
          </a:xfrm>
          <a:custGeom>
            <a:avLst/>
            <a:gdLst>
              <a:gd name="connsiteX0" fmla="*/ 1232916 w 1257300"/>
              <a:gd name="connsiteY0" fmla="*/ 69818 h 390525"/>
              <a:gd name="connsiteX1" fmla="*/ 1236726 w 1257300"/>
              <a:gd name="connsiteY1" fmla="*/ 97917 h 390525"/>
              <a:gd name="connsiteX2" fmla="*/ 1225582 w 1257300"/>
              <a:gd name="connsiteY2" fmla="*/ 197358 h 390525"/>
              <a:gd name="connsiteX3" fmla="*/ 1222724 w 1257300"/>
              <a:gd name="connsiteY3" fmla="*/ 230886 h 390525"/>
              <a:gd name="connsiteX4" fmla="*/ 1237107 w 1257300"/>
              <a:gd name="connsiteY4" fmla="*/ 260318 h 390525"/>
              <a:gd name="connsiteX5" fmla="*/ 1231964 w 1257300"/>
              <a:gd name="connsiteY5" fmla="*/ 308705 h 390525"/>
              <a:gd name="connsiteX6" fmla="*/ 1229868 w 1257300"/>
              <a:gd name="connsiteY6" fmla="*/ 333280 h 390525"/>
              <a:gd name="connsiteX7" fmla="*/ 1246537 w 1257300"/>
              <a:gd name="connsiteY7" fmla="*/ 364522 h 390525"/>
              <a:gd name="connsiteX8" fmla="*/ 1239107 w 1257300"/>
              <a:gd name="connsiteY8" fmla="*/ 371570 h 390525"/>
              <a:gd name="connsiteX9" fmla="*/ 1253204 w 1257300"/>
              <a:gd name="connsiteY9" fmla="*/ 390525 h 390525"/>
              <a:gd name="connsiteX10" fmla="*/ 8763 w 1257300"/>
              <a:gd name="connsiteY10" fmla="*/ 390525 h 390525"/>
              <a:gd name="connsiteX11" fmla="*/ 6287 w 1257300"/>
              <a:gd name="connsiteY11" fmla="*/ 378333 h 390525"/>
              <a:gd name="connsiteX12" fmla="*/ 19336 w 1257300"/>
              <a:gd name="connsiteY12" fmla="*/ 371666 h 390525"/>
              <a:gd name="connsiteX13" fmla="*/ 15335 w 1257300"/>
              <a:gd name="connsiteY13" fmla="*/ 366713 h 390525"/>
              <a:gd name="connsiteX14" fmla="*/ 26098 w 1257300"/>
              <a:gd name="connsiteY14" fmla="*/ 356330 h 390525"/>
              <a:gd name="connsiteX15" fmla="*/ 15240 w 1257300"/>
              <a:gd name="connsiteY15" fmla="*/ 351758 h 390525"/>
              <a:gd name="connsiteX16" fmla="*/ 24575 w 1257300"/>
              <a:gd name="connsiteY16" fmla="*/ 321374 h 390525"/>
              <a:gd name="connsiteX17" fmla="*/ 22288 w 1257300"/>
              <a:gd name="connsiteY17" fmla="*/ 281940 h 390525"/>
              <a:gd name="connsiteX18" fmla="*/ 33909 w 1257300"/>
              <a:gd name="connsiteY18" fmla="*/ 237935 h 390525"/>
              <a:gd name="connsiteX19" fmla="*/ 15335 w 1257300"/>
              <a:gd name="connsiteY19" fmla="*/ 218980 h 390525"/>
              <a:gd name="connsiteX20" fmla="*/ 19431 w 1257300"/>
              <a:gd name="connsiteY20" fmla="*/ 212217 h 390525"/>
              <a:gd name="connsiteX21" fmla="*/ 10001 w 1257300"/>
              <a:gd name="connsiteY21" fmla="*/ 199930 h 390525"/>
              <a:gd name="connsiteX22" fmla="*/ 27527 w 1257300"/>
              <a:gd name="connsiteY22" fmla="*/ 168212 h 390525"/>
              <a:gd name="connsiteX23" fmla="*/ 22193 w 1257300"/>
              <a:gd name="connsiteY23" fmla="*/ 64865 h 390525"/>
              <a:gd name="connsiteX24" fmla="*/ 10096 w 1257300"/>
              <a:gd name="connsiteY24" fmla="*/ 26003 h 390525"/>
              <a:gd name="connsiteX25" fmla="*/ 0 w 1257300"/>
              <a:gd name="connsiteY25" fmla="*/ 14002 h 390525"/>
              <a:gd name="connsiteX26" fmla="*/ 0 w 1257300"/>
              <a:gd name="connsiteY26" fmla="*/ 0 h 390525"/>
              <a:gd name="connsiteX27" fmla="*/ 1257300 w 1257300"/>
              <a:gd name="connsiteY27" fmla="*/ 0 h 390525"/>
              <a:gd name="connsiteX28" fmla="*/ 1257300 w 1257300"/>
              <a:gd name="connsiteY28" fmla="*/ 3143 h 390525"/>
              <a:gd name="connsiteX29" fmla="*/ 1245680 w 1257300"/>
              <a:gd name="connsiteY29" fmla="*/ 46673 h 390525"/>
              <a:gd name="connsiteX30" fmla="*/ 1232916 w 1257300"/>
              <a:gd name="connsiteY30" fmla="*/ 69818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57300" h="390525">
                <a:moveTo>
                  <a:pt x="1232916" y="69818"/>
                </a:moveTo>
                <a:cubicBezTo>
                  <a:pt x="1231773" y="75438"/>
                  <a:pt x="1237393" y="89916"/>
                  <a:pt x="1236726" y="97917"/>
                </a:cubicBezTo>
                <a:cubicBezTo>
                  <a:pt x="1179862" y="121349"/>
                  <a:pt x="1247680" y="181451"/>
                  <a:pt x="1225582" y="197358"/>
                </a:cubicBezTo>
                <a:cubicBezTo>
                  <a:pt x="1229392" y="212789"/>
                  <a:pt x="1220153" y="218218"/>
                  <a:pt x="1222724" y="230886"/>
                </a:cubicBezTo>
                <a:cubicBezTo>
                  <a:pt x="1224248" y="238601"/>
                  <a:pt x="1234440" y="252031"/>
                  <a:pt x="1237107" y="260318"/>
                </a:cubicBezTo>
                <a:cubicBezTo>
                  <a:pt x="1205103" y="279273"/>
                  <a:pt x="1226344" y="281559"/>
                  <a:pt x="1231964" y="308705"/>
                </a:cubicBezTo>
                <a:cubicBezTo>
                  <a:pt x="1233297" y="315278"/>
                  <a:pt x="1228820" y="329756"/>
                  <a:pt x="1229868" y="333280"/>
                </a:cubicBezTo>
                <a:cubicBezTo>
                  <a:pt x="1233678" y="345662"/>
                  <a:pt x="1241774" y="353378"/>
                  <a:pt x="1246537" y="364522"/>
                </a:cubicBezTo>
                <a:cubicBezTo>
                  <a:pt x="1243965" y="366427"/>
                  <a:pt x="1241108" y="370046"/>
                  <a:pt x="1239107" y="371570"/>
                </a:cubicBezTo>
                <a:cubicBezTo>
                  <a:pt x="1245965" y="375571"/>
                  <a:pt x="1250918" y="382048"/>
                  <a:pt x="1253204" y="390525"/>
                </a:cubicBezTo>
                <a:lnTo>
                  <a:pt x="8763" y="390525"/>
                </a:lnTo>
                <a:cubicBezTo>
                  <a:pt x="7906" y="386429"/>
                  <a:pt x="7715" y="382143"/>
                  <a:pt x="6287" y="378333"/>
                </a:cubicBezTo>
                <a:cubicBezTo>
                  <a:pt x="10382" y="376809"/>
                  <a:pt x="15907" y="372142"/>
                  <a:pt x="19336" y="371666"/>
                </a:cubicBezTo>
                <a:cubicBezTo>
                  <a:pt x="18193" y="369665"/>
                  <a:pt x="16954" y="368046"/>
                  <a:pt x="15335" y="366713"/>
                </a:cubicBezTo>
                <a:cubicBezTo>
                  <a:pt x="18002" y="365093"/>
                  <a:pt x="23527" y="358616"/>
                  <a:pt x="26098" y="356330"/>
                </a:cubicBezTo>
                <a:cubicBezTo>
                  <a:pt x="22479" y="355378"/>
                  <a:pt x="18764" y="352616"/>
                  <a:pt x="15240" y="351758"/>
                </a:cubicBezTo>
                <a:cubicBezTo>
                  <a:pt x="23431" y="346996"/>
                  <a:pt x="27432" y="334994"/>
                  <a:pt x="24575" y="321374"/>
                </a:cubicBezTo>
                <a:cubicBezTo>
                  <a:pt x="2762" y="316992"/>
                  <a:pt x="-2096" y="286512"/>
                  <a:pt x="22288" y="281940"/>
                </a:cubicBezTo>
                <a:cubicBezTo>
                  <a:pt x="10573" y="261842"/>
                  <a:pt x="27718" y="253556"/>
                  <a:pt x="33909" y="237935"/>
                </a:cubicBezTo>
                <a:cubicBezTo>
                  <a:pt x="27623" y="230981"/>
                  <a:pt x="22003" y="225266"/>
                  <a:pt x="15335" y="218980"/>
                </a:cubicBezTo>
                <a:cubicBezTo>
                  <a:pt x="16097" y="215360"/>
                  <a:pt x="17812" y="215837"/>
                  <a:pt x="19431" y="212217"/>
                </a:cubicBezTo>
                <a:cubicBezTo>
                  <a:pt x="16383" y="209645"/>
                  <a:pt x="13049" y="203264"/>
                  <a:pt x="10001" y="199930"/>
                </a:cubicBezTo>
                <a:cubicBezTo>
                  <a:pt x="14954" y="188976"/>
                  <a:pt x="21622" y="179070"/>
                  <a:pt x="27527" y="168212"/>
                </a:cubicBezTo>
                <a:cubicBezTo>
                  <a:pt x="3429" y="146304"/>
                  <a:pt x="7620" y="94202"/>
                  <a:pt x="22193" y="64865"/>
                </a:cubicBezTo>
                <a:cubicBezTo>
                  <a:pt x="8096" y="60579"/>
                  <a:pt x="9144" y="43053"/>
                  <a:pt x="10096" y="26003"/>
                </a:cubicBezTo>
                <a:cubicBezTo>
                  <a:pt x="5239" y="23241"/>
                  <a:pt x="3143" y="18574"/>
                  <a:pt x="0" y="14002"/>
                </a:cubicBezTo>
                <a:lnTo>
                  <a:pt x="0" y="0"/>
                </a:lnTo>
                <a:lnTo>
                  <a:pt x="1257300" y="0"/>
                </a:lnTo>
                <a:lnTo>
                  <a:pt x="1257300" y="3143"/>
                </a:lnTo>
                <a:cubicBezTo>
                  <a:pt x="1254538" y="17431"/>
                  <a:pt x="1249299" y="35052"/>
                  <a:pt x="1245680" y="46673"/>
                </a:cubicBezTo>
                <a:cubicBezTo>
                  <a:pt x="1242632" y="56293"/>
                  <a:pt x="1235393" y="58674"/>
                  <a:pt x="1232916" y="69818"/>
                </a:cubicBezTo>
              </a:path>
            </a:pathLst>
          </a:custGeom>
          <a:solidFill>
            <a:schemeClr val="accent1">
              <a:alpha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id-ID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75A4A5D-212F-4AFD-AA23-BF269B825D82}"/>
              </a:ext>
            </a:extLst>
          </p:cNvPr>
          <p:cNvGrpSpPr/>
          <p:nvPr/>
        </p:nvGrpSpPr>
        <p:grpSpPr>
          <a:xfrm>
            <a:off x="2405562" y="4560478"/>
            <a:ext cx="2242922" cy="1139974"/>
            <a:chOff x="2830209" y="4569186"/>
            <a:chExt cx="2242922" cy="1139974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FA013AC-BD15-4F32-AECD-12C88C801B3A}"/>
                </a:ext>
              </a:extLst>
            </p:cNvPr>
            <p:cNvSpPr/>
            <p:nvPr/>
          </p:nvSpPr>
          <p:spPr>
            <a:xfrm rot="4500000" flipH="1">
              <a:off x="3381683" y="4017712"/>
              <a:ext cx="1139974" cy="2242922"/>
            </a:xfrm>
            <a:custGeom>
              <a:avLst/>
              <a:gdLst>
                <a:gd name="connsiteX0" fmla="*/ 5286422 w 5286422"/>
                <a:gd name="connsiteY0" fmla="*/ 7999647 h 11037778"/>
                <a:gd name="connsiteX1" fmla="*/ 5286422 w 5286422"/>
                <a:gd name="connsiteY1" fmla="*/ 3178266 h 11037778"/>
                <a:gd name="connsiteX2" fmla="*/ 5286422 w 5286422"/>
                <a:gd name="connsiteY2" fmla="*/ 3178266 h 11037778"/>
                <a:gd name="connsiteX3" fmla="*/ 5286422 w 5286422"/>
                <a:gd name="connsiteY3" fmla="*/ 33620 h 11037778"/>
                <a:gd name="connsiteX4" fmla="*/ 5263842 w 5286422"/>
                <a:gd name="connsiteY4" fmla="*/ 26882 h 11037778"/>
                <a:gd name="connsiteX5" fmla="*/ 5124950 w 5286422"/>
                <a:gd name="connsiteY5" fmla="*/ 49676 h 11037778"/>
                <a:gd name="connsiteX6" fmla="*/ 5012552 w 5286422"/>
                <a:gd name="connsiteY6" fmla="*/ 119616 h 11037778"/>
                <a:gd name="connsiteX7" fmla="*/ 4918813 w 5286422"/>
                <a:gd name="connsiteY7" fmla="*/ 139306 h 11037778"/>
                <a:gd name="connsiteX8" fmla="*/ 4803474 w 5286422"/>
                <a:gd name="connsiteY8" fmla="*/ 207168 h 11037778"/>
                <a:gd name="connsiteX9" fmla="*/ 4666539 w 5286422"/>
                <a:gd name="connsiteY9" fmla="*/ 271930 h 11037778"/>
                <a:gd name="connsiteX10" fmla="*/ 4635617 w 5286422"/>
                <a:gd name="connsiteY10" fmla="*/ 403000 h 11037778"/>
                <a:gd name="connsiteX11" fmla="*/ 4632675 w 5286422"/>
                <a:gd name="connsiteY11" fmla="*/ 398338 h 11037778"/>
                <a:gd name="connsiteX12" fmla="*/ 4389237 w 5286422"/>
                <a:gd name="connsiteY12" fmla="*/ 497286 h 11037778"/>
                <a:gd name="connsiteX13" fmla="*/ 4124205 w 5286422"/>
                <a:gd name="connsiteY13" fmla="*/ 536142 h 11037778"/>
                <a:gd name="connsiteX14" fmla="*/ 3904815 w 5286422"/>
                <a:gd name="connsiteY14" fmla="*/ 538214 h 11037778"/>
                <a:gd name="connsiteX15" fmla="*/ 3790949 w 5286422"/>
                <a:gd name="connsiteY15" fmla="*/ 519046 h 11037778"/>
                <a:gd name="connsiteX16" fmla="*/ 3655978 w 5286422"/>
                <a:gd name="connsiteY16" fmla="*/ 478636 h 11037778"/>
                <a:gd name="connsiteX17" fmla="*/ 3541133 w 5286422"/>
                <a:gd name="connsiteY17" fmla="*/ 456878 h 11037778"/>
                <a:gd name="connsiteX18" fmla="*/ 3408614 w 5286422"/>
                <a:gd name="connsiteY18" fmla="*/ 457912 h 11037778"/>
                <a:gd name="connsiteX19" fmla="*/ 3199046 w 5286422"/>
                <a:gd name="connsiteY19" fmla="*/ 457912 h 11037778"/>
                <a:gd name="connsiteX20" fmla="*/ 2923702 w 5286422"/>
                <a:gd name="connsiteY20" fmla="*/ 438228 h 11037778"/>
                <a:gd name="connsiteX21" fmla="*/ 2745051 w 5286422"/>
                <a:gd name="connsiteY21" fmla="*/ 385384 h 11037778"/>
                <a:gd name="connsiteX22" fmla="*/ 2636095 w 5286422"/>
                <a:gd name="connsiteY22" fmla="*/ 297832 h 11037778"/>
                <a:gd name="connsiteX23" fmla="*/ 2472165 w 5286422"/>
                <a:gd name="connsiteY23" fmla="*/ 239808 h 11037778"/>
                <a:gd name="connsiteX24" fmla="*/ 2283208 w 5286422"/>
                <a:gd name="connsiteY24" fmla="*/ 248096 h 11037778"/>
                <a:gd name="connsiteX25" fmla="*/ 2158547 w 5286422"/>
                <a:gd name="connsiteY25" fmla="*/ 279698 h 11037778"/>
                <a:gd name="connsiteX26" fmla="*/ 1897930 w 5286422"/>
                <a:gd name="connsiteY26" fmla="*/ 334098 h 11037778"/>
                <a:gd name="connsiteX27" fmla="*/ 1850324 w 5286422"/>
                <a:gd name="connsiteY27" fmla="*/ 394710 h 11037778"/>
                <a:gd name="connsiteX28" fmla="*/ 1706026 w 5286422"/>
                <a:gd name="connsiteY28" fmla="*/ 396784 h 11037778"/>
                <a:gd name="connsiteX29" fmla="*/ 1447867 w 5286422"/>
                <a:gd name="connsiteY29" fmla="*/ 458434 h 11037778"/>
                <a:gd name="connsiteX30" fmla="*/ 1176450 w 5286422"/>
                <a:gd name="connsiteY30" fmla="*/ 477602 h 11037778"/>
                <a:gd name="connsiteX31" fmla="*/ 895712 w 5286422"/>
                <a:gd name="connsiteY31" fmla="*/ 477602 h 11037778"/>
                <a:gd name="connsiteX32" fmla="*/ 723444 w 5286422"/>
                <a:gd name="connsiteY32" fmla="*/ 488996 h 11037778"/>
                <a:gd name="connsiteX33" fmla="*/ 639027 w 5286422"/>
                <a:gd name="connsiteY33" fmla="*/ 517492 h 11037778"/>
                <a:gd name="connsiteX34" fmla="*/ 342088 w 5286422"/>
                <a:gd name="connsiteY34" fmla="*/ 529408 h 11037778"/>
                <a:gd name="connsiteX35" fmla="*/ 44175 w 5286422"/>
                <a:gd name="connsiteY35" fmla="*/ 536142 h 11037778"/>
                <a:gd name="connsiteX36" fmla="*/ 1 w 5286422"/>
                <a:gd name="connsiteY36" fmla="*/ 540286 h 11037778"/>
                <a:gd name="connsiteX37" fmla="*/ 1 w 5286422"/>
                <a:gd name="connsiteY37" fmla="*/ 3178266 h 11037778"/>
                <a:gd name="connsiteX38" fmla="*/ 0 w 5286422"/>
                <a:gd name="connsiteY38" fmla="*/ 3178266 h 11037778"/>
                <a:gd name="connsiteX39" fmla="*/ 1 w 5286422"/>
                <a:gd name="connsiteY39" fmla="*/ 7138934 h 11037778"/>
                <a:gd name="connsiteX40" fmla="*/ 1 w 5286422"/>
                <a:gd name="connsiteY40" fmla="*/ 7999647 h 11037778"/>
                <a:gd name="connsiteX41" fmla="*/ 1 w 5286422"/>
                <a:gd name="connsiteY41" fmla="*/ 10414548 h 11037778"/>
                <a:gd name="connsiteX42" fmla="*/ 186995 w 5286422"/>
                <a:gd name="connsiteY42" fmla="*/ 10338907 h 11037778"/>
                <a:gd name="connsiteX43" fmla="*/ 456938 w 5286422"/>
                <a:gd name="connsiteY43" fmla="*/ 10337874 h 11037778"/>
                <a:gd name="connsiteX44" fmla="*/ 526629 w 5286422"/>
                <a:gd name="connsiteY44" fmla="*/ 10374136 h 11037778"/>
                <a:gd name="connsiteX45" fmla="*/ 704791 w 5286422"/>
                <a:gd name="connsiteY45" fmla="*/ 10401075 h 11037778"/>
                <a:gd name="connsiteX46" fmla="*/ 781846 w 5286422"/>
                <a:gd name="connsiteY46" fmla="*/ 10459099 h 11037778"/>
                <a:gd name="connsiteX47" fmla="*/ 881480 w 5286422"/>
                <a:gd name="connsiteY47" fmla="*/ 10489149 h 11037778"/>
                <a:gd name="connsiteX48" fmla="*/ 1008599 w 5286422"/>
                <a:gd name="connsiteY48" fmla="*/ 10527483 h 11037778"/>
                <a:gd name="connsiteX49" fmla="*/ 1012035 w 5286422"/>
                <a:gd name="connsiteY49" fmla="*/ 10635758 h 11037778"/>
                <a:gd name="connsiteX50" fmla="*/ 1164181 w 5286422"/>
                <a:gd name="connsiteY50" fmla="*/ 10812423 h 11037778"/>
                <a:gd name="connsiteX51" fmla="*/ 1227988 w 5286422"/>
                <a:gd name="connsiteY51" fmla="*/ 10879769 h 11037778"/>
                <a:gd name="connsiteX52" fmla="*/ 1290316 w 5286422"/>
                <a:gd name="connsiteY52" fmla="*/ 10857491 h 11037778"/>
                <a:gd name="connsiteX53" fmla="*/ 1482220 w 5286422"/>
                <a:gd name="connsiteY53" fmla="*/ 11037778 h 11037778"/>
                <a:gd name="connsiteX54" fmla="*/ 1601486 w 5286422"/>
                <a:gd name="connsiteY54" fmla="*/ 11013949 h 11037778"/>
                <a:gd name="connsiteX55" fmla="*/ 1739400 w 5286422"/>
                <a:gd name="connsiteY55" fmla="*/ 10956959 h 11037778"/>
                <a:gd name="connsiteX56" fmla="*/ 1917562 w 5286422"/>
                <a:gd name="connsiteY56" fmla="*/ 10953854 h 11037778"/>
                <a:gd name="connsiteX57" fmla="*/ 2024555 w 5286422"/>
                <a:gd name="connsiteY57" fmla="*/ 10916036 h 11037778"/>
                <a:gd name="connsiteX58" fmla="*/ 2061855 w 5286422"/>
                <a:gd name="connsiteY58" fmla="*/ 10937792 h 11037778"/>
                <a:gd name="connsiteX59" fmla="*/ 2166890 w 5286422"/>
                <a:gd name="connsiteY59" fmla="*/ 10957998 h 11037778"/>
                <a:gd name="connsiteX60" fmla="*/ 2309219 w 5286422"/>
                <a:gd name="connsiteY60" fmla="*/ 10959037 h 11037778"/>
                <a:gd name="connsiteX61" fmla="*/ 2387258 w 5286422"/>
                <a:gd name="connsiteY61" fmla="*/ 10906708 h 11037778"/>
                <a:gd name="connsiteX62" fmla="*/ 2514377 w 5286422"/>
                <a:gd name="connsiteY62" fmla="*/ 10821745 h 11037778"/>
                <a:gd name="connsiteX63" fmla="*/ 2678302 w 5286422"/>
                <a:gd name="connsiteY63" fmla="*/ 10818123 h 11037778"/>
                <a:gd name="connsiteX64" fmla="*/ 2777936 w 5286422"/>
                <a:gd name="connsiteY64" fmla="*/ 10798434 h 11037778"/>
                <a:gd name="connsiteX65" fmla="*/ 2878549 w 5286422"/>
                <a:gd name="connsiteY65" fmla="*/ 10760616 h 11037778"/>
                <a:gd name="connsiteX66" fmla="*/ 2950698 w 5286422"/>
                <a:gd name="connsiteY66" fmla="*/ 10696376 h 11037778"/>
                <a:gd name="connsiteX67" fmla="*/ 3025789 w 5286422"/>
                <a:gd name="connsiteY67" fmla="*/ 10698965 h 11037778"/>
                <a:gd name="connsiteX68" fmla="*/ 3130823 w 5286422"/>
                <a:gd name="connsiteY68" fmla="*/ 10697926 h 11037778"/>
                <a:gd name="connsiteX69" fmla="*/ 3217204 w 5286422"/>
                <a:gd name="connsiteY69" fmla="*/ 10737299 h 11037778"/>
                <a:gd name="connsiteX70" fmla="*/ 3472910 w 5286422"/>
                <a:gd name="connsiteY70" fmla="*/ 10649230 h 11037778"/>
                <a:gd name="connsiteX71" fmla="*/ 3653036 w 5286422"/>
                <a:gd name="connsiteY71" fmla="*/ 10623847 h 11037778"/>
                <a:gd name="connsiteX72" fmla="*/ 3883710 w 5286422"/>
                <a:gd name="connsiteY72" fmla="*/ 10634725 h 11037778"/>
                <a:gd name="connsiteX73" fmla="*/ 4106045 w 5286422"/>
                <a:gd name="connsiteY73" fmla="*/ 10638869 h 11037778"/>
                <a:gd name="connsiteX74" fmla="*/ 4296476 w 5286422"/>
                <a:gd name="connsiteY74" fmla="*/ 10700004 h 11037778"/>
                <a:gd name="connsiteX75" fmla="*/ 4484944 w 5286422"/>
                <a:gd name="connsiteY75" fmla="*/ 10760094 h 11037778"/>
                <a:gd name="connsiteX76" fmla="*/ 4695496 w 5286422"/>
                <a:gd name="connsiteY76" fmla="*/ 10738855 h 11037778"/>
                <a:gd name="connsiteX77" fmla="*/ 4969361 w 5286422"/>
                <a:gd name="connsiteY77" fmla="*/ 10738855 h 11037778"/>
                <a:gd name="connsiteX78" fmla="*/ 5179424 w 5286422"/>
                <a:gd name="connsiteY78" fmla="*/ 10738855 h 11037778"/>
                <a:gd name="connsiteX79" fmla="*/ 5286421 w 5286422"/>
                <a:gd name="connsiteY79" fmla="*/ 10653892 h 11037778"/>
                <a:gd name="connsiteX80" fmla="*/ 5286421 w 5286422"/>
                <a:gd name="connsiteY80" fmla="*/ 7999647 h 1103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5286422" h="11037778">
                  <a:moveTo>
                    <a:pt x="5286422" y="7999647"/>
                  </a:moveTo>
                  <a:lnTo>
                    <a:pt x="5286422" y="3178266"/>
                  </a:lnTo>
                  <a:lnTo>
                    <a:pt x="5286422" y="3178266"/>
                  </a:lnTo>
                  <a:lnTo>
                    <a:pt x="5286422" y="33620"/>
                  </a:lnTo>
                  <a:cubicBezTo>
                    <a:pt x="5279059" y="32582"/>
                    <a:pt x="5271695" y="30508"/>
                    <a:pt x="5263842" y="26882"/>
                  </a:cubicBezTo>
                  <a:cubicBezTo>
                    <a:pt x="5218199" y="70920"/>
                    <a:pt x="5168140" y="-70517"/>
                    <a:pt x="5124950" y="49676"/>
                  </a:cubicBezTo>
                  <a:cubicBezTo>
                    <a:pt x="5081759" y="36210"/>
                    <a:pt x="5053780" y="107182"/>
                    <a:pt x="5012552" y="119616"/>
                  </a:cubicBezTo>
                  <a:cubicBezTo>
                    <a:pt x="4980651" y="9270"/>
                    <a:pt x="4953167" y="159506"/>
                    <a:pt x="4918813" y="139306"/>
                  </a:cubicBezTo>
                  <a:cubicBezTo>
                    <a:pt x="4861385" y="186446"/>
                    <a:pt x="4846175" y="131016"/>
                    <a:pt x="4803474" y="207168"/>
                  </a:cubicBezTo>
                  <a:cubicBezTo>
                    <a:pt x="4763225" y="292132"/>
                    <a:pt x="4705313" y="279698"/>
                    <a:pt x="4666539" y="271930"/>
                  </a:cubicBezTo>
                  <a:cubicBezTo>
                    <a:pt x="4640038" y="362072"/>
                    <a:pt x="4636112" y="394194"/>
                    <a:pt x="4635617" y="403000"/>
                  </a:cubicBezTo>
                  <a:cubicBezTo>
                    <a:pt x="4635127" y="401444"/>
                    <a:pt x="4634148" y="399372"/>
                    <a:pt x="4632675" y="398338"/>
                  </a:cubicBezTo>
                  <a:cubicBezTo>
                    <a:pt x="4604700" y="569298"/>
                    <a:pt x="4507030" y="493140"/>
                    <a:pt x="4389237" y="497286"/>
                  </a:cubicBezTo>
                  <a:cubicBezTo>
                    <a:pt x="4299419" y="419578"/>
                    <a:pt x="4213038" y="481230"/>
                    <a:pt x="4124205" y="536142"/>
                  </a:cubicBezTo>
                  <a:cubicBezTo>
                    <a:pt x="4053529" y="550648"/>
                    <a:pt x="3975980" y="533552"/>
                    <a:pt x="3904815" y="538214"/>
                  </a:cubicBezTo>
                  <a:cubicBezTo>
                    <a:pt x="3861135" y="450146"/>
                    <a:pt x="3830703" y="703478"/>
                    <a:pt x="3790949" y="519046"/>
                  </a:cubicBezTo>
                  <a:cubicBezTo>
                    <a:pt x="3729601" y="605044"/>
                    <a:pt x="3722237" y="369328"/>
                    <a:pt x="3655978" y="478636"/>
                  </a:cubicBezTo>
                  <a:cubicBezTo>
                    <a:pt x="3615735" y="494180"/>
                    <a:pt x="3580397" y="370360"/>
                    <a:pt x="3541133" y="456878"/>
                  </a:cubicBezTo>
                  <a:cubicBezTo>
                    <a:pt x="3498921" y="454290"/>
                    <a:pt x="3451315" y="474490"/>
                    <a:pt x="3408614" y="457912"/>
                  </a:cubicBezTo>
                  <a:cubicBezTo>
                    <a:pt x="3338923" y="375022"/>
                    <a:pt x="3268737" y="459984"/>
                    <a:pt x="3199046" y="457912"/>
                  </a:cubicBezTo>
                  <a:cubicBezTo>
                    <a:pt x="3105791" y="421650"/>
                    <a:pt x="3016468" y="575514"/>
                    <a:pt x="2923702" y="438228"/>
                  </a:cubicBezTo>
                  <a:cubicBezTo>
                    <a:pt x="2860880" y="427350"/>
                    <a:pt x="2794626" y="339276"/>
                    <a:pt x="2745051" y="385384"/>
                  </a:cubicBezTo>
                  <a:cubicBezTo>
                    <a:pt x="2702844" y="286436"/>
                    <a:pt x="2688612" y="318554"/>
                    <a:pt x="2636095" y="297832"/>
                  </a:cubicBezTo>
                  <a:cubicBezTo>
                    <a:pt x="2587505" y="220124"/>
                    <a:pt x="2526646" y="265192"/>
                    <a:pt x="2472165" y="239808"/>
                  </a:cubicBezTo>
                  <a:cubicBezTo>
                    <a:pt x="2416706" y="229446"/>
                    <a:pt x="2334741" y="195256"/>
                    <a:pt x="2283208" y="248096"/>
                  </a:cubicBezTo>
                  <a:cubicBezTo>
                    <a:pt x="2229712" y="212352"/>
                    <a:pt x="2219407" y="340832"/>
                    <a:pt x="2158547" y="279698"/>
                  </a:cubicBezTo>
                  <a:cubicBezTo>
                    <a:pt x="2051550" y="318038"/>
                    <a:pt x="1965169" y="136194"/>
                    <a:pt x="1897930" y="334098"/>
                  </a:cubicBezTo>
                  <a:cubicBezTo>
                    <a:pt x="1885167" y="321142"/>
                    <a:pt x="1869956" y="269336"/>
                    <a:pt x="1850324" y="394710"/>
                  </a:cubicBezTo>
                  <a:cubicBezTo>
                    <a:pt x="1813513" y="336688"/>
                    <a:pt x="1746764" y="505058"/>
                    <a:pt x="1706026" y="396784"/>
                  </a:cubicBezTo>
                  <a:cubicBezTo>
                    <a:pt x="1612776" y="414916"/>
                    <a:pt x="1538174" y="484852"/>
                    <a:pt x="1447867" y="458434"/>
                  </a:cubicBezTo>
                  <a:cubicBezTo>
                    <a:pt x="1355596" y="451178"/>
                    <a:pt x="1269705" y="470868"/>
                    <a:pt x="1176450" y="477602"/>
                  </a:cubicBezTo>
                  <a:cubicBezTo>
                    <a:pt x="1082711" y="356372"/>
                    <a:pt x="987003" y="439784"/>
                    <a:pt x="895712" y="477602"/>
                  </a:cubicBezTo>
                  <a:cubicBezTo>
                    <a:pt x="816694" y="431496"/>
                    <a:pt x="760251" y="456878"/>
                    <a:pt x="723444" y="488996"/>
                  </a:cubicBezTo>
                  <a:cubicBezTo>
                    <a:pt x="740619" y="542876"/>
                    <a:pt x="666511" y="510758"/>
                    <a:pt x="639027" y="517492"/>
                  </a:cubicBezTo>
                  <a:cubicBezTo>
                    <a:pt x="586510" y="516458"/>
                    <a:pt x="464791" y="550132"/>
                    <a:pt x="342088" y="529408"/>
                  </a:cubicBezTo>
                  <a:cubicBezTo>
                    <a:pt x="196321" y="657888"/>
                    <a:pt x="164910" y="614888"/>
                    <a:pt x="44175" y="536142"/>
                  </a:cubicBezTo>
                  <a:cubicBezTo>
                    <a:pt x="29449" y="538214"/>
                    <a:pt x="14727" y="539252"/>
                    <a:pt x="1" y="540286"/>
                  </a:cubicBezTo>
                  <a:lnTo>
                    <a:pt x="1" y="3178266"/>
                  </a:lnTo>
                  <a:lnTo>
                    <a:pt x="0" y="3178266"/>
                  </a:lnTo>
                  <a:lnTo>
                    <a:pt x="1" y="7138934"/>
                  </a:lnTo>
                  <a:lnTo>
                    <a:pt x="1" y="7999647"/>
                  </a:lnTo>
                  <a:lnTo>
                    <a:pt x="1" y="10414548"/>
                  </a:lnTo>
                  <a:cubicBezTo>
                    <a:pt x="21106" y="10335801"/>
                    <a:pt x="98161" y="10250316"/>
                    <a:pt x="186995" y="10338907"/>
                  </a:cubicBezTo>
                  <a:cubicBezTo>
                    <a:pt x="368594" y="10339424"/>
                    <a:pt x="400984" y="10406259"/>
                    <a:pt x="456938" y="10337874"/>
                  </a:cubicBezTo>
                  <a:cubicBezTo>
                    <a:pt x="513381" y="10428531"/>
                    <a:pt x="456448" y="10364291"/>
                    <a:pt x="526629" y="10374136"/>
                  </a:cubicBezTo>
                  <a:cubicBezTo>
                    <a:pt x="541356" y="10424387"/>
                    <a:pt x="665527" y="10469982"/>
                    <a:pt x="704791" y="10401075"/>
                  </a:cubicBezTo>
                  <a:cubicBezTo>
                    <a:pt x="748471" y="10547689"/>
                    <a:pt x="720986" y="10456510"/>
                    <a:pt x="781846" y="10459099"/>
                  </a:cubicBezTo>
                  <a:cubicBezTo>
                    <a:pt x="815715" y="10459621"/>
                    <a:pt x="822584" y="10374652"/>
                    <a:pt x="881480" y="10489149"/>
                  </a:cubicBezTo>
                  <a:cubicBezTo>
                    <a:pt x="929581" y="10482932"/>
                    <a:pt x="979640" y="10510905"/>
                    <a:pt x="1008599" y="10527483"/>
                  </a:cubicBezTo>
                  <a:cubicBezTo>
                    <a:pt x="1004177" y="10528000"/>
                    <a:pt x="1006146" y="10509872"/>
                    <a:pt x="1012035" y="10635758"/>
                  </a:cubicBezTo>
                  <a:cubicBezTo>
                    <a:pt x="1062584" y="10630580"/>
                    <a:pt x="1134244" y="10790661"/>
                    <a:pt x="1164181" y="10812423"/>
                  </a:cubicBezTo>
                  <a:cubicBezTo>
                    <a:pt x="1157313" y="10702593"/>
                    <a:pt x="1214735" y="10868891"/>
                    <a:pt x="1227988" y="10879769"/>
                  </a:cubicBezTo>
                  <a:cubicBezTo>
                    <a:pt x="1253015" y="10982865"/>
                    <a:pt x="1265289" y="10825373"/>
                    <a:pt x="1290316" y="10857491"/>
                  </a:cubicBezTo>
                  <a:cubicBezTo>
                    <a:pt x="1404182" y="10788589"/>
                    <a:pt x="1410566" y="10942976"/>
                    <a:pt x="1482220" y="11037778"/>
                  </a:cubicBezTo>
                  <a:cubicBezTo>
                    <a:pt x="1509216" y="10984421"/>
                    <a:pt x="1574981" y="11056950"/>
                    <a:pt x="1601486" y="11013949"/>
                  </a:cubicBezTo>
                  <a:cubicBezTo>
                    <a:pt x="1649582" y="10938831"/>
                    <a:pt x="1678541" y="10939865"/>
                    <a:pt x="1739400" y="10956959"/>
                  </a:cubicBezTo>
                  <a:cubicBezTo>
                    <a:pt x="1797807" y="10879769"/>
                    <a:pt x="1860140" y="11018094"/>
                    <a:pt x="1917562" y="10953854"/>
                  </a:cubicBezTo>
                  <a:cubicBezTo>
                    <a:pt x="1951916" y="10971987"/>
                    <a:pt x="1986275" y="10861118"/>
                    <a:pt x="2024555" y="10916036"/>
                  </a:cubicBezTo>
                  <a:cubicBezTo>
                    <a:pt x="2052039" y="10993743"/>
                    <a:pt x="2042718" y="11007733"/>
                    <a:pt x="2061855" y="10937792"/>
                  </a:cubicBezTo>
                  <a:cubicBezTo>
                    <a:pt x="2101120" y="11061612"/>
                    <a:pt x="2110446" y="10959554"/>
                    <a:pt x="2166890" y="10957998"/>
                  </a:cubicBezTo>
                  <a:cubicBezTo>
                    <a:pt x="2206154" y="10889097"/>
                    <a:pt x="2270939" y="10998405"/>
                    <a:pt x="2309219" y="10959037"/>
                  </a:cubicBezTo>
                  <a:cubicBezTo>
                    <a:pt x="2340141" y="10992710"/>
                    <a:pt x="2365663" y="11035189"/>
                    <a:pt x="2387258" y="10906708"/>
                  </a:cubicBezTo>
                  <a:cubicBezTo>
                    <a:pt x="2426033" y="10921736"/>
                    <a:pt x="2455970" y="10882358"/>
                    <a:pt x="2514377" y="10821745"/>
                  </a:cubicBezTo>
                  <a:cubicBezTo>
                    <a:pt x="2565420" y="10811384"/>
                    <a:pt x="2625790" y="10879769"/>
                    <a:pt x="2678302" y="10818123"/>
                  </a:cubicBezTo>
                  <a:cubicBezTo>
                    <a:pt x="2731308" y="10881841"/>
                    <a:pt x="2736219" y="10746110"/>
                    <a:pt x="2777936" y="10798434"/>
                  </a:cubicBezTo>
                  <a:cubicBezTo>
                    <a:pt x="2811310" y="10859046"/>
                    <a:pt x="2849595" y="10736782"/>
                    <a:pt x="2878549" y="10760616"/>
                  </a:cubicBezTo>
                  <a:cubicBezTo>
                    <a:pt x="2911923" y="10839362"/>
                    <a:pt x="2907507" y="10665292"/>
                    <a:pt x="2950698" y="10696376"/>
                  </a:cubicBezTo>
                  <a:cubicBezTo>
                    <a:pt x="2963951" y="10775122"/>
                    <a:pt x="3017936" y="10669953"/>
                    <a:pt x="3025789" y="10698965"/>
                  </a:cubicBezTo>
                  <a:cubicBezTo>
                    <a:pt x="3060637" y="10665292"/>
                    <a:pt x="3095975" y="10621252"/>
                    <a:pt x="3130823" y="10697926"/>
                  </a:cubicBezTo>
                  <a:cubicBezTo>
                    <a:pt x="3179414" y="10632652"/>
                    <a:pt x="3178919" y="10710882"/>
                    <a:pt x="3217204" y="10737299"/>
                  </a:cubicBezTo>
                  <a:cubicBezTo>
                    <a:pt x="3286895" y="10773050"/>
                    <a:pt x="3404198" y="10669953"/>
                    <a:pt x="3472910" y="10649230"/>
                  </a:cubicBezTo>
                  <a:cubicBezTo>
                    <a:pt x="3533280" y="10612446"/>
                    <a:pt x="3595118" y="10573073"/>
                    <a:pt x="3653036" y="10623847"/>
                  </a:cubicBezTo>
                  <a:cubicBezTo>
                    <a:pt x="3728616" y="10576184"/>
                    <a:pt x="3809602" y="10622291"/>
                    <a:pt x="3883710" y="10634725"/>
                  </a:cubicBezTo>
                  <a:cubicBezTo>
                    <a:pt x="3954385" y="10644569"/>
                    <a:pt x="4034386" y="10750255"/>
                    <a:pt x="4106045" y="10638869"/>
                  </a:cubicBezTo>
                  <a:cubicBezTo>
                    <a:pt x="4182116" y="10590168"/>
                    <a:pt x="4239543" y="10692748"/>
                    <a:pt x="4296476" y="10700004"/>
                  </a:cubicBezTo>
                  <a:cubicBezTo>
                    <a:pt x="4353409" y="10721243"/>
                    <a:pt x="4409848" y="10781856"/>
                    <a:pt x="4484944" y="10760094"/>
                  </a:cubicBezTo>
                  <a:cubicBezTo>
                    <a:pt x="4557582" y="10718654"/>
                    <a:pt x="4622858" y="10770977"/>
                    <a:pt x="4695496" y="10738855"/>
                  </a:cubicBezTo>
                  <a:cubicBezTo>
                    <a:pt x="4786784" y="10657520"/>
                    <a:pt x="4878074" y="10640425"/>
                    <a:pt x="4969361" y="10738855"/>
                  </a:cubicBezTo>
                  <a:cubicBezTo>
                    <a:pt x="5039547" y="10674614"/>
                    <a:pt x="5110711" y="10758544"/>
                    <a:pt x="5179424" y="10738855"/>
                  </a:cubicBezTo>
                  <a:cubicBezTo>
                    <a:pt x="5215746" y="10662181"/>
                    <a:pt x="5251573" y="10648714"/>
                    <a:pt x="5286421" y="10653892"/>
                  </a:cubicBezTo>
                  <a:lnTo>
                    <a:pt x="5286421" y="799964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  <a:effectLst>
              <a:outerShdw blurRad="317500" rotWithShape="0">
                <a:scrgbClr r="0" g="0" b="0">
                  <a:alpha val="20000"/>
                </a:scrgb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id-ID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274F764-2137-4C27-B81F-18918C46C089}"/>
                </a:ext>
              </a:extLst>
            </p:cNvPr>
            <p:cNvSpPr txBox="1"/>
            <p:nvPr/>
          </p:nvSpPr>
          <p:spPr>
            <a:xfrm rot="20716900">
              <a:off x="3179917" y="4800619"/>
              <a:ext cx="1543504" cy="67710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accent1"/>
                  </a:solidFill>
                  <a:latin typeface="+mj-lt"/>
                </a:rPr>
                <a:t>15.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B542A90-B75D-F14A-8D3C-5FB78C8BEB4C}"/>
              </a:ext>
            </a:extLst>
          </p:cNvPr>
          <p:cNvSpPr txBox="1"/>
          <p:nvPr/>
        </p:nvSpPr>
        <p:spPr>
          <a:xfrm>
            <a:off x="5383631" y="1390751"/>
            <a:ext cx="6465737" cy="73866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ID" sz="4800" dirty="0">
                <a:solidFill>
                  <a:schemeClr val="accent1"/>
                </a:solidFill>
                <a:latin typeface="+mj-lt"/>
              </a:rPr>
              <a:t>t1</a:t>
            </a:r>
          </a:p>
        </p:txBody>
      </p:sp>
      <p:sp>
        <p:nvSpPr>
          <p:cNvPr id="23" name="RightSub">
            <a:extLst>
              <a:ext uri="{FF2B5EF4-FFF2-40B4-BE49-F238E27FC236}">
                <a16:creationId xmlns:a16="http://schemas.microsoft.com/office/drawing/2014/main" id="{3E83D863-5E2D-4649-A7AE-92919B547A23}"/>
              </a:ext>
            </a:extLst>
          </p:cNvPr>
          <p:cNvSpPr txBox="1"/>
          <p:nvPr/>
        </p:nvSpPr>
        <p:spPr>
          <a:xfrm>
            <a:off x="5383630" y="2192796"/>
            <a:ext cx="6465737" cy="33374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t2</a:t>
            </a:r>
            <a:endParaRPr lang="en-ID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Justify Text Body">
            <a:extLst>
              <a:ext uri="{FF2B5EF4-FFF2-40B4-BE49-F238E27FC236}">
                <a16:creationId xmlns:a16="http://schemas.microsoft.com/office/drawing/2014/main" id="{7EB7945C-3B5F-9042-83BF-CF5E05109C8D}"/>
              </a:ext>
            </a:extLst>
          </p:cNvPr>
          <p:cNvSpPr txBox="1"/>
          <p:nvPr/>
        </p:nvSpPr>
        <p:spPr>
          <a:xfrm>
            <a:off x="5371887" y="2589923"/>
            <a:ext cx="6477481" cy="2920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#t3#</a:t>
            </a:r>
            <a:endParaRPr lang="en-ID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638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pHolder2">
            <a:extLst>
              <a:ext uri="{FF2B5EF4-FFF2-40B4-BE49-F238E27FC236}">
                <a16:creationId xmlns:a16="http://schemas.microsoft.com/office/drawing/2014/main" id="{D822FBED-ABBA-4E4A-8453-7441EA6BD0D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81724" y="1352656"/>
            <a:ext cx="2439968" cy="2585710"/>
          </a:xfrm>
        </p:spPr>
      </p:sp>
      <p:sp>
        <p:nvSpPr>
          <p:cNvPr id="9" name="PpHolder3">
            <a:extLst>
              <a:ext uri="{FF2B5EF4-FFF2-40B4-BE49-F238E27FC236}">
                <a16:creationId xmlns:a16="http://schemas.microsoft.com/office/drawing/2014/main" id="{E7B0D9BB-CE13-4183-BA0C-877E7C4033A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16438" y="2981581"/>
            <a:ext cx="2589042" cy="2560598"/>
          </a:xfrm>
        </p:spPr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FA91428-796D-4A0E-AC6D-92E0AE249382}"/>
              </a:ext>
            </a:extLst>
          </p:cNvPr>
          <p:cNvGrpSpPr/>
          <p:nvPr/>
        </p:nvGrpSpPr>
        <p:grpSpPr>
          <a:xfrm rot="16200000" flipH="1">
            <a:off x="3036483" y="1201766"/>
            <a:ext cx="1476576" cy="1832994"/>
            <a:chOff x="8578893" y="1286082"/>
            <a:chExt cx="1073768" cy="1332955"/>
          </a:xfrm>
          <a:solidFill>
            <a:schemeClr val="accent1"/>
          </a:solidFill>
        </p:grpSpPr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5688AC50-E103-479E-8355-840B076B64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81170" y="2433904"/>
              <a:ext cx="171491" cy="185133"/>
            </a:xfrm>
            <a:custGeom>
              <a:avLst/>
              <a:gdLst>
                <a:gd name="T0" fmla="*/ 23 w 38"/>
                <a:gd name="T1" fmla="*/ 19 h 41"/>
                <a:gd name="T2" fmla="*/ 38 w 38"/>
                <a:gd name="T3" fmla="*/ 28 h 41"/>
                <a:gd name="T4" fmla="*/ 33 w 38"/>
                <a:gd name="T5" fmla="*/ 31 h 41"/>
                <a:gd name="T6" fmla="*/ 26 w 38"/>
                <a:gd name="T7" fmla="*/ 29 h 41"/>
                <a:gd name="T8" fmla="*/ 26 w 38"/>
                <a:gd name="T9" fmla="*/ 26 h 41"/>
                <a:gd name="T10" fmla="*/ 22 w 38"/>
                <a:gd name="T11" fmla="*/ 25 h 41"/>
                <a:gd name="T12" fmla="*/ 18 w 38"/>
                <a:gd name="T13" fmla="*/ 26 h 41"/>
                <a:gd name="T14" fmla="*/ 13 w 38"/>
                <a:gd name="T15" fmla="*/ 32 h 41"/>
                <a:gd name="T16" fmla="*/ 10 w 38"/>
                <a:gd name="T17" fmla="*/ 34 h 41"/>
                <a:gd name="T18" fmla="*/ 6 w 38"/>
                <a:gd name="T19" fmla="*/ 39 h 41"/>
                <a:gd name="T20" fmla="*/ 2 w 38"/>
                <a:gd name="T21" fmla="*/ 41 h 41"/>
                <a:gd name="T22" fmla="*/ 0 w 38"/>
                <a:gd name="T23" fmla="*/ 38 h 41"/>
                <a:gd name="T24" fmla="*/ 1 w 38"/>
                <a:gd name="T25" fmla="*/ 36 h 41"/>
                <a:gd name="T26" fmla="*/ 4 w 38"/>
                <a:gd name="T27" fmla="*/ 32 h 41"/>
                <a:gd name="T28" fmla="*/ 7 w 38"/>
                <a:gd name="T29" fmla="*/ 30 h 41"/>
                <a:gd name="T30" fmla="*/ 10 w 38"/>
                <a:gd name="T31" fmla="*/ 27 h 41"/>
                <a:gd name="T32" fmla="*/ 10 w 38"/>
                <a:gd name="T33" fmla="*/ 23 h 41"/>
                <a:gd name="T34" fmla="*/ 13 w 38"/>
                <a:gd name="T35" fmla="*/ 20 h 41"/>
                <a:gd name="T36" fmla="*/ 9 w 38"/>
                <a:gd name="T37" fmla="*/ 19 h 41"/>
                <a:gd name="T38" fmla="*/ 8 w 38"/>
                <a:gd name="T39" fmla="*/ 19 h 41"/>
                <a:gd name="T40" fmla="*/ 4 w 38"/>
                <a:gd name="T41" fmla="*/ 18 h 41"/>
                <a:gd name="T42" fmla="*/ 3 w 38"/>
                <a:gd name="T43" fmla="*/ 14 h 41"/>
                <a:gd name="T44" fmla="*/ 8 w 38"/>
                <a:gd name="T45" fmla="*/ 13 h 41"/>
                <a:gd name="T46" fmla="*/ 17 w 38"/>
                <a:gd name="T47" fmla="*/ 16 h 41"/>
                <a:gd name="T48" fmla="*/ 20 w 38"/>
                <a:gd name="T49" fmla="*/ 12 h 41"/>
                <a:gd name="T50" fmla="*/ 25 w 38"/>
                <a:gd name="T51" fmla="*/ 8 h 41"/>
                <a:gd name="T52" fmla="*/ 23 w 38"/>
                <a:gd name="T53" fmla="*/ 7 h 41"/>
                <a:gd name="T54" fmla="*/ 25 w 38"/>
                <a:gd name="T55" fmla="*/ 6 h 41"/>
                <a:gd name="T56" fmla="*/ 26 w 38"/>
                <a:gd name="T57" fmla="*/ 5 h 41"/>
                <a:gd name="T58" fmla="*/ 27 w 38"/>
                <a:gd name="T59" fmla="*/ 4 h 41"/>
                <a:gd name="T60" fmla="*/ 29 w 38"/>
                <a:gd name="T61" fmla="*/ 4 h 41"/>
                <a:gd name="T62" fmla="*/ 30 w 38"/>
                <a:gd name="T63" fmla="*/ 2 h 41"/>
                <a:gd name="T64" fmla="*/ 31 w 38"/>
                <a:gd name="T65" fmla="*/ 0 h 41"/>
                <a:gd name="T66" fmla="*/ 34 w 38"/>
                <a:gd name="T67" fmla="*/ 1 h 41"/>
                <a:gd name="T68" fmla="*/ 37 w 38"/>
                <a:gd name="T69" fmla="*/ 1 h 41"/>
                <a:gd name="T70" fmla="*/ 26 w 38"/>
                <a:gd name="T71" fmla="*/ 14 h 41"/>
                <a:gd name="T72" fmla="*/ 23 w 38"/>
                <a:gd name="T73" fmla="*/ 19 h 41"/>
                <a:gd name="T74" fmla="*/ 14 w 38"/>
                <a:gd name="T75" fmla="*/ 20 h 41"/>
                <a:gd name="T76" fmla="*/ 13 w 38"/>
                <a:gd name="T77" fmla="*/ 20 h 41"/>
                <a:gd name="T78" fmla="*/ 13 w 38"/>
                <a:gd name="T79" fmla="*/ 22 h 41"/>
                <a:gd name="T80" fmla="*/ 14 w 38"/>
                <a:gd name="T81" fmla="*/ 22 h 41"/>
                <a:gd name="T82" fmla="*/ 14 w 38"/>
                <a:gd name="T83" fmla="*/ 2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8" h="41">
                  <a:moveTo>
                    <a:pt x="23" y="19"/>
                  </a:moveTo>
                  <a:cubicBezTo>
                    <a:pt x="28" y="22"/>
                    <a:pt x="34" y="23"/>
                    <a:pt x="38" y="28"/>
                  </a:cubicBezTo>
                  <a:cubicBezTo>
                    <a:pt x="36" y="29"/>
                    <a:pt x="35" y="30"/>
                    <a:pt x="33" y="31"/>
                  </a:cubicBezTo>
                  <a:cubicBezTo>
                    <a:pt x="29" y="28"/>
                    <a:pt x="29" y="28"/>
                    <a:pt x="26" y="29"/>
                  </a:cubicBezTo>
                  <a:cubicBezTo>
                    <a:pt x="26" y="28"/>
                    <a:pt x="26" y="27"/>
                    <a:pt x="26" y="26"/>
                  </a:cubicBezTo>
                  <a:cubicBezTo>
                    <a:pt x="24" y="27"/>
                    <a:pt x="23" y="27"/>
                    <a:pt x="22" y="25"/>
                  </a:cubicBezTo>
                  <a:cubicBezTo>
                    <a:pt x="21" y="24"/>
                    <a:pt x="19" y="24"/>
                    <a:pt x="18" y="26"/>
                  </a:cubicBezTo>
                  <a:cubicBezTo>
                    <a:pt x="16" y="28"/>
                    <a:pt x="13" y="29"/>
                    <a:pt x="13" y="32"/>
                  </a:cubicBezTo>
                  <a:cubicBezTo>
                    <a:pt x="12" y="33"/>
                    <a:pt x="11" y="34"/>
                    <a:pt x="10" y="34"/>
                  </a:cubicBezTo>
                  <a:cubicBezTo>
                    <a:pt x="8" y="35"/>
                    <a:pt x="7" y="36"/>
                    <a:pt x="6" y="39"/>
                  </a:cubicBezTo>
                  <a:cubicBezTo>
                    <a:pt x="6" y="40"/>
                    <a:pt x="4" y="41"/>
                    <a:pt x="2" y="41"/>
                  </a:cubicBezTo>
                  <a:cubicBezTo>
                    <a:pt x="2" y="40"/>
                    <a:pt x="1" y="39"/>
                    <a:pt x="0" y="38"/>
                  </a:cubicBezTo>
                  <a:cubicBezTo>
                    <a:pt x="0" y="37"/>
                    <a:pt x="2" y="37"/>
                    <a:pt x="1" y="36"/>
                  </a:cubicBezTo>
                  <a:cubicBezTo>
                    <a:pt x="2" y="35"/>
                    <a:pt x="3" y="33"/>
                    <a:pt x="4" y="32"/>
                  </a:cubicBezTo>
                  <a:cubicBezTo>
                    <a:pt x="5" y="31"/>
                    <a:pt x="6" y="31"/>
                    <a:pt x="7" y="30"/>
                  </a:cubicBezTo>
                  <a:cubicBezTo>
                    <a:pt x="7" y="28"/>
                    <a:pt x="8" y="27"/>
                    <a:pt x="10" y="27"/>
                  </a:cubicBezTo>
                  <a:cubicBezTo>
                    <a:pt x="10" y="26"/>
                    <a:pt x="10" y="24"/>
                    <a:pt x="10" y="23"/>
                  </a:cubicBezTo>
                  <a:cubicBezTo>
                    <a:pt x="11" y="22"/>
                    <a:pt x="12" y="21"/>
                    <a:pt x="13" y="20"/>
                  </a:cubicBezTo>
                  <a:cubicBezTo>
                    <a:pt x="11" y="20"/>
                    <a:pt x="11" y="17"/>
                    <a:pt x="9" y="19"/>
                  </a:cubicBezTo>
                  <a:cubicBezTo>
                    <a:pt x="9" y="19"/>
                    <a:pt x="8" y="19"/>
                    <a:pt x="8" y="19"/>
                  </a:cubicBezTo>
                  <a:cubicBezTo>
                    <a:pt x="7" y="16"/>
                    <a:pt x="5" y="18"/>
                    <a:pt x="4" y="18"/>
                  </a:cubicBezTo>
                  <a:cubicBezTo>
                    <a:pt x="4" y="16"/>
                    <a:pt x="3" y="15"/>
                    <a:pt x="3" y="14"/>
                  </a:cubicBezTo>
                  <a:cubicBezTo>
                    <a:pt x="4" y="12"/>
                    <a:pt x="6" y="12"/>
                    <a:pt x="8" y="13"/>
                  </a:cubicBezTo>
                  <a:cubicBezTo>
                    <a:pt x="11" y="14"/>
                    <a:pt x="14" y="15"/>
                    <a:pt x="17" y="16"/>
                  </a:cubicBezTo>
                  <a:cubicBezTo>
                    <a:pt x="19" y="16"/>
                    <a:pt x="18" y="13"/>
                    <a:pt x="20" y="12"/>
                  </a:cubicBezTo>
                  <a:cubicBezTo>
                    <a:pt x="21" y="10"/>
                    <a:pt x="23" y="9"/>
                    <a:pt x="25" y="8"/>
                  </a:cubicBezTo>
                  <a:cubicBezTo>
                    <a:pt x="25" y="7"/>
                    <a:pt x="24" y="7"/>
                    <a:pt x="23" y="7"/>
                  </a:cubicBezTo>
                  <a:cubicBezTo>
                    <a:pt x="24" y="7"/>
                    <a:pt x="24" y="7"/>
                    <a:pt x="25" y="6"/>
                  </a:cubicBezTo>
                  <a:cubicBezTo>
                    <a:pt x="25" y="6"/>
                    <a:pt x="26" y="6"/>
                    <a:pt x="26" y="5"/>
                  </a:cubicBezTo>
                  <a:cubicBezTo>
                    <a:pt x="27" y="5"/>
                    <a:pt x="27" y="4"/>
                    <a:pt x="27" y="4"/>
                  </a:cubicBezTo>
                  <a:cubicBezTo>
                    <a:pt x="28" y="4"/>
                    <a:pt x="28" y="4"/>
                    <a:pt x="29" y="4"/>
                  </a:cubicBezTo>
                  <a:cubicBezTo>
                    <a:pt x="30" y="3"/>
                    <a:pt x="30" y="3"/>
                    <a:pt x="30" y="2"/>
                  </a:cubicBezTo>
                  <a:cubicBezTo>
                    <a:pt x="31" y="2"/>
                    <a:pt x="31" y="1"/>
                    <a:pt x="31" y="0"/>
                  </a:cubicBezTo>
                  <a:cubicBezTo>
                    <a:pt x="33" y="0"/>
                    <a:pt x="33" y="0"/>
                    <a:pt x="34" y="1"/>
                  </a:cubicBezTo>
                  <a:cubicBezTo>
                    <a:pt x="35" y="1"/>
                    <a:pt x="36" y="1"/>
                    <a:pt x="37" y="1"/>
                  </a:cubicBezTo>
                  <a:cubicBezTo>
                    <a:pt x="34" y="6"/>
                    <a:pt x="30" y="10"/>
                    <a:pt x="26" y="14"/>
                  </a:cubicBezTo>
                  <a:cubicBezTo>
                    <a:pt x="25" y="15"/>
                    <a:pt x="24" y="17"/>
                    <a:pt x="23" y="19"/>
                  </a:cubicBezTo>
                  <a:close/>
                  <a:moveTo>
                    <a:pt x="14" y="20"/>
                  </a:moveTo>
                  <a:cubicBezTo>
                    <a:pt x="14" y="20"/>
                    <a:pt x="14" y="20"/>
                    <a:pt x="13" y="20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2"/>
                    <a:pt x="14" y="21"/>
                    <a:pt x="1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43" name="Freeform 58">
              <a:extLst>
                <a:ext uri="{FF2B5EF4-FFF2-40B4-BE49-F238E27FC236}">
                  <a16:creationId xmlns:a16="http://schemas.microsoft.com/office/drawing/2014/main" id="{7C549EE9-BAC7-4C40-BCFE-BDFAF6808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893" y="1286082"/>
              <a:ext cx="31180" cy="153953"/>
            </a:xfrm>
            <a:custGeom>
              <a:avLst/>
              <a:gdLst>
                <a:gd name="T0" fmla="*/ 4 w 7"/>
                <a:gd name="T1" fmla="*/ 0 h 34"/>
                <a:gd name="T2" fmla="*/ 4 w 7"/>
                <a:gd name="T3" fmla="*/ 1 h 34"/>
                <a:gd name="T4" fmla="*/ 7 w 7"/>
                <a:gd name="T5" fmla="*/ 3 h 34"/>
                <a:gd name="T6" fmla="*/ 7 w 7"/>
                <a:gd name="T7" fmla="*/ 10 h 34"/>
                <a:gd name="T8" fmla="*/ 7 w 7"/>
                <a:gd name="T9" fmla="*/ 16 h 34"/>
                <a:gd name="T10" fmla="*/ 7 w 7"/>
                <a:gd name="T11" fmla="*/ 17 h 34"/>
                <a:gd name="T12" fmla="*/ 7 w 7"/>
                <a:gd name="T13" fmla="*/ 22 h 34"/>
                <a:gd name="T14" fmla="*/ 7 w 7"/>
                <a:gd name="T15" fmla="*/ 28 h 34"/>
                <a:gd name="T16" fmla="*/ 3 w 7"/>
                <a:gd name="T17" fmla="*/ 34 h 34"/>
                <a:gd name="T18" fmla="*/ 2 w 7"/>
                <a:gd name="T19" fmla="*/ 32 h 34"/>
                <a:gd name="T20" fmla="*/ 1 w 7"/>
                <a:gd name="T21" fmla="*/ 25 h 34"/>
                <a:gd name="T22" fmla="*/ 0 w 7"/>
                <a:gd name="T23" fmla="*/ 24 h 34"/>
                <a:gd name="T24" fmla="*/ 1 w 7"/>
                <a:gd name="T25" fmla="*/ 19 h 34"/>
                <a:gd name="T26" fmla="*/ 1 w 7"/>
                <a:gd name="T27" fmla="*/ 8 h 34"/>
                <a:gd name="T28" fmla="*/ 2 w 7"/>
                <a:gd name="T29" fmla="*/ 4 h 34"/>
                <a:gd name="T30" fmla="*/ 4 w 7"/>
                <a:gd name="T3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" h="34">
                  <a:moveTo>
                    <a:pt x="4" y="0"/>
                  </a:moveTo>
                  <a:cubicBezTo>
                    <a:pt x="4" y="0"/>
                    <a:pt x="4" y="0"/>
                    <a:pt x="4" y="1"/>
                  </a:cubicBezTo>
                  <a:cubicBezTo>
                    <a:pt x="5" y="1"/>
                    <a:pt x="6" y="2"/>
                    <a:pt x="7" y="3"/>
                  </a:cubicBezTo>
                  <a:cubicBezTo>
                    <a:pt x="7" y="5"/>
                    <a:pt x="7" y="8"/>
                    <a:pt x="7" y="10"/>
                  </a:cubicBezTo>
                  <a:cubicBezTo>
                    <a:pt x="7" y="12"/>
                    <a:pt x="6" y="14"/>
                    <a:pt x="7" y="16"/>
                  </a:cubicBezTo>
                  <a:cubicBezTo>
                    <a:pt x="7" y="16"/>
                    <a:pt x="7" y="17"/>
                    <a:pt x="7" y="17"/>
                  </a:cubicBezTo>
                  <a:cubicBezTo>
                    <a:pt x="5" y="18"/>
                    <a:pt x="7" y="20"/>
                    <a:pt x="7" y="22"/>
                  </a:cubicBezTo>
                  <a:cubicBezTo>
                    <a:pt x="6" y="24"/>
                    <a:pt x="7" y="26"/>
                    <a:pt x="7" y="28"/>
                  </a:cubicBezTo>
                  <a:cubicBezTo>
                    <a:pt x="7" y="30"/>
                    <a:pt x="6" y="32"/>
                    <a:pt x="3" y="34"/>
                  </a:cubicBezTo>
                  <a:cubicBezTo>
                    <a:pt x="3" y="33"/>
                    <a:pt x="2" y="33"/>
                    <a:pt x="2" y="32"/>
                  </a:cubicBezTo>
                  <a:cubicBezTo>
                    <a:pt x="1" y="30"/>
                    <a:pt x="1" y="27"/>
                    <a:pt x="1" y="25"/>
                  </a:cubicBezTo>
                  <a:cubicBezTo>
                    <a:pt x="1" y="25"/>
                    <a:pt x="0" y="24"/>
                    <a:pt x="0" y="24"/>
                  </a:cubicBezTo>
                  <a:cubicBezTo>
                    <a:pt x="2" y="23"/>
                    <a:pt x="1" y="21"/>
                    <a:pt x="1" y="19"/>
                  </a:cubicBezTo>
                  <a:cubicBezTo>
                    <a:pt x="1" y="15"/>
                    <a:pt x="1" y="12"/>
                    <a:pt x="1" y="8"/>
                  </a:cubicBezTo>
                  <a:cubicBezTo>
                    <a:pt x="1" y="6"/>
                    <a:pt x="2" y="5"/>
                    <a:pt x="2" y="4"/>
                  </a:cubicBezTo>
                  <a:cubicBezTo>
                    <a:pt x="2" y="1"/>
                    <a:pt x="2" y="1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44" name="Freeform 61">
              <a:extLst>
                <a:ext uri="{FF2B5EF4-FFF2-40B4-BE49-F238E27FC236}">
                  <a16:creationId xmlns:a16="http://schemas.microsoft.com/office/drawing/2014/main" id="{93F1D620-ECE7-472F-AAE2-0B20256F9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1253" y="1769375"/>
              <a:ext cx="72105" cy="148106"/>
            </a:xfrm>
            <a:custGeom>
              <a:avLst/>
              <a:gdLst>
                <a:gd name="T0" fmla="*/ 14 w 16"/>
                <a:gd name="T1" fmla="*/ 33 h 33"/>
                <a:gd name="T2" fmla="*/ 11 w 16"/>
                <a:gd name="T3" fmla="*/ 30 h 33"/>
                <a:gd name="T4" fmla="*/ 9 w 16"/>
                <a:gd name="T5" fmla="*/ 25 h 33"/>
                <a:gd name="T6" fmla="*/ 8 w 16"/>
                <a:gd name="T7" fmla="*/ 23 h 33"/>
                <a:gd name="T8" fmla="*/ 6 w 16"/>
                <a:gd name="T9" fmla="*/ 21 h 33"/>
                <a:gd name="T10" fmla="*/ 5 w 16"/>
                <a:gd name="T11" fmla="*/ 16 h 33"/>
                <a:gd name="T12" fmla="*/ 3 w 16"/>
                <a:gd name="T13" fmla="*/ 8 h 33"/>
                <a:gd name="T14" fmla="*/ 2 w 16"/>
                <a:gd name="T15" fmla="*/ 8 h 33"/>
                <a:gd name="T16" fmla="*/ 2 w 16"/>
                <a:gd name="T17" fmla="*/ 2 h 33"/>
                <a:gd name="T18" fmla="*/ 6 w 16"/>
                <a:gd name="T19" fmla="*/ 2 h 33"/>
                <a:gd name="T20" fmla="*/ 9 w 16"/>
                <a:gd name="T21" fmla="*/ 10 h 33"/>
                <a:gd name="T22" fmla="*/ 11 w 16"/>
                <a:gd name="T23" fmla="*/ 12 h 33"/>
                <a:gd name="T24" fmla="*/ 10 w 16"/>
                <a:gd name="T25" fmla="*/ 14 h 33"/>
                <a:gd name="T26" fmla="*/ 12 w 16"/>
                <a:gd name="T27" fmla="*/ 16 h 33"/>
                <a:gd name="T28" fmla="*/ 11 w 16"/>
                <a:gd name="T29" fmla="*/ 18 h 33"/>
                <a:gd name="T30" fmla="*/ 13 w 16"/>
                <a:gd name="T31" fmla="*/ 19 h 33"/>
                <a:gd name="T32" fmla="*/ 14 w 16"/>
                <a:gd name="T3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" h="33">
                  <a:moveTo>
                    <a:pt x="14" y="33"/>
                  </a:moveTo>
                  <a:cubicBezTo>
                    <a:pt x="13" y="32"/>
                    <a:pt x="12" y="31"/>
                    <a:pt x="11" y="30"/>
                  </a:cubicBezTo>
                  <a:cubicBezTo>
                    <a:pt x="11" y="29"/>
                    <a:pt x="10" y="27"/>
                    <a:pt x="9" y="25"/>
                  </a:cubicBezTo>
                  <a:cubicBezTo>
                    <a:pt x="9" y="24"/>
                    <a:pt x="8" y="24"/>
                    <a:pt x="8" y="23"/>
                  </a:cubicBezTo>
                  <a:cubicBezTo>
                    <a:pt x="7" y="22"/>
                    <a:pt x="6" y="21"/>
                    <a:pt x="6" y="21"/>
                  </a:cubicBezTo>
                  <a:cubicBezTo>
                    <a:pt x="6" y="19"/>
                    <a:pt x="5" y="17"/>
                    <a:pt x="5" y="16"/>
                  </a:cubicBezTo>
                  <a:cubicBezTo>
                    <a:pt x="5" y="13"/>
                    <a:pt x="3" y="11"/>
                    <a:pt x="3" y="8"/>
                  </a:cubicBezTo>
                  <a:cubicBezTo>
                    <a:pt x="3" y="8"/>
                    <a:pt x="3" y="8"/>
                    <a:pt x="2" y="8"/>
                  </a:cubicBezTo>
                  <a:cubicBezTo>
                    <a:pt x="0" y="6"/>
                    <a:pt x="3" y="4"/>
                    <a:pt x="2" y="2"/>
                  </a:cubicBezTo>
                  <a:cubicBezTo>
                    <a:pt x="2" y="1"/>
                    <a:pt x="5" y="0"/>
                    <a:pt x="6" y="2"/>
                  </a:cubicBezTo>
                  <a:cubicBezTo>
                    <a:pt x="8" y="4"/>
                    <a:pt x="9" y="7"/>
                    <a:pt x="9" y="10"/>
                  </a:cubicBezTo>
                  <a:cubicBezTo>
                    <a:pt x="9" y="11"/>
                    <a:pt x="10" y="11"/>
                    <a:pt x="11" y="12"/>
                  </a:cubicBezTo>
                  <a:cubicBezTo>
                    <a:pt x="10" y="13"/>
                    <a:pt x="10" y="13"/>
                    <a:pt x="10" y="14"/>
                  </a:cubicBezTo>
                  <a:cubicBezTo>
                    <a:pt x="10" y="15"/>
                    <a:pt x="11" y="15"/>
                    <a:pt x="12" y="16"/>
                  </a:cubicBezTo>
                  <a:cubicBezTo>
                    <a:pt x="11" y="16"/>
                    <a:pt x="11" y="17"/>
                    <a:pt x="11" y="18"/>
                  </a:cubicBezTo>
                  <a:cubicBezTo>
                    <a:pt x="11" y="18"/>
                    <a:pt x="12" y="19"/>
                    <a:pt x="13" y="19"/>
                  </a:cubicBezTo>
                  <a:cubicBezTo>
                    <a:pt x="13" y="24"/>
                    <a:pt x="16" y="28"/>
                    <a:pt x="14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45" name="Freeform 64">
              <a:extLst>
                <a:ext uri="{FF2B5EF4-FFF2-40B4-BE49-F238E27FC236}">
                  <a16:creationId xmlns:a16="http://schemas.microsoft.com/office/drawing/2014/main" id="{C735C5BA-DD1F-4E85-829B-C726D1554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4281" y="2018817"/>
              <a:ext cx="85746" cy="120823"/>
            </a:xfrm>
            <a:custGeom>
              <a:avLst/>
              <a:gdLst>
                <a:gd name="T0" fmla="*/ 17 w 19"/>
                <a:gd name="T1" fmla="*/ 27 h 27"/>
                <a:gd name="T2" fmla="*/ 12 w 19"/>
                <a:gd name="T3" fmla="*/ 22 h 27"/>
                <a:gd name="T4" fmla="*/ 9 w 19"/>
                <a:gd name="T5" fmla="*/ 19 h 27"/>
                <a:gd name="T6" fmla="*/ 9 w 19"/>
                <a:gd name="T7" fmla="*/ 18 h 27"/>
                <a:gd name="T8" fmla="*/ 8 w 19"/>
                <a:gd name="T9" fmla="*/ 16 h 27"/>
                <a:gd name="T10" fmla="*/ 3 w 19"/>
                <a:gd name="T11" fmla="*/ 10 h 27"/>
                <a:gd name="T12" fmla="*/ 2 w 19"/>
                <a:gd name="T13" fmla="*/ 6 h 27"/>
                <a:gd name="T14" fmla="*/ 2 w 19"/>
                <a:gd name="T15" fmla="*/ 4 h 27"/>
                <a:gd name="T16" fmla="*/ 3 w 19"/>
                <a:gd name="T17" fmla="*/ 0 h 27"/>
                <a:gd name="T18" fmla="*/ 7 w 19"/>
                <a:gd name="T19" fmla="*/ 4 h 27"/>
                <a:gd name="T20" fmla="*/ 10 w 19"/>
                <a:gd name="T21" fmla="*/ 9 h 27"/>
                <a:gd name="T22" fmla="*/ 18 w 19"/>
                <a:gd name="T23" fmla="*/ 23 h 27"/>
                <a:gd name="T24" fmla="*/ 17 w 19"/>
                <a:gd name="T2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" h="27">
                  <a:moveTo>
                    <a:pt x="17" y="27"/>
                  </a:moveTo>
                  <a:cubicBezTo>
                    <a:pt x="15" y="26"/>
                    <a:pt x="12" y="25"/>
                    <a:pt x="12" y="22"/>
                  </a:cubicBezTo>
                  <a:cubicBezTo>
                    <a:pt x="12" y="21"/>
                    <a:pt x="10" y="20"/>
                    <a:pt x="9" y="19"/>
                  </a:cubicBezTo>
                  <a:cubicBezTo>
                    <a:pt x="9" y="19"/>
                    <a:pt x="9" y="19"/>
                    <a:pt x="9" y="18"/>
                  </a:cubicBezTo>
                  <a:cubicBezTo>
                    <a:pt x="9" y="18"/>
                    <a:pt x="8" y="17"/>
                    <a:pt x="8" y="16"/>
                  </a:cubicBezTo>
                  <a:cubicBezTo>
                    <a:pt x="6" y="14"/>
                    <a:pt x="6" y="11"/>
                    <a:pt x="3" y="10"/>
                  </a:cubicBezTo>
                  <a:cubicBezTo>
                    <a:pt x="2" y="9"/>
                    <a:pt x="2" y="7"/>
                    <a:pt x="2" y="6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0" y="2"/>
                    <a:pt x="1" y="1"/>
                    <a:pt x="3" y="0"/>
                  </a:cubicBezTo>
                  <a:cubicBezTo>
                    <a:pt x="4" y="1"/>
                    <a:pt x="7" y="2"/>
                    <a:pt x="7" y="4"/>
                  </a:cubicBezTo>
                  <a:cubicBezTo>
                    <a:pt x="8" y="6"/>
                    <a:pt x="10" y="6"/>
                    <a:pt x="10" y="9"/>
                  </a:cubicBezTo>
                  <a:cubicBezTo>
                    <a:pt x="14" y="13"/>
                    <a:pt x="14" y="19"/>
                    <a:pt x="18" y="23"/>
                  </a:cubicBezTo>
                  <a:cubicBezTo>
                    <a:pt x="19" y="25"/>
                    <a:pt x="18" y="26"/>
                    <a:pt x="17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46" name="Freeform 65">
              <a:extLst>
                <a:ext uri="{FF2B5EF4-FFF2-40B4-BE49-F238E27FC236}">
                  <a16:creationId xmlns:a16="http://schemas.microsoft.com/office/drawing/2014/main" id="{9D10B15F-3F23-46D6-8C53-4721B8C52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2535" y="1543319"/>
              <a:ext cx="44822" cy="126670"/>
            </a:xfrm>
            <a:custGeom>
              <a:avLst/>
              <a:gdLst>
                <a:gd name="T0" fmla="*/ 8 w 10"/>
                <a:gd name="T1" fmla="*/ 28 h 28"/>
                <a:gd name="T2" fmla="*/ 3 w 10"/>
                <a:gd name="T3" fmla="*/ 23 h 28"/>
                <a:gd name="T4" fmla="*/ 1 w 10"/>
                <a:gd name="T5" fmla="*/ 19 h 28"/>
                <a:gd name="T6" fmla="*/ 2 w 10"/>
                <a:gd name="T7" fmla="*/ 17 h 28"/>
                <a:gd name="T8" fmla="*/ 0 w 10"/>
                <a:gd name="T9" fmla="*/ 16 h 28"/>
                <a:gd name="T10" fmla="*/ 1 w 10"/>
                <a:gd name="T11" fmla="*/ 14 h 28"/>
                <a:gd name="T12" fmla="*/ 0 w 10"/>
                <a:gd name="T13" fmla="*/ 7 h 28"/>
                <a:gd name="T14" fmla="*/ 2 w 10"/>
                <a:gd name="T15" fmla="*/ 1 h 28"/>
                <a:gd name="T16" fmla="*/ 5 w 10"/>
                <a:gd name="T17" fmla="*/ 2 h 28"/>
                <a:gd name="T18" fmla="*/ 7 w 10"/>
                <a:gd name="T19" fmla="*/ 9 h 28"/>
                <a:gd name="T20" fmla="*/ 8 w 10"/>
                <a:gd name="T21" fmla="*/ 18 h 28"/>
                <a:gd name="T22" fmla="*/ 8 w 10"/>
                <a:gd name="T23" fmla="*/ 18 h 28"/>
                <a:gd name="T24" fmla="*/ 8 w 10"/>
                <a:gd name="T2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28">
                  <a:moveTo>
                    <a:pt x="8" y="28"/>
                  </a:moveTo>
                  <a:cubicBezTo>
                    <a:pt x="5" y="28"/>
                    <a:pt x="3" y="25"/>
                    <a:pt x="3" y="23"/>
                  </a:cubicBezTo>
                  <a:cubicBezTo>
                    <a:pt x="3" y="21"/>
                    <a:pt x="3" y="20"/>
                    <a:pt x="1" y="19"/>
                  </a:cubicBezTo>
                  <a:cubicBezTo>
                    <a:pt x="1" y="18"/>
                    <a:pt x="1" y="18"/>
                    <a:pt x="2" y="17"/>
                  </a:cubicBezTo>
                  <a:cubicBezTo>
                    <a:pt x="1" y="17"/>
                    <a:pt x="1" y="16"/>
                    <a:pt x="0" y="16"/>
                  </a:cubicBezTo>
                  <a:cubicBezTo>
                    <a:pt x="1" y="15"/>
                    <a:pt x="1" y="14"/>
                    <a:pt x="1" y="14"/>
                  </a:cubicBezTo>
                  <a:cubicBezTo>
                    <a:pt x="1" y="12"/>
                    <a:pt x="0" y="10"/>
                    <a:pt x="0" y="7"/>
                  </a:cubicBezTo>
                  <a:cubicBezTo>
                    <a:pt x="0" y="5"/>
                    <a:pt x="0" y="3"/>
                    <a:pt x="2" y="1"/>
                  </a:cubicBezTo>
                  <a:cubicBezTo>
                    <a:pt x="3" y="0"/>
                    <a:pt x="4" y="0"/>
                    <a:pt x="5" y="2"/>
                  </a:cubicBezTo>
                  <a:cubicBezTo>
                    <a:pt x="6" y="4"/>
                    <a:pt x="6" y="7"/>
                    <a:pt x="7" y="9"/>
                  </a:cubicBezTo>
                  <a:cubicBezTo>
                    <a:pt x="7" y="12"/>
                    <a:pt x="7" y="15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7" y="22"/>
                    <a:pt x="10" y="25"/>
                    <a:pt x="8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47" name="Freeform 67">
              <a:extLst>
                <a:ext uri="{FF2B5EF4-FFF2-40B4-BE49-F238E27FC236}">
                  <a16:creationId xmlns:a16="http://schemas.microsoft.com/office/drawing/2014/main" id="{22A27736-FEB6-41E0-B4AB-FBFC59291D75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5782" y="2424159"/>
              <a:ext cx="140311" cy="40925"/>
            </a:xfrm>
            <a:custGeom>
              <a:avLst/>
              <a:gdLst>
                <a:gd name="T0" fmla="*/ 0 w 31"/>
                <a:gd name="T1" fmla="*/ 3 h 9"/>
                <a:gd name="T2" fmla="*/ 3 w 31"/>
                <a:gd name="T3" fmla="*/ 0 h 9"/>
                <a:gd name="T4" fmla="*/ 6 w 31"/>
                <a:gd name="T5" fmla="*/ 1 h 9"/>
                <a:gd name="T6" fmla="*/ 10 w 31"/>
                <a:gd name="T7" fmla="*/ 3 h 9"/>
                <a:gd name="T8" fmla="*/ 17 w 31"/>
                <a:gd name="T9" fmla="*/ 3 h 9"/>
                <a:gd name="T10" fmla="*/ 25 w 31"/>
                <a:gd name="T11" fmla="*/ 5 h 9"/>
                <a:gd name="T12" fmla="*/ 26 w 31"/>
                <a:gd name="T13" fmla="*/ 4 h 9"/>
                <a:gd name="T14" fmla="*/ 28 w 31"/>
                <a:gd name="T15" fmla="*/ 6 h 9"/>
                <a:gd name="T16" fmla="*/ 31 w 31"/>
                <a:gd name="T17" fmla="*/ 7 h 9"/>
                <a:gd name="T18" fmla="*/ 17 w 31"/>
                <a:gd name="T19" fmla="*/ 8 h 9"/>
                <a:gd name="T20" fmla="*/ 14 w 31"/>
                <a:gd name="T21" fmla="*/ 8 h 9"/>
                <a:gd name="T22" fmla="*/ 8 w 31"/>
                <a:gd name="T23" fmla="*/ 7 h 9"/>
                <a:gd name="T24" fmla="*/ 2 w 31"/>
                <a:gd name="T25" fmla="*/ 5 h 9"/>
                <a:gd name="T26" fmla="*/ 0 w 31"/>
                <a:gd name="T27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" h="9">
                  <a:moveTo>
                    <a:pt x="0" y="3"/>
                  </a:moveTo>
                  <a:cubicBezTo>
                    <a:pt x="1" y="2"/>
                    <a:pt x="2" y="1"/>
                    <a:pt x="3" y="0"/>
                  </a:cubicBezTo>
                  <a:cubicBezTo>
                    <a:pt x="4" y="1"/>
                    <a:pt x="5" y="1"/>
                    <a:pt x="6" y="1"/>
                  </a:cubicBezTo>
                  <a:cubicBezTo>
                    <a:pt x="7" y="2"/>
                    <a:pt x="10" y="1"/>
                    <a:pt x="10" y="3"/>
                  </a:cubicBezTo>
                  <a:cubicBezTo>
                    <a:pt x="13" y="2"/>
                    <a:pt x="15" y="4"/>
                    <a:pt x="17" y="3"/>
                  </a:cubicBezTo>
                  <a:cubicBezTo>
                    <a:pt x="20" y="2"/>
                    <a:pt x="22" y="3"/>
                    <a:pt x="25" y="5"/>
                  </a:cubicBezTo>
                  <a:cubicBezTo>
                    <a:pt x="25" y="5"/>
                    <a:pt x="25" y="4"/>
                    <a:pt x="26" y="4"/>
                  </a:cubicBezTo>
                  <a:cubicBezTo>
                    <a:pt x="26" y="4"/>
                    <a:pt x="27" y="5"/>
                    <a:pt x="28" y="6"/>
                  </a:cubicBezTo>
                  <a:cubicBezTo>
                    <a:pt x="29" y="6"/>
                    <a:pt x="30" y="5"/>
                    <a:pt x="31" y="7"/>
                  </a:cubicBezTo>
                  <a:cubicBezTo>
                    <a:pt x="26" y="9"/>
                    <a:pt x="22" y="9"/>
                    <a:pt x="17" y="8"/>
                  </a:cubicBezTo>
                  <a:cubicBezTo>
                    <a:pt x="16" y="8"/>
                    <a:pt x="15" y="8"/>
                    <a:pt x="14" y="8"/>
                  </a:cubicBezTo>
                  <a:cubicBezTo>
                    <a:pt x="12" y="9"/>
                    <a:pt x="10" y="6"/>
                    <a:pt x="8" y="7"/>
                  </a:cubicBezTo>
                  <a:cubicBezTo>
                    <a:pt x="6" y="6"/>
                    <a:pt x="4" y="6"/>
                    <a:pt x="2" y="5"/>
                  </a:cubicBezTo>
                  <a:cubicBezTo>
                    <a:pt x="1" y="4"/>
                    <a:pt x="1" y="4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48" name="Freeform 70">
              <a:extLst>
                <a:ext uri="{FF2B5EF4-FFF2-40B4-BE49-F238E27FC236}">
                  <a16:creationId xmlns:a16="http://schemas.microsoft.com/office/drawing/2014/main" id="{7ACC5632-B86E-40FE-A114-48EBD0BF16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3366" y="2355953"/>
              <a:ext cx="116926" cy="54565"/>
            </a:xfrm>
            <a:custGeom>
              <a:avLst/>
              <a:gdLst>
                <a:gd name="T0" fmla="*/ 22 w 26"/>
                <a:gd name="T1" fmla="*/ 12 h 12"/>
                <a:gd name="T2" fmla="*/ 19 w 26"/>
                <a:gd name="T3" fmla="*/ 11 h 12"/>
                <a:gd name="T4" fmla="*/ 15 w 26"/>
                <a:gd name="T5" fmla="*/ 10 h 12"/>
                <a:gd name="T6" fmla="*/ 9 w 26"/>
                <a:gd name="T7" fmla="*/ 7 h 12"/>
                <a:gd name="T8" fmla="*/ 6 w 26"/>
                <a:gd name="T9" fmla="*/ 5 h 12"/>
                <a:gd name="T10" fmla="*/ 2 w 26"/>
                <a:gd name="T11" fmla="*/ 5 h 12"/>
                <a:gd name="T12" fmla="*/ 0 w 26"/>
                <a:gd name="T13" fmla="*/ 1 h 12"/>
                <a:gd name="T14" fmla="*/ 10 w 26"/>
                <a:gd name="T15" fmla="*/ 1 h 12"/>
                <a:gd name="T16" fmla="*/ 14 w 26"/>
                <a:gd name="T17" fmla="*/ 3 h 12"/>
                <a:gd name="T18" fmla="*/ 17 w 26"/>
                <a:gd name="T19" fmla="*/ 5 h 12"/>
                <a:gd name="T20" fmla="*/ 22 w 26"/>
                <a:gd name="T21" fmla="*/ 7 h 12"/>
                <a:gd name="T22" fmla="*/ 26 w 26"/>
                <a:gd name="T23" fmla="*/ 10 h 12"/>
                <a:gd name="T24" fmla="*/ 26 w 26"/>
                <a:gd name="T25" fmla="*/ 11 h 12"/>
                <a:gd name="T26" fmla="*/ 25 w 26"/>
                <a:gd name="T27" fmla="*/ 11 h 12"/>
                <a:gd name="T28" fmla="*/ 22 w 26"/>
                <a:gd name="T2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" h="12">
                  <a:moveTo>
                    <a:pt x="22" y="12"/>
                  </a:moveTo>
                  <a:cubicBezTo>
                    <a:pt x="21" y="12"/>
                    <a:pt x="20" y="11"/>
                    <a:pt x="19" y="11"/>
                  </a:cubicBezTo>
                  <a:cubicBezTo>
                    <a:pt x="18" y="10"/>
                    <a:pt x="17" y="10"/>
                    <a:pt x="15" y="10"/>
                  </a:cubicBezTo>
                  <a:cubicBezTo>
                    <a:pt x="13" y="9"/>
                    <a:pt x="11" y="8"/>
                    <a:pt x="9" y="7"/>
                  </a:cubicBezTo>
                  <a:cubicBezTo>
                    <a:pt x="8" y="7"/>
                    <a:pt x="6" y="8"/>
                    <a:pt x="6" y="5"/>
                  </a:cubicBezTo>
                  <a:cubicBezTo>
                    <a:pt x="6" y="5"/>
                    <a:pt x="4" y="5"/>
                    <a:pt x="2" y="5"/>
                  </a:cubicBezTo>
                  <a:cubicBezTo>
                    <a:pt x="2" y="4"/>
                    <a:pt x="1" y="2"/>
                    <a:pt x="0" y="1"/>
                  </a:cubicBezTo>
                  <a:cubicBezTo>
                    <a:pt x="4" y="0"/>
                    <a:pt x="7" y="1"/>
                    <a:pt x="10" y="1"/>
                  </a:cubicBezTo>
                  <a:cubicBezTo>
                    <a:pt x="11" y="2"/>
                    <a:pt x="13" y="2"/>
                    <a:pt x="14" y="3"/>
                  </a:cubicBezTo>
                  <a:cubicBezTo>
                    <a:pt x="15" y="3"/>
                    <a:pt x="16" y="4"/>
                    <a:pt x="17" y="5"/>
                  </a:cubicBezTo>
                  <a:cubicBezTo>
                    <a:pt x="19" y="6"/>
                    <a:pt x="20" y="6"/>
                    <a:pt x="22" y="7"/>
                  </a:cubicBezTo>
                  <a:cubicBezTo>
                    <a:pt x="23" y="8"/>
                    <a:pt x="25" y="9"/>
                    <a:pt x="26" y="10"/>
                  </a:cubicBezTo>
                  <a:cubicBezTo>
                    <a:pt x="26" y="10"/>
                    <a:pt x="26" y="11"/>
                    <a:pt x="26" y="11"/>
                  </a:cubicBezTo>
                  <a:cubicBezTo>
                    <a:pt x="26" y="11"/>
                    <a:pt x="25" y="11"/>
                    <a:pt x="25" y="11"/>
                  </a:cubicBezTo>
                  <a:cubicBezTo>
                    <a:pt x="24" y="12"/>
                    <a:pt x="23" y="12"/>
                    <a:pt x="2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49" name="Freeform 71">
              <a:extLst>
                <a:ext uri="{FF2B5EF4-FFF2-40B4-BE49-F238E27FC236}">
                  <a16:creationId xmlns:a16="http://schemas.microsoft.com/office/drawing/2014/main" id="{CDD94419-7B5E-446E-922D-EE0EC4D29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8490" y="2211745"/>
              <a:ext cx="109131" cy="85746"/>
            </a:xfrm>
            <a:custGeom>
              <a:avLst/>
              <a:gdLst>
                <a:gd name="T0" fmla="*/ 0 w 24"/>
                <a:gd name="T1" fmla="*/ 1 h 19"/>
                <a:gd name="T2" fmla="*/ 9 w 24"/>
                <a:gd name="T3" fmla="*/ 5 h 19"/>
                <a:gd name="T4" fmla="*/ 18 w 24"/>
                <a:gd name="T5" fmla="*/ 13 h 19"/>
                <a:gd name="T6" fmla="*/ 23 w 24"/>
                <a:gd name="T7" fmla="*/ 17 h 19"/>
                <a:gd name="T8" fmla="*/ 24 w 24"/>
                <a:gd name="T9" fmla="*/ 19 h 19"/>
                <a:gd name="T10" fmla="*/ 17 w 24"/>
                <a:gd name="T11" fmla="*/ 17 h 19"/>
                <a:gd name="T12" fmla="*/ 14 w 24"/>
                <a:gd name="T13" fmla="*/ 14 h 19"/>
                <a:gd name="T14" fmla="*/ 9 w 24"/>
                <a:gd name="T15" fmla="*/ 11 h 19"/>
                <a:gd name="T16" fmla="*/ 4 w 24"/>
                <a:gd name="T17" fmla="*/ 7 h 19"/>
                <a:gd name="T18" fmla="*/ 0 w 24"/>
                <a:gd name="T19" fmla="*/ 3 h 19"/>
                <a:gd name="T20" fmla="*/ 0 w 24"/>
                <a:gd name="T21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19">
                  <a:moveTo>
                    <a:pt x="0" y="1"/>
                  </a:moveTo>
                  <a:cubicBezTo>
                    <a:pt x="4" y="0"/>
                    <a:pt x="6" y="2"/>
                    <a:pt x="9" y="5"/>
                  </a:cubicBezTo>
                  <a:cubicBezTo>
                    <a:pt x="12" y="8"/>
                    <a:pt x="15" y="10"/>
                    <a:pt x="18" y="13"/>
                  </a:cubicBezTo>
                  <a:cubicBezTo>
                    <a:pt x="20" y="14"/>
                    <a:pt x="21" y="15"/>
                    <a:pt x="23" y="17"/>
                  </a:cubicBezTo>
                  <a:cubicBezTo>
                    <a:pt x="23" y="17"/>
                    <a:pt x="23" y="18"/>
                    <a:pt x="24" y="19"/>
                  </a:cubicBezTo>
                  <a:cubicBezTo>
                    <a:pt x="21" y="19"/>
                    <a:pt x="19" y="19"/>
                    <a:pt x="17" y="17"/>
                  </a:cubicBezTo>
                  <a:cubicBezTo>
                    <a:pt x="16" y="16"/>
                    <a:pt x="14" y="16"/>
                    <a:pt x="14" y="14"/>
                  </a:cubicBezTo>
                  <a:cubicBezTo>
                    <a:pt x="11" y="14"/>
                    <a:pt x="11" y="12"/>
                    <a:pt x="9" y="11"/>
                  </a:cubicBezTo>
                  <a:cubicBezTo>
                    <a:pt x="7" y="10"/>
                    <a:pt x="6" y="8"/>
                    <a:pt x="4" y="7"/>
                  </a:cubicBezTo>
                  <a:cubicBezTo>
                    <a:pt x="2" y="5"/>
                    <a:pt x="1" y="4"/>
                    <a:pt x="0" y="3"/>
                  </a:cubicBezTo>
                  <a:cubicBezTo>
                    <a:pt x="0" y="2"/>
                    <a:pt x="0" y="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C992F48-92DA-4AAD-93FC-F2BBA737D774}"/>
              </a:ext>
            </a:extLst>
          </p:cNvPr>
          <p:cNvGrpSpPr/>
          <p:nvPr/>
        </p:nvGrpSpPr>
        <p:grpSpPr>
          <a:xfrm rot="5400000" flipH="1">
            <a:off x="1219588" y="3733519"/>
            <a:ext cx="1476576" cy="1832994"/>
            <a:chOff x="8578893" y="1286082"/>
            <a:chExt cx="1073768" cy="1332955"/>
          </a:xfrm>
          <a:solidFill>
            <a:schemeClr val="accent1"/>
          </a:solidFill>
        </p:grpSpPr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00F3856F-02E5-46F1-B9BA-FD2278456C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81170" y="2433904"/>
              <a:ext cx="171491" cy="185133"/>
            </a:xfrm>
            <a:custGeom>
              <a:avLst/>
              <a:gdLst>
                <a:gd name="T0" fmla="*/ 23 w 38"/>
                <a:gd name="T1" fmla="*/ 19 h 41"/>
                <a:gd name="T2" fmla="*/ 38 w 38"/>
                <a:gd name="T3" fmla="*/ 28 h 41"/>
                <a:gd name="T4" fmla="*/ 33 w 38"/>
                <a:gd name="T5" fmla="*/ 31 h 41"/>
                <a:gd name="T6" fmla="*/ 26 w 38"/>
                <a:gd name="T7" fmla="*/ 29 h 41"/>
                <a:gd name="T8" fmla="*/ 26 w 38"/>
                <a:gd name="T9" fmla="*/ 26 h 41"/>
                <a:gd name="T10" fmla="*/ 22 w 38"/>
                <a:gd name="T11" fmla="*/ 25 h 41"/>
                <a:gd name="T12" fmla="*/ 18 w 38"/>
                <a:gd name="T13" fmla="*/ 26 h 41"/>
                <a:gd name="T14" fmla="*/ 13 w 38"/>
                <a:gd name="T15" fmla="*/ 32 h 41"/>
                <a:gd name="T16" fmla="*/ 10 w 38"/>
                <a:gd name="T17" fmla="*/ 34 h 41"/>
                <a:gd name="T18" fmla="*/ 6 w 38"/>
                <a:gd name="T19" fmla="*/ 39 h 41"/>
                <a:gd name="T20" fmla="*/ 2 w 38"/>
                <a:gd name="T21" fmla="*/ 41 h 41"/>
                <a:gd name="T22" fmla="*/ 0 w 38"/>
                <a:gd name="T23" fmla="*/ 38 h 41"/>
                <a:gd name="T24" fmla="*/ 1 w 38"/>
                <a:gd name="T25" fmla="*/ 36 h 41"/>
                <a:gd name="T26" fmla="*/ 4 w 38"/>
                <a:gd name="T27" fmla="*/ 32 h 41"/>
                <a:gd name="T28" fmla="*/ 7 w 38"/>
                <a:gd name="T29" fmla="*/ 30 h 41"/>
                <a:gd name="T30" fmla="*/ 10 w 38"/>
                <a:gd name="T31" fmla="*/ 27 h 41"/>
                <a:gd name="T32" fmla="*/ 10 w 38"/>
                <a:gd name="T33" fmla="*/ 23 h 41"/>
                <a:gd name="T34" fmla="*/ 13 w 38"/>
                <a:gd name="T35" fmla="*/ 20 h 41"/>
                <a:gd name="T36" fmla="*/ 9 w 38"/>
                <a:gd name="T37" fmla="*/ 19 h 41"/>
                <a:gd name="T38" fmla="*/ 8 w 38"/>
                <a:gd name="T39" fmla="*/ 19 h 41"/>
                <a:gd name="T40" fmla="*/ 4 w 38"/>
                <a:gd name="T41" fmla="*/ 18 h 41"/>
                <a:gd name="T42" fmla="*/ 3 w 38"/>
                <a:gd name="T43" fmla="*/ 14 h 41"/>
                <a:gd name="T44" fmla="*/ 8 w 38"/>
                <a:gd name="T45" fmla="*/ 13 h 41"/>
                <a:gd name="T46" fmla="*/ 17 w 38"/>
                <a:gd name="T47" fmla="*/ 16 h 41"/>
                <a:gd name="T48" fmla="*/ 20 w 38"/>
                <a:gd name="T49" fmla="*/ 12 h 41"/>
                <a:gd name="T50" fmla="*/ 25 w 38"/>
                <a:gd name="T51" fmla="*/ 8 h 41"/>
                <a:gd name="T52" fmla="*/ 23 w 38"/>
                <a:gd name="T53" fmla="*/ 7 h 41"/>
                <a:gd name="T54" fmla="*/ 25 w 38"/>
                <a:gd name="T55" fmla="*/ 6 h 41"/>
                <a:gd name="T56" fmla="*/ 26 w 38"/>
                <a:gd name="T57" fmla="*/ 5 h 41"/>
                <a:gd name="T58" fmla="*/ 27 w 38"/>
                <a:gd name="T59" fmla="*/ 4 h 41"/>
                <a:gd name="T60" fmla="*/ 29 w 38"/>
                <a:gd name="T61" fmla="*/ 4 h 41"/>
                <a:gd name="T62" fmla="*/ 30 w 38"/>
                <a:gd name="T63" fmla="*/ 2 h 41"/>
                <a:gd name="T64" fmla="*/ 31 w 38"/>
                <a:gd name="T65" fmla="*/ 0 h 41"/>
                <a:gd name="T66" fmla="*/ 34 w 38"/>
                <a:gd name="T67" fmla="*/ 1 h 41"/>
                <a:gd name="T68" fmla="*/ 37 w 38"/>
                <a:gd name="T69" fmla="*/ 1 h 41"/>
                <a:gd name="T70" fmla="*/ 26 w 38"/>
                <a:gd name="T71" fmla="*/ 14 h 41"/>
                <a:gd name="T72" fmla="*/ 23 w 38"/>
                <a:gd name="T73" fmla="*/ 19 h 41"/>
                <a:gd name="T74" fmla="*/ 14 w 38"/>
                <a:gd name="T75" fmla="*/ 20 h 41"/>
                <a:gd name="T76" fmla="*/ 13 w 38"/>
                <a:gd name="T77" fmla="*/ 20 h 41"/>
                <a:gd name="T78" fmla="*/ 13 w 38"/>
                <a:gd name="T79" fmla="*/ 22 h 41"/>
                <a:gd name="T80" fmla="*/ 14 w 38"/>
                <a:gd name="T81" fmla="*/ 22 h 41"/>
                <a:gd name="T82" fmla="*/ 14 w 38"/>
                <a:gd name="T83" fmla="*/ 2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8" h="41">
                  <a:moveTo>
                    <a:pt x="23" y="19"/>
                  </a:moveTo>
                  <a:cubicBezTo>
                    <a:pt x="28" y="22"/>
                    <a:pt x="34" y="23"/>
                    <a:pt x="38" y="28"/>
                  </a:cubicBezTo>
                  <a:cubicBezTo>
                    <a:pt x="36" y="29"/>
                    <a:pt x="35" y="30"/>
                    <a:pt x="33" y="31"/>
                  </a:cubicBezTo>
                  <a:cubicBezTo>
                    <a:pt x="29" y="28"/>
                    <a:pt x="29" y="28"/>
                    <a:pt x="26" y="29"/>
                  </a:cubicBezTo>
                  <a:cubicBezTo>
                    <a:pt x="26" y="28"/>
                    <a:pt x="26" y="27"/>
                    <a:pt x="26" y="26"/>
                  </a:cubicBezTo>
                  <a:cubicBezTo>
                    <a:pt x="24" y="27"/>
                    <a:pt x="23" y="27"/>
                    <a:pt x="22" y="25"/>
                  </a:cubicBezTo>
                  <a:cubicBezTo>
                    <a:pt x="21" y="24"/>
                    <a:pt x="19" y="24"/>
                    <a:pt x="18" y="26"/>
                  </a:cubicBezTo>
                  <a:cubicBezTo>
                    <a:pt x="16" y="28"/>
                    <a:pt x="13" y="29"/>
                    <a:pt x="13" y="32"/>
                  </a:cubicBezTo>
                  <a:cubicBezTo>
                    <a:pt x="12" y="33"/>
                    <a:pt x="11" y="34"/>
                    <a:pt x="10" y="34"/>
                  </a:cubicBezTo>
                  <a:cubicBezTo>
                    <a:pt x="8" y="35"/>
                    <a:pt x="7" y="36"/>
                    <a:pt x="6" y="39"/>
                  </a:cubicBezTo>
                  <a:cubicBezTo>
                    <a:pt x="6" y="40"/>
                    <a:pt x="4" y="41"/>
                    <a:pt x="2" y="41"/>
                  </a:cubicBezTo>
                  <a:cubicBezTo>
                    <a:pt x="2" y="40"/>
                    <a:pt x="1" y="39"/>
                    <a:pt x="0" y="38"/>
                  </a:cubicBezTo>
                  <a:cubicBezTo>
                    <a:pt x="0" y="37"/>
                    <a:pt x="2" y="37"/>
                    <a:pt x="1" y="36"/>
                  </a:cubicBezTo>
                  <a:cubicBezTo>
                    <a:pt x="2" y="35"/>
                    <a:pt x="3" y="33"/>
                    <a:pt x="4" y="32"/>
                  </a:cubicBezTo>
                  <a:cubicBezTo>
                    <a:pt x="5" y="31"/>
                    <a:pt x="6" y="31"/>
                    <a:pt x="7" y="30"/>
                  </a:cubicBezTo>
                  <a:cubicBezTo>
                    <a:pt x="7" y="28"/>
                    <a:pt x="8" y="27"/>
                    <a:pt x="10" y="27"/>
                  </a:cubicBezTo>
                  <a:cubicBezTo>
                    <a:pt x="10" y="26"/>
                    <a:pt x="10" y="24"/>
                    <a:pt x="10" y="23"/>
                  </a:cubicBezTo>
                  <a:cubicBezTo>
                    <a:pt x="11" y="22"/>
                    <a:pt x="12" y="21"/>
                    <a:pt x="13" y="20"/>
                  </a:cubicBezTo>
                  <a:cubicBezTo>
                    <a:pt x="11" y="20"/>
                    <a:pt x="11" y="17"/>
                    <a:pt x="9" y="19"/>
                  </a:cubicBezTo>
                  <a:cubicBezTo>
                    <a:pt x="9" y="19"/>
                    <a:pt x="8" y="19"/>
                    <a:pt x="8" y="19"/>
                  </a:cubicBezTo>
                  <a:cubicBezTo>
                    <a:pt x="7" y="16"/>
                    <a:pt x="5" y="18"/>
                    <a:pt x="4" y="18"/>
                  </a:cubicBezTo>
                  <a:cubicBezTo>
                    <a:pt x="4" y="16"/>
                    <a:pt x="3" y="15"/>
                    <a:pt x="3" y="14"/>
                  </a:cubicBezTo>
                  <a:cubicBezTo>
                    <a:pt x="4" y="12"/>
                    <a:pt x="6" y="12"/>
                    <a:pt x="8" y="13"/>
                  </a:cubicBezTo>
                  <a:cubicBezTo>
                    <a:pt x="11" y="14"/>
                    <a:pt x="14" y="15"/>
                    <a:pt x="17" y="16"/>
                  </a:cubicBezTo>
                  <a:cubicBezTo>
                    <a:pt x="19" y="16"/>
                    <a:pt x="18" y="13"/>
                    <a:pt x="20" y="12"/>
                  </a:cubicBezTo>
                  <a:cubicBezTo>
                    <a:pt x="21" y="10"/>
                    <a:pt x="23" y="9"/>
                    <a:pt x="25" y="8"/>
                  </a:cubicBezTo>
                  <a:cubicBezTo>
                    <a:pt x="25" y="7"/>
                    <a:pt x="24" y="7"/>
                    <a:pt x="23" y="7"/>
                  </a:cubicBezTo>
                  <a:cubicBezTo>
                    <a:pt x="24" y="7"/>
                    <a:pt x="24" y="7"/>
                    <a:pt x="25" y="6"/>
                  </a:cubicBezTo>
                  <a:cubicBezTo>
                    <a:pt x="25" y="6"/>
                    <a:pt x="26" y="6"/>
                    <a:pt x="26" y="5"/>
                  </a:cubicBezTo>
                  <a:cubicBezTo>
                    <a:pt x="27" y="5"/>
                    <a:pt x="27" y="4"/>
                    <a:pt x="27" y="4"/>
                  </a:cubicBezTo>
                  <a:cubicBezTo>
                    <a:pt x="28" y="4"/>
                    <a:pt x="28" y="4"/>
                    <a:pt x="29" y="4"/>
                  </a:cubicBezTo>
                  <a:cubicBezTo>
                    <a:pt x="30" y="3"/>
                    <a:pt x="30" y="3"/>
                    <a:pt x="30" y="2"/>
                  </a:cubicBezTo>
                  <a:cubicBezTo>
                    <a:pt x="31" y="2"/>
                    <a:pt x="31" y="1"/>
                    <a:pt x="31" y="0"/>
                  </a:cubicBezTo>
                  <a:cubicBezTo>
                    <a:pt x="33" y="0"/>
                    <a:pt x="33" y="0"/>
                    <a:pt x="34" y="1"/>
                  </a:cubicBezTo>
                  <a:cubicBezTo>
                    <a:pt x="35" y="1"/>
                    <a:pt x="36" y="1"/>
                    <a:pt x="37" y="1"/>
                  </a:cubicBezTo>
                  <a:cubicBezTo>
                    <a:pt x="34" y="6"/>
                    <a:pt x="30" y="10"/>
                    <a:pt x="26" y="14"/>
                  </a:cubicBezTo>
                  <a:cubicBezTo>
                    <a:pt x="25" y="15"/>
                    <a:pt x="24" y="17"/>
                    <a:pt x="23" y="19"/>
                  </a:cubicBezTo>
                  <a:close/>
                  <a:moveTo>
                    <a:pt x="14" y="20"/>
                  </a:moveTo>
                  <a:cubicBezTo>
                    <a:pt x="14" y="20"/>
                    <a:pt x="14" y="20"/>
                    <a:pt x="13" y="20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2"/>
                    <a:pt x="14" y="21"/>
                    <a:pt x="1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2" name="Freeform 58">
              <a:extLst>
                <a:ext uri="{FF2B5EF4-FFF2-40B4-BE49-F238E27FC236}">
                  <a16:creationId xmlns:a16="http://schemas.microsoft.com/office/drawing/2014/main" id="{FE946CDC-1A6B-4C37-8DEB-9B8F2E9713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893" y="1286082"/>
              <a:ext cx="31180" cy="153953"/>
            </a:xfrm>
            <a:custGeom>
              <a:avLst/>
              <a:gdLst>
                <a:gd name="T0" fmla="*/ 4 w 7"/>
                <a:gd name="T1" fmla="*/ 0 h 34"/>
                <a:gd name="T2" fmla="*/ 4 w 7"/>
                <a:gd name="T3" fmla="*/ 1 h 34"/>
                <a:gd name="T4" fmla="*/ 7 w 7"/>
                <a:gd name="T5" fmla="*/ 3 h 34"/>
                <a:gd name="T6" fmla="*/ 7 w 7"/>
                <a:gd name="T7" fmla="*/ 10 h 34"/>
                <a:gd name="T8" fmla="*/ 7 w 7"/>
                <a:gd name="T9" fmla="*/ 16 h 34"/>
                <a:gd name="T10" fmla="*/ 7 w 7"/>
                <a:gd name="T11" fmla="*/ 17 h 34"/>
                <a:gd name="T12" fmla="*/ 7 w 7"/>
                <a:gd name="T13" fmla="*/ 22 h 34"/>
                <a:gd name="T14" fmla="*/ 7 w 7"/>
                <a:gd name="T15" fmla="*/ 28 h 34"/>
                <a:gd name="T16" fmla="*/ 3 w 7"/>
                <a:gd name="T17" fmla="*/ 34 h 34"/>
                <a:gd name="T18" fmla="*/ 2 w 7"/>
                <a:gd name="T19" fmla="*/ 32 h 34"/>
                <a:gd name="T20" fmla="*/ 1 w 7"/>
                <a:gd name="T21" fmla="*/ 25 h 34"/>
                <a:gd name="T22" fmla="*/ 0 w 7"/>
                <a:gd name="T23" fmla="*/ 24 h 34"/>
                <a:gd name="T24" fmla="*/ 1 w 7"/>
                <a:gd name="T25" fmla="*/ 19 h 34"/>
                <a:gd name="T26" fmla="*/ 1 w 7"/>
                <a:gd name="T27" fmla="*/ 8 h 34"/>
                <a:gd name="T28" fmla="*/ 2 w 7"/>
                <a:gd name="T29" fmla="*/ 4 h 34"/>
                <a:gd name="T30" fmla="*/ 4 w 7"/>
                <a:gd name="T3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" h="34">
                  <a:moveTo>
                    <a:pt x="4" y="0"/>
                  </a:moveTo>
                  <a:cubicBezTo>
                    <a:pt x="4" y="0"/>
                    <a:pt x="4" y="0"/>
                    <a:pt x="4" y="1"/>
                  </a:cubicBezTo>
                  <a:cubicBezTo>
                    <a:pt x="5" y="1"/>
                    <a:pt x="6" y="2"/>
                    <a:pt x="7" y="3"/>
                  </a:cubicBezTo>
                  <a:cubicBezTo>
                    <a:pt x="7" y="5"/>
                    <a:pt x="7" y="8"/>
                    <a:pt x="7" y="10"/>
                  </a:cubicBezTo>
                  <a:cubicBezTo>
                    <a:pt x="7" y="12"/>
                    <a:pt x="6" y="14"/>
                    <a:pt x="7" y="16"/>
                  </a:cubicBezTo>
                  <a:cubicBezTo>
                    <a:pt x="7" y="16"/>
                    <a:pt x="7" y="17"/>
                    <a:pt x="7" y="17"/>
                  </a:cubicBezTo>
                  <a:cubicBezTo>
                    <a:pt x="5" y="18"/>
                    <a:pt x="7" y="20"/>
                    <a:pt x="7" y="22"/>
                  </a:cubicBezTo>
                  <a:cubicBezTo>
                    <a:pt x="6" y="24"/>
                    <a:pt x="7" y="26"/>
                    <a:pt x="7" y="28"/>
                  </a:cubicBezTo>
                  <a:cubicBezTo>
                    <a:pt x="7" y="30"/>
                    <a:pt x="6" y="32"/>
                    <a:pt x="3" y="34"/>
                  </a:cubicBezTo>
                  <a:cubicBezTo>
                    <a:pt x="3" y="33"/>
                    <a:pt x="2" y="33"/>
                    <a:pt x="2" y="32"/>
                  </a:cubicBezTo>
                  <a:cubicBezTo>
                    <a:pt x="1" y="30"/>
                    <a:pt x="1" y="27"/>
                    <a:pt x="1" y="25"/>
                  </a:cubicBezTo>
                  <a:cubicBezTo>
                    <a:pt x="1" y="25"/>
                    <a:pt x="0" y="24"/>
                    <a:pt x="0" y="24"/>
                  </a:cubicBezTo>
                  <a:cubicBezTo>
                    <a:pt x="2" y="23"/>
                    <a:pt x="1" y="21"/>
                    <a:pt x="1" y="19"/>
                  </a:cubicBezTo>
                  <a:cubicBezTo>
                    <a:pt x="1" y="15"/>
                    <a:pt x="1" y="12"/>
                    <a:pt x="1" y="8"/>
                  </a:cubicBezTo>
                  <a:cubicBezTo>
                    <a:pt x="1" y="6"/>
                    <a:pt x="2" y="5"/>
                    <a:pt x="2" y="4"/>
                  </a:cubicBezTo>
                  <a:cubicBezTo>
                    <a:pt x="2" y="1"/>
                    <a:pt x="2" y="1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3" name="Freeform 61">
              <a:extLst>
                <a:ext uri="{FF2B5EF4-FFF2-40B4-BE49-F238E27FC236}">
                  <a16:creationId xmlns:a16="http://schemas.microsoft.com/office/drawing/2014/main" id="{B46772D0-98A0-473C-9FB3-A72F8F5287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1253" y="1769375"/>
              <a:ext cx="72105" cy="148106"/>
            </a:xfrm>
            <a:custGeom>
              <a:avLst/>
              <a:gdLst>
                <a:gd name="T0" fmla="*/ 14 w 16"/>
                <a:gd name="T1" fmla="*/ 33 h 33"/>
                <a:gd name="T2" fmla="*/ 11 w 16"/>
                <a:gd name="T3" fmla="*/ 30 h 33"/>
                <a:gd name="T4" fmla="*/ 9 w 16"/>
                <a:gd name="T5" fmla="*/ 25 h 33"/>
                <a:gd name="T6" fmla="*/ 8 w 16"/>
                <a:gd name="T7" fmla="*/ 23 h 33"/>
                <a:gd name="T8" fmla="*/ 6 w 16"/>
                <a:gd name="T9" fmla="*/ 21 h 33"/>
                <a:gd name="T10" fmla="*/ 5 w 16"/>
                <a:gd name="T11" fmla="*/ 16 h 33"/>
                <a:gd name="T12" fmla="*/ 3 w 16"/>
                <a:gd name="T13" fmla="*/ 8 h 33"/>
                <a:gd name="T14" fmla="*/ 2 w 16"/>
                <a:gd name="T15" fmla="*/ 8 h 33"/>
                <a:gd name="T16" fmla="*/ 2 w 16"/>
                <a:gd name="T17" fmla="*/ 2 h 33"/>
                <a:gd name="T18" fmla="*/ 6 w 16"/>
                <a:gd name="T19" fmla="*/ 2 h 33"/>
                <a:gd name="T20" fmla="*/ 9 w 16"/>
                <a:gd name="T21" fmla="*/ 10 h 33"/>
                <a:gd name="T22" fmla="*/ 11 w 16"/>
                <a:gd name="T23" fmla="*/ 12 h 33"/>
                <a:gd name="T24" fmla="*/ 10 w 16"/>
                <a:gd name="T25" fmla="*/ 14 h 33"/>
                <a:gd name="T26" fmla="*/ 12 w 16"/>
                <a:gd name="T27" fmla="*/ 16 h 33"/>
                <a:gd name="T28" fmla="*/ 11 w 16"/>
                <a:gd name="T29" fmla="*/ 18 h 33"/>
                <a:gd name="T30" fmla="*/ 13 w 16"/>
                <a:gd name="T31" fmla="*/ 19 h 33"/>
                <a:gd name="T32" fmla="*/ 14 w 16"/>
                <a:gd name="T3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" h="33">
                  <a:moveTo>
                    <a:pt x="14" y="33"/>
                  </a:moveTo>
                  <a:cubicBezTo>
                    <a:pt x="13" y="32"/>
                    <a:pt x="12" y="31"/>
                    <a:pt x="11" y="30"/>
                  </a:cubicBezTo>
                  <a:cubicBezTo>
                    <a:pt x="11" y="29"/>
                    <a:pt x="10" y="27"/>
                    <a:pt x="9" y="25"/>
                  </a:cubicBezTo>
                  <a:cubicBezTo>
                    <a:pt x="9" y="24"/>
                    <a:pt x="8" y="24"/>
                    <a:pt x="8" y="23"/>
                  </a:cubicBezTo>
                  <a:cubicBezTo>
                    <a:pt x="7" y="22"/>
                    <a:pt x="6" y="21"/>
                    <a:pt x="6" y="21"/>
                  </a:cubicBezTo>
                  <a:cubicBezTo>
                    <a:pt x="6" y="19"/>
                    <a:pt x="5" y="17"/>
                    <a:pt x="5" y="16"/>
                  </a:cubicBezTo>
                  <a:cubicBezTo>
                    <a:pt x="5" y="13"/>
                    <a:pt x="3" y="11"/>
                    <a:pt x="3" y="8"/>
                  </a:cubicBezTo>
                  <a:cubicBezTo>
                    <a:pt x="3" y="8"/>
                    <a:pt x="3" y="8"/>
                    <a:pt x="2" y="8"/>
                  </a:cubicBezTo>
                  <a:cubicBezTo>
                    <a:pt x="0" y="6"/>
                    <a:pt x="3" y="4"/>
                    <a:pt x="2" y="2"/>
                  </a:cubicBezTo>
                  <a:cubicBezTo>
                    <a:pt x="2" y="1"/>
                    <a:pt x="5" y="0"/>
                    <a:pt x="6" y="2"/>
                  </a:cubicBezTo>
                  <a:cubicBezTo>
                    <a:pt x="8" y="4"/>
                    <a:pt x="9" y="7"/>
                    <a:pt x="9" y="10"/>
                  </a:cubicBezTo>
                  <a:cubicBezTo>
                    <a:pt x="9" y="11"/>
                    <a:pt x="10" y="11"/>
                    <a:pt x="11" y="12"/>
                  </a:cubicBezTo>
                  <a:cubicBezTo>
                    <a:pt x="10" y="13"/>
                    <a:pt x="10" y="13"/>
                    <a:pt x="10" y="14"/>
                  </a:cubicBezTo>
                  <a:cubicBezTo>
                    <a:pt x="10" y="15"/>
                    <a:pt x="11" y="15"/>
                    <a:pt x="12" y="16"/>
                  </a:cubicBezTo>
                  <a:cubicBezTo>
                    <a:pt x="11" y="16"/>
                    <a:pt x="11" y="17"/>
                    <a:pt x="11" y="18"/>
                  </a:cubicBezTo>
                  <a:cubicBezTo>
                    <a:pt x="11" y="18"/>
                    <a:pt x="12" y="19"/>
                    <a:pt x="13" y="19"/>
                  </a:cubicBezTo>
                  <a:cubicBezTo>
                    <a:pt x="13" y="24"/>
                    <a:pt x="16" y="28"/>
                    <a:pt x="14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4" name="Freeform 64">
              <a:extLst>
                <a:ext uri="{FF2B5EF4-FFF2-40B4-BE49-F238E27FC236}">
                  <a16:creationId xmlns:a16="http://schemas.microsoft.com/office/drawing/2014/main" id="{A7DF027F-2035-4FC0-A920-16E2B2EE7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4281" y="2018817"/>
              <a:ext cx="85746" cy="120823"/>
            </a:xfrm>
            <a:custGeom>
              <a:avLst/>
              <a:gdLst>
                <a:gd name="T0" fmla="*/ 17 w 19"/>
                <a:gd name="T1" fmla="*/ 27 h 27"/>
                <a:gd name="T2" fmla="*/ 12 w 19"/>
                <a:gd name="T3" fmla="*/ 22 h 27"/>
                <a:gd name="T4" fmla="*/ 9 w 19"/>
                <a:gd name="T5" fmla="*/ 19 h 27"/>
                <a:gd name="T6" fmla="*/ 9 w 19"/>
                <a:gd name="T7" fmla="*/ 18 h 27"/>
                <a:gd name="T8" fmla="*/ 8 w 19"/>
                <a:gd name="T9" fmla="*/ 16 h 27"/>
                <a:gd name="T10" fmla="*/ 3 w 19"/>
                <a:gd name="T11" fmla="*/ 10 h 27"/>
                <a:gd name="T12" fmla="*/ 2 w 19"/>
                <a:gd name="T13" fmla="*/ 6 h 27"/>
                <a:gd name="T14" fmla="*/ 2 w 19"/>
                <a:gd name="T15" fmla="*/ 4 h 27"/>
                <a:gd name="T16" fmla="*/ 3 w 19"/>
                <a:gd name="T17" fmla="*/ 0 h 27"/>
                <a:gd name="T18" fmla="*/ 7 w 19"/>
                <a:gd name="T19" fmla="*/ 4 h 27"/>
                <a:gd name="T20" fmla="*/ 10 w 19"/>
                <a:gd name="T21" fmla="*/ 9 h 27"/>
                <a:gd name="T22" fmla="*/ 18 w 19"/>
                <a:gd name="T23" fmla="*/ 23 h 27"/>
                <a:gd name="T24" fmla="*/ 17 w 19"/>
                <a:gd name="T2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" h="27">
                  <a:moveTo>
                    <a:pt x="17" y="27"/>
                  </a:moveTo>
                  <a:cubicBezTo>
                    <a:pt x="15" y="26"/>
                    <a:pt x="12" y="25"/>
                    <a:pt x="12" y="22"/>
                  </a:cubicBezTo>
                  <a:cubicBezTo>
                    <a:pt x="12" y="21"/>
                    <a:pt x="10" y="20"/>
                    <a:pt x="9" y="19"/>
                  </a:cubicBezTo>
                  <a:cubicBezTo>
                    <a:pt x="9" y="19"/>
                    <a:pt x="9" y="19"/>
                    <a:pt x="9" y="18"/>
                  </a:cubicBezTo>
                  <a:cubicBezTo>
                    <a:pt x="9" y="18"/>
                    <a:pt x="8" y="17"/>
                    <a:pt x="8" y="16"/>
                  </a:cubicBezTo>
                  <a:cubicBezTo>
                    <a:pt x="6" y="14"/>
                    <a:pt x="6" y="11"/>
                    <a:pt x="3" y="10"/>
                  </a:cubicBezTo>
                  <a:cubicBezTo>
                    <a:pt x="2" y="9"/>
                    <a:pt x="2" y="7"/>
                    <a:pt x="2" y="6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0" y="2"/>
                    <a:pt x="1" y="1"/>
                    <a:pt x="3" y="0"/>
                  </a:cubicBezTo>
                  <a:cubicBezTo>
                    <a:pt x="4" y="1"/>
                    <a:pt x="7" y="2"/>
                    <a:pt x="7" y="4"/>
                  </a:cubicBezTo>
                  <a:cubicBezTo>
                    <a:pt x="8" y="6"/>
                    <a:pt x="10" y="6"/>
                    <a:pt x="10" y="9"/>
                  </a:cubicBezTo>
                  <a:cubicBezTo>
                    <a:pt x="14" y="13"/>
                    <a:pt x="14" y="19"/>
                    <a:pt x="18" y="23"/>
                  </a:cubicBezTo>
                  <a:cubicBezTo>
                    <a:pt x="19" y="25"/>
                    <a:pt x="18" y="26"/>
                    <a:pt x="17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5" name="Freeform 65">
              <a:extLst>
                <a:ext uri="{FF2B5EF4-FFF2-40B4-BE49-F238E27FC236}">
                  <a16:creationId xmlns:a16="http://schemas.microsoft.com/office/drawing/2014/main" id="{1DF564C7-B2AB-472D-B787-06E557B00EE2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2535" y="1543319"/>
              <a:ext cx="44822" cy="126670"/>
            </a:xfrm>
            <a:custGeom>
              <a:avLst/>
              <a:gdLst>
                <a:gd name="T0" fmla="*/ 8 w 10"/>
                <a:gd name="T1" fmla="*/ 28 h 28"/>
                <a:gd name="T2" fmla="*/ 3 w 10"/>
                <a:gd name="T3" fmla="*/ 23 h 28"/>
                <a:gd name="T4" fmla="*/ 1 w 10"/>
                <a:gd name="T5" fmla="*/ 19 h 28"/>
                <a:gd name="T6" fmla="*/ 2 w 10"/>
                <a:gd name="T7" fmla="*/ 17 h 28"/>
                <a:gd name="T8" fmla="*/ 0 w 10"/>
                <a:gd name="T9" fmla="*/ 16 h 28"/>
                <a:gd name="T10" fmla="*/ 1 w 10"/>
                <a:gd name="T11" fmla="*/ 14 h 28"/>
                <a:gd name="T12" fmla="*/ 0 w 10"/>
                <a:gd name="T13" fmla="*/ 7 h 28"/>
                <a:gd name="T14" fmla="*/ 2 w 10"/>
                <a:gd name="T15" fmla="*/ 1 h 28"/>
                <a:gd name="T16" fmla="*/ 5 w 10"/>
                <a:gd name="T17" fmla="*/ 2 h 28"/>
                <a:gd name="T18" fmla="*/ 7 w 10"/>
                <a:gd name="T19" fmla="*/ 9 h 28"/>
                <a:gd name="T20" fmla="*/ 8 w 10"/>
                <a:gd name="T21" fmla="*/ 18 h 28"/>
                <a:gd name="T22" fmla="*/ 8 w 10"/>
                <a:gd name="T23" fmla="*/ 18 h 28"/>
                <a:gd name="T24" fmla="*/ 8 w 10"/>
                <a:gd name="T2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28">
                  <a:moveTo>
                    <a:pt x="8" y="28"/>
                  </a:moveTo>
                  <a:cubicBezTo>
                    <a:pt x="5" y="28"/>
                    <a:pt x="3" y="25"/>
                    <a:pt x="3" y="23"/>
                  </a:cubicBezTo>
                  <a:cubicBezTo>
                    <a:pt x="3" y="21"/>
                    <a:pt x="3" y="20"/>
                    <a:pt x="1" y="19"/>
                  </a:cubicBezTo>
                  <a:cubicBezTo>
                    <a:pt x="1" y="18"/>
                    <a:pt x="1" y="18"/>
                    <a:pt x="2" y="17"/>
                  </a:cubicBezTo>
                  <a:cubicBezTo>
                    <a:pt x="1" y="17"/>
                    <a:pt x="1" y="16"/>
                    <a:pt x="0" y="16"/>
                  </a:cubicBezTo>
                  <a:cubicBezTo>
                    <a:pt x="1" y="15"/>
                    <a:pt x="1" y="14"/>
                    <a:pt x="1" y="14"/>
                  </a:cubicBezTo>
                  <a:cubicBezTo>
                    <a:pt x="1" y="12"/>
                    <a:pt x="0" y="10"/>
                    <a:pt x="0" y="7"/>
                  </a:cubicBezTo>
                  <a:cubicBezTo>
                    <a:pt x="0" y="5"/>
                    <a:pt x="0" y="3"/>
                    <a:pt x="2" y="1"/>
                  </a:cubicBezTo>
                  <a:cubicBezTo>
                    <a:pt x="3" y="0"/>
                    <a:pt x="4" y="0"/>
                    <a:pt x="5" y="2"/>
                  </a:cubicBezTo>
                  <a:cubicBezTo>
                    <a:pt x="6" y="4"/>
                    <a:pt x="6" y="7"/>
                    <a:pt x="7" y="9"/>
                  </a:cubicBezTo>
                  <a:cubicBezTo>
                    <a:pt x="7" y="12"/>
                    <a:pt x="7" y="15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7" y="22"/>
                    <a:pt x="10" y="25"/>
                    <a:pt x="8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6" name="Freeform 67">
              <a:extLst>
                <a:ext uri="{FF2B5EF4-FFF2-40B4-BE49-F238E27FC236}">
                  <a16:creationId xmlns:a16="http://schemas.microsoft.com/office/drawing/2014/main" id="{1F25D70E-B73C-4363-B987-CCC49D2958B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5782" y="2424159"/>
              <a:ext cx="140311" cy="40925"/>
            </a:xfrm>
            <a:custGeom>
              <a:avLst/>
              <a:gdLst>
                <a:gd name="T0" fmla="*/ 0 w 31"/>
                <a:gd name="T1" fmla="*/ 3 h 9"/>
                <a:gd name="T2" fmla="*/ 3 w 31"/>
                <a:gd name="T3" fmla="*/ 0 h 9"/>
                <a:gd name="T4" fmla="*/ 6 w 31"/>
                <a:gd name="T5" fmla="*/ 1 h 9"/>
                <a:gd name="T6" fmla="*/ 10 w 31"/>
                <a:gd name="T7" fmla="*/ 3 h 9"/>
                <a:gd name="T8" fmla="*/ 17 w 31"/>
                <a:gd name="T9" fmla="*/ 3 h 9"/>
                <a:gd name="T10" fmla="*/ 25 w 31"/>
                <a:gd name="T11" fmla="*/ 5 h 9"/>
                <a:gd name="T12" fmla="*/ 26 w 31"/>
                <a:gd name="T13" fmla="*/ 4 h 9"/>
                <a:gd name="T14" fmla="*/ 28 w 31"/>
                <a:gd name="T15" fmla="*/ 6 h 9"/>
                <a:gd name="T16" fmla="*/ 31 w 31"/>
                <a:gd name="T17" fmla="*/ 7 h 9"/>
                <a:gd name="T18" fmla="*/ 17 w 31"/>
                <a:gd name="T19" fmla="*/ 8 h 9"/>
                <a:gd name="T20" fmla="*/ 14 w 31"/>
                <a:gd name="T21" fmla="*/ 8 h 9"/>
                <a:gd name="T22" fmla="*/ 8 w 31"/>
                <a:gd name="T23" fmla="*/ 7 h 9"/>
                <a:gd name="T24" fmla="*/ 2 w 31"/>
                <a:gd name="T25" fmla="*/ 5 h 9"/>
                <a:gd name="T26" fmla="*/ 0 w 31"/>
                <a:gd name="T27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" h="9">
                  <a:moveTo>
                    <a:pt x="0" y="3"/>
                  </a:moveTo>
                  <a:cubicBezTo>
                    <a:pt x="1" y="2"/>
                    <a:pt x="2" y="1"/>
                    <a:pt x="3" y="0"/>
                  </a:cubicBezTo>
                  <a:cubicBezTo>
                    <a:pt x="4" y="1"/>
                    <a:pt x="5" y="1"/>
                    <a:pt x="6" y="1"/>
                  </a:cubicBezTo>
                  <a:cubicBezTo>
                    <a:pt x="7" y="2"/>
                    <a:pt x="10" y="1"/>
                    <a:pt x="10" y="3"/>
                  </a:cubicBezTo>
                  <a:cubicBezTo>
                    <a:pt x="13" y="2"/>
                    <a:pt x="15" y="4"/>
                    <a:pt x="17" y="3"/>
                  </a:cubicBezTo>
                  <a:cubicBezTo>
                    <a:pt x="20" y="2"/>
                    <a:pt x="22" y="3"/>
                    <a:pt x="25" y="5"/>
                  </a:cubicBezTo>
                  <a:cubicBezTo>
                    <a:pt x="25" y="5"/>
                    <a:pt x="25" y="4"/>
                    <a:pt x="26" y="4"/>
                  </a:cubicBezTo>
                  <a:cubicBezTo>
                    <a:pt x="26" y="4"/>
                    <a:pt x="27" y="5"/>
                    <a:pt x="28" y="6"/>
                  </a:cubicBezTo>
                  <a:cubicBezTo>
                    <a:pt x="29" y="6"/>
                    <a:pt x="30" y="5"/>
                    <a:pt x="31" y="7"/>
                  </a:cubicBezTo>
                  <a:cubicBezTo>
                    <a:pt x="26" y="9"/>
                    <a:pt x="22" y="9"/>
                    <a:pt x="17" y="8"/>
                  </a:cubicBezTo>
                  <a:cubicBezTo>
                    <a:pt x="16" y="8"/>
                    <a:pt x="15" y="8"/>
                    <a:pt x="14" y="8"/>
                  </a:cubicBezTo>
                  <a:cubicBezTo>
                    <a:pt x="12" y="9"/>
                    <a:pt x="10" y="6"/>
                    <a:pt x="8" y="7"/>
                  </a:cubicBezTo>
                  <a:cubicBezTo>
                    <a:pt x="6" y="6"/>
                    <a:pt x="4" y="6"/>
                    <a:pt x="2" y="5"/>
                  </a:cubicBezTo>
                  <a:cubicBezTo>
                    <a:pt x="1" y="4"/>
                    <a:pt x="1" y="4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7" name="Freeform 70">
              <a:extLst>
                <a:ext uri="{FF2B5EF4-FFF2-40B4-BE49-F238E27FC236}">
                  <a16:creationId xmlns:a16="http://schemas.microsoft.com/office/drawing/2014/main" id="{D72F4D9B-97BD-4F41-816C-ACEAD516C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3366" y="2355953"/>
              <a:ext cx="116926" cy="54565"/>
            </a:xfrm>
            <a:custGeom>
              <a:avLst/>
              <a:gdLst>
                <a:gd name="T0" fmla="*/ 22 w 26"/>
                <a:gd name="T1" fmla="*/ 12 h 12"/>
                <a:gd name="T2" fmla="*/ 19 w 26"/>
                <a:gd name="T3" fmla="*/ 11 h 12"/>
                <a:gd name="T4" fmla="*/ 15 w 26"/>
                <a:gd name="T5" fmla="*/ 10 h 12"/>
                <a:gd name="T6" fmla="*/ 9 w 26"/>
                <a:gd name="T7" fmla="*/ 7 h 12"/>
                <a:gd name="T8" fmla="*/ 6 w 26"/>
                <a:gd name="T9" fmla="*/ 5 h 12"/>
                <a:gd name="T10" fmla="*/ 2 w 26"/>
                <a:gd name="T11" fmla="*/ 5 h 12"/>
                <a:gd name="T12" fmla="*/ 0 w 26"/>
                <a:gd name="T13" fmla="*/ 1 h 12"/>
                <a:gd name="T14" fmla="*/ 10 w 26"/>
                <a:gd name="T15" fmla="*/ 1 h 12"/>
                <a:gd name="T16" fmla="*/ 14 w 26"/>
                <a:gd name="T17" fmla="*/ 3 h 12"/>
                <a:gd name="T18" fmla="*/ 17 w 26"/>
                <a:gd name="T19" fmla="*/ 5 h 12"/>
                <a:gd name="T20" fmla="*/ 22 w 26"/>
                <a:gd name="T21" fmla="*/ 7 h 12"/>
                <a:gd name="T22" fmla="*/ 26 w 26"/>
                <a:gd name="T23" fmla="*/ 10 h 12"/>
                <a:gd name="T24" fmla="*/ 26 w 26"/>
                <a:gd name="T25" fmla="*/ 11 h 12"/>
                <a:gd name="T26" fmla="*/ 25 w 26"/>
                <a:gd name="T27" fmla="*/ 11 h 12"/>
                <a:gd name="T28" fmla="*/ 22 w 26"/>
                <a:gd name="T2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" h="12">
                  <a:moveTo>
                    <a:pt x="22" y="12"/>
                  </a:moveTo>
                  <a:cubicBezTo>
                    <a:pt x="21" y="12"/>
                    <a:pt x="20" y="11"/>
                    <a:pt x="19" y="11"/>
                  </a:cubicBezTo>
                  <a:cubicBezTo>
                    <a:pt x="18" y="10"/>
                    <a:pt x="17" y="10"/>
                    <a:pt x="15" y="10"/>
                  </a:cubicBezTo>
                  <a:cubicBezTo>
                    <a:pt x="13" y="9"/>
                    <a:pt x="11" y="8"/>
                    <a:pt x="9" y="7"/>
                  </a:cubicBezTo>
                  <a:cubicBezTo>
                    <a:pt x="8" y="7"/>
                    <a:pt x="6" y="8"/>
                    <a:pt x="6" y="5"/>
                  </a:cubicBezTo>
                  <a:cubicBezTo>
                    <a:pt x="6" y="5"/>
                    <a:pt x="4" y="5"/>
                    <a:pt x="2" y="5"/>
                  </a:cubicBezTo>
                  <a:cubicBezTo>
                    <a:pt x="2" y="4"/>
                    <a:pt x="1" y="2"/>
                    <a:pt x="0" y="1"/>
                  </a:cubicBezTo>
                  <a:cubicBezTo>
                    <a:pt x="4" y="0"/>
                    <a:pt x="7" y="1"/>
                    <a:pt x="10" y="1"/>
                  </a:cubicBezTo>
                  <a:cubicBezTo>
                    <a:pt x="11" y="2"/>
                    <a:pt x="13" y="2"/>
                    <a:pt x="14" y="3"/>
                  </a:cubicBezTo>
                  <a:cubicBezTo>
                    <a:pt x="15" y="3"/>
                    <a:pt x="16" y="4"/>
                    <a:pt x="17" y="5"/>
                  </a:cubicBezTo>
                  <a:cubicBezTo>
                    <a:pt x="19" y="6"/>
                    <a:pt x="20" y="6"/>
                    <a:pt x="22" y="7"/>
                  </a:cubicBezTo>
                  <a:cubicBezTo>
                    <a:pt x="23" y="8"/>
                    <a:pt x="25" y="9"/>
                    <a:pt x="26" y="10"/>
                  </a:cubicBezTo>
                  <a:cubicBezTo>
                    <a:pt x="26" y="10"/>
                    <a:pt x="26" y="11"/>
                    <a:pt x="26" y="11"/>
                  </a:cubicBezTo>
                  <a:cubicBezTo>
                    <a:pt x="26" y="11"/>
                    <a:pt x="25" y="11"/>
                    <a:pt x="25" y="11"/>
                  </a:cubicBezTo>
                  <a:cubicBezTo>
                    <a:pt x="24" y="12"/>
                    <a:pt x="23" y="12"/>
                    <a:pt x="2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8" name="Freeform 71">
              <a:extLst>
                <a:ext uri="{FF2B5EF4-FFF2-40B4-BE49-F238E27FC236}">
                  <a16:creationId xmlns:a16="http://schemas.microsoft.com/office/drawing/2014/main" id="{A28DE03B-C5AF-4B76-A4D8-D2D9D606A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8490" y="2211745"/>
              <a:ext cx="109131" cy="85746"/>
            </a:xfrm>
            <a:custGeom>
              <a:avLst/>
              <a:gdLst>
                <a:gd name="T0" fmla="*/ 0 w 24"/>
                <a:gd name="T1" fmla="*/ 1 h 19"/>
                <a:gd name="T2" fmla="*/ 9 w 24"/>
                <a:gd name="T3" fmla="*/ 5 h 19"/>
                <a:gd name="T4" fmla="*/ 18 w 24"/>
                <a:gd name="T5" fmla="*/ 13 h 19"/>
                <a:gd name="T6" fmla="*/ 23 w 24"/>
                <a:gd name="T7" fmla="*/ 17 h 19"/>
                <a:gd name="T8" fmla="*/ 24 w 24"/>
                <a:gd name="T9" fmla="*/ 19 h 19"/>
                <a:gd name="T10" fmla="*/ 17 w 24"/>
                <a:gd name="T11" fmla="*/ 17 h 19"/>
                <a:gd name="T12" fmla="*/ 14 w 24"/>
                <a:gd name="T13" fmla="*/ 14 h 19"/>
                <a:gd name="T14" fmla="*/ 9 w 24"/>
                <a:gd name="T15" fmla="*/ 11 h 19"/>
                <a:gd name="T16" fmla="*/ 4 w 24"/>
                <a:gd name="T17" fmla="*/ 7 h 19"/>
                <a:gd name="T18" fmla="*/ 0 w 24"/>
                <a:gd name="T19" fmla="*/ 3 h 19"/>
                <a:gd name="T20" fmla="*/ 0 w 24"/>
                <a:gd name="T21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19">
                  <a:moveTo>
                    <a:pt x="0" y="1"/>
                  </a:moveTo>
                  <a:cubicBezTo>
                    <a:pt x="4" y="0"/>
                    <a:pt x="6" y="2"/>
                    <a:pt x="9" y="5"/>
                  </a:cubicBezTo>
                  <a:cubicBezTo>
                    <a:pt x="12" y="8"/>
                    <a:pt x="15" y="10"/>
                    <a:pt x="18" y="13"/>
                  </a:cubicBezTo>
                  <a:cubicBezTo>
                    <a:pt x="20" y="14"/>
                    <a:pt x="21" y="15"/>
                    <a:pt x="23" y="17"/>
                  </a:cubicBezTo>
                  <a:cubicBezTo>
                    <a:pt x="23" y="17"/>
                    <a:pt x="23" y="18"/>
                    <a:pt x="24" y="19"/>
                  </a:cubicBezTo>
                  <a:cubicBezTo>
                    <a:pt x="21" y="19"/>
                    <a:pt x="19" y="19"/>
                    <a:pt x="17" y="17"/>
                  </a:cubicBezTo>
                  <a:cubicBezTo>
                    <a:pt x="16" y="16"/>
                    <a:pt x="14" y="16"/>
                    <a:pt x="14" y="14"/>
                  </a:cubicBezTo>
                  <a:cubicBezTo>
                    <a:pt x="11" y="14"/>
                    <a:pt x="11" y="12"/>
                    <a:pt x="9" y="11"/>
                  </a:cubicBezTo>
                  <a:cubicBezTo>
                    <a:pt x="7" y="10"/>
                    <a:pt x="6" y="8"/>
                    <a:pt x="4" y="7"/>
                  </a:cubicBezTo>
                  <a:cubicBezTo>
                    <a:pt x="2" y="5"/>
                    <a:pt x="1" y="4"/>
                    <a:pt x="0" y="3"/>
                  </a:cubicBezTo>
                  <a:cubicBezTo>
                    <a:pt x="0" y="2"/>
                    <a:pt x="0" y="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0B4F3D9A-BB27-8E46-AAD4-655183E248B3}"/>
              </a:ext>
            </a:extLst>
          </p:cNvPr>
          <p:cNvSpPr txBox="1"/>
          <p:nvPr/>
        </p:nvSpPr>
        <p:spPr>
          <a:xfrm>
            <a:off x="6497855" y="906003"/>
            <a:ext cx="5365089" cy="73866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ID" sz="4800" dirty="0">
                <a:solidFill>
                  <a:schemeClr val="accent1"/>
                </a:solidFill>
                <a:latin typeface="+mj-lt"/>
              </a:rPr>
              <a:t>t1</a:t>
            </a:r>
          </a:p>
        </p:txBody>
      </p:sp>
      <p:sp>
        <p:nvSpPr>
          <p:cNvPr id="61" name="RightSub">
            <a:extLst>
              <a:ext uri="{FF2B5EF4-FFF2-40B4-BE49-F238E27FC236}">
                <a16:creationId xmlns:a16="http://schemas.microsoft.com/office/drawing/2014/main" id="{B09BA7EF-252A-D14A-A22A-7D433576FFAE}"/>
              </a:ext>
            </a:extLst>
          </p:cNvPr>
          <p:cNvSpPr txBox="1"/>
          <p:nvPr/>
        </p:nvSpPr>
        <p:spPr>
          <a:xfrm>
            <a:off x="6497854" y="1708048"/>
            <a:ext cx="5365089" cy="33374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t2</a:t>
            </a:r>
            <a:endParaRPr lang="en-ID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" name="Justify Text Body">
            <a:extLst>
              <a:ext uri="{FF2B5EF4-FFF2-40B4-BE49-F238E27FC236}">
                <a16:creationId xmlns:a16="http://schemas.microsoft.com/office/drawing/2014/main" id="{B8573025-A5CC-2248-8EC8-51B9C2FDA9A6}"/>
              </a:ext>
            </a:extLst>
          </p:cNvPr>
          <p:cNvSpPr txBox="1"/>
          <p:nvPr/>
        </p:nvSpPr>
        <p:spPr>
          <a:xfrm>
            <a:off x="6488110" y="2105175"/>
            <a:ext cx="5374834" cy="2920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#t3#</a:t>
            </a:r>
            <a:endParaRPr lang="en-ID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147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pHolder2">
            <a:extLst>
              <a:ext uri="{FF2B5EF4-FFF2-40B4-BE49-F238E27FC236}">
                <a16:creationId xmlns:a16="http://schemas.microsoft.com/office/drawing/2014/main" id="{7BBD742B-4F1C-447F-9761-3C5132A39F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2" name="Shape">
            <a:extLst>
              <a:ext uri="{FF2B5EF4-FFF2-40B4-BE49-F238E27FC236}">
                <a16:creationId xmlns:a16="http://schemas.microsoft.com/office/drawing/2014/main" id="{F83D5B96-ECBE-4F6A-AAA7-087250A79C60}"/>
              </a:ext>
            </a:extLst>
          </p:cNvPr>
          <p:cNvSpPr>
            <a:spLocks noChangeAspect="1"/>
          </p:cNvSpPr>
          <p:nvPr/>
        </p:nvSpPr>
        <p:spPr>
          <a:xfrm rot="20700000">
            <a:off x="7324216" y="2007374"/>
            <a:ext cx="2135536" cy="2284854"/>
          </a:xfrm>
          <a:custGeom>
            <a:avLst/>
            <a:gdLst>
              <a:gd name="connsiteX0" fmla="*/ 2274311 w 2330781"/>
              <a:gd name="connsiteY0" fmla="*/ 533 h 2493760"/>
              <a:gd name="connsiteX1" fmla="*/ 2319961 w 2330781"/>
              <a:gd name="connsiteY1" fmla="*/ 11489 h 2493760"/>
              <a:gd name="connsiteX2" fmla="*/ 2330781 w 2330781"/>
              <a:gd name="connsiteY2" fmla="*/ 13653 h 2493760"/>
              <a:gd name="connsiteX3" fmla="*/ 2330781 w 2330781"/>
              <a:gd name="connsiteY3" fmla="*/ 678381 h 2493760"/>
              <a:gd name="connsiteX4" fmla="*/ 2330781 w 2330781"/>
              <a:gd name="connsiteY4" fmla="*/ 1502918 h 2493760"/>
              <a:gd name="connsiteX5" fmla="*/ 2330781 w 2330781"/>
              <a:gd name="connsiteY5" fmla="*/ 2337942 h 2493760"/>
              <a:gd name="connsiteX6" fmla="*/ 2283170 w 2330781"/>
              <a:gd name="connsiteY6" fmla="*/ 2372568 h 2493760"/>
              <a:gd name="connsiteX7" fmla="*/ 2190112 w 2330781"/>
              <a:gd name="connsiteY7" fmla="*/ 2372568 h 2493760"/>
              <a:gd name="connsiteX8" fmla="*/ 2068920 w 2330781"/>
              <a:gd name="connsiteY8" fmla="*/ 2372568 h 2493760"/>
              <a:gd name="connsiteX9" fmla="*/ 1975862 w 2330781"/>
              <a:gd name="connsiteY9" fmla="*/ 2381225 h 2493760"/>
              <a:gd name="connsiteX10" fmla="*/ 1893625 w 2330781"/>
              <a:gd name="connsiteY10" fmla="*/ 2355255 h 2493760"/>
              <a:gd name="connsiteX11" fmla="*/ 1809223 w 2330781"/>
              <a:gd name="connsiteY11" fmla="*/ 2329285 h 2493760"/>
              <a:gd name="connsiteX12" fmla="*/ 1711837 w 2330781"/>
              <a:gd name="connsiteY12" fmla="*/ 2327121 h 2493760"/>
              <a:gd name="connsiteX13" fmla="*/ 1610122 w 2330781"/>
              <a:gd name="connsiteY13" fmla="*/ 2322793 h 2493760"/>
              <a:gd name="connsiteX14" fmla="*/ 1530049 w 2330781"/>
              <a:gd name="connsiteY14" fmla="*/ 2333614 h 2493760"/>
              <a:gd name="connsiteX15" fmla="*/ 1417513 w 2330781"/>
              <a:gd name="connsiteY15" fmla="*/ 2370404 h 2493760"/>
              <a:gd name="connsiteX16" fmla="*/ 1378559 w 2330781"/>
              <a:gd name="connsiteY16" fmla="*/ 2353091 h 2493760"/>
              <a:gd name="connsiteX17" fmla="*/ 1333112 w 2330781"/>
              <a:gd name="connsiteY17" fmla="*/ 2353091 h 2493760"/>
              <a:gd name="connsiteX18" fmla="*/ 1300650 w 2330781"/>
              <a:gd name="connsiteY18" fmla="*/ 2350927 h 2493760"/>
              <a:gd name="connsiteX19" fmla="*/ 1268188 w 2330781"/>
              <a:gd name="connsiteY19" fmla="*/ 2376897 h 2493760"/>
              <a:gd name="connsiteX20" fmla="*/ 1222741 w 2330781"/>
              <a:gd name="connsiteY20" fmla="*/ 2392045 h 2493760"/>
              <a:gd name="connsiteX21" fmla="*/ 1179458 w 2330781"/>
              <a:gd name="connsiteY21" fmla="*/ 2400702 h 2493760"/>
              <a:gd name="connsiteX22" fmla="*/ 1108041 w 2330781"/>
              <a:gd name="connsiteY22" fmla="*/ 2402866 h 2493760"/>
              <a:gd name="connsiteX23" fmla="*/ 1051773 w 2330781"/>
              <a:gd name="connsiteY23" fmla="*/ 2437493 h 2493760"/>
              <a:gd name="connsiteX24" fmla="*/ 1017147 w 2330781"/>
              <a:gd name="connsiteY24" fmla="*/ 2459134 h 2493760"/>
              <a:gd name="connsiteX25" fmla="*/ 954387 w 2330781"/>
              <a:gd name="connsiteY25" fmla="*/ 2459134 h 2493760"/>
              <a:gd name="connsiteX26" fmla="*/ 908940 w 2330781"/>
              <a:gd name="connsiteY26" fmla="*/ 2450478 h 2493760"/>
              <a:gd name="connsiteX27" fmla="*/ 891627 w 2330781"/>
              <a:gd name="connsiteY27" fmla="*/ 2441821 h 2493760"/>
              <a:gd name="connsiteX28" fmla="*/ 844016 w 2330781"/>
              <a:gd name="connsiteY28" fmla="*/ 2456970 h 2493760"/>
              <a:gd name="connsiteX29" fmla="*/ 766106 w 2330781"/>
              <a:gd name="connsiteY29" fmla="*/ 2459134 h 2493760"/>
              <a:gd name="connsiteX30" fmla="*/ 705510 w 2330781"/>
              <a:gd name="connsiteY30" fmla="*/ 2482940 h 2493760"/>
              <a:gd name="connsiteX31" fmla="*/ 653571 w 2330781"/>
              <a:gd name="connsiteY31" fmla="*/ 2493760 h 2493760"/>
              <a:gd name="connsiteX32" fmla="*/ 569170 w 2330781"/>
              <a:gd name="connsiteY32" fmla="*/ 2418015 h 2493760"/>
              <a:gd name="connsiteX33" fmla="*/ 541036 w 2330781"/>
              <a:gd name="connsiteY33" fmla="*/ 2426672 h 2493760"/>
              <a:gd name="connsiteX34" fmla="*/ 512902 w 2330781"/>
              <a:gd name="connsiteY34" fmla="*/ 2398538 h 2493760"/>
              <a:gd name="connsiteX35" fmla="*/ 445813 w 2330781"/>
              <a:gd name="connsiteY35" fmla="*/ 2324957 h 2493760"/>
              <a:gd name="connsiteX36" fmla="*/ 443649 w 2330781"/>
              <a:gd name="connsiteY36" fmla="*/ 2279510 h 2493760"/>
              <a:gd name="connsiteX37" fmla="*/ 387381 w 2330781"/>
              <a:gd name="connsiteY37" fmla="*/ 2264361 h 2493760"/>
              <a:gd name="connsiteX38" fmla="*/ 344099 w 2330781"/>
              <a:gd name="connsiteY38" fmla="*/ 2251376 h 2493760"/>
              <a:gd name="connsiteX39" fmla="*/ 309472 w 2330781"/>
              <a:gd name="connsiteY39" fmla="*/ 2227571 h 2493760"/>
              <a:gd name="connsiteX40" fmla="*/ 231563 w 2330781"/>
              <a:gd name="connsiteY40" fmla="*/ 2216750 h 2493760"/>
              <a:gd name="connsiteX41" fmla="*/ 201265 w 2330781"/>
              <a:gd name="connsiteY41" fmla="*/ 2201601 h 2493760"/>
              <a:gd name="connsiteX42" fmla="*/ 82237 w 2330781"/>
              <a:gd name="connsiteY42" fmla="*/ 2201601 h 2493760"/>
              <a:gd name="connsiteX43" fmla="*/ 0 w 2330781"/>
              <a:gd name="connsiteY43" fmla="*/ 2234063 h 2493760"/>
              <a:gd name="connsiteX44" fmla="*/ 0 w 2330781"/>
              <a:gd name="connsiteY44" fmla="*/ 1502918 h 2493760"/>
              <a:gd name="connsiteX45" fmla="*/ 0 w 2330781"/>
              <a:gd name="connsiteY45" fmla="*/ 678381 h 2493760"/>
              <a:gd name="connsiteX46" fmla="*/ 0 w 2330781"/>
              <a:gd name="connsiteY46" fmla="*/ 223575 h 2493760"/>
              <a:gd name="connsiteX47" fmla="*/ 19477 w 2330781"/>
              <a:gd name="connsiteY47" fmla="*/ 221410 h 2493760"/>
              <a:gd name="connsiteX48" fmla="*/ 151490 w 2330781"/>
              <a:gd name="connsiteY48" fmla="*/ 219246 h 2493760"/>
              <a:gd name="connsiteX49" fmla="*/ 283503 w 2330781"/>
              <a:gd name="connsiteY49" fmla="*/ 214918 h 2493760"/>
              <a:gd name="connsiteX50" fmla="*/ 320293 w 2330781"/>
              <a:gd name="connsiteY50" fmla="*/ 201933 h 2493760"/>
              <a:gd name="connsiteX51" fmla="*/ 396038 w 2330781"/>
              <a:gd name="connsiteY51" fmla="*/ 197605 h 2493760"/>
              <a:gd name="connsiteX52" fmla="*/ 519394 w 2330781"/>
              <a:gd name="connsiteY52" fmla="*/ 197605 h 2493760"/>
              <a:gd name="connsiteX53" fmla="*/ 638422 w 2330781"/>
              <a:gd name="connsiteY53" fmla="*/ 188948 h 2493760"/>
              <a:gd name="connsiteX54" fmla="*/ 753122 w 2330781"/>
              <a:gd name="connsiteY54" fmla="*/ 162979 h 2493760"/>
              <a:gd name="connsiteX55" fmla="*/ 815882 w 2330781"/>
              <a:gd name="connsiteY55" fmla="*/ 162979 h 2493760"/>
              <a:gd name="connsiteX56" fmla="*/ 837523 w 2330781"/>
              <a:gd name="connsiteY56" fmla="*/ 137009 h 2493760"/>
              <a:gd name="connsiteX57" fmla="*/ 952223 w 2330781"/>
              <a:gd name="connsiteY57" fmla="*/ 113203 h 2493760"/>
              <a:gd name="connsiteX58" fmla="*/ 1006326 w 2330781"/>
              <a:gd name="connsiteY58" fmla="*/ 100219 h 2493760"/>
              <a:gd name="connsiteX59" fmla="*/ 1090728 w 2330781"/>
              <a:gd name="connsiteY59" fmla="*/ 95890 h 2493760"/>
              <a:gd name="connsiteX60" fmla="*/ 1162145 w 2330781"/>
              <a:gd name="connsiteY60" fmla="*/ 119696 h 2493760"/>
              <a:gd name="connsiteX61" fmla="*/ 1209756 w 2330781"/>
              <a:gd name="connsiteY61" fmla="*/ 156486 h 2493760"/>
              <a:gd name="connsiteX62" fmla="*/ 1287665 w 2330781"/>
              <a:gd name="connsiteY62" fmla="*/ 178128 h 2493760"/>
              <a:gd name="connsiteX63" fmla="*/ 1408857 w 2330781"/>
              <a:gd name="connsiteY63" fmla="*/ 186784 h 2493760"/>
              <a:gd name="connsiteX64" fmla="*/ 1501915 w 2330781"/>
              <a:gd name="connsiteY64" fmla="*/ 186784 h 2493760"/>
              <a:gd name="connsiteX65" fmla="*/ 1560347 w 2330781"/>
              <a:gd name="connsiteY65" fmla="*/ 186784 h 2493760"/>
              <a:gd name="connsiteX66" fmla="*/ 1610122 w 2330781"/>
              <a:gd name="connsiteY66" fmla="*/ 195441 h 2493760"/>
              <a:gd name="connsiteX67" fmla="*/ 1670718 w 2330781"/>
              <a:gd name="connsiteY67" fmla="*/ 212754 h 2493760"/>
              <a:gd name="connsiteX68" fmla="*/ 1720493 w 2330781"/>
              <a:gd name="connsiteY68" fmla="*/ 221410 h 2493760"/>
              <a:gd name="connsiteX69" fmla="*/ 1817880 w 2330781"/>
              <a:gd name="connsiteY69" fmla="*/ 221410 h 2493760"/>
              <a:gd name="connsiteX70" fmla="*/ 1934743 w 2330781"/>
              <a:gd name="connsiteY70" fmla="*/ 206261 h 2493760"/>
              <a:gd name="connsiteX71" fmla="*/ 2042951 w 2330781"/>
              <a:gd name="connsiteY71" fmla="*/ 165143 h 2493760"/>
              <a:gd name="connsiteX72" fmla="*/ 2045115 w 2330781"/>
              <a:gd name="connsiteY72" fmla="*/ 167307 h 2493760"/>
              <a:gd name="connsiteX73" fmla="*/ 2058100 w 2330781"/>
              <a:gd name="connsiteY73" fmla="*/ 113203 h 2493760"/>
              <a:gd name="connsiteX74" fmla="*/ 2118696 w 2330781"/>
              <a:gd name="connsiteY74" fmla="*/ 85070 h 2493760"/>
              <a:gd name="connsiteX75" fmla="*/ 2168471 w 2330781"/>
              <a:gd name="connsiteY75" fmla="*/ 56936 h 2493760"/>
              <a:gd name="connsiteX76" fmla="*/ 2209590 w 2330781"/>
              <a:gd name="connsiteY76" fmla="*/ 48279 h 2493760"/>
              <a:gd name="connsiteX77" fmla="*/ 2259365 w 2330781"/>
              <a:gd name="connsiteY77" fmla="*/ 20145 h 2493760"/>
              <a:gd name="connsiteX78" fmla="*/ 2274311 w 2330781"/>
              <a:gd name="connsiteY78" fmla="*/ 533 h 249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2330781" h="2493760">
                <a:moveTo>
                  <a:pt x="2274311" y="533"/>
                </a:moveTo>
                <a:cubicBezTo>
                  <a:pt x="2289527" y="-4337"/>
                  <a:pt x="2305353" y="26097"/>
                  <a:pt x="2319961" y="11489"/>
                </a:cubicBezTo>
                <a:cubicBezTo>
                  <a:pt x="2324289" y="11489"/>
                  <a:pt x="2326453" y="13653"/>
                  <a:pt x="2330781" y="13653"/>
                </a:cubicBezTo>
                <a:lnTo>
                  <a:pt x="2330781" y="678381"/>
                </a:lnTo>
                <a:lnTo>
                  <a:pt x="2330781" y="1502918"/>
                </a:lnTo>
                <a:lnTo>
                  <a:pt x="2330781" y="2337942"/>
                </a:lnTo>
                <a:cubicBezTo>
                  <a:pt x="2315633" y="2335778"/>
                  <a:pt x="2298319" y="2340106"/>
                  <a:pt x="2283170" y="2372568"/>
                </a:cubicBezTo>
                <a:cubicBezTo>
                  <a:pt x="2252872" y="2381225"/>
                  <a:pt x="2220410" y="2346599"/>
                  <a:pt x="2190112" y="2372568"/>
                </a:cubicBezTo>
                <a:cubicBezTo>
                  <a:pt x="2148993" y="2331450"/>
                  <a:pt x="2110039" y="2337942"/>
                  <a:pt x="2068920" y="2372568"/>
                </a:cubicBezTo>
                <a:cubicBezTo>
                  <a:pt x="2036458" y="2385553"/>
                  <a:pt x="2008324" y="2363912"/>
                  <a:pt x="1975862" y="2381225"/>
                </a:cubicBezTo>
                <a:cubicBezTo>
                  <a:pt x="1943400" y="2389882"/>
                  <a:pt x="1919594" y="2363912"/>
                  <a:pt x="1893625" y="2355255"/>
                </a:cubicBezTo>
                <a:cubicBezTo>
                  <a:pt x="1867655" y="2350927"/>
                  <a:pt x="1843849" y="2309808"/>
                  <a:pt x="1809223" y="2329285"/>
                </a:cubicBezTo>
                <a:cubicBezTo>
                  <a:pt x="1778925" y="2374733"/>
                  <a:pt x="1742135" y="2331450"/>
                  <a:pt x="1711837" y="2327121"/>
                </a:cubicBezTo>
                <a:cubicBezTo>
                  <a:pt x="1679375" y="2322793"/>
                  <a:pt x="1642584" y="2303316"/>
                  <a:pt x="1610122" y="2322793"/>
                </a:cubicBezTo>
                <a:cubicBezTo>
                  <a:pt x="1584152" y="2301152"/>
                  <a:pt x="1556019" y="2318465"/>
                  <a:pt x="1530049" y="2333614"/>
                </a:cubicBezTo>
                <a:cubicBezTo>
                  <a:pt x="1499751" y="2342270"/>
                  <a:pt x="1447811" y="2385553"/>
                  <a:pt x="1417513" y="2370404"/>
                </a:cubicBezTo>
                <a:cubicBezTo>
                  <a:pt x="1400200" y="2359583"/>
                  <a:pt x="1400200" y="2324957"/>
                  <a:pt x="1378559" y="2353091"/>
                </a:cubicBezTo>
                <a:cubicBezTo>
                  <a:pt x="1363410" y="2320629"/>
                  <a:pt x="1348261" y="2340106"/>
                  <a:pt x="1333112" y="2353091"/>
                </a:cubicBezTo>
                <a:cubicBezTo>
                  <a:pt x="1330948" y="2340106"/>
                  <a:pt x="1307142" y="2383389"/>
                  <a:pt x="1300650" y="2350927"/>
                </a:cubicBezTo>
                <a:cubicBezTo>
                  <a:pt x="1281172" y="2337942"/>
                  <a:pt x="1283336" y="2409359"/>
                  <a:pt x="1268188" y="2376897"/>
                </a:cubicBezTo>
                <a:cubicBezTo>
                  <a:pt x="1255203" y="2366076"/>
                  <a:pt x="1237889" y="2418015"/>
                  <a:pt x="1222741" y="2392045"/>
                </a:cubicBezTo>
                <a:cubicBezTo>
                  <a:pt x="1205427" y="2370404"/>
                  <a:pt x="1203263" y="2426672"/>
                  <a:pt x="1179458" y="2400702"/>
                </a:cubicBezTo>
                <a:cubicBezTo>
                  <a:pt x="1157816" y="2426672"/>
                  <a:pt x="1129682" y="2398538"/>
                  <a:pt x="1108041" y="2402866"/>
                </a:cubicBezTo>
                <a:cubicBezTo>
                  <a:pt x="1082071" y="2426672"/>
                  <a:pt x="1069086" y="2443985"/>
                  <a:pt x="1051773" y="2437493"/>
                </a:cubicBezTo>
                <a:cubicBezTo>
                  <a:pt x="1040953" y="2491596"/>
                  <a:pt x="1030132" y="2472119"/>
                  <a:pt x="1017147" y="2459134"/>
                </a:cubicBezTo>
                <a:cubicBezTo>
                  <a:pt x="999834" y="2476447"/>
                  <a:pt x="971700" y="2431000"/>
                  <a:pt x="954387" y="2459134"/>
                </a:cubicBezTo>
                <a:cubicBezTo>
                  <a:pt x="930581" y="2459134"/>
                  <a:pt x="926253" y="2502417"/>
                  <a:pt x="908940" y="2450478"/>
                </a:cubicBezTo>
                <a:cubicBezTo>
                  <a:pt x="900283" y="2480775"/>
                  <a:pt x="904612" y="2474283"/>
                  <a:pt x="891627" y="2441821"/>
                </a:cubicBezTo>
                <a:cubicBezTo>
                  <a:pt x="874314" y="2418015"/>
                  <a:pt x="859165" y="2463462"/>
                  <a:pt x="844016" y="2456970"/>
                </a:cubicBezTo>
                <a:cubicBezTo>
                  <a:pt x="820210" y="2485104"/>
                  <a:pt x="792076" y="2426672"/>
                  <a:pt x="766106" y="2459134"/>
                </a:cubicBezTo>
                <a:cubicBezTo>
                  <a:pt x="740137" y="2452641"/>
                  <a:pt x="727152" y="2450478"/>
                  <a:pt x="705510" y="2482940"/>
                </a:cubicBezTo>
                <a:cubicBezTo>
                  <a:pt x="694690" y="2502417"/>
                  <a:pt x="666556" y="2472119"/>
                  <a:pt x="653571" y="2493760"/>
                </a:cubicBezTo>
                <a:cubicBezTo>
                  <a:pt x="623273" y="2454806"/>
                  <a:pt x="618945" y="2389882"/>
                  <a:pt x="569170" y="2418015"/>
                </a:cubicBezTo>
                <a:cubicBezTo>
                  <a:pt x="558349" y="2405030"/>
                  <a:pt x="551856" y="2469955"/>
                  <a:pt x="541036" y="2426672"/>
                </a:cubicBezTo>
                <a:cubicBezTo>
                  <a:pt x="534543" y="2422344"/>
                  <a:pt x="510738" y="2353091"/>
                  <a:pt x="512902" y="2398538"/>
                </a:cubicBezTo>
                <a:cubicBezTo>
                  <a:pt x="499917" y="2389882"/>
                  <a:pt x="467455" y="2322793"/>
                  <a:pt x="445813" y="2324957"/>
                </a:cubicBezTo>
                <a:cubicBezTo>
                  <a:pt x="443649" y="2273018"/>
                  <a:pt x="441485" y="2279510"/>
                  <a:pt x="443649" y="2279510"/>
                </a:cubicBezTo>
                <a:cubicBezTo>
                  <a:pt x="430664" y="2273018"/>
                  <a:pt x="409023" y="2262197"/>
                  <a:pt x="387381" y="2264361"/>
                </a:cubicBezTo>
                <a:cubicBezTo>
                  <a:pt x="361412" y="2216750"/>
                  <a:pt x="359248" y="2251376"/>
                  <a:pt x="344099" y="2251376"/>
                </a:cubicBezTo>
                <a:cubicBezTo>
                  <a:pt x="315965" y="2251376"/>
                  <a:pt x="328950" y="2288167"/>
                  <a:pt x="309472" y="2227571"/>
                </a:cubicBezTo>
                <a:cubicBezTo>
                  <a:pt x="292159" y="2257869"/>
                  <a:pt x="238056" y="2238392"/>
                  <a:pt x="231563" y="2216750"/>
                </a:cubicBezTo>
                <a:cubicBezTo>
                  <a:pt x="201265" y="2212422"/>
                  <a:pt x="227235" y="2240556"/>
                  <a:pt x="201265" y="2201601"/>
                </a:cubicBezTo>
                <a:cubicBezTo>
                  <a:pt x="177460" y="2229735"/>
                  <a:pt x="162311" y="2201601"/>
                  <a:pt x="82237" y="2201601"/>
                </a:cubicBezTo>
                <a:cubicBezTo>
                  <a:pt x="43283" y="2164811"/>
                  <a:pt x="8657" y="2201601"/>
                  <a:pt x="0" y="2234063"/>
                </a:cubicBezTo>
                <a:lnTo>
                  <a:pt x="0" y="1502918"/>
                </a:lnTo>
                <a:lnTo>
                  <a:pt x="0" y="678381"/>
                </a:lnTo>
                <a:lnTo>
                  <a:pt x="0" y="223575"/>
                </a:lnTo>
                <a:cubicBezTo>
                  <a:pt x="6492" y="221410"/>
                  <a:pt x="12985" y="221410"/>
                  <a:pt x="19477" y="221410"/>
                </a:cubicBezTo>
                <a:cubicBezTo>
                  <a:pt x="73581" y="256037"/>
                  <a:pt x="86566" y="273350"/>
                  <a:pt x="151490" y="219246"/>
                </a:cubicBezTo>
                <a:cubicBezTo>
                  <a:pt x="205594" y="227903"/>
                  <a:pt x="259697" y="214918"/>
                  <a:pt x="283503" y="214918"/>
                </a:cubicBezTo>
                <a:cubicBezTo>
                  <a:pt x="294323" y="210590"/>
                  <a:pt x="328950" y="223575"/>
                  <a:pt x="320293" y="201933"/>
                </a:cubicBezTo>
                <a:cubicBezTo>
                  <a:pt x="335442" y="188948"/>
                  <a:pt x="361412" y="178128"/>
                  <a:pt x="396038" y="197605"/>
                </a:cubicBezTo>
                <a:cubicBezTo>
                  <a:pt x="434993" y="182456"/>
                  <a:pt x="478275" y="147830"/>
                  <a:pt x="519394" y="197605"/>
                </a:cubicBezTo>
                <a:cubicBezTo>
                  <a:pt x="560513" y="193277"/>
                  <a:pt x="597303" y="186784"/>
                  <a:pt x="638422" y="188948"/>
                </a:cubicBezTo>
                <a:cubicBezTo>
                  <a:pt x="679541" y="199769"/>
                  <a:pt x="712003" y="169471"/>
                  <a:pt x="753122" y="162979"/>
                </a:cubicBezTo>
                <a:cubicBezTo>
                  <a:pt x="770435" y="208426"/>
                  <a:pt x="800733" y="139173"/>
                  <a:pt x="815882" y="162979"/>
                </a:cubicBezTo>
                <a:cubicBezTo>
                  <a:pt x="824538" y="111039"/>
                  <a:pt x="831031" y="132681"/>
                  <a:pt x="837523" y="137009"/>
                </a:cubicBezTo>
                <a:cubicBezTo>
                  <a:pt x="867821" y="52607"/>
                  <a:pt x="904612" y="128352"/>
                  <a:pt x="952223" y="113203"/>
                </a:cubicBezTo>
                <a:cubicBezTo>
                  <a:pt x="978192" y="139173"/>
                  <a:pt x="982521" y="85070"/>
                  <a:pt x="1006326" y="100219"/>
                </a:cubicBezTo>
                <a:cubicBezTo>
                  <a:pt x="1030132" y="76413"/>
                  <a:pt x="1066922" y="91562"/>
                  <a:pt x="1090728" y="95890"/>
                </a:cubicBezTo>
                <a:cubicBezTo>
                  <a:pt x="1114533" y="106711"/>
                  <a:pt x="1140503" y="87234"/>
                  <a:pt x="1162145" y="119696"/>
                </a:cubicBezTo>
                <a:cubicBezTo>
                  <a:pt x="1183786" y="128352"/>
                  <a:pt x="1190278" y="115368"/>
                  <a:pt x="1209756" y="156486"/>
                </a:cubicBezTo>
                <a:cubicBezTo>
                  <a:pt x="1231397" y="137009"/>
                  <a:pt x="1259531" y="173799"/>
                  <a:pt x="1287665" y="178128"/>
                </a:cubicBezTo>
                <a:cubicBezTo>
                  <a:pt x="1328784" y="236560"/>
                  <a:pt x="1367738" y="171635"/>
                  <a:pt x="1408857" y="186784"/>
                </a:cubicBezTo>
                <a:cubicBezTo>
                  <a:pt x="1441319" y="186784"/>
                  <a:pt x="1471617" y="152158"/>
                  <a:pt x="1501915" y="186784"/>
                </a:cubicBezTo>
                <a:cubicBezTo>
                  <a:pt x="1521392" y="193277"/>
                  <a:pt x="1540869" y="186784"/>
                  <a:pt x="1560347" y="186784"/>
                </a:cubicBezTo>
                <a:cubicBezTo>
                  <a:pt x="1577660" y="149994"/>
                  <a:pt x="1592809" y="201933"/>
                  <a:pt x="1610122" y="195441"/>
                </a:cubicBezTo>
                <a:cubicBezTo>
                  <a:pt x="1640420" y="149994"/>
                  <a:pt x="1644748" y="249544"/>
                  <a:pt x="1670718" y="212754"/>
                </a:cubicBezTo>
                <a:cubicBezTo>
                  <a:pt x="1688031" y="290663"/>
                  <a:pt x="1701016" y="184620"/>
                  <a:pt x="1720493" y="221410"/>
                </a:cubicBezTo>
                <a:cubicBezTo>
                  <a:pt x="1752955" y="221410"/>
                  <a:pt x="1787582" y="227903"/>
                  <a:pt x="1817880" y="221410"/>
                </a:cubicBezTo>
                <a:cubicBezTo>
                  <a:pt x="1856834" y="199769"/>
                  <a:pt x="1895789" y="173799"/>
                  <a:pt x="1934743" y="206261"/>
                </a:cubicBezTo>
                <a:cubicBezTo>
                  <a:pt x="1986683" y="204097"/>
                  <a:pt x="2029966" y="236560"/>
                  <a:pt x="2042951" y="165143"/>
                </a:cubicBezTo>
                <a:cubicBezTo>
                  <a:pt x="2045115" y="165143"/>
                  <a:pt x="2045115" y="167307"/>
                  <a:pt x="2045115" y="167307"/>
                </a:cubicBezTo>
                <a:cubicBezTo>
                  <a:pt x="2045115" y="165143"/>
                  <a:pt x="2047279" y="149994"/>
                  <a:pt x="2058100" y="113203"/>
                </a:cubicBezTo>
                <a:cubicBezTo>
                  <a:pt x="2075413" y="115368"/>
                  <a:pt x="2101382" y="119696"/>
                  <a:pt x="2118696" y="85070"/>
                </a:cubicBezTo>
                <a:cubicBezTo>
                  <a:pt x="2136009" y="52607"/>
                  <a:pt x="2142501" y="76413"/>
                  <a:pt x="2168471" y="56936"/>
                </a:cubicBezTo>
                <a:cubicBezTo>
                  <a:pt x="2183620" y="65592"/>
                  <a:pt x="2194441" y="2832"/>
                  <a:pt x="2209590" y="48279"/>
                </a:cubicBezTo>
                <a:cubicBezTo>
                  <a:pt x="2226903" y="43951"/>
                  <a:pt x="2239888" y="13653"/>
                  <a:pt x="2259365" y="20145"/>
                </a:cubicBezTo>
                <a:cubicBezTo>
                  <a:pt x="2264234" y="7701"/>
                  <a:pt x="2269239" y="2156"/>
                  <a:pt x="2274311" y="533"/>
                </a:cubicBezTo>
                <a:close/>
              </a:path>
            </a:pathLst>
          </a:custGeom>
          <a:ln>
            <a:noFill/>
          </a:ln>
          <a:effectLst>
            <a:innerShdw blurRad="127000">
              <a:prstClr val="black">
                <a:alpha val="4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40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001026-BE01-B847-9CAD-19AAA8D55915}"/>
              </a:ext>
            </a:extLst>
          </p:cNvPr>
          <p:cNvSpPr txBox="1"/>
          <p:nvPr/>
        </p:nvSpPr>
        <p:spPr>
          <a:xfrm>
            <a:off x="470067" y="1769942"/>
            <a:ext cx="6465737" cy="73866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ID" sz="4800" dirty="0">
                <a:solidFill>
                  <a:schemeClr val="accent1"/>
                </a:solidFill>
                <a:latin typeface="+mj-lt"/>
              </a:rPr>
              <a:t>t1</a:t>
            </a:r>
          </a:p>
        </p:txBody>
      </p:sp>
      <p:sp>
        <p:nvSpPr>
          <p:cNvPr id="21" name="RightSub">
            <a:extLst>
              <a:ext uri="{FF2B5EF4-FFF2-40B4-BE49-F238E27FC236}">
                <a16:creationId xmlns:a16="http://schemas.microsoft.com/office/drawing/2014/main" id="{5F133F48-827E-2A4D-85C5-617DC67BF5ED}"/>
              </a:ext>
            </a:extLst>
          </p:cNvPr>
          <p:cNvSpPr txBox="1"/>
          <p:nvPr/>
        </p:nvSpPr>
        <p:spPr>
          <a:xfrm>
            <a:off x="470066" y="2571987"/>
            <a:ext cx="6465737" cy="33374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t2</a:t>
            </a:r>
            <a:endParaRPr lang="en-ID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Justify Text Body">
            <a:extLst>
              <a:ext uri="{FF2B5EF4-FFF2-40B4-BE49-F238E27FC236}">
                <a16:creationId xmlns:a16="http://schemas.microsoft.com/office/drawing/2014/main" id="{85005019-6636-014F-BA83-3844B7E2E146}"/>
              </a:ext>
            </a:extLst>
          </p:cNvPr>
          <p:cNvSpPr txBox="1"/>
          <p:nvPr/>
        </p:nvSpPr>
        <p:spPr>
          <a:xfrm>
            <a:off x="458323" y="2969114"/>
            <a:ext cx="6477481" cy="2920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#t3#</a:t>
            </a:r>
            <a:endParaRPr lang="en-ID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691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pHolder1">
            <a:extLst>
              <a:ext uri="{FF2B5EF4-FFF2-40B4-BE49-F238E27FC236}">
                <a16:creationId xmlns:a16="http://schemas.microsoft.com/office/drawing/2014/main" id="{82C4A0AC-A23B-465D-A0AA-C3C568AF350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7" name="Shapes">
            <a:extLst>
              <a:ext uri="{FF2B5EF4-FFF2-40B4-BE49-F238E27FC236}">
                <a16:creationId xmlns:a16="http://schemas.microsoft.com/office/drawing/2014/main" id="{E6FA16EB-B9C5-4366-89D2-5CC2EDAA6E9C}"/>
              </a:ext>
            </a:extLst>
          </p:cNvPr>
          <p:cNvSpPr/>
          <p:nvPr/>
        </p:nvSpPr>
        <p:spPr>
          <a:xfrm>
            <a:off x="-1767" y="0"/>
            <a:ext cx="3791311" cy="6858000"/>
          </a:xfrm>
          <a:custGeom>
            <a:avLst/>
            <a:gdLst>
              <a:gd name="connsiteX0" fmla="*/ 0 w 3791311"/>
              <a:gd name="connsiteY0" fmla="*/ 0 h 6858000"/>
              <a:gd name="connsiteX1" fmla="*/ 3258094 w 3791311"/>
              <a:gd name="connsiteY1" fmla="*/ 0 h 6858000"/>
              <a:gd name="connsiteX2" fmla="*/ 3260620 w 3791311"/>
              <a:gd name="connsiteY2" fmla="*/ 6130 h 6858000"/>
              <a:gd name="connsiteX3" fmla="*/ 3224338 w 3791311"/>
              <a:gd name="connsiteY3" fmla="*/ 254261 h 6858000"/>
              <a:gd name="connsiteX4" fmla="*/ 3224338 w 3791311"/>
              <a:gd name="connsiteY4" fmla="*/ 947159 h 6858000"/>
              <a:gd name="connsiteX5" fmla="*/ 3299244 w 3791311"/>
              <a:gd name="connsiteY5" fmla="*/ 1686874 h 6858000"/>
              <a:gd name="connsiteX6" fmla="*/ 3449060 w 3791311"/>
              <a:gd name="connsiteY6" fmla="*/ 2098867 h 6858000"/>
              <a:gd name="connsiteX7" fmla="*/ 3486515 w 3791311"/>
              <a:gd name="connsiteY7" fmla="*/ 2407862 h 6858000"/>
              <a:gd name="connsiteX8" fmla="*/ 3655057 w 3791311"/>
              <a:gd name="connsiteY8" fmla="*/ 2866673 h 6858000"/>
              <a:gd name="connsiteX9" fmla="*/ 3598876 w 3791311"/>
              <a:gd name="connsiteY9" fmla="*/ 3765565 h 6858000"/>
              <a:gd name="connsiteX10" fmla="*/ 3523968 w 3791311"/>
              <a:gd name="connsiteY10" fmla="*/ 4243102 h 6858000"/>
              <a:gd name="connsiteX11" fmla="*/ 3523968 w 3791311"/>
              <a:gd name="connsiteY11" fmla="*/ 4664458 h 6858000"/>
              <a:gd name="connsiteX12" fmla="*/ 3477152 w 3791311"/>
              <a:gd name="connsiteY12" fmla="*/ 5132632 h 6858000"/>
              <a:gd name="connsiteX13" fmla="*/ 3411608 w 3791311"/>
              <a:gd name="connsiteY13" fmla="*/ 5441627 h 6858000"/>
              <a:gd name="connsiteX14" fmla="*/ 3111975 w 3791311"/>
              <a:gd name="connsiteY14" fmla="*/ 6303067 h 6858000"/>
              <a:gd name="connsiteX15" fmla="*/ 2962159 w 3791311"/>
              <a:gd name="connsiteY15" fmla="*/ 6846147 h 6858000"/>
              <a:gd name="connsiteX16" fmla="*/ 2960329 w 3791311"/>
              <a:gd name="connsiteY16" fmla="*/ 6858000 h 6858000"/>
              <a:gd name="connsiteX17" fmla="*/ 0 w 3791311"/>
              <a:gd name="connsiteY1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791311" h="6858000">
                <a:moveTo>
                  <a:pt x="0" y="0"/>
                </a:moveTo>
                <a:lnTo>
                  <a:pt x="3258094" y="0"/>
                </a:lnTo>
                <a:lnTo>
                  <a:pt x="3260620" y="6130"/>
                </a:lnTo>
                <a:cubicBezTo>
                  <a:pt x="3289881" y="88060"/>
                  <a:pt x="3299244" y="169991"/>
                  <a:pt x="3224338" y="254261"/>
                </a:cubicBezTo>
                <a:cubicBezTo>
                  <a:pt x="3055793" y="488348"/>
                  <a:pt x="3186882" y="713072"/>
                  <a:pt x="3224338" y="947159"/>
                </a:cubicBezTo>
                <a:cubicBezTo>
                  <a:pt x="3065159" y="1209337"/>
                  <a:pt x="3018341" y="1434060"/>
                  <a:pt x="3299244" y="1686874"/>
                </a:cubicBezTo>
                <a:cubicBezTo>
                  <a:pt x="3327334" y="1827327"/>
                  <a:pt x="3411608" y="1958415"/>
                  <a:pt x="3449060" y="2098867"/>
                </a:cubicBezTo>
                <a:cubicBezTo>
                  <a:pt x="3495878" y="2201865"/>
                  <a:pt x="3505242" y="2295499"/>
                  <a:pt x="3486515" y="2407862"/>
                </a:cubicBezTo>
                <a:cubicBezTo>
                  <a:pt x="3374152" y="2567040"/>
                  <a:pt x="3842327" y="2698129"/>
                  <a:pt x="3655057" y="2866673"/>
                </a:cubicBezTo>
                <a:cubicBezTo>
                  <a:pt x="3720601" y="3166304"/>
                  <a:pt x="3954687" y="3475297"/>
                  <a:pt x="3598876" y="3765565"/>
                </a:cubicBezTo>
                <a:cubicBezTo>
                  <a:pt x="3467786" y="3924745"/>
                  <a:pt x="3729964" y="4083924"/>
                  <a:pt x="3523968" y="4243102"/>
                </a:cubicBezTo>
                <a:cubicBezTo>
                  <a:pt x="3458424" y="4383553"/>
                  <a:pt x="3739328" y="4524007"/>
                  <a:pt x="3523968" y="4664458"/>
                </a:cubicBezTo>
                <a:cubicBezTo>
                  <a:pt x="3889143" y="4823637"/>
                  <a:pt x="3299244" y="4973454"/>
                  <a:pt x="3477152" y="5132632"/>
                </a:cubicBezTo>
                <a:cubicBezTo>
                  <a:pt x="3420970" y="5254357"/>
                  <a:pt x="3392878" y="5338629"/>
                  <a:pt x="3411608" y="5441627"/>
                </a:cubicBezTo>
                <a:cubicBezTo>
                  <a:pt x="3336698" y="5713167"/>
                  <a:pt x="3280518" y="6012799"/>
                  <a:pt x="3111975" y="6303067"/>
                </a:cubicBezTo>
                <a:cubicBezTo>
                  <a:pt x="3252427" y="6480972"/>
                  <a:pt x="2971523" y="6640151"/>
                  <a:pt x="2962159" y="6846147"/>
                </a:cubicBezTo>
                <a:lnTo>
                  <a:pt x="296032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 w="45118" cap="flat">
            <a:noFill/>
            <a:prstDash val="solid"/>
            <a:miter/>
          </a:ln>
          <a:effectLst>
            <a:outerShdw blurRad="317500" rotWithShape="0">
              <a:scrgbClr r="0" g="0" b="0">
                <a:alpha val="20000"/>
              </a:sc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D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6A89C4-4355-48B2-94A3-326E99EDF3FB}"/>
              </a:ext>
            </a:extLst>
          </p:cNvPr>
          <p:cNvSpPr txBox="1"/>
          <p:nvPr/>
        </p:nvSpPr>
        <p:spPr>
          <a:xfrm>
            <a:off x="4507583" y="1151031"/>
            <a:ext cx="6900645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D" sz="6000" dirty="0">
                <a:solidFill>
                  <a:schemeClr val="accent1"/>
                </a:solidFill>
                <a:latin typeface="+mj-lt"/>
              </a:rPr>
              <a:t>t1</a:t>
            </a:r>
          </a:p>
        </p:txBody>
      </p:sp>
      <p:sp>
        <p:nvSpPr>
          <p:cNvPr id="40" name="Justify Text Body">
            <a:extLst>
              <a:ext uri="{FF2B5EF4-FFF2-40B4-BE49-F238E27FC236}">
                <a16:creationId xmlns:a16="http://schemas.microsoft.com/office/drawing/2014/main" id="{9B44DAD1-C8C2-4815-9459-BA565586F13F}"/>
              </a:ext>
            </a:extLst>
          </p:cNvPr>
          <p:cNvSpPr txBox="1"/>
          <p:nvPr/>
        </p:nvSpPr>
        <p:spPr>
          <a:xfrm>
            <a:off x="4507584" y="2144417"/>
            <a:ext cx="6900645" cy="2920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t2</a:t>
            </a:r>
            <a:endParaRPr lang="en-ID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Justify Text Body">
            <a:extLst>
              <a:ext uri="{FF2B5EF4-FFF2-40B4-BE49-F238E27FC236}">
                <a16:creationId xmlns:a16="http://schemas.microsoft.com/office/drawing/2014/main" id="{98D22C0B-3620-46BD-917E-13F9D3631C89}"/>
              </a:ext>
            </a:extLst>
          </p:cNvPr>
          <p:cNvSpPr txBox="1"/>
          <p:nvPr/>
        </p:nvSpPr>
        <p:spPr>
          <a:xfrm>
            <a:off x="4507583" y="2506476"/>
            <a:ext cx="6900645" cy="2920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1"/>
                </a:solidFill>
              </a:rPr>
              <a:t>#t3#</a:t>
            </a:r>
            <a:endParaRPr lang="en-ID" sz="1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715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s">
            <a:extLst>
              <a:ext uri="{FF2B5EF4-FFF2-40B4-BE49-F238E27FC236}">
                <a16:creationId xmlns:a16="http://schemas.microsoft.com/office/drawing/2014/main" id="{B0A1E533-D838-4A39-90BE-1C5DC37A4E16}"/>
              </a:ext>
            </a:extLst>
          </p:cNvPr>
          <p:cNvSpPr>
            <a:spLocks/>
          </p:cNvSpPr>
          <p:nvPr/>
        </p:nvSpPr>
        <p:spPr>
          <a:xfrm>
            <a:off x="0" y="0"/>
            <a:ext cx="12193588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bg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752C89D-1DCD-4727-84B4-7A0B9B491AE6}"/>
              </a:ext>
            </a:extLst>
          </p:cNvPr>
          <p:cNvSpPr/>
          <p:nvPr/>
        </p:nvSpPr>
        <p:spPr>
          <a:xfrm rot="5122867" flipH="1">
            <a:off x="3453293" y="-1621424"/>
            <a:ext cx="5287002" cy="10402276"/>
          </a:xfrm>
          <a:custGeom>
            <a:avLst/>
            <a:gdLst>
              <a:gd name="connsiteX0" fmla="*/ 5286422 w 5286422"/>
              <a:gd name="connsiteY0" fmla="*/ 7999647 h 11037778"/>
              <a:gd name="connsiteX1" fmla="*/ 5286422 w 5286422"/>
              <a:gd name="connsiteY1" fmla="*/ 3178266 h 11037778"/>
              <a:gd name="connsiteX2" fmla="*/ 5286422 w 5286422"/>
              <a:gd name="connsiteY2" fmla="*/ 3178266 h 11037778"/>
              <a:gd name="connsiteX3" fmla="*/ 5286422 w 5286422"/>
              <a:gd name="connsiteY3" fmla="*/ 33620 h 11037778"/>
              <a:gd name="connsiteX4" fmla="*/ 5263842 w 5286422"/>
              <a:gd name="connsiteY4" fmla="*/ 26882 h 11037778"/>
              <a:gd name="connsiteX5" fmla="*/ 5124950 w 5286422"/>
              <a:gd name="connsiteY5" fmla="*/ 49676 h 11037778"/>
              <a:gd name="connsiteX6" fmla="*/ 5012552 w 5286422"/>
              <a:gd name="connsiteY6" fmla="*/ 119616 h 11037778"/>
              <a:gd name="connsiteX7" fmla="*/ 4918813 w 5286422"/>
              <a:gd name="connsiteY7" fmla="*/ 139306 h 11037778"/>
              <a:gd name="connsiteX8" fmla="*/ 4803474 w 5286422"/>
              <a:gd name="connsiteY8" fmla="*/ 207168 h 11037778"/>
              <a:gd name="connsiteX9" fmla="*/ 4666539 w 5286422"/>
              <a:gd name="connsiteY9" fmla="*/ 271930 h 11037778"/>
              <a:gd name="connsiteX10" fmla="*/ 4635617 w 5286422"/>
              <a:gd name="connsiteY10" fmla="*/ 403000 h 11037778"/>
              <a:gd name="connsiteX11" fmla="*/ 4632675 w 5286422"/>
              <a:gd name="connsiteY11" fmla="*/ 398338 h 11037778"/>
              <a:gd name="connsiteX12" fmla="*/ 4389237 w 5286422"/>
              <a:gd name="connsiteY12" fmla="*/ 497286 h 11037778"/>
              <a:gd name="connsiteX13" fmla="*/ 4124205 w 5286422"/>
              <a:gd name="connsiteY13" fmla="*/ 536142 h 11037778"/>
              <a:gd name="connsiteX14" fmla="*/ 3904815 w 5286422"/>
              <a:gd name="connsiteY14" fmla="*/ 538214 h 11037778"/>
              <a:gd name="connsiteX15" fmla="*/ 3790949 w 5286422"/>
              <a:gd name="connsiteY15" fmla="*/ 519046 h 11037778"/>
              <a:gd name="connsiteX16" fmla="*/ 3655978 w 5286422"/>
              <a:gd name="connsiteY16" fmla="*/ 478636 h 11037778"/>
              <a:gd name="connsiteX17" fmla="*/ 3541133 w 5286422"/>
              <a:gd name="connsiteY17" fmla="*/ 456878 h 11037778"/>
              <a:gd name="connsiteX18" fmla="*/ 3408614 w 5286422"/>
              <a:gd name="connsiteY18" fmla="*/ 457912 h 11037778"/>
              <a:gd name="connsiteX19" fmla="*/ 3199046 w 5286422"/>
              <a:gd name="connsiteY19" fmla="*/ 457912 h 11037778"/>
              <a:gd name="connsiteX20" fmla="*/ 2923702 w 5286422"/>
              <a:gd name="connsiteY20" fmla="*/ 438228 h 11037778"/>
              <a:gd name="connsiteX21" fmla="*/ 2745051 w 5286422"/>
              <a:gd name="connsiteY21" fmla="*/ 385384 h 11037778"/>
              <a:gd name="connsiteX22" fmla="*/ 2636095 w 5286422"/>
              <a:gd name="connsiteY22" fmla="*/ 297832 h 11037778"/>
              <a:gd name="connsiteX23" fmla="*/ 2472165 w 5286422"/>
              <a:gd name="connsiteY23" fmla="*/ 239808 h 11037778"/>
              <a:gd name="connsiteX24" fmla="*/ 2283208 w 5286422"/>
              <a:gd name="connsiteY24" fmla="*/ 248096 h 11037778"/>
              <a:gd name="connsiteX25" fmla="*/ 2158547 w 5286422"/>
              <a:gd name="connsiteY25" fmla="*/ 279698 h 11037778"/>
              <a:gd name="connsiteX26" fmla="*/ 1897930 w 5286422"/>
              <a:gd name="connsiteY26" fmla="*/ 334098 h 11037778"/>
              <a:gd name="connsiteX27" fmla="*/ 1850324 w 5286422"/>
              <a:gd name="connsiteY27" fmla="*/ 394710 h 11037778"/>
              <a:gd name="connsiteX28" fmla="*/ 1706026 w 5286422"/>
              <a:gd name="connsiteY28" fmla="*/ 396784 h 11037778"/>
              <a:gd name="connsiteX29" fmla="*/ 1447867 w 5286422"/>
              <a:gd name="connsiteY29" fmla="*/ 458434 h 11037778"/>
              <a:gd name="connsiteX30" fmla="*/ 1176450 w 5286422"/>
              <a:gd name="connsiteY30" fmla="*/ 477602 h 11037778"/>
              <a:gd name="connsiteX31" fmla="*/ 895712 w 5286422"/>
              <a:gd name="connsiteY31" fmla="*/ 477602 h 11037778"/>
              <a:gd name="connsiteX32" fmla="*/ 723444 w 5286422"/>
              <a:gd name="connsiteY32" fmla="*/ 488996 h 11037778"/>
              <a:gd name="connsiteX33" fmla="*/ 639027 w 5286422"/>
              <a:gd name="connsiteY33" fmla="*/ 517492 h 11037778"/>
              <a:gd name="connsiteX34" fmla="*/ 342088 w 5286422"/>
              <a:gd name="connsiteY34" fmla="*/ 529408 h 11037778"/>
              <a:gd name="connsiteX35" fmla="*/ 44175 w 5286422"/>
              <a:gd name="connsiteY35" fmla="*/ 536142 h 11037778"/>
              <a:gd name="connsiteX36" fmla="*/ 1 w 5286422"/>
              <a:gd name="connsiteY36" fmla="*/ 540286 h 11037778"/>
              <a:gd name="connsiteX37" fmla="*/ 1 w 5286422"/>
              <a:gd name="connsiteY37" fmla="*/ 3178266 h 11037778"/>
              <a:gd name="connsiteX38" fmla="*/ 0 w 5286422"/>
              <a:gd name="connsiteY38" fmla="*/ 3178266 h 11037778"/>
              <a:gd name="connsiteX39" fmla="*/ 1 w 5286422"/>
              <a:gd name="connsiteY39" fmla="*/ 7138934 h 11037778"/>
              <a:gd name="connsiteX40" fmla="*/ 1 w 5286422"/>
              <a:gd name="connsiteY40" fmla="*/ 7999647 h 11037778"/>
              <a:gd name="connsiteX41" fmla="*/ 1 w 5286422"/>
              <a:gd name="connsiteY41" fmla="*/ 10414548 h 11037778"/>
              <a:gd name="connsiteX42" fmla="*/ 186995 w 5286422"/>
              <a:gd name="connsiteY42" fmla="*/ 10338907 h 11037778"/>
              <a:gd name="connsiteX43" fmla="*/ 456938 w 5286422"/>
              <a:gd name="connsiteY43" fmla="*/ 10337874 h 11037778"/>
              <a:gd name="connsiteX44" fmla="*/ 526629 w 5286422"/>
              <a:gd name="connsiteY44" fmla="*/ 10374136 h 11037778"/>
              <a:gd name="connsiteX45" fmla="*/ 704791 w 5286422"/>
              <a:gd name="connsiteY45" fmla="*/ 10401075 h 11037778"/>
              <a:gd name="connsiteX46" fmla="*/ 781846 w 5286422"/>
              <a:gd name="connsiteY46" fmla="*/ 10459099 h 11037778"/>
              <a:gd name="connsiteX47" fmla="*/ 881480 w 5286422"/>
              <a:gd name="connsiteY47" fmla="*/ 10489149 h 11037778"/>
              <a:gd name="connsiteX48" fmla="*/ 1008599 w 5286422"/>
              <a:gd name="connsiteY48" fmla="*/ 10527483 h 11037778"/>
              <a:gd name="connsiteX49" fmla="*/ 1012035 w 5286422"/>
              <a:gd name="connsiteY49" fmla="*/ 10635758 h 11037778"/>
              <a:gd name="connsiteX50" fmla="*/ 1164181 w 5286422"/>
              <a:gd name="connsiteY50" fmla="*/ 10812423 h 11037778"/>
              <a:gd name="connsiteX51" fmla="*/ 1227988 w 5286422"/>
              <a:gd name="connsiteY51" fmla="*/ 10879769 h 11037778"/>
              <a:gd name="connsiteX52" fmla="*/ 1290316 w 5286422"/>
              <a:gd name="connsiteY52" fmla="*/ 10857491 h 11037778"/>
              <a:gd name="connsiteX53" fmla="*/ 1482220 w 5286422"/>
              <a:gd name="connsiteY53" fmla="*/ 11037778 h 11037778"/>
              <a:gd name="connsiteX54" fmla="*/ 1601486 w 5286422"/>
              <a:gd name="connsiteY54" fmla="*/ 11013949 h 11037778"/>
              <a:gd name="connsiteX55" fmla="*/ 1739400 w 5286422"/>
              <a:gd name="connsiteY55" fmla="*/ 10956959 h 11037778"/>
              <a:gd name="connsiteX56" fmla="*/ 1917562 w 5286422"/>
              <a:gd name="connsiteY56" fmla="*/ 10953854 h 11037778"/>
              <a:gd name="connsiteX57" fmla="*/ 2024555 w 5286422"/>
              <a:gd name="connsiteY57" fmla="*/ 10916036 h 11037778"/>
              <a:gd name="connsiteX58" fmla="*/ 2061855 w 5286422"/>
              <a:gd name="connsiteY58" fmla="*/ 10937792 h 11037778"/>
              <a:gd name="connsiteX59" fmla="*/ 2166890 w 5286422"/>
              <a:gd name="connsiteY59" fmla="*/ 10957998 h 11037778"/>
              <a:gd name="connsiteX60" fmla="*/ 2309219 w 5286422"/>
              <a:gd name="connsiteY60" fmla="*/ 10959037 h 11037778"/>
              <a:gd name="connsiteX61" fmla="*/ 2387258 w 5286422"/>
              <a:gd name="connsiteY61" fmla="*/ 10906708 h 11037778"/>
              <a:gd name="connsiteX62" fmla="*/ 2514377 w 5286422"/>
              <a:gd name="connsiteY62" fmla="*/ 10821745 h 11037778"/>
              <a:gd name="connsiteX63" fmla="*/ 2678302 w 5286422"/>
              <a:gd name="connsiteY63" fmla="*/ 10818123 h 11037778"/>
              <a:gd name="connsiteX64" fmla="*/ 2777936 w 5286422"/>
              <a:gd name="connsiteY64" fmla="*/ 10798434 h 11037778"/>
              <a:gd name="connsiteX65" fmla="*/ 2878549 w 5286422"/>
              <a:gd name="connsiteY65" fmla="*/ 10760616 h 11037778"/>
              <a:gd name="connsiteX66" fmla="*/ 2950698 w 5286422"/>
              <a:gd name="connsiteY66" fmla="*/ 10696376 h 11037778"/>
              <a:gd name="connsiteX67" fmla="*/ 3025789 w 5286422"/>
              <a:gd name="connsiteY67" fmla="*/ 10698965 h 11037778"/>
              <a:gd name="connsiteX68" fmla="*/ 3130823 w 5286422"/>
              <a:gd name="connsiteY68" fmla="*/ 10697926 h 11037778"/>
              <a:gd name="connsiteX69" fmla="*/ 3217204 w 5286422"/>
              <a:gd name="connsiteY69" fmla="*/ 10737299 h 11037778"/>
              <a:gd name="connsiteX70" fmla="*/ 3472910 w 5286422"/>
              <a:gd name="connsiteY70" fmla="*/ 10649230 h 11037778"/>
              <a:gd name="connsiteX71" fmla="*/ 3653036 w 5286422"/>
              <a:gd name="connsiteY71" fmla="*/ 10623847 h 11037778"/>
              <a:gd name="connsiteX72" fmla="*/ 3883710 w 5286422"/>
              <a:gd name="connsiteY72" fmla="*/ 10634725 h 11037778"/>
              <a:gd name="connsiteX73" fmla="*/ 4106045 w 5286422"/>
              <a:gd name="connsiteY73" fmla="*/ 10638869 h 11037778"/>
              <a:gd name="connsiteX74" fmla="*/ 4296476 w 5286422"/>
              <a:gd name="connsiteY74" fmla="*/ 10700004 h 11037778"/>
              <a:gd name="connsiteX75" fmla="*/ 4484944 w 5286422"/>
              <a:gd name="connsiteY75" fmla="*/ 10760094 h 11037778"/>
              <a:gd name="connsiteX76" fmla="*/ 4695496 w 5286422"/>
              <a:gd name="connsiteY76" fmla="*/ 10738855 h 11037778"/>
              <a:gd name="connsiteX77" fmla="*/ 4969361 w 5286422"/>
              <a:gd name="connsiteY77" fmla="*/ 10738855 h 11037778"/>
              <a:gd name="connsiteX78" fmla="*/ 5179424 w 5286422"/>
              <a:gd name="connsiteY78" fmla="*/ 10738855 h 11037778"/>
              <a:gd name="connsiteX79" fmla="*/ 5286421 w 5286422"/>
              <a:gd name="connsiteY79" fmla="*/ 10653892 h 11037778"/>
              <a:gd name="connsiteX80" fmla="*/ 5286421 w 5286422"/>
              <a:gd name="connsiteY80" fmla="*/ 7999647 h 11037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5286422" h="11037778">
                <a:moveTo>
                  <a:pt x="5286422" y="7999647"/>
                </a:moveTo>
                <a:lnTo>
                  <a:pt x="5286422" y="3178266"/>
                </a:lnTo>
                <a:lnTo>
                  <a:pt x="5286422" y="3178266"/>
                </a:lnTo>
                <a:lnTo>
                  <a:pt x="5286422" y="33620"/>
                </a:lnTo>
                <a:cubicBezTo>
                  <a:pt x="5279059" y="32582"/>
                  <a:pt x="5271695" y="30508"/>
                  <a:pt x="5263842" y="26882"/>
                </a:cubicBezTo>
                <a:cubicBezTo>
                  <a:pt x="5218199" y="70920"/>
                  <a:pt x="5168140" y="-70517"/>
                  <a:pt x="5124950" y="49676"/>
                </a:cubicBezTo>
                <a:cubicBezTo>
                  <a:pt x="5081759" y="36210"/>
                  <a:pt x="5053780" y="107182"/>
                  <a:pt x="5012552" y="119616"/>
                </a:cubicBezTo>
                <a:cubicBezTo>
                  <a:pt x="4980651" y="9270"/>
                  <a:pt x="4953167" y="159506"/>
                  <a:pt x="4918813" y="139306"/>
                </a:cubicBezTo>
                <a:cubicBezTo>
                  <a:pt x="4861385" y="186446"/>
                  <a:pt x="4846175" y="131016"/>
                  <a:pt x="4803474" y="207168"/>
                </a:cubicBezTo>
                <a:cubicBezTo>
                  <a:pt x="4763225" y="292132"/>
                  <a:pt x="4705313" y="279698"/>
                  <a:pt x="4666539" y="271930"/>
                </a:cubicBezTo>
                <a:cubicBezTo>
                  <a:pt x="4640038" y="362072"/>
                  <a:pt x="4636112" y="394194"/>
                  <a:pt x="4635617" y="403000"/>
                </a:cubicBezTo>
                <a:cubicBezTo>
                  <a:pt x="4635127" y="401444"/>
                  <a:pt x="4634148" y="399372"/>
                  <a:pt x="4632675" y="398338"/>
                </a:cubicBezTo>
                <a:cubicBezTo>
                  <a:pt x="4604700" y="569298"/>
                  <a:pt x="4507030" y="493140"/>
                  <a:pt x="4389237" y="497286"/>
                </a:cubicBezTo>
                <a:cubicBezTo>
                  <a:pt x="4299419" y="419578"/>
                  <a:pt x="4213038" y="481230"/>
                  <a:pt x="4124205" y="536142"/>
                </a:cubicBezTo>
                <a:cubicBezTo>
                  <a:pt x="4053529" y="550648"/>
                  <a:pt x="3975980" y="533552"/>
                  <a:pt x="3904815" y="538214"/>
                </a:cubicBezTo>
                <a:cubicBezTo>
                  <a:pt x="3861135" y="450146"/>
                  <a:pt x="3830703" y="703478"/>
                  <a:pt x="3790949" y="519046"/>
                </a:cubicBezTo>
                <a:cubicBezTo>
                  <a:pt x="3729601" y="605044"/>
                  <a:pt x="3722237" y="369328"/>
                  <a:pt x="3655978" y="478636"/>
                </a:cubicBezTo>
                <a:cubicBezTo>
                  <a:pt x="3615735" y="494180"/>
                  <a:pt x="3580397" y="370360"/>
                  <a:pt x="3541133" y="456878"/>
                </a:cubicBezTo>
                <a:cubicBezTo>
                  <a:pt x="3498921" y="454290"/>
                  <a:pt x="3451315" y="474490"/>
                  <a:pt x="3408614" y="457912"/>
                </a:cubicBezTo>
                <a:cubicBezTo>
                  <a:pt x="3338923" y="375022"/>
                  <a:pt x="3268737" y="459984"/>
                  <a:pt x="3199046" y="457912"/>
                </a:cubicBezTo>
                <a:cubicBezTo>
                  <a:pt x="3105791" y="421650"/>
                  <a:pt x="3016468" y="575514"/>
                  <a:pt x="2923702" y="438228"/>
                </a:cubicBezTo>
                <a:cubicBezTo>
                  <a:pt x="2860880" y="427350"/>
                  <a:pt x="2794626" y="339276"/>
                  <a:pt x="2745051" y="385384"/>
                </a:cubicBezTo>
                <a:cubicBezTo>
                  <a:pt x="2702844" y="286436"/>
                  <a:pt x="2688612" y="318554"/>
                  <a:pt x="2636095" y="297832"/>
                </a:cubicBezTo>
                <a:cubicBezTo>
                  <a:pt x="2587505" y="220124"/>
                  <a:pt x="2526646" y="265192"/>
                  <a:pt x="2472165" y="239808"/>
                </a:cubicBezTo>
                <a:cubicBezTo>
                  <a:pt x="2416706" y="229446"/>
                  <a:pt x="2334741" y="195256"/>
                  <a:pt x="2283208" y="248096"/>
                </a:cubicBezTo>
                <a:cubicBezTo>
                  <a:pt x="2229712" y="212352"/>
                  <a:pt x="2219407" y="340832"/>
                  <a:pt x="2158547" y="279698"/>
                </a:cubicBezTo>
                <a:cubicBezTo>
                  <a:pt x="2051550" y="318038"/>
                  <a:pt x="1965169" y="136194"/>
                  <a:pt x="1897930" y="334098"/>
                </a:cubicBezTo>
                <a:cubicBezTo>
                  <a:pt x="1885167" y="321142"/>
                  <a:pt x="1869956" y="269336"/>
                  <a:pt x="1850324" y="394710"/>
                </a:cubicBezTo>
                <a:cubicBezTo>
                  <a:pt x="1813513" y="336688"/>
                  <a:pt x="1746764" y="505058"/>
                  <a:pt x="1706026" y="396784"/>
                </a:cubicBezTo>
                <a:cubicBezTo>
                  <a:pt x="1612776" y="414916"/>
                  <a:pt x="1538174" y="484852"/>
                  <a:pt x="1447867" y="458434"/>
                </a:cubicBezTo>
                <a:cubicBezTo>
                  <a:pt x="1355596" y="451178"/>
                  <a:pt x="1269705" y="470868"/>
                  <a:pt x="1176450" y="477602"/>
                </a:cubicBezTo>
                <a:cubicBezTo>
                  <a:pt x="1082711" y="356372"/>
                  <a:pt x="987003" y="439784"/>
                  <a:pt x="895712" y="477602"/>
                </a:cubicBezTo>
                <a:cubicBezTo>
                  <a:pt x="816694" y="431496"/>
                  <a:pt x="760251" y="456878"/>
                  <a:pt x="723444" y="488996"/>
                </a:cubicBezTo>
                <a:cubicBezTo>
                  <a:pt x="740619" y="542876"/>
                  <a:pt x="666511" y="510758"/>
                  <a:pt x="639027" y="517492"/>
                </a:cubicBezTo>
                <a:cubicBezTo>
                  <a:pt x="586510" y="516458"/>
                  <a:pt x="464791" y="550132"/>
                  <a:pt x="342088" y="529408"/>
                </a:cubicBezTo>
                <a:cubicBezTo>
                  <a:pt x="196321" y="657888"/>
                  <a:pt x="164910" y="614888"/>
                  <a:pt x="44175" y="536142"/>
                </a:cubicBezTo>
                <a:cubicBezTo>
                  <a:pt x="29449" y="538214"/>
                  <a:pt x="14727" y="539252"/>
                  <a:pt x="1" y="540286"/>
                </a:cubicBezTo>
                <a:lnTo>
                  <a:pt x="1" y="3178266"/>
                </a:lnTo>
                <a:lnTo>
                  <a:pt x="0" y="3178266"/>
                </a:lnTo>
                <a:lnTo>
                  <a:pt x="1" y="7138934"/>
                </a:lnTo>
                <a:lnTo>
                  <a:pt x="1" y="7999647"/>
                </a:lnTo>
                <a:lnTo>
                  <a:pt x="1" y="10414548"/>
                </a:lnTo>
                <a:cubicBezTo>
                  <a:pt x="21106" y="10335801"/>
                  <a:pt x="98161" y="10250316"/>
                  <a:pt x="186995" y="10338907"/>
                </a:cubicBezTo>
                <a:cubicBezTo>
                  <a:pt x="368594" y="10339424"/>
                  <a:pt x="400984" y="10406259"/>
                  <a:pt x="456938" y="10337874"/>
                </a:cubicBezTo>
                <a:cubicBezTo>
                  <a:pt x="513381" y="10428531"/>
                  <a:pt x="456448" y="10364291"/>
                  <a:pt x="526629" y="10374136"/>
                </a:cubicBezTo>
                <a:cubicBezTo>
                  <a:pt x="541356" y="10424387"/>
                  <a:pt x="665527" y="10469982"/>
                  <a:pt x="704791" y="10401075"/>
                </a:cubicBezTo>
                <a:cubicBezTo>
                  <a:pt x="748471" y="10547689"/>
                  <a:pt x="720986" y="10456510"/>
                  <a:pt x="781846" y="10459099"/>
                </a:cubicBezTo>
                <a:cubicBezTo>
                  <a:pt x="815715" y="10459621"/>
                  <a:pt x="822584" y="10374652"/>
                  <a:pt x="881480" y="10489149"/>
                </a:cubicBezTo>
                <a:cubicBezTo>
                  <a:pt x="929581" y="10482932"/>
                  <a:pt x="979640" y="10510905"/>
                  <a:pt x="1008599" y="10527483"/>
                </a:cubicBezTo>
                <a:cubicBezTo>
                  <a:pt x="1004177" y="10528000"/>
                  <a:pt x="1006146" y="10509872"/>
                  <a:pt x="1012035" y="10635758"/>
                </a:cubicBezTo>
                <a:cubicBezTo>
                  <a:pt x="1062584" y="10630580"/>
                  <a:pt x="1134244" y="10790661"/>
                  <a:pt x="1164181" y="10812423"/>
                </a:cubicBezTo>
                <a:cubicBezTo>
                  <a:pt x="1157313" y="10702593"/>
                  <a:pt x="1214735" y="10868891"/>
                  <a:pt x="1227988" y="10879769"/>
                </a:cubicBezTo>
                <a:cubicBezTo>
                  <a:pt x="1253015" y="10982865"/>
                  <a:pt x="1265289" y="10825373"/>
                  <a:pt x="1290316" y="10857491"/>
                </a:cubicBezTo>
                <a:cubicBezTo>
                  <a:pt x="1404182" y="10788589"/>
                  <a:pt x="1410566" y="10942976"/>
                  <a:pt x="1482220" y="11037778"/>
                </a:cubicBezTo>
                <a:cubicBezTo>
                  <a:pt x="1509216" y="10984421"/>
                  <a:pt x="1574981" y="11056950"/>
                  <a:pt x="1601486" y="11013949"/>
                </a:cubicBezTo>
                <a:cubicBezTo>
                  <a:pt x="1649582" y="10938831"/>
                  <a:pt x="1678541" y="10939865"/>
                  <a:pt x="1739400" y="10956959"/>
                </a:cubicBezTo>
                <a:cubicBezTo>
                  <a:pt x="1797807" y="10879769"/>
                  <a:pt x="1860140" y="11018094"/>
                  <a:pt x="1917562" y="10953854"/>
                </a:cubicBezTo>
                <a:cubicBezTo>
                  <a:pt x="1951916" y="10971987"/>
                  <a:pt x="1986275" y="10861118"/>
                  <a:pt x="2024555" y="10916036"/>
                </a:cubicBezTo>
                <a:cubicBezTo>
                  <a:pt x="2052039" y="10993743"/>
                  <a:pt x="2042718" y="11007733"/>
                  <a:pt x="2061855" y="10937792"/>
                </a:cubicBezTo>
                <a:cubicBezTo>
                  <a:pt x="2101120" y="11061612"/>
                  <a:pt x="2110446" y="10959554"/>
                  <a:pt x="2166890" y="10957998"/>
                </a:cubicBezTo>
                <a:cubicBezTo>
                  <a:pt x="2206154" y="10889097"/>
                  <a:pt x="2270939" y="10998405"/>
                  <a:pt x="2309219" y="10959037"/>
                </a:cubicBezTo>
                <a:cubicBezTo>
                  <a:pt x="2340141" y="10992710"/>
                  <a:pt x="2365663" y="11035189"/>
                  <a:pt x="2387258" y="10906708"/>
                </a:cubicBezTo>
                <a:cubicBezTo>
                  <a:pt x="2426033" y="10921736"/>
                  <a:pt x="2455970" y="10882358"/>
                  <a:pt x="2514377" y="10821745"/>
                </a:cubicBezTo>
                <a:cubicBezTo>
                  <a:pt x="2565420" y="10811384"/>
                  <a:pt x="2625790" y="10879769"/>
                  <a:pt x="2678302" y="10818123"/>
                </a:cubicBezTo>
                <a:cubicBezTo>
                  <a:pt x="2731308" y="10881841"/>
                  <a:pt x="2736219" y="10746110"/>
                  <a:pt x="2777936" y="10798434"/>
                </a:cubicBezTo>
                <a:cubicBezTo>
                  <a:pt x="2811310" y="10859046"/>
                  <a:pt x="2849595" y="10736782"/>
                  <a:pt x="2878549" y="10760616"/>
                </a:cubicBezTo>
                <a:cubicBezTo>
                  <a:pt x="2911923" y="10839362"/>
                  <a:pt x="2907507" y="10665292"/>
                  <a:pt x="2950698" y="10696376"/>
                </a:cubicBezTo>
                <a:cubicBezTo>
                  <a:pt x="2963951" y="10775122"/>
                  <a:pt x="3017936" y="10669953"/>
                  <a:pt x="3025789" y="10698965"/>
                </a:cubicBezTo>
                <a:cubicBezTo>
                  <a:pt x="3060637" y="10665292"/>
                  <a:pt x="3095975" y="10621252"/>
                  <a:pt x="3130823" y="10697926"/>
                </a:cubicBezTo>
                <a:cubicBezTo>
                  <a:pt x="3179414" y="10632652"/>
                  <a:pt x="3178919" y="10710882"/>
                  <a:pt x="3217204" y="10737299"/>
                </a:cubicBezTo>
                <a:cubicBezTo>
                  <a:pt x="3286895" y="10773050"/>
                  <a:pt x="3404198" y="10669953"/>
                  <a:pt x="3472910" y="10649230"/>
                </a:cubicBezTo>
                <a:cubicBezTo>
                  <a:pt x="3533280" y="10612446"/>
                  <a:pt x="3595118" y="10573073"/>
                  <a:pt x="3653036" y="10623847"/>
                </a:cubicBezTo>
                <a:cubicBezTo>
                  <a:pt x="3728616" y="10576184"/>
                  <a:pt x="3809602" y="10622291"/>
                  <a:pt x="3883710" y="10634725"/>
                </a:cubicBezTo>
                <a:cubicBezTo>
                  <a:pt x="3954385" y="10644569"/>
                  <a:pt x="4034386" y="10750255"/>
                  <a:pt x="4106045" y="10638869"/>
                </a:cubicBezTo>
                <a:cubicBezTo>
                  <a:pt x="4182116" y="10590168"/>
                  <a:pt x="4239543" y="10692748"/>
                  <a:pt x="4296476" y="10700004"/>
                </a:cubicBezTo>
                <a:cubicBezTo>
                  <a:pt x="4353409" y="10721243"/>
                  <a:pt x="4409848" y="10781856"/>
                  <a:pt x="4484944" y="10760094"/>
                </a:cubicBezTo>
                <a:cubicBezTo>
                  <a:pt x="4557582" y="10718654"/>
                  <a:pt x="4622858" y="10770977"/>
                  <a:pt x="4695496" y="10738855"/>
                </a:cubicBezTo>
                <a:cubicBezTo>
                  <a:pt x="4786784" y="10657520"/>
                  <a:pt x="4878074" y="10640425"/>
                  <a:pt x="4969361" y="10738855"/>
                </a:cubicBezTo>
                <a:cubicBezTo>
                  <a:pt x="5039547" y="10674614"/>
                  <a:pt x="5110711" y="10758544"/>
                  <a:pt x="5179424" y="10738855"/>
                </a:cubicBezTo>
                <a:cubicBezTo>
                  <a:pt x="5215746" y="10662181"/>
                  <a:pt x="5251573" y="10648714"/>
                  <a:pt x="5286421" y="10653892"/>
                </a:cubicBezTo>
                <a:lnTo>
                  <a:pt x="5286421" y="7999647"/>
                </a:lnTo>
                <a:close/>
              </a:path>
            </a:pathLst>
          </a:custGeom>
          <a:solidFill>
            <a:schemeClr val="bg1">
              <a:lumMod val="95000"/>
              <a:alpha val="85000"/>
            </a:schemeClr>
          </a:solidFill>
          <a:ln w="9525" cap="flat">
            <a:noFill/>
            <a:prstDash val="solid"/>
            <a:miter/>
          </a:ln>
          <a:effectLst>
            <a:innerShdw blurRad="381000">
              <a:prstClr val="black">
                <a:alpha val="39000"/>
              </a:prstClr>
            </a:innerShdw>
          </a:effectLst>
        </p:spPr>
        <p:txBody>
          <a:bodyPr wrap="square" rtlCol="0" anchor="ctr">
            <a:noAutofit/>
          </a:bodyPr>
          <a:lstStyle/>
          <a:p>
            <a:endParaRPr lang="id-ID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B99FA85-9702-4956-AAB7-E59A26F8ED2B}"/>
              </a:ext>
            </a:extLst>
          </p:cNvPr>
          <p:cNvSpPr/>
          <p:nvPr/>
        </p:nvSpPr>
        <p:spPr>
          <a:xfrm rot="2700000" flipH="1">
            <a:off x="9365938" y="467304"/>
            <a:ext cx="2492842" cy="746000"/>
          </a:xfrm>
          <a:custGeom>
            <a:avLst/>
            <a:gdLst>
              <a:gd name="connsiteX0" fmla="*/ 1232916 w 1257300"/>
              <a:gd name="connsiteY0" fmla="*/ 69818 h 390525"/>
              <a:gd name="connsiteX1" fmla="*/ 1236726 w 1257300"/>
              <a:gd name="connsiteY1" fmla="*/ 97917 h 390525"/>
              <a:gd name="connsiteX2" fmla="*/ 1225582 w 1257300"/>
              <a:gd name="connsiteY2" fmla="*/ 197358 h 390525"/>
              <a:gd name="connsiteX3" fmla="*/ 1222724 w 1257300"/>
              <a:gd name="connsiteY3" fmla="*/ 230886 h 390525"/>
              <a:gd name="connsiteX4" fmla="*/ 1237107 w 1257300"/>
              <a:gd name="connsiteY4" fmla="*/ 260318 h 390525"/>
              <a:gd name="connsiteX5" fmla="*/ 1231964 w 1257300"/>
              <a:gd name="connsiteY5" fmla="*/ 308705 h 390525"/>
              <a:gd name="connsiteX6" fmla="*/ 1229868 w 1257300"/>
              <a:gd name="connsiteY6" fmla="*/ 333280 h 390525"/>
              <a:gd name="connsiteX7" fmla="*/ 1246537 w 1257300"/>
              <a:gd name="connsiteY7" fmla="*/ 364522 h 390525"/>
              <a:gd name="connsiteX8" fmla="*/ 1239107 w 1257300"/>
              <a:gd name="connsiteY8" fmla="*/ 371570 h 390525"/>
              <a:gd name="connsiteX9" fmla="*/ 1253204 w 1257300"/>
              <a:gd name="connsiteY9" fmla="*/ 390525 h 390525"/>
              <a:gd name="connsiteX10" fmla="*/ 8763 w 1257300"/>
              <a:gd name="connsiteY10" fmla="*/ 390525 h 390525"/>
              <a:gd name="connsiteX11" fmla="*/ 6287 w 1257300"/>
              <a:gd name="connsiteY11" fmla="*/ 378333 h 390525"/>
              <a:gd name="connsiteX12" fmla="*/ 19336 w 1257300"/>
              <a:gd name="connsiteY12" fmla="*/ 371666 h 390525"/>
              <a:gd name="connsiteX13" fmla="*/ 15335 w 1257300"/>
              <a:gd name="connsiteY13" fmla="*/ 366713 h 390525"/>
              <a:gd name="connsiteX14" fmla="*/ 26098 w 1257300"/>
              <a:gd name="connsiteY14" fmla="*/ 356330 h 390525"/>
              <a:gd name="connsiteX15" fmla="*/ 15240 w 1257300"/>
              <a:gd name="connsiteY15" fmla="*/ 351758 h 390525"/>
              <a:gd name="connsiteX16" fmla="*/ 24575 w 1257300"/>
              <a:gd name="connsiteY16" fmla="*/ 321374 h 390525"/>
              <a:gd name="connsiteX17" fmla="*/ 22288 w 1257300"/>
              <a:gd name="connsiteY17" fmla="*/ 281940 h 390525"/>
              <a:gd name="connsiteX18" fmla="*/ 33909 w 1257300"/>
              <a:gd name="connsiteY18" fmla="*/ 237935 h 390525"/>
              <a:gd name="connsiteX19" fmla="*/ 15335 w 1257300"/>
              <a:gd name="connsiteY19" fmla="*/ 218980 h 390525"/>
              <a:gd name="connsiteX20" fmla="*/ 19431 w 1257300"/>
              <a:gd name="connsiteY20" fmla="*/ 212217 h 390525"/>
              <a:gd name="connsiteX21" fmla="*/ 10001 w 1257300"/>
              <a:gd name="connsiteY21" fmla="*/ 199930 h 390525"/>
              <a:gd name="connsiteX22" fmla="*/ 27527 w 1257300"/>
              <a:gd name="connsiteY22" fmla="*/ 168212 h 390525"/>
              <a:gd name="connsiteX23" fmla="*/ 22193 w 1257300"/>
              <a:gd name="connsiteY23" fmla="*/ 64865 h 390525"/>
              <a:gd name="connsiteX24" fmla="*/ 10096 w 1257300"/>
              <a:gd name="connsiteY24" fmla="*/ 26003 h 390525"/>
              <a:gd name="connsiteX25" fmla="*/ 0 w 1257300"/>
              <a:gd name="connsiteY25" fmla="*/ 14002 h 390525"/>
              <a:gd name="connsiteX26" fmla="*/ 0 w 1257300"/>
              <a:gd name="connsiteY26" fmla="*/ 0 h 390525"/>
              <a:gd name="connsiteX27" fmla="*/ 1257300 w 1257300"/>
              <a:gd name="connsiteY27" fmla="*/ 0 h 390525"/>
              <a:gd name="connsiteX28" fmla="*/ 1257300 w 1257300"/>
              <a:gd name="connsiteY28" fmla="*/ 3143 h 390525"/>
              <a:gd name="connsiteX29" fmla="*/ 1245680 w 1257300"/>
              <a:gd name="connsiteY29" fmla="*/ 46673 h 390525"/>
              <a:gd name="connsiteX30" fmla="*/ 1232916 w 1257300"/>
              <a:gd name="connsiteY30" fmla="*/ 69818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57300" h="390525">
                <a:moveTo>
                  <a:pt x="1232916" y="69818"/>
                </a:moveTo>
                <a:cubicBezTo>
                  <a:pt x="1231773" y="75438"/>
                  <a:pt x="1237393" y="89916"/>
                  <a:pt x="1236726" y="97917"/>
                </a:cubicBezTo>
                <a:cubicBezTo>
                  <a:pt x="1179862" y="121349"/>
                  <a:pt x="1247680" y="181451"/>
                  <a:pt x="1225582" y="197358"/>
                </a:cubicBezTo>
                <a:cubicBezTo>
                  <a:pt x="1229392" y="212789"/>
                  <a:pt x="1220153" y="218218"/>
                  <a:pt x="1222724" y="230886"/>
                </a:cubicBezTo>
                <a:cubicBezTo>
                  <a:pt x="1224248" y="238601"/>
                  <a:pt x="1234440" y="252031"/>
                  <a:pt x="1237107" y="260318"/>
                </a:cubicBezTo>
                <a:cubicBezTo>
                  <a:pt x="1205103" y="279273"/>
                  <a:pt x="1226344" y="281559"/>
                  <a:pt x="1231964" y="308705"/>
                </a:cubicBezTo>
                <a:cubicBezTo>
                  <a:pt x="1233297" y="315278"/>
                  <a:pt x="1228820" y="329756"/>
                  <a:pt x="1229868" y="333280"/>
                </a:cubicBezTo>
                <a:cubicBezTo>
                  <a:pt x="1233678" y="345662"/>
                  <a:pt x="1241774" y="353378"/>
                  <a:pt x="1246537" y="364522"/>
                </a:cubicBezTo>
                <a:cubicBezTo>
                  <a:pt x="1243965" y="366427"/>
                  <a:pt x="1241108" y="370046"/>
                  <a:pt x="1239107" y="371570"/>
                </a:cubicBezTo>
                <a:cubicBezTo>
                  <a:pt x="1245965" y="375571"/>
                  <a:pt x="1250918" y="382048"/>
                  <a:pt x="1253204" y="390525"/>
                </a:cubicBezTo>
                <a:lnTo>
                  <a:pt x="8763" y="390525"/>
                </a:lnTo>
                <a:cubicBezTo>
                  <a:pt x="7906" y="386429"/>
                  <a:pt x="7715" y="382143"/>
                  <a:pt x="6287" y="378333"/>
                </a:cubicBezTo>
                <a:cubicBezTo>
                  <a:pt x="10382" y="376809"/>
                  <a:pt x="15907" y="372142"/>
                  <a:pt x="19336" y="371666"/>
                </a:cubicBezTo>
                <a:cubicBezTo>
                  <a:pt x="18193" y="369665"/>
                  <a:pt x="16954" y="368046"/>
                  <a:pt x="15335" y="366713"/>
                </a:cubicBezTo>
                <a:cubicBezTo>
                  <a:pt x="18002" y="365093"/>
                  <a:pt x="23527" y="358616"/>
                  <a:pt x="26098" y="356330"/>
                </a:cubicBezTo>
                <a:cubicBezTo>
                  <a:pt x="22479" y="355378"/>
                  <a:pt x="18764" y="352616"/>
                  <a:pt x="15240" y="351758"/>
                </a:cubicBezTo>
                <a:cubicBezTo>
                  <a:pt x="23431" y="346996"/>
                  <a:pt x="27432" y="334994"/>
                  <a:pt x="24575" y="321374"/>
                </a:cubicBezTo>
                <a:cubicBezTo>
                  <a:pt x="2762" y="316992"/>
                  <a:pt x="-2096" y="286512"/>
                  <a:pt x="22288" y="281940"/>
                </a:cubicBezTo>
                <a:cubicBezTo>
                  <a:pt x="10573" y="261842"/>
                  <a:pt x="27718" y="253556"/>
                  <a:pt x="33909" y="237935"/>
                </a:cubicBezTo>
                <a:cubicBezTo>
                  <a:pt x="27623" y="230981"/>
                  <a:pt x="22003" y="225266"/>
                  <a:pt x="15335" y="218980"/>
                </a:cubicBezTo>
                <a:cubicBezTo>
                  <a:pt x="16097" y="215360"/>
                  <a:pt x="17812" y="215837"/>
                  <a:pt x="19431" y="212217"/>
                </a:cubicBezTo>
                <a:cubicBezTo>
                  <a:pt x="16383" y="209645"/>
                  <a:pt x="13049" y="203264"/>
                  <a:pt x="10001" y="199930"/>
                </a:cubicBezTo>
                <a:cubicBezTo>
                  <a:pt x="14954" y="188976"/>
                  <a:pt x="21622" y="179070"/>
                  <a:pt x="27527" y="168212"/>
                </a:cubicBezTo>
                <a:cubicBezTo>
                  <a:pt x="3429" y="146304"/>
                  <a:pt x="7620" y="94202"/>
                  <a:pt x="22193" y="64865"/>
                </a:cubicBezTo>
                <a:cubicBezTo>
                  <a:pt x="8096" y="60579"/>
                  <a:pt x="9144" y="43053"/>
                  <a:pt x="10096" y="26003"/>
                </a:cubicBezTo>
                <a:cubicBezTo>
                  <a:pt x="5239" y="23241"/>
                  <a:pt x="3143" y="18574"/>
                  <a:pt x="0" y="14002"/>
                </a:cubicBezTo>
                <a:lnTo>
                  <a:pt x="0" y="0"/>
                </a:lnTo>
                <a:lnTo>
                  <a:pt x="1257300" y="0"/>
                </a:lnTo>
                <a:lnTo>
                  <a:pt x="1257300" y="3143"/>
                </a:lnTo>
                <a:cubicBezTo>
                  <a:pt x="1254538" y="17431"/>
                  <a:pt x="1249299" y="35052"/>
                  <a:pt x="1245680" y="46673"/>
                </a:cubicBezTo>
                <a:cubicBezTo>
                  <a:pt x="1242632" y="56293"/>
                  <a:pt x="1235393" y="58674"/>
                  <a:pt x="1232916" y="69818"/>
                </a:cubicBezTo>
              </a:path>
            </a:pathLst>
          </a:custGeom>
          <a:solidFill>
            <a:schemeClr val="accent1">
              <a:alpha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id-ID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26D031-1C17-4EBC-8B87-1279F8910E9F}"/>
              </a:ext>
            </a:extLst>
          </p:cNvPr>
          <p:cNvSpPr txBox="1"/>
          <p:nvPr/>
        </p:nvSpPr>
        <p:spPr>
          <a:xfrm>
            <a:off x="2052061" y="1985408"/>
            <a:ext cx="8089466" cy="83099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ID" sz="5400" dirty="0">
                <a:solidFill>
                  <a:schemeClr val="accent1"/>
                </a:solidFill>
                <a:latin typeface="+mj-lt"/>
              </a:rPr>
              <a:t>t1</a:t>
            </a:r>
          </a:p>
        </p:txBody>
      </p:sp>
      <p:sp>
        <p:nvSpPr>
          <p:cNvPr id="19" name="RightSub">
            <a:extLst>
              <a:ext uri="{FF2B5EF4-FFF2-40B4-BE49-F238E27FC236}">
                <a16:creationId xmlns:a16="http://schemas.microsoft.com/office/drawing/2014/main" id="{BE0EAC27-98DC-794F-BCC8-8BCEFF912F36}"/>
              </a:ext>
            </a:extLst>
          </p:cNvPr>
          <p:cNvSpPr txBox="1"/>
          <p:nvPr/>
        </p:nvSpPr>
        <p:spPr>
          <a:xfrm>
            <a:off x="2863925" y="2816405"/>
            <a:ext cx="6465737" cy="33374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t2</a:t>
            </a:r>
            <a:endParaRPr lang="en-ID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Justify Text Body">
            <a:extLst>
              <a:ext uri="{FF2B5EF4-FFF2-40B4-BE49-F238E27FC236}">
                <a16:creationId xmlns:a16="http://schemas.microsoft.com/office/drawing/2014/main" id="{D5879E6D-45F6-D746-826B-F513ED1905DB}"/>
              </a:ext>
            </a:extLst>
          </p:cNvPr>
          <p:cNvSpPr txBox="1"/>
          <p:nvPr/>
        </p:nvSpPr>
        <p:spPr>
          <a:xfrm>
            <a:off x="1815155" y="3265206"/>
            <a:ext cx="8861554" cy="2920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#t3#</a:t>
            </a:r>
            <a:endParaRPr lang="en-ID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566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pHolder1">
            <a:extLst>
              <a:ext uri="{FF2B5EF4-FFF2-40B4-BE49-F238E27FC236}">
                <a16:creationId xmlns:a16="http://schemas.microsoft.com/office/drawing/2014/main" id="{6989D1CA-FEC4-488E-98B3-4A75C91D01E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46B7172-32E0-40AB-8AFB-6F824C9C7EDF}"/>
              </a:ext>
            </a:extLst>
          </p:cNvPr>
          <p:cNvGrpSpPr/>
          <p:nvPr/>
        </p:nvGrpSpPr>
        <p:grpSpPr>
          <a:xfrm>
            <a:off x="338742" y="356686"/>
            <a:ext cx="1964576" cy="169277"/>
            <a:chOff x="119667" y="138335"/>
            <a:chExt cx="1964576" cy="169277"/>
          </a:xfrm>
        </p:grpSpPr>
        <p:sp>
          <p:nvSpPr>
            <p:cNvPr id="3" name="PpHeader">
              <a:extLst>
                <a:ext uri="{FF2B5EF4-FFF2-40B4-BE49-F238E27FC236}">
                  <a16:creationId xmlns:a16="http://schemas.microsoft.com/office/drawing/2014/main" id="{A72DC3FA-5EC1-43C7-B261-C068046F5156}"/>
                </a:ext>
              </a:extLst>
            </p:cNvPr>
            <p:cNvSpPr/>
            <p:nvPr/>
          </p:nvSpPr>
          <p:spPr>
            <a:xfrm>
              <a:off x="119667" y="154845"/>
              <a:ext cx="239163" cy="142460"/>
            </a:xfrm>
            <a:custGeom>
              <a:avLst/>
              <a:gdLst>
                <a:gd name="connsiteX0" fmla="*/ 232966 w 249725"/>
                <a:gd name="connsiteY0" fmla="*/ 82125 h 142460"/>
                <a:gd name="connsiteX1" fmla="*/ 15084 w 249725"/>
                <a:gd name="connsiteY1" fmla="*/ 82125 h 142460"/>
                <a:gd name="connsiteX2" fmla="*/ 0 w 249725"/>
                <a:gd name="connsiteY2" fmla="*/ 67040 h 142460"/>
                <a:gd name="connsiteX3" fmla="*/ 15084 w 249725"/>
                <a:gd name="connsiteY3" fmla="*/ 50280 h 142460"/>
                <a:gd name="connsiteX4" fmla="*/ 232966 w 249725"/>
                <a:gd name="connsiteY4" fmla="*/ 50280 h 142460"/>
                <a:gd name="connsiteX5" fmla="*/ 248050 w 249725"/>
                <a:gd name="connsiteY5" fmla="*/ 65364 h 142460"/>
                <a:gd name="connsiteX6" fmla="*/ 232966 w 249725"/>
                <a:gd name="connsiteY6" fmla="*/ 82125 h 142460"/>
                <a:gd name="connsiteX7" fmla="*/ 232966 w 249725"/>
                <a:gd name="connsiteY7" fmla="*/ 30168 h 142460"/>
                <a:gd name="connsiteX8" fmla="*/ 248050 w 249725"/>
                <a:gd name="connsiteY8" fmla="*/ 15084 h 142460"/>
                <a:gd name="connsiteX9" fmla="*/ 232966 w 249725"/>
                <a:gd name="connsiteY9" fmla="*/ 0 h 142460"/>
                <a:gd name="connsiteX10" fmla="*/ 15084 w 249725"/>
                <a:gd name="connsiteY10" fmla="*/ 0 h 142460"/>
                <a:gd name="connsiteX11" fmla="*/ 0 w 249725"/>
                <a:gd name="connsiteY11" fmla="*/ 15084 h 142460"/>
                <a:gd name="connsiteX12" fmla="*/ 15084 w 249725"/>
                <a:gd name="connsiteY12" fmla="*/ 30168 h 142460"/>
                <a:gd name="connsiteX13" fmla="*/ 232966 w 249725"/>
                <a:gd name="connsiteY13" fmla="*/ 30168 h 142460"/>
                <a:gd name="connsiteX14" fmla="*/ 179333 w 249725"/>
                <a:gd name="connsiteY14" fmla="*/ 127377 h 142460"/>
                <a:gd name="connsiteX15" fmla="*/ 164249 w 249725"/>
                <a:gd name="connsiteY15" fmla="*/ 112293 h 142460"/>
                <a:gd name="connsiteX16" fmla="*/ 15084 w 249725"/>
                <a:gd name="connsiteY16" fmla="*/ 112293 h 142460"/>
                <a:gd name="connsiteX17" fmla="*/ 0 w 249725"/>
                <a:gd name="connsiteY17" fmla="*/ 127377 h 142460"/>
                <a:gd name="connsiteX18" fmla="*/ 15084 w 249725"/>
                <a:gd name="connsiteY18" fmla="*/ 142461 h 142460"/>
                <a:gd name="connsiteX19" fmla="*/ 164249 w 249725"/>
                <a:gd name="connsiteY19" fmla="*/ 142461 h 142460"/>
                <a:gd name="connsiteX20" fmla="*/ 179333 w 249725"/>
                <a:gd name="connsiteY20" fmla="*/ 127377 h 142460"/>
                <a:gd name="connsiteX21" fmla="*/ 249726 w 249725"/>
                <a:gd name="connsiteY21" fmla="*/ 127377 h 142460"/>
                <a:gd name="connsiteX22" fmla="*/ 234642 w 249725"/>
                <a:gd name="connsiteY22" fmla="*/ 112293 h 142460"/>
                <a:gd name="connsiteX23" fmla="*/ 209502 w 249725"/>
                <a:gd name="connsiteY23" fmla="*/ 112293 h 142460"/>
                <a:gd name="connsiteX24" fmla="*/ 194418 w 249725"/>
                <a:gd name="connsiteY24" fmla="*/ 127377 h 142460"/>
                <a:gd name="connsiteX25" fmla="*/ 209502 w 249725"/>
                <a:gd name="connsiteY25" fmla="*/ 142461 h 142460"/>
                <a:gd name="connsiteX26" fmla="*/ 234642 w 249725"/>
                <a:gd name="connsiteY26" fmla="*/ 142461 h 142460"/>
                <a:gd name="connsiteX27" fmla="*/ 249726 w 249725"/>
                <a:gd name="connsiteY27" fmla="*/ 127377 h 142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49725" h="142460">
                  <a:moveTo>
                    <a:pt x="232966" y="82125"/>
                  </a:moveTo>
                  <a:lnTo>
                    <a:pt x="15084" y="82125"/>
                  </a:lnTo>
                  <a:cubicBezTo>
                    <a:pt x="6704" y="82125"/>
                    <a:pt x="0" y="75421"/>
                    <a:pt x="0" y="67040"/>
                  </a:cubicBezTo>
                  <a:cubicBezTo>
                    <a:pt x="0" y="58660"/>
                    <a:pt x="6704" y="50280"/>
                    <a:pt x="15084" y="50280"/>
                  </a:cubicBezTo>
                  <a:lnTo>
                    <a:pt x="232966" y="50280"/>
                  </a:lnTo>
                  <a:cubicBezTo>
                    <a:pt x="241346" y="50280"/>
                    <a:pt x="248050" y="56984"/>
                    <a:pt x="248050" y="65364"/>
                  </a:cubicBezTo>
                  <a:cubicBezTo>
                    <a:pt x="248050" y="73744"/>
                    <a:pt x="241346" y="82125"/>
                    <a:pt x="232966" y="82125"/>
                  </a:cubicBezTo>
                  <a:close/>
                  <a:moveTo>
                    <a:pt x="232966" y="30168"/>
                  </a:moveTo>
                  <a:cubicBezTo>
                    <a:pt x="241346" y="30168"/>
                    <a:pt x="248050" y="23464"/>
                    <a:pt x="248050" y="15084"/>
                  </a:cubicBezTo>
                  <a:cubicBezTo>
                    <a:pt x="248050" y="6704"/>
                    <a:pt x="241346" y="0"/>
                    <a:pt x="232966" y="0"/>
                  </a:cubicBezTo>
                  <a:lnTo>
                    <a:pt x="15084" y="0"/>
                  </a:lnTo>
                  <a:cubicBezTo>
                    <a:pt x="6704" y="0"/>
                    <a:pt x="0" y="6704"/>
                    <a:pt x="0" y="15084"/>
                  </a:cubicBezTo>
                  <a:cubicBezTo>
                    <a:pt x="0" y="23464"/>
                    <a:pt x="6704" y="30168"/>
                    <a:pt x="15084" y="30168"/>
                  </a:cubicBezTo>
                  <a:lnTo>
                    <a:pt x="232966" y="30168"/>
                  </a:lnTo>
                  <a:close/>
                  <a:moveTo>
                    <a:pt x="179333" y="127377"/>
                  </a:moveTo>
                  <a:cubicBezTo>
                    <a:pt x="179333" y="118997"/>
                    <a:pt x="172629" y="112293"/>
                    <a:pt x="164249" y="112293"/>
                  </a:cubicBezTo>
                  <a:lnTo>
                    <a:pt x="15084" y="112293"/>
                  </a:lnTo>
                  <a:cubicBezTo>
                    <a:pt x="6704" y="112293"/>
                    <a:pt x="0" y="118997"/>
                    <a:pt x="0" y="127377"/>
                  </a:cubicBezTo>
                  <a:cubicBezTo>
                    <a:pt x="0" y="135757"/>
                    <a:pt x="6704" y="142461"/>
                    <a:pt x="15084" y="142461"/>
                  </a:cubicBezTo>
                  <a:lnTo>
                    <a:pt x="164249" y="142461"/>
                  </a:lnTo>
                  <a:cubicBezTo>
                    <a:pt x="172629" y="142461"/>
                    <a:pt x="179333" y="135757"/>
                    <a:pt x="179333" y="127377"/>
                  </a:cubicBezTo>
                  <a:close/>
                  <a:moveTo>
                    <a:pt x="249726" y="127377"/>
                  </a:moveTo>
                  <a:cubicBezTo>
                    <a:pt x="249726" y="118997"/>
                    <a:pt x="243022" y="112293"/>
                    <a:pt x="234642" y="112293"/>
                  </a:cubicBezTo>
                  <a:lnTo>
                    <a:pt x="209502" y="112293"/>
                  </a:lnTo>
                  <a:cubicBezTo>
                    <a:pt x="201122" y="112293"/>
                    <a:pt x="194418" y="118997"/>
                    <a:pt x="194418" y="127377"/>
                  </a:cubicBezTo>
                  <a:cubicBezTo>
                    <a:pt x="194418" y="135757"/>
                    <a:pt x="201122" y="142461"/>
                    <a:pt x="209502" y="142461"/>
                  </a:cubicBezTo>
                  <a:lnTo>
                    <a:pt x="234642" y="142461"/>
                  </a:lnTo>
                  <a:cubicBezTo>
                    <a:pt x="243022" y="142461"/>
                    <a:pt x="249726" y="135757"/>
                    <a:pt x="249726" y="127377"/>
                  </a:cubicBezTo>
                  <a:close/>
                </a:path>
              </a:pathLst>
            </a:custGeom>
            <a:solidFill>
              <a:schemeClr val="accent1"/>
            </a:solidFill>
            <a:ln w="165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b="1"/>
            </a:p>
          </p:txBody>
        </p:sp>
        <p:grpSp>
          <p:nvGrpSpPr>
            <p:cNvPr id="4" name="PpHeader">
              <a:extLst>
                <a:ext uri="{FF2B5EF4-FFF2-40B4-BE49-F238E27FC236}">
                  <a16:creationId xmlns:a16="http://schemas.microsoft.com/office/drawing/2014/main" id="{B8B41543-52EB-45BB-AD1F-26BBD065299B}"/>
                </a:ext>
              </a:extLst>
            </p:cNvPr>
            <p:cNvGrpSpPr/>
            <p:nvPr/>
          </p:nvGrpSpPr>
          <p:grpSpPr>
            <a:xfrm>
              <a:off x="672589" y="138335"/>
              <a:ext cx="1411654" cy="169277"/>
              <a:chOff x="672589" y="138335"/>
              <a:chExt cx="1411654" cy="169277"/>
            </a:xfrm>
          </p:grpSpPr>
          <p:sp>
            <p:nvSpPr>
              <p:cNvPr id="5" name="Facebook">
                <a:extLst>
                  <a:ext uri="{FF2B5EF4-FFF2-40B4-BE49-F238E27FC236}">
                    <a16:creationId xmlns:a16="http://schemas.microsoft.com/office/drawing/2014/main" id="{1FFE6E7E-1A5A-4767-91D2-C97D79CBD95B}"/>
                  </a:ext>
                </a:extLst>
              </p:cNvPr>
              <p:cNvSpPr txBox="1"/>
              <p:nvPr/>
            </p:nvSpPr>
            <p:spPr>
              <a:xfrm>
                <a:off x="672589" y="138335"/>
                <a:ext cx="11060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1100" b="1">
                    <a:solidFill>
                      <a:schemeClr val="bg1">
                        <a:lumMod val="75000"/>
                      </a:schemeClr>
                    </a:solidFill>
                  </a:rPr>
                  <a:t>Fb</a:t>
                </a:r>
                <a:endParaRPr lang="en-US" sz="11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" name="Behance">
                <a:extLst>
                  <a:ext uri="{FF2B5EF4-FFF2-40B4-BE49-F238E27FC236}">
                    <a16:creationId xmlns:a16="http://schemas.microsoft.com/office/drawing/2014/main" id="{0EF25475-1AEA-40B1-9192-40CE92CE5AF5}"/>
                  </a:ext>
                </a:extLst>
              </p:cNvPr>
              <p:cNvSpPr txBox="1"/>
              <p:nvPr/>
            </p:nvSpPr>
            <p:spPr>
              <a:xfrm>
                <a:off x="1297465" y="138335"/>
                <a:ext cx="12824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1100" b="1">
                    <a:solidFill>
                      <a:schemeClr val="bg1">
                        <a:lumMod val="75000"/>
                      </a:schemeClr>
                    </a:solidFill>
                  </a:rPr>
                  <a:t>Be</a:t>
                </a:r>
                <a:endParaRPr lang="en-US" sz="11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" name="Twitter">
                <a:extLst>
                  <a:ext uri="{FF2B5EF4-FFF2-40B4-BE49-F238E27FC236}">
                    <a16:creationId xmlns:a16="http://schemas.microsoft.com/office/drawing/2014/main" id="{AC7DD61C-B7FB-466D-A578-8B8699E612DD}"/>
                  </a:ext>
                </a:extLst>
              </p:cNvPr>
              <p:cNvSpPr txBox="1"/>
              <p:nvPr/>
            </p:nvSpPr>
            <p:spPr>
              <a:xfrm>
                <a:off x="1952797" y="138335"/>
                <a:ext cx="13144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1100" b="1">
                    <a:solidFill>
                      <a:schemeClr val="bg1">
                        <a:lumMod val="75000"/>
                      </a:schemeClr>
                    </a:solidFill>
                  </a:rPr>
                  <a:t>Tw</a:t>
                </a:r>
                <a:endParaRPr lang="en-US" sz="1100" b="1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9305E32-B459-444A-87B1-429C7018230F}"/>
              </a:ext>
            </a:extLst>
          </p:cNvPr>
          <p:cNvGrpSpPr/>
          <p:nvPr/>
        </p:nvGrpSpPr>
        <p:grpSpPr>
          <a:xfrm rot="20700000">
            <a:off x="8630502" y="1411574"/>
            <a:ext cx="2135536" cy="2284854"/>
            <a:chOff x="8630502" y="1912627"/>
            <a:chExt cx="2135536" cy="2284854"/>
          </a:xfrm>
        </p:grpSpPr>
        <p:sp>
          <p:nvSpPr>
            <p:cNvPr id="15" name="Shape">
              <a:extLst>
                <a:ext uri="{FF2B5EF4-FFF2-40B4-BE49-F238E27FC236}">
                  <a16:creationId xmlns:a16="http://schemas.microsoft.com/office/drawing/2014/main" id="{76265727-ACE9-4ABC-9A88-F68BFABC76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30502" y="1912627"/>
              <a:ext cx="2135536" cy="2284854"/>
            </a:xfrm>
            <a:custGeom>
              <a:avLst/>
              <a:gdLst>
                <a:gd name="connsiteX0" fmla="*/ 2274311 w 2330781"/>
                <a:gd name="connsiteY0" fmla="*/ 533 h 2493760"/>
                <a:gd name="connsiteX1" fmla="*/ 2319961 w 2330781"/>
                <a:gd name="connsiteY1" fmla="*/ 11489 h 2493760"/>
                <a:gd name="connsiteX2" fmla="*/ 2330781 w 2330781"/>
                <a:gd name="connsiteY2" fmla="*/ 13653 h 2493760"/>
                <a:gd name="connsiteX3" fmla="*/ 2330781 w 2330781"/>
                <a:gd name="connsiteY3" fmla="*/ 678381 h 2493760"/>
                <a:gd name="connsiteX4" fmla="*/ 2330781 w 2330781"/>
                <a:gd name="connsiteY4" fmla="*/ 1502918 h 2493760"/>
                <a:gd name="connsiteX5" fmla="*/ 2330781 w 2330781"/>
                <a:gd name="connsiteY5" fmla="*/ 2337942 h 2493760"/>
                <a:gd name="connsiteX6" fmla="*/ 2283170 w 2330781"/>
                <a:gd name="connsiteY6" fmla="*/ 2372568 h 2493760"/>
                <a:gd name="connsiteX7" fmla="*/ 2190112 w 2330781"/>
                <a:gd name="connsiteY7" fmla="*/ 2372568 h 2493760"/>
                <a:gd name="connsiteX8" fmla="*/ 2068920 w 2330781"/>
                <a:gd name="connsiteY8" fmla="*/ 2372568 h 2493760"/>
                <a:gd name="connsiteX9" fmla="*/ 1975862 w 2330781"/>
                <a:gd name="connsiteY9" fmla="*/ 2381225 h 2493760"/>
                <a:gd name="connsiteX10" fmla="*/ 1893625 w 2330781"/>
                <a:gd name="connsiteY10" fmla="*/ 2355255 h 2493760"/>
                <a:gd name="connsiteX11" fmla="*/ 1809223 w 2330781"/>
                <a:gd name="connsiteY11" fmla="*/ 2329285 h 2493760"/>
                <a:gd name="connsiteX12" fmla="*/ 1711837 w 2330781"/>
                <a:gd name="connsiteY12" fmla="*/ 2327121 h 2493760"/>
                <a:gd name="connsiteX13" fmla="*/ 1610122 w 2330781"/>
                <a:gd name="connsiteY13" fmla="*/ 2322793 h 2493760"/>
                <a:gd name="connsiteX14" fmla="*/ 1530049 w 2330781"/>
                <a:gd name="connsiteY14" fmla="*/ 2333614 h 2493760"/>
                <a:gd name="connsiteX15" fmla="*/ 1417513 w 2330781"/>
                <a:gd name="connsiteY15" fmla="*/ 2370404 h 2493760"/>
                <a:gd name="connsiteX16" fmla="*/ 1378559 w 2330781"/>
                <a:gd name="connsiteY16" fmla="*/ 2353091 h 2493760"/>
                <a:gd name="connsiteX17" fmla="*/ 1333112 w 2330781"/>
                <a:gd name="connsiteY17" fmla="*/ 2353091 h 2493760"/>
                <a:gd name="connsiteX18" fmla="*/ 1300650 w 2330781"/>
                <a:gd name="connsiteY18" fmla="*/ 2350927 h 2493760"/>
                <a:gd name="connsiteX19" fmla="*/ 1268188 w 2330781"/>
                <a:gd name="connsiteY19" fmla="*/ 2376897 h 2493760"/>
                <a:gd name="connsiteX20" fmla="*/ 1222741 w 2330781"/>
                <a:gd name="connsiteY20" fmla="*/ 2392045 h 2493760"/>
                <a:gd name="connsiteX21" fmla="*/ 1179458 w 2330781"/>
                <a:gd name="connsiteY21" fmla="*/ 2400702 h 2493760"/>
                <a:gd name="connsiteX22" fmla="*/ 1108041 w 2330781"/>
                <a:gd name="connsiteY22" fmla="*/ 2402866 h 2493760"/>
                <a:gd name="connsiteX23" fmla="*/ 1051773 w 2330781"/>
                <a:gd name="connsiteY23" fmla="*/ 2437493 h 2493760"/>
                <a:gd name="connsiteX24" fmla="*/ 1017147 w 2330781"/>
                <a:gd name="connsiteY24" fmla="*/ 2459134 h 2493760"/>
                <a:gd name="connsiteX25" fmla="*/ 954387 w 2330781"/>
                <a:gd name="connsiteY25" fmla="*/ 2459134 h 2493760"/>
                <a:gd name="connsiteX26" fmla="*/ 908940 w 2330781"/>
                <a:gd name="connsiteY26" fmla="*/ 2450478 h 2493760"/>
                <a:gd name="connsiteX27" fmla="*/ 891627 w 2330781"/>
                <a:gd name="connsiteY27" fmla="*/ 2441821 h 2493760"/>
                <a:gd name="connsiteX28" fmla="*/ 844016 w 2330781"/>
                <a:gd name="connsiteY28" fmla="*/ 2456970 h 2493760"/>
                <a:gd name="connsiteX29" fmla="*/ 766106 w 2330781"/>
                <a:gd name="connsiteY29" fmla="*/ 2459134 h 2493760"/>
                <a:gd name="connsiteX30" fmla="*/ 705510 w 2330781"/>
                <a:gd name="connsiteY30" fmla="*/ 2482940 h 2493760"/>
                <a:gd name="connsiteX31" fmla="*/ 653571 w 2330781"/>
                <a:gd name="connsiteY31" fmla="*/ 2493760 h 2493760"/>
                <a:gd name="connsiteX32" fmla="*/ 569170 w 2330781"/>
                <a:gd name="connsiteY32" fmla="*/ 2418015 h 2493760"/>
                <a:gd name="connsiteX33" fmla="*/ 541036 w 2330781"/>
                <a:gd name="connsiteY33" fmla="*/ 2426672 h 2493760"/>
                <a:gd name="connsiteX34" fmla="*/ 512902 w 2330781"/>
                <a:gd name="connsiteY34" fmla="*/ 2398538 h 2493760"/>
                <a:gd name="connsiteX35" fmla="*/ 445813 w 2330781"/>
                <a:gd name="connsiteY35" fmla="*/ 2324957 h 2493760"/>
                <a:gd name="connsiteX36" fmla="*/ 443649 w 2330781"/>
                <a:gd name="connsiteY36" fmla="*/ 2279510 h 2493760"/>
                <a:gd name="connsiteX37" fmla="*/ 387381 w 2330781"/>
                <a:gd name="connsiteY37" fmla="*/ 2264361 h 2493760"/>
                <a:gd name="connsiteX38" fmla="*/ 344099 w 2330781"/>
                <a:gd name="connsiteY38" fmla="*/ 2251376 h 2493760"/>
                <a:gd name="connsiteX39" fmla="*/ 309472 w 2330781"/>
                <a:gd name="connsiteY39" fmla="*/ 2227571 h 2493760"/>
                <a:gd name="connsiteX40" fmla="*/ 231563 w 2330781"/>
                <a:gd name="connsiteY40" fmla="*/ 2216750 h 2493760"/>
                <a:gd name="connsiteX41" fmla="*/ 201265 w 2330781"/>
                <a:gd name="connsiteY41" fmla="*/ 2201601 h 2493760"/>
                <a:gd name="connsiteX42" fmla="*/ 82237 w 2330781"/>
                <a:gd name="connsiteY42" fmla="*/ 2201601 h 2493760"/>
                <a:gd name="connsiteX43" fmla="*/ 0 w 2330781"/>
                <a:gd name="connsiteY43" fmla="*/ 2234063 h 2493760"/>
                <a:gd name="connsiteX44" fmla="*/ 0 w 2330781"/>
                <a:gd name="connsiteY44" fmla="*/ 1502918 h 2493760"/>
                <a:gd name="connsiteX45" fmla="*/ 0 w 2330781"/>
                <a:gd name="connsiteY45" fmla="*/ 678381 h 2493760"/>
                <a:gd name="connsiteX46" fmla="*/ 0 w 2330781"/>
                <a:gd name="connsiteY46" fmla="*/ 223575 h 2493760"/>
                <a:gd name="connsiteX47" fmla="*/ 19477 w 2330781"/>
                <a:gd name="connsiteY47" fmla="*/ 221410 h 2493760"/>
                <a:gd name="connsiteX48" fmla="*/ 151490 w 2330781"/>
                <a:gd name="connsiteY48" fmla="*/ 219246 h 2493760"/>
                <a:gd name="connsiteX49" fmla="*/ 283503 w 2330781"/>
                <a:gd name="connsiteY49" fmla="*/ 214918 h 2493760"/>
                <a:gd name="connsiteX50" fmla="*/ 320293 w 2330781"/>
                <a:gd name="connsiteY50" fmla="*/ 201933 h 2493760"/>
                <a:gd name="connsiteX51" fmla="*/ 396038 w 2330781"/>
                <a:gd name="connsiteY51" fmla="*/ 197605 h 2493760"/>
                <a:gd name="connsiteX52" fmla="*/ 519394 w 2330781"/>
                <a:gd name="connsiteY52" fmla="*/ 197605 h 2493760"/>
                <a:gd name="connsiteX53" fmla="*/ 638422 w 2330781"/>
                <a:gd name="connsiteY53" fmla="*/ 188948 h 2493760"/>
                <a:gd name="connsiteX54" fmla="*/ 753122 w 2330781"/>
                <a:gd name="connsiteY54" fmla="*/ 162979 h 2493760"/>
                <a:gd name="connsiteX55" fmla="*/ 815882 w 2330781"/>
                <a:gd name="connsiteY55" fmla="*/ 162979 h 2493760"/>
                <a:gd name="connsiteX56" fmla="*/ 837523 w 2330781"/>
                <a:gd name="connsiteY56" fmla="*/ 137009 h 2493760"/>
                <a:gd name="connsiteX57" fmla="*/ 952223 w 2330781"/>
                <a:gd name="connsiteY57" fmla="*/ 113203 h 2493760"/>
                <a:gd name="connsiteX58" fmla="*/ 1006326 w 2330781"/>
                <a:gd name="connsiteY58" fmla="*/ 100219 h 2493760"/>
                <a:gd name="connsiteX59" fmla="*/ 1090728 w 2330781"/>
                <a:gd name="connsiteY59" fmla="*/ 95890 h 2493760"/>
                <a:gd name="connsiteX60" fmla="*/ 1162145 w 2330781"/>
                <a:gd name="connsiteY60" fmla="*/ 119696 h 2493760"/>
                <a:gd name="connsiteX61" fmla="*/ 1209756 w 2330781"/>
                <a:gd name="connsiteY61" fmla="*/ 156486 h 2493760"/>
                <a:gd name="connsiteX62" fmla="*/ 1287665 w 2330781"/>
                <a:gd name="connsiteY62" fmla="*/ 178128 h 2493760"/>
                <a:gd name="connsiteX63" fmla="*/ 1408857 w 2330781"/>
                <a:gd name="connsiteY63" fmla="*/ 186784 h 2493760"/>
                <a:gd name="connsiteX64" fmla="*/ 1501915 w 2330781"/>
                <a:gd name="connsiteY64" fmla="*/ 186784 h 2493760"/>
                <a:gd name="connsiteX65" fmla="*/ 1560347 w 2330781"/>
                <a:gd name="connsiteY65" fmla="*/ 186784 h 2493760"/>
                <a:gd name="connsiteX66" fmla="*/ 1610122 w 2330781"/>
                <a:gd name="connsiteY66" fmla="*/ 195441 h 2493760"/>
                <a:gd name="connsiteX67" fmla="*/ 1670718 w 2330781"/>
                <a:gd name="connsiteY67" fmla="*/ 212754 h 2493760"/>
                <a:gd name="connsiteX68" fmla="*/ 1720493 w 2330781"/>
                <a:gd name="connsiteY68" fmla="*/ 221410 h 2493760"/>
                <a:gd name="connsiteX69" fmla="*/ 1817880 w 2330781"/>
                <a:gd name="connsiteY69" fmla="*/ 221410 h 2493760"/>
                <a:gd name="connsiteX70" fmla="*/ 1934743 w 2330781"/>
                <a:gd name="connsiteY70" fmla="*/ 206261 h 2493760"/>
                <a:gd name="connsiteX71" fmla="*/ 2042951 w 2330781"/>
                <a:gd name="connsiteY71" fmla="*/ 165143 h 2493760"/>
                <a:gd name="connsiteX72" fmla="*/ 2045115 w 2330781"/>
                <a:gd name="connsiteY72" fmla="*/ 167307 h 2493760"/>
                <a:gd name="connsiteX73" fmla="*/ 2058100 w 2330781"/>
                <a:gd name="connsiteY73" fmla="*/ 113203 h 2493760"/>
                <a:gd name="connsiteX74" fmla="*/ 2118696 w 2330781"/>
                <a:gd name="connsiteY74" fmla="*/ 85070 h 2493760"/>
                <a:gd name="connsiteX75" fmla="*/ 2168471 w 2330781"/>
                <a:gd name="connsiteY75" fmla="*/ 56936 h 2493760"/>
                <a:gd name="connsiteX76" fmla="*/ 2209590 w 2330781"/>
                <a:gd name="connsiteY76" fmla="*/ 48279 h 2493760"/>
                <a:gd name="connsiteX77" fmla="*/ 2259365 w 2330781"/>
                <a:gd name="connsiteY77" fmla="*/ 20145 h 2493760"/>
                <a:gd name="connsiteX78" fmla="*/ 2274311 w 2330781"/>
                <a:gd name="connsiteY78" fmla="*/ 533 h 249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2330781" h="2493760">
                  <a:moveTo>
                    <a:pt x="2274311" y="533"/>
                  </a:moveTo>
                  <a:cubicBezTo>
                    <a:pt x="2289527" y="-4337"/>
                    <a:pt x="2305353" y="26097"/>
                    <a:pt x="2319961" y="11489"/>
                  </a:cubicBezTo>
                  <a:cubicBezTo>
                    <a:pt x="2324289" y="11489"/>
                    <a:pt x="2326453" y="13653"/>
                    <a:pt x="2330781" y="13653"/>
                  </a:cubicBezTo>
                  <a:lnTo>
                    <a:pt x="2330781" y="678381"/>
                  </a:lnTo>
                  <a:lnTo>
                    <a:pt x="2330781" y="1502918"/>
                  </a:lnTo>
                  <a:lnTo>
                    <a:pt x="2330781" y="2337942"/>
                  </a:lnTo>
                  <a:cubicBezTo>
                    <a:pt x="2315633" y="2335778"/>
                    <a:pt x="2298319" y="2340106"/>
                    <a:pt x="2283170" y="2372568"/>
                  </a:cubicBezTo>
                  <a:cubicBezTo>
                    <a:pt x="2252872" y="2381225"/>
                    <a:pt x="2220410" y="2346599"/>
                    <a:pt x="2190112" y="2372568"/>
                  </a:cubicBezTo>
                  <a:cubicBezTo>
                    <a:pt x="2148993" y="2331450"/>
                    <a:pt x="2110039" y="2337942"/>
                    <a:pt x="2068920" y="2372568"/>
                  </a:cubicBezTo>
                  <a:cubicBezTo>
                    <a:pt x="2036458" y="2385553"/>
                    <a:pt x="2008324" y="2363912"/>
                    <a:pt x="1975862" y="2381225"/>
                  </a:cubicBezTo>
                  <a:cubicBezTo>
                    <a:pt x="1943400" y="2389882"/>
                    <a:pt x="1919594" y="2363912"/>
                    <a:pt x="1893625" y="2355255"/>
                  </a:cubicBezTo>
                  <a:cubicBezTo>
                    <a:pt x="1867655" y="2350927"/>
                    <a:pt x="1843849" y="2309808"/>
                    <a:pt x="1809223" y="2329285"/>
                  </a:cubicBezTo>
                  <a:cubicBezTo>
                    <a:pt x="1778925" y="2374733"/>
                    <a:pt x="1742135" y="2331450"/>
                    <a:pt x="1711837" y="2327121"/>
                  </a:cubicBezTo>
                  <a:cubicBezTo>
                    <a:pt x="1679375" y="2322793"/>
                    <a:pt x="1642584" y="2303316"/>
                    <a:pt x="1610122" y="2322793"/>
                  </a:cubicBezTo>
                  <a:cubicBezTo>
                    <a:pt x="1584152" y="2301152"/>
                    <a:pt x="1556019" y="2318465"/>
                    <a:pt x="1530049" y="2333614"/>
                  </a:cubicBezTo>
                  <a:cubicBezTo>
                    <a:pt x="1499751" y="2342270"/>
                    <a:pt x="1447811" y="2385553"/>
                    <a:pt x="1417513" y="2370404"/>
                  </a:cubicBezTo>
                  <a:cubicBezTo>
                    <a:pt x="1400200" y="2359583"/>
                    <a:pt x="1400200" y="2324957"/>
                    <a:pt x="1378559" y="2353091"/>
                  </a:cubicBezTo>
                  <a:cubicBezTo>
                    <a:pt x="1363410" y="2320629"/>
                    <a:pt x="1348261" y="2340106"/>
                    <a:pt x="1333112" y="2353091"/>
                  </a:cubicBezTo>
                  <a:cubicBezTo>
                    <a:pt x="1330948" y="2340106"/>
                    <a:pt x="1307142" y="2383389"/>
                    <a:pt x="1300650" y="2350927"/>
                  </a:cubicBezTo>
                  <a:cubicBezTo>
                    <a:pt x="1281172" y="2337942"/>
                    <a:pt x="1283336" y="2409359"/>
                    <a:pt x="1268188" y="2376897"/>
                  </a:cubicBezTo>
                  <a:cubicBezTo>
                    <a:pt x="1255203" y="2366076"/>
                    <a:pt x="1237889" y="2418015"/>
                    <a:pt x="1222741" y="2392045"/>
                  </a:cubicBezTo>
                  <a:cubicBezTo>
                    <a:pt x="1205427" y="2370404"/>
                    <a:pt x="1203263" y="2426672"/>
                    <a:pt x="1179458" y="2400702"/>
                  </a:cubicBezTo>
                  <a:cubicBezTo>
                    <a:pt x="1157816" y="2426672"/>
                    <a:pt x="1129682" y="2398538"/>
                    <a:pt x="1108041" y="2402866"/>
                  </a:cubicBezTo>
                  <a:cubicBezTo>
                    <a:pt x="1082071" y="2426672"/>
                    <a:pt x="1069086" y="2443985"/>
                    <a:pt x="1051773" y="2437493"/>
                  </a:cubicBezTo>
                  <a:cubicBezTo>
                    <a:pt x="1040953" y="2491596"/>
                    <a:pt x="1030132" y="2472119"/>
                    <a:pt x="1017147" y="2459134"/>
                  </a:cubicBezTo>
                  <a:cubicBezTo>
                    <a:pt x="999834" y="2476447"/>
                    <a:pt x="971700" y="2431000"/>
                    <a:pt x="954387" y="2459134"/>
                  </a:cubicBezTo>
                  <a:cubicBezTo>
                    <a:pt x="930581" y="2459134"/>
                    <a:pt x="926253" y="2502417"/>
                    <a:pt x="908940" y="2450478"/>
                  </a:cubicBezTo>
                  <a:cubicBezTo>
                    <a:pt x="900283" y="2480775"/>
                    <a:pt x="904612" y="2474283"/>
                    <a:pt x="891627" y="2441821"/>
                  </a:cubicBezTo>
                  <a:cubicBezTo>
                    <a:pt x="874314" y="2418015"/>
                    <a:pt x="859165" y="2463462"/>
                    <a:pt x="844016" y="2456970"/>
                  </a:cubicBezTo>
                  <a:cubicBezTo>
                    <a:pt x="820210" y="2485104"/>
                    <a:pt x="792076" y="2426672"/>
                    <a:pt x="766106" y="2459134"/>
                  </a:cubicBezTo>
                  <a:cubicBezTo>
                    <a:pt x="740137" y="2452641"/>
                    <a:pt x="727152" y="2450478"/>
                    <a:pt x="705510" y="2482940"/>
                  </a:cubicBezTo>
                  <a:cubicBezTo>
                    <a:pt x="694690" y="2502417"/>
                    <a:pt x="666556" y="2472119"/>
                    <a:pt x="653571" y="2493760"/>
                  </a:cubicBezTo>
                  <a:cubicBezTo>
                    <a:pt x="623273" y="2454806"/>
                    <a:pt x="618945" y="2389882"/>
                    <a:pt x="569170" y="2418015"/>
                  </a:cubicBezTo>
                  <a:cubicBezTo>
                    <a:pt x="558349" y="2405030"/>
                    <a:pt x="551856" y="2469955"/>
                    <a:pt x="541036" y="2426672"/>
                  </a:cubicBezTo>
                  <a:cubicBezTo>
                    <a:pt x="534543" y="2422344"/>
                    <a:pt x="510738" y="2353091"/>
                    <a:pt x="512902" y="2398538"/>
                  </a:cubicBezTo>
                  <a:cubicBezTo>
                    <a:pt x="499917" y="2389882"/>
                    <a:pt x="467455" y="2322793"/>
                    <a:pt x="445813" y="2324957"/>
                  </a:cubicBezTo>
                  <a:cubicBezTo>
                    <a:pt x="443649" y="2273018"/>
                    <a:pt x="441485" y="2279510"/>
                    <a:pt x="443649" y="2279510"/>
                  </a:cubicBezTo>
                  <a:cubicBezTo>
                    <a:pt x="430664" y="2273018"/>
                    <a:pt x="409023" y="2262197"/>
                    <a:pt x="387381" y="2264361"/>
                  </a:cubicBezTo>
                  <a:cubicBezTo>
                    <a:pt x="361412" y="2216750"/>
                    <a:pt x="359248" y="2251376"/>
                    <a:pt x="344099" y="2251376"/>
                  </a:cubicBezTo>
                  <a:cubicBezTo>
                    <a:pt x="315965" y="2251376"/>
                    <a:pt x="328950" y="2288167"/>
                    <a:pt x="309472" y="2227571"/>
                  </a:cubicBezTo>
                  <a:cubicBezTo>
                    <a:pt x="292159" y="2257869"/>
                    <a:pt x="238056" y="2238392"/>
                    <a:pt x="231563" y="2216750"/>
                  </a:cubicBezTo>
                  <a:cubicBezTo>
                    <a:pt x="201265" y="2212422"/>
                    <a:pt x="227235" y="2240556"/>
                    <a:pt x="201265" y="2201601"/>
                  </a:cubicBezTo>
                  <a:cubicBezTo>
                    <a:pt x="177460" y="2229735"/>
                    <a:pt x="162311" y="2201601"/>
                    <a:pt x="82237" y="2201601"/>
                  </a:cubicBezTo>
                  <a:cubicBezTo>
                    <a:pt x="43283" y="2164811"/>
                    <a:pt x="8657" y="2201601"/>
                    <a:pt x="0" y="2234063"/>
                  </a:cubicBezTo>
                  <a:lnTo>
                    <a:pt x="0" y="1502918"/>
                  </a:lnTo>
                  <a:lnTo>
                    <a:pt x="0" y="678381"/>
                  </a:lnTo>
                  <a:lnTo>
                    <a:pt x="0" y="223575"/>
                  </a:lnTo>
                  <a:cubicBezTo>
                    <a:pt x="6492" y="221410"/>
                    <a:pt x="12985" y="221410"/>
                    <a:pt x="19477" y="221410"/>
                  </a:cubicBezTo>
                  <a:cubicBezTo>
                    <a:pt x="73581" y="256037"/>
                    <a:pt x="86566" y="273350"/>
                    <a:pt x="151490" y="219246"/>
                  </a:cubicBezTo>
                  <a:cubicBezTo>
                    <a:pt x="205594" y="227903"/>
                    <a:pt x="259697" y="214918"/>
                    <a:pt x="283503" y="214918"/>
                  </a:cubicBezTo>
                  <a:cubicBezTo>
                    <a:pt x="294323" y="210590"/>
                    <a:pt x="328950" y="223575"/>
                    <a:pt x="320293" y="201933"/>
                  </a:cubicBezTo>
                  <a:cubicBezTo>
                    <a:pt x="335442" y="188948"/>
                    <a:pt x="361412" y="178128"/>
                    <a:pt x="396038" y="197605"/>
                  </a:cubicBezTo>
                  <a:cubicBezTo>
                    <a:pt x="434993" y="182456"/>
                    <a:pt x="478275" y="147830"/>
                    <a:pt x="519394" y="197605"/>
                  </a:cubicBezTo>
                  <a:cubicBezTo>
                    <a:pt x="560513" y="193277"/>
                    <a:pt x="597303" y="186784"/>
                    <a:pt x="638422" y="188948"/>
                  </a:cubicBezTo>
                  <a:cubicBezTo>
                    <a:pt x="679541" y="199769"/>
                    <a:pt x="712003" y="169471"/>
                    <a:pt x="753122" y="162979"/>
                  </a:cubicBezTo>
                  <a:cubicBezTo>
                    <a:pt x="770435" y="208426"/>
                    <a:pt x="800733" y="139173"/>
                    <a:pt x="815882" y="162979"/>
                  </a:cubicBezTo>
                  <a:cubicBezTo>
                    <a:pt x="824538" y="111039"/>
                    <a:pt x="831031" y="132681"/>
                    <a:pt x="837523" y="137009"/>
                  </a:cubicBezTo>
                  <a:cubicBezTo>
                    <a:pt x="867821" y="52607"/>
                    <a:pt x="904612" y="128352"/>
                    <a:pt x="952223" y="113203"/>
                  </a:cubicBezTo>
                  <a:cubicBezTo>
                    <a:pt x="978192" y="139173"/>
                    <a:pt x="982521" y="85070"/>
                    <a:pt x="1006326" y="100219"/>
                  </a:cubicBezTo>
                  <a:cubicBezTo>
                    <a:pt x="1030132" y="76413"/>
                    <a:pt x="1066922" y="91562"/>
                    <a:pt x="1090728" y="95890"/>
                  </a:cubicBezTo>
                  <a:cubicBezTo>
                    <a:pt x="1114533" y="106711"/>
                    <a:pt x="1140503" y="87234"/>
                    <a:pt x="1162145" y="119696"/>
                  </a:cubicBezTo>
                  <a:cubicBezTo>
                    <a:pt x="1183786" y="128352"/>
                    <a:pt x="1190278" y="115368"/>
                    <a:pt x="1209756" y="156486"/>
                  </a:cubicBezTo>
                  <a:cubicBezTo>
                    <a:pt x="1231397" y="137009"/>
                    <a:pt x="1259531" y="173799"/>
                    <a:pt x="1287665" y="178128"/>
                  </a:cubicBezTo>
                  <a:cubicBezTo>
                    <a:pt x="1328784" y="236560"/>
                    <a:pt x="1367738" y="171635"/>
                    <a:pt x="1408857" y="186784"/>
                  </a:cubicBezTo>
                  <a:cubicBezTo>
                    <a:pt x="1441319" y="186784"/>
                    <a:pt x="1471617" y="152158"/>
                    <a:pt x="1501915" y="186784"/>
                  </a:cubicBezTo>
                  <a:cubicBezTo>
                    <a:pt x="1521392" y="193277"/>
                    <a:pt x="1540869" y="186784"/>
                    <a:pt x="1560347" y="186784"/>
                  </a:cubicBezTo>
                  <a:cubicBezTo>
                    <a:pt x="1577660" y="149994"/>
                    <a:pt x="1592809" y="201933"/>
                    <a:pt x="1610122" y="195441"/>
                  </a:cubicBezTo>
                  <a:cubicBezTo>
                    <a:pt x="1640420" y="149994"/>
                    <a:pt x="1644748" y="249544"/>
                    <a:pt x="1670718" y="212754"/>
                  </a:cubicBezTo>
                  <a:cubicBezTo>
                    <a:pt x="1688031" y="290663"/>
                    <a:pt x="1701016" y="184620"/>
                    <a:pt x="1720493" y="221410"/>
                  </a:cubicBezTo>
                  <a:cubicBezTo>
                    <a:pt x="1752955" y="221410"/>
                    <a:pt x="1787582" y="227903"/>
                    <a:pt x="1817880" y="221410"/>
                  </a:cubicBezTo>
                  <a:cubicBezTo>
                    <a:pt x="1856834" y="199769"/>
                    <a:pt x="1895789" y="173799"/>
                    <a:pt x="1934743" y="206261"/>
                  </a:cubicBezTo>
                  <a:cubicBezTo>
                    <a:pt x="1986683" y="204097"/>
                    <a:pt x="2029966" y="236560"/>
                    <a:pt x="2042951" y="165143"/>
                  </a:cubicBezTo>
                  <a:cubicBezTo>
                    <a:pt x="2045115" y="165143"/>
                    <a:pt x="2045115" y="167307"/>
                    <a:pt x="2045115" y="167307"/>
                  </a:cubicBezTo>
                  <a:cubicBezTo>
                    <a:pt x="2045115" y="165143"/>
                    <a:pt x="2047279" y="149994"/>
                    <a:pt x="2058100" y="113203"/>
                  </a:cubicBezTo>
                  <a:cubicBezTo>
                    <a:pt x="2075413" y="115368"/>
                    <a:pt x="2101382" y="119696"/>
                    <a:pt x="2118696" y="85070"/>
                  </a:cubicBezTo>
                  <a:cubicBezTo>
                    <a:pt x="2136009" y="52607"/>
                    <a:pt x="2142501" y="76413"/>
                    <a:pt x="2168471" y="56936"/>
                  </a:cubicBezTo>
                  <a:cubicBezTo>
                    <a:pt x="2183620" y="65592"/>
                    <a:pt x="2194441" y="2832"/>
                    <a:pt x="2209590" y="48279"/>
                  </a:cubicBezTo>
                  <a:cubicBezTo>
                    <a:pt x="2226903" y="43951"/>
                    <a:pt x="2239888" y="13653"/>
                    <a:pt x="2259365" y="20145"/>
                  </a:cubicBezTo>
                  <a:cubicBezTo>
                    <a:pt x="2264234" y="7701"/>
                    <a:pt x="2269239" y="2156"/>
                    <a:pt x="2274311" y="533"/>
                  </a:cubicBezTo>
                  <a:close/>
                </a:path>
              </a:pathLst>
            </a:custGeom>
            <a:ln>
              <a:noFill/>
            </a:ln>
            <a:effectLst>
              <a:innerShdw blurRad="127000">
                <a:prstClr val="black">
                  <a:alpha val="44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400">
                <a:solidFill>
                  <a:schemeClr val="bg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AC50066-1CE4-4158-ACDD-D3EB5FF66698}"/>
                </a:ext>
              </a:extLst>
            </p:cNvPr>
            <p:cNvSpPr txBox="1"/>
            <p:nvPr/>
          </p:nvSpPr>
          <p:spPr>
            <a:xfrm>
              <a:off x="9170882" y="2073377"/>
              <a:ext cx="1054776" cy="166866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8000" b="1" dirty="0">
                  <a:solidFill>
                    <a:schemeClr val="bg1"/>
                  </a:solidFill>
                </a:rPr>
                <a:t>01.</a:t>
              </a:r>
              <a:endParaRPr lang="en-ID" sz="8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B633CF3-E911-6C41-A600-183A81971300}"/>
              </a:ext>
            </a:extLst>
          </p:cNvPr>
          <p:cNvSpPr txBox="1"/>
          <p:nvPr/>
        </p:nvSpPr>
        <p:spPr>
          <a:xfrm>
            <a:off x="490808" y="3791313"/>
            <a:ext cx="4168266" cy="73866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ID" sz="4800" dirty="0">
                <a:solidFill>
                  <a:schemeClr val="accent1"/>
                </a:solidFill>
                <a:latin typeface="+mj-lt"/>
              </a:rPr>
              <a:t>t1</a:t>
            </a:r>
          </a:p>
        </p:txBody>
      </p:sp>
      <p:sp>
        <p:nvSpPr>
          <p:cNvPr id="23" name="Justify Text Body">
            <a:extLst>
              <a:ext uri="{FF2B5EF4-FFF2-40B4-BE49-F238E27FC236}">
                <a16:creationId xmlns:a16="http://schemas.microsoft.com/office/drawing/2014/main" id="{9B9428F0-6ED4-2242-B608-50120202E83E}"/>
              </a:ext>
            </a:extLst>
          </p:cNvPr>
          <p:cNvSpPr txBox="1"/>
          <p:nvPr/>
        </p:nvSpPr>
        <p:spPr>
          <a:xfrm>
            <a:off x="5022231" y="3791313"/>
            <a:ext cx="6697943" cy="2920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#t3#</a:t>
            </a:r>
            <a:endParaRPr lang="en-ID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RightSub">
            <a:extLst>
              <a:ext uri="{FF2B5EF4-FFF2-40B4-BE49-F238E27FC236}">
                <a16:creationId xmlns:a16="http://schemas.microsoft.com/office/drawing/2014/main" id="{C1EB2ADA-4330-5746-A001-977AAA4101CD}"/>
              </a:ext>
            </a:extLst>
          </p:cNvPr>
          <p:cNvSpPr txBox="1"/>
          <p:nvPr/>
        </p:nvSpPr>
        <p:spPr>
          <a:xfrm>
            <a:off x="490807" y="4529977"/>
            <a:ext cx="4168266" cy="33374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t2</a:t>
            </a:r>
            <a:endParaRPr lang="en-ID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270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s">
            <a:extLst>
              <a:ext uri="{FF2B5EF4-FFF2-40B4-BE49-F238E27FC236}">
                <a16:creationId xmlns:a16="http://schemas.microsoft.com/office/drawing/2014/main" id="{858322BE-A6EA-41BF-BC17-C3C94D1D69E1}"/>
              </a:ext>
            </a:extLst>
          </p:cNvPr>
          <p:cNvSpPr>
            <a:spLocks/>
          </p:cNvSpPr>
          <p:nvPr/>
        </p:nvSpPr>
        <p:spPr>
          <a:xfrm>
            <a:off x="0" y="0"/>
            <a:ext cx="12193588" cy="6858000"/>
          </a:xfrm>
          <a:prstGeom prst="rect">
            <a:avLst/>
          </a:prstGeom>
          <a:solidFill>
            <a:schemeClr val="accent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bg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D89B13E-4DEA-4C70-87C8-4E4390BA05CD}"/>
              </a:ext>
            </a:extLst>
          </p:cNvPr>
          <p:cNvSpPr/>
          <p:nvPr/>
        </p:nvSpPr>
        <p:spPr>
          <a:xfrm>
            <a:off x="0" y="2840905"/>
            <a:ext cx="12193588" cy="4017095"/>
          </a:xfrm>
          <a:custGeom>
            <a:avLst/>
            <a:gdLst>
              <a:gd name="connsiteX0" fmla="*/ 9708702 w 12193588"/>
              <a:gd name="connsiteY0" fmla="*/ 1257 h 4017095"/>
              <a:gd name="connsiteX1" fmla="*/ 9771885 w 12193588"/>
              <a:gd name="connsiteY1" fmla="*/ 75429 h 4017095"/>
              <a:gd name="connsiteX2" fmla="*/ 10004413 w 12193588"/>
              <a:gd name="connsiteY2" fmla="*/ 75429 h 4017095"/>
              <a:gd name="connsiteX3" fmla="*/ 10395743 w 12193588"/>
              <a:gd name="connsiteY3" fmla="*/ 41400 h 4017095"/>
              <a:gd name="connsiteX4" fmla="*/ 10781401 w 12193588"/>
              <a:gd name="connsiteY4" fmla="*/ 103786 h 4017095"/>
              <a:gd name="connsiteX5" fmla="*/ 11138701 w 12193588"/>
              <a:gd name="connsiteY5" fmla="*/ 171843 h 4017095"/>
              <a:gd name="connsiteX6" fmla="*/ 11547045 w 12193588"/>
              <a:gd name="connsiteY6" fmla="*/ 143486 h 4017095"/>
              <a:gd name="connsiteX7" fmla="*/ 11632116 w 12193588"/>
              <a:gd name="connsiteY7" fmla="*/ 296615 h 4017095"/>
              <a:gd name="connsiteX8" fmla="*/ 11972402 w 12193588"/>
              <a:gd name="connsiteY8" fmla="*/ 302286 h 4017095"/>
              <a:gd name="connsiteX9" fmla="*/ 12159559 w 12193588"/>
              <a:gd name="connsiteY9" fmla="*/ 273929 h 4017095"/>
              <a:gd name="connsiteX10" fmla="*/ 12162749 w 12193588"/>
              <a:gd name="connsiteY10" fmla="*/ 385585 h 4017095"/>
              <a:gd name="connsiteX11" fmla="*/ 12193588 w 12193588"/>
              <a:gd name="connsiteY11" fmla="*/ 389874 h 4017095"/>
              <a:gd name="connsiteX12" fmla="*/ 12193588 w 12193588"/>
              <a:gd name="connsiteY12" fmla="*/ 1638608 h 4017095"/>
              <a:gd name="connsiteX13" fmla="*/ 12193588 w 12193588"/>
              <a:gd name="connsiteY13" fmla="*/ 2435039 h 4017095"/>
              <a:gd name="connsiteX14" fmla="*/ 12193588 w 12193588"/>
              <a:gd name="connsiteY14" fmla="*/ 4017095 h 4017095"/>
              <a:gd name="connsiteX15" fmla="*/ 0 w 12193588"/>
              <a:gd name="connsiteY15" fmla="*/ 4017095 h 4017095"/>
              <a:gd name="connsiteX16" fmla="*/ 0 w 12193588"/>
              <a:gd name="connsiteY16" fmla="*/ 2435039 h 4017095"/>
              <a:gd name="connsiteX17" fmla="*/ 0 w 12193588"/>
              <a:gd name="connsiteY17" fmla="*/ 2139832 h 4017095"/>
              <a:gd name="connsiteX18" fmla="*/ 0 w 12193588"/>
              <a:gd name="connsiteY18" fmla="*/ 2043418 h 4017095"/>
              <a:gd name="connsiteX19" fmla="*/ 0 w 12193588"/>
              <a:gd name="connsiteY19" fmla="*/ 1674774 h 4017095"/>
              <a:gd name="connsiteX20" fmla="*/ 0 w 12193588"/>
              <a:gd name="connsiteY20" fmla="*/ 1638608 h 4017095"/>
              <a:gd name="connsiteX21" fmla="*/ 0 w 12193588"/>
              <a:gd name="connsiteY21" fmla="*/ 302286 h 4017095"/>
              <a:gd name="connsiteX22" fmla="*/ 45371 w 12193588"/>
              <a:gd name="connsiteY22" fmla="*/ 302286 h 4017095"/>
              <a:gd name="connsiteX23" fmla="*/ 226857 w 12193588"/>
              <a:gd name="connsiteY23" fmla="*/ 302286 h 4017095"/>
              <a:gd name="connsiteX24" fmla="*/ 340286 w 12193588"/>
              <a:gd name="connsiteY24" fmla="*/ 302286 h 4017095"/>
              <a:gd name="connsiteX25" fmla="*/ 362972 w 12193588"/>
              <a:gd name="connsiteY25" fmla="*/ 262586 h 4017095"/>
              <a:gd name="connsiteX26" fmla="*/ 362972 w 12193588"/>
              <a:gd name="connsiteY26" fmla="*/ 268258 h 4017095"/>
              <a:gd name="connsiteX27" fmla="*/ 595501 w 12193588"/>
              <a:gd name="connsiteY27" fmla="*/ 239900 h 4017095"/>
              <a:gd name="connsiteX28" fmla="*/ 918773 w 12193588"/>
              <a:gd name="connsiteY28" fmla="*/ 239900 h 4017095"/>
              <a:gd name="connsiteX29" fmla="*/ 1094587 w 12193588"/>
              <a:gd name="connsiteY29" fmla="*/ 336315 h 4017095"/>
              <a:gd name="connsiteX30" fmla="*/ 1247716 w 12193588"/>
              <a:gd name="connsiteY30" fmla="*/ 341986 h 4017095"/>
              <a:gd name="connsiteX31" fmla="*/ 1457559 w 12193588"/>
              <a:gd name="connsiteY31" fmla="*/ 347658 h 4017095"/>
              <a:gd name="connsiteX32" fmla="*/ 1673074 w 12193588"/>
              <a:gd name="connsiteY32" fmla="*/ 387358 h 4017095"/>
              <a:gd name="connsiteX33" fmla="*/ 1775160 w 12193588"/>
              <a:gd name="connsiteY33" fmla="*/ 608544 h 4017095"/>
              <a:gd name="connsiteX34" fmla="*/ 1916945 w 12193588"/>
              <a:gd name="connsiteY34" fmla="*/ 721973 h 4017095"/>
              <a:gd name="connsiteX35" fmla="*/ 2228875 w 12193588"/>
              <a:gd name="connsiteY35" fmla="*/ 858087 h 4017095"/>
              <a:gd name="connsiteX36" fmla="*/ 2370660 w 12193588"/>
              <a:gd name="connsiteY36" fmla="*/ 926144 h 4017095"/>
              <a:gd name="connsiteX37" fmla="*/ 2620204 w 12193588"/>
              <a:gd name="connsiteY37" fmla="*/ 931816 h 4017095"/>
              <a:gd name="connsiteX38" fmla="*/ 2875418 w 12193588"/>
              <a:gd name="connsiteY38" fmla="*/ 926144 h 4017095"/>
              <a:gd name="connsiteX39" fmla="*/ 3215705 w 12193588"/>
              <a:gd name="connsiteY39" fmla="*/ 926144 h 4017095"/>
              <a:gd name="connsiteX40" fmla="*/ 3533305 w 12193588"/>
              <a:gd name="connsiteY40" fmla="*/ 943159 h 4017095"/>
              <a:gd name="connsiteX41" fmla="*/ 3788520 w 12193588"/>
              <a:gd name="connsiteY41" fmla="*/ 920473 h 4017095"/>
              <a:gd name="connsiteX42" fmla="*/ 4049406 w 12193588"/>
              <a:gd name="connsiteY42" fmla="*/ 926144 h 4017095"/>
              <a:gd name="connsiteX43" fmla="*/ 4185520 w 12193588"/>
              <a:gd name="connsiteY43" fmla="*/ 926144 h 4017095"/>
              <a:gd name="connsiteX44" fmla="*/ 4298949 w 12193588"/>
              <a:gd name="connsiteY44" fmla="*/ 863759 h 4017095"/>
              <a:gd name="connsiteX45" fmla="*/ 4514463 w 12193588"/>
              <a:gd name="connsiteY45" fmla="*/ 852416 h 4017095"/>
              <a:gd name="connsiteX46" fmla="*/ 4588192 w 12193588"/>
              <a:gd name="connsiteY46" fmla="*/ 807044 h 4017095"/>
              <a:gd name="connsiteX47" fmla="*/ 4798036 w 12193588"/>
              <a:gd name="connsiteY47" fmla="*/ 767344 h 4017095"/>
              <a:gd name="connsiteX48" fmla="*/ 5070264 w 12193588"/>
              <a:gd name="connsiteY48" fmla="*/ 648244 h 4017095"/>
              <a:gd name="connsiteX49" fmla="*/ 5155337 w 12193588"/>
              <a:gd name="connsiteY49" fmla="*/ 608544 h 4017095"/>
              <a:gd name="connsiteX50" fmla="*/ 5331150 w 12193588"/>
              <a:gd name="connsiteY50" fmla="*/ 506458 h 4017095"/>
              <a:gd name="connsiteX51" fmla="*/ 5461594 w 12193588"/>
              <a:gd name="connsiteY51" fmla="*/ 438401 h 4017095"/>
              <a:gd name="connsiteX52" fmla="*/ 5756508 w 12193588"/>
              <a:gd name="connsiteY52" fmla="*/ 483772 h 4017095"/>
              <a:gd name="connsiteX53" fmla="*/ 5852922 w 12193588"/>
              <a:gd name="connsiteY53" fmla="*/ 546158 h 4017095"/>
              <a:gd name="connsiteX54" fmla="*/ 6096794 w 12193588"/>
              <a:gd name="connsiteY54" fmla="*/ 563172 h 4017095"/>
              <a:gd name="connsiteX55" fmla="*/ 6210223 w 12193588"/>
              <a:gd name="connsiteY55" fmla="*/ 580187 h 4017095"/>
              <a:gd name="connsiteX56" fmla="*/ 6283952 w 12193588"/>
              <a:gd name="connsiteY56" fmla="*/ 580187 h 4017095"/>
              <a:gd name="connsiteX57" fmla="*/ 6533495 w 12193588"/>
              <a:gd name="connsiteY57" fmla="*/ 614215 h 4017095"/>
              <a:gd name="connsiteX58" fmla="*/ 6703638 w 12193588"/>
              <a:gd name="connsiteY58" fmla="*/ 767344 h 4017095"/>
              <a:gd name="connsiteX59" fmla="*/ 6958852 w 12193588"/>
              <a:gd name="connsiteY59" fmla="*/ 829730 h 4017095"/>
              <a:gd name="connsiteX60" fmla="*/ 7231082 w 12193588"/>
              <a:gd name="connsiteY60" fmla="*/ 818387 h 4017095"/>
              <a:gd name="connsiteX61" fmla="*/ 7594053 w 12193588"/>
              <a:gd name="connsiteY61" fmla="*/ 818387 h 4017095"/>
              <a:gd name="connsiteX62" fmla="*/ 7781211 w 12193588"/>
              <a:gd name="connsiteY62" fmla="*/ 767344 h 4017095"/>
              <a:gd name="connsiteX63" fmla="*/ 7826582 w 12193588"/>
              <a:gd name="connsiteY63" fmla="*/ 676601 h 4017095"/>
              <a:gd name="connsiteX64" fmla="*/ 8087469 w 12193588"/>
              <a:gd name="connsiteY64" fmla="*/ 597201 h 4017095"/>
              <a:gd name="connsiteX65" fmla="*/ 8217911 w 12193588"/>
              <a:gd name="connsiteY65" fmla="*/ 495115 h 4017095"/>
              <a:gd name="connsiteX66" fmla="*/ 8563869 w 12193588"/>
              <a:gd name="connsiteY66" fmla="*/ 341986 h 4017095"/>
              <a:gd name="connsiteX67" fmla="*/ 8790726 w 12193588"/>
              <a:gd name="connsiteY67" fmla="*/ 285272 h 4017095"/>
              <a:gd name="connsiteX68" fmla="*/ 9006241 w 12193588"/>
              <a:gd name="connsiteY68" fmla="*/ 177515 h 4017095"/>
              <a:gd name="connsiteX69" fmla="*/ 9250113 w 12193588"/>
              <a:gd name="connsiteY69" fmla="*/ 92443 h 4017095"/>
              <a:gd name="connsiteX70" fmla="*/ 9505328 w 12193588"/>
              <a:gd name="connsiteY70" fmla="*/ 75429 h 4017095"/>
              <a:gd name="connsiteX71" fmla="*/ 9708702 w 12193588"/>
              <a:gd name="connsiteY71" fmla="*/ 1257 h 4017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2193588" h="4017095">
                <a:moveTo>
                  <a:pt x="9708702" y="1257"/>
                </a:moveTo>
                <a:cubicBezTo>
                  <a:pt x="9729704" y="6309"/>
                  <a:pt x="9750617" y="27222"/>
                  <a:pt x="9771885" y="75429"/>
                </a:cubicBezTo>
                <a:cubicBezTo>
                  <a:pt x="9817257" y="200200"/>
                  <a:pt x="9942028" y="103786"/>
                  <a:pt x="10004413" y="75429"/>
                </a:cubicBezTo>
                <a:cubicBezTo>
                  <a:pt x="10531857" y="86772"/>
                  <a:pt x="10117842" y="1700"/>
                  <a:pt x="10395743" y="41400"/>
                </a:cubicBezTo>
                <a:cubicBezTo>
                  <a:pt x="10316342" y="64086"/>
                  <a:pt x="10696329" y="24386"/>
                  <a:pt x="10781401" y="103786"/>
                </a:cubicBezTo>
                <a:cubicBezTo>
                  <a:pt x="10815429" y="69757"/>
                  <a:pt x="11042286" y="115129"/>
                  <a:pt x="11138701" y="171843"/>
                </a:cubicBezTo>
                <a:cubicBezTo>
                  <a:pt x="11609430" y="86772"/>
                  <a:pt x="11637787" y="92443"/>
                  <a:pt x="11547045" y="143486"/>
                </a:cubicBezTo>
                <a:cubicBezTo>
                  <a:pt x="11603759" y="183186"/>
                  <a:pt x="11649130" y="256915"/>
                  <a:pt x="11632116" y="296615"/>
                </a:cubicBezTo>
                <a:cubicBezTo>
                  <a:pt x="11705844" y="268258"/>
                  <a:pt x="11961059" y="330643"/>
                  <a:pt x="11972402" y="302286"/>
                </a:cubicBezTo>
                <a:cubicBezTo>
                  <a:pt x="11609430" y="290943"/>
                  <a:pt x="12142545" y="194529"/>
                  <a:pt x="12159559" y="273929"/>
                </a:cubicBezTo>
                <a:cubicBezTo>
                  <a:pt x="12100009" y="333479"/>
                  <a:pt x="12117024" y="370698"/>
                  <a:pt x="12162749" y="385585"/>
                </a:cubicBezTo>
                <a:lnTo>
                  <a:pt x="12193588" y="389874"/>
                </a:lnTo>
                <a:lnTo>
                  <a:pt x="12193588" y="1638608"/>
                </a:lnTo>
                <a:lnTo>
                  <a:pt x="12193588" y="2435039"/>
                </a:lnTo>
                <a:lnTo>
                  <a:pt x="12193588" y="4017095"/>
                </a:lnTo>
                <a:lnTo>
                  <a:pt x="0" y="4017095"/>
                </a:lnTo>
                <a:lnTo>
                  <a:pt x="0" y="2435039"/>
                </a:lnTo>
                <a:lnTo>
                  <a:pt x="0" y="2139832"/>
                </a:lnTo>
                <a:lnTo>
                  <a:pt x="0" y="2043418"/>
                </a:lnTo>
                <a:lnTo>
                  <a:pt x="0" y="1674774"/>
                </a:lnTo>
                <a:lnTo>
                  <a:pt x="0" y="1638608"/>
                </a:lnTo>
                <a:lnTo>
                  <a:pt x="0" y="302286"/>
                </a:lnTo>
                <a:cubicBezTo>
                  <a:pt x="28357" y="307958"/>
                  <a:pt x="28357" y="302286"/>
                  <a:pt x="45371" y="302286"/>
                </a:cubicBezTo>
                <a:cubicBezTo>
                  <a:pt x="79400" y="341986"/>
                  <a:pt x="164472" y="296615"/>
                  <a:pt x="226857" y="302286"/>
                </a:cubicBezTo>
                <a:cubicBezTo>
                  <a:pt x="215515" y="353329"/>
                  <a:pt x="283572" y="330643"/>
                  <a:pt x="340286" y="302286"/>
                </a:cubicBezTo>
                <a:cubicBezTo>
                  <a:pt x="351629" y="285272"/>
                  <a:pt x="357301" y="273929"/>
                  <a:pt x="362972" y="262586"/>
                </a:cubicBezTo>
                <a:cubicBezTo>
                  <a:pt x="362972" y="262586"/>
                  <a:pt x="362972" y="268258"/>
                  <a:pt x="362972" y="268258"/>
                </a:cubicBezTo>
                <a:cubicBezTo>
                  <a:pt x="436701" y="387358"/>
                  <a:pt x="408343" y="245572"/>
                  <a:pt x="595501" y="239900"/>
                </a:cubicBezTo>
                <a:cubicBezTo>
                  <a:pt x="691915" y="217215"/>
                  <a:pt x="782658" y="336315"/>
                  <a:pt x="918773" y="239900"/>
                </a:cubicBezTo>
                <a:cubicBezTo>
                  <a:pt x="975487" y="166172"/>
                  <a:pt x="958473" y="205872"/>
                  <a:pt x="1094587" y="336315"/>
                </a:cubicBezTo>
                <a:cubicBezTo>
                  <a:pt x="1122944" y="636901"/>
                  <a:pt x="1100259" y="268258"/>
                  <a:pt x="1247716" y="341986"/>
                </a:cubicBezTo>
                <a:cubicBezTo>
                  <a:pt x="1293087" y="330643"/>
                  <a:pt x="1344131" y="319301"/>
                  <a:pt x="1457559" y="347658"/>
                </a:cubicBezTo>
                <a:cubicBezTo>
                  <a:pt x="1531288" y="500787"/>
                  <a:pt x="1576659" y="466758"/>
                  <a:pt x="1673074" y="387358"/>
                </a:cubicBezTo>
                <a:cubicBezTo>
                  <a:pt x="1746802" y="370343"/>
                  <a:pt x="1775160" y="574515"/>
                  <a:pt x="1775160" y="608544"/>
                </a:cubicBezTo>
                <a:cubicBezTo>
                  <a:pt x="1831874" y="659587"/>
                  <a:pt x="1826203" y="761673"/>
                  <a:pt x="1916945" y="721973"/>
                </a:cubicBezTo>
                <a:cubicBezTo>
                  <a:pt x="2036046" y="773016"/>
                  <a:pt x="2109774" y="829730"/>
                  <a:pt x="2228875" y="858087"/>
                </a:cubicBezTo>
                <a:cubicBezTo>
                  <a:pt x="2302603" y="931816"/>
                  <a:pt x="2302603" y="954502"/>
                  <a:pt x="2370660" y="926144"/>
                </a:cubicBezTo>
                <a:cubicBezTo>
                  <a:pt x="2450061" y="960173"/>
                  <a:pt x="2535132" y="994202"/>
                  <a:pt x="2620204" y="931816"/>
                </a:cubicBezTo>
                <a:cubicBezTo>
                  <a:pt x="2705275" y="704958"/>
                  <a:pt x="2790347" y="835401"/>
                  <a:pt x="2875418" y="926144"/>
                </a:cubicBezTo>
                <a:cubicBezTo>
                  <a:pt x="3005861" y="1011216"/>
                  <a:pt x="3096604" y="943159"/>
                  <a:pt x="3215705" y="926144"/>
                </a:cubicBezTo>
                <a:cubicBezTo>
                  <a:pt x="3317790" y="960173"/>
                  <a:pt x="3431219" y="1056587"/>
                  <a:pt x="3533305" y="943159"/>
                </a:cubicBezTo>
                <a:cubicBezTo>
                  <a:pt x="3612705" y="982859"/>
                  <a:pt x="3703448" y="914801"/>
                  <a:pt x="3788520" y="920473"/>
                </a:cubicBezTo>
                <a:cubicBezTo>
                  <a:pt x="3879263" y="1124645"/>
                  <a:pt x="3964334" y="897787"/>
                  <a:pt x="4049406" y="926144"/>
                </a:cubicBezTo>
                <a:cubicBezTo>
                  <a:pt x="4089106" y="795701"/>
                  <a:pt x="4145820" y="863759"/>
                  <a:pt x="4185520" y="926144"/>
                </a:cubicBezTo>
                <a:cubicBezTo>
                  <a:pt x="4236563" y="909130"/>
                  <a:pt x="4247906" y="852416"/>
                  <a:pt x="4298949" y="863759"/>
                </a:cubicBezTo>
                <a:cubicBezTo>
                  <a:pt x="4367006" y="869430"/>
                  <a:pt x="4446406" y="818387"/>
                  <a:pt x="4514463" y="852416"/>
                </a:cubicBezTo>
                <a:cubicBezTo>
                  <a:pt x="4542821" y="824058"/>
                  <a:pt x="4559835" y="920473"/>
                  <a:pt x="4588192" y="807044"/>
                </a:cubicBezTo>
                <a:cubicBezTo>
                  <a:pt x="4650578" y="807044"/>
                  <a:pt x="4735650" y="784358"/>
                  <a:pt x="4798036" y="767344"/>
                </a:cubicBezTo>
                <a:cubicBezTo>
                  <a:pt x="4911464" y="625558"/>
                  <a:pt x="4979522" y="489444"/>
                  <a:pt x="5070264" y="648244"/>
                </a:cubicBezTo>
                <a:cubicBezTo>
                  <a:pt x="5104294" y="727644"/>
                  <a:pt x="5109965" y="608544"/>
                  <a:pt x="5155337" y="608544"/>
                </a:cubicBezTo>
                <a:cubicBezTo>
                  <a:pt x="5217723" y="659587"/>
                  <a:pt x="5285779" y="807044"/>
                  <a:pt x="5331150" y="506458"/>
                </a:cubicBezTo>
                <a:cubicBezTo>
                  <a:pt x="5382194" y="410044"/>
                  <a:pt x="5382194" y="421386"/>
                  <a:pt x="5461594" y="438401"/>
                </a:cubicBezTo>
                <a:cubicBezTo>
                  <a:pt x="5546666" y="353329"/>
                  <a:pt x="5677108" y="489444"/>
                  <a:pt x="5756508" y="483772"/>
                </a:cubicBezTo>
                <a:cubicBezTo>
                  <a:pt x="5796208" y="381686"/>
                  <a:pt x="5813222" y="256915"/>
                  <a:pt x="5852922" y="546158"/>
                </a:cubicBezTo>
                <a:cubicBezTo>
                  <a:pt x="5915308" y="614215"/>
                  <a:pt x="6028737" y="568844"/>
                  <a:pt x="6096794" y="563172"/>
                </a:cubicBezTo>
                <a:cubicBezTo>
                  <a:pt x="6130823" y="495115"/>
                  <a:pt x="6170523" y="529144"/>
                  <a:pt x="6210223" y="580187"/>
                </a:cubicBezTo>
                <a:cubicBezTo>
                  <a:pt x="6232909" y="710630"/>
                  <a:pt x="6261266" y="461087"/>
                  <a:pt x="6283952" y="580187"/>
                </a:cubicBezTo>
                <a:cubicBezTo>
                  <a:pt x="6363352" y="614215"/>
                  <a:pt x="6459766" y="727644"/>
                  <a:pt x="6533495" y="614215"/>
                </a:cubicBezTo>
                <a:cubicBezTo>
                  <a:pt x="6607224" y="597201"/>
                  <a:pt x="6641252" y="608544"/>
                  <a:pt x="6703638" y="767344"/>
                </a:cubicBezTo>
                <a:cubicBezTo>
                  <a:pt x="6777367" y="846744"/>
                  <a:pt x="6868109" y="914801"/>
                  <a:pt x="6958852" y="829730"/>
                </a:cubicBezTo>
                <a:cubicBezTo>
                  <a:pt x="7055267" y="761673"/>
                  <a:pt x="7151681" y="812716"/>
                  <a:pt x="7231082" y="818387"/>
                </a:cubicBezTo>
                <a:cubicBezTo>
                  <a:pt x="7355853" y="829730"/>
                  <a:pt x="7474953" y="773016"/>
                  <a:pt x="7594053" y="818387"/>
                </a:cubicBezTo>
                <a:cubicBezTo>
                  <a:pt x="7662111" y="965844"/>
                  <a:pt x="7752853" y="756001"/>
                  <a:pt x="7781211" y="767344"/>
                </a:cubicBezTo>
                <a:cubicBezTo>
                  <a:pt x="7803897" y="670930"/>
                  <a:pt x="7752853" y="710630"/>
                  <a:pt x="7826582" y="676601"/>
                </a:cubicBezTo>
                <a:cubicBezTo>
                  <a:pt x="7905982" y="926144"/>
                  <a:pt x="8002397" y="614215"/>
                  <a:pt x="8087469" y="597201"/>
                </a:cubicBezTo>
                <a:cubicBezTo>
                  <a:pt x="8155526" y="449744"/>
                  <a:pt x="8166868" y="756001"/>
                  <a:pt x="8217911" y="495115"/>
                </a:cubicBezTo>
                <a:cubicBezTo>
                  <a:pt x="8319997" y="183186"/>
                  <a:pt x="8427755" y="404372"/>
                  <a:pt x="8563869" y="341986"/>
                </a:cubicBezTo>
                <a:cubicBezTo>
                  <a:pt x="8648940" y="376015"/>
                  <a:pt x="8711326" y="262586"/>
                  <a:pt x="8790726" y="285272"/>
                </a:cubicBezTo>
                <a:cubicBezTo>
                  <a:pt x="8870126" y="285272"/>
                  <a:pt x="8932512" y="239900"/>
                  <a:pt x="9006241" y="177515"/>
                </a:cubicBezTo>
                <a:cubicBezTo>
                  <a:pt x="9091313" y="200200"/>
                  <a:pt x="9170712" y="234229"/>
                  <a:pt x="9250113" y="92443"/>
                </a:cubicBezTo>
                <a:cubicBezTo>
                  <a:pt x="9335184" y="341986"/>
                  <a:pt x="9414584" y="58414"/>
                  <a:pt x="9505328" y="75429"/>
                </a:cubicBezTo>
                <a:cubicBezTo>
                  <a:pt x="9581892" y="113711"/>
                  <a:pt x="9645695" y="-13896"/>
                  <a:pt x="9708702" y="125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6707" cap="flat">
            <a:noFill/>
            <a:prstDash val="solid"/>
            <a:miter/>
          </a:ln>
          <a:effectLst>
            <a:outerShdw blurRad="203200" dist="152400" dir="16200000" rotWithShape="0">
              <a:prstClr val="black">
                <a:alpha val="28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E54493-88F0-4EA2-A570-A33E3CF89968}"/>
              </a:ext>
            </a:extLst>
          </p:cNvPr>
          <p:cNvSpPr txBox="1"/>
          <p:nvPr/>
        </p:nvSpPr>
        <p:spPr>
          <a:xfrm>
            <a:off x="567646" y="1075542"/>
            <a:ext cx="11058296" cy="1354217"/>
          </a:xfrm>
          <a:prstGeom prst="rect">
            <a:avLst/>
          </a:prstGeom>
          <a:noFill/>
          <a:effectLst>
            <a:outerShdw blurRad="317500" rotWithShape="0">
              <a:scrgbClr r="0" g="0" b="0">
                <a:alpha val="20000"/>
              </a:scrgbClr>
            </a:outerShdw>
          </a:effectLst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  <a:latin typeface="+mj-lt"/>
              </a:rPr>
              <a:t>t*</a:t>
            </a:r>
            <a:endParaRPr lang="en-ID" sz="8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58164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pHolder1">
            <a:extLst>
              <a:ext uri="{FF2B5EF4-FFF2-40B4-BE49-F238E27FC236}">
                <a16:creationId xmlns:a16="http://schemas.microsoft.com/office/drawing/2014/main" id="{0F038189-E098-4E3D-8E4E-B306D38BD33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9" name="PpHolder3">
            <a:extLst>
              <a:ext uri="{FF2B5EF4-FFF2-40B4-BE49-F238E27FC236}">
                <a16:creationId xmlns:a16="http://schemas.microsoft.com/office/drawing/2014/main" id="{12437C4E-C45E-4389-B3BA-DC3071510A2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FCB39D5-ACCB-4074-BF60-B537E12E5FE7}"/>
              </a:ext>
            </a:extLst>
          </p:cNvPr>
          <p:cNvGrpSpPr/>
          <p:nvPr/>
        </p:nvGrpSpPr>
        <p:grpSpPr>
          <a:xfrm>
            <a:off x="8509403" y="918568"/>
            <a:ext cx="1311173" cy="690702"/>
            <a:chOff x="8509403" y="918568"/>
            <a:chExt cx="1311173" cy="690702"/>
          </a:xfrm>
        </p:grpSpPr>
        <p:sp>
          <p:nvSpPr>
            <p:cNvPr id="30" name="Freeform 37">
              <a:extLst>
                <a:ext uri="{FF2B5EF4-FFF2-40B4-BE49-F238E27FC236}">
                  <a16:creationId xmlns:a16="http://schemas.microsoft.com/office/drawing/2014/main" id="{F76EB046-C158-4897-BA9C-AD386BABD89C}"/>
                </a:ext>
              </a:extLst>
            </p:cNvPr>
            <p:cNvSpPr>
              <a:spLocks noEditPoints="1"/>
            </p:cNvSpPr>
            <p:nvPr/>
          </p:nvSpPr>
          <p:spPr bwMode="auto">
            <a:xfrm rot="13608390" flipH="1">
              <a:off x="9641543" y="1062514"/>
              <a:ext cx="185447" cy="172619"/>
            </a:xfrm>
            <a:custGeom>
              <a:avLst/>
              <a:gdLst>
                <a:gd name="T0" fmla="*/ 23 w 38"/>
                <a:gd name="T1" fmla="*/ 19 h 41"/>
                <a:gd name="T2" fmla="*/ 38 w 38"/>
                <a:gd name="T3" fmla="*/ 28 h 41"/>
                <a:gd name="T4" fmla="*/ 33 w 38"/>
                <a:gd name="T5" fmla="*/ 31 h 41"/>
                <a:gd name="T6" fmla="*/ 26 w 38"/>
                <a:gd name="T7" fmla="*/ 29 h 41"/>
                <a:gd name="T8" fmla="*/ 26 w 38"/>
                <a:gd name="T9" fmla="*/ 26 h 41"/>
                <a:gd name="T10" fmla="*/ 22 w 38"/>
                <a:gd name="T11" fmla="*/ 25 h 41"/>
                <a:gd name="T12" fmla="*/ 18 w 38"/>
                <a:gd name="T13" fmla="*/ 26 h 41"/>
                <a:gd name="T14" fmla="*/ 13 w 38"/>
                <a:gd name="T15" fmla="*/ 32 h 41"/>
                <a:gd name="T16" fmla="*/ 10 w 38"/>
                <a:gd name="T17" fmla="*/ 34 h 41"/>
                <a:gd name="T18" fmla="*/ 6 w 38"/>
                <a:gd name="T19" fmla="*/ 39 h 41"/>
                <a:gd name="T20" fmla="*/ 2 w 38"/>
                <a:gd name="T21" fmla="*/ 41 h 41"/>
                <a:gd name="T22" fmla="*/ 0 w 38"/>
                <a:gd name="T23" fmla="*/ 38 h 41"/>
                <a:gd name="T24" fmla="*/ 1 w 38"/>
                <a:gd name="T25" fmla="*/ 36 h 41"/>
                <a:gd name="T26" fmla="*/ 4 w 38"/>
                <a:gd name="T27" fmla="*/ 32 h 41"/>
                <a:gd name="T28" fmla="*/ 7 w 38"/>
                <a:gd name="T29" fmla="*/ 30 h 41"/>
                <a:gd name="T30" fmla="*/ 10 w 38"/>
                <a:gd name="T31" fmla="*/ 27 h 41"/>
                <a:gd name="T32" fmla="*/ 10 w 38"/>
                <a:gd name="T33" fmla="*/ 23 h 41"/>
                <a:gd name="T34" fmla="*/ 13 w 38"/>
                <a:gd name="T35" fmla="*/ 20 h 41"/>
                <a:gd name="T36" fmla="*/ 9 w 38"/>
                <a:gd name="T37" fmla="*/ 19 h 41"/>
                <a:gd name="T38" fmla="*/ 8 w 38"/>
                <a:gd name="T39" fmla="*/ 19 h 41"/>
                <a:gd name="T40" fmla="*/ 4 w 38"/>
                <a:gd name="T41" fmla="*/ 18 h 41"/>
                <a:gd name="T42" fmla="*/ 3 w 38"/>
                <a:gd name="T43" fmla="*/ 14 h 41"/>
                <a:gd name="T44" fmla="*/ 8 w 38"/>
                <a:gd name="T45" fmla="*/ 13 h 41"/>
                <a:gd name="T46" fmla="*/ 17 w 38"/>
                <a:gd name="T47" fmla="*/ 16 h 41"/>
                <a:gd name="T48" fmla="*/ 20 w 38"/>
                <a:gd name="T49" fmla="*/ 12 h 41"/>
                <a:gd name="T50" fmla="*/ 25 w 38"/>
                <a:gd name="T51" fmla="*/ 8 h 41"/>
                <a:gd name="T52" fmla="*/ 23 w 38"/>
                <a:gd name="T53" fmla="*/ 7 h 41"/>
                <a:gd name="T54" fmla="*/ 25 w 38"/>
                <a:gd name="T55" fmla="*/ 6 h 41"/>
                <a:gd name="T56" fmla="*/ 26 w 38"/>
                <a:gd name="T57" fmla="*/ 5 h 41"/>
                <a:gd name="T58" fmla="*/ 27 w 38"/>
                <a:gd name="T59" fmla="*/ 4 h 41"/>
                <a:gd name="T60" fmla="*/ 29 w 38"/>
                <a:gd name="T61" fmla="*/ 4 h 41"/>
                <a:gd name="T62" fmla="*/ 30 w 38"/>
                <a:gd name="T63" fmla="*/ 2 h 41"/>
                <a:gd name="T64" fmla="*/ 31 w 38"/>
                <a:gd name="T65" fmla="*/ 0 h 41"/>
                <a:gd name="T66" fmla="*/ 34 w 38"/>
                <a:gd name="T67" fmla="*/ 1 h 41"/>
                <a:gd name="T68" fmla="*/ 37 w 38"/>
                <a:gd name="T69" fmla="*/ 1 h 41"/>
                <a:gd name="T70" fmla="*/ 26 w 38"/>
                <a:gd name="T71" fmla="*/ 14 h 41"/>
                <a:gd name="T72" fmla="*/ 23 w 38"/>
                <a:gd name="T73" fmla="*/ 19 h 41"/>
                <a:gd name="T74" fmla="*/ 14 w 38"/>
                <a:gd name="T75" fmla="*/ 20 h 41"/>
                <a:gd name="T76" fmla="*/ 13 w 38"/>
                <a:gd name="T77" fmla="*/ 20 h 41"/>
                <a:gd name="T78" fmla="*/ 13 w 38"/>
                <a:gd name="T79" fmla="*/ 22 h 41"/>
                <a:gd name="T80" fmla="*/ 14 w 38"/>
                <a:gd name="T81" fmla="*/ 22 h 41"/>
                <a:gd name="T82" fmla="*/ 14 w 38"/>
                <a:gd name="T83" fmla="*/ 2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8" h="41">
                  <a:moveTo>
                    <a:pt x="23" y="19"/>
                  </a:moveTo>
                  <a:cubicBezTo>
                    <a:pt x="28" y="22"/>
                    <a:pt x="34" y="23"/>
                    <a:pt x="38" y="28"/>
                  </a:cubicBezTo>
                  <a:cubicBezTo>
                    <a:pt x="36" y="29"/>
                    <a:pt x="35" y="30"/>
                    <a:pt x="33" y="31"/>
                  </a:cubicBezTo>
                  <a:cubicBezTo>
                    <a:pt x="29" y="28"/>
                    <a:pt x="29" y="28"/>
                    <a:pt x="26" y="29"/>
                  </a:cubicBezTo>
                  <a:cubicBezTo>
                    <a:pt x="26" y="28"/>
                    <a:pt x="26" y="27"/>
                    <a:pt x="26" y="26"/>
                  </a:cubicBezTo>
                  <a:cubicBezTo>
                    <a:pt x="24" y="27"/>
                    <a:pt x="23" y="27"/>
                    <a:pt x="22" y="25"/>
                  </a:cubicBezTo>
                  <a:cubicBezTo>
                    <a:pt x="21" y="24"/>
                    <a:pt x="19" y="24"/>
                    <a:pt x="18" y="26"/>
                  </a:cubicBezTo>
                  <a:cubicBezTo>
                    <a:pt x="16" y="28"/>
                    <a:pt x="13" y="29"/>
                    <a:pt x="13" y="32"/>
                  </a:cubicBezTo>
                  <a:cubicBezTo>
                    <a:pt x="12" y="33"/>
                    <a:pt x="11" y="34"/>
                    <a:pt x="10" y="34"/>
                  </a:cubicBezTo>
                  <a:cubicBezTo>
                    <a:pt x="8" y="35"/>
                    <a:pt x="7" y="36"/>
                    <a:pt x="6" y="39"/>
                  </a:cubicBezTo>
                  <a:cubicBezTo>
                    <a:pt x="6" y="40"/>
                    <a:pt x="4" y="41"/>
                    <a:pt x="2" y="41"/>
                  </a:cubicBezTo>
                  <a:cubicBezTo>
                    <a:pt x="2" y="40"/>
                    <a:pt x="1" y="39"/>
                    <a:pt x="0" y="38"/>
                  </a:cubicBezTo>
                  <a:cubicBezTo>
                    <a:pt x="0" y="37"/>
                    <a:pt x="2" y="37"/>
                    <a:pt x="1" y="36"/>
                  </a:cubicBezTo>
                  <a:cubicBezTo>
                    <a:pt x="2" y="35"/>
                    <a:pt x="3" y="33"/>
                    <a:pt x="4" y="32"/>
                  </a:cubicBezTo>
                  <a:cubicBezTo>
                    <a:pt x="5" y="31"/>
                    <a:pt x="6" y="31"/>
                    <a:pt x="7" y="30"/>
                  </a:cubicBezTo>
                  <a:cubicBezTo>
                    <a:pt x="7" y="28"/>
                    <a:pt x="8" y="27"/>
                    <a:pt x="10" y="27"/>
                  </a:cubicBezTo>
                  <a:cubicBezTo>
                    <a:pt x="10" y="26"/>
                    <a:pt x="10" y="24"/>
                    <a:pt x="10" y="23"/>
                  </a:cubicBezTo>
                  <a:cubicBezTo>
                    <a:pt x="11" y="22"/>
                    <a:pt x="12" y="21"/>
                    <a:pt x="13" y="20"/>
                  </a:cubicBezTo>
                  <a:cubicBezTo>
                    <a:pt x="11" y="20"/>
                    <a:pt x="11" y="17"/>
                    <a:pt x="9" y="19"/>
                  </a:cubicBezTo>
                  <a:cubicBezTo>
                    <a:pt x="9" y="19"/>
                    <a:pt x="8" y="19"/>
                    <a:pt x="8" y="19"/>
                  </a:cubicBezTo>
                  <a:cubicBezTo>
                    <a:pt x="7" y="16"/>
                    <a:pt x="5" y="18"/>
                    <a:pt x="4" y="18"/>
                  </a:cubicBezTo>
                  <a:cubicBezTo>
                    <a:pt x="4" y="16"/>
                    <a:pt x="3" y="15"/>
                    <a:pt x="3" y="14"/>
                  </a:cubicBezTo>
                  <a:cubicBezTo>
                    <a:pt x="4" y="12"/>
                    <a:pt x="6" y="12"/>
                    <a:pt x="8" y="13"/>
                  </a:cubicBezTo>
                  <a:cubicBezTo>
                    <a:pt x="11" y="14"/>
                    <a:pt x="14" y="15"/>
                    <a:pt x="17" y="16"/>
                  </a:cubicBezTo>
                  <a:cubicBezTo>
                    <a:pt x="19" y="16"/>
                    <a:pt x="18" y="13"/>
                    <a:pt x="20" y="12"/>
                  </a:cubicBezTo>
                  <a:cubicBezTo>
                    <a:pt x="21" y="10"/>
                    <a:pt x="23" y="9"/>
                    <a:pt x="25" y="8"/>
                  </a:cubicBezTo>
                  <a:cubicBezTo>
                    <a:pt x="25" y="7"/>
                    <a:pt x="24" y="7"/>
                    <a:pt x="23" y="7"/>
                  </a:cubicBezTo>
                  <a:cubicBezTo>
                    <a:pt x="24" y="7"/>
                    <a:pt x="24" y="7"/>
                    <a:pt x="25" y="6"/>
                  </a:cubicBezTo>
                  <a:cubicBezTo>
                    <a:pt x="25" y="6"/>
                    <a:pt x="26" y="6"/>
                    <a:pt x="26" y="5"/>
                  </a:cubicBezTo>
                  <a:cubicBezTo>
                    <a:pt x="27" y="5"/>
                    <a:pt x="27" y="4"/>
                    <a:pt x="27" y="4"/>
                  </a:cubicBezTo>
                  <a:cubicBezTo>
                    <a:pt x="28" y="4"/>
                    <a:pt x="28" y="4"/>
                    <a:pt x="29" y="4"/>
                  </a:cubicBezTo>
                  <a:cubicBezTo>
                    <a:pt x="30" y="3"/>
                    <a:pt x="30" y="3"/>
                    <a:pt x="30" y="2"/>
                  </a:cubicBezTo>
                  <a:cubicBezTo>
                    <a:pt x="31" y="2"/>
                    <a:pt x="31" y="1"/>
                    <a:pt x="31" y="0"/>
                  </a:cubicBezTo>
                  <a:cubicBezTo>
                    <a:pt x="33" y="0"/>
                    <a:pt x="33" y="0"/>
                    <a:pt x="34" y="1"/>
                  </a:cubicBezTo>
                  <a:cubicBezTo>
                    <a:pt x="35" y="1"/>
                    <a:pt x="36" y="1"/>
                    <a:pt x="37" y="1"/>
                  </a:cubicBezTo>
                  <a:cubicBezTo>
                    <a:pt x="34" y="6"/>
                    <a:pt x="30" y="10"/>
                    <a:pt x="26" y="14"/>
                  </a:cubicBezTo>
                  <a:cubicBezTo>
                    <a:pt x="25" y="15"/>
                    <a:pt x="24" y="17"/>
                    <a:pt x="23" y="19"/>
                  </a:cubicBezTo>
                  <a:close/>
                  <a:moveTo>
                    <a:pt x="14" y="20"/>
                  </a:moveTo>
                  <a:cubicBezTo>
                    <a:pt x="14" y="20"/>
                    <a:pt x="14" y="20"/>
                    <a:pt x="13" y="20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2"/>
                    <a:pt x="14" y="21"/>
                    <a:pt x="14" y="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46015449-6D21-4FFD-B483-38600CB07A8D}"/>
                </a:ext>
              </a:extLst>
            </p:cNvPr>
            <p:cNvSpPr/>
            <p:nvPr/>
          </p:nvSpPr>
          <p:spPr>
            <a:xfrm rot="20233167">
              <a:off x="8509403" y="918568"/>
              <a:ext cx="1160028" cy="690702"/>
            </a:xfrm>
            <a:prstGeom prst="arc">
              <a:avLst>
                <a:gd name="adj1" fmla="val 11063596"/>
                <a:gd name="adj2" fmla="val 0"/>
              </a:avLst>
            </a:prstGeom>
            <a:ln w="254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911B3CC-3F88-41ED-94E0-088E32718C2D}"/>
              </a:ext>
            </a:extLst>
          </p:cNvPr>
          <p:cNvGrpSpPr/>
          <p:nvPr/>
        </p:nvGrpSpPr>
        <p:grpSpPr>
          <a:xfrm rot="11624910">
            <a:off x="8484219" y="5154565"/>
            <a:ext cx="1311173" cy="690702"/>
            <a:chOff x="8509403" y="918568"/>
            <a:chExt cx="1311173" cy="690702"/>
          </a:xfrm>
        </p:grpSpPr>
        <p:sp>
          <p:nvSpPr>
            <p:cNvPr id="50" name="Freeform 37">
              <a:extLst>
                <a:ext uri="{FF2B5EF4-FFF2-40B4-BE49-F238E27FC236}">
                  <a16:creationId xmlns:a16="http://schemas.microsoft.com/office/drawing/2014/main" id="{E64786AD-C1C9-4624-911E-9A99A5BD85D2}"/>
                </a:ext>
              </a:extLst>
            </p:cNvPr>
            <p:cNvSpPr>
              <a:spLocks noEditPoints="1"/>
            </p:cNvSpPr>
            <p:nvPr/>
          </p:nvSpPr>
          <p:spPr bwMode="auto">
            <a:xfrm rot="13608390" flipH="1">
              <a:off x="9641543" y="1062514"/>
              <a:ext cx="185447" cy="172619"/>
            </a:xfrm>
            <a:custGeom>
              <a:avLst/>
              <a:gdLst>
                <a:gd name="T0" fmla="*/ 23 w 38"/>
                <a:gd name="T1" fmla="*/ 19 h 41"/>
                <a:gd name="T2" fmla="*/ 38 w 38"/>
                <a:gd name="T3" fmla="*/ 28 h 41"/>
                <a:gd name="T4" fmla="*/ 33 w 38"/>
                <a:gd name="T5" fmla="*/ 31 h 41"/>
                <a:gd name="T6" fmla="*/ 26 w 38"/>
                <a:gd name="T7" fmla="*/ 29 h 41"/>
                <a:gd name="T8" fmla="*/ 26 w 38"/>
                <a:gd name="T9" fmla="*/ 26 h 41"/>
                <a:gd name="T10" fmla="*/ 22 w 38"/>
                <a:gd name="T11" fmla="*/ 25 h 41"/>
                <a:gd name="T12" fmla="*/ 18 w 38"/>
                <a:gd name="T13" fmla="*/ 26 h 41"/>
                <a:gd name="T14" fmla="*/ 13 w 38"/>
                <a:gd name="T15" fmla="*/ 32 h 41"/>
                <a:gd name="T16" fmla="*/ 10 w 38"/>
                <a:gd name="T17" fmla="*/ 34 h 41"/>
                <a:gd name="T18" fmla="*/ 6 w 38"/>
                <a:gd name="T19" fmla="*/ 39 h 41"/>
                <a:gd name="T20" fmla="*/ 2 w 38"/>
                <a:gd name="T21" fmla="*/ 41 h 41"/>
                <a:gd name="T22" fmla="*/ 0 w 38"/>
                <a:gd name="T23" fmla="*/ 38 h 41"/>
                <a:gd name="T24" fmla="*/ 1 w 38"/>
                <a:gd name="T25" fmla="*/ 36 h 41"/>
                <a:gd name="T26" fmla="*/ 4 w 38"/>
                <a:gd name="T27" fmla="*/ 32 h 41"/>
                <a:gd name="T28" fmla="*/ 7 w 38"/>
                <a:gd name="T29" fmla="*/ 30 h 41"/>
                <a:gd name="T30" fmla="*/ 10 w 38"/>
                <a:gd name="T31" fmla="*/ 27 h 41"/>
                <a:gd name="T32" fmla="*/ 10 w 38"/>
                <a:gd name="T33" fmla="*/ 23 h 41"/>
                <a:gd name="T34" fmla="*/ 13 w 38"/>
                <a:gd name="T35" fmla="*/ 20 h 41"/>
                <a:gd name="T36" fmla="*/ 9 w 38"/>
                <a:gd name="T37" fmla="*/ 19 h 41"/>
                <a:gd name="T38" fmla="*/ 8 w 38"/>
                <a:gd name="T39" fmla="*/ 19 h 41"/>
                <a:gd name="T40" fmla="*/ 4 w 38"/>
                <a:gd name="T41" fmla="*/ 18 h 41"/>
                <a:gd name="T42" fmla="*/ 3 w 38"/>
                <a:gd name="T43" fmla="*/ 14 h 41"/>
                <a:gd name="T44" fmla="*/ 8 w 38"/>
                <a:gd name="T45" fmla="*/ 13 h 41"/>
                <a:gd name="T46" fmla="*/ 17 w 38"/>
                <a:gd name="T47" fmla="*/ 16 h 41"/>
                <a:gd name="T48" fmla="*/ 20 w 38"/>
                <a:gd name="T49" fmla="*/ 12 h 41"/>
                <a:gd name="T50" fmla="*/ 25 w 38"/>
                <a:gd name="T51" fmla="*/ 8 h 41"/>
                <a:gd name="T52" fmla="*/ 23 w 38"/>
                <a:gd name="T53" fmla="*/ 7 h 41"/>
                <a:gd name="T54" fmla="*/ 25 w 38"/>
                <a:gd name="T55" fmla="*/ 6 h 41"/>
                <a:gd name="T56" fmla="*/ 26 w 38"/>
                <a:gd name="T57" fmla="*/ 5 h 41"/>
                <a:gd name="T58" fmla="*/ 27 w 38"/>
                <a:gd name="T59" fmla="*/ 4 h 41"/>
                <a:gd name="T60" fmla="*/ 29 w 38"/>
                <a:gd name="T61" fmla="*/ 4 h 41"/>
                <a:gd name="T62" fmla="*/ 30 w 38"/>
                <a:gd name="T63" fmla="*/ 2 h 41"/>
                <a:gd name="T64" fmla="*/ 31 w 38"/>
                <a:gd name="T65" fmla="*/ 0 h 41"/>
                <a:gd name="T66" fmla="*/ 34 w 38"/>
                <a:gd name="T67" fmla="*/ 1 h 41"/>
                <a:gd name="T68" fmla="*/ 37 w 38"/>
                <a:gd name="T69" fmla="*/ 1 h 41"/>
                <a:gd name="T70" fmla="*/ 26 w 38"/>
                <a:gd name="T71" fmla="*/ 14 h 41"/>
                <a:gd name="T72" fmla="*/ 23 w 38"/>
                <a:gd name="T73" fmla="*/ 19 h 41"/>
                <a:gd name="T74" fmla="*/ 14 w 38"/>
                <a:gd name="T75" fmla="*/ 20 h 41"/>
                <a:gd name="T76" fmla="*/ 13 w 38"/>
                <a:gd name="T77" fmla="*/ 20 h 41"/>
                <a:gd name="T78" fmla="*/ 13 w 38"/>
                <a:gd name="T79" fmla="*/ 22 h 41"/>
                <a:gd name="T80" fmla="*/ 14 w 38"/>
                <a:gd name="T81" fmla="*/ 22 h 41"/>
                <a:gd name="T82" fmla="*/ 14 w 38"/>
                <a:gd name="T83" fmla="*/ 2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8" h="41">
                  <a:moveTo>
                    <a:pt x="23" y="19"/>
                  </a:moveTo>
                  <a:cubicBezTo>
                    <a:pt x="28" y="22"/>
                    <a:pt x="34" y="23"/>
                    <a:pt x="38" y="28"/>
                  </a:cubicBezTo>
                  <a:cubicBezTo>
                    <a:pt x="36" y="29"/>
                    <a:pt x="35" y="30"/>
                    <a:pt x="33" y="31"/>
                  </a:cubicBezTo>
                  <a:cubicBezTo>
                    <a:pt x="29" y="28"/>
                    <a:pt x="29" y="28"/>
                    <a:pt x="26" y="29"/>
                  </a:cubicBezTo>
                  <a:cubicBezTo>
                    <a:pt x="26" y="28"/>
                    <a:pt x="26" y="27"/>
                    <a:pt x="26" y="26"/>
                  </a:cubicBezTo>
                  <a:cubicBezTo>
                    <a:pt x="24" y="27"/>
                    <a:pt x="23" y="27"/>
                    <a:pt x="22" y="25"/>
                  </a:cubicBezTo>
                  <a:cubicBezTo>
                    <a:pt x="21" y="24"/>
                    <a:pt x="19" y="24"/>
                    <a:pt x="18" y="26"/>
                  </a:cubicBezTo>
                  <a:cubicBezTo>
                    <a:pt x="16" y="28"/>
                    <a:pt x="13" y="29"/>
                    <a:pt x="13" y="32"/>
                  </a:cubicBezTo>
                  <a:cubicBezTo>
                    <a:pt x="12" y="33"/>
                    <a:pt x="11" y="34"/>
                    <a:pt x="10" y="34"/>
                  </a:cubicBezTo>
                  <a:cubicBezTo>
                    <a:pt x="8" y="35"/>
                    <a:pt x="7" y="36"/>
                    <a:pt x="6" y="39"/>
                  </a:cubicBezTo>
                  <a:cubicBezTo>
                    <a:pt x="6" y="40"/>
                    <a:pt x="4" y="41"/>
                    <a:pt x="2" y="41"/>
                  </a:cubicBezTo>
                  <a:cubicBezTo>
                    <a:pt x="2" y="40"/>
                    <a:pt x="1" y="39"/>
                    <a:pt x="0" y="38"/>
                  </a:cubicBezTo>
                  <a:cubicBezTo>
                    <a:pt x="0" y="37"/>
                    <a:pt x="2" y="37"/>
                    <a:pt x="1" y="36"/>
                  </a:cubicBezTo>
                  <a:cubicBezTo>
                    <a:pt x="2" y="35"/>
                    <a:pt x="3" y="33"/>
                    <a:pt x="4" y="32"/>
                  </a:cubicBezTo>
                  <a:cubicBezTo>
                    <a:pt x="5" y="31"/>
                    <a:pt x="6" y="31"/>
                    <a:pt x="7" y="30"/>
                  </a:cubicBezTo>
                  <a:cubicBezTo>
                    <a:pt x="7" y="28"/>
                    <a:pt x="8" y="27"/>
                    <a:pt x="10" y="27"/>
                  </a:cubicBezTo>
                  <a:cubicBezTo>
                    <a:pt x="10" y="26"/>
                    <a:pt x="10" y="24"/>
                    <a:pt x="10" y="23"/>
                  </a:cubicBezTo>
                  <a:cubicBezTo>
                    <a:pt x="11" y="22"/>
                    <a:pt x="12" y="21"/>
                    <a:pt x="13" y="20"/>
                  </a:cubicBezTo>
                  <a:cubicBezTo>
                    <a:pt x="11" y="20"/>
                    <a:pt x="11" y="17"/>
                    <a:pt x="9" y="19"/>
                  </a:cubicBezTo>
                  <a:cubicBezTo>
                    <a:pt x="9" y="19"/>
                    <a:pt x="8" y="19"/>
                    <a:pt x="8" y="19"/>
                  </a:cubicBezTo>
                  <a:cubicBezTo>
                    <a:pt x="7" y="16"/>
                    <a:pt x="5" y="18"/>
                    <a:pt x="4" y="18"/>
                  </a:cubicBezTo>
                  <a:cubicBezTo>
                    <a:pt x="4" y="16"/>
                    <a:pt x="3" y="15"/>
                    <a:pt x="3" y="14"/>
                  </a:cubicBezTo>
                  <a:cubicBezTo>
                    <a:pt x="4" y="12"/>
                    <a:pt x="6" y="12"/>
                    <a:pt x="8" y="13"/>
                  </a:cubicBezTo>
                  <a:cubicBezTo>
                    <a:pt x="11" y="14"/>
                    <a:pt x="14" y="15"/>
                    <a:pt x="17" y="16"/>
                  </a:cubicBezTo>
                  <a:cubicBezTo>
                    <a:pt x="19" y="16"/>
                    <a:pt x="18" y="13"/>
                    <a:pt x="20" y="12"/>
                  </a:cubicBezTo>
                  <a:cubicBezTo>
                    <a:pt x="21" y="10"/>
                    <a:pt x="23" y="9"/>
                    <a:pt x="25" y="8"/>
                  </a:cubicBezTo>
                  <a:cubicBezTo>
                    <a:pt x="25" y="7"/>
                    <a:pt x="24" y="7"/>
                    <a:pt x="23" y="7"/>
                  </a:cubicBezTo>
                  <a:cubicBezTo>
                    <a:pt x="24" y="7"/>
                    <a:pt x="24" y="7"/>
                    <a:pt x="25" y="6"/>
                  </a:cubicBezTo>
                  <a:cubicBezTo>
                    <a:pt x="25" y="6"/>
                    <a:pt x="26" y="6"/>
                    <a:pt x="26" y="5"/>
                  </a:cubicBezTo>
                  <a:cubicBezTo>
                    <a:pt x="27" y="5"/>
                    <a:pt x="27" y="4"/>
                    <a:pt x="27" y="4"/>
                  </a:cubicBezTo>
                  <a:cubicBezTo>
                    <a:pt x="28" y="4"/>
                    <a:pt x="28" y="4"/>
                    <a:pt x="29" y="4"/>
                  </a:cubicBezTo>
                  <a:cubicBezTo>
                    <a:pt x="30" y="3"/>
                    <a:pt x="30" y="3"/>
                    <a:pt x="30" y="2"/>
                  </a:cubicBezTo>
                  <a:cubicBezTo>
                    <a:pt x="31" y="2"/>
                    <a:pt x="31" y="1"/>
                    <a:pt x="31" y="0"/>
                  </a:cubicBezTo>
                  <a:cubicBezTo>
                    <a:pt x="33" y="0"/>
                    <a:pt x="33" y="0"/>
                    <a:pt x="34" y="1"/>
                  </a:cubicBezTo>
                  <a:cubicBezTo>
                    <a:pt x="35" y="1"/>
                    <a:pt x="36" y="1"/>
                    <a:pt x="37" y="1"/>
                  </a:cubicBezTo>
                  <a:cubicBezTo>
                    <a:pt x="34" y="6"/>
                    <a:pt x="30" y="10"/>
                    <a:pt x="26" y="14"/>
                  </a:cubicBezTo>
                  <a:cubicBezTo>
                    <a:pt x="25" y="15"/>
                    <a:pt x="24" y="17"/>
                    <a:pt x="23" y="19"/>
                  </a:cubicBezTo>
                  <a:close/>
                  <a:moveTo>
                    <a:pt x="14" y="20"/>
                  </a:moveTo>
                  <a:cubicBezTo>
                    <a:pt x="14" y="20"/>
                    <a:pt x="14" y="20"/>
                    <a:pt x="13" y="20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2"/>
                    <a:pt x="14" y="21"/>
                    <a:pt x="14" y="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DFEF1458-E465-4097-89FF-01A7577EAB3E}"/>
                </a:ext>
              </a:extLst>
            </p:cNvPr>
            <p:cNvSpPr/>
            <p:nvPr/>
          </p:nvSpPr>
          <p:spPr>
            <a:xfrm rot="20233167">
              <a:off x="8509403" y="918568"/>
              <a:ext cx="1160028" cy="690702"/>
            </a:xfrm>
            <a:prstGeom prst="arc">
              <a:avLst>
                <a:gd name="adj1" fmla="val 11063596"/>
                <a:gd name="adj2" fmla="val 0"/>
              </a:avLst>
            </a:prstGeom>
            <a:ln w="254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4FDE8E6F-65E1-4AD7-9130-5A3FE52FEDF2}"/>
              </a:ext>
            </a:extLst>
          </p:cNvPr>
          <p:cNvSpPr/>
          <p:nvPr/>
        </p:nvSpPr>
        <p:spPr>
          <a:xfrm rot="18436144" flipH="1">
            <a:off x="6275927" y="1989112"/>
            <a:ext cx="1368039" cy="367258"/>
          </a:xfrm>
          <a:custGeom>
            <a:avLst/>
            <a:gdLst>
              <a:gd name="connsiteX0" fmla="*/ 0 w 1747731"/>
              <a:gd name="connsiteY0" fmla="*/ 0 h 538907"/>
              <a:gd name="connsiteX1" fmla="*/ 1747731 w 1747731"/>
              <a:gd name="connsiteY1" fmla="*/ 0 h 538907"/>
              <a:gd name="connsiteX2" fmla="*/ 1747731 w 1747731"/>
              <a:gd name="connsiteY2" fmla="*/ 538908 h 538907"/>
              <a:gd name="connsiteX3" fmla="*/ 0 w 1747731"/>
              <a:gd name="connsiteY3" fmla="*/ 538908 h 538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7731" h="538907">
                <a:moveTo>
                  <a:pt x="0" y="0"/>
                </a:moveTo>
                <a:lnTo>
                  <a:pt x="1747731" y="0"/>
                </a:lnTo>
                <a:lnTo>
                  <a:pt x="1747731" y="538908"/>
                </a:lnTo>
                <a:lnTo>
                  <a:pt x="0" y="538908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29696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D1D9355C-99B1-4F86-BEEB-5ED9EDD9DC01}"/>
              </a:ext>
            </a:extLst>
          </p:cNvPr>
          <p:cNvSpPr/>
          <p:nvPr/>
        </p:nvSpPr>
        <p:spPr>
          <a:xfrm rot="8991195">
            <a:off x="9926839" y="4980611"/>
            <a:ext cx="1368039" cy="367258"/>
          </a:xfrm>
          <a:custGeom>
            <a:avLst/>
            <a:gdLst>
              <a:gd name="connsiteX0" fmla="*/ 0 w 1747731"/>
              <a:gd name="connsiteY0" fmla="*/ 0 h 538907"/>
              <a:gd name="connsiteX1" fmla="*/ 1747731 w 1747731"/>
              <a:gd name="connsiteY1" fmla="*/ 0 h 538907"/>
              <a:gd name="connsiteX2" fmla="*/ 1747731 w 1747731"/>
              <a:gd name="connsiteY2" fmla="*/ 538908 h 538907"/>
              <a:gd name="connsiteX3" fmla="*/ 0 w 1747731"/>
              <a:gd name="connsiteY3" fmla="*/ 538908 h 538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7731" h="538907">
                <a:moveTo>
                  <a:pt x="0" y="0"/>
                </a:moveTo>
                <a:lnTo>
                  <a:pt x="1747731" y="0"/>
                </a:lnTo>
                <a:lnTo>
                  <a:pt x="1747731" y="538908"/>
                </a:lnTo>
                <a:lnTo>
                  <a:pt x="0" y="538908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29696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A83D17-8B5F-5745-9FC8-9B8ACCEDEAEB}"/>
              </a:ext>
            </a:extLst>
          </p:cNvPr>
          <p:cNvSpPr txBox="1"/>
          <p:nvPr/>
        </p:nvSpPr>
        <p:spPr>
          <a:xfrm>
            <a:off x="614332" y="715154"/>
            <a:ext cx="4168266" cy="73866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ID" sz="4800" dirty="0">
                <a:solidFill>
                  <a:schemeClr val="accent1"/>
                </a:solidFill>
                <a:latin typeface="+mj-lt"/>
              </a:rPr>
              <a:t>t1</a:t>
            </a:r>
          </a:p>
        </p:txBody>
      </p:sp>
      <p:sp>
        <p:nvSpPr>
          <p:cNvPr id="31" name="RightSub">
            <a:extLst>
              <a:ext uri="{FF2B5EF4-FFF2-40B4-BE49-F238E27FC236}">
                <a16:creationId xmlns:a16="http://schemas.microsoft.com/office/drawing/2014/main" id="{DEC3636E-F327-344B-9B00-D29F7D9A782C}"/>
              </a:ext>
            </a:extLst>
          </p:cNvPr>
          <p:cNvSpPr txBox="1"/>
          <p:nvPr/>
        </p:nvSpPr>
        <p:spPr>
          <a:xfrm>
            <a:off x="614331" y="1517199"/>
            <a:ext cx="4168266" cy="33374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t2</a:t>
            </a:r>
            <a:endParaRPr lang="en-ID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Justify Text Body">
            <a:extLst>
              <a:ext uri="{FF2B5EF4-FFF2-40B4-BE49-F238E27FC236}">
                <a16:creationId xmlns:a16="http://schemas.microsoft.com/office/drawing/2014/main" id="{D0F79664-04FF-A94A-8F04-087EF6E09177}"/>
              </a:ext>
            </a:extLst>
          </p:cNvPr>
          <p:cNvSpPr txBox="1"/>
          <p:nvPr/>
        </p:nvSpPr>
        <p:spPr>
          <a:xfrm>
            <a:off x="602588" y="1914326"/>
            <a:ext cx="5191402" cy="2920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#t3#</a:t>
            </a:r>
            <a:endParaRPr lang="en-ID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290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pHolder1">
            <a:extLst>
              <a:ext uri="{FF2B5EF4-FFF2-40B4-BE49-F238E27FC236}">
                <a16:creationId xmlns:a16="http://schemas.microsoft.com/office/drawing/2014/main" id="{82C4A0AC-A23B-465D-A0AA-C3C568AF350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7" name="Shapes">
            <a:extLst>
              <a:ext uri="{FF2B5EF4-FFF2-40B4-BE49-F238E27FC236}">
                <a16:creationId xmlns:a16="http://schemas.microsoft.com/office/drawing/2014/main" id="{E6FA16EB-B9C5-4366-89D2-5CC2EDAA6E9C}"/>
              </a:ext>
            </a:extLst>
          </p:cNvPr>
          <p:cNvSpPr/>
          <p:nvPr/>
        </p:nvSpPr>
        <p:spPr>
          <a:xfrm>
            <a:off x="-1767" y="0"/>
            <a:ext cx="3791311" cy="6858000"/>
          </a:xfrm>
          <a:custGeom>
            <a:avLst/>
            <a:gdLst>
              <a:gd name="connsiteX0" fmla="*/ 0 w 3791311"/>
              <a:gd name="connsiteY0" fmla="*/ 0 h 6858000"/>
              <a:gd name="connsiteX1" fmla="*/ 3258094 w 3791311"/>
              <a:gd name="connsiteY1" fmla="*/ 0 h 6858000"/>
              <a:gd name="connsiteX2" fmla="*/ 3260620 w 3791311"/>
              <a:gd name="connsiteY2" fmla="*/ 6130 h 6858000"/>
              <a:gd name="connsiteX3" fmla="*/ 3224338 w 3791311"/>
              <a:gd name="connsiteY3" fmla="*/ 254261 h 6858000"/>
              <a:gd name="connsiteX4" fmla="*/ 3224338 w 3791311"/>
              <a:gd name="connsiteY4" fmla="*/ 947159 h 6858000"/>
              <a:gd name="connsiteX5" fmla="*/ 3299244 w 3791311"/>
              <a:gd name="connsiteY5" fmla="*/ 1686874 h 6858000"/>
              <a:gd name="connsiteX6" fmla="*/ 3449060 w 3791311"/>
              <a:gd name="connsiteY6" fmla="*/ 2098867 h 6858000"/>
              <a:gd name="connsiteX7" fmla="*/ 3486515 w 3791311"/>
              <a:gd name="connsiteY7" fmla="*/ 2407862 h 6858000"/>
              <a:gd name="connsiteX8" fmla="*/ 3655057 w 3791311"/>
              <a:gd name="connsiteY8" fmla="*/ 2866673 h 6858000"/>
              <a:gd name="connsiteX9" fmla="*/ 3598876 w 3791311"/>
              <a:gd name="connsiteY9" fmla="*/ 3765565 h 6858000"/>
              <a:gd name="connsiteX10" fmla="*/ 3523968 w 3791311"/>
              <a:gd name="connsiteY10" fmla="*/ 4243102 h 6858000"/>
              <a:gd name="connsiteX11" fmla="*/ 3523968 w 3791311"/>
              <a:gd name="connsiteY11" fmla="*/ 4664458 h 6858000"/>
              <a:gd name="connsiteX12" fmla="*/ 3477152 w 3791311"/>
              <a:gd name="connsiteY12" fmla="*/ 5132632 h 6858000"/>
              <a:gd name="connsiteX13" fmla="*/ 3411608 w 3791311"/>
              <a:gd name="connsiteY13" fmla="*/ 5441627 h 6858000"/>
              <a:gd name="connsiteX14" fmla="*/ 3111975 w 3791311"/>
              <a:gd name="connsiteY14" fmla="*/ 6303067 h 6858000"/>
              <a:gd name="connsiteX15" fmla="*/ 2962159 w 3791311"/>
              <a:gd name="connsiteY15" fmla="*/ 6846147 h 6858000"/>
              <a:gd name="connsiteX16" fmla="*/ 2960329 w 3791311"/>
              <a:gd name="connsiteY16" fmla="*/ 6858000 h 6858000"/>
              <a:gd name="connsiteX17" fmla="*/ 0 w 3791311"/>
              <a:gd name="connsiteY1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791311" h="6858000">
                <a:moveTo>
                  <a:pt x="0" y="0"/>
                </a:moveTo>
                <a:lnTo>
                  <a:pt x="3258094" y="0"/>
                </a:lnTo>
                <a:lnTo>
                  <a:pt x="3260620" y="6130"/>
                </a:lnTo>
                <a:cubicBezTo>
                  <a:pt x="3289881" y="88060"/>
                  <a:pt x="3299244" y="169991"/>
                  <a:pt x="3224338" y="254261"/>
                </a:cubicBezTo>
                <a:cubicBezTo>
                  <a:pt x="3055793" y="488348"/>
                  <a:pt x="3186882" y="713072"/>
                  <a:pt x="3224338" y="947159"/>
                </a:cubicBezTo>
                <a:cubicBezTo>
                  <a:pt x="3065159" y="1209337"/>
                  <a:pt x="3018341" y="1434060"/>
                  <a:pt x="3299244" y="1686874"/>
                </a:cubicBezTo>
                <a:cubicBezTo>
                  <a:pt x="3327334" y="1827327"/>
                  <a:pt x="3411608" y="1958415"/>
                  <a:pt x="3449060" y="2098867"/>
                </a:cubicBezTo>
                <a:cubicBezTo>
                  <a:pt x="3495878" y="2201865"/>
                  <a:pt x="3505242" y="2295499"/>
                  <a:pt x="3486515" y="2407862"/>
                </a:cubicBezTo>
                <a:cubicBezTo>
                  <a:pt x="3374152" y="2567040"/>
                  <a:pt x="3842327" y="2698129"/>
                  <a:pt x="3655057" y="2866673"/>
                </a:cubicBezTo>
                <a:cubicBezTo>
                  <a:pt x="3720601" y="3166304"/>
                  <a:pt x="3954687" y="3475297"/>
                  <a:pt x="3598876" y="3765565"/>
                </a:cubicBezTo>
                <a:cubicBezTo>
                  <a:pt x="3467786" y="3924745"/>
                  <a:pt x="3729964" y="4083924"/>
                  <a:pt x="3523968" y="4243102"/>
                </a:cubicBezTo>
                <a:cubicBezTo>
                  <a:pt x="3458424" y="4383553"/>
                  <a:pt x="3739328" y="4524007"/>
                  <a:pt x="3523968" y="4664458"/>
                </a:cubicBezTo>
                <a:cubicBezTo>
                  <a:pt x="3889143" y="4823637"/>
                  <a:pt x="3299244" y="4973454"/>
                  <a:pt x="3477152" y="5132632"/>
                </a:cubicBezTo>
                <a:cubicBezTo>
                  <a:pt x="3420970" y="5254357"/>
                  <a:pt x="3392878" y="5338629"/>
                  <a:pt x="3411608" y="5441627"/>
                </a:cubicBezTo>
                <a:cubicBezTo>
                  <a:pt x="3336698" y="5713167"/>
                  <a:pt x="3280518" y="6012799"/>
                  <a:pt x="3111975" y="6303067"/>
                </a:cubicBezTo>
                <a:cubicBezTo>
                  <a:pt x="3252427" y="6480972"/>
                  <a:pt x="2971523" y="6640151"/>
                  <a:pt x="2962159" y="6846147"/>
                </a:cubicBezTo>
                <a:lnTo>
                  <a:pt x="296032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 w="45118" cap="flat">
            <a:noFill/>
            <a:prstDash val="solid"/>
            <a:miter/>
          </a:ln>
          <a:effectLst>
            <a:outerShdw blurRad="317500" rotWithShape="0">
              <a:scrgbClr r="0" g="0" b="0">
                <a:alpha val="20000"/>
              </a:sc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D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6A89C4-4355-48B2-94A3-326E99EDF3FB}"/>
              </a:ext>
            </a:extLst>
          </p:cNvPr>
          <p:cNvSpPr txBox="1"/>
          <p:nvPr/>
        </p:nvSpPr>
        <p:spPr>
          <a:xfrm>
            <a:off x="4507583" y="1151031"/>
            <a:ext cx="6900645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D" sz="6000" dirty="0">
                <a:solidFill>
                  <a:schemeClr val="accent1"/>
                </a:solidFill>
                <a:latin typeface="+mj-lt"/>
              </a:rPr>
              <a:t>t1</a:t>
            </a:r>
          </a:p>
        </p:txBody>
      </p:sp>
      <p:sp>
        <p:nvSpPr>
          <p:cNvPr id="40" name="Justify Text Body">
            <a:extLst>
              <a:ext uri="{FF2B5EF4-FFF2-40B4-BE49-F238E27FC236}">
                <a16:creationId xmlns:a16="http://schemas.microsoft.com/office/drawing/2014/main" id="{9B44DAD1-C8C2-4815-9459-BA565586F13F}"/>
              </a:ext>
            </a:extLst>
          </p:cNvPr>
          <p:cNvSpPr txBox="1"/>
          <p:nvPr/>
        </p:nvSpPr>
        <p:spPr>
          <a:xfrm>
            <a:off x="4507584" y="2144417"/>
            <a:ext cx="6900645" cy="2920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t2</a:t>
            </a:r>
            <a:endParaRPr lang="en-ID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Justify Text Body">
            <a:extLst>
              <a:ext uri="{FF2B5EF4-FFF2-40B4-BE49-F238E27FC236}">
                <a16:creationId xmlns:a16="http://schemas.microsoft.com/office/drawing/2014/main" id="{98D22C0B-3620-46BD-917E-13F9D3631C89}"/>
              </a:ext>
            </a:extLst>
          </p:cNvPr>
          <p:cNvSpPr txBox="1"/>
          <p:nvPr/>
        </p:nvSpPr>
        <p:spPr>
          <a:xfrm>
            <a:off x="4507583" y="2506476"/>
            <a:ext cx="6900645" cy="2920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accent1"/>
                </a:solidFill>
              </a:rPr>
              <a:t>#t3#</a:t>
            </a:r>
            <a:endParaRPr lang="en-ID" sz="1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434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older1">
            <a:extLst>
              <a:ext uri="{FF2B5EF4-FFF2-40B4-BE49-F238E27FC236}">
                <a16:creationId xmlns:a16="http://schemas.microsoft.com/office/drawing/2014/main" id="{2A35E647-2B16-453D-9827-6ED2FF1239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207EBAF-BDD2-864E-80EA-8B08B3E1BEC6}"/>
              </a:ext>
            </a:extLst>
          </p:cNvPr>
          <p:cNvSpPr txBox="1"/>
          <p:nvPr/>
        </p:nvSpPr>
        <p:spPr>
          <a:xfrm>
            <a:off x="4733485" y="1390751"/>
            <a:ext cx="6465737" cy="73866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ID" sz="4800" dirty="0">
                <a:solidFill>
                  <a:schemeClr val="accent1"/>
                </a:solidFill>
                <a:latin typeface="+mj-lt"/>
              </a:rPr>
              <a:t>t1</a:t>
            </a:r>
          </a:p>
        </p:txBody>
      </p:sp>
      <p:sp>
        <p:nvSpPr>
          <p:cNvPr id="38" name="RightSub">
            <a:extLst>
              <a:ext uri="{FF2B5EF4-FFF2-40B4-BE49-F238E27FC236}">
                <a16:creationId xmlns:a16="http://schemas.microsoft.com/office/drawing/2014/main" id="{2950C491-7B1F-EC4D-BE9B-CD7F820C22BD}"/>
              </a:ext>
            </a:extLst>
          </p:cNvPr>
          <p:cNvSpPr txBox="1"/>
          <p:nvPr/>
        </p:nvSpPr>
        <p:spPr>
          <a:xfrm>
            <a:off x="4733484" y="2192796"/>
            <a:ext cx="6465737" cy="33374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t2</a:t>
            </a:r>
            <a:endParaRPr lang="en-ID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Justify Text Body">
            <a:extLst>
              <a:ext uri="{FF2B5EF4-FFF2-40B4-BE49-F238E27FC236}">
                <a16:creationId xmlns:a16="http://schemas.microsoft.com/office/drawing/2014/main" id="{439A6B9E-A022-2146-A2A9-18A2E631E7D3}"/>
              </a:ext>
            </a:extLst>
          </p:cNvPr>
          <p:cNvSpPr txBox="1"/>
          <p:nvPr/>
        </p:nvSpPr>
        <p:spPr>
          <a:xfrm>
            <a:off x="4721741" y="2589923"/>
            <a:ext cx="6477481" cy="2920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#t3#</a:t>
            </a:r>
            <a:endParaRPr lang="en-ID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19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s">
            <a:extLst>
              <a:ext uri="{FF2B5EF4-FFF2-40B4-BE49-F238E27FC236}">
                <a16:creationId xmlns:a16="http://schemas.microsoft.com/office/drawing/2014/main" id="{B0A1E533-D838-4A39-90BE-1C5DC37A4E16}"/>
              </a:ext>
            </a:extLst>
          </p:cNvPr>
          <p:cNvSpPr>
            <a:spLocks/>
          </p:cNvSpPr>
          <p:nvPr/>
        </p:nvSpPr>
        <p:spPr>
          <a:xfrm>
            <a:off x="0" y="0"/>
            <a:ext cx="12193588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bg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752C89D-1DCD-4727-84B4-7A0B9B491AE6}"/>
              </a:ext>
            </a:extLst>
          </p:cNvPr>
          <p:cNvSpPr/>
          <p:nvPr/>
        </p:nvSpPr>
        <p:spPr>
          <a:xfrm rot="5122867" flipH="1">
            <a:off x="3453293" y="-1621424"/>
            <a:ext cx="5287002" cy="10402276"/>
          </a:xfrm>
          <a:custGeom>
            <a:avLst/>
            <a:gdLst>
              <a:gd name="connsiteX0" fmla="*/ 5286422 w 5286422"/>
              <a:gd name="connsiteY0" fmla="*/ 7999647 h 11037778"/>
              <a:gd name="connsiteX1" fmla="*/ 5286422 w 5286422"/>
              <a:gd name="connsiteY1" fmla="*/ 3178266 h 11037778"/>
              <a:gd name="connsiteX2" fmla="*/ 5286422 w 5286422"/>
              <a:gd name="connsiteY2" fmla="*/ 3178266 h 11037778"/>
              <a:gd name="connsiteX3" fmla="*/ 5286422 w 5286422"/>
              <a:gd name="connsiteY3" fmla="*/ 33620 h 11037778"/>
              <a:gd name="connsiteX4" fmla="*/ 5263842 w 5286422"/>
              <a:gd name="connsiteY4" fmla="*/ 26882 h 11037778"/>
              <a:gd name="connsiteX5" fmla="*/ 5124950 w 5286422"/>
              <a:gd name="connsiteY5" fmla="*/ 49676 h 11037778"/>
              <a:gd name="connsiteX6" fmla="*/ 5012552 w 5286422"/>
              <a:gd name="connsiteY6" fmla="*/ 119616 h 11037778"/>
              <a:gd name="connsiteX7" fmla="*/ 4918813 w 5286422"/>
              <a:gd name="connsiteY7" fmla="*/ 139306 h 11037778"/>
              <a:gd name="connsiteX8" fmla="*/ 4803474 w 5286422"/>
              <a:gd name="connsiteY8" fmla="*/ 207168 h 11037778"/>
              <a:gd name="connsiteX9" fmla="*/ 4666539 w 5286422"/>
              <a:gd name="connsiteY9" fmla="*/ 271930 h 11037778"/>
              <a:gd name="connsiteX10" fmla="*/ 4635617 w 5286422"/>
              <a:gd name="connsiteY10" fmla="*/ 403000 h 11037778"/>
              <a:gd name="connsiteX11" fmla="*/ 4632675 w 5286422"/>
              <a:gd name="connsiteY11" fmla="*/ 398338 h 11037778"/>
              <a:gd name="connsiteX12" fmla="*/ 4389237 w 5286422"/>
              <a:gd name="connsiteY12" fmla="*/ 497286 h 11037778"/>
              <a:gd name="connsiteX13" fmla="*/ 4124205 w 5286422"/>
              <a:gd name="connsiteY13" fmla="*/ 536142 h 11037778"/>
              <a:gd name="connsiteX14" fmla="*/ 3904815 w 5286422"/>
              <a:gd name="connsiteY14" fmla="*/ 538214 h 11037778"/>
              <a:gd name="connsiteX15" fmla="*/ 3790949 w 5286422"/>
              <a:gd name="connsiteY15" fmla="*/ 519046 h 11037778"/>
              <a:gd name="connsiteX16" fmla="*/ 3655978 w 5286422"/>
              <a:gd name="connsiteY16" fmla="*/ 478636 h 11037778"/>
              <a:gd name="connsiteX17" fmla="*/ 3541133 w 5286422"/>
              <a:gd name="connsiteY17" fmla="*/ 456878 h 11037778"/>
              <a:gd name="connsiteX18" fmla="*/ 3408614 w 5286422"/>
              <a:gd name="connsiteY18" fmla="*/ 457912 h 11037778"/>
              <a:gd name="connsiteX19" fmla="*/ 3199046 w 5286422"/>
              <a:gd name="connsiteY19" fmla="*/ 457912 h 11037778"/>
              <a:gd name="connsiteX20" fmla="*/ 2923702 w 5286422"/>
              <a:gd name="connsiteY20" fmla="*/ 438228 h 11037778"/>
              <a:gd name="connsiteX21" fmla="*/ 2745051 w 5286422"/>
              <a:gd name="connsiteY21" fmla="*/ 385384 h 11037778"/>
              <a:gd name="connsiteX22" fmla="*/ 2636095 w 5286422"/>
              <a:gd name="connsiteY22" fmla="*/ 297832 h 11037778"/>
              <a:gd name="connsiteX23" fmla="*/ 2472165 w 5286422"/>
              <a:gd name="connsiteY23" fmla="*/ 239808 h 11037778"/>
              <a:gd name="connsiteX24" fmla="*/ 2283208 w 5286422"/>
              <a:gd name="connsiteY24" fmla="*/ 248096 h 11037778"/>
              <a:gd name="connsiteX25" fmla="*/ 2158547 w 5286422"/>
              <a:gd name="connsiteY25" fmla="*/ 279698 h 11037778"/>
              <a:gd name="connsiteX26" fmla="*/ 1897930 w 5286422"/>
              <a:gd name="connsiteY26" fmla="*/ 334098 h 11037778"/>
              <a:gd name="connsiteX27" fmla="*/ 1850324 w 5286422"/>
              <a:gd name="connsiteY27" fmla="*/ 394710 h 11037778"/>
              <a:gd name="connsiteX28" fmla="*/ 1706026 w 5286422"/>
              <a:gd name="connsiteY28" fmla="*/ 396784 h 11037778"/>
              <a:gd name="connsiteX29" fmla="*/ 1447867 w 5286422"/>
              <a:gd name="connsiteY29" fmla="*/ 458434 h 11037778"/>
              <a:gd name="connsiteX30" fmla="*/ 1176450 w 5286422"/>
              <a:gd name="connsiteY30" fmla="*/ 477602 h 11037778"/>
              <a:gd name="connsiteX31" fmla="*/ 895712 w 5286422"/>
              <a:gd name="connsiteY31" fmla="*/ 477602 h 11037778"/>
              <a:gd name="connsiteX32" fmla="*/ 723444 w 5286422"/>
              <a:gd name="connsiteY32" fmla="*/ 488996 h 11037778"/>
              <a:gd name="connsiteX33" fmla="*/ 639027 w 5286422"/>
              <a:gd name="connsiteY33" fmla="*/ 517492 h 11037778"/>
              <a:gd name="connsiteX34" fmla="*/ 342088 w 5286422"/>
              <a:gd name="connsiteY34" fmla="*/ 529408 h 11037778"/>
              <a:gd name="connsiteX35" fmla="*/ 44175 w 5286422"/>
              <a:gd name="connsiteY35" fmla="*/ 536142 h 11037778"/>
              <a:gd name="connsiteX36" fmla="*/ 1 w 5286422"/>
              <a:gd name="connsiteY36" fmla="*/ 540286 h 11037778"/>
              <a:gd name="connsiteX37" fmla="*/ 1 w 5286422"/>
              <a:gd name="connsiteY37" fmla="*/ 3178266 h 11037778"/>
              <a:gd name="connsiteX38" fmla="*/ 0 w 5286422"/>
              <a:gd name="connsiteY38" fmla="*/ 3178266 h 11037778"/>
              <a:gd name="connsiteX39" fmla="*/ 1 w 5286422"/>
              <a:gd name="connsiteY39" fmla="*/ 7138934 h 11037778"/>
              <a:gd name="connsiteX40" fmla="*/ 1 w 5286422"/>
              <a:gd name="connsiteY40" fmla="*/ 7999647 h 11037778"/>
              <a:gd name="connsiteX41" fmla="*/ 1 w 5286422"/>
              <a:gd name="connsiteY41" fmla="*/ 10414548 h 11037778"/>
              <a:gd name="connsiteX42" fmla="*/ 186995 w 5286422"/>
              <a:gd name="connsiteY42" fmla="*/ 10338907 h 11037778"/>
              <a:gd name="connsiteX43" fmla="*/ 456938 w 5286422"/>
              <a:gd name="connsiteY43" fmla="*/ 10337874 h 11037778"/>
              <a:gd name="connsiteX44" fmla="*/ 526629 w 5286422"/>
              <a:gd name="connsiteY44" fmla="*/ 10374136 h 11037778"/>
              <a:gd name="connsiteX45" fmla="*/ 704791 w 5286422"/>
              <a:gd name="connsiteY45" fmla="*/ 10401075 h 11037778"/>
              <a:gd name="connsiteX46" fmla="*/ 781846 w 5286422"/>
              <a:gd name="connsiteY46" fmla="*/ 10459099 h 11037778"/>
              <a:gd name="connsiteX47" fmla="*/ 881480 w 5286422"/>
              <a:gd name="connsiteY47" fmla="*/ 10489149 h 11037778"/>
              <a:gd name="connsiteX48" fmla="*/ 1008599 w 5286422"/>
              <a:gd name="connsiteY48" fmla="*/ 10527483 h 11037778"/>
              <a:gd name="connsiteX49" fmla="*/ 1012035 w 5286422"/>
              <a:gd name="connsiteY49" fmla="*/ 10635758 h 11037778"/>
              <a:gd name="connsiteX50" fmla="*/ 1164181 w 5286422"/>
              <a:gd name="connsiteY50" fmla="*/ 10812423 h 11037778"/>
              <a:gd name="connsiteX51" fmla="*/ 1227988 w 5286422"/>
              <a:gd name="connsiteY51" fmla="*/ 10879769 h 11037778"/>
              <a:gd name="connsiteX52" fmla="*/ 1290316 w 5286422"/>
              <a:gd name="connsiteY52" fmla="*/ 10857491 h 11037778"/>
              <a:gd name="connsiteX53" fmla="*/ 1482220 w 5286422"/>
              <a:gd name="connsiteY53" fmla="*/ 11037778 h 11037778"/>
              <a:gd name="connsiteX54" fmla="*/ 1601486 w 5286422"/>
              <a:gd name="connsiteY54" fmla="*/ 11013949 h 11037778"/>
              <a:gd name="connsiteX55" fmla="*/ 1739400 w 5286422"/>
              <a:gd name="connsiteY55" fmla="*/ 10956959 h 11037778"/>
              <a:gd name="connsiteX56" fmla="*/ 1917562 w 5286422"/>
              <a:gd name="connsiteY56" fmla="*/ 10953854 h 11037778"/>
              <a:gd name="connsiteX57" fmla="*/ 2024555 w 5286422"/>
              <a:gd name="connsiteY57" fmla="*/ 10916036 h 11037778"/>
              <a:gd name="connsiteX58" fmla="*/ 2061855 w 5286422"/>
              <a:gd name="connsiteY58" fmla="*/ 10937792 h 11037778"/>
              <a:gd name="connsiteX59" fmla="*/ 2166890 w 5286422"/>
              <a:gd name="connsiteY59" fmla="*/ 10957998 h 11037778"/>
              <a:gd name="connsiteX60" fmla="*/ 2309219 w 5286422"/>
              <a:gd name="connsiteY60" fmla="*/ 10959037 h 11037778"/>
              <a:gd name="connsiteX61" fmla="*/ 2387258 w 5286422"/>
              <a:gd name="connsiteY61" fmla="*/ 10906708 h 11037778"/>
              <a:gd name="connsiteX62" fmla="*/ 2514377 w 5286422"/>
              <a:gd name="connsiteY62" fmla="*/ 10821745 h 11037778"/>
              <a:gd name="connsiteX63" fmla="*/ 2678302 w 5286422"/>
              <a:gd name="connsiteY63" fmla="*/ 10818123 h 11037778"/>
              <a:gd name="connsiteX64" fmla="*/ 2777936 w 5286422"/>
              <a:gd name="connsiteY64" fmla="*/ 10798434 h 11037778"/>
              <a:gd name="connsiteX65" fmla="*/ 2878549 w 5286422"/>
              <a:gd name="connsiteY65" fmla="*/ 10760616 h 11037778"/>
              <a:gd name="connsiteX66" fmla="*/ 2950698 w 5286422"/>
              <a:gd name="connsiteY66" fmla="*/ 10696376 h 11037778"/>
              <a:gd name="connsiteX67" fmla="*/ 3025789 w 5286422"/>
              <a:gd name="connsiteY67" fmla="*/ 10698965 h 11037778"/>
              <a:gd name="connsiteX68" fmla="*/ 3130823 w 5286422"/>
              <a:gd name="connsiteY68" fmla="*/ 10697926 h 11037778"/>
              <a:gd name="connsiteX69" fmla="*/ 3217204 w 5286422"/>
              <a:gd name="connsiteY69" fmla="*/ 10737299 h 11037778"/>
              <a:gd name="connsiteX70" fmla="*/ 3472910 w 5286422"/>
              <a:gd name="connsiteY70" fmla="*/ 10649230 h 11037778"/>
              <a:gd name="connsiteX71" fmla="*/ 3653036 w 5286422"/>
              <a:gd name="connsiteY71" fmla="*/ 10623847 h 11037778"/>
              <a:gd name="connsiteX72" fmla="*/ 3883710 w 5286422"/>
              <a:gd name="connsiteY72" fmla="*/ 10634725 h 11037778"/>
              <a:gd name="connsiteX73" fmla="*/ 4106045 w 5286422"/>
              <a:gd name="connsiteY73" fmla="*/ 10638869 h 11037778"/>
              <a:gd name="connsiteX74" fmla="*/ 4296476 w 5286422"/>
              <a:gd name="connsiteY74" fmla="*/ 10700004 h 11037778"/>
              <a:gd name="connsiteX75" fmla="*/ 4484944 w 5286422"/>
              <a:gd name="connsiteY75" fmla="*/ 10760094 h 11037778"/>
              <a:gd name="connsiteX76" fmla="*/ 4695496 w 5286422"/>
              <a:gd name="connsiteY76" fmla="*/ 10738855 h 11037778"/>
              <a:gd name="connsiteX77" fmla="*/ 4969361 w 5286422"/>
              <a:gd name="connsiteY77" fmla="*/ 10738855 h 11037778"/>
              <a:gd name="connsiteX78" fmla="*/ 5179424 w 5286422"/>
              <a:gd name="connsiteY78" fmla="*/ 10738855 h 11037778"/>
              <a:gd name="connsiteX79" fmla="*/ 5286421 w 5286422"/>
              <a:gd name="connsiteY79" fmla="*/ 10653892 h 11037778"/>
              <a:gd name="connsiteX80" fmla="*/ 5286421 w 5286422"/>
              <a:gd name="connsiteY80" fmla="*/ 7999647 h 11037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5286422" h="11037778">
                <a:moveTo>
                  <a:pt x="5286422" y="7999647"/>
                </a:moveTo>
                <a:lnTo>
                  <a:pt x="5286422" y="3178266"/>
                </a:lnTo>
                <a:lnTo>
                  <a:pt x="5286422" y="3178266"/>
                </a:lnTo>
                <a:lnTo>
                  <a:pt x="5286422" y="33620"/>
                </a:lnTo>
                <a:cubicBezTo>
                  <a:pt x="5279059" y="32582"/>
                  <a:pt x="5271695" y="30508"/>
                  <a:pt x="5263842" y="26882"/>
                </a:cubicBezTo>
                <a:cubicBezTo>
                  <a:pt x="5218199" y="70920"/>
                  <a:pt x="5168140" y="-70517"/>
                  <a:pt x="5124950" y="49676"/>
                </a:cubicBezTo>
                <a:cubicBezTo>
                  <a:pt x="5081759" y="36210"/>
                  <a:pt x="5053780" y="107182"/>
                  <a:pt x="5012552" y="119616"/>
                </a:cubicBezTo>
                <a:cubicBezTo>
                  <a:pt x="4980651" y="9270"/>
                  <a:pt x="4953167" y="159506"/>
                  <a:pt x="4918813" y="139306"/>
                </a:cubicBezTo>
                <a:cubicBezTo>
                  <a:pt x="4861385" y="186446"/>
                  <a:pt x="4846175" y="131016"/>
                  <a:pt x="4803474" y="207168"/>
                </a:cubicBezTo>
                <a:cubicBezTo>
                  <a:pt x="4763225" y="292132"/>
                  <a:pt x="4705313" y="279698"/>
                  <a:pt x="4666539" y="271930"/>
                </a:cubicBezTo>
                <a:cubicBezTo>
                  <a:pt x="4640038" y="362072"/>
                  <a:pt x="4636112" y="394194"/>
                  <a:pt x="4635617" y="403000"/>
                </a:cubicBezTo>
                <a:cubicBezTo>
                  <a:pt x="4635127" y="401444"/>
                  <a:pt x="4634148" y="399372"/>
                  <a:pt x="4632675" y="398338"/>
                </a:cubicBezTo>
                <a:cubicBezTo>
                  <a:pt x="4604700" y="569298"/>
                  <a:pt x="4507030" y="493140"/>
                  <a:pt x="4389237" y="497286"/>
                </a:cubicBezTo>
                <a:cubicBezTo>
                  <a:pt x="4299419" y="419578"/>
                  <a:pt x="4213038" y="481230"/>
                  <a:pt x="4124205" y="536142"/>
                </a:cubicBezTo>
                <a:cubicBezTo>
                  <a:pt x="4053529" y="550648"/>
                  <a:pt x="3975980" y="533552"/>
                  <a:pt x="3904815" y="538214"/>
                </a:cubicBezTo>
                <a:cubicBezTo>
                  <a:pt x="3861135" y="450146"/>
                  <a:pt x="3830703" y="703478"/>
                  <a:pt x="3790949" y="519046"/>
                </a:cubicBezTo>
                <a:cubicBezTo>
                  <a:pt x="3729601" y="605044"/>
                  <a:pt x="3722237" y="369328"/>
                  <a:pt x="3655978" y="478636"/>
                </a:cubicBezTo>
                <a:cubicBezTo>
                  <a:pt x="3615735" y="494180"/>
                  <a:pt x="3580397" y="370360"/>
                  <a:pt x="3541133" y="456878"/>
                </a:cubicBezTo>
                <a:cubicBezTo>
                  <a:pt x="3498921" y="454290"/>
                  <a:pt x="3451315" y="474490"/>
                  <a:pt x="3408614" y="457912"/>
                </a:cubicBezTo>
                <a:cubicBezTo>
                  <a:pt x="3338923" y="375022"/>
                  <a:pt x="3268737" y="459984"/>
                  <a:pt x="3199046" y="457912"/>
                </a:cubicBezTo>
                <a:cubicBezTo>
                  <a:pt x="3105791" y="421650"/>
                  <a:pt x="3016468" y="575514"/>
                  <a:pt x="2923702" y="438228"/>
                </a:cubicBezTo>
                <a:cubicBezTo>
                  <a:pt x="2860880" y="427350"/>
                  <a:pt x="2794626" y="339276"/>
                  <a:pt x="2745051" y="385384"/>
                </a:cubicBezTo>
                <a:cubicBezTo>
                  <a:pt x="2702844" y="286436"/>
                  <a:pt x="2688612" y="318554"/>
                  <a:pt x="2636095" y="297832"/>
                </a:cubicBezTo>
                <a:cubicBezTo>
                  <a:pt x="2587505" y="220124"/>
                  <a:pt x="2526646" y="265192"/>
                  <a:pt x="2472165" y="239808"/>
                </a:cubicBezTo>
                <a:cubicBezTo>
                  <a:pt x="2416706" y="229446"/>
                  <a:pt x="2334741" y="195256"/>
                  <a:pt x="2283208" y="248096"/>
                </a:cubicBezTo>
                <a:cubicBezTo>
                  <a:pt x="2229712" y="212352"/>
                  <a:pt x="2219407" y="340832"/>
                  <a:pt x="2158547" y="279698"/>
                </a:cubicBezTo>
                <a:cubicBezTo>
                  <a:pt x="2051550" y="318038"/>
                  <a:pt x="1965169" y="136194"/>
                  <a:pt x="1897930" y="334098"/>
                </a:cubicBezTo>
                <a:cubicBezTo>
                  <a:pt x="1885167" y="321142"/>
                  <a:pt x="1869956" y="269336"/>
                  <a:pt x="1850324" y="394710"/>
                </a:cubicBezTo>
                <a:cubicBezTo>
                  <a:pt x="1813513" y="336688"/>
                  <a:pt x="1746764" y="505058"/>
                  <a:pt x="1706026" y="396784"/>
                </a:cubicBezTo>
                <a:cubicBezTo>
                  <a:pt x="1612776" y="414916"/>
                  <a:pt x="1538174" y="484852"/>
                  <a:pt x="1447867" y="458434"/>
                </a:cubicBezTo>
                <a:cubicBezTo>
                  <a:pt x="1355596" y="451178"/>
                  <a:pt x="1269705" y="470868"/>
                  <a:pt x="1176450" y="477602"/>
                </a:cubicBezTo>
                <a:cubicBezTo>
                  <a:pt x="1082711" y="356372"/>
                  <a:pt x="987003" y="439784"/>
                  <a:pt x="895712" y="477602"/>
                </a:cubicBezTo>
                <a:cubicBezTo>
                  <a:pt x="816694" y="431496"/>
                  <a:pt x="760251" y="456878"/>
                  <a:pt x="723444" y="488996"/>
                </a:cubicBezTo>
                <a:cubicBezTo>
                  <a:pt x="740619" y="542876"/>
                  <a:pt x="666511" y="510758"/>
                  <a:pt x="639027" y="517492"/>
                </a:cubicBezTo>
                <a:cubicBezTo>
                  <a:pt x="586510" y="516458"/>
                  <a:pt x="464791" y="550132"/>
                  <a:pt x="342088" y="529408"/>
                </a:cubicBezTo>
                <a:cubicBezTo>
                  <a:pt x="196321" y="657888"/>
                  <a:pt x="164910" y="614888"/>
                  <a:pt x="44175" y="536142"/>
                </a:cubicBezTo>
                <a:cubicBezTo>
                  <a:pt x="29449" y="538214"/>
                  <a:pt x="14727" y="539252"/>
                  <a:pt x="1" y="540286"/>
                </a:cubicBezTo>
                <a:lnTo>
                  <a:pt x="1" y="3178266"/>
                </a:lnTo>
                <a:lnTo>
                  <a:pt x="0" y="3178266"/>
                </a:lnTo>
                <a:lnTo>
                  <a:pt x="1" y="7138934"/>
                </a:lnTo>
                <a:lnTo>
                  <a:pt x="1" y="7999647"/>
                </a:lnTo>
                <a:lnTo>
                  <a:pt x="1" y="10414548"/>
                </a:lnTo>
                <a:cubicBezTo>
                  <a:pt x="21106" y="10335801"/>
                  <a:pt x="98161" y="10250316"/>
                  <a:pt x="186995" y="10338907"/>
                </a:cubicBezTo>
                <a:cubicBezTo>
                  <a:pt x="368594" y="10339424"/>
                  <a:pt x="400984" y="10406259"/>
                  <a:pt x="456938" y="10337874"/>
                </a:cubicBezTo>
                <a:cubicBezTo>
                  <a:pt x="513381" y="10428531"/>
                  <a:pt x="456448" y="10364291"/>
                  <a:pt x="526629" y="10374136"/>
                </a:cubicBezTo>
                <a:cubicBezTo>
                  <a:pt x="541356" y="10424387"/>
                  <a:pt x="665527" y="10469982"/>
                  <a:pt x="704791" y="10401075"/>
                </a:cubicBezTo>
                <a:cubicBezTo>
                  <a:pt x="748471" y="10547689"/>
                  <a:pt x="720986" y="10456510"/>
                  <a:pt x="781846" y="10459099"/>
                </a:cubicBezTo>
                <a:cubicBezTo>
                  <a:pt x="815715" y="10459621"/>
                  <a:pt x="822584" y="10374652"/>
                  <a:pt x="881480" y="10489149"/>
                </a:cubicBezTo>
                <a:cubicBezTo>
                  <a:pt x="929581" y="10482932"/>
                  <a:pt x="979640" y="10510905"/>
                  <a:pt x="1008599" y="10527483"/>
                </a:cubicBezTo>
                <a:cubicBezTo>
                  <a:pt x="1004177" y="10528000"/>
                  <a:pt x="1006146" y="10509872"/>
                  <a:pt x="1012035" y="10635758"/>
                </a:cubicBezTo>
                <a:cubicBezTo>
                  <a:pt x="1062584" y="10630580"/>
                  <a:pt x="1134244" y="10790661"/>
                  <a:pt x="1164181" y="10812423"/>
                </a:cubicBezTo>
                <a:cubicBezTo>
                  <a:pt x="1157313" y="10702593"/>
                  <a:pt x="1214735" y="10868891"/>
                  <a:pt x="1227988" y="10879769"/>
                </a:cubicBezTo>
                <a:cubicBezTo>
                  <a:pt x="1253015" y="10982865"/>
                  <a:pt x="1265289" y="10825373"/>
                  <a:pt x="1290316" y="10857491"/>
                </a:cubicBezTo>
                <a:cubicBezTo>
                  <a:pt x="1404182" y="10788589"/>
                  <a:pt x="1410566" y="10942976"/>
                  <a:pt x="1482220" y="11037778"/>
                </a:cubicBezTo>
                <a:cubicBezTo>
                  <a:pt x="1509216" y="10984421"/>
                  <a:pt x="1574981" y="11056950"/>
                  <a:pt x="1601486" y="11013949"/>
                </a:cubicBezTo>
                <a:cubicBezTo>
                  <a:pt x="1649582" y="10938831"/>
                  <a:pt x="1678541" y="10939865"/>
                  <a:pt x="1739400" y="10956959"/>
                </a:cubicBezTo>
                <a:cubicBezTo>
                  <a:pt x="1797807" y="10879769"/>
                  <a:pt x="1860140" y="11018094"/>
                  <a:pt x="1917562" y="10953854"/>
                </a:cubicBezTo>
                <a:cubicBezTo>
                  <a:pt x="1951916" y="10971987"/>
                  <a:pt x="1986275" y="10861118"/>
                  <a:pt x="2024555" y="10916036"/>
                </a:cubicBezTo>
                <a:cubicBezTo>
                  <a:pt x="2052039" y="10993743"/>
                  <a:pt x="2042718" y="11007733"/>
                  <a:pt x="2061855" y="10937792"/>
                </a:cubicBezTo>
                <a:cubicBezTo>
                  <a:pt x="2101120" y="11061612"/>
                  <a:pt x="2110446" y="10959554"/>
                  <a:pt x="2166890" y="10957998"/>
                </a:cubicBezTo>
                <a:cubicBezTo>
                  <a:pt x="2206154" y="10889097"/>
                  <a:pt x="2270939" y="10998405"/>
                  <a:pt x="2309219" y="10959037"/>
                </a:cubicBezTo>
                <a:cubicBezTo>
                  <a:pt x="2340141" y="10992710"/>
                  <a:pt x="2365663" y="11035189"/>
                  <a:pt x="2387258" y="10906708"/>
                </a:cubicBezTo>
                <a:cubicBezTo>
                  <a:pt x="2426033" y="10921736"/>
                  <a:pt x="2455970" y="10882358"/>
                  <a:pt x="2514377" y="10821745"/>
                </a:cubicBezTo>
                <a:cubicBezTo>
                  <a:pt x="2565420" y="10811384"/>
                  <a:pt x="2625790" y="10879769"/>
                  <a:pt x="2678302" y="10818123"/>
                </a:cubicBezTo>
                <a:cubicBezTo>
                  <a:pt x="2731308" y="10881841"/>
                  <a:pt x="2736219" y="10746110"/>
                  <a:pt x="2777936" y="10798434"/>
                </a:cubicBezTo>
                <a:cubicBezTo>
                  <a:pt x="2811310" y="10859046"/>
                  <a:pt x="2849595" y="10736782"/>
                  <a:pt x="2878549" y="10760616"/>
                </a:cubicBezTo>
                <a:cubicBezTo>
                  <a:pt x="2911923" y="10839362"/>
                  <a:pt x="2907507" y="10665292"/>
                  <a:pt x="2950698" y="10696376"/>
                </a:cubicBezTo>
                <a:cubicBezTo>
                  <a:pt x="2963951" y="10775122"/>
                  <a:pt x="3017936" y="10669953"/>
                  <a:pt x="3025789" y="10698965"/>
                </a:cubicBezTo>
                <a:cubicBezTo>
                  <a:pt x="3060637" y="10665292"/>
                  <a:pt x="3095975" y="10621252"/>
                  <a:pt x="3130823" y="10697926"/>
                </a:cubicBezTo>
                <a:cubicBezTo>
                  <a:pt x="3179414" y="10632652"/>
                  <a:pt x="3178919" y="10710882"/>
                  <a:pt x="3217204" y="10737299"/>
                </a:cubicBezTo>
                <a:cubicBezTo>
                  <a:pt x="3286895" y="10773050"/>
                  <a:pt x="3404198" y="10669953"/>
                  <a:pt x="3472910" y="10649230"/>
                </a:cubicBezTo>
                <a:cubicBezTo>
                  <a:pt x="3533280" y="10612446"/>
                  <a:pt x="3595118" y="10573073"/>
                  <a:pt x="3653036" y="10623847"/>
                </a:cubicBezTo>
                <a:cubicBezTo>
                  <a:pt x="3728616" y="10576184"/>
                  <a:pt x="3809602" y="10622291"/>
                  <a:pt x="3883710" y="10634725"/>
                </a:cubicBezTo>
                <a:cubicBezTo>
                  <a:pt x="3954385" y="10644569"/>
                  <a:pt x="4034386" y="10750255"/>
                  <a:pt x="4106045" y="10638869"/>
                </a:cubicBezTo>
                <a:cubicBezTo>
                  <a:pt x="4182116" y="10590168"/>
                  <a:pt x="4239543" y="10692748"/>
                  <a:pt x="4296476" y="10700004"/>
                </a:cubicBezTo>
                <a:cubicBezTo>
                  <a:pt x="4353409" y="10721243"/>
                  <a:pt x="4409848" y="10781856"/>
                  <a:pt x="4484944" y="10760094"/>
                </a:cubicBezTo>
                <a:cubicBezTo>
                  <a:pt x="4557582" y="10718654"/>
                  <a:pt x="4622858" y="10770977"/>
                  <a:pt x="4695496" y="10738855"/>
                </a:cubicBezTo>
                <a:cubicBezTo>
                  <a:pt x="4786784" y="10657520"/>
                  <a:pt x="4878074" y="10640425"/>
                  <a:pt x="4969361" y="10738855"/>
                </a:cubicBezTo>
                <a:cubicBezTo>
                  <a:pt x="5039547" y="10674614"/>
                  <a:pt x="5110711" y="10758544"/>
                  <a:pt x="5179424" y="10738855"/>
                </a:cubicBezTo>
                <a:cubicBezTo>
                  <a:pt x="5215746" y="10662181"/>
                  <a:pt x="5251573" y="10648714"/>
                  <a:pt x="5286421" y="10653892"/>
                </a:cubicBezTo>
                <a:lnTo>
                  <a:pt x="5286421" y="7999647"/>
                </a:lnTo>
                <a:close/>
              </a:path>
            </a:pathLst>
          </a:custGeom>
          <a:solidFill>
            <a:schemeClr val="bg1">
              <a:lumMod val="95000"/>
              <a:alpha val="85000"/>
            </a:schemeClr>
          </a:solidFill>
          <a:ln w="9525" cap="flat">
            <a:noFill/>
            <a:prstDash val="solid"/>
            <a:miter/>
          </a:ln>
          <a:effectLst>
            <a:innerShdw blurRad="381000">
              <a:prstClr val="black">
                <a:alpha val="39000"/>
              </a:prstClr>
            </a:innerShdw>
          </a:effectLst>
        </p:spPr>
        <p:txBody>
          <a:bodyPr wrap="square" rtlCol="0" anchor="ctr">
            <a:noAutofit/>
          </a:bodyPr>
          <a:lstStyle/>
          <a:p>
            <a:endParaRPr lang="id-ID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B99FA85-9702-4956-AAB7-E59A26F8ED2B}"/>
              </a:ext>
            </a:extLst>
          </p:cNvPr>
          <p:cNvSpPr/>
          <p:nvPr/>
        </p:nvSpPr>
        <p:spPr>
          <a:xfrm rot="2700000" flipH="1">
            <a:off x="9365938" y="467304"/>
            <a:ext cx="2492842" cy="746000"/>
          </a:xfrm>
          <a:custGeom>
            <a:avLst/>
            <a:gdLst>
              <a:gd name="connsiteX0" fmla="*/ 1232916 w 1257300"/>
              <a:gd name="connsiteY0" fmla="*/ 69818 h 390525"/>
              <a:gd name="connsiteX1" fmla="*/ 1236726 w 1257300"/>
              <a:gd name="connsiteY1" fmla="*/ 97917 h 390525"/>
              <a:gd name="connsiteX2" fmla="*/ 1225582 w 1257300"/>
              <a:gd name="connsiteY2" fmla="*/ 197358 h 390525"/>
              <a:gd name="connsiteX3" fmla="*/ 1222724 w 1257300"/>
              <a:gd name="connsiteY3" fmla="*/ 230886 h 390525"/>
              <a:gd name="connsiteX4" fmla="*/ 1237107 w 1257300"/>
              <a:gd name="connsiteY4" fmla="*/ 260318 h 390525"/>
              <a:gd name="connsiteX5" fmla="*/ 1231964 w 1257300"/>
              <a:gd name="connsiteY5" fmla="*/ 308705 h 390525"/>
              <a:gd name="connsiteX6" fmla="*/ 1229868 w 1257300"/>
              <a:gd name="connsiteY6" fmla="*/ 333280 h 390525"/>
              <a:gd name="connsiteX7" fmla="*/ 1246537 w 1257300"/>
              <a:gd name="connsiteY7" fmla="*/ 364522 h 390525"/>
              <a:gd name="connsiteX8" fmla="*/ 1239107 w 1257300"/>
              <a:gd name="connsiteY8" fmla="*/ 371570 h 390525"/>
              <a:gd name="connsiteX9" fmla="*/ 1253204 w 1257300"/>
              <a:gd name="connsiteY9" fmla="*/ 390525 h 390525"/>
              <a:gd name="connsiteX10" fmla="*/ 8763 w 1257300"/>
              <a:gd name="connsiteY10" fmla="*/ 390525 h 390525"/>
              <a:gd name="connsiteX11" fmla="*/ 6287 w 1257300"/>
              <a:gd name="connsiteY11" fmla="*/ 378333 h 390525"/>
              <a:gd name="connsiteX12" fmla="*/ 19336 w 1257300"/>
              <a:gd name="connsiteY12" fmla="*/ 371666 h 390525"/>
              <a:gd name="connsiteX13" fmla="*/ 15335 w 1257300"/>
              <a:gd name="connsiteY13" fmla="*/ 366713 h 390525"/>
              <a:gd name="connsiteX14" fmla="*/ 26098 w 1257300"/>
              <a:gd name="connsiteY14" fmla="*/ 356330 h 390525"/>
              <a:gd name="connsiteX15" fmla="*/ 15240 w 1257300"/>
              <a:gd name="connsiteY15" fmla="*/ 351758 h 390525"/>
              <a:gd name="connsiteX16" fmla="*/ 24575 w 1257300"/>
              <a:gd name="connsiteY16" fmla="*/ 321374 h 390525"/>
              <a:gd name="connsiteX17" fmla="*/ 22288 w 1257300"/>
              <a:gd name="connsiteY17" fmla="*/ 281940 h 390525"/>
              <a:gd name="connsiteX18" fmla="*/ 33909 w 1257300"/>
              <a:gd name="connsiteY18" fmla="*/ 237935 h 390525"/>
              <a:gd name="connsiteX19" fmla="*/ 15335 w 1257300"/>
              <a:gd name="connsiteY19" fmla="*/ 218980 h 390525"/>
              <a:gd name="connsiteX20" fmla="*/ 19431 w 1257300"/>
              <a:gd name="connsiteY20" fmla="*/ 212217 h 390525"/>
              <a:gd name="connsiteX21" fmla="*/ 10001 w 1257300"/>
              <a:gd name="connsiteY21" fmla="*/ 199930 h 390525"/>
              <a:gd name="connsiteX22" fmla="*/ 27527 w 1257300"/>
              <a:gd name="connsiteY22" fmla="*/ 168212 h 390525"/>
              <a:gd name="connsiteX23" fmla="*/ 22193 w 1257300"/>
              <a:gd name="connsiteY23" fmla="*/ 64865 h 390525"/>
              <a:gd name="connsiteX24" fmla="*/ 10096 w 1257300"/>
              <a:gd name="connsiteY24" fmla="*/ 26003 h 390525"/>
              <a:gd name="connsiteX25" fmla="*/ 0 w 1257300"/>
              <a:gd name="connsiteY25" fmla="*/ 14002 h 390525"/>
              <a:gd name="connsiteX26" fmla="*/ 0 w 1257300"/>
              <a:gd name="connsiteY26" fmla="*/ 0 h 390525"/>
              <a:gd name="connsiteX27" fmla="*/ 1257300 w 1257300"/>
              <a:gd name="connsiteY27" fmla="*/ 0 h 390525"/>
              <a:gd name="connsiteX28" fmla="*/ 1257300 w 1257300"/>
              <a:gd name="connsiteY28" fmla="*/ 3143 h 390525"/>
              <a:gd name="connsiteX29" fmla="*/ 1245680 w 1257300"/>
              <a:gd name="connsiteY29" fmla="*/ 46673 h 390525"/>
              <a:gd name="connsiteX30" fmla="*/ 1232916 w 1257300"/>
              <a:gd name="connsiteY30" fmla="*/ 69818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57300" h="390525">
                <a:moveTo>
                  <a:pt x="1232916" y="69818"/>
                </a:moveTo>
                <a:cubicBezTo>
                  <a:pt x="1231773" y="75438"/>
                  <a:pt x="1237393" y="89916"/>
                  <a:pt x="1236726" y="97917"/>
                </a:cubicBezTo>
                <a:cubicBezTo>
                  <a:pt x="1179862" y="121349"/>
                  <a:pt x="1247680" y="181451"/>
                  <a:pt x="1225582" y="197358"/>
                </a:cubicBezTo>
                <a:cubicBezTo>
                  <a:pt x="1229392" y="212789"/>
                  <a:pt x="1220153" y="218218"/>
                  <a:pt x="1222724" y="230886"/>
                </a:cubicBezTo>
                <a:cubicBezTo>
                  <a:pt x="1224248" y="238601"/>
                  <a:pt x="1234440" y="252031"/>
                  <a:pt x="1237107" y="260318"/>
                </a:cubicBezTo>
                <a:cubicBezTo>
                  <a:pt x="1205103" y="279273"/>
                  <a:pt x="1226344" y="281559"/>
                  <a:pt x="1231964" y="308705"/>
                </a:cubicBezTo>
                <a:cubicBezTo>
                  <a:pt x="1233297" y="315278"/>
                  <a:pt x="1228820" y="329756"/>
                  <a:pt x="1229868" y="333280"/>
                </a:cubicBezTo>
                <a:cubicBezTo>
                  <a:pt x="1233678" y="345662"/>
                  <a:pt x="1241774" y="353378"/>
                  <a:pt x="1246537" y="364522"/>
                </a:cubicBezTo>
                <a:cubicBezTo>
                  <a:pt x="1243965" y="366427"/>
                  <a:pt x="1241108" y="370046"/>
                  <a:pt x="1239107" y="371570"/>
                </a:cubicBezTo>
                <a:cubicBezTo>
                  <a:pt x="1245965" y="375571"/>
                  <a:pt x="1250918" y="382048"/>
                  <a:pt x="1253204" y="390525"/>
                </a:cubicBezTo>
                <a:lnTo>
                  <a:pt x="8763" y="390525"/>
                </a:lnTo>
                <a:cubicBezTo>
                  <a:pt x="7906" y="386429"/>
                  <a:pt x="7715" y="382143"/>
                  <a:pt x="6287" y="378333"/>
                </a:cubicBezTo>
                <a:cubicBezTo>
                  <a:pt x="10382" y="376809"/>
                  <a:pt x="15907" y="372142"/>
                  <a:pt x="19336" y="371666"/>
                </a:cubicBezTo>
                <a:cubicBezTo>
                  <a:pt x="18193" y="369665"/>
                  <a:pt x="16954" y="368046"/>
                  <a:pt x="15335" y="366713"/>
                </a:cubicBezTo>
                <a:cubicBezTo>
                  <a:pt x="18002" y="365093"/>
                  <a:pt x="23527" y="358616"/>
                  <a:pt x="26098" y="356330"/>
                </a:cubicBezTo>
                <a:cubicBezTo>
                  <a:pt x="22479" y="355378"/>
                  <a:pt x="18764" y="352616"/>
                  <a:pt x="15240" y="351758"/>
                </a:cubicBezTo>
                <a:cubicBezTo>
                  <a:pt x="23431" y="346996"/>
                  <a:pt x="27432" y="334994"/>
                  <a:pt x="24575" y="321374"/>
                </a:cubicBezTo>
                <a:cubicBezTo>
                  <a:pt x="2762" y="316992"/>
                  <a:pt x="-2096" y="286512"/>
                  <a:pt x="22288" y="281940"/>
                </a:cubicBezTo>
                <a:cubicBezTo>
                  <a:pt x="10573" y="261842"/>
                  <a:pt x="27718" y="253556"/>
                  <a:pt x="33909" y="237935"/>
                </a:cubicBezTo>
                <a:cubicBezTo>
                  <a:pt x="27623" y="230981"/>
                  <a:pt x="22003" y="225266"/>
                  <a:pt x="15335" y="218980"/>
                </a:cubicBezTo>
                <a:cubicBezTo>
                  <a:pt x="16097" y="215360"/>
                  <a:pt x="17812" y="215837"/>
                  <a:pt x="19431" y="212217"/>
                </a:cubicBezTo>
                <a:cubicBezTo>
                  <a:pt x="16383" y="209645"/>
                  <a:pt x="13049" y="203264"/>
                  <a:pt x="10001" y="199930"/>
                </a:cubicBezTo>
                <a:cubicBezTo>
                  <a:pt x="14954" y="188976"/>
                  <a:pt x="21622" y="179070"/>
                  <a:pt x="27527" y="168212"/>
                </a:cubicBezTo>
                <a:cubicBezTo>
                  <a:pt x="3429" y="146304"/>
                  <a:pt x="7620" y="94202"/>
                  <a:pt x="22193" y="64865"/>
                </a:cubicBezTo>
                <a:cubicBezTo>
                  <a:pt x="8096" y="60579"/>
                  <a:pt x="9144" y="43053"/>
                  <a:pt x="10096" y="26003"/>
                </a:cubicBezTo>
                <a:cubicBezTo>
                  <a:pt x="5239" y="23241"/>
                  <a:pt x="3143" y="18574"/>
                  <a:pt x="0" y="14002"/>
                </a:cubicBezTo>
                <a:lnTo>
                  <a:pt x="0" y="0"/>
                </a:lnTo>
                <a:lnTo>
                  <a:pt x="1257300" y="0"/>
                </a:lnTo>
                <a:lnTo>
                  <a:pt x="1257300" y="3143"/>
                </a:lnTo>
                <a:cubicBezTo>
                  <a:pt x="1254538" y="17431"/>
                  <a:pt x="1249299" y="35052"/>
                  <a:pt x="1245680" y="46673"/>
                </a:cubicBezTo>
                <a:cubicBezTo>
                  <a:pt x="1242632" y="56293"/>
                  <a:pt x="1235393" y="58674"/>
                  <a:pt x="1232916" y="69818"/>
                </a:cubicBezTo>
              </a:path>
            </a:pathLst>
          </a:custGeom>
          <a:solidFill>
            <a:schemeClr val="accent1">
              <a:alpha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id-ID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26D031-1C17-4EBC-8B87-1279F8910E9F}"/>
              </a:ext>
            </a:extLst>
          </p:cNvPr>
          <p:cNvSpPr txBox="1"/>
          <p:nvPr/>
        </p:nvSpPr>
        <p:spPr>
          <a:xfrm>
            <a:off x="2052061" y="1985408"/>
            <a:ext cx="8089466" cy="83099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ID" sz="5400" dirty="0">
                <a:solidFill>
                  <a:schemeClr val="accent1"/>
                </a:solidFill>
                <a:latin typeface="+mj-lt"/>
              </a:rPr>
              <a:t>t1</a:t>
            </a:r>
          </a:p>
        </p:txBody>
      </p:sp>
      <p:sp>
        <p:nvSpPr>
          <p:cNvPr id="19" name="RightSub">
            <a:extLst>
              <a:ext uri="{FF2B5EF4-FFF2-40B4-BE49-F238E27FC236}">
                <a16:creationId xmlns:a16="http://schemas.microsoft.com/office/drawing/2014/main" id="{BE0EAC27-98DC-794F-BCC8-8BCEFF912F36}"/>
              </a:ext>
            </a:extLst>
          </p:cNvPr>
          <p:cNvSpPr txBox="1"/>
          <p:nvPr/>
        </p:nvSpPr>
        <p:spPr>
          <a:xfrm>
            <a:off x="2863925" y="2816405"/>
            <a:ext cx="6465737" cy="33374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t2</a:t>
            </a:r>
            <a:endParaRPr lang="en-ID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Justify Text Body">
            <a:extLst>
              <a:ext uri="{FF2B5EF4-FFF2-40B4-BE49-F238E27FC236}">
                <a16:creationId xmlns:a16="http://schemas.microsoft.com/office/drawing/2014/main" id="{D5879E6D-45F6-D746-826B-F513ED1905DB}"/>
              </a:ext>
            </a:extLst>
          </p:cNvPr>
          <p:cNvSpPr txBox="1"/>
          <p:nvPr/>
        </p:nvSpPr>
        <p:spPr>
          <a:xfrm>
            <a:off x="1815155" y="3265206"/>
            <a:ext cx="8861554" cy="2920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#t3#</a:t>
            </a:r>
            <a:endParaRPr lang="en-ID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435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pHolder2">
            <a:extLst>
              <a:ext uri="{FF2B5EF4-FFF2-40B4-BE49-F238E27FC236}">
                <a16:creationId xmlns:a16="http://schemas.microsoft.com/office/drawing/2014/main" id="{663335B0-8991-4513-A9B7-CF372F9A447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8128" y="1047666"/>
            <a:ext cx="4379112" cy="4640681"/>
          </a:xfrm>
        </p:spPr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8047D53-DD74-465E-99C3-2CD38008D706}"/>
              </a:ext>
            </a:extLst>
          </p:cNvPr>
          <p:cNvSpPr/>
          <p:nvPr/>
        </p:nvSpPr>
        <p:spPr>
          <a:xfrm rot="19891581">
            <a:off x="371278" y="1177013"/>
            <a:ext cx="2492842" cy="746000"/>
          </a:xfrm>
          <a:custGeom>
            <a:avLst/>
            <a:gdLst>
              <a:gd name="connsiteX0" fmla="*/ 1232916 w 1257300"/>
              <a:gd name="connsiteY0" fmla="*/ 69818 h 390525"/>
              <a:gd name="connsiteX1" fmla="*/ 1236726 w 1257300"/>
              <a:gd name="connsiteY1" fmla="*/ 97917 h 390525"/>
              <a:gd name="connsiteX2" fmla="*/ 1225582 w 1257300"/>
              <a:gd name="connsiteY2" fmla="*/ 197358 h 390525"/>
              <a:gd name="connsiteX3" fmla="*/ 1222724 w 1257300"/>
              <a:gd name="connsiteY3" fmla="*/ 230886 h 390525"/>
              <a:gd name="connsiteX4" fmla="*/ 1237107 w 1257300"/>
              <a:gd name="connsiteY4" fmla="*/ 260318 h 390525"/>
              <a:gd name="connsiteX5" fmla="*/ 1231964 w 1257300"/>
              <a:gd name="connsiteY5" fmla="*/ 308705 h 390525"/>
              <a:gd name="connsiteX6" fmla="*/ 1229868 w 1257300"/>
              <a:gd name="connsiteY6" fmla="*/ 333280 h 390525"/>
              <a:gd name="connsiteX7" fmla="*/ 1246537 w 1257300"/>
              <a:gd name="connsiteY7" fmla="*/ 364522 h 390525"/>
              <a:gd name="connsiteX8" fmla="*/ 1239107 w 1257300"/>
              <a:gd name="connsiteY8" fmla="*/ 371570 h 390525"/>
              <a:gd name="connsiteX9" fmla="*/ 1253204 w 1257300"/>
              <a:gd name="connsiteY9" fmla="*/ 390525 h 390525"/>
              <a:gd name="connsiteX10" fmla="*/ 8763 w 1257300"/>
              <a:gd name="connsiteY10" fmla="*/ 390525 h 390525"/>
              <a:gd name="connsiteX11" fmla="*/ 6287 w 1257300"/>
              <a:gd name="connsiteY11" fmla="*/ 378333 h 390525"/>
              <a:gd name="connsiteX12" fmla="*/ 19336 w 1257300"/>
              <a:gd name="connsiteY12" fmla="*/ 371666 h 390525"/>
              <a:gd name="connsiteX13" fmla="*/ 15335 w 1257300"/>
              <a:gd name="connsiteY13" fmla="*/ 366713 h 390525"/>
              <a:gd name="connsiteX14" fmla="*/ 26098 w 1257300"/>
              <a:gd name="connsiteY14" fmla="*/ 356330 h 390525"/>
              <a:gd name="connsiteX15" fmla="*/ 15240 w 1257300"/>
              <a:gd name="connsiteY15" fmla="*/ 351758 h 390525"/>
              <a:gd name="connsiteX16" fmla="*/ 24575 w 1257300"/>
              <a:gd name="connsiteY16" fmla="*/ 321374 h 390525"/>
              <a:gd name="connsiteX17" fmla="*/ 22288 w 1257300"/>
              <a:gd name="connsiteY17" fmla="*/ 281940 h 390525"/>
              <a:gd name="connsiteX18" fmla="*/ 33909 w 1257300"/>
              <a:gd name="connsiteY18" fmla="*/ 237935 h 390525"/>
              <a:gd name="connsiteX19" fmla="*/ 15335 w 1257300"/>
              <a:gd name="connsiteY19" fmla="*/ 218980 h 390525"/>
              <a:gd name="connsiteX20" fmla="*/ 19431 w 1257300"/>
              <a:gd name="connsiteY20" fmla="*/ 212217 h 390525"/>
              <a:gd name="connsiteX21" fmla="*/ 10001 w 1257300"/>
              <a:gd name="connsiteY21" fmla="*/ 199930 h 390525"/>
              <a:gd name="connsiteX22" fmla="*/ 27527 w 1257300"/>
              <a:gd name="connsiteY22" fmla="*/ 168212 h 390525"/>
              <a:gd name="connsiteX23" fmla="*/ 22193 w 1257300"/>
              <a:gd name="connsiteY23" fmla="*/ 64865 h 390525"/>
              <a:gd name="connsiteX24" fmla="*/ 10096 w 1257300"/>
              <a:gd name="connsiteY24" fmla="*/ 26003 h 390525"/>
              <a:gd name="connsiteX25" fmla="*/ 0 w 1257300"/>
              <a:gd name="connsiteY25" fmla="*/ 14002 h 390525"/>
              <a:gd name="connsiteX26" fmla="*/ 0 w 1257300"/>
              <a:gd name="connsiteY26" fmla="*/ 0 h 390525"/>
              <a:gd name="connsiteX27" fmla="*/ 1257300 w 1257300"/>
              <a:gd name="connsiteY27" fmla="*/ 0 h 390525"/>
              <a:gd name="connsiteX28" fmla="*/ 1257300 w 1257300"/>
              <a:gd name="connsiteY28" fmla="*/ 3143 h 390525"/>
              <a:gd name="connsiteX29" fmla="*/ 1245680 w 1257300"/>
              <a:gd name="connsiteY29" fmla="*/ 46673 h 390525"/>
              <a:gd name="connsiteX30" fmla="*/ 1232916 w 1257300"/>
              <a:gd name="connsiteY30" fmla="*/ 69818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57300" h="390525">
                <a:moveTo>
                  <a:pt x="1232916" y="69818"/>
                </a:moveTo>
                <a:cubicBezTo>
                  <a:pt x="1231773" y="75438"/>
                  <a:pt x="1237393" y="89916"/>
                  <a:pt x="1236726" y="97917"/>
                </a:cubicBezTo>
                <a:cubicBezTo>
                  <a:pt x="1179862" y="121349"/>
                  <a:pt x="1247680" y="181451"/>
                  <a:pt x="1225582" y="197358"/>
                </a:cubicBezTo>
                <a:cubicBezTo>
                  <a:pt x="1229392" y="212789"/>
                  <a:pt x="1220153" y="218218"/>
                  <a:pt x="1222724" y="230886"/>
                </a:cubicBezTo>
                <a:cubicBezTo>
                  <a:pt x="1224248" y="238601"/>
                  <a:pt x="1234440" y="252031"/>
                  <a:pt x="1237107" y="260318"/>
                </a:cubicBezTo>
                <a:cubicBezTo>
                  <a:pt x="1205103" y="279273"/>
                  <a:pt x="1226344" y="281559"/>
                  <a:pt x="1231964" y="308705"/>
                </a:cubicBezTo>
                <a:cubicBezTo>
                  <a:pt x="1233297" y="315278"/>
                  <a:pt x="1228820" y="329756"/>
                  <a:pt x="1229868" y="333280"/>
                </a:cubicBezTo>
                <a:cubicBezTo>
                  <a:pt x="1233678" y="345662"/>
                  <a:pt x="1241774" y="353378"/>
                  <a:pt x="1246537" y="364522"/>
                </a:cubicBezTo>
                <a:cubicBezTo>
                  <a:pt x="1243965" y="366427"/>
                  <a:pt x="1241108" y="370046"/>
                  <a:pt x="1239107" y="371570"/>
                </a:cubicBezTo>
                <a:cubicBezTo>
                  <a:pt x="1245965" y="375571"/>
                  <a:pt x="1250918" y="382048"/>
                  <a:pt x="1253204" y="390525"/>
                </a:cubicBezTo>
                <a:lnTo>
                  <a:pt x="8763" y="390525"/>
                </a:lnTo>
                <a:cubicBezTo>
                  <a:pt x="7906" y="386429"/>
                  <a:pt x="7715" y="382143"/>
                  <a:pt x="6287" y="378333"/>
                </a:cubicBezTo>
                <a:cubicBezTo>
                  <a:pt x="10382" y="376809"/>
                  <a:pt x="15907" y="372142"/>
                  <a:pt x="19336" y="371666"/>
                </a:cubicBezTo>
                <a:cubicBezTo>
                  <a:pt x="18193" y="369665"/>
                  <a:pt x="16954" y="368046"/>
                  <a:pt x="15335" y="366713"/>
                </a:cubicBezTo>
                <a:cubicBezTo>
                  <a:pt x="18002" y="365093"/>
                  <a:pt x="23527" y="358616"/>
                  <a:pt x="26098" y="356330"/>
                </a:cubicBezTo>
                <a:cubicBezTo>
                  <a:pt x="22479" y="355378"/>
                  <a:pt x="18764" y="352616"/>
                  <a:pt x="15240" y="351758"/>
                </a:cubicBezTo>
                <a:cubicBezTo>
                  <a:pt x="23431" y="346996"/>
                  <a:pt x="27432" y="334994"/>
                  <a:pt x="24575" y="321374"/>
                </a:cubicBezTo>
                <a:cubicBezTo>
                  <a:pt x="2762" y="316992"/>
                  <a:pt x="-2096" y="286512"/>
                  <a:pt x="22288" y="281940"/>
                </a:cubicBezTo>
                <a:cubicBezTo>
                  <a:pt x="10573" y="261842"/>
                  <a:pt x="27718" y="253556"/>
                  <a:pt x="33909" y="237935"/>
                </a:cubicBezTo>
                <a:cubicBezTo>
                  <a:pt x="27623" y="230981"/>
                  <a:pt x="22003" y="225266"/>
                  <a:pt x="15335" y="218980"/>
                </a:cubicBezTo>
                <a:cubicBezTo>
                  <a:pt x="16097" y="215360"/>
                  <a:pt x="17812" y="215837"/>
                  <a:pt x="19431" y="212217"/>
                </a:cubicBezTo>
                <a:cubicBezTo>
                  <a:pt x="16383" y="209645"/>
                  <a:pt x="13049" y="203264"/>
                  <a:pt x="10001" y="199930"/>
                </a:cubicBezTo>
                <a:cubicBezTo>
                  <a:pt x="14954" y="188976"/>
                  <a:pt x="21622" y="179070"/>
                  <a:pt x="27527" y="168212"/>
                </a:cubicBezTo>
                <a:cubicBezTo>
                  <a:pt x="3429" y="146304"/>
                  <a:pt x="7620" y="94202"/>
                  <a:pt x="22193" y="64865"/>
                </a:cubicBezTo>
                <a:cubicBezTo>
                  <a:pt x="8096" y="60579"/>
                  <a:pt x="9144" y="43053"/>
                  <a:pt x="10096" y="26003"/>
                </a:cubicBezTo>
                <a:cubicBezTo>
                  <a:pt x="5239" y="23241"/>
                  <a:pt x="3143" y="18574"/>
                  <a:pt x="0" y="14002"/>
                </a:cubicBezTo>
                <a:lnTo>
                  <a:pt x="0" y="0"/>
                </a:lnTo>
                <a:lnTo>
                  <a:pt x="1257300" y="0"/>
                </a:lnTo>
                <a:lnTo>
                  <a:pt x="1257300" y="3143"/>
                </a:lnTo>
                <a:cubicBezTo>
                  <a:pt x="1254538" y="17431"/>
                  <a:pt x="1249299" y="35052"/>
                  <a:pt x="1245680" y="46673"/>
                </a:cubicBezTo>
                <a:cubicBezTo>
                  <a:pt x="1242632" y="56293"/>
                  <a:pt x="1235393" y="58674"/>
                  <a:pt x="1232916" y="69818"/>
                </a:cubicBezTo>
              </a:path>
            </a:pathLst>
          </a:custGeom>
          <a:solidFill>
            <a:schemeClr val="accent1">
              <a:alpha val="8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id-ID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75A4A5D-212F-4AFD-AA23-BF269B825D82}"/>
              </a:ext>
            </a:extLst>
          </p:cNvPr>
          <p:cNvGrpSpPr/>
          <p:nvPr/>
        </p:nvGrpSpPr>
        <p:grpSpPr>
          <a:xfrm>
            <a:off x="2405562" y="4560478"/>
            <a:ext cx="2242922" cy="1139974"/>
            <a:chOff x="2830209" y="4569186"/>
            <a:chExt cx="2242922" cy="1139974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FA013AC-BD15-4F32-AECD-12C88C801B3A}"/>
                </a:ext>
              </a:extLst>
            </p:cNvPr>
            <p:cNvSpPr/>
            <p:nvPr/>
          </p:nvSpPr>
          <p:spPr>
            <a:xfrm rot="4500000" flipH="1">
              <a:off x="3381683" y="4017712"/>
              <a:ext cx="1139974" cy="2242922"/>
            </a:xfrm>
            <a:custGeom>
              <a:avLst/>
              <a:gdLst>
                <a:gd name="connsiteX0" fmla="*/ 5286422 w 5286422"/>
                <a:gd name="connsiteY0" fmla="*/ 7999647 h 11037778"/>
                <a:gd name="connsiteX1" fmla="*/ 5286422 w 5286422"/>
                <a:gd name="connsiteY1" fmla="*/ 3178266 h 11037778"/>
                <a:gd name="connsiteX2" fmla="*/ 5286422 w 5286422"/>
                <a:gd name="connsiteY2" fmla="*/ 3178266 h 11037778"/>
                <a:gd name="connsiteX3" fmla="*/ 5286422 w 5286422"/>
                <a:gd name="connsiteY3" fmla="*/ 33620 h 11037778"/>
                <a:gd name="connsiteX4" fmla="*/ 5263842 w 5286422"/>
                <a:gd name="connsiteY4" fmla="*/ 26882 h 11037778"/>
                <a:gd name="connsiteX5" fmla="*/ 5124950 w 5286422"/>
                <a:gd name="connsiteY5" fmla="*/ 49676 h 11037778"/>
                <a:gd name="connsiteX6" fmla="*/ 5012552 w 5286422"/>
                <a:gd name="connsiteY6" fmla="*/ 119616 h 11037778"/>
                <a:gd name="connsiteX7" fmla="*/ 4918813 w 5286422"/>
                <a:gd name="connsiteY7" fmla="*/ 139306 h 11037778"/>
                <a:gd name="connsiteX8" fmla="*/ 4803474 w 5286422"/>
                <a:gd name="connsiteY8" fmla="*/ 207168 h 11037778"/>
                <a:gd name="connsiteX9" fmla="*/ 4666539 w 5286422"/>
                <a:gd name="connsiteY9" fmla="*/ 271930 h 11037778"/>
                <a:gd name="connsiteX10" fmla="*/ 4635617 w 5286422"/>
                <a:gd name="connsiteY10" fmla="*/ 403000 h 11037778"/>
                <a:gd name="connsiteX11" fmla="*/ 4632675 w 5286422"/>
                <a:gd name="connsiteY11" fmla="*/ 398338 h 11037778"/>
                <a:gd name="connsiteX12" fmla="*/ 4389237 w 5286422"/>
                <a:gd name="connsiteY12" fmla="*/ 497286 h 11037778"/>
                <a:gd name="connsiteX13" fmla="*/ 4124205 w 5286422"/>
                <a:gd name="connsiteY13" fmla="*/ 536142 h 11037778"/>
                <a:gd name="connsiteX14" fmla="*/ 3904815 w 5286422"/>
                <a:gd name="connsiteY14" fmla="*/ 538214 h 11037778"/>
                <a:gd name="connsiteX15" fmla="*/ 3790949 w 5286422"/>
                <a:gd name="connsiteY15" fmla="*/ 519046 h 11037778"/>
                <a:gd name="connsiteX16" fmla="*/ 3655978 w 5286422"/>
                <a:gd name="connsiteY16" fmla="*/ 478636 h 11037778"/>
                <a:gd name="connsiteX17" fmla="*/ 3541133 w 5286422"/>
                <a:gd name="connsiteY17" fmla="*/ 456878 h 11037778"/>
                <a:gd name="connsiteX18" fmla="*/ 3408614 w 5286422"/>
                <a:gd name="connsiteY18" fmla="*/ 457912 h 11037778"/>
                <a:gd name="connsiteX19" fmla="*/ 3199046 w 5286422"/>
                <a:gd name="connsiteY19" fmla="*/ 457912 h 11037778"/>
                <a:gd name="connsiteX20" fmla="*/ 2923702 w 5286422"/>
                <a:gd name="connsiteY20" fmla="*/ 438228 h 11037778"/>
                <a:gd name="connsiteX21" fmla="*/ 2745051 w 5286422"/>
                <a:gd name="connsiteY21" fmla="*/ 385384 h 11037778"/>
                <a:gd name="connsiteX22" fmla="*/ 2636095 w 5286422"/>
                <a:gd name="connsiteY22" fmla="*/ 297832 h 11037778"/>
                <a:gd name="connsiteX23" fmla="*/ 2472165 w 5286422"/>
                <a:gd name="connsiteY23" fmla="*/ 239808 h 11037778"/>
                <a:gd name="connsiteX24" fmla="*/ 2283208 w 5286422"/>
                <a:gd name="connsiteY24" fmla="*/ 248096 h 11037778"/>
                <a:gd name="connsiteX25" fmla="*/ 2158547 w 5286422"/>
                <a:gd name="connsiteY25" fmla="*/ 279698 h 11037778"/>
                <a:gd name="connsiteX26" fmla="*/ 1897930 w 5286422"/>
                <a:gd name="connsiteY26" fmla="*/ 334098 h 11037778"/>
                <a:gd name="connsiteX27" fmla="*/ 1850324 w 5286422"/>
                <a:gd name="connsiteY27" fmla="*/ 394710 h 11037778"/>
                <a:gd name="connsiteX28" fmla="*/ 1706026 w 5286422"/>
                <a:gd name="connsiteY28" fmla="*/ 396784 h 11037778"/>
                <a:gd name="connsiteX29" fmla="*/ 1447867 w 5286422"/>
                <a:gd name="connsiteY29" fmla="*/ 458434 h 11037778"/>
                <a:gd name="connsiteX30" fmla="*/ 1176450 w 5286422"/>
                <a:gd name="connsiteY30" fmla="*/ 477602 h 11037778"/>
                <a:gd name="connsiteX31" fmla="*/ 895712 w 5286422"/>
                <a:gd name="connsiteY31" fmla="*/ 477602 h 11037778"/>
                <a:gd name="connsiteX32" fmla="*/ 723444 w 5286422"/>
                <a:gd name="connsiteY32" fmla="*/ 488996 h 11037778"/>
                <a:gd name="connsiteX33" fmla="*/ 639027 w 5286422"/>
                <a:gd name="connsiteY33" fmla="*/ 517492 h 11037778"/>
                <a:gd name="connsiteX34" fmla="*/ 342088 w 5286422"/>
                <a:gd name="connsiteY34" fmla="*/ 529408 h 11037778"/>
                <a:gd name="connsiteX35" fmla="*/ 44175 w 5286422"/>
                <a:gd name="connsiteY35" fmla="*/ 536142 h 11037778"/>
                <a:gd name="connsiteX36" fmla="*/ 1 w 5286422"/>
                <a:gd name="connsiteY36" fmla="*/ 540286 h 11037778"/>
                <a:gd name="connsiteX37" fmla="*/ 1 w 5286422"/>
                <a:gd name="connsiteY37" fmla="*/ 3178266 h 11037778"/>
                <a:gd name="connsiteX38" fmla="*/ 0 w 5286422"/>
                <a:gd name="connsiteY38" fmla="*/ 3178266 h 11037778"/>
                <a:gd name="connsiteX39" fmla="*/ 1 w 5286422"/>
                <a:gd name="connsiteY39" fmla="*/ 7138934 h 11037778"/>
                <a:gd name="connsiteX40" fmla="*/ 1 w 5286422"/>
                <a:gd name="connsiteY40" fmla="*/ 7999647 h 11037778"/>
                <a:gd name="connsiteX41" fmla="*/ 1 w 5286422"/>
                <a:gd name="connsiteY41" fmla="*/ 10414548 h 11037778"/>
                <a:gd name="connsiteX42" fmla="*/ 186995 w 5286422"/>
                <a:gd name="connsiteY42" fmla="*/ 10338907 h 11037778"/>
                <a:gd name="connsiteX43" fmla="*/ 456938 w 5286422"/>
                <a:gd name="connsiteY43" fmla="*/ 10337874 h 11037778"/>
                <a:gd name="connsiteX44" fmla="*/ 526629 w 5286422"/>
                <a:gd name="connsiteY44" fmla="*/ 10374136 h 11037778"/>
                <a:gd name="connsiteX45" fmla="*/ 704791 w 5286422"/>
                <a:gd name="connsiteY45" fmla="*/ 10401075 h 11037778"/>
                <a:gd name="connsiteX46" fmla="*/ 781846 w 5286422"/>
                <a:gd name="connsiteY46" fmla="*/ 10459099 h 11037778"/>
                <a:gd name="connsiteX47" fmla="*/ 881480 w 5286422"/>
                <a:gd name="connsiteY47" fmla="*/ 10489149 h 11037778"/>
                <a:gd name="connsiteX48" fmla="*/ 1008599 w 5286422"/>
                <a:gd name="connsiteY48" fmla="*/ 10527483 h 11037778"/>
                <a:gd name="connsiteX49" fmla="*/ 1012035 w 5286422"/>
                <a:gd name="connsiteY49" fmla="*/ 10635758 h 11037778"/>
                <a:gd name="connsiteX50" fmla="*/ 1164181 w 5286422"/>
                <a:gd name="connsiteY50" fmla="*/ 10812423 h 11037778"/>
                <a:gd name="connsiteX51" fmla="*/ 1227988 w 5286422"/>
                <a:gd name="connsiteY51" fmla="*/ 10879769 h 11037778"/>
                <a:gd name="connsiteX52" fmla="*/ 1290316 w 5286422"/>
                <a:gd name="connsiteY52" fmla="*/ 10857491 h 11037778"/>
                <a:gd name="connsiteX53" fmla="*/ 1482220 w 5286422"/>
                <a:gd name="connsiteY53" fmla="*/ 11037778 h 11037778"/>
                <a:gd name="connsiteX54" fmla="*/ 1601486 w 5286422"/>
                <a:gd name="connsiteY54" fmla="*/ 11013949 h 11037778"/>
                <a:gd name="connsiteX55" fmla="*/ 1739400 w 5286422"/>
                <a:gd name="connsiteY55" fmla="*/ 10956959 h 11037778"/>
                <a:gd name="connsiteX56" fmla="*/ 1917562 w 5286422"/>
                <a:gd name="connsiteY56" fmla="*/ 10953854 h 11037778"/>
                <a:gd name="connsiteX57" fmla="*/ 2024555 w 5286422"/>
                <a:gd name="connsiteY57" fmla="*/ 10916036 h 11037778"/>
                <a:gd name="connsiteX58" fmla="*/ 2061855 w 5286422"/>
                <a:gd name="connsiteY58" fmla="*/ 10937792 h 11037778"/>
                <a:gd name="connsiteX59" fmla="*/ 2166890 w 5286422"/>
                <a:gd name="connsiteY59" fmla="*/ 10957998 h 11037778"/>
                <a:gd name="connsiteX60" fmla="*/ 2309219 w 5286422"/>
                <a:gd name="connsiteY60" fmla="*/ 10959037 h 11037778"/>
                <a:gd name="connsiteX61" fmla="*/ 2387258 w 5286422"/>
                <a:gd name="connsiteY61" fmla="*/ 10906708 h 11037778"/>
                <a:gd name="connsiteX62" fmla="*/ 2514377 w 5286422"/>
                <a:gd name="connsiteY62" fmla="*/ 10821745 h 11037778"/>
                <a:gd name="connsiteX63" fmla="*/ 2678302 w 5286422"/>
                <a:gd name="connsiteY63" fmla="*/ 10818123 h 11037778"/>
                <a:gd name="connsiteX64" fmla="*/ 2777936 w 5286422"/>
                <a:gd name="connsiteY64" fmla="*/ 10798434 h 11037778"/>
                <a:gd name="connsiteX65" fmla="*/ 2878549 w 5286422"/>
                <a:gd name="connsiteY65" fmla="*/ 10760616 h 11037778"/>
                <a:gd name="connsiteX66" fmla="*/ 2950698 w 5286422"/>
                <a:gd name="connsiteY66" fmla="*/ 10696376 h 11037778"/>
                <a:gd name="connsiteX67" fmla="*/ 3025789 w 5286422"/>
                <a:gd name="connsiteY67" fmla="*/ 10698965 h 11037778"/>
                <a:gd name="connsiteX68" fmla="*/ 3130823 w 5286422"/>
                <a:gd name="connsiteY68" fmla="*/ 10697926 h 11037778"/>
                <a:gd name="connsiteX69" fmla="*/ 3217204 w 5286422"/>
                <a:gd name="connsiteY69" fmla="*/ 10737299 h 11037778"/>
                <a:gd name="connsiteX70" fmla="*/ 3472910 w 5286422"/>
                <a:gd name="connsiteY70" fmla="*/ 10649230 h 11037778"/>
                <a:gd name="connsiteX71" fmla="*/ 3653036 w 5286422"/>
                <a:gd name="connsiteY71" fmla="*/ 10623847 h 11037778"/>
                <a:gd name="connsiteX72" fmla="*/ 3883710 w 5286422"/>
                <a:gd name="connsiteY72" fmla="*/ 10634725 h 11037778"/>
                <a:gd name="connsiteX73" fmla="*/ 4106045 w 5286422"/>
                <a:gd name="connsiteY73" fmla="*/ 10638869 h 11037778"/>
                <a:gd name="connsiteX74" fmla="*/ 4296476 w 5286422"/>
                <a:gd name="connsiteY74" fmla="*/ 10700004 h 11037778"/>
                <a:gd name="connsiteX75" fmla="*/ 4484944 w 5286422"/>
                <a:gd name="connsiteY75" fmla="*/ 10760094 h 11037778"/>
                <a:gd name="connsiteX76" fmla="*/ 4695496 w 5286422"/>
                <a:gd name="connsiteY76" fmla="*/ 10738855 h 11037778"/>
                <a:gd name="connsiteX77" fmla="*/ 4969361 w 5286422"/>
                <a:gd name="connsiteY77" fmla="*/ 10738855 h 11037778"/>
                <a:gd name="connsiteX78" fmla="*/ 5179424 w 5286422"/>
                <a:gd name="connsiteY78" fmla="*/ 10738855 h 11037778"/>
                <a:gd name="connsiteX79" fmla="*/ 5286421 w 5286422"/>
                <a:gd name="connsiteY79" fmla="*/ 10653892 h 11037778"/>
                <a:gd name="connsiteX80" fmla="*/ 5286421 w 5286422"/>
                <a:gd name="connsiteY80" fmla="*/ 7999647 h 1103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5286422" h="11037778">
                  <a:moveTo>
                    <a:pt x="5286422" y="7999647"/>
                  </a:moveTo>
                  <a:lnTo>
                    <a:pt x="5286422" y="3178266"/>
                  </a:lnTo>
                  <a:lnTo>
                    <a:pt x="5286422" y="3178266"/>
                  </a:lnTo>
                  <a:lnTo>
                    <a:pt x="5286422" y="33620"/>
                  </a:lnTo>
                  <a:cubicBezTo>
                    <a:pt x="5279059" y="32582"/>
                    <a:pt x="5271695" y="30508"/>
                    <a:pt x="5263842" y="26882"/>
                  </a:cubicBezTo>
                  <a:cubicBezTo>
                    <a:pt x="5218199" y="70920"/>
                    <a:pt x="5168140" y="-70517"/>
                    <a:pt x="5124950" y="49676"/>
                  </a:cubicBezTo>
                  <a:cubicBezTo>
                    <a:pt x="5081759" y="36210"/>
                    <a:pt x="5053780" y="107182"/>
                    <a:pt x="5012552" y="119616"/>
                  </a:cubicBezTo>
                  <a:cubicBezTo>
                    <a:pt x="4980651" y="9270"/>
                    <a:pt x="4953167" y="159506"/>
                    <a:pt x="4918813" y="139306"/>
                  </a:cubicBezTo>
                  <a:cubicBezTo>
                    <a:pt x="4861385" y="186446"/>
                    <a:pt x="4846175" y="131016"/>
                    <a:pt x="4803474" y="207168"/>
                  </a:cubicBezTo>
                  <a:cubicBezTo>
                    <a:pt x="4763225" y="292132"/>
                    <a:pt x="4705313" y="279698"/>
                    <a:pt x="4666539" y="271930"/>
                  </a:cubicBezTo>
                  <a:cubicBezTo>
                    <a:pt x="4640038" y="362072"/>
                    <a:pt x="4636112" y="394194"/>
                    <a:pt x="4635617" y="403000"/>
                  </a:cubicBezTo>
                  <a:cubicBezTo>
                    <a:pt x="4635127" y="401444"/>
                    <a:pt x="4634148" y="399372"/>
                    <a:pt x="4632675" y="398338"/>
                  </a:cubicBezTo>
                  <a:cubicBezTo>
                    <a:pt x="4604700" y="569298"/>
                    <a:pt x="4507030" y="493140"/>
                    <a:pt x="4389237" y="497286"/>
                  </a:cubicBezTo>
                  <a:cubicBezTo>
                    <a:pt x="4299419" y="419578"/>
                    <a:pt x="4213038" y="481230"/>
                    <a:pt x="4124205" y="536142"/>
                  </a:cubicBezTo>
                  <a:cubicBezTo>
                    <a:pt x="4053529" y="550648"/>
                    <a:pt x="3975980" y="533552"/>
                    <a:pt x="3904815" y="538214"/>
                  </a:cubicBezTo>
                  <a:cubicBezTo>
                    <a:pt x="3861135" y="450146"/>
                    <a:pt x="3830703" y="703478"/>
                    <a:pt x="3790949" y="519046"/>
                  </a:cubicBezTo>
                  <a:cubicBezTo>
                    <a:pt x="3729601" y="605044"/>
                    <a:pt x="3722237" y="369328"/>
                    <a:pt x="3655978" y="478636"/>
                  </a:cubicBezTo>
                  <a:cubicBezTo>
                    <a:pt x="3615735" y="494180"/>
                    <a:pt x="3580397" y="370360"/>
                    <a:pt x="3541133" y="456878"/>
                  </a:cubicBezTo>
                  <a:cubicBezTo>
                    <a:pt x="3498921" y="454290"/>
                    <a:pt x="3451315" y="474490"/>
                    <a:pt x="3408614" y="457912"/>
                  </a:cubicBezTo>
                  <a:cubicBezTo>
                    <a:pt x="3338923" y="375022"/>
                    <a:pt x="3268737" y="459984"/>
                    <a:pt x="3199046" y="457912"/>
                  </a:cubicBezTo>
                  <a:cubicBezTo>
                    <a:pt x="3105791" y="421650"/>
                    <a:pt x="3016468" y="575514"/>
                    <a:pt x="2923702" y="438228"/>
                  </a:cubicBezTo>
                  <a:cubicBezTo>
                    <a:pt x="2860880" y="427350"/>
                    <a:pt x="2794626" y="339276"/>
                    <a:pt x="2745051" y="385384"/>
                  </a:cubicBezTo>
                  <a:cubicBezTo>
                    <a:pt x="2702844" y="286436"/>
                    <a:pt x="2688612" y="318554"/>
                    <a:pt x="2636095" y="297832"/>
                  </a:cubicBezTo>
                  <a:cubicBezTo>
                    <a:pt x="2587505" y="220124"/>
                    <a:pt x="2526646" y="265192"/>
                    <a:pt x="2472165" y="239808"/>
                  </a:cubicBezTo>
                  <a:cubicBezTo>
                    <a:pt x="2416706" y="229446"/>
                    <a:pt x="2334741" y="195256"/>
                    <a:pt x="2283208" y="248096"/>
                  </a:cubicBezTo>
                  <a:cubicBezTo>
                    <a:pt x="2229712" y="212352"/>
                    <a:pt x="2219407" y="340832"/>
                    <a:pt x="2158547" y="279698"/>
                  </a:cubicBezTo>
                  <a:cubicBezTo>
                    <a:pt x="2051550" y="318038"/>
                    <a:pt x="1965169" y="136194"/>
                    <a:pt x="1897930" y="334098"/>
                  </a:cubicBezTo>
                  <a:cubicBezTo>
                    <a:pt x="1885167" y="321142"/>
                    <a:pt x="1869956" y="269336"/>
                    <a:pt x="1850324" y="394710"/>
                  </a:cubicBezTo>
                  <a:cubicBezTo>
                    <a:pt x="1813513" y="336688"/>
                    <a:pt x="1746764" y="505058"/>
                    <a:pt x="1706026" y="396784"/>
                  </a:cubicBezTo>
                  <a:cubicBezTo>
                    <a:pt x="1612776" y="414916"/>
                    <a:pt x="1538174" y="484852"/>
                    <a:pt x="1447867" y="458434"/>
                  </a:cubicBezTo>
                  <a:cubicBezTo>
                    <a:pt x="1355596" y="451178"/>
                    <a:pt x="1269705" y="470868"/>
                    <a:pt x="1176450" y="477602"/>
                  </a:cubicBezTo>
                  <a:cubicBezTo>
                    <a:pt x="1082711" y="356372"/>
                    <a:pt x="987003" y="439784"/>
                    <a:pt x="895712" y="477602"/>
                  </a:cubicBezTo>
                  <a:cubicBezTo>
                    <a:pt x="816694" y="431496"/>
                    <a:pt x="760251" y="456878"/>
                    <a:pt x="723444" y="488996"/>
                  </a:cubicBezTo>
                  <a:cubicBezTo>
                    <a:pt x="740619" y="542876"/>
                    <a:pt x="666511" y="510758"/>
                    <a:pt x="639027" y="517492"/>
                  </a:cubicBezTo>
                  <a:cubicBezTo>
                    <a:pt x="586510" y="516458"/>
                    <a:pt x="464791" y="550132"/>
                    <a:pt x="342088" y="529408"/>
                  </a:cubicBezTo>
                  <a:cubicBezTo>
                    <a:pt x="196321" y="657888"/>
                    <a:pt x="164910" y="614888"/>
                    <a:pt x="44175" y="536142"/>
                  </a:cubicBezTo>
                  <a:cubicBezTo>
                    <a:pt x="29449" y="538214"/>
                    <a:pt x="14727" y="539252"/>
                    <a:pt x="1" y="540286"/>
                  </a:cubicBezTo>
                  <a:lnTo>
                    <a:pt x="1" y="3178266"/>
                  </a:lnTo>
                  <a:lnTo>
                    <a:pt x="0" y="3178266"/>
                  </a:lnTo>
                  <a:lnTo>
                    <a:pt x="1" y="7138934"/>
                  </a:lnTo>
                  <a:lnTo>
                    <a:pt x="1" y="7999647"/>
                  </a:lnTo>
                  <a:lnTo>
                    <a:pt x="1" y="10414548"/>
                  </a:lnTo>
                  <a:cubicBezTo>
                    <a:pt x="21106" y="10335801"/>
                    <a:pt x="98161" y="10250316"/>
                    <a:pt x="186995" y="10338907"/>
                  </a:cubicBezTo>
                  <a:cubicBezTo>
                    <a:pt x="368594" y="10339424"/>
                    <a:pt x="400984" y="10406259"/>
                    <a:pt x="456938" y="10337874"/>
                  </a:cubicBezTo>
                  <a:cubicBezTo>
                    <a:pt x="513381" y="10428531"/>
                    <a:pt x="456448" y="10364291"/>
                    <a:pt x="526629" y="10374136"/>
                  </a:cubicBezTo>
                  <a:cubicBezTo>
                    <a:pt x="541356" y="10424387"/>
                    <a:pt x="665527" y="10469982"/>
                    <a:pt x="704791" y="10401075"/>
                  </a:cubicBezTo>
                  <a:cubicBezTo>
                    <a:pt x="748471" y="10547689"/>
                    <a:pt x="720986" y="10456510"/>
                    <a:pt x="781846" y="10459099"/>
                  </a:cubicBezTo>
                  <a:cubicBezTo>
                    <a:pt x="815715" y="10459621"/>
                    <a:pt x="822584" y="10374652"/>
                    <a:pt x="881480" y="10489149"/>
                  </a:cubicBezTo>
                  <a:cubicBezTo>
                    <a:pt x="929581" y="10482932"/>
                    <a:pt x="979640" y="10510905"/>
                    <a:pt x="1008599" y="10527483"/>
                  </a:cubicBezTo>
                  <a:cubicBezTo>
                    <a:pt x="1004177" y="10528000"/>
                    <a:pt x="1006146" y="10509872"/>
                    <a:pt x="1012035" y="10635758"/>
                  </a:cubicBezTo>
                  <a:cubicBezTo>
                    <a:pt x="1062584" y="10630580"/>
                    <a:pt x="1134244" y="10790661"/>
                    <a:pt x="1164181" y="10812423"/>
                  </a:cubicBezTo>
                  <a:cubicBezTo>
                    <a:pt x="1157313" y="10702593"/>
                    <a:pt x="1214735" y="10868891"/>
                    <a:pt x="1227988" y="10879769"/>
                  </a:cubicBezTo>
                  <a:cubicBezTo>
                    <a:pt x="1253015" y="10982865"/>
                    <a:pt x="1265289" y="10825373"/>
                    <a:pt x="1290316" y="10857491"/>
                  </a:cubicBezTo>
                  <a:cubicBezTo>
                    <a:pt x="1404182" y="10788589"/>
                    <a:pt x="1410566" y="10942976"/>
                    <a:pt x="1482220" y="11037778"/>
                  </a:cubicBezTo>
                  <a:cubicBezTo>
                    <a:pt x="1509216" y="10984421"/>
                    <a:pt x="1574981" y="11056950"/>
                    <a:pt x="1601486" y="11013949"/>
                  </a:cubicBezTo>
                  <a:cubicBezTo>
                    <a:pt x="1649582" y="10938831"/>
                    <a:pt x="1678541" y="10939865"/>
                    <a:pt x="1739400" y="10956959"/>
                  </a:cubicBezTo>
                  <a:cubicBezTo>
                    <a:pt x="1797807" y="10879769"/>
                    <a:pt x="1860140" y="11018094"/>
                    <a:pt x="1917562" y="10953854"/>
                  </a:cubicBezTo>
                  <a:cubicBezTo>
                    <a:pt x="1951916" y="10971987"/>
                    <a:pt x="1986275" y="10861118"/>
                    <a:pt x="2024555" y="10916036"/>
                  </a:cubicBezTo>
                  <a:cubicBezTo>
                    <a:pt x="2052039" y="10993743"/>
                    <a:pt x="2042718" y="11007733"/>
                    <a:pt x="2061855" y="10937792"/>
                  </a:cubicBezTo>
                  <a:cubicBezTo>
                    <a:pt x="2101120" y="11061612"/>
                    <a:pt x="2110446" y="10959554"/>
                    <a:pt x="2166890" y="10957998"/>
                  </a:cubicBezTo>
                  <a:cubicBezTo>
                    <a:pt x="2206154" y="10889097"/>
                    <a:pt x="2270939" y="10998405"/>
                    <a:pt x="2309219" y="10959037"/>
                  </a:cubicBezTo>
                  <a:cubicBezTo>
                    <a:pt x="2340141" y="10992710"/>
                    <a:pt x="2365663" y="11035189"/>
                    <a:pt x="2387258" y="10906708"/>
                  </a:cubicBezTo>
                  <a:cubicBezTo>
                    <a:pt x="2426033" y="10921736"/>
                    <a:pt x="2455970" y="10882358"/>
                    <a:pt x="2514377" y="10821745"/>
                  </a:cubicBezTo>
                  <a:cubicBezTo>
                    <a:pt x="2565420" y="10811384"/>
                    <a:pt x="2625790" y="10879769"/>
                    <a:pt x="2678302" y="10818123"/>
                  </a:cubicBezTo>
                  <a:cubicBezTo>
                    <a:pt x="2731308" y="10881841"/>
                    <a:pt x="2736219" y="10746110"/>
                    <a:pt x="2777936" y="10798434"/>
                  </a:cubicBezTo>
                  <a:cubicBezTo>
                    <a:pt x="2811310" y="10859046"/>
                    <a:pt x="2849595" y="10736782"/>
                    <a:pt x="2878549" y="10760616"/>
                  </a:cubicBezTo>
                  <a:cubicBezTo>
                    <a:pt x="2911923" y="10839362"/>
                    <a:pt x="2907507" y="10665292"/>
                    <a:pt x="2950698" y="10696376"/>
                  </a:cubicBezTo>
                  <a:cubicBezTo>
                    <a:pt x="2963951" y="10775122"/>
                    <a:pt x="3017936" y="10669953"/>
                    <a:pt x="3025789" y="10698965"/>
                  </a:cubicBezTo>
                  <a:cubicBezTo>
                    <a:pt x="3060637" y="10665292"/>
                    <a:pt x="3095975" y="10621252"/>
                    <a:pt x="3130823" y="10697926"/>
                  </a:cubicBezTo>
                  <a:cubicBezTo>
                    <a:pt x="3179414" y="10632652"/>
                    <a:pt x="3178919" y="10710882"/>
                    <a:pt x="3217204" y="10737299"/>
                  </a:cubicBezTo>
                  <a:cubicBezTo>
                    <a:pt x="3286895" y="10773050"/>
                    <a:pt x="3404198" y="10669953"/>
                    <a:pt x="3472910" y="10649230"/>
                  </a:cubicBezTo>
                  <a:cubicBezTo>
                    <a:pt x="3533280" y="10612446"/>
                    <a:pt x="3595118" y="10573073"/>
                    <a:pt x="3653036" y="10623847"/>
                  </a:cubicBezTo>
                  <a:cubicBezTo>
                    <a:pt x="3728616" y="10576184"/>
                    <a:pt x="3809602" y="10622291"/>
                    <a:pt x="3883710" y="10634725"/>
                  </a:cubicBezTo>
                  <a:cubicBezTo>
                    <a:pt x="3954385" y="10644569"/>
                    <a:pt x="4034386" y="10750255"/>
                    <a:pt x="4106045" y="10638869"/>
                  </a:cubicBezTo>
                  <a:cubicBezTo>
                    <a:pt x="4182116" y="10590168"/>
                    <a:pt x="4239543" y="10692748"/>
                    <a:pt x="4296476" y="10700004"/>
                  </a:cubicBezTo>
                  <a:cubicBezTo>
                    <a:pt x="4353409" y="10721243"/>
                    <a:pt x="4409848" y="10781856"/>
                    <a:pt x="4484944" y="10760094"/>
                  </a:cubicBezTo>
                  <a:cubicBezTo>
                    <a:pt x="4557582" y="10718654"/>
                    <a:pt x="4622858" y="10770977"/>
                    <a:pt x="4695496" y="10738855"/>
                  </a:cubicBezTo>
                  <a:cubicBezTo>
                    <a:pt x="4786784" y="10657520"/>
                    <a:pt x="4878074" y="10640425"/>
                    <a:pt x="4969361" y="10738855"/>
                  </a:cubicBezTo>
                  <a:cubicBezTo>
                    <a:pt x="5039547" y="10674614"/>
                    <a:pt x="5110711" y="10758544"/>
                    <a:pt x="5179424" y="10738855"/>
                  </a:cubicBezTo>
                  <a:cubicBezTo>
                    <a:pt x="5215746" y="10662181"/>
                    <a:pt x="5251573" y="10648714"/>
                    <a:pt x="5286421" y="10653892"/>
                  </a:cubicBezTo>
                  <a:lnTo>
                    <a:pt x="5286421" y="799964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  <a:effectLst>
              <a:outerShdw blurRad="317500" rotWithShape="0">
                <a:scrgbClr r="0" g="0" b="0">
                  <a:alpha val="20000"/>
                </a:scrgb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id-ID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274F764-2137-4C27-B81F-18918C46C089}"/>
                </a:ext>
              </a:extLst>
            </p:cNvPr>
            <p:cNvSpPr txBox="1"/>
            <p:nvPr/>
          </p:nvSpPr>
          <p:spPr>
            <a:xfrm rot="20716900">
              <a:off x="3179917" y="4800619"/>
              <a:ext cx="1543504" cy="67710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accent1"/>
                  </a:solidFill>
                  <a:latin typeface="+mj-lt"/>
                </a:rPr>
                <a:t>7.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B542A90-B75D-F14A-8D3C-5FB78C8BEB4C}"/>
              </a:ext>
            </a:extLst>
          </p:cNvPr>
          <p:cNvSpPr txBox="1"/>
          <p:nvPr/>
        </p:nvSpPr>
        <p:spPr>
          <a:xfrm>
            <a:off x="5383631" y="1390751"/>
            <a:ext cx="6465737" cy="73866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ID" sz="4800" dirty="0">
                <a:solidFill>
                  <a:schemeClr val="accent1"/>
                </a:solidFill>
                <a:latin typeface="+mj-lt"/>
              </a:rPr>
              <a:t>t1</a:t>
            </a:r>
          </a:p>
        </p:txBody>
      </p:sp>
      <p:sp>
        <p:nvSpPr>
          <p:cNvPr id="23" name="RightSub">
            <a:extLst>
              <a:ext uri="{FF2B5EF4-FFF2-40B4-BE49-F238E27FC236}">
                <a16:creationId xmlns:a16="http://schemas.microsoft.com/office/drawing/2014/main" id="{3E83D863-5E2D-4649-A7AE-92919B547A23}"/>
              </a:ext>
            </a:extLst>
          </p:cNvPr>
          <p:cNvSpPr txBox="1"/>
          <p:nvPr/>
        </p:nvSpPr>
        <p:spPr>
          <a:xfrm>
            <a:off x="5383630" y="2192796"/>
            <a:ext cx="6465737" cy="33374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t2</a:t>
            </a:r>
            <a:endParaRPr lang="en-ID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Justify Text Body">
            <a:extLst>
              <a:ext uri="{FF2B5EF4-FFF2-40B4-BE49-F238E27FC236}">
                <a16:creationId xmlns:a16="http://schemas.microsoft.com/office/drawing/2014/main" id="{7EB7945C-3B5F-9042-83BF-CF5E05109C8D}"/>
              </a:ext>
            </a:extLst>
          </p:cNvPr>
          <p:cNvSpPr txBox="1"/>
          <p:nvPr/>
        </p:nvSpPr>
        <p:spPr>
          <a:xfrm>
            <a:off x="5371887" y="2589923"/>
            <a:ext cx="6477481" cy="2920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#t3#</a:t>
            </a:r>
            <a:endParaRPr lang="en-ID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437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igures">
            <a:extLst>
              <a:ext uri="{FF2B5EF4-FFF2-40B4-BE49-F238E27FC236}">
                <a16:creationId xmlns:a16="http://schemas.microsoft.com/office/drawing/2014/main" id="{268CF164-37F6-44FA-82CC-71F9C2B8EC07}"/>
              </a:ext>
            </a:extLst>
          </p:cNvPr>
          <p:cNvSpPr/>
          <p:nvPr/>
        </p:nvSpPr>
        <p:spPr>
          <a:xfrm>
            <a:off x="-1610" y="1373039"/>
            <a:ext cx="6070614" cy="5489044"/>
          </a:xfrm>
          <a:custGeom>
            <a:avLst/>
            <a:gdLst>
              <a:gd name="connsiteX0" fmla="*/ 5698496 w 6070614"/>
              <a:gd name="connsiteY0" fmla="*/ 5489045 h 5489044"/>
              <a:gd name="connsiteX1" fmla="*/ 2653 w 6070614"/>
              <a:gd name="connsiteY1" fmla="*/ 5489045 h 5489044"/>
              <a:gd name="connsiteX2" fmla="*/ 107 w 6070614"/>
              <a:gd name="connsiteY2" fmla="*/ 5451867 h 5489044"/>
              <a:gd name="connsiteX3" fmla="*/ 107 w 6070614"/>
              <a:gd name="connsiteY3" fmla="*/ 4363466 h 5489044"/>
              <a:gd name="connsiteX4" fmla="*/ 107 w 6070614"/>
              <a:gd name="connsiteY4" fmla="*/ 4341672 h 5489044"/>
              <a:gd name="connsiteX5" fmla="*/ 26842 w 6070614"/>
              <a:gd name="connsiteY5" fmla="*/ 4312187 h 5489044"/>
              <a:gd name="connsiteX6" fmla="*/ 99408 w 6070614"/>
              <a:gd name="connsiteY6" fmla="*/ 4291675 h 5489044"/>
              <a:gd name="connsiteX7" fmla="*/ 259819 w 6070614"/>
              <a:gd name="connsiteY7" fmla="*/ 4266035 h 5489044"/>
              <a:gd name="connsiteX8" fmla="*/ 494069 w 6070614"/>
              <a:gd name="connsiteY8" fmla="*/ 4251933 h 5489044"/>
              <a:gd name="connsiteX9" fmla="*/ 598463 w 6070614"/>
              <a:gd name="connsiteY9" fmla="*/ 4232704 h 5489044"/>
              <a:gd name="connsiteX10" fmla="*/ 724500 w 6070614"/>
              <a:gd name="connsiteY10" fmla="*/ 4185271 h 5489044"/>
              <a:gd name="connsiteX11" fmla="*/ 853083 w 6070614"/>
              <a:gd name="connsiteY11" fmla="*/ 4098096 h 5489044"/>
              <a:gd name="connsiteX12" fmla="*/ 960023 w 6070614"/>
              <a:gd name="connsiteY12" fmla="*/ 4023741 h 5489044"/>
              <a:gd name="connsiteX13" fmla="*/ 968935 w 6070614"/>
              <a:gd name="connsiteY13" fmla="*/ 3999383 h 5489044"/>
              <a:gd name="connsiteX14" fmla="*/ 907826 w 6070614"/>
              <a:gd name="connsiteY14" fmla="*/ 3949386 h 5489044"/>
              <a:gd name="connsiteX15" fmla="*/ 785609 w 6070614"/>
              <a:gd name="connsiteY15" fmla="*/ 3922465 h 5489044"/>
              <a:gd name="connsiteX16" fmla="*/ 583186 w 6070614"/>
              <a:gd name="connsiteY16" fmla="*/ 3894261 h 5489044"/>
              <a:gd name="connsiteX17" fmla="*/ 309470 w 6070614"/>
              <a:gd name="connsiteY17" fmla="*/ 3854519 h 5489044"/>
              <a:gd name="connsiteX18" fmla="*/ 157971 w 6070614"/>
              <a:gd name="connsiteY18" fmla="*/ 3835290 h 5489044"/>
              <a:gd name="connsiteX19" fmla="*/ 52304 w 6070614"/>
              <a:gd name="connsiteY19" fmla="*/ 3819906 h 5489044"/>
              <a:gd name="connsiteX20" fmla="*/ 1380 w 6070614"/>
              <a:gd name="connsiteY20" fmla="*/ 3759653 h 5489044"/>
              <a:gd name="connsiteX21" fmla="*/ 1380 w 6070614"/>
              <a:gd name="connsiteY21" fmla="*/ 1108518 h 5489044"/>
              <a:gd name="connsiteX22" fmla="*/ 1380 w 6070614"/>
              <a:gd name="connsiteY22" fmla="*/ 1080314 h 5489044"/>
              <a:gd name="connsiteX23" fmla="*/ 25569 w 6070614"/>
              <a:gd name="connsiteY23" fmla="*/ 1057238 h 5489044"/>
              <a:gd name="connsiteX24" fmla="*/ 332385 w 6070614"/>
              <a:gd name="connsiteY24" fmla="*/ 1080314 h 5489044"/>
              <a:gd name="connsiteX25" fmla="*/ 566636 w 6070614"/>
              <a:gd name="connsiteY25" fmla="*/ 1112364 h 5489044"/>
              <a:gd name="connsiteX26" fmla="*/ 639202 w 6070614"/>
              <a:gd name="connsiteY26" fmla="*/ 1108518 h 5489044"/>
              <a:gd name="connsiteX27" fmla="*/ 785609 w 6070614"/>
              <a:gd name="connsiteY27" fmla="*/ 1120055 h 5489044"/>
              <a:gd name="connsiteX28" fmla="*/ 1009674 w 6070614"/>
              <a:gd name="connsiteY28" fmla="*/ 1134157 h 5489044"/>
              <a:gd name="connsiteX29" fmla="*/ 1064417 w 6070614"/>
              <a:gd name="connsiteY29" fmla="*/ 1136721 h 5489044"/>
              <a:gd name="connsiteX30" fmla="*/ 1124253 w 6070614"/>
              <a:gd name="connsiteY30" fmla="*/ 1190564 h 5489044"/>
              <a:gd name="connsiteX31" fmla="*/ 1128072 w 6070614"/>
              <a:gd name="connsiteY31" fmla="*/ 1263637 h 5489044"/>
              <a:gd name="connsiteX32" fmla="*/ 1139530 w 6070614"/>
              <a:gd name="connsiteY32" fmla="*/ 1416193 h 5489044"/>
              <a:gd name="connsiteX33" fmla="*/ 1144622 w 6070614"/>
              <a:gd name="connsiteY33" fmla="*/ 1649513 h 5489044"/>
              <a:gd name="connsiteX34" fmla="*/ 1162446 w 6070614"/>
              <a:gd name="connsiteY34" fmla="*/ 2125128 h 5489044"/>
              <a:gd name="connsiteX35" fmla="*/ 1171357 w 6070614"/>
              <a:gd name="connsiteY35" fmla="*/ 2437931 h 5489044"/>
              <a:gd name="connsiteX36" fmla="*/ 1193000 w 6070614"/>
              <a:gd name="connsiteY36" fmla="*/ 2962261 h 5489044"/>
              <a:gd name="connsiteX37" fmla="*/ 1212097 w 6070614"/>
              <a:gd name="connsiteY37" fmla="*/ 3044308 h 5489044"/>
              <a:gd name="connsiteX38" fmla="*/ 1324129 w 6070614"/>
              <a:gd name="connsiteY38" fmla="*/ 3136611 h 5489044"/>
              <a:gd name="connsiteX39" fmla="*/ 1646223 w 6070614"/>
              <a:gd name="connsiteY39" fmla="*/ 3344291 h 5489044"/>
              <a:gd name="connsiteX40" fmla="*/ 1690782 w 6070614"/>
              <a:gd name="connsiteY40" fmla="*/ 3339164 h 5489044"/>
              <a:gd name="connsiteX41" fmla="*/ 1841007 w 6070614"/>
              <a:gd name="connsiteY41" fmla="*/ 3112253 h 5489044"/>
              <a:gd name="connsiteX42" fmla="*/ 1936490 w 6070614"/>
              <a:gd name="connsiteY42" fmla="*/ 2944314 h 5489044"/>
              <a:gd name="connsiteX43" fmla="*/ 2131274 w 6070614"/>
              <a:gd name="connsiteY43" fmla="*/ 2622536 h 5489044"/>
              <a:gd name="connsiteX44" fmla="*/ 2230576 w 6070614"/>
              <a:gd name="connsiteY44" fmla="*/ 2454597 h 5489044"/>
              <a:gd name="connsiteX45" fmla="*/ 2412629 w 6070614"/>
              <a:gd name="connsiteY45" fmla="*/ 2300759 h 5489044"/>
              <a:gd name="connsiteX46" fmla="*/ 2444456 w 6070614"/>
              <a:gd name="connsiteY46" fmla="*/ 2225122 h 5489044"/>
              <a:gd name="connsiteX47" fmla="*/ 2389713 w 6070614"/>
              <a:gd name="connsiteY47" fmla="*/ 2205893 h 5489044"/>
              <a:gd name="connsiteX48" fmla="*/ 2267495 w 6070614"/>
              <a:gd name="connsiteY48" fmla="*/ 2187945 h 5489044"/>
              <a:gd name="connsiteX49" fmla="*/ 2160555 w 6070614"/>
              <a:gd name="connsiteY49" fmla="*/ 2077695 h 5489044"/>
              <a:gd name="connsiteX50" fmla="*/ 2071438 w 6070614"/>
              <a:gd name="connsiteY50" fmla="*/ 1870014 h 5489044"/>
              <a:gd name="connsiteX51" fmla="*/ 1982321 w 6070614"/>
              <a:gd name="connsiteY51" fmla="*/ 1608490 h 5489044"/>
              <a:gd name="connsiteX52" fmla="*/ 1960678 w 6070614"/>
              <a:gd name="connsiteY52" fmla="*/ 1437987 h 5489044"/>
              <a:gd name="connsiteX53" fmla="*/ 1936490 w 6070614"/>
              <a:gd name="connsiteY53" fmla="*/ 1407219 h 5489044"/>
              <a:gd name="connsiteX54" fmla="*/ 1812999 w 6070614"/>
              <a:gd name="connsiteY54" fmla="*/ 1295687 h 5489044"/>
              <a:gd name="connsiteX55" fmla="*/ 1756983 w 6070614"/>
              <a:gd name="connsiteY55" fmla="*/ 1140567 h 5489044"/>
              <a:gd name="connsiteX56" fmla="*/ 1805360 w 6070614"/>
              <a:gd name="connsiteY56" fmla="*/ 1052110 h 5489044"/>
              <a:gd name="connsiteX57" fmla="*/ 1912301 w 6070614"/>
              <a:gd name="connsiteY57" fmla="*/ 1043137 h 5489044"/>
              <a:gd name="connsiteX58" fmla="*/ 1961952 w 6070614"/>
              <a:gd name="connsiteY58" fmla="*/ 955962 h 5489044"/>
              <a:gd name="connsiteX59" fmla="*/ 1954313 w 6070614"/>
              <a:gd name="connsiteY59" fmla="*/ 943142 h 5489044"/>
              <a:gd name="connsiteX60" fmla="*/ 1967044 w 6070614"/>
              <a:gd name="connsiteY60" fmla="*/ 911093 h 5489044"/>
              <a:gd name="connsiteX61" fmla="*/ 2011602 w 6070614"/>
              <a:gd name="connsiteY61" fmla="*/ 845712 h 5489044"/>
              <a:gd name="connsiteX62" fmla="*/ 1983594 w 6070614"/>
              <a:gd name="connsiteY62" fmla="*/ 814944 h 5489044"/>
              <a:gd name="connsiteX63" fmla="*/ 1963225 w 6070614"/>
              <a:gd name="connsiteY63" fmla="*/ 730333 h 5489044"/>
              <a:gd name="connsiteX64" fmla="*/ 1972136 w 6070614"/>
              <a:gd name="connsiteY64" fmla="*/ 702130 h 5489044"/>
              <a:gd name="connsiteX65" fmla="*/ 1997598 w 6070614"/>
              <a:gd name="connsiteY65" fmla="*/ 563676 h 5489044"/>
              <a:gd name="connsiteX66" fmla="*/ 2011602 w 6070614"/>
              <a:gd name="connsiteY66" fmla="*/ 495731 h 5489044"/>
              <a:gd name="connsiteX67" fmla="*/ 2021787 w 6070614"/>
              <a:gd name="connsiteY67" fmla="*/ 459835 h 5489044"/>
              <a:gd name="connsiteX68" fmla="*/ 2159282 w 6070614"/>
              <a:gd name="connsiteY68" fmla="*/ 313690 h 5489044"/>
              <a:gd name="connsiteX69" fmla="*/ 2248399 w 6070614"/>
              <a:gd name="connsiteY69" fmla="*/ 250873 h 5489044"/>
              <a:gd name="connsiteX70" fmla="*/ 2254764 w 6070614"/>
              <a:gd name="connsiteY70" fmla="*/ 273948 h 5489044"/>
              <a:gd name="connsiteX71" fmla="*/ 2273861 w 6070614"/>
              <a:gd name="connsiteY71" fmla="*/ 267538 h 5489044"/>
              <a:gd name="connsiteX72" fmla="*/ 2463552 w 6070614"/>
              <a:gd name="connsiteY72" fmla="*/ 172672 h 5489044"/>
              <a:gd name="connsiteX73" fmla="*/ 2486468 w 6070614"/>
              <a:gd name="connsiteY73" fmla="*/ 158570 h 5489044"/>
              <a:gd name="connsiteX74" fmla="*/ 2541212 w 6070614"/>
              <a:gd name="connsiteY74" fmla="*/ 138058 h 5489044"/>
              <a:gd name="connsiteX75" fmla="*/ 2560308 w 6070614"/>
              <a:gd name="connsiteY75" fmla="*/ 135494 h 5489044"/>
              <a:gd name="connsiteX76" fmla="*/ 2553943 w 6070614"/>
              <a:gd name="connsiteY76" fmla="*/ 117547 h 5489044"/>
              <a:gd name="connsiteX77" fmla="*/ 2550123 w 6070614"/>
              <a:gd name="connsiteY77" fmla="*/ 93189 h 5489044"/>
              <a:gd name="connsiteX78" fmla="*/ 2567947 w 6070614"/>
              <a:gd name="connsiteY78" fmla="*/ 89343 h 5489044"/>
              <a:gd name="connsiteX79" fmla="*/ 2646879 w 6070614"/>
              <a:gd name="connsiteY79" fmla="*/ 112419 h 5489044"/>
              <a:gd name="connsiteX80" fmla="*/ 2687618 w 6070614"/>
              <a:gd name="connsiteY80" fmla="*/ 118829 h 5489044"/>
              <a:gd name="connsiteX81" fmla="*/ 2831478 w 6070614"/>
              <a:gd name="connsiteY81" fmla="*/ 106009 h 5489044"/>
              <a:gd name="connsiteX82" fmla="*/ 2892587 w 6070614"/>
              <a:gd name="connsiteY82" fmla="*/ 91907 h 5489044"/>
              <a:gd name="connsiteX83" fmla="*/ 2898952 w 6070614"/>
              <a:gd name="connsiteY83" fmla="*/ 58576 h 5489044"/>
              <a:gd name="connsiteX84" fmla="*/ 2909137 w 6070614"/>
              <a:gd name="connsiteY84" fmla="*/ 16270 h 5489044"/>
              <a:gd name="connsiteX85" fmla="*/ 3100102 w 6070614"/>
              <a:gd name="connsiteY85" fmla="*/ 17552 h 5489044"/>
              <a:gd name="connsiteX86" fmla="*/ 3241416 w 6070614"/>
              <a:gd name="connsiteY86" fmla="*/ 75241 h 5489044"/>
              <a:gd name="connsiteX87" fmla="*/ 3246508 w 6070614"/>
              <a:gd name="connsiteY87" fmla="*/ 80369 h 5489044"/>
              <a:gd name="connsiteX88" fmla="*/ 3265605 w 6070614"/>
              <a:gd name="connsiteY88" fmla="*/ 100881 h 5489044"/>
              <a:gd name="connsiteX89" fmla="*/ 3265605 w 6070614"/>
              <a:gd name="connsiteY89" fmla="*/ 108573 h 5489044"/>
              <a:gd name="connsiteX90" fmla="*/ 3269424 w 6070614"/>
              <a:gd name="connsiteY90" fmla="*/ 112419 h 5489044"/>
              <a:gd name="connsiteX91" fmla="*/ 3288521 w 6070614"/>
              <a:gd name="connsiteY91" fmla="*/ 131648 h 5489044"/>
              <a:gd name="connsiteX92" fmla="*/ 3287247 w 6070614"/>
              <a:gd name="connsiteY92" fmla="*/ 132930 h 5489044"/>
              <a:gd name="connsiteX93" fmla="*/ 3289793 w 6070614"/>
              <a:gd name="connsiteY93" fmla="*/ 136776 h 5489044"/>
              <a:gd name="connsiteX94" fmla="*/ 3289793 w 6070614"/>
              <a:gd name="connsiteY94" fmla="*/ 136776 h 5489044"/>
              <a:gd name="connsiteX95" fmla="*/ 3296159 w 6070614"/>
              <a:gd name="connsiteY95" fmla="*/ 143186 h 5489044"/>
              <a:gd name="connsiteX96" fmla="*/ 3307617 w 6070614"/>
              <a:gd name="connsiteY96" fmla="*/ 149596 h 5489044"/>
              <a:gd name="connsiteX97" fmla="*/ 3313983 w 6070614"/>
              <a:gd name="connsiteY97" fmla="*/ 156006 h 5489044"/>
              <a:gd name="connsiteX98" fmla="*/ 3313983 w 6070614"/>
              <a:gd name="connsiteY98" fmla="*/ 156006 h 5489044"/>
              <a:gd name="connsiteX99" fmla="*/ 3319075 w 6070614"/>
              <a:gd name="connsiteY99" fmla="*/ 162416 h 5489044"/>
              <a:gd name="connsiteX100" fmla="*/ 3386549 w 6070614"/>
              <a:gd name="connsiteY100" fmla="*/ 204721 h 5489044"/>
              <a:gd name="connsiteX101" fmla="*/ 3456569 w 6070614"/>
              <a:gd name="connsiteY101" fmla="*/ 314972 h 5489044"/>
              <a:gd name="connsiteX102" fmla="*/ 3478212 w 6070614"/>
              <a:gd name="connsiteY102" fmla="*/ 344457 h 5489044"/>
              <a:gd name="connsiteX103" fmla="*/ 3624618 w 6070614"/>
              <a:gd name="connsiteY103" fmla="*/ 571368 h 5489044"/>
              <a:gd name="connsiteX104" fmla="*/ 3706097 w 6070614"/>
              <a:gd name="connsiteY104" fmla="*/ 748281 h 5489044"/>
              <a:gd name="connsiteX105" fmla="*/ 3722647 w 6070614"/>
              <a:gd name="connsiteY105" fmla="*/ 816226 h 5489044"/>
              <a:gd name="connsiteX106" fmla="*/ 3805398 w 6070614"/>
              <a:gd name="connsiteY106" fmla="*/ 1020061 h 5489044"/>
              <a:gd name="connsiteX107" fmla="*/ 3806671 w 6070614"/>
              <a:gd name="connsiteY107" fmla="*/ 1034163 h 5489044"/>
              <a:gd name="connsiteX108" fmla="*/ 3797760 w 6070614"/>
              <a:gd name="connsiteY108" fmla="*/ 1058520 h 5489044"/>
              <a:gd name="connsiteX109" fmla="*/ 3858869 w 6070614"/>
              <a:gd name="connsiteY109" fmla="*/ 1221332 h 5489044"/>
              <a:gd name="connsiteX110" fmla="*/ 3870326 w 6070614"/>
              <a:gd name="connsiteY110" fmla="*/ 1237998 h 5489044"/>
              <a:gd name="connsiteX111" fmla="*/ 3881784 w 6070614"/>
              <a:gd name="connsiteY111" fmla="*/ 1253381 h 5489044"/>
              <a:gd name="connsiteX112" fmla="*/ 3939074 w 6070614"/>
              <a:gd name="connsiteY112" fmla="*/ 1380297 h 5489044"/>
              <a:gd name="connsiteX113" fmla="*/ 3945439 w 6070614"/>
              <a:gd name="connsiteY113" fmla="*/ 1421321 h 5489044"/>
              <a:gd name="connsiteX114" fmla="*/ 3945439 w 6070614"/>
              <a:gd name="connsiteY114" fmla="*/ 1432859 h 5489044"/>
              <a:gd name="connsiteX115" fmla="*/ 3982359 w 6070614"/>
              <a:gd name="connsiteY115" fmla="*/ 1516187 h 5489044"/>
              <a:gd name="connsiteX116" fmla="*/ 4053652 w 6070614"/>
              <a:gd name="connsiteY116" fmla="*/ 1662333 h 5489044"/>
              <a:gd name="connsiteX117" fmla="*/ 4096938 w 6070614"/>
              <a:gd name="connsiteY117" fmla="*/ 1772583 h 5489044"/>
              <a:gd name="connsiteX118" fmla="*/ 4119854 w 6070614"/>
              <a:gd name="connsiteY118" fmla="*/ 1857194 h 5489044"/>
              <a:gd name="connsiteX119" fmla="*/ 4194967 w 6070614"/>
              <a:gd name="connsiteY119" fmla="*/ 1998212 h 5489044"/>
              <a:gd name="connsiteX120" fmla="*/ 4238252 w 6070614"/>
              <a:gd name="connsiteY120" fmla="*/ 2064875 h 5489044"/>
              <a:gd name="connsiteX121" fmla="*/ 4267533 w 6070614"/>
              <a:gd name="connsiteY121" fmla="*/ 2072567 h 5489044"/>
              <a:gd name="connsiteX122" fmla="*/ 4319730 w 6070614"/>
              <a:gd name="connsiteY122" fmla="*/ 2172561 h 5489044"/>
              <a:gd name="connsiteX123" fmla="*/ 4275172 w 6070614"/>
              <a:gd name="connsiteY123" fmla="*/ 2141794 h 5489044"/>
              <a:gd name="connsiteX124" fmla="*/ 4277718 w 6070614"/>
              <a:gd name="connsiteY124" fmla="*/ 2161023 h 5489044"/>
              <a:gd name="connsiteX125" fmla="*/ 4252256 w 6070614"/>
              <a:gd name="connsiteY125" fmla="*/ 2145640 h 5489044"/>
              <a:gd name="connsiteX126" fmla="*/ 4262441 w 6070614"/>
              <a:gd name="connsiteY126" fmla="*/ 2163587 h 5489044"/>
              <a:gd name="connsiteX127" fmla="*/ 4276445 w 6070614"/>
              <a:gd name="connsiteY127" fmla="*/ 2180253 h 5489044"/>
              <a:gd name="connsiteX128" fmla="*/ 4259895 w 6070614"/>
              <a:gd name="connsiteY128" fmla="*/ 2185381 h 5489044"/>
              <a:gd name="connsiteX129" fmla="*/ 4431763 w 6070614"/>
              <a:gd name="connsiteY129" fmla="*/ 2376396 h 5489044"/>
              <a:gd name="connsiteX130" fmla="*/ 4440675 w 6070614"/>
              <a:gd name="connsiteY130" fmla="*/ 2332809 h 5489044"/>
              <a:gd name="connsiteX131" fmla="*/ 4564165 w 6070614"/>
              <a:gd name="connsiteY131" fmla="*/ 2435367 h 5489044"/>
              <a:gd name="connsiteX132" fmla="*/ 4650736 w 6070614"/>
              <a:gd name="connsiteY132" fmla="*/ 2530234 h 5489044"/>
              <a:gd name="connsiteX133" fmla="*/ 4798415 w 6070614"/>
              <a:gd name="connsiteY133" fmla="*/ 2678944 h 5489044"/>
              <a:gd name="connsiteX134" fmla="*/ 4814966 w 6070614"/>
              <a:gd name="connsiteY134" fmla="*/ 2690481 h 5489044"/>
              <a:gd name="connsiteX135" fmla="*/ 4826424 w 6070614"/>
              <a:gd name="connsiteY135" fmla="*/ 2707147 h 5489044"/>
              <a:gd name="connsiteX136" fmla="*/ 4835335 w 6070614"/>
              <a:gd name="connsiteY136" fmla="*/ 2730223 h 5489044"/>
              <a:gd name="connsiteX137" fmla="*/ 4862070 w 6070614"/>
              <a:gd name="connsiteY137" fmla="*/ 2799450 h 5489044"/>
              <a:gd name="connsiteX138" fmla="*/ 4872255 w 6070614"/>
              <a:gd name="connsiteY138" fmla="*/ 2817397 h 5489044"/>
              <a:gd name="connsiteX139" fmla="*/ 4919360 w 6070614"/>
              <a:gd name="connsiteY139" fmla="*/ 2868677 h 5489044"/>
              <a:gd name="connsiteX140" fmla="*/ 4920633 w 6070614"/>
              <a:gd name="connsiteY140" fmla="*/ 2889188 h 5489044"/>
              <a:gd name="connsiteX141" fmla="*/ 4901536 w 6070614"/>
              <a:gd name="connsiteY141" fmla="*/ 2884061 h 5489044"/>
              <a:gd name="connsiteX142" fmla="*/ 4850612 w 6070614"/>
              <a:gd name="connsiteY142" fmla="*/ 2828935 h 5489044"/>
              <a:gd name="connsiteX143" fmla="*/ 4862070 w 6070614"/>
              <a:gd name="connsiteY143" fmla="*/ 2859703 h 5489044"/>
              <a:gd name="connsiteX144" fmla="*/ 4921906 w 6070614"/>
              <a:gd name="connsiteY144" fmla="*/ 2936622 h 5489044"/>
              <a:gd name="connsiteX145" fmla="*/ 4932091 w 6070614"/>
              <a:gd name="connsiteY145" fmla="*/ 2962261 h 5489044"/>
              <a:gd name="connsiteX146" fmla="*/ 4946095 w 6070614"/>
              <a:gd name="connsiteY146" fmla="*/ 3073793 h 5489044"/>
              <a:gd name="connsiteX147" fmla="*/ 4944822 w 6070614"/>
              <a:gd name="connsiteY147" fmla="*/ 3087895 h 5489044"/>
              <a:gd name="connsiteX148" fmla="*/ 4944822 w 6070614"/>
              <a:gd name="connsiteY148" fmla="*/ 3123791 h 5489044"/>
              <a:gd name="connsiteX149" fmla="*/ 4981742 w 6070614"/>
              <a:gd name="connsiteY149" fmla="*/ 3234041 h 5489044"/>
              <a:gd name="connsiteX150" fmla="*/ 4981742 w 6070614"/>
              <a:gd name="connsiteY150" fmla="*/ 3262245 h 5489044"/>
              <a:gd name="connsiteX151" fmla="*/ 4971557 w 6070614"/>
              <a:gd name="connsiteY151" fmla="*/ 3298140 h 5489044"/>
              <a:gd name="connsiteX152" fmla="*/ 4977922 w 6070614"/>
              <a:gd name="connsiteY152" fmla="*/ 3386597 h 5489044"/>
              <a:gd name="connsiteX153" fmla="*/ 4997019 w 6070614"/>
              <a:gd name="connsiteY153" fmla="*/ 3540434 h 5489044"/>
              <a:gd name="connsiteX154" fmla="*/ 4986834 w 6070614"/>
              <a:gd name="connsiteY154" fmla="*/ 3589150 h 5489044"/>
              <a:gd name="connsiteX155" fmla="*/ 4983014 w 6070614"/>
              <a:gd name="connsiteY155" fmla="*/ 3618635 h 5489044"/>
              <a:gd name="connsiteX156" fmla="*/ 5002111 w 6070614"/>
              <a:gd name="connsiteY156" fmla="*/ 3707092 h 5489044"/>
              <a:gd name="connsiteX157" fmla="*/ 5021207 w 6070614"/>
              <a:gd name="connsiteY157" fmla="*/ 3676324 h 5489044"/>
              <a:gd name="connsiteX158" fmla="*/ 5026300 w 6070614"/>
              <a:gd name="connsiteY158" fmla="*/ 3927592 h 5489044"/>
              <a:gd name="connsiteX159" fmla="*/ 4965191 w 6070614"/>
              <a:gd name="connsiteY159" fmla="*/ 3660941 h 5489044"/>
              <a:gd name="connsiteX160" fmla="*/ 4972830 w 6070614"/>
              <a:gd name="connsiteY160" fmla="*/ 3766063 h 5489044"/>
              <a:gd name="connsiteX161" fmla="*/ 4976649 w 6070614"/>
              <a:gd name="connsiteY161" fmla="*/ 3807086 h 5489044"/>
              <a:gd name="connsiteX162" fmla="*/ 4984288 w 6070614"/>
              <a:gd name="connsiteY162" fmla="*/ 3975026 h 5489044"/>
              <a:gd name="connsiteX163" fmla="*/ 5002111 w 6070614"/>
              <a:gd name="connsiteY163" fmla="*/ 3930157 h 5489044"/>
              <a:gd name="connsiteX164" fmla="*/ 5008476 w 6070614"/>
              <a:gd name="connsiteY164" fmla="*/ 4168605 h 5489044"/>
              <a:gd name="connsiteX165" fmla="*/ 5021207 w 6070614"/>
              <a:gd name="connsiteY165" fmla="*/ 4144247 h 5489044"/>
              <a:gd name="connsiteX166" fmla="*/ 5081043 w 6070614"/>
              <a:gd name="connsiteY166" fmla="*/ 4169887 h 5489044"/>
              <a:gd name="connsiteX167" fmla="*/ 5242727 w 6070614"/>
              <a:gd name="connsiteY167" fmla="*/ 4146811 h 5489044"/>
              <a:gd name="connsiteX168" fmla="*/ 5785067 w 6070614"/>
              <a:gd name="connsiteY168" fmla="*/ 4196808 h 5489044"/>
              <a:gd name="connsiteX169" fmla="*/ 5809256 w 6070614"/>
              <a:gd name="connsiteY169" fmla="*/ 4199373 h 5489044"/>
              <a:gd name="connsiteX170" fmla="*/ 5963300 w 6070614"/>
              <a:gd name="connsiteY170" fmla="*/ 4251933 h 5489044"/>
              <a:gd name="connsiteX171" fmla="*/ 5997674 w 6070614"/>
              <a:gd name="connsiteY171" fmla="*/ 4271163 h 5489044"/>
              <a:gd name="connsiteX172" fmla="*/ 6058783 w 6070614"/>
              <a:gd name="connsiteY172" fmla="*/ 4417309 h 5489044"/>
              <a:gd name="connsiteX173" fmla="*/ 5939112 w 6070614"/>
              <a:gd name="connsiteY173" fmla="*/ 4707036 h 5489044"/>
              <a:gd name="connsiteX174" fmla="*/ 5698496 w 6070614"/>
              <a:gd name="connsiteY174" fmla="*/ 5489045 h 5489044"/>
              <a:gd name="connsiteX175" fmla="*/ 2224210 w 6070614"/>
              <a:gd name="connsiteY175" fmla="*/ 4924973 h 5489044"/>
              <a:gd name="connsiteX176" fmla="*/ 2270042 w 6070614"/>
              <a:gd name="connsiteY176" fmla="*/ 4886514 h 5489044"/>
              <a:gd name="connsiteX177" fmla="*/ 2259857 w 6070614"/>
              <a:gd name="connsiteY177" fmla="*/ 4841644 h 5489044"/>
              <a:gd name="connsiteX178" fmla="*/ 2128728 w 6070614"/>
              <a:gd name="connsiteY178" fmla="*/ 4739086 h 5489044"/>
              <a:gd name="connsiteX179" fmla="*/ 1842280 w 6070614"/>
              <a:gd name="connsiteY179" fmla="*/ 4507048 h 5489044"/>
              <a:gd name="connsiteX180" fmla="*/ 1765895 w 6070614"/>
              <a:gd name="connsiteY180" fmla="*/ 4441667 h 5489044"/>
              <a:gd name="connsiteX181" fmla="*/ 1675504 w 6070614"/>
              <a:gd name="connsiteY181" fmla="*/ 4444231 h 5489044"/>
              <a:gd name="connsiteX182" fmla="*/ 1647496 w 6070614"/>
              <a:gd name="connsiteY182" fmla="*/ 4467306 h 5489044"/>
              <a:gd name="connsiteX183" fmla="*/ 1540556 w 6070614"/>
              <a:gd name="connsiteY183" fmla="*/ 4553199 h 5489044"/>
              <a:gd name="connsiteX184" fmla="*/ 1409427 w 6070614"/>
              <a:gd name="connsiteY184" fmla="*/ 4651911 h 5489044"/>
              <a:gd name="connsiteX185" fmla="*/ 1394150 w 6070614"/>
              <a:gd name="connsiteY185" fmla="*/ 4682679 h 5489044"/>
              <a:gd name="connsiteX186" fmla="*/ 1418339 w 6070614"/>
              <a:gd name="connsiteY186" fmla="*/ 4699345 h 5489044"/>
              <a:gd name="connsiteX187" fmla="*/ 2044703 w 6070614"/>
              <a:gd name="connsiteY187" fmla="*/ 4876258 h 5489044"/>
              <a:gd name="connsiteX188" fmla="*/ 2224210 w 6070614"/>
              <a:gd name="connsiteY188" fmla="*/ 4924973 h 5489044"/>
              <a:gd name="connsiteX189" fmla="*/ 4133858 w 6070614"/>
              <a:gd name="connsiteY189" fmla="*/ 1941805 h 5489044"/>
              <a:gd name="connsiteX190" fmla="*/ 4128766 w 6070614"/>
              <a:gd name="connsiteY190" fmla="*/ 1916165 h 5489044"/>
              <a:gd name="connsiteX191" fmla="*/ 4089299 w 6070614"/>
              <a:gd name="connsiteY191" fmla="*/ 1840528 h 5489044"/>
              <a:gd name="connsiteX192" fmla="*/ 3987452 w 6070614"/>
              <a:gd name="connsiteY192" fmla="*/ 1579004 h 5489044"/>
              <a:gd name="connsiteX193" fmla="*/ 3958170 w 6070614"/>
              <a:gd name="connsiteY193" fmla="*/ 1543109 h 5489044"/>
              <a:gd name="connsiteX194" fmla="*/ 3960716 w 6070614"/>
              <a:gd name="connsiteY194" fmla="*/ 1591824 h 5489044"/>
              <a:gd name="connsiteX195" fmla="*/ 4029464 w 6070614"/>
              <a:gd name="connsiteY195" fmla="*/ 1745662 h 5489044"/>
              <a:gd name="connsiteX196" fmla="*/ 4034556 w 6070614"/>
              <a:gd name="connsiteY196" fmla="*/ 1763609 h 5489044"/>
              <a:gd name="connsiteX197" fmla="*/ 4061291 w 6070614"/>
              <a:gd name="connsiteY197" fmla="*/ 1834118 h 5489044"/>
              <a:gd name="connsiteX198" fmla="*/ 4110942 w 6070614"/>
              <a:gd name="connsiteY198" fmla="*/ 1916165 h 5489044"/>
              <a:gd name="connsiteX199" fmla="*/ 4133858 w 6070614"/>
              <a:gd name="connsiteY199" fmla="*/ 1941805 h 5489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</a:cxnLst>
            <a:rect l="l" t="t" r="r" b="b"/>
            <a:pathLst>
              <a:path w="6070614" h="5489044">
                <a:moveTo>
                  <a:pt x="5698496" y="5489045"/>
                </a:moveTo>
                <a:cubicBezTo>
                  <a:pt x="3800306" y="5489045"/>
                  <a:pt x="1902116" y="5489045"/>
                  <a:pt x="2653" y="5489045"/>
                </a:cubicBezTo>
                <a:cubicBezTo>
                  <a:pt x="1380" y="5476225"/>
                  <a:pt x="107" y="5464687"/>
                  <a:pt x="107" y="5451867"/>
                </a:cubicBezTo>
                <a:cubicBezTo>
                  <a:pt x="107" y="5089067"/>
                  <a:pt x="107" y="4726266"/>
                  <a:pt x="107" y="4363466"/>
                </a:cubicBezTo>
                <a:cubicBezTo>
                  <a:pt x="107" y="4355774"/>
                  <a:pt x="107" y="4349364"/>
                  <a:pt x="107" y="4341672"/>
                </a:cubicBezTo>
                <a:cubicBezTo>
                  <a:pt x="-1166" y="4322442"/>
                  <a:pt x="9018" y="4313469"/>
                  <a:pt x="26842" y="4312187"/>
                </a:cubicBezTo>
                <a:cubicBezTo>
                  <a:pt x="52304" y="4309623"/>
                  <a:pt x="77766" y="4305777"/>
                  <a:pt x="99408" y="4291675"/>
                </a:cubicBezTo>
                <a:cubicBezTo>
                  <a:pt x="149059" y="4259625"/>
                  <a:pt x="202529" y="4255780"/>
                  <a:pt x="259819" y="4266035"/>
                </a:cubicBezTo>
                <a:cubicBezTo>
                  <a:pt x="337478" y="4278855"/>
                  <a:pt x="416410" y="4285265"/>
                  <a:pt x="494069" y="4251933"/>
                </a:cubicBezTo>
                <a:cubicBezTo>
                  <a:pt x="525896" y="4239114"/>
                  <a:pt x="562816" y="4233986"/>
                  <a:pt x="598463" y="4232704"/>
                </a:cubicBezTo>
                <a:cubicBezTo>
                  <a:pt x="646841" y="4230140"/>
                  <a:pt x="686307" y="4214756"/>
                  <a:pt x="724500" y="4185271"/>
                </a:cubicBezTo>
                <a:cubicBezTo>
                  <a:pt x="765239" y="4153221"/>
                  <a:pt x="808524" y="4123735"/>
                  <a:pt x="853083" y="4098096"/>
                </a:cubicBezTo>
                <a:cubicBezTo>
                  <a:pt x="890003" y="4076302"/>
                  <a:pt x="925649" y="4048099"/>
                  <a:pt x="960023" y="4023741"/>
                </a:cubicBezTo>
                <a:cubicBezTo>
                  <a:pt x="967662" y="4017331"/>
                  <a:pt x="980393" y="4009639"/>
                  <a:pt x="968935" y="3999383"/>
                </a:cubicBezTo>
                <a:cubicBezTo>
                  <a:pt x="949838" y="3981436"/>
                  <a:pt x="934561" y="3954514"/>
                  <a:pt x="907826" y="3949386"/>
                </a:cubicBezTo>
                <a:cubicBezTo>
                  <a:pt x="865814" y="3942976"/>
                  <a:pt x="827621" y="3927592"/>
                  <a:pt x="785609" y="3922465"/>
                </a:cubicBezTo>
                <a:cubicBezTo>
                  <a:pt x="718134" y="3912209"/>
                  <a:pt x="650660" y="3904517"/>
                  <a:pt x="583186" y="3894261"/>
                </a:cubicBezTo>
                <a:cubicBezTo>
                  <a:pt x="491523" y="3878877"/>
                  <a:pt x="398587" y="3876313"/>
                  <a:pt x="309470" y="3854519"/>
                </a:cubicBezTo>
                <a:cubicBezTo>
                  <a:pt x="259819" y="3842982"/>
                  <a:pt x="208895" y="3846828"/>
                  <a:pt x="157971" y="3835290"/>
                </a:cubicBezTo>
                <a:cubicBezTo>
                  <a:pt x="123597" y="3827598"/>
                  <a:pt x="87951" y="3822470"/>
                  <a:pt x="52304" y="3819906"/>
                </a:cubicBezTo>
                <a:cubicBezTo>
                  <a:pt x="1380" y="3814778"/>
                  <a:pt x="1380" y="3814778"/>
                  <a:pt x="1380" y="3759653"/>
                </a:cubicBezTo>
                <a:cubicBezTo>
                  <a:pt x="1380" y="2876369"/>
                  <a:pt x="1380" y="1991802"/>
                  <a:pt x="1380" y="1108518"/>
                </a:cubicBezTo>
                <a:cubicBezTo>
                  <a:pt x="1380" y="1099544"/>
                  <a:pt x="1380" y="1090570"/>
                  <a:pt x="1380" y="1080314"/>
                </a:cubicBezTo>
                <a:cubicBezTo>
                  <a:pt x="1380" y="1063648"/>
                  <a:pt x="9018" y="1055956"/>
                  <a:pt x="25569" y="1057238"/>
                </a:cubicBezTo>
                <a:cubicBezTo>
                  <a:pt x="128690" y="1057238"/>
                  <a:pt x="230538" y="1064930"/>
                  <a:pt x="332385" y="1080314"/>
                </a:cubicBezTo>
                <a:cubicBezTo>
                  <a:pt x="410044" y="1091852"/>
                  <a:pt x="487704" y="1113645"/>
                  <a:pt x="566636" y="1112364"/>
                </a:cubicBezTo>
                <a:cubicBezTo>
                  <a:pt x="590824" y="1112364"/>
                  <a:pt x="615013" y="1104672"/>
                  <a:pt x="639202" y="1108518"/>
                </a:cubicBezTo>
                <a:cubicBezTo>
                  <a:pt x="687580" y="1113645"/>
                  <a:pt x="735958" y="1117491"/>
                  <a:pt x="785609" y="1120055"/>
                </a:cubicBezTo>
                <a:cubicBezTo>
                  <a:pt x="860721" y="1125183"/>
                  <a:pt x="934561" y="1129029"/>
                  <a:pt x="1009674" y="1134157"/>
                </a:cubicBezTo>
                <a:cubicBezTo>
                  <a:pt x="1027497" y="1135439"/>
                  <a:pt x="1045321" y="1139285"/>
                  <a:pt x="1064417" y="1136721"/>
                </a:cubicBezTo>
                <a:cubicBezTo>
                  <a:pt x="1105156" y="1132875"/>
                  <a:pt x="1122980" y="1148259"/>
                  <a:pt x="1124253" y="1190564"/>
                </a:cubicBezTo>
                <a:cubicBezTo>
                  <a:pt x="1125526" y="1214922"/>
                  <a:pt x="1124253" y="1239280"/>
                  <a:pt x="1128072" y="1263637"/>
                </a:cubicBezTo>
                <a:cubicBezTo>
                  <a:pt x="1134438" y="1314916"/>
                  <a:pt x="1140803" y="1366196"/>
                  <a:pt x="1139530" y="1416193"/>
                </a:cubicBezTo>
                <a:cubicBezTo>
                  <a:pt x="1136984" y="1494394"/>
                  <a:pt x="1139530" y="1572594"/>
                  <a:pt x="1144622" y="1649513"/>
                </a:cubicBezTo>
                <a:cubicBezTo>
                  <a:pt x="1156080" y="1808479"/>
                  <a:pt x="1153534" y="1966162"/>
                  <a:pt x="1162446" y="2125128"/>
                </a:cubicBezTo>
                <a:cubicBezTo>
                  <a:pt x="1167538" y="2228968"/>
                  <a:pt x="1175177" y="2334091"/>
                  <a:pt x="1171357" y="2437931"/>
                </a:cubicBezTo>
                <a:cubicBezTo>
                  <a:pt x="1164992" y="2613563"/>
                  <a:pt x="1190454" y="2787912"/>
                  <a:pt x="1193000" y="2962261"/>
                </a:cubicBezTo>
                <a:cubicBezTo>
                  <a:pt x="1193000" y="2990465"/>
                  <a:pt x="1194273" y="3021232"/>
                  <a:pt x="1212097" y="3044308"/>
                </a:cubicBezTo>
                <a:cubicBezTo>
                  <a:pt x="1242651" y="3082767"/>
                  <a:pt x="1282117" y="3110971"/>
                  <a:pt x="1324129" y="3136611"/>
                </a:cubicBezTo>
                <a:cubicBezTo>
                  <a:pt x="1434889" y="3200710"/>
                  <a:pt x="1546922" y="3262245"/>
                  <a:pt x="1646223" y="3344291"/>
                </a:cubicBezTo>
                <a:cubicBezTo>
                  <a:pt x="1665320" y="3359675"/>
                  <a:pt x="1675504" y="3357111"/>
                  <a:pt x="1690782" y="3339164"/>
                </a:cubicBezTo>
                <a:cubicBezTo>
                  <a:pt x="1750617" y="3269936"/>
                  <a:pt x="1804088" y="3196864"/>
                  <a:pt x="1841007" y="3112253"/>
                </a:cubicBezTo>
                <a:cubicBezTo>
                  <a:pt x="1866469" y="3053282"/>
                  <a:pt x="1898297" y="2996875"/>
                  <a:pt x="1936490" y="2944314"/>
                </a:cubicBezTo>
                <a:cubicBezTo>
                  <a:pt x="2009056" y="2841755"/>
                  <a:pt x="2076531" y="2736633"/>
                  <a:pt x="2131274" y="2622536"/>
                </a:cubicBezTo>
                <a:cubicBezTo>
                  <a:pt x="2159282" y="2563565"/>
                  <a:pt x="2187290" y="2504594"/>
                  <a:pt x="2230576" y="2454597"/>
                </a:cubicBezTo>
                <a:cubicBezTo>
                  <a:pt x="2282773" y="2393062"/>
                  <a:pt x="2342608" y="2341783"/>
                  <a:pt x="2412629" y="2300759"/>
                </a:cubicBezTo>
                <a:cubicBezTo>
                  <a:pt x="2444456" y="2281530"/>
                  <a:pt x="2454641" y="2255890"/>
                  <a:pt x="2444456" y="2225122"/>
                </a:cubicBezTo>
                <a:cubicBezTo>
                  <a:pt x="2434271" y="2196919"/>
                  <a:pt x="2408809" y="2205893"/>
                  <a:pt x="2389713" y="2205893"/>
                </a:cubicBezTo>
                <a:cubicBezTo>
                  <a:pt x="2347701" y="2204611"/>
                  <a:pt x="2305688" y="2209739"/>
                  <a:pt x="2267495" y="2187945"/>
                </a:cubicBezTo>
                <a:cubicBezTo>
                  <a:pt x="2220391" y="2162306"/>
                  <a:pt x="2184744" y="2125128"/>
                  <a:pt x="2160555" y="2077695"/>
                </a:cubicBezTo>
                <a:cubicBezTo>
                  <a:pt x="2126181" y="2011032"/>
                  <a:pt x="2104539" y="1937959"/>
                  <a:pt x="2071438" y="1870014"/>
                </a:cubicBezTo>
                <a:cubicBezTo>
                  <a:pt x="2031972" y="1787967"/>
                  <a:pt x="2010329" y="1696947"/>
                  <a:pt x="1982321" y="1608490"/>
                </a:cubicBezTo>
                <a:cubicBezTo>
                  <a:pt x="1964498" y="1553365"/>
                  <a:pt x="1968317" y="1494394"/>
                  <a:pt x="1960678" y="1437987"/>
                </a:cubicBezTo>
                <a:cubicBezTo>
                  <a:pt x="1958132" y="1422603"/>
                  <a:pt x="1954313" y="1412347"/>
                  <a:pt x="1936490" y="1407219"/>
                </a:cubicBezTo>
                <a:cubicBezTo>
                  <a:pt x="1875381" y="1391835"/>
                  <a:pt x="1834642" y="1355940"/>
                  <a:pt x="1812999" y="1295687"/>
                </a:cubicBezTo>
                <a:cubicBezTo>
                  <a:pt x="1793903" y="1244407"/>
                  <a:pt x="1782445" y="1190564"/>
                  <a:pt x="1756983" y="1140567"/>
                </a:cubicBezTo>
                <a:cubicBezTo>
                  <a:pt x="1732794" y="1091852"/>
                  <a:pt x="1751890" y="1061084"/>
                  <a:pt x="1805360" y="1052110"/>
                </a:cubicBezTo>
                <a:cubicBezTo>
                  <a:pt x="1841007" y="1045700"/>
                  <a:pt x="1875381" y="1043137"/>
                  <a:pt x="1912301" y="1043137"/>
                </a:cubicBezTo>
                <a:cubicBezTo>
                  <a:pt x="1974683" y="1043137"/>
                  <a:pt x="1991233" y="1013651"/>
                  <a:pt x="1961952" y="955962"/>
                </a:cubicBezTo>
                <a:cubicBezTo>
                  <a:pt x="1959405" y="950834"/>
                  <a:pt x="1956859" y="946988"/>
                  <a:pt x="1954313" y="943142"/>
                </a:cubicBezTo>
                <a:cubicBezTo>
                  <a:pt x="1944128" y="926476"/>
                  <a:pt x="1942855" y="917502"/>
                  <a:pt x="1967044" y="911093"/>
                </a:cubicBezTo>
                <a:cubicBezTo>
                  <a:pt x="1997598" y="903401"/>
                  <a:pt x="2003964" y="871351"/>
                  <a:pt x="2011602" y="845712"/>
                </a:cubicBezTo>
                <a:cubicBezTo>
                  <a:pt x="2017968" y="825200"/>
                  <a:pt x="1995052" y="823918"/>
                  <a:pt x="1983594" y="814944"/>
                </a:cubicBezTo>
                <a:cubicBezTo>
                  <a:pt x="1955586" y="793150"/>
                  <a:pt x="1947947" y="763665"/>
                  <a:pt x="1963225" y="730333"/>
                </a:cubicBezTo>
                <a:cubicBezTo>
                  <a:pt x="1967044" y="721359"/>
                  <a:pt x="1974683" y="712386"/>
                  <a:pt x="1972136" y="702130"/>
                </a:cubicBezTo>
                <a:cubicBezTo>
                  <a:pt x="1958132" y="652133"/>
                  <a:pt x="1979775" y="607263"/>
                  <a:pt x="1997598" y="563676"/>
                </a:cubicBezTo>
                <a:cubicBezTo>
                  <a:pt x="2006510" y="541882"/>
                  <a:pt x="2015422" y="518807"/>
                  <a:pt x="2011602" y="495731"/>
                </a:cubicBezTo>
                <a:cubicBezTo>
                  <a:pt x="2009056" y="480347"/>
                  <a:pt x="2012876" y="470091"/>
                  <a:pt x="2021787" y="459835"/>
                </a:cubicBezTo>
                <a:cubicBezTo>
                  <a:pt x="2067619" y="411120"/>
                  <a:pt x="2104539" y="353431"/>
                  <a:pt x="2159282" y="313690"/>
                </a:cubicBezTo>
                <a:cubicBezTo>
                  <a:pt x="2188563" y="291896"/>
                  <a:pt x="2219118" y="271384"/>
                  <a:pt x="2248399" y="250873"/>
                </a:cubicBezTo>
                <a:cubicBezTo>
                  <a:pt x="2254764" y="259846"/>
                  <a:pt x="2243307" y="268820"/>
                  <a:pt x="2254764" y="273948"/>
                </a:cubicBezTo>
                <a:cubicBezTo>
                  <a:pt x="2263676" y="277794"/>
                  <a:pt x="2267495" y="271384"/>
                  <a:pt x="2273861" y="267538"/>
                </a:cubicBezTo>
                <a:cubicBezTo>
                  <a:pt x="2334970" y="232925"/>
                  <a:pt x="2392259" y="188056"/>
                  <a:pt x="2463552" y="172672"/>
                </a:cubicBezTo>
                <a:cubicBezTo>
                  <a:pt x="2472464" y="170108"/>
                  <a:pt x="2481376" y="167544"/>
                  <a:pt x="2486468" y="158570"/>
                </a:cubicBezTo>
                <a:cubicBezTo>
                  <a:pt x="2499199" y="136776"/>
                  <a:pt x="2517023" y="130366"/>
                  <a:pt x="2541212" y="138058"/>
                </a:cubicBezTo>
                <a:cubicBezTo>
                  <a:pt x="2548850" y="140622"/>
                  <a:pt x="2556489" y="141904"/>
                  <a:pt x="2560308" y="135494"/>
                </a:cubicBezTo>
                <a:cubicBezTo>
                  <a:pt x="2565400" y="127803"/>
                  <a:pt x="2560308" y="121393"/>
                  <a:pt x="2553943" y="117547"/>
                </a:cubicBezTo>
                <a:cubicBezTo>
                  <a:pt x="2541212" y="111137"/>
                  <a:pt x="2550123" y="99599"/>
                  <a:pt x="2550123" y="93189"/>
                </a:cubicBezTo>
                <a:cubicBezTo>
                  <a:pt x="2551396" y="84215"/>
                  <a:pt x="2561581" y="88061"/>
                  <a:pt x="2567947" y="89343"/>
                </a:cubicBezTo>
                <a:cubicBezTo>
                  <a:pt x="2594682" y="93189"/>
                  <a:pt x="2622690" y="98317"/>
                  <a:pt x="2646879" y="112419"/>
                </a:cubicBezTo>
                <a:cubicBezTo>
                  <a:pt x="2660883" y="120111"/>
                  <a:pt x="2672341" y="121393"/>
                  <a:pt x="2687618" y="118829"/>
                </a:cubicBezTo>
                <a:cubicBezTo>
                  <a:pt x="2734722" y="108573"/>
                  <a:pt x="2783100" y="97035"/>
                  <a:pt x="2831478" y="106009"/>
                </a:cubicBezTo>
                <a:cubicBezTo>
                  <a:pt x="2854394" y="109855"/>
                  <a:pt x="2873490" y="100881"/>
                  <a:pt x="2892587" y="91907"/>
                </a:cubicBezTo>
                <a:cubicBezTo>
                  <a:pt x="2909137" y="85497"/>
                  <a:pt x="2911683" y="72677"/>
                  <a:pt x="2898952" y="58576"/>
                </a:cubicBezTo>
                <a:cubicBezTo>
                  <a:pt x="2878583" y="36782"/>
                  <a:pt x="2879856" y="27808"/>
                  <a:pt x="2909137" y="16270"/>
                </a:cubicBezTo>
                <a:cubicBezTo>
                  <a:pt x="2972792" y="-8087"/>
                  <a:pt x="3036447" y="-2959"/>
                  <a:pt x="3100102" y="17552"/>
                </a:cubicBezTo>
                <a:cubicBezTo>
                  <a:pt x="3148480" y="32936"/>
                  <a:pt x="3190492" y="64985"/>
                  <a:pt x="3241416" y="75241"/>
                </a:cubicBezTo>
                <a:cubicBezTo>
                  <a:pt x="3242689" y="76523"/>
                  <a:pt x="3245235" y="79087"/>
                  <a:pt x="3246508" y="80369"/>
                </a:cubicBezTo>
                <a:cubicBezTo>
                  <a:pt x="3252874" y="86779"/>
                  <a:pt x="3259239" y="93189"/>
                  <a:pt x="3265605" y="100881"/>
                </a:cubicBezTo>
                <a:cubicBezTo>
                  <a:pt x="3265605" y="103445"/>
                  <a:pt x="3265605" y="106009"/>
                  <a:pt x="3265605" y="108573"/>
                </a:cubicBezTo>
                <a:cubicBezTo>
                  <a:pt x="3266878" y="109855"/>
                  <a:pt x="3268151" y="111137"/>
                  <a:pt x="3269424" y="112419"/>
                </a:cubicBezTo>
                <a:cubicBezTo>
                  <a:pt x="3277062" y="117547"/>
                  <a:pt x="3284701" y="122675"/>
                  <a:pt x="3288521" y="131648"/>
                </a:cubicBezTo>
                <a:cubicBezTo>
                  <a:pt x="3288521" y="131648"/>
                  <a:pt x="3287247" y="132930"/>
                  <a:pt x="3287247" y="132930"/>
                </a:cubicBezTo>
                <a:cubicBezTo>
                  <a:pt x="3287247" y="134212"/>
                  <a:pt x="3288521" y="135494"/>
                  <a:pt x="3289793" y="136776"/>
                </a:cubicBezTo>
                <a:cubicBezTo>
                  <a:pt x="3289793" y="136776"/>
                  <a:pt x="3289793" y="136776"/>
                  <a:pt x="3289793" y="136776"/>
                </a:cubicBezTo>
                <a:cubicBezTo>
                  <a:pt x="3292340" y="139340"/>
                  <a:pt x="3294886" y="140622"/>
                  <a:pt x="3296159" y="143186"/>
                </a:cubicBezTo>
                <a:cubicBezTo>
                  <a:pt x="3299978" y="145750"/>
                  <a:pt x="3303797" y="147032"/>
                  <a:pt x="3307617" y="149596"/>
                </a:cubicBezTo>
                <a:cubicBezTo>
                  <a:pt x="3310163" y="152160"/>
                  <a:pt x="3311436" y="153442"/>
                  <a:pt x="3313983" y="156006"/>
                </a:cubicBezTo>
                <a:cubicBezTo>
                  <a:pt x="3313983" y="156006"/>
                  <a:pt x="3313983" y="156006"/>
                  <a:pt x="3313983" y="156006"/>
                </a:cubicBezTo>
                <a:cubicBezTo>
                  <a:pt x="3315255" y="158570"/>
                  <a:pt x="3317802" y="159852"/>
                  <a:pt x="3319075" y="162416"/>
                </a:cubicBezTo>
                <a:cubicBezTo>
                  <a:pt x="3347083" y="167544"/>
                  <a:pt x="3371272" y="179082"/>
                  <a:pt x="3386549" y="204721"/>
                </a:cubicBezTo>
                <a:cubicBezTo>
                  <a:pt x="3408192" y="241899"/>
                  <a:pt x="3442565" y="271384"/>
                  <a:pt x="3456569" y="314972"/>
                </a:cubicBezTo>
                <a:cubicBezTo>
                  <a:pt x="3460389" y="326509"/>
                  <a:pt x="3470573" y="334201"/>
                  <a:pt x="3478212" y="344457"/>
                </a:cubicBezTo>
                <a:cubicBezTo>
                  <a:pt x="3538048" y="413684"/>
                  <a:pt x="3592791" y="485475"/>
                  <a:pt x="3624618" y="571368"/>
                </a:cubicBezTo>
                <a:cubicBezTo>
                  <a:pt x="3647534" y="632903"/>
                  <a:pt x="3689547" y="684182"/>
                  <a:pt x="3706097" y="748281"/>
                </a:cubicBezTo>
                <a:cubicBezTo>
                  <a:pt x="3712462" y="770075"/>
                  <a:pt x="3712462" y="793150"/>
                  <a:pt x="3722647" y="816226"/>
                </a:cubicBezTo>
                <a:cubicBezTo>
                  <a:pt x="3751928" y="882889"/>
                  <a:pt x="3778663" y="952116"/>
                  <a:pt x="3805398" y="1020061"/>
                </a:cubicBezTo>
                <a:cubicBezTo>
                  <a:pt x="3806671" y="1025189"/>
                  <a:pt x="3811764" y="1029035"/>
                  <a:pt x="3806671" y="1034163"/>
                </a:cubicBezTo>
                <a:cubicBezTo>
                  <a:pt x="3795214" y="1048264"/>
                  <a:pt x="3795214" y="1048264"/>
                  <a:pt x="3797760" y="1058520"/>
                </a:cubicBezTo>
                <a:cubicBezTo>
                  <a:pt x="3813037" y="1114927"/>
                  <a:pt x="3851230" y="1162361"/>
                  <a:pt x="3858869" y="1221332"/>
                </a:cubicBezTo>
                <a:cubicBezTo>
                  <a:pt x="3860142" y="1227742"/>
                  <a:pt x="3862688" y="1236716"/>
                  <a:pt x="3870326" y="1237998"/>
                </a:cubicBezTo>
                <a:cubicBezTo>
                  <a:pt x="3879238" y="1240562"/>
                  <a:pt x="3879238" y="1245689"/>
                  <a:pt x="3881784" y="1253381"/>
                </a:cubicBezTo>
                <a:cubicBezTo>
                  <a:pt x="3891969" y="1299533"/>
                  <a:pt x="3923797" y="1336710"/>
                  <a:pt x="3939074" y="1380297"/>
                </a:cubicBezTo>
                <a:cubicBezTo>
                  <a:pt x="3942893" y="1393117"/>
                  <a:pt x="3984905" y="1402091"/>
                  <a:pt x="3945439" y="1421321"/>
                </a:cubicBezTo>
                <a:cubicBezTo>
                  <a:pt x="3944166" y="1422603"/>
                  <a:pt x="3944166" y="1429013"/>
                  <a:pt x="3945439" y="1432859"/>
                </a:cubicBezTo>
                <a:cubicBezTo>
                  <a:pt x="3956897" y="1461062"/>
                  <a:pt x="3964536" y="1493112"/>
                  <a:pt x="3982359" y="1516187"/>
                </a:cubicBezTo>
                <a:cubicBezTo>
                  <a:pt x="4016733" y="1559775"/>
                  <a:pt x="4024371" y="1616182"/>
                  <a:pt x="4053652" y="1662333"/>
                </a:cubicBezTo>
                <a:cubicBezTo>
                  <a:pt x="4072749" y="1693101"/>
                  <a:pt x="4084207" y="1734124"/>
                  <a:pt x="4096938" y="1772583"/>
                </a:cubicBezTo>
                <a:cubicBezTo>
                  <a:pt x="4105850" y="1800787"/>
                  <a:pt x="4108396" y="1830272"/>
                  <a:pt x="4119854" y="1857194"/>
                </a:cubicBezTo>
                <a:cubicBezTo>
                  <a:pt x="4140223" y="1905909"/>
                  <a:pt x="4179690" y="1945651"/>
                  <a:pt x="4194967" y="1998212"/>
                </a:cubicBezTo>
                <a:cubicBezTo>
                  <a:pt x="4202605" y="2022569"/>
                  <a:pt x="4225521" y="2043081"/>
                  <a:pt x="4238252" y="2064875"/>
                </a:cubicBezTo>
                <a:cubicBezTo>
                  <a:pt x="4248437" y="2082823"/>
                  <a:pt x="4262441" y="2058465"/>
                  <a:pt x="4267533" y="2072567"/>
                </a:cubicBezTo>
                <a:cubicBezTo>
                  <a:pt x="4278991" y="2109744"/>
                  <a:pt x="4300634" y="2140512"/>
                  <a:pt x="4319730" y="2172561"/>
                </a:cubicBezTo>
                <a:cubicBezTo>
                  <a:pt x="4301907" y="2164869"/>
                  <a:pt x="4291722" y="2148204"/>
                  <a:pt x="4275172" y="2141794"/>
                </a:cubicBezTo>
                <a:cubicBezTo>
                  <a:pt x="4270079" y="2149486"/>
                  <a:pt x="4284083" y="2153332"/>
                  <a:pt x="4277718" y="2161023"/>
                </a:cubicBezTo>
                <a:cubicBezTo>
                  <a:pt x="4267533" y="2158460"/>
                  <a:pt x="4263714" y="2145640"/>
                  <a:pt x="4252256" y="2145640"/>
                </a:cubicBezTo>
                <a:cubicBezTo>
                  <a:pt x="4250983" y="2154614"/>
                  <a:pt x="4258622" y="2158460"/>
                  <a:pt x="4262441" y="2163587"/>
                </a:cubicBezTo>
                <a:cubicBezTo>
                  <a:pt x="4266260" y="2169997"/>
                  <a:pt x="4272626" y="2173843"/>
                  <a:pt x="4276445" y="2180253"/>
                </a:cubicBezTo>
                <a:cubicBezTo>
                  <a:pt x="4278991" y="2182817"/>
                  <a:pt x="4271352" y="2186663"/>
                  <a:pt x="4259895" y="2185381"/>
                </a:cubicBezTo>
                <a:cubicBezTo>
                  <a:pt x="4313365" y="2254608"/>
                  <a:pt x="4364289" y="2322553"/>
                  <a:pt x="4431763" y="2376396"/>
                </a:cubicBezTo>
                <a:cubicBezTo>
                  <a:pt x="4441948" y="2363576"/>
                  <a:pt x="4438128" y="2349475"/>
                  <a:pt x="4440675" y="2332809"/>
                </a:cubicBezTo>
                <a:cubicBezTo>
                  <a:pt x="4485233" y="2366140"/>
                  <a:pt x="4539976" y="2376396"/>
                  <a:pt x="4564165" y="2435367"/>
                </a:cubicBezTo>
                <a:cubicBezTo>
                  <a:pt x="4579442" y="2473827"/>
                  <a:pt x="4621455" y="2499466"/>
                  <a:pt x="4650736" y="2530234"/>
                </a:cubicBezTo>
                <a:cubicBezTo>
                  <a:pt x="4699114" y="2580231"/>
                  <a:pt x="4765315" y="2613563"/>
                  <a:pt x="4798415" y="2678944"/>
                </a:cubicBezTo>
                <a:cubicBezTo>
                  <a:pt x="4802235" y="2685354"/>
                  <a:pt x="4807327" y="2690481"/>
                  <a:pt x="4814966" y="2690481"/>
                </a:cubicBezTo>
                <a:cubicBezTo>
                  <a:pt x="4834062" y="2690481"/>
                  <a:pt x="4836608" y="2691763"/>
                  <a:pt x="4826424" y="2707147"/>
                </a:cubicBezTo>
                <a:cubicBezTo>
                  <a:pt x="4816239" y="2722531"/>
                  <a:pt x="4827697" y="2725095"/>
                  <a:pt x="4835335" y="2730223"/>
                </a:cubicBezTo>
                <a:cubicBezTo>
                  <a:pt x="4855705" y="2746888"/>
                  <a:pt x="4867163" y="2775092"/>
                  <a:pt x="4862070" y="2799450"/>
                </a:cubicBezTo>
                <a:cubicBezTo>
                  <a:pt x="4860797" y="2807142"/>
                  <a:pt x="4867163" y="2812270"/>
                  <a:pt x="4872255" y="2817397"/>
                </a:cubicBezTo>
                <a:cubicBezTo>
                  <a:pt x="4888805" y="2834063"/>
                  <a:pt x="4904083" y="2852011"/>
                  <a:pt x="4919360" y="2868677"/>
                </a:cubicBezTo>
                <a:cubicBezTo>
                  <a:pt x="4924452" y="2875086"/>
                  <a:pt x="4929545" y="2880215"/>
                  <a:pt x="4920633" y="2889188"/>
                </a:cubicBezTo>
                <a:cubicBezTo>
                  <a:pt x="4910448" y="2899444"/>
                  <a:pt x="4906629" y="2890470"/>
                  <a:pt x="4901536" y="2884061"/>
                </a:cubicBezTo>
                <a:cubicBezTo>
                  <a:pt x="4884986" y="2866113"/>
                  <a:pt x="4868436" y="2848165"/>
                  <a:pt x="4850612" y="2828935"/>
                </a:cubicBezTo>
                <a:cubicBezTo>
                  <a:pt x="4851886" y="2841755"/>
                  <a:pt x="4854432" y="2854575"/>
                  <a:pt x="4862070" y="2859703"/>
                </a:cubicBezTo>
                <a:cubicBezTo>
                  <a:pt x="4891352" y="2878932"/>
                  <a:pt x="4901536" y="2912264"/>
                  <a:pt x="4921906" y="2936622"/>
                </a:cubicBezTo>
                <a:cubicBezTo>
                  <a:pt x="4928271" y="2943031"/>
                  <a:pt x="4932091" y="2952005"/>
                  <a:pt x="4932091" y="2962261"/>
                </a:cubicBezTo>
                <a:cubicBezTo>
                  <a:pt x="4929545" y="3000721"/>
                  <a:pt x="4916814" y="3039180"/>
                  <a:pt x="4946095" y="3073793"/>
                </a:cubicBezTo>
                <a:cubicBezTo>
                  <a:pt x="4948641" y="3076358"/>
                  <a:pt x="4946095" y="3084049"/>
                  <a:pt x="4944822" y="3087895"/>
                </a:cubicBezTo>
                <a:cubicBezTo>
                  <a:pt x="4937183" y="3100715"/>
                  <a:pt x="4941002" y="3112253"/>
                  <a:pt x="4944822" y="3123791"/>
                </a:cubicBezTo>
                <a:cubicBezTo>
                  <a:pt x="4957553" y="3160968"/>
                  <a:pt x="4969011" y="3196864"/>
                  <a:pt x="4981742" y="3234041"/>
                </a:cubicBezTo>
                <a:cubicBezTo>
                  <a:pt x="4985561" y="3244297"/>
                  <a:pt x="4991926" y="3254553"/>
                  <a:pt x="4981742" y="3262245"/>
                </a:cubicBezTo>
                <a:cubicBezTo>
                  <a:pt x="4967738" y="3272500"/>
                  <a:pt x="4970284" y="3285320"/>
                  <a:pt x="4971557" y="3298140"/>
                </a:cubicBezTo>
                <a:cubicBezTo>
                  <a:pt x="4972830" y="3327626"/>
                  <a:pt x="4974103" y="3357111"/>
                  <a:pt x="4977922" y="3386597"/>
                </a:cubicBezTo>
                <a:cubicBezTo>
                  <a:pt x="4985561" y="3437876"/>
                  <a:pt x="4969011" y="3490437"/>
                  <a:pt x="4997019" y="3540434"/>
                </a:cubicBezTo>
                <a:cubicBezTo>
                  <a:pt x="5003384" y="3551972"/>
                  <a:pt x="5007204" y="3575048"/>
                  <a:pt x="4986834" y="3589150"/>
                </a:cubicBezTo>
                <a:cubicBezTo>
                  <a:pt x="4979195" y="3594278"/>
                  <a:pt x="4980469" y="3608379"/>
                  <a:pt x="4983014" y="3618635"/>
                </a:cubicBezTo>
                <a:cubicBezTo>
                  <a:pt x="4989380" y="3648121"/>
                  <a:pt x="4995745" y="3676324"/>
                  <a:pt x="5002111" y="3707092"/>
                </a:cubicBezTo>
                <a:cubicBezTo>
                  <a:pt x="5012296" y="3698118"/>
                  <a:pt x="5008476" y="3681452"/>
                  <a:pt x="5021207" y="3676324"/>
                </a:cubicBezTo>
                <a:cubicBezTo>
                  <a:pt x="5045397" y="3759653"/>
                  <a:pt x="5019935" y="3842982"/>
                  <a:pt x="5026300" y="3927592"/>
                </a:cubicBezTo>
                <a:cubicBezTo>
                  <a:pt x="5017388" y="3837854"/>
                  <a:pt x="4998292" y="3750679"/>
                  <a:pt x="4965191" y="3660941"/>
                </a:cubicBezTo>
                <a:cubicBezTo>
                  <a:pt x="4967738" y="3699400"/>
                  <a:pt x="4958826" y="3732731"/>
                  <a:pt x="4972830" y="3766063"/>
                </a:cubicBezTo>
                <a:cubicBezTo>
                  <a:pt x="4979195" y="3780165"/>
                  <a:pt x="4977922" y="3792985"/>
                  <a:pt x="4976649" y="3807086"/>
                </a:cubicBezTo>
                <a:cubicBezTo>
                  <a:pt x="4970284" y="3862211"/>
                  <a:pt x="4961372" y="3918618"/>
                  <a:pt x="4984288" y="3975026"/>
                </a:cubicBezTo>
                <a:cubicBezTo>
                  <a:pt x="4990653" y="3958360"/>
                  <a:pt x="4995745" y="3944258"/>
                  <a:pt x="5002111" y="3930157"/>
                </a:cubicBezTo>
                <a:cubicBezTo>
                  <a:pt x="4988107" y="4009639"/>
                  <a:pt x="4983014" y="4087840"/>
                  <a:pt x="5008476" y="4168605"/>
                </a:cubicBezTo>
                <a:cubicBezTo>
                  <a:pt x="5021207" y="4160913"/>
                  <a:pt x="5012296" y="4149375"/>
                  <a:pt x="5021207" y="4144247"/>
                </a:cubicBezTo>
                <a:cubicBezTo>
                  <a:pt x="5039031" y="4172451"/>
                  <a:pt x="5049216" y="4175015"/>
                  <a:pt x="5081043" y="4169887"/>
                </a:cubicBezTo>
                <a:cubicBezTo>
                  <a:pt x="5134514" y="4160913"/>
                  <a:pt x="5189257" y="4145529"/>
                  <a:pt x="5242727" y="4146811"/>
                </a:cubicBezTo>
                <a:cubicBezTo>
                  <a:pt x="5424780" y="4150657"/>
                  <a:pt x="5608106" y="4136555"/>
                  <a:pt x="5785067" y="4196808"/>
                </a:cubicBezTo>
                <a:cubicBezTo>
                  <a:pt x="5792705" y="4199373"/>
                  <a:pt x="5801617" y="4196808"/>
                  <a:pt x="5809256" y="4199373"/>
                </a:cubicBezTo>
                <a:cubicBezTo>
                  <a:pt x="5862726" y="4210910"/>
                  <a:pt x="5917469" y="4214756"/>
                  <a:pt x="5963300" y="4251933"/>
                </a:cubicBezTo>
                <a:cubicBezTo>
                  <a:pt x="5973485" y="4259625"/>
                  <a:pt x="5986216" y="4266035"/>
                  <a:pt x="5997674" y="4271163"/>
                </a:cubicBezTo>
                <a:cubicBezTo>
                  <a:pt x="6067695" y="4304495"/>
                  <a:pt x="6085518" y="4344236"/>
                  <a:pt x="6058783" y="4417309"/>
                </a:cubicBezTo>
                <a:cubicBezTo>
                  <a:pt x="6023136" y="4514739"/>
                  <a:pt x="5976031" y="4608324"/>
                  <a:pt x="5939112" y="4707036"/>
                </a:cubicBezTo>
                <a:cubicBezTo>
                  <a:pt x="5837264" y="4960869"/>
                  <a:pt x="5753239" y="5221111"/>
                  <a:pt x="5698496" y="5489045"/>
                </a:cubicBezTo>
                <a:close/>
                <a:moveTo>
                  <a:pt x="2224210" y="4924973"/>
                </a:moveTo>
                <a:cubicBezTo>
                  <a:pt x="2245853" y="4922409"/>
                  <a:pt x="2258584" y="4904462"/>
                  <a:pt x="2270042" y="4886514"/>
                </a:cubicBezTo>
                <a:cubicBezTo>
                  <a:pt x="2281500" y="4869848"/>
                  <a:pt x="2270042" y="4854464"/>
                  <a:pt x="2259857" y="4841644"/>
                </a:cubicBezTo>
                <a:cubicBezTo>
                  <a:pt x="2224210" y="4798057"/>
                  <a:pt x="2173286" y="4771136"/>
                  <a:pt x="2128728" y="4739086"/>
                </a:cubicBezTo>
                <a:cubicBezTo>
                  <a:pt x="2030699" y="4664731"/>
                  <a:pt x="1931397" y="4591658"/>
                  <a:pt x="1842280" y="4507048"/>
                </a:cubicBezTo>
                <a:cubicBezTo>
                  <a:pt x="1818091" y="4483972"/>
                  <a:pt x="1793903" y="4459614"/>
                  <a:pt x="1765895" y="4441667"/>
                </a:cubicBezTo>
                <a:cubicBezTo>
                  <a:pt x="1728975" y="4418591"/>
                  <a:pt x="1712424" y="4417309"/>
                  <a:pt x="1675504" y="4444231"/>
                </a:cubicBezTo>
                <a:cubicBezTo>
                  <a:pt x="1665320" y="4451922"/>
                  <a:pt x="1657681" y="4460897"/>
                  <a:pt x="1647496" y="4467306"/>
                </a:cubicBezTo>
                <a:cubicBezTo>
                  <a:pt x="1609303" y="4492946"/>
                  <a:pt x="1578749" y="4527559"/>
                  <a:pt x="1540556" y="4553199"/>
                </a:cubicBezTo>
                <a:cubicBezTo>
                  <a:pt x="1494725" y="4582685"/>
                  <a:pt x="1452712" y="4618580"/>
                  <a:pt x="1409427" y="4651911"/>
                </a:cubicBezTo>
                <a:cubicBezTo>
                  <a:pt x="1399242" y="4659603"/>
                  <a:pt x="1390330" y="4668577"/>
                  <a:pt x="1394150" y="4682679"/>
                </a:cubicBezTo>
                <a:cubicBezTo>
                  <a:pt x="1396696" y="4694217"/>
                  <a:pt x="1408154" y="4696781"/>
                  <a:pt x="1418339" y="4699345"/>
                </a:cubicBezTo>
                <a:cubicBezTo>
                  <a:pt x="1627127" y="4758316"/>
                  <a:pt x="1835915" y="4817287"/>
                  <a:pt x="2044703" y="4876258"/>
                </a:cubicBezTo>
                <a:cubicBezTo>
                  <a:pt x="2100719" y="4892924"/>
                  <a:pt x="2161828" y="4908308"/>
                  <a:pt x="2224210" y="4924973"/>
                </a:cubicBezTo>
                <a:close/>
                <a:moveTo>
                  <a:pt x="4133858" y="1941805"/>
                </a:moveTo>
                <a:cubicBezTo>
                  <a:pt x="4138950" y="1931549"/>
                  <a:pt x="4131312" y="1923857"/>
                  <a:pt x="4128766" y="1916165"/>
                </a:cubicBezTo>
                <a:cubicBezTo>
                  <a:pt x="4121127" y="1887962"/>
                  <a:pt x="4095665" y="1867450"/>
                  <a:pt x="4089299" y="1840528"/>
                </a:cubicBezTo>
                <a:cubicBezTo>
                  <a:pt x="4066383" y="1749508"/>
                  <a:pt x="4005275" y="1672589"/>
                  <a:pt x="3987452" y="1579004"/>
                </a:cubicBezTo>
                <a:cubicBezTo>
                  <a:pt x="3984905" y="1563621"/>
                  <a:pt x="3973447" y="1536699"/>
                  <a:pt x="3958170" y="1543109"/>
                </a:cubicBezTo>
                <a:cubicBezTo>
                  <a:pt x="3939074" y="1552083"/>
                  <a:pt x="3953078" y="1576440"/>
                  <a:pt x="3960716" y="1591824"/>
                </a:cubicBezTo>
                <a:cubicBezTo>
                  <a:pt x="3987452" y="1641821"/>
                  <a:pt x="3995090" y="1699510"/>
                  <a:pt x="4029464" y="1745662"/>
                </a:cubicBezTo>
                <a:cubicBezTo>
                  <a:pt x="4033283" y="1750790"/>
                  <a:pt x="4035829" y="1757200"/>
                  <a:pt x="4034556" y="1763609"/>
                </a:cubicBezTo>
                <a:cubicBezTo>
                  <a:pt x="4028190" y="1794377"/>
                  <a:pt x="4042195" y="1814889"/>
                  <a:pt x="4061291" y="1834118"/>
                </a:cubicBezTo>
                <a:cubicBezTo>
                  <a:pt x="4085480" y="1857194"/>
                  <a:pt x="4099484" y="1885398"/>
                  <a:pt x="4110942" y="1916165"/>
                </a:cubicBezTo>
                <a:cubicBezTo>
                  <a:pt x="4114761" y="1925139"/>
                  <a:pt x="4119854" y="1939241"/>
                  <a:pt x="4133858" y="1941805"/>
                </a:cubicBez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 w="12727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5" name="Shape">
            <a:extLst>
              <a:ext uri="{FF2B5EF4-FFF2-40B4-BE49-F238E27FC236}">
                <a16:creationId xmlns:a16="http://schemas.microsoft.com/office/drawing/2014/main" id="{5F527743-59ED-408F-9BBA-D55BF969BCB6}"/>
              </a:ext>
            </a:extLst>
          </p:cNvPr>
          <p:cNvSpPr>
            <a:spLocks noChangeAspect="1"/>
          </p:cNvSpPr>
          <p:nvPr/>
        </p:nvSpPr>
        <p:spPr>
          <a:xfrm rot="20700000">
            <a:off x="3976759" y="3858060"/>
            <a:ext cx="1095386" cy="1171976"/>
          </a:xfrm>
          <a:custGeom>
            <a:avLst/>
            <a:gdLst>
              <a:gd name="connsiteX0" fmla="*/ 2274311 w 2330781"/>
              <a:gd name="connsiteY0" fmla="*/ 533 h 2493760"/>
              <a:gd name="connsiteX1" fmla="*/ 2319961 w 2330781"/>
              <a:gd name="connsiteY1" fmla="*/ 11489 h 2493760"/>
              <a:gd name="connsiteX2" fmla="*/ 2330781 w 2330781"/>
              <a:gd name="connsiteY2" fmla="*/ 13653 h 2493760"/>
              <a:gd name="connsiteX3" fmla="*/ 2330781 w 2330781"/>
              <a:gd name="connsiteY3" fmla="*/ 678381 h 2493760"/>
              <a:gd name="connsiteX4" fmla="*/ 2330781 w 2330781"/>
              <a:gd name="connsiteY4" fmla="*/ 1502918 h 2493760"/>
              <a:gd name="connsiteX5" fmla="*/ 2330781 w 2330781"/>
              <a:gd name="connsiteY5" fmla="*/ 2337942 h 2493760"/>
              <a:gd name="connsiteX6" fmla="*/ 2283170 w 2330781"/>
              <a:gd name="connsiteY6" fmla="*/ 2372568 h 2493760"/>
              <a:gd name="connsiteX7" fmla="*/ 2190112 w 2330781"/>
              <a:gd name="connsiteY7" fmla="*/ 2372568 h 2493760"/>
              <a:gd name="connsiteX8" fmla="*/ 2068920 w 2330781"/>
              <a:gd name="connsiteY8" fmla="*/ 2372568 h 2493760"/>
              <a:gd name="connsiteX9" fmla="*/ 1975862 w 2330781"/>
              <a:gd name="connsiteY9" fmla="*/ 2381225 h 2493760"/>
              <a:gd name="connsiteX10" fmla="*/ 1893625 w 2330781"/>
              <a:gd name="connsiteY10" fmla="*/ 2355255 h 2493760"/>
              <a:gd name="connsiteX11" fmla="*/ 1809223 w 2330781"/>
              <a:gd name="connsiteY11" fmla="*/ 2329285 h 2493760"/>
              <a:gd name="connsiteX12" fmla="*/ 1711837 w 2330781"/>
              <a:gd name="connsiteY12" fmla="*/ 2327121 h 2493760"/>
              <a:gd name="connsiteX13" fmla="*/ 1610122 w 2330781"/>
              <a:gd name="connsiteY13" fmla="*/ 2322793 h 2493760"/>
              <a:gd name="connsiteX14" fmla="*/ 1530049 w 2330781"/>
              <a:gd name="connsiteY14" fmla="*/ 2333614 h 2493760"/>
              <a:gd name="connsiteX15" fmla="*/ 1417513 w 2330781"/>
              <a:gd name="connsiteY15" fmla="*/ 2370404 h 2493760"/>
              <a:gd name="connsiteX16" fmla="*/ 1378559 w 2330781"/>
              <a:gd name="connsiteY16" fmla="*/ 2353091 h 2493760"/>
              <a:gd name="connsiteX17" fmla="*/ 1333112 w 2330781"/>
              <a:gd name="connsiteY17" fmla="*/ 2353091 h 2493760"/>
              <a:gd name="connsiteX18" fmla="*/ 1300650 w 2330781"/>
              <a:gd name="connsiteY18" fmla="*/ 2350927 h 2493760"/>
              <a:gd name="connsiteX19" fmla="*/ 1268188 w 2330781"/>
              <a:gd name="connsiteY19" fmla="*/ 2376897 h 2493760"/>
              <a:gd name="connsiteX20" fmla="*/ 1222741 w 2330781"/>
              <a:gd name="connsiteY20" fmla="*/ 2392045 h 2493760"/>
              <a:gd name="connsiteX21" fmla="*/ 1179458 w 2330781"/>
              <a:gd name="connsiteY21" fmla="*/ 2400702 h 2493760"/>
              <a:gd name="connsiteX22" fmla="*/ 1108041 w 2330781"/>
              <a:gd name="connsiteY22" fmla="*/ 2402866 h 2493760"/>
              <a:gd name="connsiteX23" fmla="*/ 1051773 w 2330781"/>
              <a:gd name="connsiteY23" fmla="*/ 2437493 h 2493760"/>
              <a:gd name="connsiteX24" fmla="*/ 1017147 w 2330781"/>
              <a:gd name="connsiteY24" fmla="*/ 2459134 h 2493760"/>
              <a:gd name="connsiteX25" fmla="*/ 954387 w 2330781"/>
              <a:gd name="connsiteY25" fmla="*/ 2459134 h 2493760"/>
              <a:gd name="connsiteX26" fmla="*/ 908940 w 2330781"/>
              <a:gd name="connsiteY26" fmla="*/ 2450478 h 2493760"/>
              <a:gd name="connsiteX27" fmla="*/ 891627 w 2330781"/>
              <a:gd name="connsiteY27" fmla="*/ 2441821 h 2493760"/>
              <a:gd name="connsiteX28" fmla="*/ 844016 w 2330781"/>
              <a:gd name="connsiteY28" fmla="*/ 2456970 h 2493760"/>
              <a:gd name="connsiteX29" fmla="*/ 766106 w 2330781"/>
              <a:gd name="connsiteY29" fmla="*/ 2459134 h 2493760"/>
              <a:gd name="connsiteX30" fmla="*/ 705510 w 2330781"/>
              <a:gd name="connsiteY30" fmla="*/ 2482940 h 2493760"/>
              <a:gd name="connsiteX31" fmla="*/ 653571 w 2330781"/>
              <a:gd name="connsiteY31" fmla="*/ 2493760 h 2493760"/>
              <a:gd name="connsiteX32" fmla="*/ 569170 w 2330781"/>
              <a:gd name="connsiteY32" fmla="*/ 2418015 h 2493760"/>
              <a:gd name="connsiteX33" fmla="*/ 541036 w 2330781"/>
              <a:gd name="connsiteY33" fmla="*/ 2426672 h 2493760"/>
              <a:gd name="connsiteX34" fmla="*/ 512902 w 2330781"/>
              <a:gd name="connsiteY34" fmla="*/ 2398538 h 2493760"/>
              <a:gd name="connsiteX35" fmla="*/ 445813 w 2330781"/>
              <a:gd name="connsiteY35" fmla="*/ 2324957 h 2493760"/>
              <a:gd name="connsiteX36" fmla="*/ 443649 w 2330781"/>
              <a:gd name="connsiteY36" fmla="*/ 2279510 h 2493760"/>
              <a:gd name="connsiteX37" fmla="*/ 387381 w 2330781"/>
              <a:gd name="connsiteY37" fmla="*/ 2264361 h 2493760"/>
              <a:gd name="connsiteX38" fmla="*/ 344099 w 2330781"/>
              <a:gd name="connsiteY38" fmla="*/ 2251376 h 2493760"/>
              <a:gd name="connsiteX39" fmla="*/ 309472 w 2330781"/>
              <a:gd name="connsiteY39" fmla="*/ 2227571 h 2493760"/>
              <a:gd name="connsiteX40" fmla="*/ 231563 w 2330781"/>
              <a:gd name="connsiteY40" fmla="*/ 2216750 h 2493760"/>
              <a:gd name="connsiteX41" fmla="*/ 201265 w 2330781"/>
              <a:gd name="connsiteY41" fmla="*/ 2201601 h 2493760"/>
              <a:gd name="connsiteX42" fmla="*/ 82237 w 2330781"/>
              <a:gd name="connsiteY42" fmla="*/ 2201601 h 2493760"/>
              <a:gd name="connsiteX43" fmla="*/ 0 w 2330781"/>
              <a:gd name="connsiteY43" fmla="*/ 2234063 h 2493760"/>
              <a:gd name="connsiteX44" fmla="*/ 0 w 2330781"/>
              <a:gd name="connsiteY44" fmla="*/ 1502918 h 2493760"/>
              <a:gd name="connsiteX45" fmla="*/ 0 w 2330781"/>
              <a:gd name="connsiteY45" fmla="*/ 678381 h 2493760"/>
              <a:gd name="connsiteX46" fmla="*/ 0 w 2330781"/>
              <a:gd name="connsiteY46" fmla="*/ 223575 h 2493760"/>
              <a:gd name="connsiteX47" fmla="*/ 19477 w 2330781"/>
              <a:gd name="connsiteY47" fmla="*/ 221410 h 2493760"/>
              <a:gd name="connsiteX48" fmla="*/ 151490 w 2330781"/>
              <a:gd name="connsiteY48" fmla="*/ 219246 h 2493760"/>
              <a:gd name="connsiteX49" fmla="*/ 283503 w 2330781"/>
              <a:gd name="connsiteY49" fmla="*/ 214918 h 2493760"/>
              <a:gd name="connsiteX50" fmla="*/ 320293 w 2330781"/>
              <a:gd name="connsiteY50" fmla="*/ 201933 h 2493760"/>
              <a:gd name="connsiteX51" fmla="*/ 396038 w 2330781"/>
              <a:gd name="connsiteY51" fmla="*/ 197605 h 2493760"/>
              <a:gd name="connsiteX52" fmla="*/ 519394 w 2330781"/>
              <a:gd name="connsiteY52" fmla="*/ 197605 h 2493760"/>
              <a:gd name="connsiteX53" fmla="*/ 638422 w 2330781"/>
              <a:gd name="connsiteY53" fmla="*/ 188948 h 2493760"/>
              <a:gd name="connsiteX54" fmla="*/ 753122 w 2330781"/>
              <a:gd name="connsiteY54" fmla="*/ 162979 h 2493760"/>
              <a:gd name="connsiteX55" fmla="*/ 815882 w 2330781"/>
              <a:gd name="connsiteY55" fmla="*/ 162979 h 2493760"/>
              <a:gd name="connsiteX56" fmla="*/ 837523 w 2330781"/>
              <a:gd name="connsiteY56" fmla="*/ 137009 h 2493760"/>
              <a:gd name="connsiteX57" fmla="*/ 952223 w 2330781"/>
              <a:gd name="connsiteY57" fmla="*/ 113203 h 2493760"/>
              <a:gd name="connsiteX58" fmla="*/ 1006326 w 2330781"/>
              <a:gd name="connsiteY58" fmla="*/ 100219 h 2493760"/>
              <a:gd name="connsiteX59" fmla="*/ 1090728 w 2330781"/>
              <a:gd name="connsiteY59" fmla="*/ 95890 h 2493760"/>
              <a:gd name="connsiteX60" fmla="*/ 1162145 w 2330781"/>
              <a:gd name="connsiteY60" fmla="*/ 119696 h 2493760"/>
              <a:gd name="connsiteX61" fmla="*/ 1209756 w 2330781"/>
              <a:gd name="connsiteY61" fmla="*/ 156486 h 2493760"/>
              <a:gd name="connsiteX62" fmla="*/ 1287665 w 2330781"/>
              <a:gd name="connsiteY62" fmla="*/ 178128 h 2493760"/>
              <a:gd name="connsiteX63" fmla="*/ 1408857 w 2330781"/>
              <a:gd name="connsiteY63" fmla="*/ 186784 h 2493760"/>
              <a:gd name="connsiteX64" fmla="*/ 1501915 w 2330781"/>
              <a:gd name="connsiteY64" fmla="*/ 186784 h 2493760"/>
              <a:gd name="connsiteX65" fmla="*/ 1560347 w 2330781"/>
              <a:gd name="connsiteY65" fmla="*/ 186784 h 2493760"/>
              <a:gd name="connsiteX66" fmla="*/ 1610122 w 2330781"/>
              <a:gd name="connsiteY66" fmla="*/ 195441 h 2493760"/>
              <a:gd name="connsiteX67" fmla="*/ 1670718 w 2330781"/>
              <a:gd name="connsiteY67" fmla="*/ 212754 h 2493760"/>
              <a:gd name="connsiteX68" fmla="*/ 1720493 w 2330781"/>
              <a:gd name="connsiteY68" fmla="*/ 221410 h 2493760"/>
              <a:gd name="connsiteX69" fmla="*/ 1817880 w 2330781"/>
              <a:gd name="connsiteY69" fmla="*/ 221410 h 2493760"/>
              <a:gd name="connsiteX70" fmla="*/ 1934743 w 2330781"/>
              <a:gd name="connsiteY70" fmla="*/ 206261 h 2493760"/>
              <a:gd name="connsiteX71" fmla="*/ 2042951 w 2330781"/>
              <a:gd name="connsiteY71" fmla="*/ 165143 h 2493760"/>
              <a:gd name="connsiteX72" fmla="*/ 2045115 w 2330781"/>
              <a:gd name="connsiteY72" fmla="*/ 167307 h 2493760"/>
              <a:gd name="connsiteX73" fmla="*/ 2058100 w 2330781"/>
              <a:gd name="connsiteY73" fmla="*/ 113203 h 2493760"/>
              <a:gd name="connsiteX74" fmla="*/ 2118696 w 2330781"/>
              <a:gd name="connsiteY74" fmla="*/ 85070 h 2493760"/>
              <a:gd name="connsiteX75" fmla="*/ 2168471 w 2330781"/>
              <a:gd name="connsiteY75" fmla="*/ 56936 h 2493760"/>
              <a:gd name="connsiteX76" fmla="*/ 2209590 w 2330781"/>
              <a:gd name="connsiteY76" fmla="*/ 48279 h 2493760"/>
              <a:gd name="connsiteX77" fmla="*/ 2259365 w 2330781"/>
              <a:gd name="connsiteY77" fmla="*/ 20145 h 2493760"/>
              <a:gd name="connsiteX78" fmla="*/ 2274311 w 2330781"/>
              <a:gd name="connsiteY78" fmla="*/ 533 h 249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2330781" h="2493760">
                <a:moveTo>
                  <a:pt x="2274311" y="533"/>
                </a:moveTo>
                <a:cubicBezTo>
                  <a:pt x="2289527" y="-4337"/>
                  <a:pt x="2305353" y="26097"/>
                  <a:pt x="2319961" y="11489"/>
                </a:cubicBezTo>
                <a:cubicBezTo>
                  <a:pt x="2324289" y="11489"/>
                  <a:pt x="2326453" y="13653"/>
                  <a:pt x="2330781" y="13653"/>
                </a:cubicBezTo>
                <a:lnTo>
                  <a:pt x="2330781" y="678381"/>
                </a:lnTo>
                <a:lnTo>
                  <a:pt x="2330781" y="1502918"/>
                </a:lnTo>
                <a:lnTo>
                  <a:pt x="2330781" y="2337942"/>
                </a:lnTo>
                <a:cubicBezTo>
                  <a:pt x="2315633" y="2335778"/>
                  <a:pt x="2298319" y="2340106"/>
                  <a:pt x="2283170" y="2372568"/>
                </a:cubicBezTo>
                <a:cubicBezTo>
                  <a:pt x="2252872" y="2381225"/>
                  <a:pt x="2220410" y="2346599"/>
                  <a:pt x="2190112" y="2372568"/>
                </a:cubicBezTo>
                <a:cubicBezTo>
                  <a:pt x="2148993" y="2331450"/>
                  <a:pt x="2110039" y="2337942"/>
                  <a:pt x="2068920" y="2372568"/>
                </a:cubicBezTo>
                <a:cubicBezTo>
                  <a:pt x="2036458" y="2385553"/>
                  <a:pt x="2008324" y="2363912"/>
                  <a:pt x="1975862" y="2381225"/>
                </a:cubicBezTo>
                <a:cubicBezTo>
                  <a:pt x="1943400" y="2389882"/>
                  <a:pt x="1919594" y="2363912"/>
                  <a:pt x="1893625" y="2355255"/>
                </a:cubicBezTo>
                <a:cubicBezTo>
                  <a:pt x="1867655" y="2350927"/>
                  <a:pt x="1843849" y="2309808"/>
                  <a:pt x="1809223" y="2329285"/>
                </a:cubicBezTo>
                <a:cubicBezTo>
                  <a:pt x="1778925" y="2374733"/>
                  <a:pt x="1742135" y="2331450"/>
                  <a:pt x="1711837" y="2327121"/>
                </a:cubicBezTo>
                <a:cubicBezTo>
                  <a:pt x="1679375" y="2322793"/>
                  <a:pt x="1642584" y="2303316"/>
                  <a:pt x="1610122" y="2322793"/>
                </a:cubicBezTo>
                <a:cubicBezTo>
                  <a:pt x="1584152" y="2301152"/>
                  <a:pt x="1556019" y="2318465"/>
                  <a:pt x="1530049" y="2333614"/>
                </a:cubicBezTo>
                <a:cubicBezTo>
                  <a:pt x="1499751" y="2342270"/>
                  <a:pt x="1447811" y="2385553"/>
                  <a:pt x="1417513" y="2370404"/>
                </a:cubicBezTo>
                <a:cubicBezTo>
                  <a:pt x="1400200" y="2359583"/>
                  <a:pt x="1400200" y="2324957"/>
                  <a:pt x="1378559" y="2353091"/>
                </a:cubicBezTo>
                <a:cubicBezTo>
                  <a:pt x="1363410" y="2320629"/>
                  <a:pt x="1348261" y="2340106"/>
                  <a:pt x="1333112" y="2353091"/>
                </a:cubicBezTo>
                <a:cubicBezTo>
                  <a:pt x="1330948" y="2340106"/>
                  <a:pt x="1307142" y="2383389"/>
                  <a:pt x="1300650" y="2350927"/>
                </a:cubicBezTo>
                <a:cubicBezTo>
                  <a:pt x="1281172" y="2337942"/>
                  <a:pt x="1283336" y="2409359"/>
                  <a:pt x="1268188" y="2376897"/>
                </a:cubicBezTo>
                <a:cubicBezTo>
                  <a:pt x="1255203" y="2366076"/>
                  <a:pt x="1237889" y="2418015"/>
                  <a:pt x="1222741" y="2392045"/>
                </a:cubicBezTo>
                <a:cubicBezTo>
                  <a:pt x="1205427" y="2370404"/>
                  <a:pt x="1203263" y="2426672"/>
                  <a:pt x="1179458" y="2400702"/>
                </a:cubicBezTo>
                <a:cubicBezTo>
                  <a:pt x="1157816" y="2426672"/>
                  <a:pt x="1129682" y="2398538"/>
                  <a:pt x="1108041" y="2402866"/>
                </a:cubicBezTo>
                <a:cubicBezTo>
                  <a:pt x="1082071" y="2426672"/>
                  <a:pt x="1069086" y="2443985"/>
                  <a:pt x="1051773" y="2437493"/>
                </a:cubicBezTo>
                <a:cubicBezTo>
                  <a:pt x="1040953" y="2491596"/>
                  <a:pt x="1030132" y="2472119"/>
                  <a:pt x="1017147" y="2459134"/>
                </a:cubicBezTo>
                <a:cubicBezTo>
                  <a:pt x="999834" y="2476447"/>
                  <a:pt x="971700" y="2431000"/>
                  <a:pt x="954387" y="2459134"/>
                </a:cubicBezTo>
                <a:cubicBezTo>
                  <a:pt x="930581" y="2459134"/>
                  <a:pt x="926253" y="2502417"/>
                  <a:pt x="908940" y="2450478"/>
                </a:cubicBezTo>
                <a:cubicBezTo>
                  <a:pt x="900283" y="2480775"/>
                  <a:pt x="904612" y="2474283"/>
                  <a:pt x="891627" y="2441821"/>
                </a:cubicBezTo>
                <a:cubicBezTo>
                  <a:pt x="874314" y="2418015"/>
                  <a:pt x="859165" y="2463462"/>
                  <a:pt x="844016" y="2456970"/>
                </a:cubicBezTo>
                <a:cubicBezTo>
                  <a:pt x="820210" y="2485104"/>
                  <a:pt x="792076" y="2426672"/>
                  <a:pt x="766106" y="2459134"/>
                </a:cubicBezTo>
                <a:cubicBezTo>
                  <a:pt x="740137" y="2452641"/>
                  <a:pt x="727152" y="2450478"/>
                  <a:pt x="705510" y="2482940"/>
                </a:cubicBezTo>
                <a:cubicBezTo>
                  <a:pt x="694690" y="2502417"/>
                  <a:pt x="666556" y="2472119"/>
                  <a:pt x="653571" y="2493760"/>
                </a:cubicBezTo>
                <a:cubicBezTo>
                  <a:pt x="623273" y="2454806"/>
                  <a:pt x="618945" y="2389882"/>
                  <a:pt x="569170" y="2418015"/>
                </a:cubicBezTo>
                <a:cubicBezTo>
                  <a:pt x="558349" y="2405030"/>
                  <a:pt x="551856" y="2469955"/>
                  <a:pt x="541036" y="2426672"/>
                </a:cubicBezTo>
                <a:cubicBezTo>
                  <a:pt x="534543" y="2422344"/>
                  <a:pt x="510738" y="2353091"/>
                  <a:pt x="512902" y="2398538"/>
                </a:cubicBezTo>
                <a:cubicBezTo>
                  <a:pt x="499917" y="2389882"/>
                  <a:pt x="467455" y="2322793"/>
                  <a:pt x="445813" y="2324957"/>
                </a:cubicBezTo>
                <a:cubicBezTo>
                  <a:pt x="443649" y="2273018"/>
                  <a:pt x="441485" y="2279510"/>
                  <a:pt x="443649" y="2279510"/>
                </a:cubicBezTo>
                <a:cubicBezTo>
                  <a:pt x="430664" y="2273018"/>
                  <a:pt x="409023" y="2262197"/>
                  <a:pt x="387381" y="2264361"/>
                </a:cubicBezTo>
                <a:cubicBezTo>
                  <a:pt x="361412" y="2216750"/>
                  <a:pt x="359248" y="2251376"/>
                  <a:pt x="344099" y="2251376"/>
                </a:cubicBezTo>
                <a:cubicBezTo>
                  <a:pt x="315965" y="2251376"/>
                  <a:pt x="328950" y="2288167"/>
                  <a:pt x="309472" y="2227571"/>
                </a:cubicBezTo>
                <a:cubicBezTo>
                  <a:pt x="292159" y="2257869"/>
                  <a:pt x="238056" y="2238392"/>
                  <a:pt x="231563" y="2216750"/>
                </a:cubicBezTo>
                <a:cubicBezTo>
                  <a:pt x="201265" y="2212422"/>
                  <a:pt x="227235" y="2240556"/>
                  <a:pt x="201265" y="2201601"/>
                </a:cubicBezTo>
                <a:cubicBezTo>
                  <a:pt x="177460" y="2229735"/>
                  <a:pt x="162311" y="2201601"/>
                  <a:pt x="82237" y="2201601"/>
                </a:cubicBezTo>
                <a:cubicBezTo>
                  <a:pt x="43283" y="2164811"/>
                  <a:pt x="8657" y="2201601"/>
                  <a:pt x="0" y="2234063"/>
                </a:cubicBezTo>
                <a:lnTo>
                  <a:pt x="0" y="1502918"/>
                </a:lnTo>
                <a:lnTo>
                  <a:pt x="0" y="678381"/>
                </a:lnTo>
                <a:lnTo>
                  <a:pt x="0" y="223575"/>
                </a:lnTo>
                <a:cubicBezTo>
                  <a:pt x="6492" y="221410"/>
                  <a:pt x="12985" y="221410"/>
                  <a:pt x="19477" y="221410"/>
                </a:cubicBezTo>
                <a:cubicBezTo>
                  <a:pt x="73581" y="256037"/>
                  <a:pt x="86566" y="273350"/>
                  <a:pt x="151490" y="219246"/>
                </a:cubicBezTo>
                <a:cubicBezTo>
                  <a:pt x="205594" y="227903"/>
                  <a:pt x="259697" y="214918"/>
                  <a:pt x="283503" y="214918"/>
                </a:cubicBezTo>
                <a:cubicBezTo>
                  <a:pt x="294323" y="210590"/>
                  <a:pt x="328950" y="223575"/>
                  <a:pt x="320293" y="201933"/>
                </a:cubicBezTo>
                <a:cubicBezTo>
                  <a:pt x="335442" y="188948"/>
                  <a:pt x="361412" y="178128"/>
                  <a:pt x="396038" y="197605"/>
                </a:cubicBezTo>
                <a:cubicBezTo>
                  <a:pt x="434993" y="182456"/>
                  <a:pt x="478275" y="147830"/>
                  <a:pt x="519394" y="197605"/>
                </a:cubicBezTo>
                <a:cubicBezTo>
                  <a:pt x="560513" y="193277"/>
                  <a:pt x="597303" y="186784"/>
                  <a:pt x="638422" y="188948"/>
                </a:cubicBezTo>
                <a:cubicBezTo>
                  <a:pt x="679541" y="199769"/>
                  <a:pt x="712003" y="169471"/>
                  <a:pt x="753122" y="162979"/>
                </a:cubicBezTo>
                <a:cubicBezTo>
                  <a:pt x="770435" y="208426"/>
                  <a:pt x="800733" y="139173"/>
                  <a:pt x="815882" y="162979"/>
                </a:cubicBezTo>
                <a:cubicBezTo>
                  <a:pt x="824538" y="111039"/>
                  <a:pt x="831031" y="132681"/>
                  <a:pt x="837523" y="137009"/>
                </a:cubicBezTo>
                <a:cubicBezTo>
                  <a:pt x="867821" y="52607"/>
                  <a:pt x="904612" y="128352"/>
                  <a:pt x="952223" y="113203"/>
                </a:cubicBezTo>
                <a:cubicBezTo>
                  <a:pt x="978192" y="139173"/>
                  <a:pt x="982521" y="85070"/>
                  <a:pt x="1006326" y="100219"/>
                </a:cubicBezTo>
                <a:cubicBezTo>
                  <a:pt x="1030132" y="76413"/>
                  <a:pt x="1066922" y="91562"/>
                  <a:pt x="1090728" y="95890"/>
                </a:cubicBezTo>
                <a:cubicBezTo>
                  <a:pt x="1114533" y="106711"/>
                  <a:pt x="1140503" y="87234"/>
                  <a:pt x="1162145" y="119696"/>
                </a:cubicBezTo>
                <a:cubicBezTo>
                  <a:pt x="1183786" y="128352"/>
                  <a:pt x="1190278" y="115368"/>
                  <a:pt x="1209756" y="156486"/>
                </a:cubicBezTo>
                <a:cubicBezTo>
                  <a:pt x="1231397" y="137009"/>
                  <a:pt x="1259531" y="173799"/>
                  <a:pt x="1287665" y="178128"/>
                </a:cubicBezTo>
                <a:cubicBezTo>
                  <a:pt x="1328784" y="236560"/>
                  <a:pt x="1367738" y="171635"/>
                  <a:pt x="1408857" y="186784"/>
                </a:cubicBezTo>
                <a:cubicBezTo>
                  <a:pt x="1441319" y="186784"/>
                  <a:pt x="1471617" y="152158"/>
                  <a:pt x="1501915" y="186784"/>
                </a:cubicBezTo>
                <a:cubicBezTo>
                  <a:pt x="1521392" y="193277"/>
                  <a:pt x="1540869" y="186784"/>
                  <a:pt x="1560347" y="186784"/>
                </a:cubicBezTo>
                <a:cubicBezTo>
                  <a:pt x="1577660" y="149994"/>
                  <a:pt x="1592809" y="201933"/>
                  <a:pt x="1610122" y="195441"/>
                </a:cubicBezTo>
                <a:cubicBezTo>
                  <a:pt x="1640420" y="149994"/>
                  <a:pt x="1644748" y="249544"/>
                  <a:pt x="1670718" y="212754"/>
                </a:cubicBezTo>
                <a:cubicBezTo>
                  <a:pt x="1688031" y="290663"/>
                  <a:pt x="1701016" y="184620"/>
                  <a:pt x="1720493" y="221410"/>
                </a:cubicBezTo>
                <a:cubicBezTo>
                  <a:pt x="1752955" y="221410"/>
                  <a:pt x="1787582" y="227903"/>
                  <a:pt x="1817880" y="221410"/>
                </a:cubicBezTo>
                <a:cubicBezTo>
                  <a:pt x="1856834" y="199769"/>
                  <a:pt x="1895789" y="173799"/>
                  <a:pt x="1934743" y="206261"/>
                </a:cubicBezTo>
                <a:cubicBezTo>
                  <a:pt x="1986683" y="204097"/>
                  <a:pt x="2029966" y="236560"/>
                  <a:pt x="2042951" y="165143"/>
                </a:cubicBezTo>
                <a:cubicBezTo>
                  <a:pt x="2045115" y="165143"/>
                  <a:pt x="2045115" y="167307"/>
                  <a:pt x="2045115" y="167307"/>
                </a:cubicBezTo>
                <a:cubicBezTo>
                  <a:pt x="2045115" y="165143"/>
                  <a:pt x="2047279" y="149994"/>
                  <a:pt x="2058100" y="113203"/>
                </a:cubicBezTo>
                <a:cubicBezTo>
                  <a:pt x="2075413" y="115368"/>
                  <a:pt x="2101382" y="119696"/>
                  <a:pt x="2118696" y="85070"/>
                </a:cubicBezTo>
                <a:cubicBezTo>
                  <a:pt x="2136009" y="52607"/>
                  <a:pt x="2142501" y="76413"/>
                  <a:pt x="2168471" y="56936"/>
                </a:cubicBezTo>
                <a:cubicBezTo>
                  <a:pt x="2183620" y="65592"/>
                  <a:pt x="2194441" y="2832"/>
                  <a:pt x="2209590" y="48279"/>
                </a:cubicBezTo>
                <a:cubicBezTo>
                  <a:pt x="2226903" y="43951"/>
                  <a:pt x="2239888" y="13653"/>
                  <a:pt x="2259365" y="20145"/>
                </a:cubicBezTo>
                <a:cubicBezTo>
                  <a:pt x="2264234" y="7701"/>
                  <a:pt x="2269239" y="2156"/>
                  <a:pt x="2274311" y="533"/>
                </a:cubicBezTo>
                <a:close/>
              </a:path>
            </a:pathLst>
          </a:custGeom>
          <a:ln>
            <a:noFill/>
          </a:ln>
          <a:effectLst>
            <a:innerShdw blurRad="127000">
              <a:prstClr val="black">
                <a:alpha val="44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400">
              <a:solidFill>
                <a:schemeClr val="bg1"/>
              </a:solidFill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C9789833-6E04-4ACE-988C-49184511E9AB}"/>
              </a:ext>
            </a:extLst>
          </p:cNvPr>
          <p:cNvSpPr>
            <a:spLocks/>
          </p:cNvSpPr>
          <p:nvPr/>
        </p:nvSpPr>
        <p:spPr bwMode="auto">
          <a:xfrm>
            <a:off x="4334784" y="4150519"/>
            <a:ext cx="379336" cy="587058"/>
          </a:xfrm>
          <a:custGeom>
            <a:avLst/>
            <a:gdLst>
              <a:gd name="connsiteX0" fmla="*/ 66546 w 213364"/>
              <a:gd name="connsiteY0" fmla="*/ 190591 h 330200"/>
              <a:gd name="connsiteX1" fmla="*/ 102378 w 213364"/>
              <a:gd name="connsiteY1" fmla="*/ 208688 h 330200"/>
              <a:gd name="connsiteX2" fmla="*/ 89581 w 213364"/>
              <a:gd name="connsiteY2" fmla="*/ 283664 h 330200"/>
              <a:gd name="connsiteX3" fmla="*/ 20476 w 213364"/>
              <a:gd name="connsiteY3" fmla="*/ 330200 h 330200"/>
              <a:gd name="connsiteX4" fmla="*/ 12797 w 213364"/>
              <a:gd name="connsiteY4" fmla="*/ 330200 h 330200"/>
              <a:gd name="connsiteX5" fmla="*/ 48630 w 213364"/>
              <a:gd name="connsiteY5" fmla="*/ 265566 h 330200"/>
              <a:gd name="connsiteX6" fmla="*/ 56308 w 213364"/>
              <a:gd name="connsiteY6" fmla="*/ 262981 h 330200"/>
              <a:gd name="connsiteX7" fmla="*/ 66546 w 213364"/>
              <a:gd name="connsiteY7" fmla="*/ 242298 h 330200"/>
              <a:gd name="connsiteX8" fmla="*/ 46070 w 213364"/>
              <a:gd name="connsiteY8" fmla="*/ 237127 h 330200"/>
              <a:gd name="connsiteX9" fmla="*/ 35833 w 213364"/>
              <a:gd name="connsiteY9" fmla="*/ 257810 h 330200"/>
              <a:gd name="connsiteX10" fmla="*/ 40951 w 213364"/>
              <a:gd name="connsiteY10" fmla="*/ 260395 h 330200"/>
              <a:gd name="connsiteX11" fmla="*/ 5119 w 213364"/>
              <a:gd name="connsiteY11" fmla="*/ 325029 h 330200"/>
              <a:gd name="connsiteX12" fmla="*/ 0 w 213364"/>
              <a:gd name="connsiteY12" fmla="*/ 319859 h 330200"/>
              <a:gd name="connsiteX13" fmla="*/ 10238 w 213364"/>
              <a:gd name="connsiteY13" fmla="*/ 242298 h 330200"/>
              <a:gd name="connsiteX14" fmla="*/ 66546 w 213364"/>
              <a:gd name="connsiteY14" fmla="*/ 190591 h 330200"/>
              <a:gd name="connsiteX15" fmla="*/ 92140 w 213364"/>
              <a:gd name="connsiteY15" fmla="*/ 149225 h 330200"/>
              <a:gd name="connsiteX16" fmla="*/ 97259 w 213364"/>
              <a:gd name="connsiteY16" fmla="*/ 149225 h 330200"/>
              <a:gd name="connsiteX17" fmla="*/ 120294 w 213364"/>
              <a:gd name="connsiteY17" fmla="*/ 162152 h 330200"/>
              <a:gd name="connsiteX18" fmla="*/ 122854 w 213364"/>
              <a:gd name="connsiteY18" fmla="*/ 164737 h 330200"/>
              <a:gd name="connsiteX19" fmla="*/ 102378 w 213364"/>
              <a:gd name="connsiteY19" fmla="*/ 208688 h 330200"/>
              <a:gd name="connsiteX20" fmla="*/ 66546 w 213364"/>
              <a:gd name="connsiteY20" fmla="*/ 190591 h 330200"/>
              <a:gd name="connsiteX21" fmla="*/ 92140 w 213364"/>
              <a:gd name="connsiteY21" fmla="*/ 149225 h 330200"/>
              <a:gd name="connsiteX22" fmla="*/ 195195 w 213364"/>
              <a:gd name="connsiteY22" fmla="*/ 0 h 330200"/>
              <a:gd name="connsiteX23" fmla="*/ 213313 w 213364"/>
              <a:gd name="connsiteY23" fmla="*/ 7711 h 330200"/>
              <a:gd name="connsiteX24" fmla="*/ 120133 w 213364"/>
              <a:gd name="connsiteY24" fmla="*/ 161925 h 330200"/>
              <a:gd name="connsiteX25" fmla="*/ 96838 w 213364"/>
              <a:gd name="connsiteY25" fmla="*/ 149074 h 330200"/>
              <a:gd name="connsiteX26" fmla="*/ 195195 w 213364"/>
              <a:gd name="connsiteY26" fmla="*/ 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13364" h="330200">
                <a:moveTo>
                  <a:pt x="66546" y="190591"/>
                </a:moveTo>
                <a:cubicBezTo>
                  <a:pt x="97259" y="193176"/>
                  <a:pt x="102378" y="208688"/>
                  <a:pt x="102378" y="208688"/>
                </a:cubicBezTo>
                <a:cubicBezTo>
                  <a:pt x="104938" y="229371"/>
                  <a:pt x="89581" y="283664"/>
                  <a:pt x="89581" y="283664"/>
                </a:cubicBezTo>
                <a:cubicBezTo>
                  <a:pt x="89581" y="283664"/>
                  <a:pt x="43511" y="288834"/>
                  <a:pt x="20476" y="330200"/>
                </a:cubicBezTo>
                <a:cubicBezTo>
                  <a:pt x="20476" y="330200"/>
                  <a:pt x="17916" y="330200"/>
                  <a:pt x="12797" y="330200"/>
                </a:cubicBezTo>
                <a:cubicBezTo>
                  <a:pt x="12797" y="330200"/>
                  <a:pt x="12797" y="330200"/>
                  <a:pt x="48630" y="265566"/>
                </a:cubicBezTo>
                <a:cubicBezTo>
                  <a:pt x="51189" y="265566"/>
                  <a:pt x="53749" y="262981"/>
                  <a:pt x="56308" y="262981"/>
                </a:cubicBezTo>
                <a:cubicBezTo>
                  <a:pt x="66546" y="257810"/>
                  <a:pt x="69105" y="250054"/>
                  <a:pt x="66546" y="242298"/>
                </a:cubicBezTo>
                <a:cubicBezTo>
                  <a:pt x="63986" y="234542"/>
                  <a:pt x="53749" y="231956"/>
                  <a:pt x="46070" y="237127"/>
                </a:cubicBezTo>
                <a:cubicBezTo>
                  <a:pt x="35833" y="239713"/>
                  <a:pt x="33273" y="250054"/>
                  <a:pt x="35833" y="257810"/>
                </a:cubicBezTo>
                <a:cubicBezTo>
                  <a:pt x="35833" y="257810"/>
                  <a:pt x="38392" y="260395"/>
                  <a:pt x="40951" y="260395"/>
                </a:cubicBezTo>
                <a:cubicBezTo>
                  <a:pt x="40951" y="260395"/>
                  <a:pt x="40951" y="260395"/>
                  <a:pt x="5119" y="325029"/>
                </a:cubicBezTo>
                <a:cubicBezTo>
                  <a:pt x="2560" y="322444"/>
                  <a:pt x="0" y="319859"/>
                  <a:pt x="0" y="319859"/>
                </a:cubicBezTo>
                <a:cubicBezTo>
                  <a:pt x="0" y="319859"/>
                  <a:pt x="20476" y="283664"/>
                  <a:pt x="10238" y="242298"/>
                </a:cubicBezTo>
                <a:cubicBezTo>
                  <a:pt x="10238" y="242298"/>
                  <a:pt x="51189" y="190591"/>
                  <a:pt x="66546" y="190591"/>
                </a:cubicBezTo>
                <a:close/>
                <a:moveTo>
                  <a:pt x="92140" y="149225"/>
                </a:moveTo>
                <a:cubicBezTo>
                  <a:pt x="94700" y="149225"/>
                  <a:pt x="94700" y="149225"/>
                  <a:pt x="97259" y="149225"/>
                </a:cubicBezTo>
                <a:cubicBezTo>
                  <a:pt x="115175" y="149225"/>
                  <a:pt x="120294" y="162152"/>
                  <a:pt x="120294" y="162152"/>
                </a:cubicBezTo>
                <a:cubicBezTo>
                  <a:pt x="122854" y="162152"/>
                  <a:pt x="122854" y="164737"/>
                  <a:pt x="122854" y="164737"/>
                </a:cubicBezTo>
                <a:cubicBezTo>
                  <a:pt x="125413" y="175079"/>
                  <a:pt x="107497" y="200932"/>
                  <a:pt x="102378" y="208688"/>
                </a:cubicBezTo>
                <a:cubicBezTo>
                  <a:pt x="99819" y="167323"/>
                  <a:pt x="66546" y="190591"/>
                  <a:pt x="66546" y="190591"/>
                </a:cubicBezTo>
                <a:cubicBezTo>
                  <a:pt x="71665" y="180249"/>
                  <a:pt x="84462" y="149225"/>
                  <a:pt x="92140" y="149225"/>
                </a:cubicBezTo>
                <a:close/>
                <a:moveTo>
                  <a:pt x="195195" y="0"/>
                </a:moveTo>
                <a:cubicBezTo>
                  <a:pt x="202960" y="0"/>
                  <a:pt x="210725" y="0"/>
                  <a:pt x="213313" y="7711"/>
                </a:cubicBezTo>
                <a:cubicBezTo>
                  <a:pt x="215901" y="15421"/>
                  <a:pt x="120133" y="161925"/>
                  <a:pt x="120133" y="161925"/>
                </a:cubicBezTo>
                <a:cubicBezTo>
                  <a:pt x="117545" y="136223"/>
                  <a:pt x="96838" y="149074"/>
                  <a:pt x="96838" y="149074"/>
                </a:cubicBezTo>
                <a:cubicBezTo>
                  <a:pt x="96838" y="149074"/>
                  <a:pt x="190018" y="2570"/>
                  <a:pt x="19519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CE99A7-2B7E-8D49-B749-3D2EE3701D64}"/>
              </a:ext>
            </a:extLst>
          </p:cNvPr>
          <p:cNvSpPr txBox="1"/>
          <p:nvPr/>
        </p:nvSpPr>
        <p:spPr>
          <a:xfrm>
            <a:off x="6347631" y="1390751"/>
            <a:ext cx="5415603" cy="73866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r>
              <a:rPr lang="en-ID" sz="4800" dirty="0">
                <a:solidFill>
                  <a:schemeClr val="accent1"/>
                </a:solidFill>
                <a:latin typeface="+mj-lt"/>
              </a:rPr>
              <a:t>t1</a:t>
            </a:r>
          </a:p>
        </p:txBody>
      </p:sp>
      <p:sp>
        <p:nvSpPr>
          <p:cNvPr id="31" name="RightSub">
            <a:extLst>
              <a:ext uri="{FF2B5EF4-FFF2-40B4-BE49-F238E27FC236}">
                <a16:creationId xmlns:a16="http://schemas.microsoft.com/office/drawing/2014/main" id="{4AC03957-B375-3148-B812-BFD16799D71B}"/>
              </a:ext>
            </a:extLst>
          </p:cNvPr>
          <p:cNvSpPr txBox="1"/>
          <p:nvPr/>
        </p:nvSpPr>
        <p:spPr>
          <a:xfrm>
            <a:off x="6347630" y="2192796"/>
            <a:ext cx="5415603" cy="33374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t2</a:t>
            </a:r>
            <a:endParaRPr lang="en-ID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Justify Text Body">
            <a:extLst>
              <a:ext uri="{FF2B5EF4-FFF2-40B4-BE49-F238E27FC236}">
                <a16:creationId xmlns:a16="http://schemas.microsoft.com/office/drawing/2014/main" id="{2CBB8291-6EDE-484C-8527-7041B8633669}"/>
              </a:ext>
            </a:extLst>
          </p:cNvPr>
          <p:cNvSpPr txBox="1"/>
          <p:nvPr/>
        </p:nvSpPr>
        <p:spPr>
          <a:xfrm>
            <a:off x="6337794" y="2589923"/>
            <a:ext cx="5425440" cy="2920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#t3#</a:t>
            </a:r>
            <a:endParaRPr lang="en-ID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718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pHolder2">
            <a:extLst>
              <a:ext uri="{FF2B5EF4-FFF2-40B4-BE49-F238E27FC236}">
                <a16:creationId xmlns:a16="http://schemas.microsoft.com/office/drawing/2014/main" id="{D822FBED-ABBA-4E4A-8453-7441EA6BD0D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81724" y="1352656"/>
            <a:ext cx="2439968" cy="2585710"/>
          </a:xfrm>
        </p:spPr>
      </p:sp>
      <p:sp>
        <p:nvSpPr>
          <p:cNvPr id="9" name="PpHolder3">
            <a:extLst>
              <a:ext uri="{FF2B5EF4-FFF2-40B4-BE49-F238E27FC236}">
                <a16:creationId xmlns:a16="http://schemas.microsoft.com/office/drawing/2014/main" id="{E7B0D9BB-CE13-4183-BA0C-877E7C4033A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16438" y="2981581"/>
            <a:ext cx="2589042" cy="2560598"/>
          </a:xfrm>
        </p:spPr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FA91428-796D-4A0E-AC6D-92E0AE249382}"/>
              </a:ext>
            </a:extLst>
          </p:cNvPr>
          <p:cNvGrpSpPr/>
          <p:nvPr/>
        </p:nvGrpSpPr>
        <p:grpSpPr>
          <a:xfrm rot="16200000" flipH="1">
            <a:off x="3036483" y="1201766"/>
            <a:ext cx="1476576" cy="1832994"/>
            <a:chOff x="8578893" y="1286082"/>
            <a:chExt cx="1073768" cy="1332955"/>
          </a:xfrm>
          <a:solidFill>
            <a:schemeClr val="accent1"/>
          </a:solidFill>
        </p:grpSpPr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5688AC50-E103-479E-8355-840B076B64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81170" y="2433904"/>
              <a:ext cx="171491" cy="185133"/>
            </a:xfrm>
            <a:custGeom>
              <a:avLst/>
              <a:gdLst>
                <a:gd name="T0" fmla="*/ 23 w 38"/>
                <a:gd name="T1" fmla="*/ 19 h 41"/>
                <a:gd name="T2" fmla="*/ 38 w 38"/>
                <a:gd name="T3" fmla="*/ 28 h 41"/>
                <a:gd name="T4" fmla="*/ 33 w 38"/>
                <a:gd name="T5" fmla="*/ 31 h 41"/>
                <a:gd name="T6" fmla="*/ 26 w 38"/>
                <a:gd name="T7" fmla="*/ 29 h 41"/>
                <a:gd name="T8" fmla="*/ 26 w 38"/>
                <a:gd name="T9" fmla="*/ 26 h 41"/>
                <a:gd name="T10" fmla="*/ 22 w 38"/>
                <a:gd name="T11" fmla="*/ 25 h 41"/>
                <a:gd name="T12" fmla="*/ 18 w 38"/>
                <a:gd name="T13" fmla="*/ 26 h 41"/>
                <a:gd name="T14" fmla="*/ 13 w 38"/>
                <a:gd name="T15" fmla="*/ 32 h 41"/>
                <a:gd name="T16" fmla="*/ 10 w 38"/>
                <a:gd name="T17" fmla="*/ 34 h 41"/>
                <a:gd name="T18" fmla="*/ 6 w 38"/>
                <a:gd name="T19" fmla="*/ 39 h 41"/>
                <a:gd name="T20" fmla="*/ 2 w 38"/>
                <a:gd name="T21" fmla="*/ 41 h 41"/>
                <a:gd name="T22" fmla="*/ 0 w 38"/>
                <a:gd name="T23" fmla="*/ 38 h 41"/>
                <a:gd name="T24" fmla="*/ 1 w 38"/>
                <a:gd name="T25" fmla="*/ 36 h 41"/>
                <a:gd name="T26" fmla="*/ 4 w 38"/>
                <a:gd name="T27" fmla="*/ 32 h 41"/>
                <a:gd name="T28" fmla="*/ 7 w 38"/>
                <a:gd name="T29" fmla="*/ 30 h 41"/>
                <a:gd name="T30" fmla="*/ 10 w 38"/>
                <a:gd name="T31" fmla="*/ 27 h 41"/>
                <a:gd name="T32" fmla="*/ 10 w 38"/>
                <a:gd name="T33" fmla="*/ 23 h 41"/>
                <a:gd name="T34" fmla="*/ 13 w 38"/>
                <a:gd name="T35" fmla="*/ 20 h 41"/>
                <a:gd name="T36" fmla="*/ 9 w 38"/>
                <a:gd name="T37" fmla="*/ 19 h 41"/>
                <a:gd name="T38" fmla="*/ 8 w 38"/>
                <a:gd name="T39" fmla="*/ 19 h 41"/>
                <a:gd name="T40" fmla="*/ 4 w 38"/>
                <a:gd name="T41" fmla="*/ 18 h 41"/>
                <a:gd name="T42" fmla="*/ 3 w 38"/>
                <a:gd name="T43" fmla="*/ 14 h 41"/>
                <a:gd name="T44" fmla="*/ 8 w 38"/>
                <a:gd name="T45" fmla="*/ 13 h 41"/>
                <a:gd name="T46" fmla="*/ 17 w 38"/>
                <a:gd name="T47" fmla="*/ 16 h 41"/>
                <a:gd name="T48" fmla="*/ 20 w 38"/>
                <a:gd name="T49" fmla="*/ 12 h 41"/>
                <a:gd name="T50" fmla="*/ 25 w 38"/>
                <a:gd name="T51" fmla="*/ 8 h 41"/>
                <a:gd name="T52" fmla="*/ 23 w 38"/>
                <a:gd name="T53" fmla="*/ 7 h 41"/>
                <a:gd name="T54" fmla="*/ 25 w 38"/>
                <a:gd name="T55" fmla="*/ 6 h 41"/>
                <a:gd name="T56" fmla="*/ 26 w 38"/>
                <a:gd name="T57" fmla="*/ 5 h 41"/>
                <a:gd name="T58" fmla="*/ 27 w 38"/>
                <a:gd name="T59" fmla="*/ 4 h 41"/>
                <a:gd name="T60" fmla="*/ 29 w 38"/>
                <a:gd name="T61" fmla="*/ 4 h 41"/>
                <a:gd name="T62" fmla="*/ 30 w 38"/>
                <a:gd name="T63" fmla="*/ 2 h 41"/>
                <a:gd name="T64" fmla="*/ 31 w 38"/>
                <a:gd name="T65" fmla="*/ 0 h 41"/>
                <a:gd name="T66" fmla="*/ 34 w 38"/>
                <a:gd name="T67" fmla="*/ 1 h 41"/>
                <a:gd name="T68" fmla="*/ 37 w 38"/>
                <a:gd name="T69" fmla="*/ 1 h 41"/>
                <a:gd name="T70" fmla="*/ 26 w 38"/>
                <a:gd name="T71" fmla="*/ 14 h 41"/>
                <a:gd name="T72" fmla="*/ 23 w 38"/>
                <a:gd name="T73" fmla="*/ 19 h 41"/>
                <a:gd name="T74" fmla="*/ 14 w 38"/>
                <a:gd name="T75" fmla="*/ 20 h 41"/>
                <a:gd name="T76" fmla="*/ 13 w 38"/>
                <a:gd name="T77" fmla="*/ 20 h 41"/>
                <a:gd name="T78" fmla="*/ 13 w 38"/>
                <a:gd name="T79" fmla="*/ 22 h 41"/>
                <a:gd name="T80" fmla="*/ 14 w 38"/>
                <a:gd name="T81" fmla="*/ 22 h 41"/>
                <a:gd name="T82" fmla="*/ 14 w 38"/>
                <a:gd name="T83" fmla="*/ 2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8" h="41">
                  <a:moveTo>
                    <a:pt x="23" y="19"/>
                  </a:moveTo>
                  <a:cubicBezTo>
                    <a:pt x="28" y="22"/>
                    <a:pt x="34" y="23"/>
                    <a:pt x="38" y="28"/>
                  </a:cubicBezTo>
                  <a:cubicBezTo>
                    <a:pt x="36" y="29"/>
                    <a:pt x="35" y="30"/>
                    <a:pt x="33" y="31"/>
                  </a:cubicBezTo>
                  <a:cubicBezTo>
                    <a:pt x="29" y="28"/>
                    <a:pt x="29" y="28"/>
                    <a:pt x="26" y="29"/>
                  </a:cubicBezTo>
                  <a:cubicBezTo>
                    <a:pt x="26" y="28"/>
                    <a:pt x="26" y="27"/>
                    <a:pt x="26" y="26"/>
                  </a:cubicBezTo>
                  <a:cubicBezTo>
                    <a:pt x="24" y="27"/>
                    <a:pt x="23" y="27"/>
                    <a:pt x="22" y="25"/>
                  </a:cubicBezTo>
                  <a:cubicBezTo>
                    <a:pt x="21" y="24"/>
                    <a:pt x="19" y="24"/>
                    <a:pt x="18" y="26"/>
                  </a:cubicBezTo>
                  <a:cubicBezTo>
                    <a:pt x="16" y="28"/>
                    <a:pt x="13" y="29"/>
                    <a:pt x="13" y="32"/>
                  </a:cubicBezTo>
                  <a:cubicBezTo>
                    <a:pt x="12" y="33"/>
                    <a:pt x="11" y="34"/>
                    <a:pt x="10" y="34"/>
                  </a:cubicBezTo>
                  <a:cubicBezTo>
                    <a:pt x="8" y="35"/>
                    <a:pt x="7" y="36"/>
                    <a:pt x="6" y="39"/>
                  </a:cubicBezTo>
                  <a:cubicBezTo>
                    <a:pt x="6" y="40"/>
                    <a:pt x="4" y="41"/>
                    <a:pt x="2" y="41"/>
                  </a:cubicBezTo>
                  <a:cubicBezTo>
                    <a:pt x="2" y="40"/>
                    <a:pt x="1" y="39"/>
                    <a:pt x="0" y="38"/>
                  </a:cubicBezTo>
                  <a:cubicBezTo>
                    <a:pt x="0" y="37"/>
                    <a:pt x="2" y="37"/>
                    <a:pt x="1" y="36"/>
                  </a:cubicBezTo>
                  <a:cubicBezTo>
                    <a:pt x="2" y="35"/>
                    <a:pt x="3" y="33"/>
                    <a:pt x="4" y="32"/>
                  </a:cubicBezTo>
                  <a:cubicBezTo>
                    <a:pt x="5" y="31"/>
                    <a:pt x="6" y="31"/>
                    <a:pt x="7" y="30"/>
                  </a:cubicBezTo>
                  <a:cubicBezTo>
                    <a:pt x="7" y="28"/>
                    <a:pt x="8" y="27"/>
                    <a:pt x="10" y="27"/>
                  </a:cubicBezTo>
                  <a:cubicBezTo>
                    <a:pt x="10" y="26"/>
                    <a:pt x="10" y="24"/>
                    <a:pt x="10" y="23"/>
                  </a:cubicBezTo>
                  <a:cubicBezTo>
                    <a:pt x="11" y="22"/>
                    <a:pt x="12" y="21"/>
                    <a:pt x="13" y="20"/>
                  </a:cubicBezTo>
                  <a:cubicBezTo>
                    <a:pt x="11" y="20"/>
                    <a:pt x="11" y="17"/>
                    <a:pt x="9" y="19"/>
                  </a:cubicBezTo>
                  <a:cubicBezTo>
                    <a:pt x="9" y="19"/>
                    <a:pt x="8" y="19"/>
                    <a:pt x="8" y="19"/>
                  </a:cubicBezTo>
                  <a:cubicBezTo>
                    <a:pt x="7" y="16"/>
                    <a:pt x="5" y="18"/>
                    <a:pt x="4" y="18"/>
                  </a:cubicBezTo>
                  <a:cubicBezTo>
                    <a:pt x="4" y="16"/>
                    <a:pt x="3" y="15"/>
                    <a:pt x="3" y="14"/>
                  </a:cubicBezTo>
                  <a:cubicBezTo>
                    <a:pt x="4" y="12"/>
                    <a:pt x="6" y="12"/>
                    <a:pt x="8" y="13"/>
                  </a:cubicBezTo>
                  <a:cubicBezTo>
                    <a:pt x="11" y="14"/>
                    <a:pt x="14" y="15"/>
                    <a:pt x="17" y="16"/>
                  </a:cubicBezTo>
                  <a:cubicBezTo>
                    <a:pt x="19" y="16"/>
                    <a:pt x="18" y="13"/>
                    <a:pt x="20" y="12"/>
                  </a:cubicBezTo>
                  <a:cubicBezTo>
                    <a:pt x="21" y="10"/>
                    <a:pt x="23" y="9"/>
                    <a:pt x="25" y="8"/>
                  </a:cubicBezTo>
                  <a:cubicBezTo>
                    <a:pt x="25" y="7"/>
                    <a:pt x="24" y="7"/>
                    <a:pt x="23" y="7"/>
                  </a:cubicBezTo>
                  <a:cubicBezTo>
                    <a:pt x="24" y="7"/>
                    <a:pt x="24" y="7"/>
                    <a:pt x="25" y="6"/>
                  </a:cubicBezTo>
                  <a:cubicBezTo>
                    <a:pt x="25" y="6"/>
                    <a:pt x="26" y="6"/>
                    <a:pt x="26" y="5"/>
                  </a:cubicBezTo>
                  <a:cubicBezTo>
                    <a:pt x="27" y="5"/>
                    <a:pt x="27" y="4"/>
                    <a:pt x="27" y="4"/>
                  </a:cubicBezTo>
                  <a:cubicBezTo>
                    <a:pt x="28" y="4"/>
                    <a:pt x="28" y="4"/>
                    <a:pt x="29" y="4"/>
                  </a:cubicBezTo>
                  <a:cubicBezTo>
                    <a:pt x="30" y="3"/>
                    <a:pt x="30" y="3"/>
                    <a:pt x="30" y="2"/>
                  </a:cubicBezTo>
                  <a:cubicBezTo>
                    <a:pt x="31" y="2"/>
                    <a:pt x="31" y="1"/>
                    <a:pt x="31" y="0"/>
                  </a:cubicBezTo>
                  <a:cubicBezTo>
                    <a:pt x="33" y="0"/>
                    <a:pt x="33" y="0"/>
                    <a:pt x="34" y="1"/>
                  </a:cubicBezTo>
                  <a:cubicBezTo>
                    <a:pt x="35" y="1"/>
                    <a:pt x="36" y="1"/>
                    <a:pt x="37" y="1"/>
                  </a:cubicBezTo>
                  <a:cubicBezTo>
                    <a:pt x="34" y="6"/>
                    <a:pt x="30" y="10"/>
                    <a:pt x="26" y="14"/>
                  </a:cubicBezTo>
                  <a:cubicBezTo>
                    <a:pt x="25" y="15"/>
                    <a:pt x="24" y="17"/>
                    <a:pt x="23" y="19"/>
                  </a:cubicBezTo>
                  <a:close/>
                  <a:moveTo>
                    <a:pt x="14" y="20"/>
                  </a:moveTo>
                  <a:cubicBezTo>
                    <a:pt x="14" y="20"/>
                    <a:pt x="14" y="20"/>
                    <a:pt x="13" y="20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2"/>
                    <a:pt x="14" y="21"/>
                    <a:pt x="1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43" name="Freeform 58">
              <a:extLst>
                <a:ext uri="{FF2B5EF4-FFF2-40B4-BE49-F238E27FC236}">
                  <a16:creationId xmlns:a16="http://schemas.microsoft.com/office/drawing/2014/main" id="{7C549EE9-BAC7-4C40-BCFE-BDFAF6808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893" y="1286082"/>
              <a:ext cx="31180" cy="153953"/>
            </a:xfrm>
            <a:custGeom>
              <a:avLst/>
              <a:gdLst>
                <a:gd name="T0" fmla="*/ 4 w 7"/>
                <a:gd name="T1" fmla="*/ 0 h 34"/>
                <a:gd name="T2" fmla="*/ 4 w 7"/>
                <a:gd name="T3" fmla="*/ 1 h 34"/>
                <a:gd name="T4" fmla="*/ 7 w 7"/>
                <a:gd name="T5" fmla="*/ 3 h 34"/>
                <a:gd name="T6" fmla="*/ 7 w 7"/>
                <a:gd name="T7" fmla="*/ 10 h 34"/>
                <a:gd name="T8" fmla="*/ 7 w 7"/>
                <a:gd name="T9" fmla="*/ 16 h 34"/>
                <a:gd name="T10" fmla="*/ 7 w 7"/>
                <a:gd name="T11" fmla="*/ 17 h 34"/>
                <a:gd name="T12" fmla="*/ 7 w 7"/>
                <a:gd name="T13" fmla="*/ 22 h 34"/>
                <a:gd name="T14" fmla="*/ 7 w 7"/>
                <a:gd name="T15" fmla="*/ 28 h 34"/>
                <a:gd name="T16" fmla="*/ 3 w 7"/>
                <a:gd name="T17" fmla="*/ 34 h 34"/>
                <a:gd name="T18" fmla="*/ 2 w 7"/>
                <a:gd name="T19" fmla="*/ 32 h 34"/>
                <a:gd name="T20" fmla="*/ 1 w 7"/>
                <a:gd name="T21" fmla="*/ 25 h 34"/>
                <a:gd name="T22" fmla="*/ 0 w 7"/>
                <a:gd name="T23" fmla="*/ 24 h 34"/>
                <a:gd name="T24" fmla="*/ 1 w 7"/>
                <a:gd name="T25" fmla="*/ 19 h 34"/>
                <a:gd name="T26" fmla="*/ 1 w 7"/>
                <a:gd name="T27" fmla="*/ 8 h 34"/>
                <a:gd name="T28" fmla="*/ 2 w 7"/>
                <a:gd name="T29" fmla="*/ 4 h 34"/>
                <a:gd name="T30" fmla="*/ 4 w 7"/>
                <a:gd name="T3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" h="34">
                  <a:moveTo>
                    <a:pt x="4" y="0"/>
                  </a:moveTo>
                  <a:cubicBezTo>
                    <a:pt x="4" y="0"/>
                    <a:pt x="4" y="0"/>
                    <a:pt x="4" y="1"/>
                  </a:cubicBezTo>
                  <a:cubicBezTo>
                    <a:pt x="5" y="1"/>
                    <a:pt x="6" y="2"/>
                    <a:pt x="7" y="3"/>
                  </a:cubicBezTo>
                  <a:cubicBezTo>
                    <a:pt x="7" y="5"/>
                    <a:pt x="7" y="8"/>
                    <a:pt x="7" y="10"/>
                  </a:cubicBezTo>
                  <a:cubicBezTo>
                    <a:pt x="7" y="12"/>
                    <a:pt x="6" y="14"/>
                    <a:pt x="7" y="16"/>
                  </a:cubicBezTo>
                  <a:cubicBezTo>
                    <a:pt x="7" y="16"/>
                    <a:pt x="7" y="17"/>
                    <a:pt x="7" y="17"/>
                  </a:cubicBezTo>
                  <a:cubicBezTo>
                    <a:pt x="5" y="18"/>
                    <a:pt x="7" y="20"/>
                    <a:pt x="7" y="22"/>
                  </a:cubicBezTo>
                  <a:cubicBezTo>
                    <a:pt x="6" y="24"/>
                    <a:pt x="7" y="26"/>
                    <a:pt x="7" y="28"/>
                  </a:cubicBezTo>
                  <a:cubicBezTo>
                    <a:pt x="7" y="30"/>
                    <a:pt x="6" y="32"/>
                    <a:pt x="3" y="34"/>
                  </a:cubicBezTo>
                  <a:cubicBezTo>
                    <a:pt x="3" y="33"/>
                    <a:pt x="2" y="33"/>
                    <a:pt x="2" y="32"/>
                  </a:cubicBezTo>
                  <a:cubicBezTo>
                    <a:pt x="1" y="30"/>
                    <a:pt x="1" y="27"/>
                    <a:pt x="1" y="25"/>
                  </a:cubicBezTo>
                  <a:cubicBezTo>
                    <a:pt x="1" y="25"/>
                    <a:pt x="0" y="24"/>
                    <a:pt x="0" y="24"/>
                  </a:cubicBezTo>
                  <a:cubicBezTo>
                    <a:pt x="2" y="23"/>
                    <a:pt x="1" y="21"/>
                    <a:pt x="1" y="19"/>
                  </a:cubicBezTo>
                  <a:cubicBezTo>
                    <a:pt x="1" y="15"/>
                    <a:pt x="1" y="12"/>
                    <a:pt x="1" y="8"/>
                  </a:cubicBezTo>
                  <a:cubicBezTo>
                    <a:pt x="1" y="6"/>
                    <a:pt x="2" y="5"/>
                    <a:pt x="2" y="4"/>
                  </a:cubicBezTo>
                  <a:cubicBezTo>
                    <a:pt x="2" y="1"/>
                    <a:pt x="2" y="1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44" name="Freeform 61">
              <a:extLst>
                <a:ext uri="{FF2B5EF4-FFF2-40B4-BE49-F238E27FC236}">
                  <a16:creationId xmlns:a16="http://schemas.microsoft.com/office/drawing/2014/main" id="{93F1D620-ECE7-472F-AAE2-0B20256F9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1253" y="1769375"/>
              <a:ext cx="72105" cy="148106"/>
            </a:xfrm>
            <a:custGeom>
              <a:avLst/>
              <a:gdLst>
                <a:gd name="T0" fmla="*/ 14 w 16"/>
                <a:gd name="T1" fmla="*/ 33 h 33"/>
                <a:gd name="T2" fmla="*/ 11 w 16"/>
                <a:gd name="T3" fmla="*/ 30 h 33"/>
                <a:gd name="T4" fmla="*/ 9 w 16"/>
                <a:gd name="T5" fmla="*/ 25 h 33"/>
                <a:gd name="T6" fmla="*/ 8 w 16"/>
                <a:gd name="T7" fmla="*/ 23 h 33"/>
                <a:gd name="T8" fmla="*/ 6 w 16"/>
                <a:gd name="T9" fmla="*/ 21 h 33"/>
                <a:gd name="T10" fmla="*/ 5 w 16"/>
                <a:gd name="T11" fmla="*/ 16 h 33"/>
                <a:gd name="T12" fmla="*/ 3 w 16"/>
                <a:gd name="T13" fmla="*/ 8 h 33"/>
                <a:gd name="T14" fmla="*/ 2 w 16"/>
                <a:gd name="T15" fmla="*/ 8 h 33"/>
                <a:gd name="T16" fmla="*/ 2 w 16"/>
                <a:gd name="T17" fmla="*/ 2 h 33"/>
                <a:gd name="T18" fmla="*/ 6 w 16"/>
                <a:gd name="T19" fmla="*/ 2 h 33"/>
                <a:gd name="T20" fmla="*/ 9 w 16"/>
                <a:gd name="T21" fmla="*/ 10 h 33"/>
                <a:gd name="T22" fmla="*/ 11 w 16"/>
                <a:gd name="T23" fmla="*/ 12 h 33"/>
                <a:gd name="T24" fmla="*/ 10 w 16"/>
                <a:gd name="T25" fmla="*/ 14 h 33"/>
                <a:gd name="T26" fmla="*/ 12 w 16"/>
                <a:gd name="T27" fmla="*/ 16 h 33"/>
                <a:gd name="T28" fmla="*/ 11 w 16"/>
                <a:gd name="T29" fmla="*/ 18 h 33"/>
                <a:gd name="T30" fmla="*/ 13 w 16"/>
                <a:gd name="T31" fmla="*/ 19 h 33"/>
                <a:gd name="T32" fmla="*/ 14 w 16"/>
                <a:gd name="T3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" h="33">
                  <a:moveTo>
                    <a:pt x="14" y="33"/>
                  </a:moveTo>
                  <a:cubicBezTo>
                    <a:pt x="13" y="32"/>
                    <a:pt x="12" y="31"/>
                    <a:pt x="11" y="30"/>
                  </a:cubicBezTo>
                  <a:cubicBezTo>
                    <a:pt x="11" y="29"/>
                    <a:pt x="10" y="27"/>
                    <a:pt x="9" y="25"/>
                  </a:cubicBezTo>
                  <a:cubicBezTo>
                    <a:pt x="9" y="24"/>
                    <a:pt x="8" y="24"/>
                    <a:pt x="8" y="23"/>
                  </a:cubicBezTo>
                  <a:cubicBezTo>
                    <a:pt x="7" y="22"/>
                    <a:pt x="6" y="21"/>
                    <a:pt x="6" y="21"/>
                  </a:cubicBezTo>
                  <a:cubicBezTo>
                    <a:pt x="6" y="19"/>
                    <a:pt x="5" y="17"/>
                    <a:pt x="5" y="16"/>
                  </a:cubicBezTo>
                  <a:cubicBezTo>
                    <a:pt x="5" y="13"/>
                    <a:pt x="3" y="11"/>
                    <a:pt x="3" y="8"/>
                  </a:cubicBezTo>
                  <a:cubicBezTo>
                    <a:pt x="3" y="8"/>
                    <a:pt x="3" y="8"/>
                    <a:pt x="2" y="8"/>
                  </a:cubicBezTo>
                  <a:cubicBezTo>
                    <a:pt x="0" y="6"/>
                    <a:pt x="3" y="4"/>
                    <a:pt x="2" y="2"/>
                  </a:cubicBezTo>
                  <a:cubicBezTo>
                    <a:pt x="2" y="1"/>
                    <a:pt x="5" y="0"/>
                    <a:pt x="6" y="2"/>
                  </a:cubicBezTo>
                  <a:cubicBezTo>
                    <a:pt x="8" y="4"/>
                    <a:pt x="9" y="7"/>
                    <a:pt x="9" y="10"/>
                  </a:cubicBezTo>
                  <a:cubicBezTo>
                    <a:pt x="9" y="11"/>
                    <a:pt x="10" y="11"/>
                    <a:pt x="11" y="12"/>
                  </a:cubicBezTo>
                  <a:cubicBezTo>
                    <a:pt x="10" y="13"/>
                    <a:pt x="10" y="13"/>
                    <a:pt x="10" y="14"/>
                  </a:cubicBezTo>
                  <a:cubicBezTo>
                    <a:pt x="10" y="15"/>
                    <a:pt x="11" y="15"/>
                    <a:pt x="12" y="16"/>
                  </a:cubicBezTo>
                  <a:cubicBezTo>
                    <a:pt x="11" y="16"/>
                    <a:pt x="11" y="17"/>
                    <a:pt x="11" y="18"/>
                  </a:cubicBezTo>
                  <a:cubicBezTo>
                    <a:pt x="11" y="18"/>
                    <a:pt x="12" y="19"/>
                    <a:pt x="13" y="19"/>
                  </a:cubicBezTo>
                  <a:cubicBezTo>
                    <a:pt x="13" y="24"/>
                    <a:pt x="16" y="28"/>
                    <a:pt x="14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45" name="Freeform 64">
              <a:extLst>
                <a:ext uri="{FF2B5EF4-FFF2-40B4-BE49-F238E27FC236}">
                  <a16:creationId xmlns:a16="http://schemas.microsoft.com/office/drawing/2014/main" id="{C735C5BA-DD1F-4E85-829B-C726D1554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4281" y="2018817"/>
              <a:ext cx="85746" cy="120823"/>
            </a:xfrm>
            <a:custGeom>
              <a:avLst/>
              <a:gdLst>
                <a:gd name="T0" fmla="*/ 17 w 19"/>
                <a:gd name="T1" fmla="*/ 27 h 27"/>
                <a:gd name="T2" fmla="*/ 12 w 19"/>
                <a:gd name="T3" fmla="*/ 22 h 27"/>
                <a:gd name="T4" fmla="*/ 9 w 19"/>
                <a:gd name="T5" fmla="*/ 19 h 27"/>
                <a:gd name="T6" fmla="*/ 9 w 19"/>
                <a:gd name="T7" fmla="*/ 18 h 27"/>
                <a:gd name="T8" fmla="*/ 8 w 19"/>
                <a:gd name="T9" fmla="*/ 16 h 27"/>
                <a:gd name="T10" fmla="*/ 3 w 19"/>
                <a:gd name="T11" fmla="*/ 10 h 27"/>
                <a:gd name="T12" fmla="*/ 2 w 19"/>
                <a:gd name="T13" fmla="*/ 6 h 27"/>
                <a:gd name="T14" fmla="*/ 2 w 19"/>
                <a:gd name="T15" fmla="*/ 4 h 27"/>
                <a:gd name="T16" fmla="*/ 3 w 19"/>
                <a:gd name="T17" fmla="*/ 0 h 27"/>
                <a:gd name="T18" fmla="*/ 7 w 19"/>
                <a:gd name="T19" fmla="*/ 4 h 27"/>
                <a:gd name="T20" fmla="*/ 10 w 19"/>
                <a:gd name="T21" fmla="*/ 9 h 27"/>
                <a:gd name="T22" fmla="*/ 18 w 19"/>
                <a:gd name="T23" fmla="*/ 23 h 27"/>
                <a:gd name="T24" fmla="*/ 17 w 19"/>
                <a:gd name="T2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" h="27">
                  <a:moveTo>
                    <a:pt x="17" y="27"/>
                  </a:moveTo>
                  <a:cubicBezTo>
                    <a:pt x="15" y="26"/>
                    <a:pt x="12" y="25"/>
                    <a:pt x="12" y="22"/>
                  </a:cubicBezTo>
                  <a:cubicBezTo>
                    <a:pt x="12" y="21"/>
                    <a:pt x="10" y="20"/>
                    <a:pt x="9" y="19"/>
                  </a:cubicBezTo>
                  <a:cubicBezTo>
                    <a:pt x="9" y="19"/>
                    <a:pt x="9" y="19"/>
                    <a:pt x="9" y="18"/>
                  </a:cubicBezTo>
                  <a:cubicBezTo>
                    <a:pt x="9" y="18"/>
                    <a:pt x="8" y="17"/>
                    <a:pt x="8" y="16"/>
                  </a:cubicBezTo>
                  <a:cubicBezTo>
                    <a:pt x="6" y="14"/>
                    <a:pt x="6" y="11"/>
                    <a:pt x="3" y="10"/>
                  </a:cubicBezTo>
                  <a:cubicBezTo>
                    <a:pt x="2" y="9"/>
                    <a:pt x="2" y="7"/>
                    <a:pt x="2" y="6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0" y="2"/>
                    <a:pt x="1" y="1"/>
                    <a:pt x="3" y="0"/>
                  </a:cubicBezTo>
                  <a:cubicBezTo>
                    <a:pt x="4" y="1"/>
                    <a:pt x="7" y="2"/>
                    <a:pt x="7" y="4"/>
                  </a:cubicBezTo>
                  <a:cubicBezTo>
                    <a:pt x="8" y="6"/>
                    <a:pt x="10" y="6"/>
                    <a:pt x="10" y="9"/>
                  </a:cubicBezTo>
                  <a:cubicBezTo>
                    <a:pt x="14" y="13"/>
                    <a:pt x="14" y="19"/>
                    <a:pt x="18" y="23"/>
                  </a:cubicBezTo>
                  <a:cubicBezTo>
                    <a:pt x="19" y="25"/>
                    <a:pt x="18" y="26"/>
                    <a:pt x="17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46" name="Freeform 65">
              <a:extLst>
                <a:ext uri="{FF2B5EF4-FFF2-40B4-BE49-F238E27FC236}">
                  <a16:creationId xmlns:a16="http://schemas.microsoft.com/office/drawing/2014/main" id="{9D10B15F-3F23-46D6-8C53-4721B8C52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2535" y="1543319"/>
              <a:ext cx="44822" cy="126670"/>
            </a:xfrm>
            <a:custGeom>
              <a:avLst/>
              <a:gdLst>
                <a:gd name="T0" fmla="*/ 8 w 10"/>
                <a:gd name="T1" fmla="*/ 28 h 28"/>
                <a:gd name="T2" fmla="*/ 3 w 10"/>
                <a:gd name="T3" fmla="*/ 23 h 28"/>
                <a:gd name="T4" fmla="*/ 1 w 10"/>
                <a:gd name="T5" fmla="*/ 19 h 28"/>
                <a:gd name="T6" fmla="*/ 2 w 10"/>
                <a:gd name="T7" fmla="*/ 17 h 28"/>
                <a:gd name="T8" fmla="*/ 0 w 10"/>
                <a:gd name="T9" fmla="*/ 16 h 28"/>
                <a:gd name="T10" fmla="*/ 1 w 10"/>
                <a:gd name="T11" fmla="*/ 14 h 28"/>
                <a:gd name="T12" fmla="*/ 0 w 10"/>
                <a:gd name="T13" fmla="*/ 7 h 28"/>
                <a:gd name="T14" fmla="*/ 2 w 10"/>
                <a:gd name="T15" fmla="*/ 1 h 28"/>
                <a:gd name="T16" fmla="*/ 5 w 10"/>
                <a:gd name="T17" fmla="*/ 2 h 28"/>
                <a:gd name="T18" fmla="*/ 7 w 10"/>
                <a:gd name="T19" fmla="*/ 9 h 28"/>
                <a:gd name="T20" fmla="*/ 8 w 10"/>
                <a:gd name="T21" fmla="*/ 18 h 28"/>
                <a:gd name="T22" fmla="*/ 8 w 10"/>
                <a:gd name="T23" fmla="*/ 18 h 28"/>
                <a:gd name="T24" fmla="*/ 8 w 10"/>
                <a:gd name="T2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28">
                  <a:moveTo>
                    <a:pt x="8" y="28"/>
                  </a:moveTo>
                  <a:cubicBezTo>
                    <a:pt x="5" y="28"/>
                    <a:pt x="3" y="25"/>
                    <a:pt x="3" y="23"/>
                  </a:cubicBezTo>
                  <a:cubicBezTo>
                    <a:pt x="3" y="21"/>
                    <a:pt x="3" y="20"/>
                    <a:pt x="1" y="19"/>
                  </a:cubicBezTo>
                  <a:cubicBezTo>
                    <a:pt x="1" y="18"/>
                    <a:pt x="1" y="18"/>
                    <a:pt x="2" y="17"/>
                  </a:cubicBezTo>
                  <a:cubicBezTo>
                    <a:pt x="1" y="17"/>
                    <a:pt x="1" y="16"/>
                    <a:pt x="0" y="16"/>
                  </a:cubicBezTo>
                  <a:cubicBezTo>
                    <a:pt x="1" y="15"/>
                    <a:pt x="1" y="14"/>
                    <a:pt x="1" y="14"/>
                  </a:cubicBezTo>
                  <a:cubicBezTo>
                    <a:pt x="1" y="12"/>
                    <a:pt x="0" y="10"/>
                    <a:pt x="0" y="7"/>
                  </a:cubicBezTo>
                  <a:cubicBezTo>
                    <a:pt x="0" y="5"/>
                    <a:pt x="0" y="3"/>
                    <a:pt x="2" y="1"/>
                  </a:cubicBezTo>
                  <a:cubicBezTo>
                    <a:pt x="3" y="0"/>
                    <a:pt x="4" y="0"/>
                    <a:pt x="5" y="2"/>
                  </a:cubicBezTo>
                  <a:cubicBezTo>
                    <a:pt x="6" y="4"/>
                    <a:pt x="6" y="7"/>
                    <a:pt x="7" y="9"/>
                  </a:cubicBezTo>
                  <a:cubicBezTo>
                    <a:pt x="7" y="12"/>
                    <a:pt x="7" y="15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7" y="22"/>
                    <a:pt x="10" y="25"/>
                    <a:pt x="8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47" name="Freeform 67">
              <a:extLst>
                <a:ext uri="{FF2B5EF4-FFF2-40B4-BE49-F238E27FC236}">
                  <a16:creationId xmlns:a16="http://schemas.microsoft.com/office/drawing/2014/main" id="{22A27736-FEB6-41E0-B4AB-FBFC59291D75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5782" y="2424159"/>
              <a:ext cx="140311" cy="40925"/>
            </a:xfrm>
            <a:custGeom>
              <a:avLst/>
              <a:gdLst>
                <a:gd name="T0" fmla="*/ 0 w 31"/>
                <a:gd name="T1" fmla="*/ 3 h 9"/>
                <a:gd name="T2" fmla="*/ 3 w 31"/>
                <a:gd name="T3" fmla="*/ 0 h 9"/>
                <a:gd name="T4" fmla="*/ 6 w 31"/>
                <a:gd name="T5" fmla="*/ 1 h 9"/>
                <a:gd name="T6" fmla="*/ 10 w 31"/>
                <a:gd name="T7" fmla="*/ 3 h 9"/>
                <a:gd name="T8" fmla="*/ 17 w 31"/>
                <a:gd name="T9" fmla="*/ 3 h 9"/>
                <a:gd name="T10" fmla="*/ 25 w 31"/>
                <a:gd name="T11" fmla="*/ 5 h 9"/>
                <a:gd name="T12" fmla="*/ 26 w 31"/>
                <a:gd name="T13" fmla="*/ 4 h 9"/>
                <a:gd name="T14" fmla="*/ 28 w 31"/>
                <a:gd name="T15" fmla="*/ 6 h 9"/>
                <a:gd name="T16" fmla="*/ 31 w 31"/>
                <a:gd name="T17" fmla="*/ 7 h 9"/>
                <a:gd name="T18" fmla="*/ 17 w 31"/>
                <a:gd name="T19" fmla="*/ 8 h 9"/>
                <a:gd name="T20" fmla="*/ 14 w 31"/>
                <a:gd name="T21" fmla="*/ 8 h 9"/>
                <a:gd name="T22" fmla="*/ 8 w 31"/>
                <a:gd name="T23" fmla="*/ 7 h 9"/>
                <a:gd name="T24" fmla="*/ 2 w 31"/>
                <a:gd name="T25" fmla="*/ 5 h 9"/>
                <a:gd name="T26" fmla="*/ 0 w 31"/>
                <a:gd name="T27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" h="9">
                  <a:moveTo>
                    <a:pt x="0" y="3"/>
                  </a:moveTo>
                  <a:cubicBezTo>
                    <a:pt x="1" y="2"/>
                    <a:pt x="2" y="1"/>
                    <a:pt x="3" y="0"/>
                  </a:cubicBezTo>
                  <a:cubicBezTo>
                    <a:pt x="4" y="1"/>
                    <a:pt x="5" y="1"/>
                    <a:pt x="6" y="1"/>
                  </a:cubicBezTo>
                  <a:cubicBezTo>
                    <a:pt x="7" y="2"/>
                    <a:pt x="10" y="1"/>
                    <a:pt x="10" y="3"/>
                  </a:cubicBezTo>
                  <a:cubicBezTo>
                    <a:pt x="13" y="2"/>
                    <a:pt x="15" y="4"/>
                    <a:pt x="17" y="3"/>
                  </a:cubicBezTo>
                  <a:cubicBezTo>
                    <a:pt x="20" y="2"/>
                    <a:pt x="22" y="3"/>
                    <a:pt x="25" y="5"/>
                  </a:cubicBezTo>
                  <a:cubicBezTo>
                    <a:pt x="25" y="5"/>
                    <a:pt x="25" y="4"/>
                    <a:pt x="26" y="4"/>
                  </a:cubicBezTo>
                  <a:cubicBezTo>
                    <a:pt x="26" y="4"/>
                    <a:pt x="27" y="5"/>
                    <a:pt x="28" y="6"/>
                  </a:cubicBezTo>
                  <a:cubicBezTo>
                    <a:pt x="29" y="6"/>
                    <a:pt x="30" y="5"/>
                    <a:pt x="31" y="7"/>
                  </a:cubicBezTo>
                  <a:cubicBezTo>
                    <a:pt x="26" y="9"/>
                    <a:pt x="22" y="9"/>
                    <a:pt x="17" y="8"/>
                  </a:cubicBezTo>
                  <a:cubicBezTo>
                    <a:pt x="16" y="8"/>
                    <a:pt x="15" y="8"/>
                    <a:pt x="14" y="8"/>
                  </a:cubicBezTo>
                  <a:cubicBezTo>
                    <a:pt x="12" y="9"/>
                    <a:pt x="10" y="6"/>
                    <a:pt x="8" y="7"/>
                  </a:cubicBezTo>
                  <a:cubicBezTo>
                    <a:pt x="6" y="6"/>
                    <a:pt x="4" y="6"/>
                    <a:pt x="2" y="5"/>
                  </a:cubicBezTo>
                  <a:cubicBezTo>
                    <a:pt x="1" y="4"/>
                    <a:pt x="1" y="4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48" name="Freeform 70">
              <a:extLst>
                <a:ext uri="{FF2B5EF4-FFF2-40B4-BE49-F238E27FC236}">
                  <a16:creationId xmlns:a16="http://schemas.microsoft.com/office/drawing/2014/main" id="{7ACC5632-B86E-40FE-A114-48EBD0BF16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3366" y="2355953"/>
              <a:ext cx="116926" cy="54565"/>
            </a:xfrm>
            <a:custGeom>
              <a:avLst/>
              <a:gdLst>
                <a:gd name="T0" fmla="*/ 22 w 26"/>
                <a:gd name="T1" fmla="*/ 12 h 12"/>
                <a:gd name="T2" fmla="*/ 19 w 26"/>
                <a:gd name="T3" fmla="*/ 11 h 12"/>
                <a:gd name="T4" fmla="*/ 15 w 26"/>
                <a:gd name="T5" fmla="*/ 10 h 12"/>
                <a:gd name="T6" fmla="*/ 9 w 26"/>
                <a:gd name="T7" fmla="*/ 7 h 12"/>
                <a:gd name="T8" fmla="*/ 6 w 26"/>
                <a:gd name="T9" fmla="*/ 5 h 12"/>
                <a:gd name="T10" fmla="*/ 2 w 26"/>
                <a:gd name="T11" fmla="*/ 5 h 12"/>
                <a:gd name="T12" fmla="*/ 0 w 26"/>
                <a:gd name="T13" fmla="*/ 1 h 12"/>
                <a:gd name="T14" fmla="*/ 10 w 26"/>
                <a:gd name="T15" fmla="*/ 1 h 12"/>
                <a:gd name="T16" fmla="*/ 14 w 26"/>
                <a:gd name="T17" fmla="*/ 3 h 12"/>
                <a:gd name="T18" fmla="*/ 17 w 26"/>
                <a:gd name="T19" fmla="*/ 5 h 12"/>
                <a:gd name="T20" fmla="*/ 22 w 26"/>
                <a:gd name="T21" fmla="*/ 7 h 12"/>
                <a:gd name="T22" fmla="*/ 26 w 26"/>
                <a:gd name="T23" fmla="*/ 10 h 12"/>
                <a:gd name="T24" fmla="*/ 26 w 26"/>
                <a:gd name="T25" fmla="*/ 11 h 12"/>
                <a:gd name="T26" fmla="*/ 25 w 26"/>
                <a:gd name="T27" fmla="*/ 11 h 12"/>
                <a:gd name="T28" fmla="*/ 22 w 26"/>
                <a:gd name="T2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" h="12">
                  <a:moveTo>
                    <a:pt x="22" y="12"/>
                  </a:moveTo>
                  <a:cubicBezTo>
                    <a:pt x="21" y="12"/>
                    <a:pt x="20" y="11"/>
                    <a:pt x="19" y="11"/>
                  </a:cubicBezTo>
                  <a:cubicBezTo>
                    <a:pt x="18" y="10"/>
                    <a:pt x="17" y="10"/>
                    <a:pt x="15" y="10"/>
                  </a:cubicBezTo>
                  <a:cubicBezTo>
                    <a:pt x="13" y="9"/>
                    <a:pt x="11" y="8"/>
                    <a:pt x="9" y="7"/>
                  </a:cubicBezTo>
                  <a:cubicBezTo>
                    <a:pt x="8" y="7"/>
                    <a:pt x="6" y="8"/>
                    <a:pt x="6" y="5"/>
                  </a:cubicBezTo>
                  <a:cubicBezTo>
                    <a:pt x="6" y="5"/>
                    <a:pt x="4" y="5"/>
                    <a:pt x="2" y="5"/>
                  </a:cubicBezTo>
                  <a:cubicBezTo>
                    <a:pt x="2" y="4"/>
                    <a:pt x="1" y="2"/>
                    <a:pt x="0" y="1"/>
                  </a:cubicBezTo>
                  <a:cubicBezTo>
                    <a:pt x="4" y="0"/>
                    <a:pt x="7" y="1"/>
                    <a:pt x="10" y="1"/>
                  </a:cubicBezTo>
                  <a:cubicBezTo>
                    <a:pt x="11" y="2"/>
                    <a:pt x="13" y="2"/>
                    <a:pt x="14" y="3"/>
                  </a:cubicBezTo>
                  <a:cubicBezTo>
                    <a:pt x="15" y="3"/>
                    <a:pt x="16" y="4"/>
                    <a:pt x="17" y="5"/>
                  </a:cubicBezTo>
                  <a:cubicBezTo>
                    <a:pt x="19" y="6"/>
                    <a:pt x="20" y="6"/>
                    <a:pt x="22" y="7"/>
                  </a:cubicBezTo>
                  <a:cubicBezTo>
                    <a:pt x="23" y="8"/>
                    <a:pt x="25" y="9"/>
                    <a:pt x="26" y="10"/>
                  </a:cubicBezTo>
                  <a:cubicBezTo>
                    <a:pt x="26" y="10"/>
                    <a:pt x="26" y="11"/>
                    <a:pt x="26" y="11"/>
                  </a:cubicBezTo>
                  <a:cubicBezTo>
                    <a:pt x="26" y="11"/>
                    <a:pt x="25" y="11"/>
                    <a:pt x="25" y="11"/>
                  </a:cubicBezTo>
                  <a:cubicBezTo>
                    <a:pt x="24" y="12"/>
                    <a:pt x="23" y="12"/>
                    <a:pt x="2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49" name="Freeform 71">
              <a:extLst>
                <a:ext uri="{FF2B5EF4-FFF2-40B4-BE49-F238E27FC236}">
                  <a16:creationId xmlns:a16="http://schemas.microsoft.com/office/drawing/2014/main" id="{CDD94419-7B5E-446E-922D-EE0EC4D29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8490" y="2211745"/>
              <a:ext cx="109131" cy="85746"/>
            </a:xfrm>
            <a:custGeom>
              <a:avLst/>
              <a:gdLst>
                <a:gd name="T0" fmla="*/ 0 w 24"/>
                <a:gd name="T1" fmla="*/ 1 h 19"/>
                <a:gd name="T2" fmla="*/ 9 w 24"/>
                <a:gd name="T3" fmla="*/ 5 h 19"/>
                <a:gd name="T4" fmla="*/ 18 w 24"/>
                <a:gd name="T5" fmla="*/ 13 h 19"/>
                <a:gd name="T6" fmla="*/ 23 w 24"/>
                <a:gd name="T7" fmla="*/ 17 h 19"/>
                <a:gd name="T8" fmla="*/ 24 w 24"/>
                <a:gd name="T9" fmla="*/ 19 h 19"/>
                <a:gd name="T10" fmla="*/ 17 w 24"/>
                <a:gd name="T11" fmla="*/ 17 h 19"/>
                <a:gd name="T12" fmla="*/ 14 w 24"/>
                <a:gd name="T13" fmla="*/ 14 h 19"/>
                <a:gd name="T14" fmla="*/ 9 w 24"/>
                <a:gd name="T15" fmla="*/ 11 h 19"/>
                <a:gd name="T16" fmla="*/ 4 w 24"/>
                <a:gd name="T17" fmla="*/ 7 h 19"/>
                <a:gd name="T18" fmla="*/ 0 w 24"/>
                <a:gd name="T19" fmla="*/ 3 h 19"/>
                <a:gd name="T20" fmla="*/ 0 w 24"/>
                <a:gd name="T21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19">
                  <a:moveTo>
                    <a:pt x="0" y="1"/>
                  </a:moveTo>
                  <a:cubicBezTo>
                    <a:pt x="4" y="0"/>
                    <a:pt x="6" y="2"/>
                    <a:pt x="9" y="5"/>
                  </a:cubicBezTo>
                  <a:cubicBezTo>
                    <a:pt x="12" y="8"/>
                    <a:pt x="15" y="10"/>
                    <a:pt x="18" y="13"/>
                  </a:cubicBezTo>
                  <a:cubicBezTo>
                    <a:pt x="20" y="14"/>
                    <a:pt x="21" y="15"/>
                    <a:pt x="23" y="17"/>
                  </a:cubicBezTo>
                  <a:cubicBezTo>
                    <a:pt x="23" y="17"/>
                    <a:pt x="23" y="18"/>
                    <a:pt x="24" y="19"/>
                  </a:cubicBezTo>
                  <a:cubicBezTo>
                    <a:pt x="21" y="19"/>
                    <a:pt x="19" y="19"/>
                    <a:pt x="17" y="17"/>
                  </a:cubicBezTo>
                  <a:cubicBezTo>
                    <a:pt x="16" y="16"/>
                    <a:pt x="14" y="16"/>
                    <a:pt x="14" y="14"/>
                  </a:cubicBezTo>
                  <a:cubicBezTo>
                    <a:pt x="11" y="14"/>
                    <a:pt x="11" y="12"/>
                    <a:pt x="9" y="11"/>
                  </a:cubicBezTo>
                  <a:cubicBezTo>
                    <a:pt x="7" y="10"/>
                    <a:pt x="6" y="8"/>
                    <a:pt x="4" y="7"/>
                  </a:cubicBezTo>
                  <a:cubicBezTo>
                    <a:pt x="2" y="5"/>
                    <a:pt x="1" y="4"/>
                    <a:pt x="0" y="3"/>
                  </a:cubicBezTo>
                  <a:cubicBezTo>
                    <a:pt x="0" y="2"/>
                    <a:pt x="0" y="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C992F48-92DA-4AAD-93FC-F2BBA737D774}"/>
              </a:ext>
            </a:extLst>
          </p:cNvPr>
          <p:cNvGrpSpPr/>
          <p:nvPr/>
        </p:nvGrpSpPr>
        <p:grpSpPr>
          <a:xfrm rot="5400000" flipH="1">
            <a:off x="1219588" y="3733519"/>
            <a:ext cx="1476576" cy="1832994"/>
            <a:chOff x="8578893" y="1286082"/>
            <a:chExt cx="1073768" cy="1332955"/>
          </a:xfrm>
          <a:solidFill>
            <a:schemeClr val="accent1"/>
          </a:solidFill>
        </p:grpSpPr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00F3856F-02E5-46F1-B9BA-FD2278456C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81170" y="2433904"/>
              <a:ext cx="171491" cy="185133"/>
            </a:xfrm>
            <a:custGeom>
              <a:avLst/>
              <a:gdLst>
                <a:gd name="T0" fmla="*/ 23 w 38"/>
                <a:gd name="T1" fmla="*/ 19 h 41"/>
                <a:gd name="T2" fmla="*/ 38 w 38"/>
                <a:gd name="T3" fmla="*/ 28 h 41"/>
                <a:gd name="T4" fmla="*/ 33 w 38"/>
                <a:gd name="T5" fmla="*/ 31 h 41"/>
                <a:gd name="T6" fmla="*/ 26 w 38"/>
                <a:gd name="T7" fmla="*/ 29 h 41"/>
                <a:gd name="T8" fmla="*/ 26 w 38"/>
                <a:gd name="T9" fmla="*/ 26 h 41"/>
                <a:gd name="T10" fmla="*/ 22 w 38"/>
                <a:gd name="T11" fmla="*/ 25 h 41"/>
                <a:gd name="T12" fmla="*/ 18 w 38"/>
                <a:gd name="T13" fmla="*/ 26 h 41"/>
                <a:gd name="T14" fmla="*/ 13 w 38"/>
                <a:gd name="T15" fmla="*/ 32 h 41"/>
                <a:gd name="T16" fmla="*/ 10 w 38"/>
                <a:gd name="T17" fmla="*/ 34 h 41"/>
                <a:gd name="T18" fmla="*/ 6 w 38"/>
                <a:gd name="T19" fmla="*/ 39 h 41"/>
                <a:gd name="T20" fmla="*/ 2 w 38"/>
                <a:gd name="T21" fmla="*/ 41 h 41"/>
                <a:gd name="T22" fmla="*/ 0 w 38"/>
                <a:gd name="T23" fmla="*/ 38 h 41"/>
                <a:gd name="T24" fmla="*/ 1 w 38"/>
                <a:gd name="T25" fmla="*/ 36 h 41"/>
                <a:gd name="T26" fmla="*/ 4 w 38"/>
                <a:gd name="T27" fmla="*/ 32 h 41"/>
                <a:gd name="T28" fmla="*/ 7 w 38"/>
                <a:gd name="T29" fmla="*/ 30 h 41"/>
                <a:gd name="T30" fmla="*/ 10 w 38"/>
                <a:gd name="T31" fmla="*/ 27 h 41"/>
                <a:gd name="T32" fmla="*/ 10 w 38"/>
                <a:gd name="T33" fmla="*/ 23 h 41"/>
                <a:gd name="T34" fmla="*/ 13 w 38"/>
                <a:gd name="T35" fmla="*/ 20 h 41"/>
                <a:gd name="T36" fmla="*/ 9 w 38"/>
                <a:gd name="T37" fmla="*/ 19 h 41"/>
                <a:gd name="T38" fmla="*/ 8 w 38"/>
                <a:gd name="T39" fmla="*/ 19 h 41"/>
                <a:gd name="T40" fmla="*/ 4 w 38"/>
                <a:gd name="T41" fmla="*/ 18 h 41"/>
                <a:gd name="T42" fmla="*/ 3 w 38"/>
                <a:gd name="T43" fmla="*/ 14 h 41"/>
                <a:gd name="T44" fmla="*/ 8 w 38"/>
                <a:gd name="T45" fmla="*/ 13 h 41"/>
                <a:gd name="T46" fmla="*/ 17 w 38"/>
                <a:gd name="T47" fmla="*/ 16 h 41"/>
                <a:gd name="T48" fmla="*/ 20 w 38"/>
                <a:gd name="T49" fmla="*/ 12 h 41"/>
                <a:gd name="T50" fmla="*/ 25 w 38"/>
                <a:gd name="T51" fmla="*/ 8 h 41"/>
                <a:gd name="T52" fmla="*/ 23 w 38"/>
                <a:gd name="T53" fmla="*/ 7 h 41"/>
                <a:gd name="T54" fmla="*/ 25 w 38"/>
                <a:gd name="T55" fmla="*/ 6 h 41"/>
                <a:gd name="T56" fmla="*/ 26 w 38"/>
                <a:gd name="T57" fmla="*/ 5 h 41"/>
                <a:gd name="T58" fmla="*/ 27 w 38"/>
                <a:gd name="T59" fmla="*/ 4 h 41"/>
                <a:gd name="T60" fmla="*/ 29 w 38"/>
                <a:gd name="T61" fmla="*/ 4 h 41"/>
                <a:gd name="T62" fmla="*/ 30 w 38"/>
                <a:gd name="T63" fmla="*/ 2 h 41"/>
                <a:gd name="T64" fmla="*/ 31 w 38"/>
                <a:gd name="T65" fmla="*/ 0 h 41"/>
                <a:gd name="T66" fmla="*/ 34 w 38"/>
                <a:gd name="T67" fmla="*/ 1 h 41"/>
                <a:gd name="T68" fmla="*/ 37 w 38"/>
                <a:gd name="T69" fmla="*/ 1 h 41"/>
                <a:gd name="T70" fmla="*/ 26 w 38"/>
                <a:gd name="T71" fmla="*/ 14 h 41"/>
                <a:gd name="T72" fmla="*/ 23 w 38"/>
                <a:gd name="T73" fmla="*/ 19 h 41"/>
                <a:gd name="T74" fmla="*/ 14 w 38"/>
                <a:gd name="T75" fmla="*/ 20 h 41"/>
                <a:gd name="T76" fmla="*/ 13 w 38"/>
                <a:gd name="T77" fmla="*/ 20 h 41"/>
                <a:gd name="T78" fmla="*/ 13 w 38"/>
                <a:gd name="T79" fmla="*/ 22 h 41"/>
                <a:gd name="T80" fmla="*/ 14 w 38"/>
                <a:gd name="T81" fmla="*/ 22 h 41"/>
                <a:gd name="T82" fmla="*/ 14 w 38"/>
                <a:gd name="T83" fmla="*/ 2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8" h="41">
                  <a:moveTo>
                    <a:pt x="23" y="19"/>
                  </a:moveTo>
                  <a:cubicBezTo>
                    <a:pt x="28" y="22"/>
                    <a:pt x="34" y="23"/>
                    <a:pt x="38" y="28"/>
                  </a:cubicBezTo>
                  <a:cubicBezTo>
                    <a:pt x="36" y="29"/>
                    <a:pt x="35" y="30"/>
                    <a:pt x="33" y="31"/>
                  </a:cubicBezTo>
                  <a:cubicBezTo>
                    <a:pt x="29" y="28"/>
                    <a:pt x="29" y="28"/>
                    <a:pt x="26" y="29"/>
                  </a:cubicBezTo>
                  <a:cubicBezTo>
                    <a:pt x="26" y="28"/>
                    <a:pt x="26" y="27"/>
                    <a:pt x="26" y="26"/>
                  </a:cubicBezTo>
                  <a:cubicBezTo>
                    <a:pt x="24" y="27"/>
                    <a:pt x="23" y="27"/>
                    <a:pt x="22" y="25"/>
                  </a:cubicBezTo>
                  <a:cubicBezTo>
                    <a:pt x="21" y="24"/>
                    <a:pt x="19" y="24"/>
                    <a:pt x="18" y="26"/>
                  </a:cubicBezTo>
                  <a:cubicBezTo>
                    <a:pt x="16" y="28"/>
                    <a:pt x="13" y="29"/>
                    <a:pt x="13" y="32"/>
                  </a:cubicBezTo>
                  <a:cubicBezTo>
                    <a:pt x="12" y="33"/>
                    <a:pt x="11" y="34"/>
                    <a:pt x="10" y="34"/>
                  </a:cubicBezTo>
                  <a:cubicBezTo>
                    <a:pt x="8" y="35"/>
                    <a:pt x="7" y="36"/>
                    <a:pt x="6" y="39"/>
                  </a:cubicBezTo>
                  <a:cubicBezTo>
                    <a:pt x="6" y="40"/>
                    <a:pt x="4" y="41"/>
                    <a:pt x="2" y="41"/>
                  </a:cubicBezTo>
                  <a:cubicBezTo>
                    <a:pt x="2" y="40"/>
                    <a:pt x="1" y="39"/>
                    <a:pt x="0" y="38"/>
                  </a:cubicBezTo>
                  <a:cubicBezTo>
                    <a:pt x="0" y="37"/>
                    <a:pt x="2" y="37"/>
                    <a:pt x="1" y="36"/>
                  </a:cubicBezTo>
                  <a:cubicBezTo>
                    <a:pt x="2" y="35"/>
                    <a:pt x="3" y="33"/>
                    <a:pt x="4" y="32"/>
                  </a:cubicBezTo>
                  <a:cubicBezTo>
                    <a:pt x="5" y="31"/>
                    <a:pt x="6" y="31"/>
                    <a:pt x="7" y="30"/>
                  </a:cubicBezTo>
                  <a:cubicBezTo>
                    <a:pt x="7" y="28"/>
                    <a:pt x="8" y="27"/>
                    <a:pt x="10" y="27"/>
                  </a:cubicBezTo>
                  <a:cubicBezTo>
                    <a:pt x="10" y="26"/>
                    <a:pt x="10" y="24"/>
                    <a:pt x="10" y="23"/>
                  </a:cubicBezTo>
                  <a:cubicBezTo>
                    <a:pt x="11" y="22"/>
                    <a:pt x="12" y="21"/>
                    <a:pt x="13" y="20"/>
                  </a:cubicBezTo>
                  <a:cubicBezTo>
                    <a:pt x="11" y="20"/>
                    <a:pt x="11" y="17"/>
                    <a:pt x="9" y="19"/>
                  </a:cubicBezTo>
                  <a:cubicBezTo>
                    <a:pt x="9" y="19"/>
                    <a:pt x="8" y="19"/>
                    <a:pt x="8" y="19"/>
                  </a:cubicBezTo>
                  <a:cubicBezTo>
                    <a:pt x="7" y="16"/>
                    <a:pt x="5" y="18"/>
                    <a:pt x="4" y="18"/>
                  </a:cubicBezTo>
                  <a:cubicBezTo>
                    <a:pt x="4" y="16"/>
                    <a:pt x="3" y="15"/>
                    <a:pt x="3" y="14"/>
                  </a:cubicBezTo>
                  <a:cubicBezTo>
                    <a:pt x="4" y="12"/>
                    <a:pt x="6" y="12"/>
                    <a:pt x="8" y="13"/>
                  </a:cubicBezTo>
                  <a:cubicBezTo>
                    <a:pt x="11" y="14"/>
                    <a:pt x="14" y="15"/>
                    <a:pt x="17" y="16"/>
                  </a:cubicBezTo>
                  <a:cubicBezTo>
                    <a:pt x="19" y="16"/>
                    <a:pt x="18" y="13"/>
                    <a:pt x="20" y="12"/>
                  </a:cubicBezTo>
                  <a:cubicBezTo>
                    <a:pt x="21" y="10"/>
                    <a:pt x="23" y="9"/>
                    <a:pt x="25" y="8"/>
                  </a:cubicBezTo>
                  <a:cubicBezTo>
                    <a:pt x="25" y="7"/>
                    <a:pt x="24" y="7"/>
                    <a:pt x="23" y="7"/>
                  </a:cubicBezTo>
                  <a:cubicBezTo>
                    <a:pt x="24" y="7"/>
                    <a:pt x="24" y="7"/>
                    <a:pt x="25" y="6"/>
                  </a:cubicBezTo>
                  <a:cubicBezTo>
                    <a:pt x="25" y="6"/>
                    <a:pt x="26" y="6"/>
                    <a:pt x="26" y="5"/>
                  </a:cubicBezTo>
                  <a:cubicBezTo>
                    <a:pt x="27" y="5"/>
                    <a:pt x="27" y="4"/>
                    <a:pt x="27" y="4"/>
                  </a:cubicBezTo>
                  <a:cubicBezTo>
                    <a:pt x="28" y="4"/>
                    <a:pt x="28" y="4"/>
                    <a:pt x="29" y="4"/>
                  </a:cubicBezTo>
                  <a:cubicBezTo>
                    <a:pt x="30" y="3"/>
                    <a:pt x="30" y="3"/>
                    <a:pt x="30" y="2"/>
                  </a:cubicBezTo>
                  <a:cubicBezTo>
                    <a:pt x="31" y="2"/>
                    <a:pt x="31" y="1"/>
                    <a:pt x="31" y="0"/>
                  </a:cubicBezTo>
                  <a:cubicBezTo>
                    <a:pt x="33" y="0"/>
                    <a:pt x="33" y="0"/>
                    <a:pt x="34" y="1"/>
                  </a:cubicBezTo>
                  <a:cubicBezTo>
                    <a:pt x="35" y="1"/>
                    <a:pt x="36" y="1"/>
                    <a:pt x="37" y="1"/>
                  </a:cubicBezTo>
                  <a:cubicBezTo>
                    <a:pt x="34" y="6"/>
                    <a:pt x="30" y="10"/>
                    <a:pt x="26" y="14"/>
                  </a:cubicBezTo>
                  <a:cubicBezTo>
                    <a:pt x="25" y="15"/>
                    <a:pt x="24" y="17"/>
                    <a:pt x="23" y="19"/>
                  </a:cubicBezTo>
                  <a:close/>
                  <a:moveTo>
                    <a:pt x="14" y="20"/>
                  </a:moveTo>
                  <a:cubicBezTo>
                    <a:pt x="14" y="20"/>
                    <a:pt x="14" y="20"/>
                    <a:pt x="13" y="20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2"/>
                    <a:pt x="14" y="21"/>
                    <a:pt x="1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2" name="Freeform 58">
              <a:extLst>
                <a:ext uri="{FF2B5EF4-FFF2-40B4-BE49-F238E27FC236}">
                  <a16:creationId xmlns:a16="http://schemas.microsoft.com/office/drawing/2014/main" id="{FE946CDC-1A6B-4C37-8DEB-9B8F2E9713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893" y="1286082"/>
              <a:ext cx="31180" cy="153953"/>
            </a:xfrm>
            <a:custGeom>
              <a:avLst/>
              <a:gdLst>
                <a:gd name="T0" fmla="*/ 4 w 7"/>
                <a:gd name="T1" fmla="*/ 0 h 34"/>
                <a:gd name="T2" fmla="*/ 4 w 7"/>
                <a:gd name="T3" fmla="*/ 1 h 34"/>
                <a:gd name="T4" fmla="*/ 7 w 7"/>
                <a:gd name="T5" fmla="*/ 3 h 34"/>
                <a:gd name="T6" fmla="*/ 7 w 7"/>
                <a:gd name="T7" fmla="*/ 10 h 34"/>
                <a:gd name="T8" fmla="*/ 7 w 7"/>
                <a:gd name="T9" fmla="*/ 16 h 34"/>
                <a:gd name="T10" fmla="*/ 7 w 7"/>
                <a:gd name="T11" fmla="*/ 17 h 34"/>
                <a:gd name="T12" fmla="*/ 7 w 7"/>
                <a:gd name="T13" fmla="*/ 22 h 34"/>
                <a:gd name="T14" fmla="*/ 7 w 7"/>
                <a:gd name="T15" fmla="*/ 28 h 34"/>
                <a:gd name="T16" fmla="*/ 3 w 7"/>
                <a:gd name="T17" fmla="*/ 34 h 34"/>
                <a:gd name="T18" fmla="*/ 2 w 7"/>
                <a:gd name="T19" fmla="*/ 32 h 34"/>
                <a:gd name="T20" fmla="*/ 1 w 7"/>
                <a:gd name="T21" fmla="*/ 25 h 34"/>
                <a:gd name="T22" fmla="*/ 0 w 7"/>
                <a:gd name="T23" fmla="*/ 24 h 34"/>
                <a:gd name="T24" fmla="*/ 1 w 7"/>
                <a:gd name="T25" fmla="*/ 19 h 34"/>
                <a:gd name="T26" fmla="*/ 1 w 7"/>
                <a:gd name="T27" fmla="*/ 8 h 34"/>
                <a:gd name="T28" fmla="*/ 2 w 7"/>
                <a:gd name="T29" fmla="*/ 4 h 34"/>
                <a:gd name="T30" fmla="*/ 4 w 7"/>
                <a:gd name="T3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" h="34">
                  <a:moveTo>
                    <a:pt x="4" y="0"/>
                  </a:moveTo>
                  <a:cubicBezTo>
                    <a:pt x="4" y="0"/>
                    <a:pt x="4" y="0"/>
                    <a:pt x="4" y="1"/>
                  </a:cubicBezTo>
                  <a:cubicBezTo>
                    <a:pt x="5" y="1"/>
                    <a:pt x="6" y="2"/>
                    <a:pt x="7" y="3"/>
                  </a:cubicBezTo>
                  <a:cubicBezTo>
                    <a:pt x="7" y="5"/>
                    <a:pt x="7" y="8"/>
                    <a:pt x="7" y="10"/>
                  </a:cubicBezTo>
                  <a:cubicBezTo>
                    <a:pt x="7" y="12"/>
                    <a:pt x="6" y="14"/>
                    <a:pt x="7" y="16"/>
                  </a:cubicBezTo>
                  <a:cubicBezTo>
                    <a:pt x="7" y="16"/>
                    <a:pt x="7" y="17"/>
                    <a:pt x="7" y="17"/>
                  </a:cubicBezTo>
                  <a:cubicBezTo>
                    <a:pt x="5" y="18"/>
                    <a:pt x="7" y="20"/>
                    <a:pt x="7" y="22"/>
                  </a:cubicBezTo>
                  <a:cubicBezTo>
                    <a:pt x="6" y="24"/>
                    <a:pt x="7" y="26"/>
                    <a:pt x="7" y="28"/>
                  </a:cubicBezTo>
                  <a:cubicBezTo>
                    <a:pt x="7" y="30"/>
                    <a:pt x="6" y="32"/>
                    <a:pt x="3" y="34"/>
                  </a:cubicBezTo>
                  <a:cubicBezTo>
                    <a:pt x="3" y="33"/>
                    <a:pt x="2" y="33"/>
                    <a:pt x="2" y="32"/>
                  </a:cubicBezTo>
                  <a:cubicBezTo>
                    <a:pt x="1" y="30"/>
                    <a:pt x="1" y="27"/>
                    <a:pt x="1" y="25"/>
                  </a:cubicBezTo>
                  <a:cubicBezTo>
                    <a:pt x="1" y="25"/>
                    <a:pt x="0" y="24"/>
                    <a:pt x="0" y="24"/>
                  </a:cubicBezTo>
                  <a:cubicBezTo>
                    <a:pt x="2" y="23"/>
                    <a:pt x="1" y="21"/>
                    <a:pt x="1" y="19"/>
                  </a:cubicBezTo>
                  <a:cubicBezTo>
                    <a:pt x="1" y="15"/>
                    <a:pt x="1" y="12"/>
                    <a:pt x="1" y="8"/>
                  </a:cubicBezTo>
                  <a:cubicBezTo>
                    <a:pt x="1" y="6"/>
                    <a:pt x="2" y="5"/>
                    <a:pt x="2" y="4"/>
                  </a:cubicBezTo>
                  <a:cubicBezTo>
                    <a:pt x="2" y="1"/>
                    <a:pt x="2" y="1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3" name="Freeform 61">
              <a:extLst>
                <a:ext uri="{FF2B5EF4-FFF2-40B4-BE49-F238E27FC236}">
                  <a16:creationId xmlns:a16="http://schemas.microsoft.com/office/drawing/2014/main" id="{B46772D0-98A0-473C-9FB3-A72F8F5287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1253" y="1769375"/>
              <a:ext cx="72105" cy="148106"/>
            </a:xfrm>
            <a:custGeom>
              <a:avLst/>
              <a:gdLst>
                <a:gd name="T0" fmla="*/ 14 w 16"/>
                <a:gd name="T1" fmla="*/ 33 h 33"/>
                <a:gd name="T2" fmla="*/ 11 w 16"/>
                <a:gd name="T3" fmla="*/ 30 h 33"/>
                <a:gd name="T4" fmla="*/ 9 w 16"/>
                <a:gd name="T5" fmla="*/ 25 h 33"/>
                <a:gd name="T6" fmla="*/ 8 w 16"/>
                <a:gd name="T7" fmla="*/ 23 h 33"/>
                <a:gd name="T8" fmla="*/ 6 w 16"/>
                <a:gd name="T9" fmla="*/ 21 h 33"/>
                <a:gd name="T10" fmla="*/ 5 w 16"/>
                <a:gd name="T11" fmla="*/ 16 h 33"/>
                <a:gd name="T12" fmla="*/ 3 w 16"/>
                <a:gd name="T13" fmla="*/ 8 h 33"/>
                <a:gd name="T14" fmla="*/ 2 w 16"/>
                <a:gd name="T15" fmla="*/ 8 h 33"/>
                <a:gd name="T16" fmla="*/ 2 w 16"/>
                <a:gd name="T17" fmla="*/ 2 h 33"/>
                <a:gd name="T18" fmla="*/ 6 w 16"/>
                <a:gd name="T19" fmla="*/ 2 h 33"/>
                <a:gd name="T20" fmla="*/ 9 w 16"/>
                <a:gd name="T21" fmla="*/ 10 h 33"/>
                <a:gd name="T22" fmla="*/ 11 w 16"/>
                <a:gd name="T23" fmla="*/ 12 h 33"/>
                <a:gd name="T24" fmla="*/ 10 w 16"/>
                <a:gd name="T25" fmla="*/ 14 h 33"/>
                <a:gd name="T26" fmla="*/ 12 w 16"/>
                <a:gd name="T27" fmla="*/ 16 h 33"/>
                <a:gd name="T28" fmla="*/ 11 w 16"/>
                <a:gd name="T29" fmla="*/ 18 h 33"/>
                <a:gd name="T30" fmla="*/ 13 w 16"/>
                <a:gd name="T31" fmla="*/ 19 h 33"/>
                <a:gd name="T32" fmla="*/ 14 w 16"/>
                <a:gd name="T3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" h="33">
                  <a:moveTo>
                    <a:pt x="14" y="33"/>
                  </a:moveTo>
                  <a:cubicBezTo>
                    <a:pt x="13" y="32"/>
                    <a:pt x="12" y="31"/>
                    <a:pt x="11" y="30"/>
                  </a:cubicBezTo>
                  <a:cubicBezTo>
                    <a:pt x="11" y="29"/>
                    <a:pt x="10" y="27"/>
                    <a:pt x="9" y="25"/>
                  </a:cubicBezTo>
                  <a:cubicBezTo>
                    <a:pt x="9" y="24"/>
                    <a:pt x="8" y="24"/>
                    <a:pt x="8" y="23"/>
                  </a:cubicBezTo>
                  <a:cubicBezTo>
                    <a:pt x="7" y="22"/>
                    <a:pt x="6" y="21"/>
                    <a:pt x="6" y="21"/>
                  </a:cubicBezTo>
                  <a:cubicBezTo>
                    <a:pt x="6" y="19"/>
                    <a:pt x="5" y="17"/>
                    <a:pt x="5" y="16"/>
                  </a:cubicBezTo>
                  <a:cubicBezTo>
                    <a:pt x="5" y="13"/>
                    <a:pt x="3" y="11"/>
                    <a:pt x="3" y="8"/>
                  </a:cubicBezTo>
                  <a:cubicBezTo>
                    <a:pt x="3" y="8"/>
                    <a:pt x="3" y="8"/>
                    <a:pt x="2" y="8"/>
                  </a:cubicBezTo>
                  <a:cubicBezTo>
                    <a:pt x="0" y="6"/>
                    <a:pt x="3" y="4"/>
                    <a:pt x="2" y="2"/>
                  </a:cubicBezTo>
                  <a:cubicBezTo>
                    <a:pt x="2" y="1"/>
                    <a:pt x="5" y="0"/>
                    <a:pt x="6" y="2"/>
                  </a:cubicBezTo>
                  <a:cubicBezTo>
                    <a:pt x="8" y="4"/>
                    <a:pt x="9" y="7"/>
                    <a:pt x="9" y="10"/>
                  </a:cubicBezTo>
                  <a:cubicBezTo>
                    <a:pt x="9" y="11"/>
                    <a:pt x="10" y="11"/>
                    <a:pt x="11" y="12"/>
                  </a:cubicBezTo>
                  <a:cubicBezTo>
                    <a:pt x="10" y="13"/>
                    <a:pt x="10" y="13"/>
                    <a:pt x="10" y="14"/>
                  </a:cubicBezTo>
                  <a:cubicBezTo>
                    <a:pt x="10" y="15"/>
                    <a:pt x="11" y="15"/>
                    <a:pt x="12" y="16"/>
                  </a:cubicBezTo>
                  <a:cubicBezTo>
                    <a:pt x="11" y="16"/>
                    <a:pt x="11" y="17"/>
                    <a:pt x="11" y="18"/>
                  </a:cubicBezTo>
                  <a:cubicBezTo>
                    <a:pt x="11" y="18"/>
                    <a:pt x="12" y="19"/>
                    <a:pt x="13" y="19"/>
                  </a:cubicBezTo>
                  <a:cubicBezTo>
                    <a:pt x="13" y="24"/>
                    <a:pt x="16" y="28"/>
                    <a:pt x="14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4" name="Freeform 64">
              <a:extLst>
                <a:ext uri="{FF2B5EF4-FFF2-40B4-BE49-F238E27FC236}">
                  <a16:creationId xmlns:a16="http://schemas.microsoft.com/office/drawing/2014/main" id="{A7DF027F-2035-4FC0-A920-16E2B2EE7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4281" y="2018817"/>
              <a:ext cx="85746" cy="120823"/>
            </a:xfrm>
            <a:custGeom>
              <a:avLst/>
              <a:gdLst>
                <a:gd name="T0" fmla="*/ 17 w 19"/>
                <a:gd name="T1" fmla="*/ 27 h 27"/>
                <a:gd name="T2" fmla="*/ 12 w 19"/>
                <a:gd name="T3" fmla="*/ 22 h 27"/>
                <a:gd name="T4" fmla="*/ 9 w 19"/>
                <a:gd name="T5" fmla="*/ 19 h 27"/>
                <a:gd name="T6" fmla="*/ 9 w 19"/>
                <a:gd name="T7" fmla="*/ 18 h 27"/>
                <a:gd name="T8" fmla="*/ 8 w 19"/>
                <a:gd name="T9" fmla="*/ 16 h 27"/>
                <a:gd name="T10" fmla="*/ 3 w 19"/>
                <a:gd name="T11" fmla="*/ 10 h 27"/>
                <a:gd name="T12" fmla="*/ 2 w 19"/>
                <a:gd name="T13" fmla="*/ 6 h 27"/>
                <a:gd name="T14" fmla="*/ 2 w 19"/>
                <a:gd name="T15" fmla="*/ 4 h 27"/>
                <a:gd name="T16" fmla="*/ 3 w 19"/>
                <a:gd name="T17" fmla="*/ 0 h 27"/>
                <a:gd name="T18" fmla="*/ 7 w 19"/>
                <a:gd name="T19" fmla="*/ 4 h 27"/>
                <a:gd name="T20" fmla="*/ 10 w 19"/>
                <a:gd name="T21" fmla="*/ 9 h 27"/>
                <a:gd name="T22" fmla="*/ 18 w 19"/>
                <a:gd name="T23" fmla="*/ 23 h 27"/>
                <a:gd name="T24" fmla="*/ 17 w 19"/>
                <a:gd name="T2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" h="27">
                  <a:moveTo>
                    <a:pt x="17" y="27"/>
                  </a:moveTo>
                  <a:cubicBezTo>
                    <a:pt x="15" y="26"/>
                    <a:pt x="12" y="25"/>
                    <a:pt x="12" y="22"/>
                  </a:cubicBezTo>
                  <a:cubicBezTo>
                    <a:pt x="12" y="21"/>
                    <a:pt x="10" y="20"/>
                    <a:pt x="9" y="19"/>
                  </a:cubicBezTo>
                  <a:cubicBezTo>
                    <a:pt x="9" y="19"/>
                    <a:pt x="9" y="19"/>
                    <a:pt x="9" y="18"/>
                  </a:cubicBezTo>
                  <a:cubicBezTo>
                    <a:pt x="9" y="18"/>
                    <a:pt x="8" y="17"/>
                    <a:pt x="8" y="16"/>
                  </a:cubicBezTo>
                  <a:cubicBezTo>
                    <a:pt x="6" y="14"/>
                    <a:pt x="6" y="11"/>
                    <a:pt x="3" y="10"/>
                  </a:cubicBezTo>
                  <a:cubicBezTo>
                    <a:pt x="2" y="9"/>
                    <a:pt x="2" y="7"/>
                    <a:pt x="2" y="6"/>
                  </a:cubicBezTo>
                  <a:cubicBezTo>
                    <a:pt x="1" y="5"/>
                    <a:pt x="2" y="5"/>
                    <a:pt x="2" y="4"/>
                  </a:cubicBezTo>
                  <a:cubicBezTo>
                    <a:pt x="0" y="2"/>
                    <a:pt x="1" y="1"/>
                    <a:pt x="3" y="0"/>
                  </a:cubicBezTo>
                  <a:cubicBezTo>
                    <a:pt x="4" y="1"/>
                    <a:pt x="7" y="2"/>
                    <a:pt x="7" y="4"/>
                  </a:cubicBezTo>
                  <a:cubicBezTo>
                    <a:pt x="8" y="6"/>
                    <a:pt x="10" y="6"/>
                    <a:pt x="10" y="9"/>
                  </a:cubicBezTo>
                  <a:cubicBezTo>
                    <a:pt x="14" y="13"/>
                    <a:pt x="14" y="19"/>
                    <a:pt x="18" y="23"/>
                  </a:cubicBezTo>
                  <a:cubicBezTo>
                    <a:pt x="19" y="25"/>
                    <a:pt x="18" y="26"/>
                    <a:pt x="17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5" name="Freeform 65">
              <a:extLst>
                <a:ext uri="{FF2B5EF4-FFF2-40B4-BE49-F238E27FC236}">
                  <a16:creationId xmlns:a16="http://schemas.microsoft.com/office/drawing/2014/main" id="{1DF564C7-B2AB-472D-B787-06E557B00EE2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2535" y="1543319"/>
              <a:ext cx="44822" cy="126670"/>
            </a:xfrm>
            <a:custGeom>
              <a:avLst/>
              <a:gdLst>
                <a:gd name="T0" fmla="*/ 8 w 10"/>
                <a:gd name="T1" fmla="*/ 28 h 28"/>
                <a:gd name="T2" fmla="*/ 3 w 10"/>
                <a:gd name="T3" fmla="*/ 23 h 28"/>
                <a:gd name="T4" fmla="*/ 1 w 10"/>
                <a:gd name="T5" fmla="*/ 19 h 28"/>
                <a:gd name="T6" fmla="*/ 2 w 10"/>
                <a:gd name="T7" fmla="*/ 17 h 28"/>
                <a:gd name="T8" fmla="*/ 0 w 10"/>
                <a:gd name="T9" fmla="*/ 16 h 28"/>
                <a:gd name="T10" fmla="*/ 1 w 10"/>
                <a:gd name="T11" fmla="*/ 14 h 28"/>
                <a:gd name="T12" fmla="*/ 0 w 10"/>
                <a:gd name="T13" fmla="*/ 7 h 28"/>
                <a:gd name="T14" fmla="*/ 2 w 10"/>
                <a:gd name="T15" fmla="*/ 1 h 28"/>
                <a:gd name="T16" fmla="*/ 5 w 10"/>
                <a:gd name="T17" fmla="*/ 2 h 28"/>
                <a:gd name="T18" fmla="*/ 7 w 10"/>
                <a:gd name="T19" fmla="*/ 9 h 28"/>
                <a:gd name="T20" fmla="*/ 8 w 10"/>
                <a:gd name="T21" fmla="*/ 18 h 28"/>
                <a:gd name="T22" fmla="*/ 8 w 10"/>
                <a:gd name="T23" fmla="*/ 18 h 28"/>
                <a:gd name="T24" fmla="*/ 8 w 10"/>
                <a:gd name="T2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28">
                  <a:moveTo>
                    <a:pt x="8" y="28"/>
                  </a:moveTo>
                  <a:cubicBezTo>
                    <a:pt x="5" y="28"/>
                    <a:pt x="3" y="25"/>
                    <a:pt x="3" y="23"/>
                  </a:cubicBezTo>
                  <a:cubicBezTo>
                    <a:pt x="3" y="21"/>
                    <a:pt x="3" y="20"/>
                    <a:pt x="1" y="19"/>
                  </a:cubicBezTo>
                  <a:cubicBezTo>
                    <a:pt x="1" y="18"/>
                    <a:pt x="1" y="18"/>
                    <a:pt x="2" y="17"/>
                  </a:cubicBezTo>
                  <a:cubicBezTo>
                    <a:pt x="1" y="17"/>
                    <a:pt x="1" y="16"/>
                    <a:pt x="0" y="16"/>
                  </a:cubicBezTo>
                  <a:cubicBezTo>
                    <a:pt x="1" y="15"/>
                    <a:pt x="1" y="14"/>
                    <a:pt x="1" y="14"/>
                  </a:cubicBezTo>
                  <a:cubicBezTo>
                    <a:pt x="1" y="12"/>
                    <a:pt x="0" y="10"/>
                    <a:pt x="0" y="7"/>
                  </a:cubicBezTo>
                  <a:cubicBezTo>
                    <a:pt x="0" y="5"/>
                    <a:pt x="0" y="3"/>
                    <a:pt x="2" y="1"/>
                  </a:cubicBezTo>
                  <a:cubicBezTo>
                    <a:pt x="3" y="0"/>
                    <a:pt x="4" y="0"/>
                    <a:pt x="5" y="2"/>
                  </a:cubicBezTo>
                  <a:cubicBezTo>
                    <a:pt x="6" y="4"/>
                    <a:pt x="6" y="7"/>
                    <a:pt x="7" y="9"/>
                  </a:cubicBezTo>
                  <a:cubicBezTo>
                    <a:pt x="7" y="12"/>
                    <a:pt x="7" y="15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7" y="22"/>
                    <a:pt x="10" y="25"/>
                    <a:pt x="8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6" name="Freeform 67">
              <a:extLst>
                <a:ext uri="{FF2B5EF4-FFF2-40B4-BE49-F238E27FC236}">
                  <a16:creationId xmlns:a16="http://schemas.microsoft.com/office/drawing/2014/main" id="{1F25D70E-B73C-4363-B987-CCC49D2958B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5782" y="2424159"/>
              <a:ext cx="140311" cy="40925"/>
            </a:xfrm>
            <a:custGeom>
              <a:avLst/>
              <a:gdLst>
                <a:gd name="T0" fmla="*/ 0 w 31"/>
                <a:gd name="T1" fmla="*/ 3 h 9"/>
                <a:gd name="T2" fmla="*/ 3 w 31"/>
                <a:gd name="T3" fmla="*/ 0 h 9"/>
                <a:gd name="T4" fmla="*/ 6 w 31"/>
                <a:gd name="T5" fmla="*/ 1 h 9"/>
                <a:gd name="T6" fmla="*/ 10 w 31"/>
                <a:gd name="T7" fmla="*/ 3 h 9"/>
                <a:gd name="T8" fmla="*/ 17 w 31"/>
                <a:gd name="T9" fmla="*/ 3 h 9"/>
                <a:gd name="T10" fmla="*/ 25 w 31"/>
                <a:gd name="T11" fmla="*/ 5 h 9"/>
                <a:gd name="T12" fmla="*/ 26 w 31"/>
                <a:gd name="T13" fmla="*/ 4 h 9"/>
                <a:gd name="T14" fmla="*/ 28 w 31"/>
                <a:gd name="T15" fmla="*/ 6 h 9"/>
                <a:gd name="T16" fmla="*/ 31 w 31"/>
                <a:gd name="T17" fmla="*/ 7 h 9"/>
                <a:gd name="T18" fmla="*/ 17 w 31"/>
                <a:gd name="T19" fmla="*/ 8 h 9"/>
                <a:gd name="T20" fmla="*/ 14 w 31"/>
                <a:gd name="T21" fmla="*/ 8 h 9"/>
                <a:gd name="T22" fmla="*/ 8 w 31"/>
                <a:gd name="T23" fmla="*/ 7 h 9"/>
                <a:gd name="T24" fmla="*/ 2 w 31"/>
                <a:gd name="T25" fmla="*/ 5 h 9"/>
                <a:gd name="T26" fmla="*/ 0 w 31"/>
                <a:gd name="T27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" h="9">
                  <a:moveTo>
                    <a:pt x="0" y="3"/>
                  </a:moveTo>
                  <a:cubicBezTo>
                    <a:pt x="1" y="2"/>
                    <a:pt x="2" y="1"/>
                    <a:pt x="3" y="0"/>
                  </a:cubicBezTo>
                  <a:cubicBezTo>
                    <a:pt x="4" y="1"/>
                    <a:pt x="5" y="1"/>
                    <a:pt x="6" y="1"/>
                  </a:cubicBezTo>
                  <a:cubicBezTo>
                    <a:pt x="7" y="2"/>
                    <a:pt x="10" y="1"/>
                    <a:pt x="10" y="3"/>
                  </a:cubicBezTo>
                  <a:cubicBezTo>
                    <a:pt x="13" y="2"/>
                    <a:pt x="15" y="4"/>
                    <a:pt x="17" y="3"/>
                  </a:cubicBezTo>
                  <a:cubicBezTo>
                    <a:pt x="20" y="2"/>
                    <a:pt x="22" y="3"/>
                    <a:pt x="25" y="5"/>
                  </a:cubicBezTo>
                  <a:cubicBezTo>
                    <a:pt x="25" y="5"/>
                    <a:pt x="25" y="4"/>
                    <a:pt x="26" y="4"/>
                  </a:cubicBezTo>
                  <a:cubicBezTo>
                    <a:pt x="26" y="4"/>
                    <a:pt x="27" y="5"/>
                    <a:pt x="28" y="6"/>
                  </a:cubicBezTo>
                  <a:cubicBezTo>
                    <a:pt x="29" y="6"/>
                    <a:pt x="30" y="5"/>
                    <a:pt x="31" y="7"/>
                  </a:cubicBezTo>
                  <a:cubicBezTo>
                    <a:pt x="26" y="9"/>
                    <a:pt x="22" y="9"/>
                    <a:pt x="17" y="8"/>
                  </a:cubicBezTo>
                  <a:cubicBezTo>
                    <a:pt x="16" y="8"/>
                    <a:pt x="15" y="8"/>
                    <a:pt x="14" y="8"/>
                  </a:cubicBezTo>
                  <a:cubicBezTo>
                    <a:pt x="12" y="9"/>
                    <a:pt x="10" y="6"/>
                    <a:pt x="8" y="7"/>
                  </a:cubicBezTo>
                  <a:cubicBezTo>
                    <a:pt x="6" y="6"/>
                    <a:pt x="4" y="6"/>
                    <a:pt x="2" y="5"/>
                  </a:cubicBezTo>
                  <a:cubicBezTo>
                    <a:pt x="1" y="4"/>
                    <a:pt x="1" y="4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7" name="Freeform 70">
              <a:extLst>
                <a:ext uri="{FF2B5EF4-FFF2-40B4-BE49-F238E27FC236}">
                  <a16:creationId xmlns:a16="http://schemas.microsoft.com/office/drawing/2014/main" id="{D72F4D9B-97BD-4F41-816C-ACEAD516C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3366" y="2355953"/>
              <a:ext cx="116926" cy="54565"/>
            </a:xfrm>
            <a:custGeom>
              <a:avLst/>
              <a:gdLst>
                <a:gd name="T0" fmla="*/ 22 w 26"/>
                <a:gd name="T1" fmla="*/ 12 h 12"/>
                <a:gd name="T2" fmla="*/ 19 w 26"/>
                <a:gd name="T3" fmla="*/ 11 h 12"/>
                <a:gd name="T4" fmla="*/ 15 w 26"/>
                <a:gd name="T5" fmla="*/ 10 h 12"/>
                <a:gd name="T6" fmla="*/ 9 w 26"/>
                <a:gd name="T7" fmla="*/ 7 h 12"/>
                <a:gd name="T8" fmla="*/ 6 w 26"/>
                <a:gd name="T9" fmla="*/ 5 h 12"/>
                <a:gd name="T10" fmla="*/ 2 w 26"/>
                <a:gd name="T11" fmla="*/ 5 h 12"/>
                <a:gd name="T12" fmla="*/ 0 w 26"/>
                <a:gd name="T13" fmla="*/ 1 h 12"/>
                <a:gd name="T14" fmla="*/ 10 w 26"/>
                <a:gd name="T15" fmla="*/ 1 h 12"/>
                <a:gd name="T16" fmla="*/ 14 w 26"/>
                <a:gd name="T17" fmla="*/ 3 h 12"/>
                <a:gd name="T18" fmla="*/ 17 w 26"/>
                <a:gd name="T19" fmla="*/ 5 h 12"/>
                <a:gd name="T20" fmla="*/ 22 w 26"/>
                <a:gd name="T21" fmla="*/ 7 h 12"/>
                <a:gd name="T22" fmla="*/ 26 w 26"/>
                <a:gd name="T23" fmla="*/ 10 h 12"/>
                <a:gd name="T24" fmla="*/ 26 w 26"/>
                <a:gd name="T25" fmla="*/ 11 h 12"/>
                <a:gd name="T26" fmla="*/ 25 w 26"/>
                <a:gd name="T27" fmla="*/ 11 h 12"/>
                <a:gd name="T28" fmla="*/ 22 w 26"/>
                <a:gd name="T2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" h="12">
                  <a:moveTo>
                    <a:pt x="22" y="12"/>
                  </a:moveTo>
                  <a:cubicBezTo>
                    <a:pt x="21" y="12"/>
                    <a:pt x="20" y="11"/>
                    <a:pt x="19" y="11"/>
                  </a:cubicBezTo>
                  <a:cubicBezTo>
                    <a:pt x="18" y="10"/>
                    <a:pt x="17" y="10"/>
                    <a:pt x="15" y="10"/>
                  </a:cubicBezTo>
                  <a:cubicBezTo>
                    <a:pt x="13" y="9"/>
                    <a:pt x="11" y="8"/>
                    <a:pt x="9" y="7"/>
                  </a:cubicBezTo>
                  <a:cubicBezTo>
                    <a:pt x="8" y="7"/>
                    <a:pt x="6" y="8"/>
                    <a:pt x="6" y="5"/>
                  </a:cubicBezTo>
                  <a:cubicBezTo>
                    <a:pt x="6" y="5"/>
                    <a:pt x="4" y="5"/>
                    <a:pt x="2" y="5"/>
                  </a:cubicBezTo>
                  <a:cubicBezTo>
                    <a:pt x="2" y="4"/>
                    <a:pt x="1" y="2"/>
                    <a:pt x="0" y="1"/>
                  </a:cubicBezTo>
                  <a:cubicBezTo>
                    <a:pt x="4" y="0"/>
                    <a:pt x="7" y="1"/>
                    <a:pt x="10" y="1"/>
                  </a:cubicBezTo>
                  <a:cubicBezTo>
                    <a:pt x="11" y="2"/>
                    <a:pt x="13" y="2"/>
                    <a:pt x="14" y="3"/>
                  </a:cubicBezTo>
                  <a:cubicBezTo>
                    <a:pt x="15" y="3"/>
                    <a:pt x="16" y="4"/>
                    <a:pt x="17" y="5"/>
                  </a:cubicBezTo>
                  <a:cubicBezTo>
                    <a:pt x="19" y="6"/>
                    <a:pt x="20" y="6"/>
                    <a:pt x="22" y="7"/>
                  </a:cubicBezTo>
                  <a:cubicBezTo>
                    <a:pt x="23" y="8"/>
                    <a:pt x="25" y="9"/>
                    <a:pt x="26" y="10"/>
                  </a:cubicBezTo>
                  <a:cubicBezTo>
                    <a:pt x="26" y="10"/>
                    <a:pt x="26" y="11"/>
                    <a:pt x="26" y="11"/>
                  </a:cubicBezTo>
                  <a:cubicBezTo>
                    <a:pt x="26" y="11"/>
                    <a:pt x="25" y="11"/>
                    <a:pt x="25" y="11"/>
                  </a:cubicBezTo>
                  <a:cubicBezTo>
                    <a:pt x="24" y="12"/>
                    <a:pt x="23" y="12"/>
                    <a:pt x="2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  <p:sp>
          <p:nvSpPr>
            <p:cNvPr id="58" name="Freeform 71">
              <a:extLst>
                <a:ext uri="{FF2B5EF4-FFF2-40B4-BE49-F238E27FC236}">
                  <a16:creationId xmlns:a16="http://schemas.microsoft.com/office/drawing/2014/main" id="{A28DE03B-C5AF-4B76-A4D8-D2D9D606A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8490" y="2211745"/>
              <a:ext cx="109131" cy="85746"/>
            </a:xfrm>
            <a:custGeom>
              <a:avLst/>
              <a:gdLst>
                <a:gd name="T0" fmla="*/ 0 w 24"/>
                <a:gd name="T1" fmla="*/ 1 h 19"/>
                <a:gd name="T2" fmla="*/ 9 w 24"/>
                <a:gd name="T3" fmla="*/ 5 h 19"/>
                <a:gd name="T4" fmla="*/ 18 w 24"/>
                <a:gd name="T5" fmla="*/ 13 h 19"/>
                <a:gd name="T6" fmla="*/ 23 w 24"/>
                <a:gd name="T7" fmla="*/ 17 h 19"/>
                <a:gd name="T8" fmla="*/ 24 w 24"/>
                <a:gd name="T9" fmla="*/ 19 h 19"/>
                <a:gd name="T10" fmla="*/ 17 w 24"/>
                <a:gd name="T11" fmla="*/ 17 h 19"/>
                <a:gd name="T12" fmla="*/ 14 w 24"/>
                <a:gd name="T13" fmla="*/ 14 h 19"/>
                <a:gd name="T14" fmla="*/ 9 w 24"/>
                <a:gd name="T15" fmla="*/ 11 h 19"/>
                <a:gd name="T16" fmla="*/ 4 w 24"/>
                <a:gd name="T17" fmla="*/ 7 h 19"/>
                <a:gd name="T18" fmla="*/ 0 w 24"/>
                <a:gd name="T19" fmla="*/ 3 h 19"/>
                <a:gd name="T20" fmla="*/ 0 w 24"/>
                <a:gd name="T21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19">
                  <a:moveTo>
                    <a:pt x="0" y="1"/>
                  </a:moveTo>
                  <a:cubicBezTo>
                    <a:pt x="4" y="0"/>
                    <a:pt x="6" y="2"/>
                    <a:pt x="9" y="5"/>
                  </a:cubicBezTo>
                  <a:cubicBezTo>
                    <a:pt x="12" y="8"/>
                    <a:pt x="15" y="10"/>
                    <a:pt x="18" y="13"/>
                  </a:cubicBezTo>
                  <a:cubicBezTo>
                    <a:pt x="20" y="14"/>
                    <a:pt x="21" y="15"/>
                    <a:pt x="23" y="17"/>
                  </a:cubicBezTo>
                  <a:cubicBezTo>
                    <a:pt x="23" y="17"/>
                    <a:pt x="23" y="18"/>
                    <a:pt x="24" y="19"/>
                  </a:cubicBezTo>
                  <a:cubicBezTo>
                    <a:pt x="21" y="19"/>
                    <a:pt x="19" y="19"/>
                    <a:pt x="17" y="17"/>
                  </a:cubicBezTo>
                  <a:cubicBezTo>
                    <a:pt x="16" y="16"/>
                    <a:pt x="14" y="16"/>
                    <a:pt x="14" y="14"/>
                  </a:cubicBezTo>
                  <a:cubicBezTo>
                    <a:pt x="11" y="14"/>
                    <a:pt x="11" y="12"/>
                    <a:pt x="9" y="11"/>
                  </a:cubicBezTo>
                  <a:cubicBezTo>
                    <a:pt x="7" y="10"/>
                    <a:pt x="6" y="8"/>
                    <a:pt x="4" y="7"/>
                  </a:cubicBezTo>
                  <a:cubicBezTo>
                    <a:pt x="2" y="5"/>
                    <a:pt x="1" y="4"/>
                    <a:pt x="0" y="3"/>
                  </a:cubicBezTo>
                  <a:cubicBezTo>
                    <a:pt x="0" y="2"/>
                    <a:pt x="0" y="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0B4F3D9A-BB27-8E46-AAD4-655183E248B3}"/>
              </a:ext>
            </a:extLst>
          </p:cNvPr>
          <p:cNvSpPr txBox="1"/>
          <p:nvPr/>
        </p:nvSpPr>
        <p:spPr>
          <a:xfrm>
            <a:off x="6497855" y="906003"/>
            <a:ext cx="5365089" cy="73866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r>
              <a:rPr lang="en-ID" sz="4800" dirty="0">
                <a:solidFill>
                  <a:schemeClr val="accent1"/>
                </a:solidFill>
                <a:latin typeface="+mj-lt"/>
              </a:rPr>
              <a:t>t1</a:t>
            </a:r>
          </a:p>
        </p:txBody>
      </p:sp>
      <p:sp>
        <p:nvSpPr>
          <p:cNvPr id="61" name="RightSub">
            <a:extLst>
              <a:ext uri="{FF2B5EF4-FFF2-40B4-BE49-F238E27FC236}">
                <a16:creationId xmlns:a16="http://schemas.microsoft.com/office/drawing/2014/main" id="{B09BA7EF-252A-D14A-A22A-7D433576FFAE}"/>
              </a:ext>
            </a:extLst>
          </p:cNvPr>
          <p:cNvSpPr txBox="1"/>
          <p:nvPr/>
        </p:nvSpPr>
        <p:spPr>
          <a:xfrm>
            <a:off x="6497854" y="1708048"/>
            <a:ext cx="5365089" cy="33374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t2</a:t>
            </a:r>
            <a:endParaRPr lang="en-ID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" name="Justify Text Body">
            <a:extLst>
              <a:ext uri="{FF2B5EF4-FFF2-40B4-BE49-F238E27FC236}">
                <a16:creationId xmlns:a16="http://schemas.microsoft.com/office/drawing/2014/main" id="{B8573025-A5CC-2248-8EC8-51B9C2FDA9A6}"/>
              </a:ext>
            </a:extLst>
          </p:cNvPr>
          <p:cNvSpPr txBox="1"/>
          <p:nvPr/>
        </p:nvSpPr>
        <p:spPr>
          <a:xfrm>
            <a:off x="6488110" y="2105175"/>
            <a:ext cx="5374834" cy="2920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#t3#</a:t>
            </a:r>
            <a:endParaRPr lang="en-ID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220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ero Color">
      <a:dk1>
        <a:sysClr val="windowText" lastClr="000000"/>
      </a:dk1>
      <a:lt1>
        <a:sysClr val="window" lastClr="FFFFFF"/>
      </a:lt1>
      <a:dk2>
        <a:srgbClr val="394656"/>
      </a:dk2>
      <a:lt2>
        <a:srgbClr val="B4B3B2"/>
      </a:lt2>
      <a:accent1>
        <a:srgbClr val="BF9064"/>
      </a:accent1>
      <a:accent2>
        <a:srgbClr val="525B56"/>
      </a:accent2>
      <a:accent3>
        <a:srgbClr val="917267"/>
      </a:accent3>
      <a:accent4>
        <a:srgbClr val="917267"/>
      </a:accent4>
      <a:accent5>
        <a:srgbClr val="987D72"/>
      </a:accent5>
      <a:accent6>
        <a:srgbClr val="A0887E"/>
      </a:accent6>
      <a:hlink>
        <a:srgbClr val="0563C1"/>
      </a:hlink>
      <a:folHlink>
        <a:srgbClr val="954F72"/>
      </a:folHlink>
    </a:clrScheme>
    <a:fontScheme name="Custom 42">
      <a:majorFont>
        <a:latin typeface="Gochi Hand"/>
        <a:ea typeface=""/>
        <a:cs typeface=""/>
      </a:majorFont>
      <a:minorFont>
        <a:latin typeface="Patrick Hand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just">
          <a:lnSpc>
            <a:spcPct val="150000"/>
          </a:lnSpc>
          <a:defRPr sz="1400"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DE8EA5B-A1DE-4310-B010-E1E9FA1A5BDE}">
  <we:reference id="wa104379997" version="2.0.0.0" store="en-US" storeType="OMEX"/>
  <we:alternateReferences>
    <we:reference id="wa104379997" version="2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9538</TotalTime>
  <Words>106</Words>
  <Application>Microsoft Macintosh PowerPoint</Application>
  <PresentationFormat>Custom</PresentationFormat>
  <Paragraphs>64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Gochi Hand</vt:lpstr>
      <vt:lpstr>Patrick Hand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Walkin' Out!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farid nurjamil</dc:creator>
  <cp:lastModifiedBy>Ilija Kupresanin</cp:lastModifiedBy>
  <cp:revision>270</cp:revision>
  <dcterms:created xsi:type="dcterms:W3CDTF">2018-11-06T00:42:49Z</dcterms:created>
  <dcterms:modified xsi:type="dcterms:W3CDTF">2022-02-27T23:37:10Z</dcterms:modified>
</cp:coreProperties>
</file>