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73" r:id="rId4"/>
    <p:sldId id="259" r:id="rId5"/>
    <p:sldId id="290" r:id="rId6"/>
    <p:sldId id="282" r:id="rId7"/>
    <p:sldId id="283" r:id="rId8"/>
    <p:sldId id="294" r:id="rId9"/>
    <p:sldId id="302" r:id="rId10"/>
    <p:sldId id="305" r:id="rId11"/>
    <p:sldId id="306" r:id="rId12"/>
    <p:sldId id="307" r:id="rId13"/>
    <p:sldId id="308" r:id="rId14"/>
    <p:sldId id="311" r:id="rId15"/>
    <p:sldId id="322" r:id="rId16"/>
    <p:sldId id="327" r:id="rId17"/>
    <p:sldId id="328" r:id="rId18"/>
    <p:sldId id="329" r:id="rId19"/>
    <p:sldId id="326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195"/>
    <a:srgbClr val="EC2939"/>
    <a:srgbClr val="D8553F"/>
    <a:srgbClr val="FFCA99"/>
    <a:srgbClr val="174240"/>
    <a:srgbClr val="2B92E4"/>
    <a:srgbClr val="D1CEBE"/>
    <a:srgbClr val="BA5B50"/>
    <a:srgbClr val="DC0000"/>
    <a:srgbClr val="FF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2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42F880A-2BB9-4717-B555-B2179F12D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64099" y="845246"/>
            <a:ext cx="2933701" cy="5167507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2739DAC-8B8A-417E-AE23-2B41746DA6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0199" y="845246"/>
            <a:ext cx="3739559" cy="2507553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B1F7D13-F19E-4608-B6E9-85521F4538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0199" y="3505200"/>
            <a:ext cx="3739559" cy="2507553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42" y="1525394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42" y="1525393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1B2240-761D-41BE-BB1A-330464178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2200" y="2666432"/>
            <a:ext cx="10007599" cy="3505768"/>
          </a:xfrm>
          <a:prstGeom prst="roundRect">
            <a:avLst>
              <a:gd name="adj" fmla="val 7357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351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350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42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D1D8614-4CAC-48FD-B9DD-6DDF1A6037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9441" y="906780"/>
            <a:ext cx="3086099" cy="6614160"/>
          </a:xfrm>
          <a:prstGeom prst="roundRect">
            <a:avLst>
              <a:gd name="adj" fmla="val 9647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33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58BC48-E6BE-4131-B0F0-1A629A7EC1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4482" y="1412240"/>
            <a:ext cx="2552700" cy="273304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C63E5DD-C591-4BCA-A6E7-4EB421AE1C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0824" y="1412240"/>
            <a:ext cx="2552700" cy="273304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290736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290735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80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5409"/>
            <a:ext cx="5615652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095408"/>
            <a:ext cx="5615652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11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5409"/>
            <a:ext cx="5615652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095408"/>
            <a:ext cx="5615652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68DC0B-E99B-4B07-916B-8784145986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508000"/>
            <a:ext cx="4891088" cy="6350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17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20D7904C-352A-446C-A599-2CA932EBC9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9860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2D4B60A-564C-47C5-8189-F559D06AF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4180" y="2194530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495ECC9-CDEC-47B4-8494-DA4F2E3E47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7468" y="4626842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60BEDFB0-EF32-4725-BBA1-EFA5195459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9160" y="4626842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3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1A4688A-8C3D-4B3C-8E40-D39221C72F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26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2239D69-A96E-40F6-B640-18878743FE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1347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3ABE210-DE42-4F2A-B17B-AA9397CF5A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56868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87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D30C1C7-C970-400A-87AF-2A2A9C64C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456365"/>
            <a:ext cx="2994025" cy="1889092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DD46748-A47B-4D16-B493-EA696164B1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3974" y="3061967"/>
            <a:ext cx="2994025" cy="1889092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FEC6CFB-62FE-4BC5-89CB-AD0B1D8138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73974" y="1028135"/>
            <a:ext cx="3984625" cy="1889093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0414615-3E28-4DA9-8233-6A550933D7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3400" y="2499254"/>
            <a:ext cx="3984625" cy="2085484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98A6EF23-4428-4EA0-9502-0B715102E4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9950" y="716485"/>
            <a:ext cx="2832100" cy="3881876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157247"/>
            <a:ext cx="9144000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144810"/>
            <a:ext cx="9144000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164" y="1105717"/>
            <a:ext cx="9144000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164" y="1018632"/>
            <a:ext cx="9144000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36CB6EA-660B-49C5-AA24-EF75B60805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4825" y="1633538"/>
            <a:ext cx="5924549" cy="371951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6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E9CA0D4-9479-4F12-9400-82E51B7F59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135" y="2298701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148DDB1-B98D-40A0-8C95-8BC80EDC66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6478" y="2298700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DC96C83-0EE4-47DD-A71B-BDB5FF1C9F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2821" y="2298699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6AC5615-889C-4477-81F5-D11AE5D6CF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164" y="2298698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33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1311" y="1151700"/>
            <a:ext cx="6444003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311" y="1139263"/>
            <a:ext cx="644400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EC2763-9725-4E3D-9A6A-9DD84D73B0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82727" y="1344986"/>
            <a:ext cx="2246873" cy="2246873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2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B5B1BCB-4225-442B-B22F-20DEE1FB1E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660" y="2194529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F4BB492-363D-4923-8D3B-E61EEEE967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3026" y="4627235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03C9F-8B9D-4D93-B383-B40DB4AA4B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1702" y="2194529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5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FA3090C-22C1-4904-BCD2-243B0F1857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219200"/>
            <a:ext cx="6096000" cy="56388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66" y="1331629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66" y="1331628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4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6FC1B-F1C6-4D8B-A204-83B73029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4F33-A129-4E0E-AC40-A184AF7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ADAF-B5D3-4F8D-B6A5-5CD99376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1CB7-AAE9-4CA6-99A2-AAAE888E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C5FA-6701-4D1C-8442-40E80ACB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8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3" r:id="rId3"/>
    <p:sldLayoutId id="2147483662" r:id="rId4"/>
    <p:sldLayoutId id="2147483661" r:id="rId5"/>
    <p:sldLayoutId id="2147483659" r:id="rId6"/>
    <p:sldLayoutId id="2147483656" r:id="rId7"/>
    <p:sldLayoutId id="2147483670" r:id="rId8"/>
    <p:sldLayoutId id="2147483667" r:id="rId9"/>
    <p:sldLayoutId id="2147483665" r:id="rId10"/>
    <p:sldLayoutId id="2147483664" r:id="rId11"/>
    <p:sldLayoutId id="2147483663" r:id="rId12"/>
    <p:sldLayoutId id="2147483660" r:id="rId13"/>
    <p:sldLayoutId id="2147483657" r:id="rId14"/>
    <p:sldLayoutId id="2147483658" r:id="rId15"/>
    <p:sldLayoutId id="2147483655" r:id="rId16"/>
    <p:sldLayoutId id="2147483672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AA082E-3835-4BF1-8AE9-B5F78C8E6AC8}"/>
              </a:ext>
            </a:extLst>
          </p:cNvPr>
          <p:cNvGrpSpPr/>
          <p:nvPr/>
        </p:nvGrpSpPr>
        <p:grpSpPr>
          <a:xfrm>
            <a:off x="5951572" y="-143239"/>
            <a:ext cx="6278264" cy="6584008"/>
            <a:chOff x="5951572" y="-143239"/>
            <a:chExt cx="6278264" cy="6584008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DA53A48-DCE3-4036-871F-B14E95475C5C}"/>
                </a:ext>
              </a:extLst>
            </p:cNvPr>
            <p:cNvSpPr/>
            <p:nvPr/>
          </p:nvSpPr>
          <p:spPr>
            <a:xfrm>
              <a:off x="5994400" y="-143239"/>
              <a:ext cx="6235436" cy="6584008"/>
            </a:xfrm>
            <a:custGeom>
              <a:avLst/>
              <a:gdLst>
                <a:gd name="connsiteX0" fmla="*/ 31665 w 5521408"/>
                <a:gd name="connsiteY0" fmla="*/ 6123 h 5830065"/>
                <a:gd name="connsiteX1" fmla="*/ 133708 w 5521408"/>
                <a:gd name="connsiteY1" fmla="*/ 755771 h 5830065"/>
                <a:gd name="connsiteX2" fmla="*/ 698653 w 5521408"/>
                <a:gd name="connsiteY2" fmla="*/ 1336107 h 5830065"/>
                <a:gd name="connsiteX3" fmla="*/ 2417428 w 5521408"/>
                <a:gd name="connsiteY3" fmla="*/ 1932976 h 5830065"/>
                <a:gd name="connsiteX4" fmla="*/ 3153395 w 5521408"/>
                <a:gd name="connsiteY4" fmla="*/ 2422100 h 5830065"/>
                <a:gd name="connsiteX5" fmla="*/ 3571259 w 5521408"/>
                <a:gd name="connsiteY5" fmla="*/ 3192271 h 5830065"/>
                <a:gd name="connsiteX6" fmla="*/ 4088888 w 5521408"/>
                <a:gd name="connsiteY6" fmla="*/ 4964064 h 5830065"/>
                <a:gd name="connsiteX7" fmla="*/ 4315207 w 5521408"/>
                <a:gd name="connsiteY7" fmla="*/ 5307819 h 5830065"/>
                <a:gd name="connsiteX8" fmla="*/ 4608226 w 5521408"/>
                <a:gd name="connsiteY8" fmla="*/ 5567203 h 5830065"/>
                <a:gd name="connsiteX9" fmla="*/ 5335641 w 5521408"/>
                <a:gd name="connsiteY9" fmla="*/ 5829437 h 5830065"/>
                <a:gd name="connsiteX10" fmla="*/ 5515215 w 5521408"/>
                <a:gd name="connsiteY10" fmla="*/ 5818606 h 5830065"/>
                <a:gd name="connsiteX11" fmla="*/ 5510654 w 5521408"/>
                <a:gd name="connsiteY11" fmla="*/ 5802074 h 5830065"/>
                <a:gd name="connsiteX12" fmla="*/ 4750744 w 5521408"/>
                <a:gd name="connsiteY12" fmla="*/ 5635612 h 5830065"/>
                <a:gd name="connsiteX13" fmla="*/ 4181810 w 5521408"/>
                <a:gd name="connsiteY13" fmla="*/ 5097461 h 5830065"/>
                <a:gd name="connsiteX14" fmla="*/ 3636248 w 5521408"/>
                <a:gd name="connsiteY14" fmla="*/ 3341061 h 5830065"/>
                <a:gd name="connsiteX15" fmla="*/ 3289643 w 5521408"/>
                <a:gd name="connsiteY15" fmla="*/ 2568609 h 5830065"/>
                <a:gd name="connsiteX16" fmla="*/ 2657430 w 5521408"/>
                <a:gd name="connsiteY16" fmla="*/ 2024188 h 5830065"/>
                <a:gd name="connsiteX17" fmla="*/ 963738 w 5521408"/>
                <a:gd name="connsiteY17" fmla="*/ 1451263 h 5830065"/>
                <a:gd name="connsiteX18" fmla="*/ 276227 w 5521408"/>
                <a:gd name="connsiteY18" fmla="*/ 947887 h 5830065"/>
                <a:gd name="connsiteX19" fmla="*/ 17983 w 5521408"/>
                <a:gd name="connsiteY19" fmla="*/ 200518 h 5830065"/>
                <a:gd name="connsiteX20" fmla="*/ 48767 w 5521408"/>
                <a:gd name="connsiteY20" fmla="*/ 11824 h 5830065"/>
                <a:gd name="connsiteX21" fmla="*/ 31665 w 5521408"/>
                <a:gd name="connsiteY21" fmla="*/ 6123 h 5830065"/>
                <a:gd name="connsiteX22" fmla="*/ 31665 w 5521408"/>
                <a:gd name="connsiteY22" fmla="*/ 6123 h 583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21408" h="5830065">
                  <a:moveTo>
                    <a:pt x="31665" y="6123"/>
                  </a:moveTo>
                  <a:cubicBezTo>
                    <a:pt x="-39024" y="258666"/>
                    <a:pt x="14563" y="526601"/>
                    <a:pt x="133708" y="755771"/>
                  </a:cubicBezTo>
                  <a:cubicBezTo>
                    <a:pt x="261975" y="1002044"/>
                    <a:pt x="460931" y="1195869"/>
                    <a:pt x="698653" y="1336107"/>
                  </a:cubicBezTo>
                  <a:cubicBezTo>
                    <a:pt x="1227112" y="1647938"/>
                    <a:pt x="1854194" y="1707226"/>
                    <a:pt x="2417428" y="1932976"/>
                  </a:cubicBezTo>
                  <a:cubicBezTo>
                    <a:pt x="2693344" y="2043570"/>
                    <a:pt x="2954439" y="2197491"/>
                    <a:pt x="3153395" y="2422100"/>
                  </a:cubicBezTo>
                  <a:cubicBezTo>
                    <a:pt x="3348930" y="2643289"/>
                    <a:pt x="3477768" y="2914645"/>
                    <a:pt x="3571259" y="3192271"/>
                  </a:cubicBezTo>
                  <a:cubicBezTo>
                    <a:pt x="3767935" y="3775458"/>
                    <a:pt x="3810691" y="4408241"/>
                    <a:pt x="4088888" y="4964064"/>
                  </a:cubicBezTo>
                  <a:cubicBezTo>
                    <a:pt x="4150456" y="5087770"/>
                    <a:pt x="4223425" y="5204065"/>
                    <a:pt x="4315207" y="5307819"/>
                  </a:cubicBezTo>
                  <a:cubicBezTo>
                    <a:pt x="4401859" y="5405872"/>
                    <a:pt x="4501052" y="5492523"/>
                    <a:pt x="4608226" y="5567203"/>
                  </a:cubicBezTo>
                  <a:cubicBezTo>
                    <a:pt x="4820864" y="5714852"/>
                    <a:pt x="5074547" y="5820316"/>
                    <a:pt x="5335641" y="5829437"/>
                  </a:cubicBezTo>
                  <a:cubicBezTo>
                    <a:pt x="5395499" y="5831718"/>
                    <a:pt x="5455927" y="5827727"/>
                    <a:pt x="5515215" y="5818606"/>
                  </a:cubicBezTo>
                  <a:cubicBezTo>
                    <a:pt x="5526047" y="5816896"/>
                    <a:pt x="5521486" y="5800364"/>
                    <a:pt x="5510654" y="5802074"/>
                  </a:cubicBezTo>
                  <a:cubicBezTo>
                    <a:pt x="5247850" y="5842549"/>
                    <a:pt x="4979344" y="5763879"/>
                    <a:pt x="4750744" y="5635612"/>
                  </a:cubicBezTo>
                  <a:cubicBezTo>
                    <a:pt x="4522145" y="5507345"/>
                    <a:pt x="4316918" y="5323211"/>
                    <a:pt x="4181810" y="5097461"/>
                  </a:cubicBezTo>
                  <a:cubicBezTo>
                    <a:pt x="3861428" y="4563871"/>
                    <a:pt x="3808411" y="3927668"/>
                    <a:pt x="3636248" y="3341061"/>
                  </a:cubicBezTo>
                  <a:cubicBezTo>
                    <a:pt x="3556438" y="3069705"/>
                    <a:pt x="3451544" y="2801770"/>
                    <a:pt x="3289643" y="2568609"/>
                  </a:cubicBezTo>
                  <a:cubicBezTo>
                    <a:pt x="3127742" y="2334879"/>
                    <a:pt x="2909403" y="2154735"/>
                    <a:pt x="2657430" y="2024188"/>
                  </a:cubicBezTo>
                  <a:cubicBezTo>
                    <a:pt x="2123840" y="1747702"/>
                    <a:pt x="1512149" y="1688984"/>
                    <a:pt x="963738" y="1451263"/>
                  </a:cubicBezTo>
                  <a:cubicBezTo>
                    <a:pt x="699223" y="1336678"/>
                    <a:pt x="452950" y="1179337"/>
                    <a:pt x="276227" y="947887"/>
                  </a:cubicBezTo>
                  <a:cubicBezTo>
                    <a:pt x="114326" y="735819"/>
                    <a:pt x="4871" y="470164"/>
                    <a:pt x="17983" y="200518"/>
                  </a:cubicBezTo>
                  <a:cubicBezTo>
                    <a:pt x="20834" y="136670"/>
                    <a:pt x="31665" y="73392"/>
                    <a:pt x="48767" y="11824"/>
                  </a:cubicBezTo>
                  <a:cubicBezTo>
                    <a:pt x="51047" y="-148"/>
                    <a:pt x="34516" y="-4709"/>
                    <a:pt x="31665" y="6123"/>
                  </a:cubicBezTo>
                  <a:lnTo>
                    <a:pt x="31665" y="6123"/>
                  </a:ln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473E71-99D5-4C89-ACBB-E8702D83232F}"/>
                </a:ext>
              </a:extLst>
            </p:cNvPr>
            <p:cNvSpPr/>
            <p:nvPr/>
          </p:nvSpPr>
          <p:spPr>
            <a:xfrm>
              <a:off x="6996777" y="4990712"/>
              <a:ext cx="665661" cy="613175"/>
            </a:xfrm>
            <a:custGeom>
              <a:avLst/>
              <a:gdLst>
                <a:gd name="connsiteX0" fmla="*/ 0 w 514207"/>
                <a:gd name="connsiteY0" fmla="*/ 0 h 473662"/>
                <a:gd name="connsiteX1" fmla="*/ 190975 w 514207"/>
                <a:gd name="connsiteY1" fmla="*/ 47316 h 473662"/>
                <a:gd name="connsiteX2" fmla="*/ 506797 w 514207"/>
                <a:gd name="connsiteY2" fmla="*/ 371119 h 473662"/>
                <a:gd name="connsiteX3" fmla="*/ 514208 w 514207"/>
                <a:gd name="connsiteY3" fmla="*/ 397912 h 473662"/>
                <a:gd name="connsiteX4" fmla="*/ 220619 w 514207"/>
                <a:gd name="connsiteY4" fmla="*/ 456060 h 473662"/>
                <a:gd name="connsiteX5" fmla="*/ 71259 w 514207"/>
                <a:gd name="connsiteY5" fmla="*/ 256534 h 473662"/>
                <a:gd name="connsiteX6" fmla="*/ 0 w 514207"/>
                <a:gd name="connsiteY6" fmla="*/ 0 h 47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207" h="473662">
                  <a:moveTo>
                    <a:pt x="0" y="0"/>
                  </a:moveTo>
                  <a:lnTo>
                    <a:pt x="190975" y="47316"/>
                  </a:lnTo>
                  <a:lnTo>
                    <a:pt x="506797" y="371119"/>
                  </a:lnTo>
                  <a:lnTo>
                    <a:pt x="514208" y="397912"/>
                  </a:lnTo>
                  <a:cubicBezTo>
                    <a:pt x="514208" y="397912"/>
                    <a:pt x="335204" y="517628"/>
                    <a:pt x="220619" y="456060"/>
                  </a:cubicBezTo>
                  <a:cubicBezTo>
                    <a:pt x="106034" y="394492"/>
                    <a:pt x="71259" y="256534"/>
                    <a:pt x="71259" y="256534"/>
                  </a:cubicBezTo>
                  <a:cubicBezTo>
                    <a:pt x="71259" y="256534"/>
                    <a:pt x="1141" y="6897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5D17C50-D03E-434D-BB5E-56D35E80BD77}"/>
                </a:ext>
              </a:extLst>
            </p:cNvPr>
            <p:cNvSpPr/>
            <p:nvPr/>
          </p:nvSpPr>
          <p:spPr>
            <a:xfrm>
              <a:off x="10745003" y="3508101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1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5" y="348886"/>
                    <a:pt x="174443" y="348886"/>
                  </a:cubicBezTo>
                  <a:cubicBezTo>
                    <a:pt x="78101" y="348886"/>
                    <a:pt x="1" y="270785"/>
                    <a:pt x="1" y="174443"/>
                  </a:cubicBezTo>
                  <a:cubicBezTo>
                    <a:pt x="1" y="78101"/>
                    <a:pt x="78101" y="0"/>
                    <a:pt x="174443" y="0"/>
                  </a:cubicBezTo>
                  <a:cubicBezTo>
                    <a:pt x="270785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0DA6F2-EFC3-4935-9DA4-FAA371334639}"/>
                </a:ext>
              </a:extLst>
            </p:cNvPr>
            <p:cNvSpPr/>
            <p:nvPr/>
          </p:nvSpPr>
          <p:spPr>
            <a:xfrm>
              <a:off x="11170819" y="4834999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0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4" y="348886"/>
                    <a:pt x="174443" y="348886"/>
                  </a:cubicBezTo>
                  <a:cubicBezTo>
                    <a:pt x="78101" y="348886"/>
                    <a:pt x="0" y="270785"/>
                    <a:pt x="0" y="174443"/>
                  </a:cubicBezTo>
                  <a:cubicBezTo>
                    <a:pt x="0" y="78101"/>
                    <a:pt x="78101" y="0"/>
                    <a:pt x="174443" y="0"/>
                  </a:cubicBezTo>
                  <a:cubicBezTo>
                    <a:pt x="270786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B023495-4F87-4D10-8626-C72249A66185}"/>
                </a:ext>
              </a:extLst>
            </p:cNvPr>
            <p:cNvSpPr/>
            <p:nvPr/>
          </p:nvSpPr>
          <p:spPr>
            <a:xfrm>
              <a:off x="10415862" y="4108083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0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5" y="348886"/>
                    <a:pt x="174443" y="348886"/>
                  </a:cubicBezTo>
                  <a:cubicBezTo>
                    <a:pt x="78101" y="348886"/>
                    <a:pt x="0" y="270785"/>
                    <a:pt x="0" y="174443"/>
                  </a:cubicBezTo>
                  <a:cubicBezTo>
                    <a:pt x="0" y="78101"/>
                    <a:pt x="78101" y="0"/>
                    <a:pt x="174443" y="0"/>
                  </a:cubicBezTo>
                  <a:cubicBezTo>
                    <a:pt x="270785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EF792B-28ED-47F5-82B2-2AB452D5A876}"/>
                </a:ext>
              </a:extLst>
            </p:cNvPr>
            <p:cNvSpPr/>
            <p:nvPr/>
          </p:nvSpPr>
          <p:spPr>
            <a:xfrm>
              <a:off x="7035500" y="2861374"/>
              <a:ext cx="3228815" cy="3558815"/>
            </a:xfrm>
            <a:custGeom>
              <a:avLst/>
              <a:gdLst>
                <a:gd name="connsiteX0" fmla="*/ 855414 w 2494179"/>
                <a:gd name="connsiteY0" fmla="*/ 126182 h 2749096"/>
                <a:gd name="connsiteX1" fmla="*/ 870806 w 2494179"/>
                <a:gd name="connsiteY1" fmla="*/ 152406 h 2749096"/>
                <a:gd name="connsiteX2" fmla="*/ 1005344 w 2494179"/>
                <a:gd name="connsiteY2" fmla="*/ 512693 h 2749096"/>
                <a:gd name="connsiteX3" fmla="*/ 1487057 w 2494179"/>
                <a:gd name="connsiteY3" fmla="*/ 95398 h 2749096"/>
                <a:gd name="connsiteX4" fmla="*/ 1487057 w 2494179"/>
                <a:gd name="connsiteY4" fmla="*/ 93118 h 2749096"/>
                <a:gd name="connsiteX5" fmla="*/ 1487057 w 2494179"/>
                <a:gd name="connsiteY5" fmla="*/ 21289 h 2749096"/>
                <a:gd name="connsiteX6" fmla="*/ 1511570 w 2494179"/>
                <a:gd name="connsiteY6" fmla="*/ 196 h 2749096"/>
                <a:gd name="connsiteX7" fmla="*/ 2349010 w 2494179"/>
                <a:gd name="connsiteY7" fmla="*/ 579392 h 2749096"/>
                <a:gd name="connsiteX8" fmla="*/ 2465305 w 2494179"/>
                <a:gd name="connsiteY8" fmla="*/ 1709850 h 2749096"/>
                <a:gd name="connsiteX9" fmla="*/ 2465305 w 2494179"/>
                <a:gd name="connsiteY9" fmla="*/ 1710991 h 2749096"/>
                <a:gd name="connsiteX10" fmla="*/ 2088486 w 2494179"/>
                <a:gd name="connsiteY10" fmla="*/ 2333512 h 2749096"/>
                <a:gd name="connsiteX11" fmla="*/ 2078224 w 2494179"/>
                <a:gd name="connsiteY11" fmla="*/ 2340353 h 2749096"/>
                <a:gd name="connsiteX12" fmla="*/ 2066823 w 2494179"/>
                <a:gd name="connsiteY12" fmla="*/ 2355175 h 2749096"/>
                <a:gd name="connsiteX13" fmla="*/ 2062262 w 2494179"/>
                <a:gd name="connsiteY13" fmla="*/ 2369427 h 2749096"/>
                <a:gd name="connsiteX14" fmla="*/ 2081075 w 2494179"/>
                <a:gd name="connsiteY14" fmla="*/ 2726294 h 2749096"/>
                <a:gd name="connsiteX15" fmla="*/ 2059412 w 2494179"/>
                <a:gd name="connsiteY15" fmla="*/ 2749097 h 2749096"/>
                <a:gd name="connsiteX16" fmla="*/ 418167 w 2494179"/>
                <a:gd name="connsiteY16" fmla="*/ 2749097 h 2749096"/>
                <a:gd name="connsiteX17" fmla="*/ 396504 w 2494179"/>
                <a:gd name="connsiteY17" fmla="*/ 2728004 h 2749096"/>
                <a:gd name="connsiteX18" fmla="*/ 394223 w 2494179"/>
                <a:gd name="connsiteY18" fmla="*/ 2096361 h 2749096"/>
                <a:gd name="connsiteX19" fmla="*/ 406765 w 2494179"/>
                <a:gd name="connsiteY19" fmla="*/ 2076408 h 2749096"/>
                <a:gd name="connsiteX20" fmla="*/ 493416 w 2494179"/>
                <a:gd name="connsiteY20" fmla="*/ 2038213 h 2749096"/>
                <a:gd name="connsiteX21" fmla="*/ 511088 w 2494179"/>
                <a:gd name="connsiteY21" fmla="*/ 2038213 h 2749096"/>
                <a:gd name="connsiteX22" fmla="*/ 887908 w 2494179"/>
                <a:gd name="connsiteY22" fmla="*/ 2215507 h 2749096"/>
                <a:gd name="connsiteX23" fmla="*/ 895319 w 2494179"/>
                <a:gd name="connsiteY23" fmla="*/ 2217217 h 2749096"/>
                <a:gd name="connsiteX24" fmla="*/ 1130760 w 2494179"/>
                <a:gd name="connsiteY24" fmla="*/ 2234889 h 2749096"/>
                <a:gd name="connsiteX25" fmla="*/ 1151853 w 2494179"/>
                <a:gd name="connsiteY25" fmla="*/ 2221778 h 2749096"/>
                <a:gd name="connsiteX26" fmla="*/ 1195178 w 2494179"/>
                <a:gd name="connsiteY26" fmla="*/ 2011990 h 2749096"/>
                <a:gd name="connsiteX27" fmla="*/ 1174656 w 2494179"/>
                <a:gd name="connsiteY27" fmla="*/ 1990327 h 2749096"/>
                <a:gd name="connsiteX28" fmla="*/ 1021875 w 2494179"/>
                <a:gd name="connsiteY28" fmla="*/ 1984627 h 2749096"/>
                <a:gd name="connsiteX29" fmla="*/ 1001353 w 2494179"/>
                <a:gd name="connsiteY29" fmla="*/ 1962394 h 2749096"/>
                <a:gd name="connsiteX30" fmla="*/ 1002493 w 2494179"/>
                <a:gd name="connsiteY30" fmla="*/ 1909947 h 2749096"/>
                <a:gd name="connsiteX31" fmla="*/ 1022446 w 2494179"/>
                <a:gd name="connsiteY31" fmla="*/ 1888854 h 2749096"/>
                <a:gd name="connsiteX32" fmla="*/ 1939126 w 2494179"/>
                <a:gd name="connsiteY32" fmla="*/ 1837547 h 2749096"/>
                <a:gd name="connsiteX33" fmla="*/ 1956798 w 2494179"/>
                <a:gd name="connsiteY33" fmla="*/ 1806193 h 2749096"/>
                <a:gd name="connsiteX34" fmla="*/ 1956798 w 2494179"/>
                <a:gd name="connsiteY34" fmla="*/ 1805623 h 2749096"/>
                <a:gd name="connsiteX35" fmla="*/ 1953378 w 2494179"/>
                <a:gd name="connsiteY35" fmla="*/ 1800492 h 2749096"/>
                <a:gd name="connsiteX36" fmla="*/ 1277839 w 2494179"/>
                <a:gd name="connsiteY36" fmla="*/ 1180251 h 2749096"/>
                <a:gd name="connsiteX37" fmla="*/ 1268148 w 2494179"/>
                <a:gd name="connsiteY37" fmla="*/ 1178541 h 2749096"/>
                <a:gd name="connsiteX38" fmla="*/ 1189478 w 2494179"/>
                <a:gd name="connsiteY38" fmla="*/ 1183101 h 2749096"/>
                <a:gd name="connsiteX39" fmla="*/ 1178646 w 2494179"/>
                <a:gd name="connsiteY39" fmla="*/ 1180821 h 2749096"/>
                <a:gd name="connsiteX40" fmla="*/ 569237 w 2494179"/>
                <a:gd name="connsiteY40" fmla="*/ 1044003 h 2749096"/>
                <a:gd name="connsiteX41" fmla="*/ 568096 w 2494179"/>
                <a:gd name="connsiteY41" fmla="*/ 1044003 h 2749096"/>
                <a:gd name="connsiteX42" fmla="*/ 294460 w 2494179"/>
                <a:gd name="connsiteY42" fmla="*/ 1074217 h 2749096"/>
                <a:gd name="connsiteX43" fmla="*/ 69850 w 2494179"/>
                <a:gd name="connsiteY43" fmla="*/ 1253791 h 2749096"/>
                <a:gd name="connsiteX44" fmla="*/ 47618 w 2494179"/>
                <a:gd name="connsiteY44" fmla="*/ 1258921 h 2749096"/>
                <a:gd name="connsiteX45" fmla="*/ 13983 w 2494179"/>
                <a:gd name="connsiteY45" fmla="*/ 1246950 h 2749096"/>
                <a:gd name="connsiteX46" fmla="*/ 302 w 2494179"/>
                <a:gd name="connsiteY46" fmla="*/ 1223577 h 2749096"/>
                <a:gd name="connsiteX47" fmla="*/ 36217 w 2494179"/>
                <a:gd name="connsiteY47" fmla="*/ 1004668 h 2749096"/>
                <a:gd name="connsiteX48" fmla="*/ 70421 w 2494179"/>
                <a:gd name="connsiteY48" fmla="*/ 990986 h 2749096"/>
                <a:gd name="connsiteX49" fmla="*/ 181015 w 2494179"/>
                <a:gd name="connsiteY49" fmla="*/ 1029181 h 2749096"/>
                <a:gd name="connsiteX50" fmla="*/ 269947 w 2494179"/>
                <a:gd name="connsiteY50" fmla="*/ 968753 h 2749096"/>
                <a:gd name="connsiteX51" fmla="*/ 273368 w 2494179"/>
                <a:gd name="connsiteY51" fmla="*/ 844477 h 2749096"/>
                <a:gd name="connsiteX52" fmla="*/ 279068 w 2494179"/>
                <a:gd name="connsiteY52" fmla="*/ 830225 h 2749096"/>
                <a:gd name="connsiteX53" fmla="*/ 394223 w 2494179"/>
                <a:gd name="connsiteY53" fmla="*/ 525805 h 2749096"/>
                <a:gd name="connsiteX54" fmla="*/ 394223 w 2494179"/>
                <a:gd name="connsiteY54" fmla="*/ 520674 h 2749096"/>
                <a:gd name="connsiteX55" fmla="*/ 621683 w 2494179"/>
                <a:gd name="connsiteY55" fmla="*/ 506422 h 2749096"/>
                <a:gd name="connsiteX56" fmla="*/ 653037 w 2494179"/>
                <a:gd name="connsiteY56" fmla="*/ 481339 h 2749096"/>
                <a:gd name="connsiteX57" fmla="*/ 641066 w 2494179"/>
                <a:gd name="connsiteY57" fmla="*/ 444284 h 2749096"/>
                <a:gd name="connsiteX58" fmla="*/ 696933 w 2494179"/>
                <a:gd name="connsiteY58" fmla="*/ 406089 h 2749096"/>
                <a:gd name="connsiteX59" fmla="*/ 748239 w 2494179"/>
                <a:gd name="connsiteY59" fmla="*/ 448845 h 2749096"/>
                <a:gd name="connsiteX60" fmla="*/ 781304 w 2494179"/>
                <a:gd name="connsiteY60" fmla="*/ 422622 h 2749096"/>
                <a:gd name="connsiteX61" fmla="*/ 515079 w 2494179"/>
                <a:gd name="connsiteY61" fmla="*/ 250459 h 2749096"/>
                <a:gd name="connsiteX62" fmla="*/ 512229 w 2494179"/>
                <a:gd name="connsiteY62" fmla="*/ 250459 h 2749096"/>
                <a:gd name="connsiteX63" fmla="*/ 512229 w 2494179"/>
                <a:gd name="connsiteY63" fmla="*/ 250459 h 2749096"/>
                <a:gd name="connsiteX64" fmla="*/ 499117 w 2494179"/>
                <a:gd name="connsiteY64" fmla="*/ 210554 h 2749096"/>
                <a:gd name="connsiteX65" fmla="*/ 553844 w 2494179"/>
                <a:gd name="connsiteY65" fmla="*/ 176919 h 2749096"/>
                <a:gd name="connsiteX66" fmla="*/ 554985 w 2494179"/>
                <a:gd name="connsiteY66" fmla="*/ 176349 h 2749096"/>
                <a:gd name="connsiteX67" fmla="*/ 715176 w 2494179"/>
                <a:gd name="connsiteY67" fmla="*/ 85707 h 2749096"/>
                <a:gd name="connsiteX68" fmla="*/ 745960 w 2494179"/>
                <a:gd name="connsiteY68" fmla="*/ 90838 h 2749096"/>
                <a:gd name="connsiteX69" fmla="*/ 759071 w 2494179"/>
                <a:gd name="connsiteY69" fmla="*/ 100529 h 2749096"/>
                <a:gd name="connsiteX70" fmla="*/ 855414 w 2494179"/>
                <a:gd name="connsiteY70" fmla="*/ 126182 h 274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494179" h="2749096">
                  <a:moveTo>
                    <a:pt x="855414" y="126182"/>
                  </a:moveTo>
                  <a:cubicBezTo>
                    <a:pt x="866815" y="129033"/>
                    <a:pt x="873656" y="141004"/>
                    <a:pt x="870806" y="152406"/>
                  </a:cubicBezTo>
                  <a:cubicBezTo>
                    <a:pt x="850853" y="228226"/>
                    <a:pt x="797836" y="489890"/>
                    <a:pt x="1005344" y="512693"/>
                  </a:cubicBezTo>
                  <a:cubicBezTo>
                    <a:pt x="1247626" y="539487"/>
                    <a:pt x="1452853" y="429462"/>
                    <a:pt x="1487057" y="95398"/>
                  </a:cubicBezTo>
                  <a:cubicBezTo>
                    <a:pt x="1487057" y="94828"/>
                    <a:pt x="1487057" y="93688"/>
                    <a:pt x="1487057" y="93118"/>
                  </a:cubicBezTo>
                  <a:lnTo>
                    <a:pt x="1487057" y="21289"/>
                  </a:lnTo>
                  <a:cubicBezTo>
                    <a:pt x="1487057" y="8177"/>
                    <a:pt x="1498459" y="-1514"/>
                    <a:pt x="1511570" y="196"/>
                  </a:cubicBezTo>
                  <a:cubicBezTo>
                    <a:pt x="1626155" y="16728"/>
                    <a:pt x="2114709" y="112501"/>
                    <a:pt x="2349010" y="579392"/>
                  </a:cubicBezTo>
                  <a:cubicBezTo>
                    <a:pt x="2349010" y="579392"/>
                    <a:pt x="2571909" y="1000677"/>
                    <a:pt x="2465305" y="1709850"/>
                  </a:cubicBezTo>
                  <a:cubicBezTo>
                    <a:pt x="2465305" y="1710420"/>
                    <a:pt x="2465305" y="1710991"/>
                    <a:pt x="2465305" y="1710991"/>
                  </a:cubicBezTo>
                  <a:cubicBezTo>
                    <a:pt x="2463595" y="1731513"/>
                    <a:pt x="2419699" y="2220067"/>
                    <a:pt x="2088486" y="2333512"/>
                  </a:cubicBezTo>
                  <a:cubicBezTo>
                    <a:pt x="2084495" y="2334652"/>
                    <a:pt x="2081075" y="2337503"/>
                    <a:pt x="2078224" y="2340353"/>
                  </a:cubicBezTo>
                  <a:lnTo>
                    <a:pt x="2066823" y="2355175"/>
                  </a:lnTo>
                  <a:cubicBezTo>
                    <a:pt x="2063403" y="2359166"/>
                    <a:pt x="2062262" y="2364296"/>
                    <a:pt x="2062262" y="2369427"/>
                  </a:cubicBezTo>
                  <a:lnTo>
                    <a:pt x="2081075" y="2726294"/>
                  </a:lnTo>
                  <a:cubicBezTo>
                    <a:pt x="2081645" y="2738836"/>
                    <a:pt x="2071954" y="2749097"/>
                    <a:pt x="2059412" y="2749097"/>
                  </a:cubicBezTo>
                  <a:lnTo>
                    <a:pt x="418167" y="2749097"/>
                  </a:lnTo>
                  <a:cubicBezTo>
                    <a:pt x="406195" y="2749097"/>
                    <a:pt x="396504" y="2739405"/>
                    <a:pt x="396504" y="2728004"/>
                  </a:cubicBezTo>
                  <a:lnTo>
                    <a:pt x="394223" y="2096361"/>
                  </a:lnTo>
                  <a:cubicBezTo>
                    <a:pt x="394223" y="2087810"/>
                    <a:pt x="399354" y="2079829"/>
                    <a:pt x="406765" y="2076408"/>
                  </a:cubicBezTo>
                  <a:lnTo>
                    <a:pt x="493416" y="2038213"/>
                  </a:lnTo>
                  <a:cubicBezTo>
                    <a:pt x="499117" y="2035933"/>
                    <a:pt x="505388" y="2035933"/>
                    <a:pt x="511088" y="2038213"/>
                  </a:cubicBezTo>
                  <a:lnTo>
                    <a:pt x="887908" y="2215507"/>
                  </a:lnTo>
                  <a:cubicBezTo>
                    <a:pt x="890188" y="2216647"/>
                    <a:pt x="893039" y="2217217"/>
                    <a:pt x="895319" y="2217217"/>
                  </a:cubicBezTo>
                  <a:lnTo>
                    <a:pt x="1130760" y="2234889"/>
                  </a:lnTo>
                  <a:cubicBezTo>
                    <a:pt x="1139881" y="2235460"/>
                    <a:pt x="1148432" y="2230329"/>
                    <a:pt x="1151853" y="2221778"/>
                  </a:cubicBezTo>
                  <a:cubicBezTo>
                    <a:pt x="1164965" y="2190424"/>
                    <a:pt x="1194608" y="2108903"/>
                    <a:pt x="1195178" y="2011990"/>
                  </a:cubicBezTo>
                  <a:cubicBezTo>
                    <a:pt x="1195178" y="2000589"/>
                    <a:pt x="1186057" y="1990897"/>
                    <a:pt x="1174656" y="1990327"/>
                  </a:cubicBezTo>
                  <a:lnTo>
                    <a:pt x="1021875" y="1984627"/>
                  </a:lnTo>
                  <a:cubicBezTo>
                    <a:pt x="1009904" y="1984056"/>
                    <a:pt x="1000783" y="1974365"/>
                    <a:pt x="1001353" y="1962394"/>
                  </a:cubicBezTo>
                  <a:lnTo>
                    <a:pt x="1002493" y="1909947"/>
                  </a:lnTo>
                  <a:cubicBezTo>
                    <a:pt x="1002493" y="1898545"/>
                    <a:pt x="1011614" y="1889424"/>
                    <a:pt x="1022446" y="1888854"/>
                  </a:cubicBezTo>
                  <a:lnTo>
                    <a:pt x="1939126" y="1837547"/>
                  </a:lnTo>
                  <a:cubicBezTo>
                    <a:pt x="1954518" y="1836407"/>
                    <a:pt x="1964209" y="1819875"/>
                    <a:pt x="1956798" y="1806193"/>
                  </a:cubicBezTo>
                  <a:lnTo>
                    <a:pt x="1956798" y="1805623"/>
                  </a:lnTo>
                  <a:cubicBezTo>
                    <a:pt x="1955658" y="1803913"/>
                    <a:pt x="1954518" y="1802203"/>
                    <a:pt x="1953378" y="1800492"/>
                  </a:cubicBezTo>
                  <a:cubicBezTo>
                    <a:pt x="1917464" y="1762867"/>
                    <a:pt x="1429479" y="1249800"/>
                    <a:pt x="1277839" y="1180251"/>
                  </a:cubicBezTo>
                  <a:cubicBezTo>
                    <a:pt x="1274989" y="1179111"/>
                    <a:pt x="1271569" y="1178541"/>
                    <a:pt x="1268148" y="1178541"/>
                  </a:cubicBezTo>
                  <a:lnTo>
                    <a:pt x="1189478" y="1183101"/>
                  </a:lnTo>
                  <a:cubicBezTo>
                    <a:pt x="1186057" y="1183101"/>
                    <a:pt x="1182067" y="1182531"/>
                    <a:pt x="1178646" y="1180821"/>
                  </a:cubicBezTo>
                  <a:cubicBezTo>
                    <a:pt x="1141021" y="1162579"/>
                    <a:pt x="894179" y="1047423"/>
                    <a:pt x="569237" y="1044003"/>
                  </a:cubicBezTo>
                  <a:cubicBezTo>
                    <a:pt x="568666" y="1044003"/>
                    <a:pt x="568666" y="1044003"/>
                    <a:pt x="568096" y="1044003"/>
                  </a:cubicBezTo>
                  <a:cubicBezTo>
                    <a:pt x="556125" y="1044573"/>
                    <a:pt x="364580" y="1051984"/>
                    <a:pt x="294460" y="1074217"/>
                  </a:cubicBezTo>
                  <a:cubicBezTo>
                    <a:pt x="232892" y="1093599"/>
                    <a:pt x="105765" y="1217876"/>
                    <a:pt x="69850" y="1253791"/>
                  </a:cubicBezTo>
                  <a:cubicBezTo>
                    <a:pt x="64150" y="1259491"/>
                    <a:pt x="55029" y="1261771"/>
                    <a:pt x="47618" y="1258921"/>
                  </a:cubicBezTo>
                  <a:lnTo>
                    <a:pt x="13983" y="1246950"/>
                  </a:lnTo>
                  <a:cubicBezTo>
                    <a:pt x="4292" y="1243529"/>
                    <a:pt x="-1409" y="1233268"/>
                    <a:pt x="302" y="1223577"/>
                  </a:cubicBezTo>
                  <a:lnTo>
                    <a:pt x="36217" y="1004668"/>
                  </a:lnTo>
                  <a:cubicBezTo>
                    <a:pt x="39067" y="988706"/>
                    <a:pt x="57879" y="981295"/>
                    <a:pt x="70421" y="990986"/>
                  </a:cubicBezTo>
                  <a:cubicBezTo>
                    <a:pt x="93224" y="1009228"/>
                    <a:pt x="130849" y="1029751"/>
                    <a:pt x="181015" y="1029181"/>
                  </a:cubicBezTo>
                  <a:cubicBezTo>
                    <a:pt x="271087" y="1028041"/>
                    <a:pt x="269947" y="968753"/>
                    <a:pt x="269947" y="968753"/>
                  </a:cubicBezTo>
                  <a:lnTo>
                    <a:pt x="273368" y="844477"/>
                  </a:lnTo>
                  <a:cubicBezTo>
                    <a:pt x="273368" y="839346"/>
                    <a:pt x="275648" y="834215"/>
                    <a:pt x="279068" y="830225"/>
                  </a:cubicBezTo>
                  <a:cubicBezTo>
                    <a:pt x="302441" y="805712"/>
                    <a:pt x="390233" y="700248"/>
                    <a:pt x="394223" y="525805"/>
                  </a:cubicBezTo>
                  <a:cubicBezTo>
                    <a:pt x="394223" y="515544"/>
                    <a:pt x="394223" y="520674"/>
                    <a:pt x="394223" y="520674"/>
                  </a:cubicBezTo>
                  <a:cubicBezTo>
                    <a:pt x="394223" y="520674"/>
                    <a:pt x="512799" y="445425"/>
                    <a:pt x="621683" y="506422"/>
                  </a:cubicBezTo>
                  <a:cubicBezTo>
                    <a:pt x="638785" y="516114"/>
                    <a:pt x="658738" y="500152"/>
                    <a:pt x="653037" y="481339"/>
                  </a:cubicBezTo>
                  <a:lnTo>
                    <a:pt x="641066" y="444284"/>
                  </a:lnTo>
                  <a:cubicBezTo>
                    <a:pt x="630234" y="411220"/>
                    <a:pt x="669570" y="383856"/>
                    <a:pt x="696933" y="406089"/>
                  </a:cubicBezTo>
                  <a:cubicBezTo>
                    <a:pt x="714035" y="419771"/>
                    <a:pt x="731708" y="434593"/>
                    <a:pt x="748239" y="448845"/>
                  </a:cubicBezTo>
                  <a:cubicBezTo>
                    <a:pt x="766482" y="464807"/>
                    <a:pt x="792706" y="443144"/>
                    <a:pt x="781304" y="422622"/>
                  </a:cubicBezTo>
                  <a:cubicBezTo>
                    <a:pt x="739118" y="346231"/>
                    <a:pt x="658738" y="255019"/>
                    <a:pt x="515079" y="250459"/>
                  </a:cubicBezTo>
                  <a:cubicBezTo>
                    <a:pt x="513939" y="250459"/>
                    <a:pt x="513369" y="250459"/>
                    <a:pt x="512229" y="250459"/>
                  </a:cubicBezTo>
                  <a:lnTo>
                    <a:pt x="512229" y="250459"/>
                  </a:lnTo>
                  <a:cubicBezTo>
                    <a:pt x="489426" y="252169"/>
                    <a:pt x="479734" y="222525"/>
                    <a:pt x="499117" y="210554"/>
                  </a:cubicBezTo>
                  <a:lnTo>
                    <a:pt x="553844" y="176919"/>
                  </a:lnTo>
                  <a:cubicBezTo>
                    <a:pt x="554414" y="176919"/>
                    <a:pt x="554414" y="176349"/>
                    <a:pt x="554985" y="176349"/>
                  </a:cubicBezTo>
                  <a:cubicBezTo>
                    <a:pt x="563536" y="171788"/>
                    <a:pt x="690662" y="102809"/>
                    <a:pt x="715176" y="85707"/>
                  </a:cubicBezTo>
                  <a:cubicBezTo>
                    <a:pt x="732278" y="74306"/>
                    <a:pt x="741399" y="83427"/>
                    <a:pt x="745960" y="90838"/>
                  </a:cubicBezTo>
                  <a:cubicBezTo>
                    <a:pt x="748810" y="95398"/>
                    <a:pt x="753370" y="99389"/>
                    <a:pt x="759071" y="100529"/>
                  </a:cubicBezTo>
                  <a:lnTo>
                    <a:pt x="855414" y="126182"/>
                  </a:lnTo>
                  <a:close/>
                </a:path>
              </a:pathLst>
            </a:custGeom>
            <a:solidFill>
              <a:schemeClr val="accent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AA07910-AC10-454E-AD6F-BF3F5E870DB6}"/>
                </a:ext>
              </a:extLst>
            </p:cNvPr>
            <p:cNvSpPr/>
            <p:nvPr/>
          </p:nvSpPr>
          <p:spPr>
            <a:xfrm>
              <a:off x="9704444" y="5899173"/>
              <a:ext cx="26567" cy="485594"/>
            </a:xfrm>
            <a:custGeom>
              <a:avLst/>
              <a:gdLst>
                <a:gd name="connsiteX0" fmla="*/ 0 w 20522"/>
                <a:gd name="connsiteY0" fmla="*/ 0 h 375109"/>
                <a:gd name="connsiteX1" fmla="*/ 20523 w 20522"/>
                <a:gd name="connsiteY1" fmla="*/ 375109 h 37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22" h="375109">
                  <a:moveTo>
                    <a:pt x="0" y="0"/>
                  </a:moveTo>
                  <a:cubicBezTo>
                    <a:pt x="1711" y="222899"/>
                    <a:pt x="8551" y="152210"/>
                    <a:pt x="20523" y="375109"/>
                  </a:cubicBezTo>
                </a:path>
              </a:pathLst>
            </a:custGeom>
            <a:solidFill>
              <a:srgbClr val="156695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243E1B-6C95-4526-AEC1-14E95CE30B0E}"/>
                </a:ext>
              </a:extLst>
            </p:cNvPr>
            <p:cNvSpPr/>
            <p:nvPr/>
          </p:nvSpPr>
          <p:spPr>
            <a:xfrm>
              <a:off x="8366478" y="5412797"/>
              <a:ext cx="160142" cy="38857"/>
            </a:xfrm>
            <a:custGeom>
              <a:avLst/>
              <a:gdLst>
                <a:gd name="connsiteX0" fmla="*/ 13111 w 123705"/>
                <a:gd name="connsiteY0" fmla="*/ 33 h 30016"/>
                <a:gd name="connsiteX1" fmla="*/ 0 w 123705"/>
                <a:gd name="connsiteY1" fmla="*/ 13145 h 30016"/>
                <a:gd name="connsiteX2" fmla="*/ 13111 w 123705"/>
                <a:gd name="connsiteY2" fmla="*/ 26257 h 30016"/>
                <a:gd name="connsiteX3" fmla="*/ 110594 w 123705"/>
                <a:gd name="connsiteY3" fmla="*/ 29107 h 30016"/>
                <a:gd name="connsiteX4" fmla="*/ 123706 w 123705"/>
                <a:gd name="connsiteY4" fmla="*/ 15995 h 30016"/>
                <a:gd name="connsiteX5" fmla="*/ 110594 w 123705"/>
                <a:gd name="connsiteY5" fmla="*/ 2884 h 30016"/>
                <a:gd name="connsiteX6" fmla="*/ 13111 w 123705"/>
                <a:gd name="connsiteY6" fmla="*/ 33 h 3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05" h="30016">
                  <a:moveTo>
                    <a:pt x="13111" y="33"/>
                  </a:moveTo>
                  <a:cubicBezTo>
                    <a:pt x="6271" y="-537"/>
                    <a:pt x="0" y="6304"/>
                    <a:pt x="0" y="13145"/>
                  </a:cubicBezTo>
                  <a:cubicBezTo>
                    <a:pt x="0" y="20556"/>
                    <a:pt x="5701" y="25117"/>
                    <a:pt x="13111" y="26257"/>
                  </a:cubicBezTo>
                  <a:cubicBezTo>
                    <a:pt x="45606" y="30247"/>
                    <a:pt x="78100" y="30817"/>
                    <a:pt x="110594" y="29107"/>
                  </a:cubicBezTo>
                  <a:cubicBezTo>
                    <a:pt x="117435" y="28537"/>
                    <a:pt x="123706" y="23406"/>
                    <a:pt x="123706" y="15995"/>
                  </a:cubicBezTo>
                  <a:cubicBezTo>
                    <a:pt x="123706" y="9154"/>
                    <a:pt x="118005" y="2884"/>
                    <a:pt x="110594" y="2884"/>
                  </a:cubicBezTo>
                  <a:cubicBezTo>
                    <a:pt x="78100" y="5164"/>
                    <a:pt x="45606" y="4024"/>
                    <a:pt x="13111" y="33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79CA35C-B6EF-4DA2-8970-7F94D26F4477}"/>
                </a:ext>
              </a:extLst>
            </p:cNvPr>
            <p:cNvSpPr/>
            <p:nvPr/>
          </p:nvSpPr>
          <p:spPr>
            <a:xfrm>
              <a:off x="6066226" y="4156076"/>
              <a:ext cx="1038876" cy="445708"/>
            </a:xfrm>
            <a:custGeom>
              <a:avLst/>
              <a:gdLst>
                <a:gd name="connsiteX0" fmla="*/ 9085 w 802506"/>
                <a:gd name="connsiteY0" fmla="*/ 25635 h 344298"/>
                <a:gd name="connsiteX1" fmla="*/ 319776 w 802506"/>
                <a:gd name="connsiteY1" fmla="*/ 129959 h 344298"/>
                <a:gd name="connsiteX2" fmla="*/ 619065 w 802506"/>
                <a:gd name="connsiteY2" fmla="*/ 258795 h 344298"/>
                <a:gd name="connsiteX3" fmla="*/ 783247 w 802506"/>
                <a:gd name="connsiteY3" fmla="*/ 342597 h 344298"/>
                <a:gd name="connsiteX4" fmla="*/ 796359 w 802506"/>
                <a:gd name="connsiteY4" fmla="*/ 320364 h 344298"/>
                <a:gd name="connsiteX5" fmla="*/ 500490 w 802506"/>
                <a:gd name="connsiteY5" fmla="*/ 176135 h 344298"/>
                <a:gd name="connsiteX6" fmla="*/ 193219 w 802506"/>
                <a:gd name="connsiteY6" fmla="*/ 56419 h 344298"/>
                <a:gd name="connsiteX7" fmla="*/ 15926 w 802506"/>
                <a:gd name="connsiteY7" fmla="*/ 552 h 344298"/>
                <a:gd name="connsiteX8" fmla="*/ 9085 w 802506"/>
                <a:gd name="connsiteY8" fmla="*/ 25635 h 34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6" h="344298">
                  <a:moveTo>
                    <a:pt x="9085" y="25635"/>
                  </a:moveTo>
                  <a:cubicBezTo>
                    <a:pt x="113979" y="56419"/>
                    <a:pt x="217733" y="91194"/>
                    <a:pt x="319776" y="129959"/>
                  </a:cubicBezTo>
                  <a:cubicBezTo>
                    <a:pt x="421249" y="168724"/>
                    <a:pt x="521012" y="212050"/>
                    <a:pt x="619065" y="258795"/>
                  </a:cubicBezTo>
                  <a:cubicBezTo>
                    <a:pt x="674363" y="285589"/>
                    <a:pt x="729090" y="313523"/>
                    <a:pt x="783247" y="342597"/>
                  </a:cubicBezTo>
                  <a:cubicBezTo>
                    <a:pt x="797499" y="350578"/>
                    <a:pt x="810611" y="328345"/>
                    <a:pt x="796359" y="320364"/>
                  </a:cubicBezTo>
                  <a:cubicBezTo>
                    <a:pt x="700016" y="268487"/>
                    <a:pt x="600823" y="220030"/>
                    <a:pt x="500490" y="176135"/>
                  </a:cubicBezTo>
                  <a:cubicBezTo>
                    <a:pt x="399586" y="132239"/>
                    <a:pt x="296973" y="92334"/>
                    <a:pt x="193219" y="56419"/>
                  </a:cubicBezTo>
                  <a:cubicBezTo>
                    <a:pt x="134501" y="36466"/>
                    <a:pt x="75214" y="17654"/>
                    <a:pt x="15926" y="552"/>
                  </a:cubicBezTo>
                  <a:cubicBezTo>
                    <a:pt x="-36" y="-4009"/>
                    <a:pt x="-6877" y="21075"/>
                    <a:pt x="9085" y="256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080C1BA-0735-41FF-85BE-7D1FB60DC32D}"/>
                </a:ext>
              </a:extLst>
            </p:cNvPr>
            <p:cNvSpPr/>
            <p:nvPr/>
          </p:nvSpPr>
          <p:spPr>
            <a:xfrm>
              <a:off x="7471348" y="3179043"/>
              <a:ext cx="656368" cy="398801"/>
            </a:xfrm>
            <a:custGeom>
              <a:avLst/>
              <a:gdLst>
                <a:gd name="connsiteX0" fmla="*/ 15926 w 507028"/>
                <a:gd name="connsiteY0" fmla="*/ 1077 h 308064"/>
                <a:gd name="connsiteX1" fmla="*/ 9085 w 507028"/>
                <a:gd name="connsiteY1" fmla="*/ 25590 h 308064"/>
                <a:gd name="connsiteX2" fmla="*/ 136782 w 507028"/>
                <a:gd name="connsiteY2" fmla="*/ 29581 h 308064"/>
                <a:gd name="connsiteX3" fmla="*/ 262198 w 507028"/>
                <a:gd name="connsiteY3" fmla="*/ 30721 h 308064"/>
                <a:gd name="connsiteX4" fmla="*/ 432651 w 507028"/>
                <a:gd name="connsiteY4" fmla="*/ 178940 h 308064"/>
                <a:gd name="connsiteX5" fmla="*/ 481677 w 507028"/>
                <a:gd name="connsiteY5" fmla="*/ 299226 h 308064"/>
                <a:gd name="connsiteX6" fmla="*/ 506191 w 507028"/>
                <a:gd name="connsiteY6" fmla="*/ 292385 h 308064"/>
                <a:gd name="connsiteX7" fmla="*/ 396166 w 507028"/>
                <a:gd name="connsiteY7" fmla="*/ 81457 h 308064"/>
                <a:gd name="connsiteX8" fmla="*/ 292982 w 507028"/>
                <a:gd name="connsiteY8" fmla="*/ 11908 h 308064"/>
                <a:gd name="connsiteX9" fmla="*/ 163575 w 507028"/>
                <a:gd name="connsiteY9" fmla="*/ 1647 h 308064"/>
                <a:gd name="connsiteX10" fmla="*/ 15926 w 507028"/>
                <a:gd name="connsiteY10" fmla="*/ 1077 h 30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028" h="308064">
                  <a:moveTo>
                    <a:pt x="15926" y="1077"/>
                  </a:moveTo>
                  <a:cubicBezTo>
                    <a:pt x="-36" y="-2344"/>
                    <a:pt x="-6877" y="22170"/>
                    <a:pt x="9085" y="25590"/>
                  </a:cubicBezTo>
                  <a:cubicBezTo>
                    <a:pt x="51271" y="34711"/>
                    <a:pt x="94026" y="32431"/>
                    <a:pt x="136782" y="29581"/>
                  </a:cubicBezTo>
                  <a:cubicBezTo>
                    <a:pt x="178397" y="26730"/>
                    <a:pt x="221153" y="22170"/>
                    <a:pt x="262198" y="30721"/>
                  </a:cubicBezTo>
                  <a:cubicBezTo>
                    <a:pt x="340869" y="46683"/>
                    <a:pt x="396736" y="110531"/>
                    <a:pt x="432651" y="178940"/>
                  </a:cubicBezTo>
                  <a:cubicBezTo>
                    <a:pt x="452603" y="217135"/>
                    <a:pt x="467995" y="258180"/>
                    <a:pt x="481677" y="299226"/>
                  </a:cubicBezTo>
                  <a:cubicBezTo>
                    <a:pt x="486808" y="314618"/>
                    <a:pt x="511891" y="308347"/>
                    <a:pt x="506191" y="292385"/>
                  </a:cubicBezTo>
                  <a:cubicBezTo>
                    <a:pt x="481107" y="217135"/>
                    <a:pt x="450893" y="140745"/>
                    <a:pt x="396166" y="81457"/>
                  </a:cubicBezTo>
                  <a:cubicBezTo>
                    <a:pt x="367662" y="50673"/>
                    <a:pt x="332888" y="25590"/>
                    <a:pt x="292982" y="11908"/>
                  </a:cubicBezTo>
                  <a:cubicBezTo>
                    <a:pt x="251367" y="-1774"/>
                    <a:pt x="206901" y="-1203"/>
                    <a:pt x="163575" y="1647"/>
                  </a:cubicBezTo>
                  <a:cubicBezTo>
                    <a:pt x="113979" y="5637"/>
                    <a:pt x="64383" y="11908"/>
                    <a:pt x="15926" y="1077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4CD2CEE-932A-4DE4-B6A3-2EC52EAF6A5C}"/>
                </a:ext>
              </a:extLst>
            </p:cNvPr>
            <p:cNvSpPr/>
            <p:nvPr/>
          </p:nvSpPr>
          <p:spPr>
            <a:xfrm>
              <a:off x="7491033" y="3286512"/>
              <a:ext cx="438007" cy="340404"/>
            </a:xfrm>
            <a:custGeom>
              <a:avLst/>
              <a:gdLst>
                <a:gd name="connsiteX0" fmla="*/ 331933 w 338350"/>
                <a:gd name="connsiteY0" fmla="*/ 253833 h 262954"/>
                <a:gd name="connsiteX1" fmla="*/ 280627 w 338350"/>
                <a:gd name="connsiteY1" fmla="*/ 75400 h 262954"/>
                <a:gd name="connsiteX2" fmla="*/ 202526 w 338350"/>
                <a:gd name="connsiteY2" fmla="*/ 34355 h 262954"/>
                <a:gd name="connsiteX3" fmla="*/ 110744 w 338350"/>
                <a:gd name="connsiteY3" fmla="*/ 26373 h 262954"/>
                <a:gd name="connsiteX4" fmla="*/ 19532 w 338350"/>
                <a:gd name="connsiteY4" fmla="*/ 1860 h 262954"/>
                <a:gd name="connsiteX5" fmla="*/ 1860 w 338350"/>
                <a:gd name="connsiteY5" fmla="*/ 6421 h 262954"/>
                <a:gd name="connsiteX6" fmla="*/ 6421 w 338350"/>
                <a:gd name="connsiteY6" fmla="*/ 24093 h 262954"/>
                <a:gd name="connsiteX7" fmla="*/ 173452 w 338350"/>
                <a:gd name="connsiteY7" fmla="*/ 55447 h 262954"/>
                <a:gd name="connsiteX8" fmla="*/ 301149 w 338350"/>
                <a:gd name="connsiteY8" fmla="*/ 146659 h 262954"/>
                <a:gd name="connsiteX9" fmla="*/ 307420 w 338350"/>
                <a:gd name="connsiteY9" fmla="*/ 247562 h 262954"/>
                <a:gd name="connsiteX10" fmla="*/ 331933 w 338350"/>
                <a:gd name="connsiteY10" fmla="*/ 253833 h 2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350" h="262954">
                  <a:moveTo>
                    <a:pt x="331933" y="253833"/>
                  </a:moveTo>
                  <a:cubicBezTo>
                    <a:pt x="349606" y="189985"/>
                    <a:pt x="330223" y="119296"/>
                    <a:pt x="280627" y="75400"/>
                  </a:cubicBezTo>
                  <a:cubicBezTo>
                    <a:pt x="258394" y="55447"/>
                    <a:pt x="231600" y="41195"/>
                    <a:pt x="202526" y="34355"/>
                  </a:cubicBezTo>
                  <a:cubicBezTo>
                    <a:pt x="172313" y="27514"/>
                    <a:pt x="140958" y="27514"/>
                    <a:pt x="110744" y="26373"/>
                  </a:cubicBezTo>
                  <a:cubicBezTo>
                    <a:pt x="78820" y="25233"/>
                    <a:pt x="45755" y="21243"/>
                    <a:pt x="19532" y="1860"/>
                  </a:cubicBezTo>
                  <a:cubicBezTo>
                    <a:pt x="13831" y="-2130"/>
                    <a:pt x="5280" y="720"/>
                    <a:pt x="1860" y="6421"/>
                  </a:cubicBezTo>
                  <a:cubicBezTo>
                    <a:pt x="-2130" y="12691"/>
                    <a:pt x="720" y="20103"/>
                    <a:pt x="6421" y="24093"/>
                  </a:cubicBezTo>
                  <a:cubicBezTo>
                    <a:pt x="54307" y="59438"/>
                    <a:pt x="117585" y="49746"/>
                    <a:pt x="173452" y="55447"/>
                  </a:cubicBezTo>
                  <a:cubicBezTo>
                    <a:pt x="228750" y="61718"/>
                    <a:pt x="278916" y="94212"/>
                    <a:pt x="301149" y="146659"/>
                  </a:cubicBezTo>
                  <a:cubicBezTo>
                    <a:pt x="314831" y="178583"/>
                    <a:pt x="316541" y="214498"/>
                    <a:pt x="307420" y="247562"/>
                  </a:cubicBezTo>
                  <a:cubicBezTo>
                    <a:pt x="302860" y="262954"/>
                    <a:pt x="327373" y="269795"/>
                    <a:pt x="331933" y="253833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BFC76A-D4D1-420E-A290-233A7CE63510}"/>
                </a:ext>
              </a:extLst>
            </p:cNvPr>
            <p:cNvSpPr/>
            <p:nvPr/>
          </p:nvSpPr>
          <p:spPr>
            <a:xfrm>
              <a:off x="7723963" y="2708582"/>
              <a:ext cx="1167052" cy="654872"/>
            </a:xfrm>
            <a:custGeom>
              <a:avLst/>
              <a:gdLst>
                <a:gd name="connsiteX0" fmla="*/ 9483 w 901519"/>
                <a:gd name="connsiteY0" fmla="*/ 287535 h 505873"/>
                <a:gd name="connsiteX1" fmla="*/ 362 w 901519"/>
                <a:gd name="connsiteY1" fmla="*/ 303497 h 505873"/>
                <a:gd name="connsiteX2" fmla="*/ 16324 w 901519"/>
                <a:gd name="connsiteY2" fmla="*/ 312618 h 505873"/>
                <a:gd name="connsiteX3" fmla="*/ 196468 w 901519"/>
                <a:gd name="connsiteY3" fmla="*/ 212285 h 505873"/>
                <a:gd name="connsiteX4" fmla="*/ 199889 w 901519"/>
                <a:gd name="connsiteY4" fmla="*/ 216845 h 505873"/>
                <a:gd name="connsiteX5" fmla="*/ 331576 w 901519"/>
                <a:gd name="connsiteY5" fmla="*/ 262451 h 505873"/>
                <a:gd name="connsiteX6" fmla="*/ 393143 w 901519"/>
                <a:gd name="connsiteY6" fmla="*/ 260171 h 505873"/>
                <a:gd name="connsiteX7" fmla="*/ 438179 w 901519"/>
                <a:gd name="connsiteY7" fmla="*/ 492762 h 505873"/>
                <a:gd name="connsiteX8" fmla="*/ 451291 w 901519"/>
                <a:gd name="connsiteY8" fmla="*/ 505873 h 505873"/>
                <a:gd name="connsiteX9" fmla="*/ 464403 w 901519"/>
                <a:gd name="connsiteY9" fmla="*/ 492762 h 505873"/>
                <a:gd name="connsiteX10" fmla="*/ 419367 w 901519"/>
                <a:gd name="connsiteY10" fmla="*/ 257321 h 505873"/>
                <a:gd name="connsiteX11" fmla="*/ 478085 w 901519"/>
                <a:gd name="connsiteY11" fmla="*/ 245919 h 505873"/>
                <a:gd name="connsiteX12" fmla="*/ 756282 w 901519"/>
                <a:gd name="connsiteY12" fmla="*/ 122783 h 505873"/>
                <a:gd name="connsiteX13" fmla="*/ 897660 w 901519"/>
                <a:gd name="connsiteY13" fmla="*/ 21880 h 505873"/>
                <a:gd name="connsiteX14" fmla="*/ 897660 w 901519"/>
                <a:gd name="connsiteY14" fmla="*/ 3637 h 505873"/>
                <a:gd name="connsiteX15" fmla="*/ 879418 w 901519"/>
                <a:gd name="connsiteY15" fmla="*/ 3637 h 505873"/>
                <a:gd name="connsiteX16" fmla="*/ 632575 w 901519"/>
                <a:gd name="connsiteY16" fmla="*/ 162688 h 505873"/>
                <a:gd name="connsiteX17" fmla="*/ 404545 w 901519"/>
                <a:gd name="connsiteY17" fmla="*/ 233948 h 505873"/>
                <a:gd name="connsiteX18" fmla="*/ 398844 w 901519"/>
                <a:gd name="connsiteY18" fmla="*/ 234518 h 505873"/>
                <a:gd name="connsiteX19" fmla="*/ 357229 w 901519"/>
                <a:gd name="connsiteY19" fmla="*/ 237368 h 505873"/>
                <a:gd name="connsiteX20" fmla="*/ 218701 w 901519"/>
                <a:gd name="connsiteY20" fmla="*/ 199173 h 505873"/>
                <a:gd name="connsiteX21" fmla="*/ 211860 w 901519"/>
                <a:gd name="connsiteY21" fmla="*/ 196323 h 505873"/>
                <a:gd name="connsiteX22" fmla="*/ 236943 w 901519"/>
                <a:gd name="connsiteY22" fmla="*/ 157558 h 505873"/>
                <a:gd name="connsiteX23" fmla="*/ 214710 w 901519"/>
                <a:gd name="connsiteY23" fmla="*/ 144446 h 505873"/>
                <a:gd name="connsiteX24" fmla="*/ 9483 w 901519"/>
                <a:gd name="connsiteY24" fmla="*/ 287535 h 50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1519" h="505873">
                  <a:moveTo>
                    <a:pt x="9483" y="287535"/>
                  </a:moveTo>
                  <a:cubicBezTo>
                    <a:pt x="3213" y="289815"/>
                    <a:pt x="-1348" y="296086"/>
                    <a:pt x="362" y="303497"/>
                  </a:cubicBezTo>
                  <a:cubicBezTo>
                    <a:pt x="2072" y="309768"/>
                    <a:pt x="9483" y="314898"/>
                    <a:pt x="16324" y="312618"/>
                  </a:cubicBezTo>
                  <a:cubicBezTo>
                    <a:pt x="79602" y="288675"/>
                    <a:pt x="148582" y="261311"/>
                    <a:pt x="196468" y="212285"/>
                  </a:cubicBezTo>
                  <a:cubicBezTo>
                    <a:pt x="197038" y="213995"/>
                    <a:pt x="198178" y="215135"/>
                    <a:pt x="199889" y="216845"/>
                  </a:cubicBezTo>
                  <a:cubicBezTo>
                    <a:pt x="236373" y="248770"/>
                    <a:pt x="284259" y="260741"/>
                    <a:pt x="331576" y="262451"/>
                  </a:cubicBezTo>
                  <a:cubicBezTo>
                    <a:pt x="352098" y="263022"/>
                    <a:pt x="372621" y="262451"/>
                    <a:pt x="393143" y="260171"/>
                  </a:cubicBezTo>
                  <a:cubicBezTo>
                    <a:pt x="414807" y="335991"/>
                    <a:pt x="429628" y="414091"/>
                    <a:pt x="438179" y="492762"/>
                  </a:cubicBezTo>
                  <a:cubicBezTo>
                    <a:pt x="438749" y="499603"/>
                    <a:pt x="443310" y="505873"/>
                    <a:pt x="451291" y="505873"/>
                  </a:cubicBezTo>
                  <a:cubicBezTo>
                    <a:pt x="457562" y="505873"/>
                    <a:pt x="464973" y="500172"/>
                    <a:pt x="464403" y="492762"/>
                  </a:cubicBezTo>
                  <a:cubicBezTo>
                    <a:pt x="455852" y="412951"/>
                    <a:pt x="440460" y="334281"/>
                    <a:pt x="419367" y="257321"/>
                  </a:cubicBezTo>
                  <a:cubicBezTo>
                    <a:pt x="439320" y="254470"/>
                    <a:pt x="458702" y="250480"/>
                    <a:pt x="478085" y="245919"/>
                  </a:cubicBezTo>
                  <a:cubicBezTo>
                    <a:pt x="577278" y="221976"/>
                    <a:pt x="670200" y="176940"/>
                    <a:pt x="756282" y="122783"/>
                  </a:cubicBezTo>
                  <a:cubicBezTo>
                    <a:pt x="805308" y="91999"/>
                    <a:pt x="852054" y="57795"/>
                    <a:pt x="897660" y="21880"/>
                  </a:cubicBezTo>
                  <a:cubicBezTo>
                    <a:pt x="903360" y="17889"/>
                    <a:pt x="902221" y="8198"/>
                    <a:pt x="897660" y="3637"/>
                  </a:cubicBezTo>
                  <a:cubicBezTo>
                    <a:pt x="892530" y="-1493"/>
                    <a:pt x="885118" y="-923"/>
                    <a:pt x="879418" y="3637"/>
                  </a:cubicBezTo>
                  <a:cubicBezTo>
                    <a:pt x="802457" y="64065"/>
                    <a:pt x="720936" y="119363"/>
                    <a:pt x="632575" y="162688"/>
                  </a:cubicBezTo>
                  <a:cubicBezTo>
                    <a:pt x="561316" y="197463"/>
                    <a:pt x="483785" y="224256"/>
                    <a:pt x="404545" y="233948"/>
                  </a:cubicBezTo>
                  <a:cubicBezTo>
                    <a:pt x="402835" y="233948"/>
                    <a:pt x="400555" y="233948"/>
                    <a:pt x="398844" y="234518"/>
                  </a:cubicBezTo>
                  <a:cubicBezTo>
                    <a:pt x="385163" y="236228"/>
                    <a:pt x="370911" y="237368"/>
                    <a:pt x="357229" y="237368"/>
                  </a:cubicBezTo>
                  <a:cubicBezTo>
                    <a:pt x="309343" y="239078"/>
                    <a:pt x="256325" y="232237"/>
                    <a:pt x="218701" y="199173"/>
                  </a:cubicBezTo>
                  <a:cubicBezTo>
                    <a:pt x="216420" y="197463"/>
                    <a:pt x="214140" y="196323"/>
                    <a:pt x="211860" y="196323"/>
                  </a:cubicBezTo>
                  <a:cubicBezTo>
                    <a:pt x="221551" y="184351"/>
                    <a:pt x="230102" y="171810"/>
                    <a:pt x="236943" y="157558"/>
                  </a:cubicBezTo>
                  <a:cubicBezTo>
                    <a:pt x="244354" y="142736"/>
                    <a:pt x="222121" y="129624"/>
                    <a:pt x="214710" y="144446"/>
                  </a:cubicBezTo>
                  <a:cubicBezTo>
                    <a:pt x="174805" y="223686"/>
                    <a:pt x="87583" y="257891"/>
                    <a:pt x="9483" y="2875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CCE1C0E-F269-476B-97E1-9290B7EA2AE2}"/>
                </a:ext>
              </a:extLst>
            </p:cNvPr>
            <p:cNvSpPr/>
            <p:nvPr/>
          </p:nvSpPr>
          <p:spPr>
            <a:xfrm>
              <a:off x="7948869" y="2177741"/>
              <a:ext cx="53357" cy="465953"/>
            </a:xfrm>
            <a:custGeom>
              <a:avLst/>
              <a:gdLst>
                <a:gd name="connsiteX0" fmla="*/ 31283 w 41217"/>
                <a:gd name="connsiteY0" fmla="*/ 395 h 359937"/>
                <a:gd name="connsiteX1" fmla="*/ 15321 w 41217"/>
                <a:gd name="connsiteY1" fmla="*/ 9516 h 359937"/>
                <a:gd name="connsiteX2" fmla="*/ 15891 w 41217"/>
                <a:gd name="connsiteY2" fmla="*/ 350421 h 359937"/>
                <a:gd name="connsiteX3" fmla="*/ 31854 w 41217"/>
                <a:gd name="connsiteY3" fmla="*/ 359542 h 359937"/>
                <a:gd name="connsiteX4" fmla="*/ 40975 w 41217"/>
                <a:gd name="connsiteY4" fmla="*/ 343580 h 359937"/>
                <a:gd name="connsiteX5" fmla="*/ 40405 w 41217"/>
                <a:gd name="connsiteY5" fmla="*/ 16357 h 359937"/>
                <a:gd name="connsiteX6" fmla="*/ 31283 w 41217"/>
                <a:gd name="connsiteY6" fmla="*/ 395 h 35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7" h="359937">
                  <a:moveTo>
                    <a:pt x="31283" y="395"/>
                  </a:moveTo>
                  <a:cubicBezTo>
                    <a:pt x="25012" y="-1315"/>
                    <a:pt x="17031" y="2675"/>
                    <a:pt x="15321" y="9516"/>
                  </a:cubicBezTo>
                  <a:cubicBezTo>
                    <a:pt x="-5201" y="122391"/>
                    <a:pt x="-5201" y="237546"/>
                    <a:pt x="15891" y="350421"/>
                  </a:cubicBezTo>
                  <a:cubicBezTo>
                    <a:pt x="17031" y="357262"/>
                    <a:pt x="25582" y="361252"/>
                    <a:pt x="31854" y="359542"/>
                  </a:cubicBezTo>
                  <a:cubicBezTo>
                    <a:pt x="39264" y="357832"/>
                    <a:pt x="42115" y="350421"/>
                    <a:pt x="40975" y="343580"/>
                  </a:cubicBezTo>
                  <a:cubicBezTo>
                    <a:pt x="20452" y="235836"/>
                    <a:pt x="20452" y="124101"/>
                    <a:pt x="40405" y="16357"/>
                  </a:cubicBezTo>
                  <a:cubicBezTo>
                    <a:pt x="40975" y="9516"/>
                    <a:pt x="38124" y="2105"/>
                    <a:pt x="31283" y="3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88CAB3D-BAB4-421B-9EFA-323F733EADAC}"/>
                </a:ext>
              </a:extLst>
            </p:cNvPr>
            <p:cNvSpPr/>
            <p:nvPr/>
          </p:nvSpPr>
          <p:spPr>
            <a:xfrm>
              <a:off x="8133784" y="2894324"/>
              <a:ext cx="843688" cy="655589"/>
            </a:xfrm>
            <a:custGeom>
              <a:avLst/>
              <a:gdLst>
                <a:gd name="connsiteX0" fmla="*/ 488731 w 651728"/>
                <a:gd name="connsiteY0" fmla="*/ 378925 h 506426"/>
                <a:gd name="connsiteX1" fmla="*/ 317139 w 651728"/>
                <a:gd name="connsiteY1" fmla="*/ 468997 h 506426"/>
                <a:gd name="connsiteX2" fmla="*/ 121603 w 651728"/>
                <a:gd name="connsiteY2" fmla="*/ 462156 h 506426"/>
                <a:gd name="connsiteX3" fmla="*/ 43503 w 651728"/>
                <a:gd name="connsiteY3" fmla="*/ 394317 h 506426"/>
                <a:gd name="connsiteX4" fmla="*/ 29821 w 651728"/>
                <a:gd name="connsiteY4" fmla="*/ 299114 h 506426"/>
                <a:gd name="connsiteX5" fmla="*/ 5307 w 651728"/>
                <a:gd name="connsiteY5" fmla="*/ 292273 h 506426"/>
                <a:gd name="connsiteX6" fmla="*/ 77137 w 651728"/>
                <a:gd name="connsiteY6" fmla="*/ 466716 h 506426"/>
                <a:gd name="connsiteX7" fmla="*/ 289205 w 651728"/>
                <a:gd name="connsiteY7" fmla="*/ 500921 h 506426"/>
                <a:gd name="connsiteX8" fmla="*/ 613008 w 651728"/>
                <a:gd name="connsiteY8" fmla="*/ 252368 h 506426"/>
                <a:gd name="connsiteX9" fmla="*/ 647212 w 651728"/>
                <a:gd name="connsiteY9" fmla="*/ 9516 h 506426"/>
                <a:gd name="connsiteX10" fmla="*/ 631250 w 651728"/>
                <a:gd name="connsiteY10" fmla="*/ 395 h 506426"/>
                <a:gd name="connsiteX11" fmla="*/ 622129 w 651728"/>
                <a:gd name="connsiteY11" fmla="*/ 16357 h 506426"/>
                <a:gd name="connsiteX12" fmla="*/ 488731 w 651728"/>
                <a:gd name="connsiteY12" fmla="*/ 378925 h 5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1728" h="506426">
                  <a:moveTo>
                    <a:pt x="488731" y="378925"/>
                  </a:moveTo>
                  <a:cubicBezTo>
                    <a:pt x="439705" y="422250"/>
                    <a:pt x="380417" y="453035"/>
                    <a:pt x="317139" y="468997"/>
                  </a:cubicBezTo>
                  <a:cubicBezTo>
                    <a:pt x="253860" y="484959"/>
                    <a:pt x="182030" y="488379"/>
                    <a:pt x="121603" y="462156"/>
                  </a:cubicBezTo>
                  <a:cubicBezTo>
                    <a:pt x="89109" y="447904"/>
                    <a:pt x="61175" y="425101"/>
                    <a:pt x="43503" y="394317"/>
                  </a:cubicBezTo>
                  <a:cubicBezTo>
                    <a:pt x="26970" y="365243"/>
                    <a:pt x="20700" y="331609"/>
                    <a:pt x="29821" y="299114"/>
                  </a:cubicBezTo>
                  <a:cubicBezTo>
                    <a:pt x="34382" y="283152"/>
                    <a:pt x="9868" y="276311"/>
                    <a:pt x="5307" y="292273"/>
                  </a:cubicBezTo>
                  <a:cubicBezTo>
                    <a:pt x="-14075" y="358972"/>
                    <a:pt x="21840" y="429661"/>
                    <a:pt x="77137" y="466716"/>
                  </a:cubicBezTo>
                  <a:cubicBezTo>
                    <a:pt x="138705" y="508332"/>
                    <a:pt x="217945" y="512322"/>
                    <a:pt x="289205" y="500921"/>
                  </a:cubicBezTo>
                  <a:cubicBezTo>
                    <a:pt x="430013" y="477548"/>
                    <a:pt x="554860" y="382915"/>
                    <a:pt x="613008" y="252368"/>
                  </a:cubicBezTo>
                  <a:cubicBezTo>
                    <a:pt x="647212" y="175978"/>
                    <a:pt x="659183" y="92177"/>
                    <a:pt x="647212" y="9516"/>
                  </a:cubicBezTo>
                  <a:cubicBezTo>
                    <a:pt x="646071" y="2675"/>
                    <a:pt x="637520" y="-1315"/>
                    <a:pt x="631250" y="395"/>
                  </a:cubicBezTo>
                  <a:cubicBezTo>
                    <a:pt x="623838" y="2675"/>
                    <a:pt x="621559" y="9516"/>
                    <a:pt x="622129" y="16357"/>
                  </a:cubicBezTo>
                  <a:cubicBezTo>
                    <a:pt x="640941" y="150325"/>
                    <a:pt x="589634" y="289993"/>
                    <a:pt x="488731" y="37892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53D754E-9893-42DB-BF3A-307B5A94B5C7}"/>
                </a:ext>
              </a:extLst>
            </p:cNvPr>
            <p:cNvSpPr/>
            <p:nvPr/>
          </p:nvSpPr>
          <p:spPr>
            <a:xfrm>
              <a:off x="8215888" y="2232864"/>
              <a:ext cx="42144" cy="112911"/>
            </a:xfrm>
            <a:custGeom>
              <a:avLst/>
              <a:gdLst>
                <a:gd name="connsiteX0" fmla="*/ 13142 w 32555"/>
                <a:gd name="connsiteY0" fmla="*/ 0 h 87221"/>
                <a:gd name="connsiteX1" fmla="*/ 31 w 32555"/>
                <a:gd name="connsiteY1" fmla="*/ 13112 h 87221"/>
                <a:gd name="connsiteX2" fmla="*/ 6302 w 32555"/>
                <a:gd name="connsiteY2" fmla="*/ 74110 h 87221"/>
                <a:gd name="connsiteX3" fmla="*/ 19414 w 32555"/>
                <a:gd name="connsiteY3" fmla="*/ 87221 h 87221"/>
                <a:gd name="connsiteX4" fmla="*/ 32525 w 32555"/>
                <a:gd name="connsiteY4" fmla="*/ 74110 h 87221"/>
                <a:gd name="connsiteX5" fmla="*/ 26254 w 32555"/>
                <a:gd name="connsiteY5" fmla="*/ 13112 h 87221"/>
                <a:gd name="connsiteX6" fmla="*/ 13142 w 32555"/>
                <a:gd name="connsiteY6" fmla="*/ 0 h 8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55" h="87221">
                  <a:moveTo>
                    <a:pt x="13142" y="0"/>
                  </a:moveTo>
                  <a:cubicBezTo>
                    <a:pt x="6872" y="570"/>
                    <a:pt x="-539" y="5701"/>
                    <a:pt x="31" y="13112"/>
                  </a:cubicBezTo>
                  <a:cubicBezTo>
                    <a:pt x="2311" y="33634"/>
                    <a:pt x="4021" y="53587"/>
                    <a:pt x="6302" y="74110"/>
                  </a:cubicBezTo>
                  <a:cubicBezTo>
                    <a:pt x="6872" y="80951"/>
                    <a:pt x="12002" y="87221"/>
                    <a:pt x="19414" y="87221"/>
                  </a:cubicBezTo>
                  <a:cubicBezTo>
                    <a:pt x="25684" y="86651"/>
                    <a:pt x="33095" y="81521"/>
                    <a:pt x="32525" y="74110"/>
                  </a:cubicBezTo>
                  <a:cubicBezTo>
                    <a:pt x="30245" y="53587"/>
                    <a:pt x="28535" y="33634"/>
                    <a:pt x="26254" y="13112"/>
                  </a:cubicBezTo>
                  <a:cubicBezTo>
                    <a:pt x="25114" y="6271"/>
                    <a:pt x="20554" y="0"/>
                    <a:pt x="13142" y="0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0940D9F-86A1-475C-9C1E-38B4B85ECFC1}"/>
                </a:ext>
              </a:extLst>
            </p:cNvPr>
            <p:cNvSpPr/>
            <p:nvPr/>
          </p:nvSpPr>
          <p:spPr>
            <a:xfrm>
              <a:off x="8180477" y="2049848"/>
              <a:ext cx="290347" cy="90632"/>
            </a:xfrm>
            <a:custGeom>
              <a:avLst/>
              <a:gdLst>
                <a:gd name="connsiteX0" fmla="*/ 201828 w 224285"/>
                <a:gd name="connsiteY0" fmla="*/ 66695 h 70011"/>
                <a:gd name="connsiteX1" fmla="*/ 220070 w 224285"/>
                <a:gd name="connsiteY1" fmla="*/ 48452 h 70011"/>
                <a:gd name="connsiteX2" fmla="*/ 6292 w 224285"/>
                <a:gd name="connsiteY2" fmla="*/ 17668 h 70011"/>
                <a:gd name="connsiteX3" fmla="*/ 1732 w 224285"/>
                <a:gd name="connsiteY3" fmla="*/ 35340 h 70011"/>
                <a:gd name="connsiteX4" fmla="*/ 19404 w 224285"/>
                <a:gd name="connsiteY4" fmla="*/ 39901 h 70011"/>
                <a:gd name="connsiteX5" fmla="*/ 201828 w 224285"/>
                <a:gd name="connsiteY5" fmla="*/ 66695 h 7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285" h="70011">
                  <a:moveTo>
                    <a:pt x="201828" y="66695"/>
                  </a:moveTo>
                  <a:cubicBezTo>
                    <a:pt x="214369" y="77526"/>
                    <a:pt x="232612" y="59284"/>
                    <a:pt x="220070" y="48452"/>
                  </a:cubicBezTo>
                  <a:cubicBezTo>
                    <a:pt x="161923" y="-2284"/>
                    <a:pt x="76412" y="-14256"/>
                    <a:pt x="6292" y="17668"/>
                  </a:cubicBezTo>
                  <a:cubicBezTo>
                    <a:pt x="21" y="20519"/>
                    <a:pt x="-1688" y="29640"/>
                    <a:pt x="1732" y="35340"/>
                  </a:cubicBezTo>
                  <a:cubicBezTo>
                    <a:pt x="5722" y="41611"/>
                    <a:pt x="13133" y="42751"/>
                    <a:pt x="19404" y="39901"/>
                  </a:cubicBezTo>
                  <a:cubicBezTo>
                    <a:pt x="78692" y="13108"/>
                    <a:pt x="153372" y="23939"/>
                    <a:pt x="201828" y="666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B5B2DEA-0733-44B4-8A0A-F10AC93EEDF5}"/>
                </a:ext>
              </a:extLst>
            </p:cNvPr>
            <p:cNvSpPr/>
            <p:nvPr/>
          </p:nvSpPr>
          <p:spPr>
            <a:xfrm>
              <a:off x="5951572" y="1160924"/>
              <a:ext cx="5645442" cy="5279845"/>
            </a:xfrm>
            <a:custGeom>
              <a:avLst/>
              <a:gdLst>
                <a:gd name="connsiteX0" fmla="*/ 4356110 w 4360963"/>
                <a:gd name="connsiteY0" fmla="*/ 3064450 h 4078549"/>
                <a:gd name="connsiteX1" fmla="*/ 4338439 w 4360963"/>
                <a:gd name="connsiteY1" fmla="*/ 3069011 h 4078549"/>
                <a:gd name="connsiteX2" fmla="*/ 4221003 w 4360963"/>
                <a:gd name="connsiteY2" fmla="*/ 3141980 h 4078549"/>
                <a:gd name="connsiteX3" fmla="*/ 4153164 w 4360963"/>
                <a:gd name="connsiteY3" fmla="*/ 3140840 h 4078549"/>
                <a:gd name="connsiteX4" fmla="*/ 4095586 w 4360963"/>
                <a:gd name="connsiteY4" fmla="*/ 3120318 h 4078549"/>
                <a:gd name="connsiteX5" fmla="*/ 4049980 w 4360963"/>
                <a:gd name="connsiteY5" fmla="*/ 3069011 h 4078549"/>
                <a:gd name="connsiteX6" fmla="*/ 4049410 w 4360963"/>
                <a:gd name="connsiteY6" fmla="*/ 3067871 h 4078549"/>
                <a:gd name="connsiteX7" fmla="*/ 4067083 w 4360963"/>
                <a:gd name="connsiteY7" fmla="*/ 3055329 h 4078549"/>
                <a:gd name="connsiteX8" fmla="*/ 4202761 w 4360963"/>
                <a:gd name="connsiteY8" fmla="*/ 3025115 h 4078549"/>
                <a:gd name="connsiteX9" fmla="*/ 4209601 w 4360963"/>
                <a:gd name="connsiteY9" fmla="*/ 3000602 h 4078549"/>
                <a:gd name="connsiteX10" fmla="*/ 4074494 w 4360963"/>
                <a:gd name="connsiteY10" fmla="*/ 3021695 h 4078549"/>
                <a:gd name="connsiteX11" fmla="*/ 3972450 w 4360963"/>
                <a:gd name="connsiteY11" fmla="*/ 3112907 h 4078549"/>
                <a:gd name="connsiteX12" fmla="*/ 3926844 w 4360963"/>
                <a:gd name="connsiteY12" fmla="*/ 3188156 h 4078549"/>
                <a:gd name="connsiteX13" fmla="*/ 3966750 w 4360963"/>
                <a:gd name="connsiteY13" fmla="*/ 2818748 h 4078549"/>
                <a:gd name="connsiteX14" fmla="*/ 3961619 w 4360963"/>
                <a:gd name="connsiteY14" fmla="*/ 2387201 h 4078549"/>
                <a:gd name="connsiteX15" fmla="*/ 3935965 w 4360963"/>
                <a:gd name="connsiteY15" fmla="*/ 2157461 h 4078549"/>
                <a:gd name="connsiteX16" fmla="*/ 3973020 w 4360963"/>
                <a:gd name="connsiteY16" fmla="*/ 2135798 h 4078549"/>
                <a:gd name="connsiteX17" fmla="*/ 4020337 w 4360963"/>
                <a:gd name="connsiteY17" fmla="*/ 2066249 h 4078549"/>
                <a:gd name="connsiteX18" fmla="*/ 4018626 w 4360963"/>
                <a:gd name="connsiteY18" fmla="*/ 1956225 h 4078549"/>
                <a:gd name="connsiteX19" fmla="*/ 4009505 w 4360963"/>
                <a:gd name="connsiteY19" fmla="*/ 1835939 h 4078549"/>
                <a:gd name="connsiteX20" fmla="*/ 4068222 w 4360963"/>
                <a:gd name="connsiteY20" fmla="*/ 1773231 h 4078549"/>
                <a:gd name="connsiteX21" fmla="*/ 4077344 w 4360963"/>
                <a:gd name="connsiteY21" fmla="*/ 1757268 h 4078549"/>
                <a:gd name="connsiteX22" fmla="*/ 4061382 w 4360963"/>
                <a:gd name="connsiteY22" fmla="*/ 1748147 h 4078549"/>
                <a:gd name="connsiteX23" fmla="*/ 3995823 w 4360963"/>
                <a:gd name="connsiteY23" fmla="*/ 1800594 h 4078549"/>
                <a:gd name="connsiteX24" fmla="*/ 3982711 w 4360963"/>
                <a:gd name="connsiteY24" fmla="*/ 1900357 h 4078549"/>
                <a:gd name="connsiteX25" fmla="*/ 3976441 w 4360963"/>
                <a:gd name="connsiteY25" fmla="*/ 2097033 h 4078549"/>
                <a:gd name="connsiteX26" fmla="*/ 3922853 w 4360963"/>
                <a:gd name="connsiteY26" fmla="*/ 2135228 h 4078549"/>
                <a:gd name="connsiteX27" fmla="*/ 3918293 w 4360963"/>
                <a:gd name="connsiteY27" fmla="*/ 2135798 h 4078549"/>
                <a:gd name="connsiteX28" fmla="*/ 3913162 w 4360963"/>
                <a:gd name="connsiteY28" fmla="*/ 2138649 h 4078549"/>
                <a:gd name="connsiteX29" fmla="*/ 3833352 w 4360963"/>
                <a:gd name="connsiteY29" fmla="*/ 2132378 h 4078549"/>
                <a:gd name="connsiteX30" fmla="*/ 3772924 w 4360963"/>
                <a:gd name="connsiteY30" fmla="*/ 2078221 h 4078549"/>
                <a:gd name="connsiteX31" fmla="*/ 3747841 w 4360963"/>
                <a:gd name="connsiteY31" fmla="*/ 1983018 h 4078549"/>
                <a:gd name="connsiteX32" fmla="*/ 3703375 w 4360963"/>
                <a:gd name="connsiteY32" fmla="*/ 1890096 h 4078549"/>
                <a:gd name="connsiteX33" fmla="*/ 3619574 w 4360963"/>
                <a:gd name="connsiteY33" fmla="*/ 1839929 h 4078549"/>
                <a:gd name="connsiteX34" fmla="*/ 3612733 w 4360963"/>
                <a:gd name="connsiteY34" fmla="*/ 1864443 h 4078549"/>
                <a:gd name="connsiteX35" fmla="*/ 3683993 w 4360963"/>
                <a:gd name="connsiteY35" fmla="*/ 1907198 h 4078549"/>
                <a:gd name="connsiteX36" fmla="*/ 3722187 w 4360963"/>
                <a:gd name="connsiteY36" fmla="*/ 1987009 h 4078549"/>
                <a:gd name="connsiteX37" fmla="*/ 3747271 w 4360963"/>
                <a:gd name="connsiteY37" fmla="*/ 2085632 h 4078549"/>
                <a:gd name="connsiteX38" fmla="*/ 3807129 w 4360963"/>
                <a:gd name="connsiteY38" fmla="*/ 2147200 h 4078549"/>
                <a:gd name="connsiteX39" fmla="*/ 3890929 w 4360963"/>
                <a:gd name="connsiteY39" fmla="*/ 2167722 h 4078549"/>
                <a:gd name="connsiteX40" fmla="*/ 3910312 w 4360963"/>
                <a:gd name="connsiteY40" fmla="*/ 2164872 h 4078549"/>
                <a:gd name="connsiteX41" fmla="*/ 3943947 w 4360963"/>
                <a:gd name="connsiteY41" fmla="*/ 2577606 h 4078549"/>
                <a:gd name="connsiteX42" fmla="*/ 3925134 w 4360963"/>
                <a:gd name="connsiteY42" fmla="*/ 3006303 h 4078549"/>
                <a:gd name="connsiteX43" fmla="*/ 3910312 w 4360963"/>
                <a:gd name="connsiteY43" fmla="*/ 3123168 h 4078549"/>
                <a:gd name="connsiteX44" fmla="*/ 3886939 w 4360963"/>
                <a:gd name="connsiteY44" fmla="*/ 2916801 h 4078549"/>
                <a:gd name="connsiteX45" fmla="*/ 3754681 w 4360963"/>
                <a:gd name="connsiteY45" fmla="*/ 2538271 h 4078549"/>
                <a:gd name="connsiteX46" fmla="*/ 3630975 w 4360963"/>
                <a:gd name="connsiteY46" fmla="*/ 2356987 h 4078549"/>
                <a:gd name="connsiteX47" fmla="*/ 3612733 w 4360963"/>
                <a:gd name="connsiteY47" fmla="*/ 2356987 h 4078549"/>
                <a:gd name="connsiteX48" fmla="*/ 3612733 w 4360963"/>
                <a:gd name="connsiteY48" fmla="*/ 2375230 h 4078549"/>
                <a:gd name="connsiteX49" fmla="*/ 3727318 w 4360963"/>
                <a:gd name="connsiteY49" fmla="*/ 2542262 h 4078549"/>
                <a:gd name="connsiteX50" fmla="*/ 3539763 w 4360963"/>
                <a:gd name="connsiteY50" fmla="*/ 2514898 h 4078549"/>
                <a:gd name="connsiteX51" fmla="*/ 3446271 w 4360963"/>
                <a:gd name="connsiteY51" fmla="*/ 2339315 h 4078549"/>
                <a:gd name="connsiteX52" fmla="*/ 3473635 w 4360963"/>
                <a:gd name="connsiteY52" fmla="*/ 2217889 h 4078549"/>
                <a:gd name="connsiteX53" fmla="*/ 3451402 w 4360963"/>
                <a:gd name="connsiteY53" fmla="*/ 2204777 h 4078549"/>
                <a:gd name="connsiteX54" fmla="*/ 3446841 w 4360963"/>
                <a:gd name="connsiteY54" fmla="*/ 2443069 h 4078549"/>
                <a:gd name="connsiteX55" fmla="*/ 3615013 w 4360963"/>
                <a:gd name="connsiteY55" fmla="*/ 2578176 h 4078549"/>
                <a:gd name="connsiteX56" fmla="*/ 3739290 w 4360963"/>
                <a:gd name="connsiteY56" fmla="*/ 2564495 h 4078549"/>
                <a:gd name="connsiteX57" fmla="*/ 3803138 w 4360963"/>
                <a:gd name="connsiteY57" fmla="*/ 2709293 h 4078549"/>
                <a:gd name="connsiteX58" fmla="*/ 3882948 w 4360963"/>
                <a:gd name="connsiteY58" fmla="*/ 3096944 h 4078549"/>
                <a:gd name="connsiteX59" fmla="*/ 3876677 w 4360963"/>
                <a:gd name="connsiteY59" fmla="*/ 3307302 h 4078549"/>
                <a:gd name="connsiteX60" fmla="*/ 3856725 w 4360963"/>
                <a:gd name="connsiteY60" fmla="*/ 3379702 h 4078549"/>
                <a:gd name="connsiteX61" fmla="*/ 3837342 w 4360963"/>
                <a:gd name="connsiteY61" fmla="*/ 3535902 h 4078549"/>
                <a:gd name="connsiteX62" fmla="*/ 3719907 w 4360963"/>
                <a:gd name="connsiteY62" fmla="*/ 3535902 h 4078549"/>
                <a:gd name="connsiteX63" fmla="*/ 3531212 w 4360963"/>
                <a:gd name="connsiteY63" fmla="*/ 3535902 h 4078549"/>
                <a:gd name="connsiteX64" fmla="*/ 3439430 w 4360963"/>
                <a:gd name="connsiteY64" fmla="*/ 3535902 h 4078549"/>
                <a:gd name="connsiteX65" fmla="*/ 3438290 w 4360963"/>
                <a:gd name="connsiteY65" fmla="*/ 3535902 h 4078549"/>
                <a:gd name="connsiteX66" fmla="*/ 3425178 w 4360963"/>
                <a:gd name="connsiteY66" fmla="*/ 3549014 h 4078549"/>
                <a:gd name="connsiteX67" fmla="*/ 3425178 w 4360963"/>
                <a:gd name="connsiteY67" fmla="*/ 3600321 h 4078549"/>
                <a:gd name="connsiteX68" fmla="*/ 3425178 w 4360963"/>
                <a:gd name="connsiteY68" fmla="*/ 3722887 h 4078549"/>
                <a:gd name="connsiteX69" fmla="*/ 3425178 w 4360963"/>
                <a:gd name="connsiteY69" fmla="*/ 3870536 h 4078549"/>
                <a:gd name="connsiteX70" fmla="*/ 3425178 w 4360963"/>
                <a:gd name="connsiteY70" fmla="*/ 3998803 h 4078549"/>
                <a:gd name="connsiteX71" fmla="*/ 3424609 w 4360963"/>
                <a:gd name="connsiteY71" fmla="*/ 4048969 h 4078549"/>
                <a:gd name="connsiteX72" fmla="*/ 3283800 w 4360963"/>
                <a:gd name="connsiteY72" fmla="*/ 4048969 h 4078549"/>
                <a:gd name="connsiteX73" fmla="*/ 2978810 w 4360963"/>
                <a:gd name="connsiteY73" fmla="*/ 4048969 h 4078549"/>
                <a:gd name="connsiteX74" fmla="*/ 2607121 w 4360963"/>
                <a:gd name="connsiteY74" fmla="*/ 4048969 h 4078549"/>
                <a:gd name="connsiteX75" fmla="*/ 2201227 w 4360963"/>
                <a:gd name="connsiteY75" fmla="*/ 4048969 h 4078549"/>
                <a:gd name="connsiteX76" fmla="*/ 1789064 w 4360963"/>
                <a:gd name="connsiteY76" fmla="*/ 4048969 h 4078549"/>
                <a:gd name="connsiteX77" fmla="*/ 1407113 w 4360963"/>
                <a:gd name="connsiteY77" fmla="*/ 4048969 h 4078549"/>
                <a:gd name="connsiteX78" fmla="*/ 1245782 w 4360963"/>
                <a:gd name="connsiteY78" fmla="*/ 4048969 h 4078549"/>
                <a:gd name="connsiteX79" fmla="*/ 1245782 w 4360963"/>
                <a:gd name="connsiteY79" fmla="*/ 4048399 h 4078549"/>
                <a:gd name="connsiteX80" fmla="*/ 1248062 w 4360963"/>
                <a:gd name="connsiteY80" fmla="*/ 3779894 h 4078549"/>
                <a:gd name="connsiteX81" fmla="*/ 1250343 w 4360963"/>
                <a:gd name="connsiteY81" fmla="*/ 3570677 h 4078549"/>
                <a:gd name="connsiteX82" fmla="*/ 1251483 w 4360963"/>
                <a:gd name="connsiteY82" fmla="*/ 3402505 h 4078549"/>
                <a:gd name="connsiteX83" fmla="*/ 1329013 w 4360963"/>
                <a:gd name="connsiteY83" fmla="*/ 3357469 h 4078549"/>
                <a:gd name="connsiteX84" fmla="*/ 1330723 w 4360963"/>
                <a:gd name="connsiteY84" fmla="*/ 3356328 h 4078549"/>
                <a:gd name="connsiteX85" fmla="*/ 1409394 w 4360963"/>
                <a:gd name="connsiteY85" fmla="*/ 3397944 h 4078549"/>
                <a:gd name="connsiteX86" fmla="*/ 1677899 w 4360963"/>
                <a:gd name="connsiteY86" fmla="*/ 3521080 h 4078549"/>
                <a:gd name="connsiteX87" fmla="*/ 1711534 w 4360963"/>
                <a:gd name="connsiteY87" fmla="*/ 3536472 h 4078549"/>
                <a:gd name="connsiteX88" fmla="*/ 1726925 w 4360963"/>
                <a:gd name="connsiteY88" fmla="*/ 3543313 h 4078549"/>
                <a:gd name="connsiteX89" fmla="*/ 1737187 w 4360963"/>
                <a:gd name="connsiteY89" fmla="*/ 3546733 h 4078549"/>
                <a:gd name="connsiteX90" fmla="*/ 1746878 w 4360963"/>
                <a:gd name="connsiteY90" fmla="*/ 3545593 h 4078549"/>
                <a:gd name="connsiteX91" fmla="*/ 1816997 w 4360963"/>
                <a:gd name="connsiteY91" fmla="*/ 3543313 h 4078549"/>
                <a:gd name="connsiteX92" fmla="*/ 1954955 w 4360963"/>
                <a:gd name="connsiteY92" fmla="*/ 3555285 h 4078549"/>
                <a:gd name="connsiteX93" fmla="*/ 1990300 w 4360963"/>
                <a:gd name="connsiteY93" fmla="*/ 3560985 h 4078549"/>
                <a:gd name="connsiteX94" fmla="*/ 1996571 w 4360963"/>
                <a:gd name="connsiteY94" fmla="*/ 3560985 h 4078549"/>
                <a:gd name="connsiteX95" fmla="*/ 2817479 w 4360963"/>
                <a:gd name="connsiteY95" fmla="*/ 3693813 h 4078549"/>
                <a:gd name="connsiteX96" fmla="*/ 2883607 w 4360963"/>
                <a:gd name="connsiteY96" fmla="*/ 3674430 h 4078549"/>
                <a:gd name="connsiteX97" fmla="*/ 2887598 w 4360963"/>
                <a:gd name="connsiteY97" fmla="*/ 3820939 h 4078549"/>
                <a:gd name="connsiteX98" fmla="*/ 2896719 w 4360963"/>
                <a:gd name="connsiteY98" fmla="*/ 3923553 h 4078549"/>
                <a:gd name="connsiteX99" fmla="*/ 2904130 w 4360963"/>
                <a:gd name="connsiteY99" fmla="*/ 4034147 h 4078549"/>
                <a:gd name="connsiteX100" fmla="*/ 2929783 w 4360963"/>
                <a:gd name="connsiteY100" fmla="*/ 4034147 h 4078549"/>
                <a:gd name="connsiteX101" fmla="*/ 2917812 w 4360963"/>
                <a:gd name="connsiteY101" fmla="*/ 3872816 h 4078549"/>
                <a:gd name="connsiteX102" fmla="*/ 2910971 w 4360963"/>
                <a:gd name="connsiteY102" fmla="*/ 3770203 h 4078549"/>
                <a:gd name="connsiteX103" fmla="*/ 2909261 w 4360963"/>
                <a:gd name="connsiteY103" fmla="*/ 3664739 h 4078549"/>
                <a:gd name="connsiteX104" fmla="*/ 3132160 w 4360963"/>
                <a:gd name="connsiteY104" fmla="*/ 3507968 h 4078549"/>
                <a:gd name="connsiteX105" fmla="*/ 3284940 w 4360963"/>
                <a:gd name="connsiteY105" fmla="*/ 3181316 h 4078549"/>
                <a:gd name="connsiteX106" fmla="*/ 3333966 w 4360963"/>
                <a:gd name="connsiteY106" fmla="*/ 2786253 h 4078549"/>
                <a:gd name="connsiteX107" fmla="*/ 3322565 w 4360963"/>
                <a:gd name="connsiteY107" fmla="*/ 2326203 h 4078549"/>
                <a:gd name="connsiteX108" fmla="*/ 3223372 w 4360963"/>
                <a:gd name="connsiteY108" fmla="*/ 1944823 h 4078549"/>
                <a:gd name="connsiteX109" fmla="*/ 3026126 w 4360963"/>
                <a:gd name="connsiteY109" fmla="*/ 1648954 h 4078549"/>
                <a:gd name="connsiteX110" fmla="*/ 2857384 w 4360963"/>
                <a:gd name="connsiteY110" fmla="*/ 1497885 h 4078549"/>
                <a:gd name="connsiteX111" fmla="*/ 2727977 w 4360963"/>
                <a:gd name="connsiteY111" fmla="*/ 1150139 h 4078549"/>
                <a:gd name="connsiteX112" fmla="*/ 2638475 w 4360963"/>
                <a:gd name="connsiteY112" fmla="*/ 986527 h 4078549"/>
                <a:gd name="connsiteX113" fmla="*/ 2627644 w 4360963"/>
                <a:gd name="connsiteY113" fmla="*/ 776740 h 4078549"/>
                <a:gd name="connsiteX114" fmla="*/ 2631634 w 4360963"/>
                <a:gd name="connsiteY114" fmla="*/ 581204 h 4078549"/>
                <a:gd name="connsiteX115" fmla="*/ 2596859 w 4360963"/>
                <a:gd name="connsiteY115" fmla="*/ 397640 h 4078549"/>
                <a:gd name="connsiteX116" fmla="*/ 2506788 w 4360963"/>
                <a:gd name="connsiteY116" fmla="*/ 236879 h 4078549"/>
                <a:gd name="connsiteX117" fmla="*/ 2368830 w 4360963"/>
                <a:gd name="connsiteY117" fmla="*/ 124004 h 4078549"/>
                <a:gd name="connsiteX118" fmla="*/ 1995430 w 4360963"/>
                <a:gd name="connsiteY118" fmla="*/ 35072 h 4078549"/>
                <a:gd name="connsiteX119" fmla="*/ 1897378 w 4360963"/>
                <a:gd name="connsiteY119" fmla="*/ 39633 h 4078549"/>
                <a:gd name="connsiteX120" fmla="*/ 1795904 w 4360963"/>
                <a:gd name="connsiteY120" fmla="*/ 27091 h 4078549"/>
                <a:gd name="connsiteX121" fmla="*/ 1695001 w 4360963"/>
                <a:gd name="connsiteY121" fmla="*/ 2008 h 4078549"/>
                <a:gd name="connsiteX122" fmla="*/ 1593528 w 4360963"/>
                <a:gd name="connsiteY122" fmla="*/ 5999 h 4078549"/>
                <a:gd name="connsiteX123" fmla="*/ 1322172 w 4360963"/>
                <a:gd name="connsiteY123" fmla="*/ 227758 h 4078549"/>
                <a:gd name="connsiteX124" fmla="*/ 1307920 w 4360963"/>
                <a:gd name="connsiteY124" fmla="*/ 421013 h 4078549"/>
                <a:gd name="connsiteX125" fmla="*/ 1334144 w 4360963"/>
                <a:gd name="connsiteY125" fmla="*/ 622250 h 4078549"/>
                <a:gd name="connsiteX126" fmla="*/ 1262314 w 4360963"/>
                <a:gd name="connsiteY126" fmla="*/ 788141 h 4078549"/>
                <a:gd name="connsiteX127" fmla="*/ 1218419 w 4360963"/>
                <a:gd name="connsiteY127" fmla="*/ 871372 h 4078549"/>
                <a:gd name="connsiteX128" fmla="*/ 1192195 w 4360963"/>
                <a:gd name="connsiteY128" fmla="*/ 966005 h 4078549"/>
                <a:gd name="connsiteX129" fmla="*/ 1275426 w 4360963"/>
                <a:gd name="connsiteY129" fmla="*/ 1355366 h 4078549"/>
                <a:gd name="connsiteX130" fmla="*/ 1315332 w 4360963"/>
                <a:gd name="connsiteY130" fmla="*/ 1427765 h 4078549"/>
                <a:gd name="connsiteX131" fmla="*/ 1285687 w 4360963"/>
                <a:gd name="connsiteY131" fmla="*/ 1440307 h 4078549"/>
                <a:gd name="connsiteX132" fmla="*/ 1154570 w 4360963"/>
                <a:gd name="connsiteY132" fmla="*/ 1492754 h 4078549"/>
                <a:gd name="connsiteX133" fmla="*/ 1049676 w 4360963"/>
                <a:gd name="connsiteY133" fmla="*/ 1570284 h 4078549"/>
                <a:gd name="connsiteX134" fmla="*/ 994379 w 4360963"/>
                <a:gd name="connsiteY134" fmla="*/ 1700261 h 4078549"/>
                <a:gd name="connsiteX135" fmla="*/ 952763 w 4360963"/>
                <a:gd name="connsiteY135" fmla="*/ 1854181 h 4078549"/>
                <a:gd name="connsiteX136" fmla="*/ 885495 w 4360963"/>
                <a:gd name="connsiteY136" fmla="*/ 2164872 h 4078549"/>
                <a:gd name="connsiteX137" fmla="*/ 838748 w 4360963"/>
                <a:gd name="connsiteY137" fmla="*/ 2481263 h 4078549"/>
                <a:gd name="connsiteX138" fmla="*/ 834188 w 4360963"/>
                <a:gd name="connsiteY138" fmla="*/ 2521169 h 4078549"/>
                <a:gd name="connsiteX139" fmla="*/ 847300 w 4360963"/>
                <a:gd name="connsiteY139" fmla="*/ 2534281 h 4078549"/>
                <a:gd name="connsiteX140" fmla="*/ 860412 w 4360963"/>
                <a:gd name="connsiteY140" fmla="*/ 2521169 h 4078549"/>
                <a:gd name="connsiteX141" fmla="*/ 903737 w 4360963"/>
                <a:gd name="connsiteY141" fmla="*/ 2209908 h 4078549"/>
                <a:gd name="connsiteX142" fmla="*/ 967586 w 4360963"/>
                <a:gd name="connsiteY142" fmla="*/ 1901498 h 4078549"/>
                <a:gd name="connsiteX143" fmla="*/ 1006921 w 4360963"/>
                <a:gd name="connsiteY143" fmla="*/ 1749857 h 4078549"/>
                <a:gd name="connsiteX144" fmla="*/ 1052527 w 4360963"/>
                <a:gd name="connsiteY144" fmla="*/ 1614180 h 4078549"/>
                <a:gd name="connsiteX145" fmla="*/ 1143169 w 4360963"/>
                <a:gd name="connsiteY145" fmla="*/ 1526958 h 4078549"/>
                <a:gd name="connsiteX146" fmla="*/ 1266875 w 4360963"/>
                <a:gd name="connsiteY146" fmla="*/ 1475652 h 4078549"/>
                <a:gd name="connsiteX147" fmla="*/ 1331293 w 4360963"/>
                <a:gd name="connsiteY147" fmla="*/ 1448288 h 4078549"/>
                <a:gd name="connsiteX148" fmla="*/ 1347826 w 4360963"/>
                <a:gd name="connsiteY148" fmla="*/ 1440877 h 4078549"/>
                <a:gd name="connsiteX149" fmla="*/ 1541651 w 4360963"/>
                <a:gd name="connsiteY149" fmla="*/ 1341684 h 4078549"/>
                <a:gd name="connsiteX150" fmla="*/ 1573575 w 4360963"/>
                <a:gd name="connsiteY150" fmla="*/ 1322871 h 4078549"/>
                <a:gd name="connsiteX151" fmla="*/ 1560464 w 4360963"/>
                <a:gd name="connsiteY151" fmla="*/ 1300639 h 4078549"/>
                <a:gd name="connsiteX152" fmla="*/ 1537090 w 4360963"/>
                <a:gd name="connsiteY152" fmla="*/ 1314320 h 4078549"/>
                <a:gd name="connsiteX153" fmla="*/ 1536520 w 4360963"/>
                <a:gd name="connsiteY153" fmla="*/ 1312610 h 4078549"/>
                <a:gd name="connsiteX154" fmla="*/ 1498325 w 4360963"/>
                <a:gd name="connsiteY154" fmla="*/ 1144438 h 4078549"/>
                <a:gd name="connsiteX155" fmla="*/ 1475522 w 4360963"/>
                <a:gd name="connsiteY155" fmla="*/ 976836 h 4078549"/>
                <a:gd name="connsiteX156" fmla="*/ 1472102 w 4360963"/>
                <a:gd name="connsiteY156" fmla="*/ 633081 h 4078549"/>
                <a:gd name="connsiteX157" fmla="*/ 1493195 w 4360963"/>
                <a:gd name="connsiteY157" fmla="*/ 487142 h 4078549"/>
                <a:gd name="connsiteX158" fmla="*/ 1557613 w 4360963"/>
                <a:gd name="connsiteY158" fmla="*/ 589185 h 4078549"/>
                <a:gd name="connsiteX159" fmla="*/ 1691581 w 4360963"/>
                <a:gd name="connsiteY159" fmla="*/ 646763 h 4078549"/>
                <a:gd name="connsiteX160" fmla="*/ 1846071 w 4360963"/>
                <a:gd name="connsiteY160" fmla="*/ 651893 h 4078549"/>
                <a:gd name="connsiteX161" fmla="*/ 2105455 w 4360963"/>
                <a:gd name="connsiteY161" fmla="*/ 761348 h 4078549"/>
                <a:gd name="connsiteX162" fmla="*/ 2146500 w 4360963"/>
                <a:gd name="connsiteY162" fmla="*/ 879923 h 4078549"/>
                <a:gd name="connsiteX163" fmla="*/ 2133959 w 4360963"/>
                <a:gd name="connsiteY163" fmla="*/ 960874 h 4078549"/>
                <a:gd name="connsiteX164" fmla="*/ 2143080 w 4360963"/>
                <a:gd name="connsiteY164" fmla="*/ 1037264 h 4078549"/>
                <a:gd name="connsiteX165" fmla="*/ 2240563 w 4360963"/>
                <a:gd name="connsiteY165" fmla="*/ 1145578 h 4078549"/>
                <a:gd name="connsiteX166" fmla="*/ 2320373 w 4360963"/>
                <a:gd name="connsiteY166" fmla="*/ 1260163 h 4078549"/>
                <a:gd name="connsiteX167" fmla="*/ 2316953 w 4360963"/>
                <a:gd name="connsiteY167" fmla="*/ 1293228 h 4078549"/>
                <a:gd name="connsiteX168" fmla="*/ 2316383 w 4360963"/>
                <a:gd name="connsiteY168" fmla="*/ 1298928 h 4078549"/>
                <a:gd name="connsiteX169" fmla="*/ 2298140 w 4360963"/>
                <a:gd name="connsiteY169" fmla="*/ 1297218 h 4078549"/>
                <a:gd name="connsiteX170" fmla="*/ 2298140 w 4360963"/>
                <a:gd name="connsiteY170" fmla="*/ 1322871 h 4078549"/>
                <a:gd name="connsiteX171" fmla="*/ 2659568 w 4360963"/>
                <a:gd name="connsiteY171" fmla="*/ 1412943 h 4078549"/>
                <a:gd name="connsiteX172" fmla="*/ 2945175 w 4360963"/>
                <a:gd name="connsiteY172" fmla="*/ 1604488 h 4078549"/>
                <a:gd name="connsiteX173" fmla="*/ 3164654 w 4360963"/>
                <a:gd name="connsiteY173" fmla="*/ 1884395 h 4078549"/>
                <a:gd name="connsiteX174" fmla="*/ 3279809 w 4360963"/>
                <a:gd name="connsiteY174" fmla="*/ 2224160 h 4078549"/>
                <a:gd name="connsiteX175" fmla="*/ 3311733 w 4360963"/>
                <a:gd name="connsiteY175" fmla="*/ 2669958 h 4078549"/>
                <a:gd name="connsiteX176" fmla="*/ 3276959 w 4360963"/>
                <a:gd name="connsiteY176" fmla="*/ 3081553 h 4078549"/>
                <a:gd name="connsiteX177" fmla="*/ 3163514 w 4360963"/>
                <a:gd name="connsiteY177" fmla="*/ 3417897 h 4078549"/>
                <a:gd name="connsiteX178" fmla="*/ 2892728 w 4360963"/>
                <a:gd name="connsiteY178" fmla="*/ 3642506 h 4078549"/>
                <a:gd name="connsiteX179" fmla="*/ 2101464 w 4360963"/>
                <a:gd name="connsiteY179" fmla="*/ 3572387 h 4078549"/>
                <a:gd name="connsiteX180" fmla="*/ 2010252 w 4360963"/>
                <a:gd name="connsiteY180" fmla="*/ 3538182 h 4078549"/>
                <a:gd name="connsiteX181" fmla="*/ 2040466 w 4360963"/>
                <a:gd name="connsiteY181" fmla="*/ 3294190 h 4078549"/>
                <a:gd name="connsiteX182" fmla="*/ 2027354 w 4360963"/>
                <a:gd name="connsiteY182" fmla="*/ 3281079 h 4078549"/>
                <a:gd name="connsiteX183" fmla="*/ 2014243 w 4360963"/>
                <a:gd name="connsiteY183" fmla="*/ 3294190 h 4078549"/>
                <a:gd name="connsiteX184" fmla="*/ 1984029 w 4360963"/>
                <a:gd name="connsiteY184" fmla="*/ 3534192 h 4078549"/>
                <a:gd name="connsiteX185" fmla="*/ 1737757 w 4360963"/>
                <a:gd name="connsiteY185" fmla="*/ 3520510 h 4078549"/>
                <a:gd name="connsiteX186" fmla="*/ 1522268 w 4360963"/>
                <a:gd name="connsiteY186" fmla="*/ 3421887 h 4078549"/>
                <a:gd name="connsiteX187" fmla="*/ 1414524 w 4360963"/>
                <a:gd name="connsiteY187" fmla="*/ 3372291 h 4078549"/>
                <a:gd name="connsiteX188" fmla="*/ 1318182 w 4360963"/>
                <a:gd name="connsiteY188" fmla="*/ 3317563 h 4078549"/>
                <a:gd name="connsiteX189" fmla="*/ 1237231 w 4360963"/>
                <a:gd name="connsiteY189" fmla="*/ 3242313 h 4078549"/>
                <a:gd name="connsiteX190" fmla="*/ 1152860 w 4360963"/>
                <a:gd name="connsiteY190" fmla="*/ 3157372 h 4078549"/>
                <a:gd name="connsiteX191" fmla="*/ 1013192 w 4360963"/>
                <a:gd name="connsiteY191" fmla="*/ 3006872 h 4078549"/>
                <a:gd name="connsiteX192" fmla="*/ 1010911 w 4360963"/>
                <a:gd name="connsiteY192" fmla="*/ 3004022 h 4078549"/>
                <a:gd name="connsiteX193" fmla="*/ 996660 w 4360963"/>
                <a:gd name="connsiteY193" fmla="*/ 2988060 h 4078549"/>
                <a:gd name="connsiteX194" fmla="*/ 833618 w 4360963"/>
                <a:gd name="connsiteY194" fmla="*/ 2788534 h 4078549"/>
                <a:gd name="connsiteX195" fmla="*/ 815945 w 4360963"/>
                <a:gd name="connsiteY195" fmla="*/ 2783973 h 4078549"/>
                <a:gd name="connsiteX196" fmla="*/ 811385 w 4360963"/>
                <a:gd name="connsiteY196" fmla="*/ 2801646 h 4078549"/>
                <a:gd name="connsiteX197" fmla="*/ 963595 w 4360963"/>
                <a:gd name="connsiteY197" fmla="*/ 2989200 h 4078549"/>
                <a:gd name="connsiteX198" fmla="*/ 792003 w 4360963"/>
                <a:gd name="connsiteY198" fmla="*/ 2938464 h 4078549"/>
                <a:gd name="connsiteX199" fmla="*/ 789722 w 4360963"/>
                <a:gd name="connsiteY199" fmla="*/ 2937323 h 4078549"/>
                <a:gd name="connsiteX200" fmla="*/ 778321 w 4360963"/>
                <a:gd name="connsiteY200" fmla="*/ 2926492 h 4078549"/>
                <a:gd name="connsiteX201" fmla="*/ 746397 w 4360963"/>
                <a:gd name="connsiteY201" fmla="*/ 2896848 h 4078549"/>
                <a:gd name="connsiteX202" fmla="*/ 653474 w 4360963"/>
                <a:gd name="connsiteY202" fmla="*/ 2819318 h 4078549"/>
                <a:gd name="connsiteX203" fmla="*/ 400361 w 4360963"/>
                <a:gd name="connsiteY203" fmla="*/ 2624352 h 4078549"/>
                <a:gd name="connsiteX204" fmla="*/ 151238 w 4360963"/>
                <a:gd name="connsiteY204" fmla="*/ 2440218 h 4078549"/>
                <a:gd name="connsiteX205" fmla="*/ 89671 w 4360963"/>
                <a:gd name="connsiteY205" fmla="*/ 2395752 h 4078549"/>
                <a:gd name="connsiteX206" fmla="*/ 745257 w 4360963"/>
                <a:gd name="connsiteY206" fmla="*/ 2655136 h 4078549"/>
                <a:gd name="connsiteX207" fmla="*/ 935661 w 4360963"/>
                <a:gd name="connsiteY207" fmla="*/ 2745208 h 4078549"/>
                <a:gd name="connsiteX208" fmla="*/ 938512 w 4360963"/>
                <a:gd name="connsiteY208" fmla="*/ 2750339 h 4078549"/>
                <a:gd name="connsiteX209" fmla="*/ 1195616 w 4360963"/>
                <a:gd name="connsiteY209" fmla="*/ 3011433 h 4078549"/>
                <a:gd name="connsiteX210" fmla="*/ 1199036 w 4360963"/>
                <a:gd name="connsiteY210" fmla="*/ 3014283 h 4078549"/>
                <a:gd name="connsiteX211" fmla="*/ 1138038 w 4360963"/>
                <a:gd name="connsiteY211" fmla="*/ 2974948 h 4078549"/>
                <a:gd name="connsiteX212" fmla="*/ 961885 w 4360963"/>
                <a:gd name="connsiteY212" fmla="*/ 2833000 h 4078549"/>
                <a:gd name="connsiteX213" fmla="*/ 943642 w 4360963"/>
                <a:gd name="connsiteY213" fmla="*/ 2851242 h 4078549"/>
                <a:gd name="connsiteX214" fmla="*/ 1278277 w 4360963"/>
                <a:gd name="connsiteY214" fmla="*/ 3087253 h 4078549"/>
                <a:gd name="connsiteX215" fmla="*/ 1375759 w 4360963"/>
                <a:gd name="connsiteY215" fmla="*/ 3130579 h 4078549"/>
                <a:gd name="connsiteX216" fmla="*/ 1478373 w 4360963"/>
                <a:gd name="connsiteY216" fmla="*/ 3129439 h 4078549"/>
                <a:gd name="connsiteX217" fmla="*/ 1572435 w 4360963"/>
                <a:gd name="connsiteY217" fmla="*/ 2976659 h 4078549"/>
                <a:gd name="connsiteX218" fmla="*/ 1608920 w 4360963"/>
                <a:gd name="connsiteY218" fmla="*/ 2871765 h 4078549"/>
                <a:gd name="connsiteX219" fmla="*/ 1681889 w 4360963"/>
                <a:gd name="connsiteY219" fmla="*/ 2819318 h 4078549"/>
                <a:gd name="connsiteX220" fmla="*/ 1695001 w 4360963"/>
                <a:gd name="connsiteY220" fmla="*/ 2806206 h 4078549"/>
                <a:gd name="connsiteX221" fmla="*/ 1681889 w 4360963"/>
                <a:gd name="connsiteY221" fmla="*/ 2793094 h 4078549"/>
                <a:gd name="connsiteX222" fmla="*/ 1561604 w 4360963"/>
                <a:gd name="connsiteY222" fmla="*/ 2916231 h 4078549"/>
                <a:gd name="connsiteX223" fmla="*/ 1491484 w 4360963"/>
                <a:gd name="connsiteY223" fmla="*/ 3089533 h 4078549"/>
                <a:gd name="connsiteX224" fmla="*/ 1410534 w 4360963"/>
                <a:gd name="connsiteY224" fmla="*/ 3112907 h 4078549"/>
                <a:gd name="connsiteX225" fmla="*/ 1313621 w 4360963"/>
                <a:gd name="connsiteY225" fmla="*/ 3076422 h 4078549"/>
                <a:gd name="connsiteX226" fmla="*/ 1295379 w 4360963"/>
                <a:gd name="connsiteY226" fmla="*/ 3067301 h 4078549"/>
                <a:gd name="connsiteX227" fmla="*/ 1291958 w 4360963"/>
                <a:gd name="connsiteY227" fmla="*/ 3061600 h 4078549"/>
                <a:gd name="connsiteX228" fmla="*/ 1026303 w 4360963"/>
                <a:gd name="connsiteY228" fmla="*/ 2809056 h 4078549"/>
                <a:gd name="connsiteX229" fmla="*/ 967015 w 4360963"/>
                <a:gd name="connsiteY229" fmla="*/ 2744068 h 4078549"/>
                <a:gd name="connsiteX230" fmla="*/ 967586 w 4360963"/>
                <a:gd name="connsiteY230" fmla="*/ 2740647 h 4078549"/>
                <a:gd name="connsiteX231" fmla="*/ 973857 w 4360963"/>
                <a:gd name="connsiteY231" fmla="*/ 2697322 h 4078549"/>
                <a:gd name="connsiteX232" fmla="*/ 984688 w 4360963"/>
                <a:gd name="connsiteY232" fmla="*/ 2661977 h 4078549"/>
                <a:gd name="connsiteX233" fmla="*/ 993239 w 4360963"/>
                <a:gd name="connsiteY233" fmla="*/ 2646585 h 4078549"/>
                <a:gd name="connsiteX234" fmla="*/ 1004070 w 4360963"/>
                <a:gd name="connsiteY234" fmla="*/ 2635754 h 4078549"/>
                <a:gd name="connsiteX235" fmla="*/ 1004641 w 4360963"/>
                <a:gd name="connsiteY235" fmla="*/ 2635184 h 4078549"/>
                <a:gd name="connsiteX236" fmla="*/ 1008061 w 4360963"/>
                <a:gd name="connsiteY236" fmla="*/ 2634614 h 4078549"/>
                <a:gd name="connsiteX237" fmla="*/ 1027444 w 4360963"/>
                <a:gd name="connsiteY237" fmla="*/ 2632333 h 4078549"/>
                <a:gd name="connsiteX238" fmla="*/ 1206447 w 4360963"/>
                <a:gd name="connsiteY238" fmla="*/ 2608960 h 4078549"/>
                <a:gd name="connsiteX239" fmla="*/ 1488634 w 4360963"/>
                <a:gd name="connsiteY239" fmla="*/ 2573046 h 4078549"/>
                <a:gd name="connsiteX240" fmla="*/ 1788494 w 4360963"/>
                <a:gd name="connsiteY240" fmla="*/ 2536561 h 4078549"/>
                <a:gd name="connsiteX241" fmla="*/ 2025075 w 4360963"/>
                <a:gd name="connsiteY241" fmla="*/ 2510907 h 4078549"/>
                <a:gd name="connsiteX242" fmla="*/ 2092913 w 4360963"/>
                <a:gd name="connsiteY242" fmla="*/ 2506347 h 4078549"/>
                <a:gd name="connsiteX243" fmla="*/ 2102605 w 4360963"/>
                <a:gd name="connsiteY243" fmla="*/ 2506347 h 4078549"/>
                <a:gd name="connsiteX244" fmla="*/ 2106595 w 4360963"/>
                <a:gd name="connsiteY244" fmla="*/ 2506347 h 4078549"/>
                <a:gd name="connsiteX245" fmla="*/ 2107165 w 4360963"/>
                <a:gd name="connsiteY245" fmla="*/ 2506347 h 4078549"/>
                <a:gd name="connsiteX246" fmla="*/ 2107165 w 4360963"/>
                <a:gd name="connsiteY246" fmla="*/ 2506347 h 4078549"/>
                <a:gd name="connsiteX247" fmla="*/ 2125978 w 4360963"/>
                <a:gd name="connsiteY247" fmla="*/ 2514328 h 4078549"/>
                <a:gd name="connsiteX248" fmla="*/ 2280468 w 4360963"/>
                <a:gd name="connsiteY248" fmla="*/ 2638034 h 4078549"/>
                <a:gd name="connsiteX249" fmla="*/ 2495956 w 4360963"/>
                <a:gd name="connsiteY249" fmla="*/ 2841551 h 4078549"/>
                <a:gd name="connsiteX250" fmla="*/ 2696053 w 4360963"/>
                <a:gd name="connsiteY250" fmla="*/ 3041077 h 4078549"/>
                <a:gd name="connsiteX251" fmla="*/ 2791255 w 4360963"/>
                <a:gd name="connsiteY251" fmla="*/ 3138560 h 4078549"/>
                <a:gd name="connsiteX252" fmla="*/ 2519329 w 4360963"/>
                <a:gd name="connsiteY252" fmla="*/ 3148821 h 4078549"/>
                <a:gd name="connsiteX253" fmla="*/ 2002842 w 4360963"/>
                <a:gd name="connsiteY253" fmla="*/ 3177325 h 4078549"/>
                <a:gd name="connsiteX254" fmla="*/ 1840370 w 4360963"/>
                <a:gd name="connsiteY254" fmla="*/ 3195567 h 4078549"/>
                <a:gd name="connsiteX255" fmla="*/ 1813007 w 4360963"/>
                <a:gd name="connsiteY255" fmla="*/ 3130009 h 4078549"/>
                <a:gd name="connsiteX256" fmla="*/ 1745167 w 4360963"/>
                <a:gd name="connsiteY256" fmla="*/ 3049058 h 4078549"/>
                <a:gd name="connsiteX257" fmla="*/ 1693861 w 4360963"/>
                <a:gd name="connsiteY257" fmla="*/ 2963547 h 4078549"/>
                <a:gd name="connsiteX258" fmla="*/ 1714954 w 4360963"/>
                <a:gd name="connsiteY258" fmla="*/ 2858083 h 4078549"/>
                <a:gd name="connsiteX259" fmla="*/ 1692721 w 4360963"/>
                <a:gd name="connsiteY259" fmla="*/ 2844971 h 4078549"/>
                <a:gd name="connsiteX260" fmla="*/ 1665357 w 4360963"/>
                <a:gd name="connsiteY260" fmla="*/ 2943594 h 4078549"/>
                <a:gd name="connsiteX261" fmla="*/ 1704122 w 4360963"/>
                <a:gd name="connsiteY261" fmla="*/ 3040507 h 4078549"/>
                <a:gd name="connsiteX262" fmla="*/ 1775382 w 4360963"/>
                <a:gd name="connsiteY262" fmla="*/ 3119177 h 4078549"/>
                <a:gd name="connsiteX263" fmla="*/ 1818137 w 4360963"/>
                <a:gd name="connsiteY263" fmla="*/ 3211529 h 4078549"/>
                <a:gd name="connsiteX264" fmla="*/ 1815287 w 4360963"/>
                <a:gd name="connsiteY264" fmla="*/ 3326685 h 4078549"/>
                <a:gd name="connsiteX265" fmla="*/ 1839800 w 4360963"/>
                <a:gd name="connsiteY265" fmla="*/ 3333525 h 4078549"/>
                <a:gd name="connsiteX266" fmla="*/ 1845501 w 4360963"/>
                <a:gd name="connsiteY266" fmla="*/ 3220081 h 4078549"/>
                <a:gd name="connsiteX267" fmla="*/ 1978898 w 4360963"/>
                <a:gd name="connsiteY267" fmla="*/ 3204689 h 4078549"/>
                <a:gd name="connsiteX268" fmla="*/ 2222321 w 4360963"/>
                <a:gd name="connsiteY268" fmla="*/ 3188726 h 4078549"/>
                <a:gd name="connsiteX269" fmla="*/ 2713155 w 4360963"/>
                <a:gd name="connsiteY269" fmla="*/ 3167064 h 4078549"/>
                <a:gd name="connsiteX270" fmla="*/ 2820329 w 4360963"/>
                <a:gd name="connsiteY270" fmla="*/ 3163643 h 4078549"/>
                <a:gd name="connsiteX271" fmla="*/ 2829450 w 4360963"/>
                <a:gd name="connsiteY271" fmla="*/ 3141980 h 4078549"/>
                <a:gd name="connsiteX272" fmla="*/ 2802086 w 4360963"/>
                <a:gd name="connsiteY272" fmla="*/ 3113477 h 4078549"/>
                <a:gd name="connsiteX273" fmla="*/ 2808928 w 4360963"/>
                <a:gd name="connsiteY273" fmla="*/ 3102645 h 4078549"/>
                <a:gd name="connsiteX274" fmla="*/ 2784984 w 4360963"/>
                <a:gd name="connsiteY274" fmla="*/ 2799365 h 4078549"/>
                <a:gd name="connsiteX275" fmla="*/ 2760471 w 4360963"/>
                <a:gd name="connsiteY275" fmla="*/ 2494375 h 4078549"/>
                <a:gd name="connsiteX276" fmla="*/ 2746789 w 4360963"/>
                <a:gd name="connsiteY276" fmla="*/ 2322783 h 4078549"/>
                <a:gd name="connsiteX277" fmla="*/ 2733677 w 4360963"/>
                <a:gd name="connsiteY277" fmla="*/ 2309671 h 4078549"/>
                <a:gd name="connsiteX278" fmla="*/ 2720566 w 4360963"/>
                <a:gd name="connsiteY278" fmla="*/ 2322783 h 4078549"/>
                <a:gd name="connsiteX279" fmla="*/ 2744509 w 4360963"/>
                <a:gd name="connsiteY279" fmla="*/ 2626063 h 4078549"/>
                <a:gd name="connsiteX280" fmla="*/ 2769022 w 4360963"/>
                <a:gd name="connsiteY280" fmla="*/ 2931053 h 4078549"/>
                <a:gd name="connsiteX281" fmla="*/ 2782134 w 4360963"/>
                <a:gd name="connsiteY281" fmla="*/ 3093524 h 4078549"/>
                <a:gd name="connsiteX282" fmla="*/ 2749070 w 4360963"/>
                <a:gd name="connsiteY282" fmla="*/ 3059889 h 4078549"/>
                <a:gd name="connsiteX283" fmla="*/ 2559805 w 4360963"/>
                <a:gd name="connsiteY283" fmla="*/ 2870055 h 4078549"/>
                <a:gd name="connsiteX284" fmla="*/ 2338616 w 4360963"/>
                <a:gd name="connsiteY284" fmla="*/ 2657987 h 4078549"/>
                <a:gd name="connsiteX285" fmla="*/ 2161322 w 4360963"/>
                <a:gd name="connsiteY285" fmla="*/ 2508627 h 4078549"/>
                <a:gd name="connsiteX286" fmla="*/ 2110015 w 4360963"/>
                <a:gd name="connsiteY286" fmla="*/ 2482974 h 4078549"/>
                <a:gd name="connsiteX287" fmla="*/ 2059849 w 4360963"/>
                <a:gd name="connsiteY287" fmla="*/ 2484684 h 4078549"/>
                <a:gd name="connsiteX288" fmla="*/ 2019374 w 4360963"/>
                <a:gd name="connsiteY288" fmla="*/ 2488104 h 4078549"/>
                <a:gd name="connsiteX289" fmla="*/ 2010823 w 4360963"/>
                <a:gd name="connsiteY289" fmla="*/ 2474423 h 4078549"/>
                <a:gd name="connsiteX290" fmla="*/ 1509727 w 4360963"/>
                <a:gd name="connsiteY290" fmla="*/ 2356417 h 4078549"/>
                <a:gd name="connsiteX291" fmla="*/ 1126066 w 4360963"/>
                <a:gd name="connsiteY291" fmla="*/ 2379220 h 4078549"/>
                <a:gd name="connsiteX292" fmla="*/ 1113525 w 4360963"/>
                <a:gd name="connsiteY292" fmla="*/ 2304540 h 4078549"/>
                <a:gd name="connsiteX293" fmla="*/ 1115235 w 4360963"/>
                <a:gd name="connsiteY293" fmla="*/ 2300550 h 4078549"/>
                <a:gd name="connsiteX294" fmla="*/ 1115805 w 4360963"/>
                <a:gd name="connsiteY294" fmla="*/ 2288008 h 4078549"/>
                <a:gd name="connsiteX295" fmla="*/ 1117515 w 4360963"/>
                <a:gd name="connsiteY295" fmla="*/ 2246393 h 4078549"/>
                <a:gd name="connsiteX296" fmla="*/ 1120936 w 4360963"/>
                <a:gd name="connsiteY296" fmla="*/ 2157461 h 4078549"/>
                <a:gd name="connsiteX297" fmla="*/ 1234950 w 4360963"/>
                <a:gd name="connsiteY297" fmla="*/ 1916319 h 4078549"/>
                <a:gd name="connsiteX298" fmla="*/ 1241792 w 4360963"/>
                <a:gd name="connsiteY298" fmla="*/ 1844490 h 4078549"/>
                <a:gd name="connsiteX299" fmla="*/ 1437898 w 4360963"/>
                <a:gd name="connsiteY299" fmla="*/ 1825677 h 4078549"/>
                <a:gd name="connsiteX300" fmla="*/ 1444738 w 4360963"/>
                <a:gd name="connsiteY300" fmla="*/ 1801164 h 4078549"/>
                <a:gd name="connsiteX301" fmla="*/ 1305070 w 4360963"/>
                <a:gd name="connsiteY301" fmla="*/ 1793183 h 4078549"/>
                <a:gd name="connsiteX302" fmla="*/ 1239511 w 4360963"/>
                <a:gd name="connsiteY302" fmla="*/ 1816556 h 4078549"/>
                <a:gd name="connsiteX303" fmla="*/ 1224120 w 4360963"/>
                <a:gd name="connsiteY303" fmla="*/ 1825107 h 4078549"/>
                <a:gd name="connsiteX304" fmla="*/ 1215568 w 4360963"/>
                <a:gd name="connsiteY304" fmla="*/ 1843350 h 4078549"/>
                <a:gd name="connsiteX305" fmla="*/ 1213858 w 4360963"/>
                <a:gd name="connsiteY305" fmla="*/ 1877554 h 4078549"/>
                <a:gd name="connsiteX306" fmla="*/ 1114665 w 4360963"/>
                <a:gd name="connsiteY306" fmla="*/ 2125537 h 4078549"/>
                <a:gd name="connsiteX307" fmla="*/ 1101554 w 4360963"/>
                <a:gd name="connsiteY307" fmla="*/ 2140359 h 4078549"/>
                <a:gd name="connsiteX308" fmla="*/ 1095282 w 4360963"/>
                <a:gd name="connsiteY308" fmla="*/ 2149480 h 4078549"/>
                <a:gd name="connsiteX309" fmla="*/ 1094712 w 4360963"/>
                <a:gd name="connsiteY309" fmla="*/ 2162022 h 4078549"/>
                <a:gd name="connsiteX310" fmla="*/ 1093002 w 4360963"/>
                <a:gd name="connsiteY310" fmla="*/ 2205917 h 4078549"/>
                <a:gd name="connsiteX311" fmla="*/ 1089581 w 4360963"/>
                <a:gd name="connsiteY311" fmla="*/ 2285728 h 4078549"/>
                <a:gd name="connsiteX312" fmla="*/ 1086161 w 4360963"/>
                <a:gd name="connsiteY312" fmla="*/ 2294849 h 4078549"/>
                <a:gd name="connsiteX313" fmla="*/ 1086161 w 4360963"/>
                <a:gd name="connsiteY313" fmla="*/ 2297129 h 4078549"/>
                <a:gd name="connsiteX314" fmla="*/ 924830 w 4360963"/>
                <a:gd name="connsiteY314" fmla="*/ 2302830 h 4078549"/>
                <a:gd name="connsiteX315" fmla="*/ 906587 w 4360963"/>
                <a:gd name="connsiteY315" fmla="*/ 2321073 h 4078549"/>
                <a:gd name="connsiteX316" fmla="*/ 1041125 w 4360963"/>
                <a:gd name="connsiteY316" fmla="*/ 2354707 h 4078549"/>
                <a:gd name="connsiteX317" fmla="*/ 1089581 w 4360963"/>
                <a:gd name="connsiteY317" fmla="*/ 2329624 h 4078549"/>
                <a:gd name="connsiteX318" fmla="*/ 1100413 w 4360963"/>
                <a:gd name="connsiteY318" fmla="*/ 2388341 h 4078549"/>
                <a:gd name="connsiteX319" fmla="*/ 1035424 w 4360963"/>
                <a:gd name="connsiteY319" fmla="*/ 2418555 h 4078549"/>
                <a:gd name="connsiteX320" fmla="*/ 884925 w 4360963"/>
                <a:gd name="connsiteY320" fmla="*/ 2570195 h 4078549"/>
                <a:gd name="connsiteX321" fmla="*/ 286346 w 4360963"/>
                <a:gd name="connsiteY321" fmla="*/ 2317652 h 4078549"/>
                <a:gd name="connsiteX322" fmla="*/ 108483 w 4360963"/>
                <a:gd name="connsiteY322" fmla="*/ 2257794 h 4078549"/>
                <a:gd name="connsiteX323" fmla="*/ 101642 w 4360963"/>
                <a:gd name="connsiteY323" fmla="*/ 2282308 h 4078549"/>
                <a:gd name="connsiteX324" fmla="*/ 716182 w 4360963"/>
                <a:gd name="connsiteY324" fmla="*/ 2517748 h 4078549"/>
                <a:gd name="connsiteX325" fmla="*/ 883784 w 4360963"/>
                <a:gd name="connsiteY325" fmla="*/ 2597559 h 4078549"/>
                <a:gd name="connsiteX326" fmla="*/ 901457 w 4360963"/>
                <a:gd name="connsiteY326" fmla="*/ 2592998 h 4078549"/>
                <a:gd name="connsiteX327" fmla="*/ 1237801 w 4360963"/>
                <a:gd name="connsiteY327" fmla="*/ 2379790 h 4078549"/>
                <a:gd name="connsiteX328" fmla="*/ 1484644 w 4360963"/>
                <a:gd name="connsiteY328" fmla="*/ 2379220 h 4078549"/>
                <a:gd name="connsiteX329" fmla="*/ 1730916 w 4360963"/>
                <a:gd name="connsiteY329" fmla="*/ 2417415 h 4078549"/>
                <a:gd name="connsiteX330" fmla="*/ 1981749 w 4360963"/>
                <a:gd name="connsiteY330" fmla="*/ 2490955 h 4078549"/>
                <a:gd name="connsiteX331" fmla="*/ 1933863 w 4360963"/>
                <a:gd name="connsiteY331" fmla="*/ 2496086 h 4078549"/>
                <a:gd name="connsiteX332" fmla="*/ 1923601 w 4360963"/>
                <a:gd name="connsiteY332" fmla="*/ 2490385 h 4078549"/>
                <a:gd name="connsiteX333" fmla="*/ 1661937 w 4360963"/>
                <a:gd name="connsiteY333" fmla="*/ 2445349 h 4078549"/>
                <a:gd name="connsiteX334" fmla="*/ 1450439 w 4360963"/>
                <a:gd name="connsiteY334" fmla="*/ 2416275 h 4078549"/>
                <a:gd name="connsiteX335" fmla="*/ 1257184 w 4360963"/>
                <a:gd name="connsiteY335" fmla="*/ 2436228 h 4078549"/>
                <a:gd name="connsiteX336" fmla="*/ 1069629 w 4360963"/>
                <a:gd name="connsiteY336" fmla="*/ 2497796 h 4078549"/>
                <a:gd name="connsiteX337" fmla="*/ 923120 w 4360963"/>
                <a:gd name="connsiteY337" fmla="*/ 2602690 h 4078549"/>
                <a:gd name="connsiteX338" fmla="*/ 910008 w 4360963"/>
                <a:gd name="connsiteY338" fmla="*/ 2618652 h 4078549"/>
                <a:gd name="connsiteX339" fmla="*/ 910008 w 4360963"/>
                <a:gd name="connsiteY339" fmla="*/ 2636894 h 4078549"/>
                <a:gd name="connsiteX340" fmla="*/ 928251 w 4360963"/>
                <a:gd name="connsiteY340" fmla="*/ 2636894 h 4078549"/>
                <a:gd name="connsiteX341" fmla="*/ 1063358 w 4360963"/>
                <a:gd name="connsiteY341" fmla="*/ 2529720 h 4078549"/>
                <a:gd name="connsiteX342" fmla="*/ 1242932 w 4360963"/>
                <a:gd name="connsiteY342" fmla="*/ 2465872 h 4078549"/>
                <a:gd name="connsiteX343" fmla="*/ 1433337 w 4360963"/>
                <a:gd name="connsiteY343" fmla="*/ 2441928 h 4078549"/>
                <a:gd name="connsiteX344" fmla="*/ 1519988 w 4360963"/>
                <a:gd name="connsiteY344" fmla="*/ 2444779 h 4078549"/>
                <a:gd name="connsiteX345" fmla="*/ 1631152 w 4360963"/>
                <a:gd name="connsiteY345" fmla="*/ 2464161 h 4078549"/>
                <a:gd name="connsiteX346" fmla="*/ 1831249 w 4360963"/>
                <a:gd name="connsiteY346" fmla="*/ 2508057 h 4078549"/>
                <a:gd name="connsiteX347" fmla="*/ 1545071 w 4360963"/>
                <a:gd name="connsiteY347" fmla="*/ 2542262 h 4078549"/>
                <a:gd name="connsiteX348" fmla="*/ 1249202 w 4360963"/>
                <a:gd name="connsiteY348" fmla="*/ 2579887 h 4078549"/>
                <a:gd name="connsiteX349" fmla="*/ 1044546 w 4360963"/>
                <a:gd name="connsiteY349" fmla="*/ 2606680 h 4078549"/>
                <a:gd name="connsiteX350" fmla="*/ 1002360 w 4360963"/>
                <a:gd name="connsiteY350" fmla="*/ 2612381 h 4078549"/>
                <a:gd name="connsiteX351" fmla="*/ 945923 w 4360963"/>
                <a:gd name="connsiteY351" fmla="*/ 2699602 h 4078549"/>
                <a:gd name="connsiteX352" fmla="*/ 941933 w 4360963"/>
                <a:gd name="connsiteY352" fmla="*/ 2725256 h 4078549"/>
                <a:gd name="connsiteX353" fmla="*/ 228198 w 4360963"/>
                <a:gd name="connsiteY353" fmla="*/ 2422546 h 4078549"/>
                <a:gd name="connsiteX354" fmla="*/ 15561 w 4360963"/>
                <a:gd name="connsiteY354" fmla="*/ 2349006 h 4078549"/>
                <a:gd name="connsiteX355" fmla="*/ 5869 w 4360963"/>
                <a:gd name="connsiteY355" fmla="*/ 2372379 h 4078549"/>
                <a:gd name="connsiteX356" fmla="*/ 111903 w 4360963"/>
                <a:gd name="connsiteY356" fmla="*/ 2449339 h 4078549"/>
                <a:gd name="connsiteX357" fmla="*/ 352475 w 4360963"/>
                <a:gd name="connsiteY357" fmla="*/ 2626633 h 4078549"/>
                <a:gd name="connsiteX358" fmla="*/ 611289 w 4360963"/>
                <a:gd name="connsiteY358" fmla="*/ 2824449 h 4078549"/>
                <a:gd name="connsiteX359" fmla="*/ 711052 w 4360963"/>
                <a:gd name="connsiteY359" fmla="*/ 2905969 h 4078549"/>
                <a:gd name="connsiteX360" fmla="*/ 747536 w 4360963"/>
                <a:gd name="connsiteY360" fmla="*/ 2938464 h 4078549"/>
                <a:gd name="connsiteX361" fmla="*/ 773760 w 4360963"/>
                <a:gd name="connsiteY361" fmla="*/ 2964117 h 4078549"/>
                <a:gd name="connsiteX362" fmla="*/ 797703 w 4360963"/>
                <a:gd name="connsiteY362" fmla="*/ 2971528 h 4078549"/>
                <a:gd name="connsiteX363" fmla="*/ 797703 w 4360963"/>
                <a:gd name="connsiteY363" fmla="*/ 2972668 h 4078549"/>
                <a:gd name="connsiteX364" fmla="*/ 898606 w 4360963"/>
                <a:gd name="connsiteY364" fmla="*/ 3302171 h 4078549"/>
                <a:gd name="connsiteX365" fmla="*/ 1000080 w 4360963"/>
                <a:gd name="connsiteY365" fmla="*/ 3420177 h 4078549"/>
                <a:gd name="connsiteX366" fmla="*/ 1152290 w 4360963"/>
                <a:gd name="connsiteY366" fmla="*/ 3439559 h 4078549"/>
                <a:gd name="connsiteX367" fmla="*/ 1221839 w 4360963"/>
                <a:gd name="connsiteY367" fmla="*/ 3417897 h 4078549"/>
                <a:gd name="connsiteX368" fmla="*/ 1219559 w 4360963"/>
                <a:gd name="connsiteY368" fmla="*/ 3671010 h 4078549"/>
                <a:gd name="connsiteX369" fmla="*/ 1217278 w 4360963"/>
                <a:gd name="connsiteY369" fmla="*/ 3880227 h 4078549"/>
                <a:gd name="connsiteX370" fmla="*/ 1216138 w 4360963"/>
                <a:gd name="connsiteY370" fmla="*/ 4051820 h 4078549"/>
                <a:gd name="connsiteX371" fmla="*/ 1216138 w 4360963"/>
                <a:gd name="connsiteY371" fmla="*/ 4052390 h 4078549"/>
                <a:gd name="connsiteX372" fmla="*/ 1079320 w 4360963"/>
                <a:gd name="connsiteY372" fmla="*/ 4052390 h 4078549"/>
                <a:gd name="connsiteX373" fmla="*/ 846160 w 4360963"/>
                <a:gd name="connsiteY373" fmla="*/ 4052390 h 4078549"/>
                <a:gd name="connsiteX374" fmla="*/ 736135 w 4360963"/>
                <a:gd name="connsiteY374" fmla="*/ 4052390 h 4078549"/>
                <a:gd name="connsiteX375" fmla="*/ 731575 w 4360963"/>
                <a:gd name="connsiteY375" fmla="*/ 4052390 h 4078549"/>
                <a:gd name="connsiteX376" fmla="*/ 731575 w 4360963"/>
                <a:gd name="connsiteY376" fmla="*/ 4078043 h 4078549"/>
                <a:gd name="connsiteX377" fmla="*/ 807965 w 4360963"/>
                <a:gd name="connsiteY377" fmla="*/ 4078043 h 4078549"/>
                <a:gd name="connsiteX378" fmla="*/ 1013762 w 4360963"/>
                <a:gd name="connsiteY378" fmla="*/ 4078043 h 4078549"/>
                <a:gd name="connsiteX379" fmla="*/ 1318752 w 4360963"/>
                <a:gd name="connsiteY379" fmla="*/ 4078043 h 4078549"/>
                <a:gd name="connsiteX380" fmla="*/ 1690440 w 4360963"/>
                <a:gd name="connsiteY380" fmla="*/ 4078043 h 4078549"/>
                <a:gd name="connsiteX381" fmla="*/ 2096334 w 4360963"/>
                <a:gd name="connsiteY381" fmla="*/ 4078043 h 4078549"/>
                <a:gd name="connsiteX382" fmla="*/ 2508498 w 4360963"/>
                <a:gd name="connsiteY382" fmla="*/ 4078043 h 4078549"/>
                <a:gd name="connsiteX383" fmla="*/ 2890448 w 4360963"/>
                <a:gd name="connsiteY383" fmla="*/ 4078043 h 4078549"/>
                <a:gd name="connsiteX384" fmla="*/ 3214251 w 4360963"/>
                <a:gd name="connsiteY384" fmla="*/ 4078043 h 4078549"/>
                <a:gd name="connsiteX385" fmla="*/ 3434300 w 4360963"/>
                <a:gd name="connsiteY385" fmla="*/ 4078043 h 4078549"/>
                <a:gd name="connsiteX386" fmla="*/ 3446841 w 4360963"/>
                <a:gd name="connsiteY386" fmla="*/ 4078043 h 4078549"/>
                <a:gd name="connsiteX387" fmla="*/ 3556866 w 4360963"/>
                <a:gd name="connsiteY387" fmla="*/ 4078043 h 4078549"/>
                <a:gd name="connsiteX388" fmla="*/ 3561426 w 4360963"/>
                <a:gd name="connsiteY388" fmla="*/ 4078043 h 4078549"/>
                <a:gd name="connsiteX389" fmla="*/ 3689693 w 4360963"/>
                <a:gd name="connsiteY389" fmla="*/ 4078043 h 4078549"/>
                <a:gd name="connsiteX390" fmla="*/ 3907462 w 4360963"/>
                <a:gd name="connsiteY390" fmla="*/ 4078043 h 4078549"/>
                <a:gd name="connsiteX391" fmla="*/ 4096156 w 4360963"/>
                <a:gd name="connsiteY391" fmla="*/ 4078043 h 4078549"/>
                <a:gd name="connsiteX392" fmla="*/ 4187938 w 4360963"/>
                <a:gd name="connsiteY392" fmla="*/ 4078043 h 4078549"/>
                <a:gd name="connsiteX393" fmla="*/ 4189079 w 4360963"/>
                <a:gd name="connsiteY393" fmla="*/ 4078043 h 4078549"/>
                <a:gd name="connsiteX394" fmla="*/ 4197630 w 4360963"/>
                <a:gd name="connsiteY394" fmla="*/ 4074623 h 4078549"/>
                <a:gd name="connsiteX395" fmla="*/ 4198200 w 4360963"/>
                <a:gd name="connsiteY395" fmla="*/ 4074053 h 4078549"/>
                <a:gd name="connsiteX396" fmla="*/ 4198200 w 4360963"/>
                <a:gd name="connsiteY396" fmla="*/ 4074053 h 4078549"/>
                <a:gd name="connsiteX397" fmla="*/ 4201620 w 4360963"/>
                <a:gd name="connsiteY397" fmla="*/ 4065501 h 4078549"/>
                <a:gd name="connsiteX398" fmla="*/ 4201620 w 4360963"/>
                <a:gd name="connsiteY398" fmla="*/ 4014195 h 4078549"/>
                <a:gd name="connsiteX399" fmla="*/ 4201620 w 4360963"/>
                <a:gd name="connsiteY399" fmla="*/ 3891629 h 4078549"/>
                <a:gd name="connsiteX400" fmla="*/ 4201620 w 4360963"/>
                <a:gd name="connsiteY400" fmla="*/ 3743979 h 4078549"/>
                <a:gd name="connsiteX401" fmla="*/ 4201620 w 4360963"/>
                <a:gd name="connsiteY401" fmla="*/ 3615712 h 4078549"/>
                <a:gd name="connsiteX402" fmla="*/ 4201620 w 4360963"/>
                <a:gd name="connsiteY402" fmla="*/ 3553574 h 4078549"/>
                <a:gd name="connsiteX403" fmla="*/ 4201620 w 4360963"/>
                <a:gd name="connsiteY403" fmla="*/ 3552434 h 4078549"/>
                <a:gd name="connsiteX404" fmla="*/ 4188509 w 4360963"/>
                <a:gd name="connsiteY404" fmla="*/ 3539323 h 4078549"/>
                <a:gd name="connsiteX405" fmla="*/ 4113259 w 4360963"/>
                <a:gd name="connsiteY405" fmla="*/ 3539323 h 4078549"/>
                <a:gd name="connsiteX406" fmla="*/ 3932545 w 4360963"/>
                <a:gd name="connsiteY406" fmla="*/ 3539323 h 4078549"/>
                <a:gd name="connsiteX407" fmla="*/ 3857295 w 4360963"/>
                <a:gd name="connsiteY407" fmla="*/ 3539323 h 4078549"/>
                <a:gd name="connsiteX408" fmla="*/ 3894350 w 4360963"/>
                <a:gd name="connsiteY408" fmla="*/ 3319844 h 4078549"/>
                <a:gd name="connsiteX409" fmla="*/ 3894920 w 4360963"/>
                <a:gd name="connsiteY409" fmla="*/ 3317563 h 4078549"/>
                <a:gd name="connsiteX410" fmla="*/ 3910312 w 4360963"/>
                <a:gd name="connsiteY410" fmla="*/ 3274808 h 4078549"/>
                <a:gd name="connsiteX411" fmla="*/ 3971880 w 4360963"/>
                <a:gd name="connsiteY411" fmla="*/ 3151101 h 4078549"/>
                <a:gd name="connsiteX412" fmla="*/ 4022616 w 4360963"/>
                <a:gd name="connsiteY412" fmla="*/ 3088393 h 4078549"/>
                <a:gd name="connsiteX413" fmla="*/ 4132071 w 4360963"/>
                <a:gd name="connsiteY413" fmla="*/ 3167064 h 4078549"/>
                <a:gd name="connsiteX414" fmla="*/ 4285991 w 4360963"/>
                <a:gd name="connsiteY414" fmla="*/ 3146541 h 4078549"/>
                <a:gd name="connsiteX415" fmla="*/ 4353831 w 4360963"/>
                <a:gd name="connsiteY415" fmla="*/ 3084973 h 4078549"/>
                <a:gd name="connsiteX416" fmla="*/ 4356110 w 4360963"/>
                <a:gd name="connsiteY416" fmla="*/ 3064450 h 4078549"/>
                <a:gd name="connsiteX417" fmla="*/ 1340985 w 4360963"/>
                <a:gd name="connsiteY417" fmla="*/ 1415794 h 4078549"/>
                <a:gd name="connsiteX418" fmla="*/ 1396852 w 4360963"/>
                <a:gd name="connsiteY418" fmla="*/ 1392421 h 4078549"/>
                <a:gd name="connsiteX419" fmla="*/ 1342125 w 4360963"/>
                <a:gd name="connsiteY419" fmla="*/ 1418074 h 4078549"/>
                <a:gd name="connsiteX420" fmla="*/ 1340985 w 4360963"/>
                <a:gd name="connsiteY420" fmla="*/ 1415794 h 4078549"/>
                <a:gd name="connsiteX421" fmla="*/ 1031434 w 4360963"/>
                <a:gd name="connsiteY421" fmla="*/ 3401934 h 4078549"/>
                <a:gd name="connsiteX422" fmla="*/ 932241 w 4360963"/>
                <a:gd name="connsiteY422" fmla="*/ 3298181 h 4078549"/>
                <a:gd name="connsiteX423" fmla="*/ 867823 w 4360963"/>
                <a:gd name="connsiteY423" fmla="*/ 3149961 h 4078549"/>
                <a:gd name="connsiteX424" fmla="*/ 829057 w 4360963"/>
                <a:gd name="connsiteY424" fmla="*/ 2976659 h 4078549"/>
                <a:gd name="connsiteX425" fmla="*/ 871813 w 4360963"/>
                <a:gd name="connsiteY425" fmla="*/ 2989200 h 4078549"/>
                <a:gd name="connsiteX426" fmla="*/ 994949 w 4360963"/>
                <a:gd name="connsiteY426" fmla="*/ 3025685 h 4078549"/>
                <a:gd name="connsiteX427" fmla="*/ 998369 w 4360963"/>
                <a:gd name="connsiteY427" fmla="*/ 3026825 h 4078549"/>
                <a:gd name="connsiteX428" fmla="*/ 1190485 w 4360963"/>
                <a:gd name="connsiteY428" fmla="*/ 3230912 h 4078549"/>
                <a:gd name="connsiteX429" fmla="*/ 1291958 w 4360963"/>
                <a:gd name="connsiteY429" fmla="*/ 3328965 h 4078549"/>
                <a:gd name="connsiteX430" fmla="*/ 1308490 w 4360963"/>
                <a:gd name="connsiteY430" fmla="*/ 3341506 h 4078549"/>
                <a:gd name="connsiteX431" fmla="*/ 1031434 w 4360963"/>
                <a:gd name="connsiteY431" fmla="*/ 3401934 h 4078549"/>
                <a:gd name="connsiteX432" fmla="*/ 4102427 w 4360963"/>
                <a:gd name="connsiteY432" fmla="*/ 3562695 h 4078549"/>
                <a:gd name="connsiteX433" fmla="*/ 4164565 w 4360963"/>
                <a:gd name="connsiteY433" fmla="*/ 3562695 h 4078549"/>
                <a:gd name="connsiteX434" fmla="*/ 4182808 w 4360963"/>
                <a:gd name="connsiteY434" fmla="*/ 3563266 h 4078549"/>
                <a:gd name="connsiteX435" fmla="*/ 4182808 w 4360963"/>
                <a:gd name="connsiteY435" fmla="*/ 3601460 h 4078549"/>
                <a:gd name="connsiteX436" fmla="*/ 4182808 w 4360963"/>
                <a:gd name="connsiteY436" fmla="*/ 3724027 h 4078549"/>
                <a:gd name="connsiteX437" fmla="*/ 4182808 w 4360963"/>
                <a:gd name="connsiteY437" fmla="*/ 3871676 h 4078549"/>
                <a:gd name="connsiteX438" fmla="*/ 4182808 w 4360963"/>
                <a:gd name="connsiteY438" fmla="*/ 3999943 h 4078549"/>
                <a:gd name="connsiteX439" fmla="*/ 4182808 w 4360963"/>
                <a:gd name="connsiteY439" fmla="*/ 4050109 h 4078549"/>
                <a:gd name="connsiteX440" fmla="*/ 4120670 w 4360963"/>
                <a:gd name="connsiteY440" fmla="*/ 4050109 h 4078549"/>
                <a:gd name="connsiteX441" fmla="*/ 3939956 w 4360963"/>
                <a:gd name="connsiteY441" fmla="*/ 4050109 h 4078549"/>
                <a:gd name="connsiteX442" fmla="*/ 3722187 w 4360963"/>
                <a:gd name="connsiteY442" fmla="*/ 4050109 h 4078549"/>
                <a:gd name="connsiteX443" fmla="*/ 3567697 w 4360963"/>
                <a:gd name="connsiteY443" fmla="*/ 4050109 h 4078549"/>
                <a:gd name="connsiteX444" fmla="*/ 3532923 w 4360963"/>
                <a:gd name="connsiteY444" fmla="*/ 4050109 h 4078549"/>
                <a:gd name="connsiteX445" fmla="*/ 3491307 w 4360963"/>
                <a:gd name="connsiteY445" fmla="*/ 4050109 h 4078549"/>
                <a:gd name="connsiteX446" fmla="*/ 3470784 w 4360963"/>
                <a:gd name="connsiteY446" fmla="*/ 4050109 h 4078549"/>
                <a:gd name="connsiteX447" fmla="*/ 3452542 w 4360963"/>
                <a:gd name="connsiteY447" fmla="*/ 4049539 h 4078549"/>
                <a:gd name="connsiteX448" fmla="*/ 3452542 w 4360963"/>
                <a:gd name="connsiteY448" fmla="*/ 4011344 h 4078549"/>
                <a:gd name="connsiteX449" fmla="*/ 3452542 w 4360963"/>
                <a:gd name="connsiteY449" fmla="*/ 3888778 h 4078549"/>
                <a:gd name="connsiteX450" fmla="*/ 3452542 w 4360963"/>
                <a:gd name="connsiteY450" fmla="*/ 3741129 h 4078549"/>
                <a:gd name="connsiteX451" fmla="*/ 3452542 w 4360963"/>
                <a:gd name="connsiteY451" fmla="*/ 3612862 h 4078549"/>
                <a:gd name="connsiteX452" fmla="*/ 3452542 w 4360963"/>
                <a:gd name="connsiteY452" fmla="*/ 3570677 h 4078549"/>
                <a:gd name="connsiteX453" fmla="*/ 3452542 w 4360963"/>
                <a:gd name="connsiteY453" fmla="*/ 3562126 h 4078549"/>
                <a:gd name="connsiteX454" fmla="*/ 3514680 w 4360963"/>
                <a:gd name="connsiteY454" fmla="*/ 3562126 h 4078549"/>
                <a:gd name="connsiteX455" fmla="*/ 3695394 w 4360963"/>
                <a:gd name="connsiteY455" fmla="*/ 3562126 h 4078549"/>
                <a:gd name="connsiteX456" fmla="*/ 3913162 w 4360963"/>
                <a:gd name="connsiteY456" fmla="*/ 3562126 h 4078549"/>
                <a:gd name="connsiteX457" fmla="*/ 4102427 w 4360963"/>
                <a:gd name="connsiteY457" fmla="*/ 3562695 h 40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</a:cxnLst>
              <a:rect l="l" t="t" r="r" b="b"/>
              <a:pathLst>
                <a:path w="4360963" h="4078549">
                  <a:moveTo>
                    <a:pt x="4356110" y="3064450"/>
                  </a:moveTo>
                  <a:cubicBezTo>
                    <a:pt x="4349840" y="3060460"/>
                    <a:pt x="4342429" y="3063310"/>
                    <a:pt x="4338439" y="3069011"/>
                  </a:cubicBezTo>
                  <a:cubicBezTo>
                    <a:pt x="4311075" y="3108346"/>
                    <a:pt x="4267749" y="3133999"/>
                    <a:pt x="4221003" y="3141980"/>
                  </a:cubicBezTo>
                  <a:cubicBezTo>
                    <a:pt x="4198770" y="3145971"/>
                    <a:pt x="4175397" y="3144261"/>
                    <a:pt x="4153164" y="3140840"/>
                  </a:cubicBezTo>
                  <a:cubicBezTo>
                    <a:pt x="4132641" y="3137420"/>
                    <a:pt x="4113259" y="3131149"/>
                    <a:pt x="4095586" y="3120318"/>
                  </a:cubicBezTo>
                  <a:cubicBezTo>
                    <a:pt x="4075634" y="3107776"/>
                    <a:pt x="4060812" y="3089533"/>
                    <a:pt x="4049980" y="3069011"/>
                  </a:cubicBezTo>
                  <a:cubicBezTo>
                    <a:pt x="4049980" y="3068441"/>
                    <a:pt x="4049410" y="3068441"/>
                    <a:pt x="4049410" y="3067871"/>
                  </a:cubicBezTo>
                  <a:cubicBezTo>
                    <a:pt x="4055111" y="3063310"/>
                    <a:pt x="4060812" y="3059319"/>
                    <a:pt x="4067083" y="3055329"/>
                  </a:cubicBezTo>
                  <a:cubicBezTo>
                    <a:pt x="4106988" y="3029675"/>
                    <a:pt x="4155444" y="3015424"/>
                    <a:pt x="4202761" y="3025115"/>
                  </a:cubicBezTo>
                  <a:cubicBezTo>
                    <a:pt x="4218722" y="3028535"/>
                    <a:pt x="4225564" y="3003452"/>
                    <a:pt x="4209601" y="3000602"/>
                  </a:cubicBezTo>
                  <a:cubicBezTo>
                    <a:pt x="4163425" y="2991480"/>
                    <a:pt x="4116109" y="3000602"/>
                    <a:pt x="4074494" y="3021695"/>
                  </a:cubicBezTo>
                  <a:cubicBezTo>
                    <a:pt x="4032878" y="3042787"/>
                    <a:pt x="3999813" y="3075852"/>
                    <a:pt x="3972450" y="3112907"/>
                  </a:cubicBezTo>
                  <a:cubicBezTo>
                    <a:pt x="3954778" y="3136849"/>
                    <a:pt x="3939956" y="3161933"/>
                    <a:pt x="3926844" y="3188156"/>
                  </a:cubicBezTo>
                  <a:cubicBezTo>
                    <a:pt x="3946797" y="3065590"/>
                    <a:pt x="3960479" y="2942454"/>
                    <a:pt x="3966750" y="2818748"/>
                  </a:cubicBezTo>
                  <a:cubicBezTo>
                    <a:pt x="3974160" y="2675089"/>
                    <a:pt x="3972450" y="2530860"/>
                    <a:pt x="3961619" y="2387201"/>
                  </a:cubicBezTo>
                  <a:cubicBezTo>
                    <a:pt x="3955918" y="2310241"/>
                    <a:pt x="3946797" y="2233851"/>
                    <a:pt x="3935965" y="2157461"/>
                  </a:cubicBezTo>
                  <a:cubicBezTo>
                    <a:pt x="3949077" y="2152331"/>
                    <a:pt x="3961619" y="2144919"/>
                    <a:pt x="3973020" y="2135798"/>
                  </a:cubicBezTo>
                  <a:cubicBezTo>
                    <a:pt x="3995253" y="2118126"/>
                    <a:pt x="4012925" y="2093613"/>
                    <a:pt x="4020337" y="2066249"/>
                  </a:cubicBezTo>
                  <a:cubicBezTo>
                    <a:pt x="4030598" y="2030334"/>
                    <a:pt x="4025467" y="1992139"/>
                    <a:pt x="4018626" y="1956225"/>
                  </a:cubicBezTo>
                  <a:cubicBezTo>
                    <a:pt x="4011215" y="1917460"/>
                    <a:pt x="3999813" y="1875274"/>
                    <a:pt x="4009505" y="1835939"/>
                  </a:cubicBezTo>
                  <a:cubicBezTo>
                    <a:pt x="4016916" y="1806865"/>
                    <a:pt x="4036868" y="1778931"/>
                    <a:pt x="4068222" y="1773231"/>
                  </a:cubicBezTo>
                  <a:cubicBezTo>
                    <a:pt x="4075064" y="1772091"/>
                    <a:pt x="4079054" y="1763539"/>
                    <a:pt x="4077344" y="1757268"/>
                  </a:cubicBezTo>
                  <a:cubicBezTo>
                    <a:pt x="4075634" y="1749857"/>
                    <a:pt x="4068222" y="1747007"/>
                    <a:pt x="4061382" y="1748147"/>
                  </a:cubicBezTo>
                  <a:cubicBezTo>
                    <a:pt x="4032308" y="1753848"/>
                    <a:pt x="4009505" y="1774941"/>
                    <a:pt x="3995823" y="1800594"/>
                  </a:cubicBezTo>
                  <a:cubicBezTo>
                    <a:pt x="3979861" y="1831378"/>
                    <a:pt x="3978151" y="1866153"/>
                    <a:pt x="3982711" y="1900357"/>
                  </a:cubicBezTo>
                  <a:cubicBezTo>
                    <a:pt x="3990692" y="1964206"/>
                    <a:pt x="4022047" y="2040026"/>
                    <a:pt x="3976441" y="2097033"/>
                  </a:cubicBezTo>
                  <a:cubicBezTo>
                    <a:pt x="3962189" y="2114705"/>
                    <a:pt x="3943377" y="2127817"/>
                    <a:pt x="3922853" y="2135228"/>
                  </a:cubicBezTo>
                  <a:cubicBezTo>
                    <a:pt x="3921144" y="2135228"/>
                    <a:pt x="3920003" y="2135228"/>
                    <a:pt x="3918293" y="2135798"/>
                  </a:cubicBezTo>
                  <a:cubicBezTo>
                    <a:pt x="3916013" y="2136368"/>
                    <a:pt x="3914302" y="2137508"/>
                    <a:pt x="3913162" y="2138649"/>
                  </a:cubicBezTo>
                  <a:cubicBezTo>
                    <a:pt x="3887509" y="2146060"/>
                    <a:pt x="3859005" y="2144349"/>
                    <a:pt x="3833352" y="2132378"/>
                  </a:cubicBezTo>
                  <a:cubicBezTo>
                    <a:pt x="3808268" y="2120976"/>
                    <a:pt x="3787176" y="2102164"/>
                    <a:pt x="3772924" y="2078221"/>
                  </a:cubicBezTo>
                  <a:cubicBezTo>
                    <a:pt x="3755822" y="2049147"/>
                    <a:pt x="3754111" y="2015513"/>
                    <a:pt x="3747841" y="1983018"/>
                  </a:cubicBezTo>
                  <a:cubicBezTo>
                    <a:pt x="3741570" y="1948243"/>
                    <a:pt x="3727318" y="1916319"/>
                    <a:pt x="3703375" y="1890096"/>
                  </a:cubicBezTo>
                  <a:cubicBezTo>
                    <a:pt x="3681142" y="1866153"/>
                    <a:pt x="3651498" y="1847910"/>
                    <a:pt x="3619574" y="1839929"/>
                  </a:cubicBezTo>
                  <a:cubicBezTo>
                    <a:pt x="3603611" y="1835939"/>
                    <a:pt x="3596771" y="1860452"/>
                    <a:pt x="3612733" y="1864443"/>
                  </a:cubicBezTo>
                  <a:cubicBezTo>
                    <a:pt x="3640096" y="1871854"/>
                    <a:pt x="3664610" y="1886675"/>
                    <a:pt x="3683993" y="1907198"/>
                  </a:cubicBezTo>
                  <a:cubicBezTo>
                    <a:pt x="3705085" y="1930001"/>
                    <a:pt x="3716487" y="1956795"/>
                    <a:pt x="3722187" y="1987009"/>
                  </a:cubicBezTo>
                  <a:cubicBezTo>
                    <a:pt x="3728458" y="2020643"/>
                    <a:pt x="3730738" y="2054847"/>
                    <a:pt x="3747271" y="2085632"/>
                  </a:cubicBezTo>
                  <a:cubicBezTo>
                    <a:pt x="3760953" y="2111285"/>
                    <a:pt x="3782045" y="2132948"/>
                    <a:pt x="3807129" y="2147200"/>
                  </a:cubicBezTo>
                  <a:cubicBezTo>
                    <a:pt x="3832212" y="2162022"/>
                    <a:pt x="3861856" y="2170003"/>
                    <a:pt x="3890929" y="2167722"/>
                  </a:cubicBezTo>
                  <a:cubicBezTo>
                    <a:pt x="3897771" y="2167152"/>
                    <a:pt x="3904041" y="2166012"/>
                    <a:pt x="3910312" y="2164872"/>
                  </a:cubicBezTo>
                  <a:cubicBezTo>
                    <a:pt x="3930265" y="2301690"/>
                    <a:pt x="3941666" y="2439648"/>
                    <a:pt x="3943947" y="2577606"/>
                  </a:cubicBezTo>
                  <a:cubicBezTo>
                    <a:pt x="3946797" y="2720695"/>
                    <a:pt x="3940526" y="2863784"/>
                    <a:pt x="3925134" y="3006303"/>
                  </a:cubicBezTo>
                  <a:cubicBezTo>
                    <a:pt x="3921144" y="3045068"/>
                    <a:pt x="3916013" y="3084403"/>
                    <a:pt x="3910312" y="3123168"/>
                  </a:cubicBezTo>
                  <a:cubicBezTo>
                    <a:pt x="3908032" y="3054189"/>
                    <a:pt x="3900050" y="2984640"/>
                    <a:pt x="3886939" y="2916801"/>
                  </a:cubicBezTo>
                  <a:cubicBezTo>
                    <a:pt x="3861856" y="2785114"/>
                    <a:pt x="3818530" y="2656276"/>
                    <a:pt x="3754681" y="2538271"/>
                  </a:cubicBezTo>
                  <a:cubicBezTo>
                    <a:pt x="3719907" y="2473853"/>
                    <a:pt x="3678862" y="2412854"/>
                    <a:pt x="3630975" y="2356987"/>
                  </a:cubicBezTo>
                  <a:cubicBezTo>
                    <a:pt x="3626414" y="2351857"/>
                    <a:pt x="3617293" y="2352427"/>
                    <a:pt x="3612733" y="2356987"/>
                  </a:cubicBezTo>
                  <a:cubicBezTo>
                    <a:pt x="3607602" y="2362118"/>
                    <a:pt x="3608172" y="2370099"/>
                    <a:pt x="3612733" y="2375230"/>
                  </a:cubicBezTo>
                  <a:cubicBezTo>
                    <a:pt x="3656629" y="2426536"/>
                    <a:pt x="3694823" y="2482974"/>
                    <a:pt x="3727318" y="2542262"/>
                  </a:cubicBezTo>
                  <a:cubicBezTo>
                    <a:pt x="3668600" y="2577606"/>
                    <a:pt x="3591070" y="2552523"/>
                    <a:pt x="3539763" y="2514898"/>
                  </a:cubicBezTo>
                  <a:cubicBezTo>
                    <a:pt x="3483896" y="2473853"/>
                    <a:pt x="3449121" y="2408864"/>
                    <a:pt x="3446271" y="2339315"/>
                  </a:cubicBezTo>
                  <a:cubicBezTo>
                    <a:pt x="3444561" y="2297129"/>
                    <a:pt x="3453682" y="2254944"/>
                    <a:pt x="3473635" y="2217889"/>
                  </a:cubicBezTo>
                  <a:cubicBezTo>
                    <a:pt x="3481616" y="2203067"/>
                    <a:pt x="3459383" y="2190525"/>
                    <a:pt x="3451402" y="2204777"/>
                  </a:cubicBezTo>
                  <a:cubicBezTo>
                    <a:pt x="3412066" y="2278317"/>
                    <a:pt x="3409786" y="2368959"/>
                    <a:pt x="3446841" y="2443069"/>
                  </a:cubicBezTo>
                  <a:cubicBezTo>
                    <a:pt x="3479906" y="2509197"/>
                    <a:pt x="3543184" y="2561074"/>
                    <a:pt x="3615013" y="2578176"/>
                  </a:cubicBezTo>
                  <a:cubicBezTo>
                    <a:pt x="3656059" y="2587868"/>
                    <a:pt x="3702235" y="2586727"/>
                    <a:pt x="3739290" y="2564495"/>
                  </a:cubicBezTo>
                  <a:cubicBezTo>
                    <a:pt x="3763803" y="2611241"/>
                    <a:pt x="3784896" y="2659697"/>
                    <a:pt x="3803138" y="2709293"/>
                  </a:cubicBezTo>
                  <a:cubicBezTo>
                    <a:pt x="3848744" y="2833570"/>
                    <a:pt x="3875538" y="2964687"/>
                    <a:pt x="3882948" y="3096944"/>
                  </a:cubicBezTo>
                  <a:cubicBezTo>
                    <a:pt x="3886939" y="3167064"/>
                    <a:pt x="3885229" y="3237753"/>
                    <a:pt x="3876677" y="3307302"/>
                  </a:cubicBezTo>
                  <a:cubicBezTo>
                    <a:pt x="3868696" y="3331245"/>
                    <a:pt x="3862426" y="3355188"/>
                    <a:pt x="3856725" y="3379702"/>
                  </a:cubicBezTo>
                  <a:cubicBezTo>
                    <a:pt x="3845323" y="3431008"/>
                    <a:pt x="3839053" y="3483455"/>
                    <a:pt x="3837342" y="3535902"/>
                  </a:cubicBezTo>
                  <a:cubicBezTo>
                    <a:pt x="3798008" y="3535902"/>
                    <a:pt x="3759242" y="3535902"/>
                    <a:pt x="3719907" y="3535902"/>
                  </a:cubicBezTo>
                  <a:cubicBezTo>
                    <a:pt x="3657199" y="3535902"/>
                    <a:pt x="3593920" y="3535902"/>
                    <a:pt x="3531212" y="3535902"/>
                  </a:cubicBezTo>
                  <a:cubicBezTo>
                    <a:pt x="3500428" y="3535902"/>
                    <a:pt x="3470215" y="3534762"/>
                    <a:pt x="3439430" y="3535902"/>
                  </a:cubicBezTo>
                  <a:cubicBezTo>
                    <a:pt x="3438860" y="3535902"/>
                    <a:pt x="3438860" y="3535902"/>
                    <a:pt x="3438290" y="3535902"/>
                  </a:cubicBezTo>
                  <a:cubicBezTo>
                    <a:pt x="3431449" y="3535902"/>
                    <a:pt x="3425178" y="3541603"/>
                    <a:pt x="3425178" y="3549014"/>
                  </a:cubicBezTo>
                  <a:cubicBezTo>
                    <a:pt x="3425178" y="3566116"/>
                    <a:pt x="3425178" y="3583218"/>
                    <a:pt x="3425178" y="3600321"/>
                  </a:cubicBezTo>
                  <a:cubicBezTo>
                    <a:pt x="3425178" y="3641366"/>
                    <a:pt x="3425178" y="3681841"/>
                    <a:pt x="3425178" y="3722887"/>
                  </a:cubicBezTo>
                  <a:cubicBezTo>
                    <a:pt x="3425178" y="3771913"/>
                    <a:pt x="3425178" y="3821510"/>
                    <a:pt x="3425178" y="3870536"/>
                  </a:cubicBezTo>
                  <a:cubicBezTo>
                    <a:pt x="3425178" y="3913291"/>
                    <a:pt x="3425178" y="3956047"/>
                    <a:pt x="3425178" y="3998803"/>
                  </a:cubicBezTo>
                  <a:cubicBezTo>
                    <a:pt x="3425178" y="4015335"/>
                    <a:pt x="3424609" y="4032437"/>
                    <a:pt x="3424609" y="4048969"/>
                  </a:cubicBezTo>
                  <a:cubicBezTo>
                    <a:pt x="3377862" y="4048969"/>
                    <a:pt x="3330546" y="4048969"/>
                    <a:pt x="3283800" y="4048969"/>
                  </a:cubicBezTo>
                  <a:cubicBezTo>
                    <a:pt x="3182327" y="4048969"/>
                    <a:pt x="3080853" y="4048969"/>
                    <a:pt x="2978810" y="4048969"/>
                  </a:cubicBezTo>
                  <a:cubicBezTo>
                    <a:pt x="2855104" y="4048969"/>
                    <a:pt x="2730827" y="4048969"/>
                    <a:pt x="2607121" y="4048969"/>
                  </a:cubicBezTo>
                  <a:cubicBezTo>
                    <a:pt x="2472013" y="4048969"/>
                    <a:pt x="2336336" y="4048969"/>
                    <a:pt x="2201227" y="4048969"/>
                  </a:cubicBezTo>
                  <a:cubicBezTo>
                    <a:pt x="2063839" y="4048969"/>
                    <a:pt x="1926452" y="4048969"/>
                    <a:pt x="1789064" y="4048969"/>
                  </a:cubicBezTo>
                  <a:cubicBezTo>
                    <a:pt x="1661937" y="4048969"/>
                    <a:pt x="1534240" y="4048969"/>
                    <a:pt x="1407113" y="4048969"/>
                  </a:cubicBezTo>
                  <a:cubicBezTo>
                    <a:pt x="1353526" y="4048969"/>
                    <a:pt x="1299369" y="4048969"/>
                    <a:pt x="1245782" y="4048969"/>
                  </a:cubicBezTo>
                  <a:cubicBezTo>
                    <a:pt x="1245782" y="4048969"/>
                    <a:pt x="1245782" y="4048399"/>
                    <a:pt x="1245782" y="4048399"/>
                  </a:cubicBezTo>
                  <a:cubicBezTo>
                    <a:pt x="1246352" y="3958897"/>
                    <a:pt x="1246923" y="3869396"/>
                    <a:pt x="1248062" y="3779894"/>
                  </a:cubicBezTo>
                  <a:cubicBezTo>
                    <a:pt x="1248632" y="3710345"/>
                    <a:pt x="1249773" y="3640226"/>
                    <a:pt x="1250343" y="3570677"/>
                  </a:cubicBezTo>
                  <a:cubicBezTo>
                    <a:pt x="1250913" y="3514809"/>
                    <a:pt x="1251483" y="3458372"/>
                    <a:pt x="1251483" y="3402505"/>
                  </a:cubicBezTo>
                  <a:cubicBezTo>
                    <a:pt x="1278277" y="3388823"/>
                    <a:pt x="1303930" y="3373431"/>
                    <a:pt x="1329013" y="3357469"/>
                  </a:cubicBezTo>
                  <a:cubicBezTo>
                    <a:pt x="1329583" y="3356899"/>
                    <a:pt x="1330153" y="3356899"/>
                    <a:pt x="1330723" y="3356328"/>
                  </a:cubicBezTo>
                  <a:cubicBezTo>
                    <a:pt x="1355807" y="3372291"/>
                    <a:pt x="1382600" y="3385402"/>
                    <a:pt x="1409394" y="3397944"/>
                  </a:cubicBezTo>
                  <a:cubicBezTo>
                    <a:pt x="1498895" y="3438989"/>
                    <a:pt x="1588397" y="3480035"/>
                    <a:pt x="1677899" y="3521080"/>
                  </a:cubicBezTo>
                  <a:cubicBezTo>
                    <a:pt x="1689301" y="3526211"/>
                    <a:pt x="1700132" y="3531341"/>
                    <a:pt x="1711534" y="3536472"/>
                  </a:cubicBezTo>
                  <a:cubicBezTo>
                    <a:pt x="1716664" y="3538752"/>
                    <a:pt x="1721795" y="3541033"/>
                    <a:pt x="1726925" y="3543313"/>
                  </a:cubicBezTo>
                  <a:cubicBezTo>
                    <a:pt x="1730346" y="3545023"/>
                    <a:pt x="1733766" y="3546733"/>
                    <a:pt x="1737187" y="3546733"/>
                  </a:cubicBezTo>
                  <a:cubicBezTo>
                    <a:pt x="1740607" y="3546733"/>
                    <a:pt x="1744028" y="3546163"/>
                    <a:pt x="1746878" y="3545593"/>
                  </a:cubicBezTo>
                  <a:cubicBezTo>
                    <a:pt x="1770251" y="3543313"/>
                    <a:pt x="1793624" y="3542743"/>
                    <a:pt x="1816997" y="3543313"/>
                  </a:cubicBezTo>
                  <a:cubicBezTo>
                    <a:pt x="1863173" y="3543883"/>
                    <a:pt x="1909349" y="3549014"/>
                    <a:pt x="1954955" y="3555285"/>
                  </a:cubicBezTo>
                  <a:cubicBezTo>
                    <a:pt x="1966927" y="3556995"/>
                    <a:pt x="1978898" y="3558705"/>
                    <a:pt x="1990300" y="3560985"/>
                  </a:cubicBezTo>
                  <a:cubicBezTo>
                    <a:pt x="1992580" y="3561555"/>
                    <a:pt x="1994861" y="3560985"/>
                    <a:pt x="1996571" y="3560985"/>
                  </a:cubicBezTo>
                  <a:cubicBezTo>
                    <a:pt x="2257095" y="3660178"/>
                    <a:pt x="2536432" y="3762222"/>
                    <a:pt x="2817479" y="3693813"/>
                  </a:cubicBezTo>
                  <a:cubicBezTo>
                    <a:pt x="2839711" y="3688682"/>
                    <a:pt x="2861944" y="3681841"/>
                    <a:pt x="2883607" y="3674430"/>
                  </a:cubicBezTo>
                  <a:cubicBezTo>
                    <a:pt x="2884177" y="3723457"/>
                    <a:pt x="2884177" y="3772483"/>
                    <a:pt x="2887598" y="3820939"/>
                  </a:cubicBezTo>
                  <a:cubicBezTo>
                    <a:pt x="2889878" y="3855144"/>
                    <a:pt x="2893868" y="3889348"/>
                    <a:pt x="2896719" y="3923553"/>
                  </a:cubicBezTo>
                  <a:cubicBezTo>
                    <a:pt x="2899569" y="3960608"/>
                    <a:pt x="2901849" y="3997662"/>
                    <a:pt x="2904130" y="4034147"/>
                  </a:cubicBezTo>
                  <a:cubicBezTo>
                    <a:pt x="2905270" y="4050680"/>
                    <a:pt x="2930923" y="4050680"/>
                    <a:pt x="2929783" y="4034147"/>
                  </a:cubicBezTo>
                  <a:cubicBezTo>
                    <a:pt x="2926933" y="3979990"/>
                    <a:pt x="2922943" y="3926403"/>
                    <a:pt x="2917812" y="3872816"/>
                  </a:cubicBezTo>
                  <a:cubicBezTo>
                    <a:pt x="2914392" y="3838612"/>
                    <a:pt x="2912111" y="3804407"/>
                    <a:pt x="2910971" y="3770203"/>
                  </a:cubicBezTo>
                  <a:cubicBezTo>
                    <a:pt x="2909831" y="3734858"/>
                    <a:pt x="2909261" y="3700084"/>
                    <a:pt x="2909261" y="3664739"/>
                  </a:cubicBezTo>
                  <a:cubicBezTo>
                    <a:pt x="2994772" y="3630534"/>
                    <a:pt x="3071732" y="3578657"/>
                    <a:pt x="3132160" y="3507968"/>
                  </a:cubicBezTo>
                  <a:cubicBezTo>
                    <a:pt x="3211400" y="3415046"/>
                    <a:pt x="3257006" y="3299321"/>
                    <a:pt x="3284940" y="3181316"/>
                  </a:cubicBezTo>
                  <a:cubicBezTo>
                    <a:pt x="3315154" y="3051909"/>
                    <a:pt x="3326555" y="2918511"/>
                    <a:pt x="3333966" y="2786253"/>
                  </a:cubicBezTo>
                  <a:cubicBezTo>
                    <a:pt x="3343088" y="2632904"/>
                    <a:pt x="3341948" y="2478413"/>
                    <a:pt x="3322565" y="2326203"/>
                  </a:cubicBezTo>
                  <a:cubicBezTo>
                    <a:pt x="3306033" y="2195656"/>
                    <a:pt x="3276389" y="2065679"/>
                    <a:pt x="3223372" y="1944823"/>
                  </a:cubicBezTo>
                  <a:cubicBezTo>
                    <a:pt x="3175485" y="1835369"/>
                    <a:pt x="3107076" y="1736176"/>
                    <a:pt x="3026126" y="1648954"/>
                  </a:cubicBezTo>
                  <a:cubicBezTo>
                    <a:pt x="2974819" y="1593657"/>
                    <a:pt x="2918382" y="1542920"/>
                    <a:pt x="2857384" y="1497885"/>
                  </a:cubicBezTo>
                  <a:cubicBezTo>
                    <a:pt x="2888168" y="1367337"/>
                    <a:pt x="2799806" y="1249902"/>
                    <a:pt x="2727977" y="1150139"/>
                  </a:cubicBezTo>
                  <a:cubicBezTo>
                    <a:pt x="2692062" y="1099402"/>
                    <a:pt x="2656147" y="1046385"/>
                    <a:pt x="2638475" y="986527"/>
                  </a:cubicBezTo>
                  <a:cubicBezTo>
                    <a:pt x="2618523" y="918688"/>
                    <a:pt x="2622513" y="846289"/>
                    <a:pt x="2627644" y="776740"/>
                  </a:cubicBezTo>
                  <a:cubicBezTo>
                    <a:pt x="2632205" y="711751"/>
                    <a:pt x="2636195" y="646193"/>
                    <a:pt x="2631634" y="581204"/>
                  </a:cubicBezTo>
                  <a:cubicBezTo>
                    <a:pt x="2627644" y="519066"/>
                    <a:pt x="2617382" y="456928"/>
                    <a:pt x="2596859" y="397640"/>
                  </a:cubicBezTo>
                  <a:cubicBezTo>
                    <a:pt x="2576907" y="338922"/>
                    <a:pt x="2547263" y="284195"/>
                    <a:pt x="2506788" y="236879"/>
                  </a:cubicBezTo>
                  <a:cubicBezTo>
                    <a:pt x="2468023" y="191273"/>
                    <a:pt x="2420706" y="153648"/>
                    <a:pt x="2368830" y="124004"/>
                  </a:cubicBezTo>
                  <a:cubicBezTo>
                    <a:pt x="2256525" y="60156"/>
                    <a:pt x="2123697" y="36213"/>
                    <a:pt x="1995430" y="35072"/>
                  </a:cubicBezTo>
                  <a:cubicBezTo>
                    <a:pt x="1962367" y="35072"/>
                    <a:pt x="1929872" y="36213"/>
                    <a:pt x="1897378" y="39633"/>
                  </a:cubicBezTo>
                  <a:cubicBezTo>
                    <a:pt x="1862603" y="43053"/>
                    <a:pt x="1828969" y="36213"/>
                    <a:pt x="1795904" y="27091"/>
                  </a:cubicBezTo>
                  <a:cubicBezTo>
                    <a:pt x="1762270" y="17400"/>
                    <a:pt x="1729776" y="5999"/>
                    <a:pt x="1695001" y="2008"/>
                  </a:cubicBezTo>
                  <a:cubicBezTo>
                    <a:pt x="1661367" y="-1982"/>
                    <a:pt x="1627162" y="298"/>
                    <a:pt x="1593528" y="5999"/>
                  </a:cubicBezTo>
                  <a:cubicBezTo>
                    <a:pt x="1470392" y="26521"/>
                    <a:pt x="1365498" y="110322"/>
                    <a:pt x="1322172" y="227758"/>
                  </a:cubicBezTo>
                  <a:cubicBezTo>
                    <a:pt x="1298799" y="290466"/>
                    <a:pt x="1296519" y="356025"/>
                    <a:pt x="1307920" y="421013"/>
                  </a:cubicBezTo>
                  <a:cubicBezTo>
                    <a:pt x="1319322" y="487712"/>
                    <a:pt x="1341555" y="553841"/>
                    <a:pt x="1334144" y="622250"/>
                  </a:cubicBezTo>
                  <a:cubicBezTo>
                    <a:pt x="1327303" y="683248"/>
                    <a:pt x="1293099" y="736264"/>
                    <a:pt x="1262314" y="788141"/>
                  </a:cubicBezTo>
                  <a:cubicBezTo>
                    <a:pt x="1246352" y="814935"/>
                    <a:pt x="1230390" y="842298"/>
                    <a:pt x="1218419" y="871372"/>
                  </a:cubicBezTo>
                  <a:cubicBezTo>
                    <a:pt x="1205877" y="901586"/>
                    <a:pt x="1196756" y="933510"/>
                    <a:pt x="1192195" y="966005"/>
                  </a:cubicBezTo>
                  <a:cubicBezTo>
                    <a:pt x="1171672" y="1101683"/>
                    <a:pt x="1213858" y="1235650"/>
                    <a:pt x="1275426" y="1355366"/>
                  </a:cubicBezTo>
                  <a:cubicBezTo>
                    <a:pt x="1287968" y="1379879"/>
                    <a:pt x="1301650" y="1403822"/>
                    <a:pt x="1315332" y="1427765"/>
                  </a:cubicBezTo>
                  <a:cubicBezTo>
                    <a:pt x="1305640" y="1432326"/>
                    <a:pt x="1295379" y="1436316"/>
                    <a:pt x="1285687" y="1440307"/>
                  </a:cubicBezTo>
                  <a:cubicBezTo>
                    <a:pt x="1242362" y="1458549"/>
                    <a:pt x="1197326" y="1473371"/>
                    <a:pt x="1154570" y="1492754"/>
                  </a:cubicBezTo>
                  <a:cubicBezTo>
                    <a:pt x="1114665" y="1510996"/>
                    <a:pt x="1076470" y="1534939"/>
                    <a:pt x="1049676" y="1570284"/>
                  </a:cubicBezTo>
                  <a:cubicBezTo>
                    <a:pt x="1020602" y="1607909"/>
                    <a:pt x="1006921" y="1655225"/>
                    <a:pt x="994379" y="1700261"/>
                  </a:cubicBezTo>
                  <a:cubicBezTo>
                    <a:pt x="979557" y="1751568"/>
                    <a:pt x="965875" y="1802874"/>
                    <a:pt x="952763" y="1854181"/>
                  </a:cubicBezTo>
                  <a:cubicBezTo>
                    <a:pt x="927110" y="1956795"/>
                    <a:pt x="904307" y="2060548"/>
                    <a:pt x="885495" y="2164872"/>
                  </a:cubicBezTo>
                  <a:cubicBezTo>
                    <a:pt x="866682" y="2269766"/>
                    <a:pt x="850721" y="2375230"/>
                    <a:pt x="838748" y="2481263"/>
                  </a:cubicBezTo>
                  <a:cubicBezTo>
                    <a:pt x="837039" y="2494375"/>
                    <a:pt x="835898" y="2507487"/>
                    <a:pt x="834188" y="2521169"/>
                  </a:cubicBezTo>
                  <a:cubicBezTo>
                    <a:pt x="833618" y="2528010"/>
                    <a:pt x="840459" y="2534281"/>
                    <a:pt x="847300" y="2534281"/>
                  </a:cubicBezTo>
                  <a:cubicBezTo>
                    <a:pt x="854711" y="2534281"/>
                    <a:pt x="859272" y="2528580"/>
                    <a:pt x="860412" y="2521169"/>
                  </a:cubicBezTo>
                  <a:cubicBezTo>
                    <a:pt x="871243" y="2416845"/>
                    <a:pt x="886065" y="2313091"/>
                    <a:pt x="903737" y="2209908"/>
                  </a:cubicBezTo>
                  <a:cubicBezTo>
                    <a:pt x="921409" y="2106154"/>
                    <a:pt x="943072" y="2003541"/>
                    <a:pt x="967586" y="1901498"/>
                  </a:cubicBezTo>
                  <a:cubicBezTo>
                    <a:pt x="980127" y="1850761"/>
                    <a:pt x="993239" y="1800024"/>
                    <a:pt x="1006921" y="1749857"/>
                  </a:cubicBezTo>
                  <a:cubicBezTo>
                    <a:pt x="1019463" y="1704251"/>
                    <a:pt x="1030294" y="1656365"/>
                    <a:pt x="1052527" y="1614180"/>
                  </a:cubicBezTo>
                  <a:cubicBezTo>
                    <a:pt x="1073050" y="1575415"/>
                    <a:pt x="1104404" y="1547481"/>
                    <a:pt x="1143169" y="1526958"/>
                  </a:cubicBezTo>
                  <a:cubicBezTo>
                    <a:pt x="1182504" y="1505866"/>
                    <a:pt x="1225259" y="1492184"/>
                    <a:pt x="1266875" y="1475652"/>
                  </a:cubicBezTo>
                  <a:cubicBezTo>
                    <a:pt x="1288538" y="1467101"/>
                    <a:pt x="1310201" y="1457979"/>
                    <a:pt x="1331293" y="1448288"/>
                  </a:cubicBezTo>
                  <a:cubicBezTo>
                    <a:pt x="1337564" y="1450568"/>
                    <a:pt x="1344975" y="1446578"/>
                    <a:pt x="1347826" y="1440877"/>
                  </a:cubicBezTo>
                  <a:cubicBezTo>
                    <a:pt x="1413954" y="1411233"/>
                    <a:pt x="1478943" y="1378169"/>
                    <a:pt x="1541651" y="1341684"/>
                  </a:cubicBezTo>
                  <a:cubicBezTo>
                    <a:pt x="1552483" y="1335413"/>
                    <a:pt x="1563314" y="1329142"/>
                    <a:pt x="1573575" y="1322871"/>
                  </a:cubicBezTo>
                  <a:cubicBezTo>
                    <a:pt x="1587827" y="1314320"/>
                    <a:pt x="1574716" y="1292087"/>
                    <a:pt x="1560464" y="1300639"/>
                  </a:cubicBezTo>
                  <a:cubicBezTo>
                    <a:pt x="1552483" y="1305199"/>
                    <a:pt x="1545071" y="1309760"/>
                    <a:pt x="1537090" y="1314320"/>
                  </a:cubicBezTo>
                  <a:cubicBezTo>
                    <a:pt x="1537090" y="1313750"/>
                    <a:pt x="1537090" y="1313180"/>
                    <a:pt x="1536520" y="1312610"/>
                  </a:cubicBezTo>
                  <a:cubicBezTo>
                    <a:pt x="1519418" y="1257883"/>
                    <a:pt x="1508586" y="1200875"/>
                    <a:pt x="1498325" y="1144438"/>
                  </a:cubicBezTo>
                  <a:cubicBezTo>
                    <a:pt x="1488634" y="1089141"/>
                    <a:pt x="1480653" y="1032703"/>
                    <a:pt x="1475522" y="976836"/>
                  </a:cubicBezTo>
                  <a:cubicBezTo>
                    <a:pt x="1464691" y="862821"/>
                    <a:pt x="1463551" y="747666"/>
                    <a:pt x="1472102" y="633081"/>
                  </a:cubicBezTo>
                  <a:cubicBezTo>
                    <a:pt x="1475522" y="584054"/>
                    <a:pt x="1481793" y="535028"/>
                    <a:pt x="1493195" y="487142"/>
                  </a:cubicBezTo>
                  <a:cubicBezTo>
                    <a:pt x="1506307" y="525337"/>
                    <a:pt x="1526829" y="560111"/>
                    <a:pt x="1557613" y="589185"/>
                  </a:cubicBezTo>
                  <a:cubicBezTo>
                    <a:pt x="1594668" y="623960"/>
                    <a:pt x="1641414" y="641062"/>
                    <a:pt x="1691581" y="646763"/>
                  </a:cubicBezTo>
                  <a:cubicBezTo>
                    <a:pt x="1742888" y="653034"/>
                    <a:pt x="1794764" y="649043"/>
                    <a:pt x="1846071" y="651893"/>
                  </a:cubicBezTo>
                  <a:cubicBezTo>
                    <a:pt x="1941843" y="657024"/>
                    <a:pt x="2043317" y="682107"/>
                    <a:pt x="2105455" y="761348"/>
                  </a:cubicBezTo>
                  <a:cubicBezTo>
                    <a:pt x="2131679" y="794982"/>
                    <a:pt x="2148211" y="837168"/>
                    <a:pt x="2146500" y="879923"/>
                  </a:cubicBezTo>
                  <a:cubicBezTo>
                    <a:pt x="2145360" y="907287"/>
                    <a:pt x="2137379" y="934081"/>
                    <a:pt x="2133959" y="960874"/>
                  </a:cubicBezTo>
                  <a:cubicBezTo>
                    <a:pt x="2130539" y="987097"/>
                    <a:pt x="2132818" y="1012751"/>
                    <a:pt x="2143080" y="1037264"/>
                  </a:cubicBezTo>
                  <a:cubicBezTo>
                    <a:pt x="2162463" y="1083440"/>
                    <a:pt x="2202938" y="1114794"/>
                    <a:pt x="2240563" y="1145578"/>
                  </a:cubicBezTo>
                  <a:cubicBezTo>
                    <a:pt x="2275908" y="1175222"/>
                    <a:pt x="2315813" y="1211137"/>
                    <a:pt x="2320373" y="1260163"/>
                  </a:cubicBezTo>
                  <a:cubicBezTo>
                    <a:pt x="2321514" y="1271565"/>
                    <a:pt x="2320373" y="1282396"/>
                    <a:pt x="2316953" y="1293228"/>
                  </a:cubicBezTo>
                  <a:cubicBezTo>
                    <a:pt x="2316383" y="1294938"/>
                    <a:pt x="2316383" y="1297218"/>
                    <a:pt x="2316383" y="1298928"/>
                  </a:cubicBezTo>
                  <a:cubicBezTo>
                    <a:pt x="2310112" y="1298358"/>
                    <a:pt x="2303841" y="1297788"/>
                    <a:pt x="2298140" y="1297218"/>
                  </a:cubicBezTo>
                  <a:cubicBezTo>
                    <a:pt x="2281608" y="1296078"/>
                    <a:pt x="2281608" y="1321731"/>
                    <a:pt x="2298140" y="1322871"/>
                  </a:cubicBezTo>
                  <a:cubicBezTo>
                    <a:pt x="2422417" y="1333133"/>
                    <a:pt x="2545553" y="1362207"/>
                    <a:pt x="2659568" y="1412943"/>
                  </a:cubicBezTo>
                  <a:cubicBezTo>
                    <a:pt x="2765032" y="1460260"/>
                    <a:pt x="2861374" y="1525248"/>
                    <a:pt x="2945175" y="1604488"/>
                  </a:cubicBezTo>
                  <a:cubicBezTo>
                    <a:pt x="3031827" y="1686009"/>
                    <a:pt x="3107646" y="1779501"/>
                    <a:pt x="3164654" y="1884395"/>
                  </a:cubicBezTo>
                  <a:cubicBezTo>
                    <a:pt x="3221661" y="1990429"/>
                    <a:pt x="3257576" y="2106154"/>
                    <a:pt x="3279809" y="2224160"/>
                  </a:cubicBezTo>
                  <a:cubicBezTo>
                    <a:pt x="3307743" y="2371239"/>
                    <a:pt x="3315154" y="2521169"/>
                    <a:pt x="3311733" y="2669958"/>
                  </a:cubicBezTo>
                  <a:cubicBezTo>
                    <a:pt x="3308883" y="2807346"/>
                    <a:pt x="3299762" y="2945874"/>
                    <a:pt x="3276959" y="3081553"/>
                  </a:cubicBezTo>
                  <a:cubicBezTo>
                    <a:pt x="3257576" y="3198418"/>
                    <a:pt x="3225652" y="3315853"/>
                    <a:pt x="3163514" y="3417897"/>
                  </a:cubicBezTo>
                  <a:cubicBezTo>
                    <a:pt x="3100236" y="3521080"/>
                    <a:pt x="3005604" y="3599180"/>
                    <a:pt x="2892728" y="3642506"/>
                  </a:cubicBezTo>
                  <a:cubicBezTo>
                    <a:pt x="2631634" y="3742269"/>
                    <a:pt x="2352297" y="3664739"/>
                    <a:pt x="2101464" y="3572387"/>
                  </a:cubicBezTo>
                  <a:cubicBezTo>
                    <a:pt x="2071251" y="3560985"/>
                    <a:pt x="2040466" y="3549584"/>
                    <a:pt x="2010252" y="3538182"/>
                  </a:cubicBezTo>
                  <a:cubicBezTo>
                    <a:pt x="2039897" y="3461222"/>
                    <a:pt x="2049588" y="3375141"/>
                    <a:pt x="2040466" y="3294190"/>
                  </a:cubicBezTo>
                  <a:cubicBezTo>
                    <a:pt x="2039897" y="3287349"/>
                    <a:pt x="2035336" y="3281079"/>
                    <a:pt x="2027354" y="3281079"/>
                  </a:cubicBezTo>
                  <a:cubicBezTo>
                    <a:pt x="2021084" y="3281079"/>
                    <a:pt x="2013673" y="3286779"/>
                    <a:pt x="2014243" y="3294190"/>
                  </a:cubicBezTo>
                  <a:cubicBezTo>
                    <a:pt x="2022794" y="3374571"/>
                    <a:pt x="2013673" y="3458372"/>
                    <a:pt x="1984029" y="3534192"/>
                  </a:cubicBezTo>
                  <a:cubicBezTo>
                    <a:pt x="1902509" y="3521080"/>
                    <a:pt x="1820418" y="3512529"/>
                    <a:pt x="1737757" y="3520510"/>
                  </a:cubicBezTo>
                  <a:cubicBezTo>
                    <a:pt x="1665928" y="3487445"/>
                    <a:pt x="1594098" y="3454952"/>
                    <a:pt x="1522268" y="3421887"/>
                  </a:cubicBezTo>
                  <a:cubicBezTo>
                    <a:pt x="1486354" y="3405355"/>
                    <a:pt x="1449869" y="3388823"/>
                    <a:pt x="1414524" y="3372291"/>
                  </a:cubicBezTo>
                  <a:cubicBezTo>
                    <a:pt x="1380890" y="3356899"/>
                    <a:pt x="1347826" y="3339796"/>
                    <a:pt x="1318182" y="3317563"/>
                  </a:cubicBezTo>
                  <a:cubicBezTo>
                    <a:pt x="1288538" y="3295331"/>
                    <a:pt x="1262884" y="3268537"/>
                    <a:pt x="1237231" y="3242313"/>
                  </a:cubicBezTo>
                  <a:cubicBezTo>
                    <a:pt x="1209297" y="3213810"/>
                    <a:pt x="1180793" y="3185876"/>
                    <a:pt x="1152860" y="3157372"/>
                  </a:cubicBezTo>
                  <a:cubicBezTo>
                    <a:pt x="1104974" y="3108346"/>
                    <a:pt x="1058227" y="3058179"/>
                    <a:pt x="1013192" y="3006872"/>
                  </a:cubicBezTo>
                  <a:cubicBezTo>
                    <a:pt x="1012621" y="3005732"/>
                    <a:pt x="1011481" y="3005162"/>
                    <a:pt x="1010911" y="3004022"/>
                  </a:cubicBezTo>
                  <a:cubicBezTo>
                    <a:pt x="1006351" y="2998892"/>
                    <a:pt x="1001790" y="2993761"/>
                    <a:pt x="996660" y="2988060"/>
                  </a:cubicBezTo>
                  <a:cubicBezTo>
                    <a:pt x="940222" y="2923071"/>
                    <a:pt x="886065" y="2856943"/>
                    <a:pt x="833618" y="2788534"/>
                  </a:cubicBezTo>
                  <a:cubicBezTo>
                    <a:pt x="829627" y="2782833"/>
                    <a:pt x="822787" y="2779983"/>
                    <a:pt x="815945" y="2783973"/>
                  </a:cubicBezTo>
                  <a:cubicBezTo>
                    <a:pt x="810815" y="2787394"/>
                    <a:pt x="806824" y="2795945"/>
                    <a:pt x="811385" y="2801646"/>
                  </a:cubicBezTo>
                  <a:cubicBezTo>
                    <a:pt x="860412" y="2865494"/>
                    <a:pt x="911148" y="2928202"/>
                    <a:pt x="963595" y="2989200"/>
                  </a:cubicBezTo>
                  <a:cubicBezTo>
                    <a:pt x="906587" y="2972098"/>
                    <a:pt x="849580" y="2955566"/>
                    <a:pt x="792003" y="2938464"/>
                  </a:cubicBezTo>
                  <a:cubicBezTo>
                    <a:pt x="791433" y="2938464"/>
                    <a:pt x="790292" y="2937894"/>
                    <a:pt x="789722" y="2937323"/>
                  </a:cubicBezTo>
                  <a:cubicBezTo>
                    <a:pt x="788012" y="2934473"/>
                    <a:pt x="780031" y="2927632"/>
                    <a:pt x="778321" y="2926492"/>
                  </a:cubicBezTo>
                  <a:cubicBezTo>
                    <a:pt x="768060" y="2916231"/>
                    <a:pt x="757228" y="2906539"/>
                    <a:pt x="746397" y="2896848"/>
                  </a:cubicBezTo>
                  <a:cubicBezTo>
                    <a:pt x="716182" y="2870055"/>
                    <a:pt x="684828" y="2844401"/>
                    <a:pt x="653474" y="2819318"/>
                  </a:cubicBezTo>
                  <a:cubicBezTo>
                    <a:pt x="570243" y="2752619"/>
                    <a:pt x="485873" y="2688201"/>
                    <a:pt x="400361" y="2624352"/>
                  </a:cubicBezTo>
                  <a:cubicBezTo>
                    <a:pt x="317701" y="2562214"/>
                    <a:pt x="235040" y="2501216"/>
                    <a:pt x="151238" y="2440218"/>
                  </a:cubicBezTo>
                  <a:cubicBezTo>
                    <a:pt x="130716" y="2425396"/>
                    <a:pt x="110193" y="2410574"/>
                    <a:pt x="89671" y="2395752"/>
                  </a:cubicBezTo>
                  <a:cubicBezTo>
                    <a:pt x="312000" y="2471572"/>
                    <a:pt x="530908" y="2558224"/>
                    <a:pt x="745257" y="2655136"/>
                  </a:cubicBezTo>
                  <a:cubicBezTo>
                    <a:pt x="809105" y="2684210"/>
                    <a:pt x="872383" y="2713854"/>
                    <a:pt x="935661" y="2745208"/>
                  </a:cubicBezTo>
                  <a:cubicBezTo>
                    <a:pt x="936232" y="2746919"/>
                    <a:pt x="936802" y="2748629"/>
                    <a:pt x="938512" y="2750339"/>
                  </a:cubicBezTo>
                  <a:cubicBezTo>
                    <a:pt x="1019463" y="2842121"/>
                    <a:pt x="1104974" y="2929342"/>
                    <a:pt x="1195616" y="3011433"/>
                  </a:cubicBezTo>
                  <a:cubicBezTo>
                    <a:pt x="1196756" y="3012573"/>
                    <a:pt x="1197896" y="3013144"/>
                    <a:pt x="1199036" y="3014283"/>
                  </a:cubicBezTo>
                  <a:cubicBezTo>
                    <a:pt x="1178514" y="3001742"/>
                    <a:pt x="1157990" y="2988630"/>
                    <a:pt x="1138038" y="2974948"/>
                  </a:cubicBezTo>
                  <a:cubicBezTo>
                    <a:pt x="1075330" y="2932763"/>
                    <a:pt x="1016612" y="2884877"/>
                    <a:pt x="961885" y="2833000"/>
                  </a:cubicBezTo>
                  <a:cubicBezTo>
                    <a:pt x="949913" y="2821598"/>
                    <a:pt x="931671" y="2839841"/>
                    <a:pt x="943642" y="2851242"/>
                  </a:cubicBezTo>
                  <a:cubicBezTo>
                    <a:pt x="1042836" y="2945874"/>
                    <a:pt x="1156281" y="3025685"/>
                    <a:pt x="1278277" y="3087253"/>
                  </a:cubicBezTo>
                  <a:cubicBezTo>
                    <a:pt x="1309631" y="3103215"/>
                    <a:pt x="1342125" y="3119177"/>
                    <a:pt x="1375759" y="3130579"/>
                  </a:cubicBezTo>
                  <a:cubicBezTo>
                    <a:pt x="1409394" y="3141980"/>
                    <a:pt x="1445878" y="3144831"/>
                    <a:pt x="1478373" y="3129439"/>
                  </a:cubicBezTo>
                  <a:cubicBezTo>
                    <a:pt x="1537090" y="3102075"/>
                    <a:pt x="1558753" y="3034236"/>
                    <a:pt x="1572435" y="2976659"/>
                  </a:cubicBezTo>
                  <a:cubicBezTo>
                    <a:pt x="1580986" y="2940744"/>
                    <a:pt x="1588968" y="2903119"/>
                    <a:pt x="1608920" y="2871765"/>
                  </a:cubicBezTo>
                  <a:cubicBezTo>
                    <a:pt x="1624882" y="2846111"/>
                    <a:pt x="1650535" y="2822738"/>
                    <a:pt x="1681889" y="2819318"/>
                  </a:cubicBezTo>
                  <a:cubicBezTo>
                    <a:pt x="1688731" y="2818748"/>
                    <a:pt x="1695001" y="2814187"/>
                    <a:pt x="1695001" y="2806206"/>
                  </a:cubicBezTo>
                  <a:cubicBezTo>
                    <a:pt x="1695001" y="2799935"/>
                    <a:pt x="1689301" y="2792525"/>
                    <a:pt x="1681889" y="2793094"/>
                  </a:cubicBezTo>
                  <a:cubicBezTo>
                    <a:pt x="1616901" y="2799935"/>
                    <a:pt x="1579276" y="2859223"/>
                    <a:pt x="1561604" y="2916231"/>
                  </a:cubicBezTo>
                  <a:cubicBezTo>
                    <a:pt x="1543362" y="2974948"/>
                    <a:pt x="1538801" y="3044498"/>
                    <a:pt x="1491484" y="3089533"/>
                  </a:cubicBezTo>
                  <a:cubicBezTo>
                    <a:pt x="1469252" y="3110626"/>
                    <a:pt x="1440177" y="3118037"/>
                    <a:pt x="1410534" y="3112907"/>
                  </a:cubicBezTo>
                  <a:cubicBezTo>
                    <a:pt x="1376329" y="3107206"/>
                    <a:pt x="1344975" y="3091243"/>
                    <a:pt x="1313621" y="3076422"/>
                  </a:cubicBezTo>
                  <a:cubicBezTo>
                    <a:pt x="1307350" y="3073571"/>
                    <a:pt x="1301650" y="3070721"/>
                    <a:pt x="1295379" y="3067301"/>
                  </a:cubicBezTo>
                  <a:cubicBezTo>
                    <a:pt x="1294808" y="3065020"/>
                    <a:pt x="1293668" y="3063310"/>
                    <a:pt x="1291958" y="3061600"/>
                  </a:cubicBezTo>
                  <a:cubicBezTo>
                    <a:pt x="1198466" y="2982359"/>
                    <a:pt x="1110105" y="2897988"/>
                    <a:pt x="1026303" y="2809056"/>
                  </a:cubicBezTo>
                  <a:cubicBezTo>
                    <a:pt x="1006351" y="2787394"/>
                    <a:pt x="986398" y="2765731"/>
                    <a:pt x="967015" y="2744068"/>
                  </a:cubicBezTo>
                  <a:cubicBezTo>
                    <a:pt x="967586" y="2742928"/>
                    <a:pt x="967586" y="2741788"/>
                    <a:pt x="967586" y="2740647"/>
                  </a:cubicBezTo>
                  <a:cubicBezTo>
                    <a:pt x="968156" y="2725826"/>
                    <a:pt x="970436" y="2711574"/>
                    <a:pt x="973857" y="2697322"/>
                  </a:cubicBezTo>
                  <a:cubicBezTo>
                    <a:pt x="976707" y="2685351"/>
                    <a:pt x="979557" y="2673379"/>
                    <a:pt x="984688" y="2661977"/>
                  </a:cubicBezTo>
                  <a:cubicBezTo>
                    <a:pt x="986968" y="2656847"/>
                    <a:pt x="989818" y="2651146"/>
                    <a:pt x="993239" y="2646585"/>
                  </a:cubicBezTo>
                  <a:cubicBezTo>
                    <a:pt x="996090" y="2642595"/>
                    <a:pt x="1001790" y="2639745"/>
                    <a:pt x="1004070" y="2635754"/>
                  </a:cubicBezTo>
                  <a:cubicBezTo>
                    <a:pt x="1004070" y="2635184"/>
                    <a:pt x="1004641" y="2635184"/>
                    <a:pt x="1004641" y="2635184"/>
                  </a:cubicBezTo>
                  <a:cubicBezTo>
                    <a:pt x="1005781" y="2635184"/>
                    <a:pt x="1006921" y="2634614"/>
                    <a:pt x="1008061" y="2634614"/>
                  </a:cubicBezTo>
                  <a:cubicBezTo>
                    <a:pt x="1014332" y="2633473"/>
                    <a:pt x="1021172" y="2632904"/>
                    <a:pt x="1027444" y="2632333"/>
                  </a:cubicBezTo>
                  <a:cubicBezTo>
                    <a:pt x="1087302" y="2624352"/>
                    <a:pt x="1147160" y="2616371"/>
                    <a:pt x="1206447" y="2608960"/>
                  </a:cubicBezTo>
                  <a:cubicBezTo>
                    <a:pt x="1300509" y="2596989"/>
                    <a:pt x="1394571" y="2584447"/>
                    <a:pt x="1488634" y="2573046"/>
                  </a:cubicBezTo>
                  <a:cubicBezTo>
                    <a:pt x="1588397" y="2560504"/>
                    <a:pt x="1688731" y="2547962"/>
                    <a:pt x="1788494" y="2536561"/>
                  </a:cubicBezTo>
                  <a:cubicBezTo>
                    <a:pt x="1867164" y="2527440"/>
                    <a:pt x="1946404" y="2518318"/>
                    <a:pt x="2025075" y="2510907"/>
                  </a:cubicBezTo>
                  <a:cubicBezTo>
                    <a:pt x="2047878" y="2508627"/>
                    <a:pt x="2070110" y="2506917"/>
                    <a:pt x="2092913" y="2506347"/>
                  </a:cubicBezTo>
                  <a:cubicBezTo>
                    <a:pt x="2096334" y="2506347"/>
                    <a:pt x="2099185" y="2506347"/>
                    <a:pt x="2102605" y="2506347"/>
                  </a:cubicBezTo>
                  <a:cubicBezTo>
                    <a:pt x="2103745" y="2506347"/>
                    <a:pt x="2104885" y="2506347"/>
                    <a:pt x="2106595" y="2506347"/>
                  </a:cubicBezTo>
                  <a:cubicBezTo>
                    <a:pt x="2107165" y="2506347"/>
                    <a:pt x="2107165" y="2506347"/>
                    <a:pt x="2107165" y="2506347"/>
                  </a:cubicBezTo>
                  <a:cubicBezTo>
                    <a:pt x="2107165" y="2506347"/>
                    <a:pt x="2107165" y="2506347"/>
                    <a:pt x="2107165" y="2506347"/>
                  </a:cubicBezTo>
                  <a:cubicBezTo>
                    <a:pt x="2116287" y="2508627"/>
                    <a:pt x="2116857" y="2509197"/>
                    <a:pt x="2125978" y="2514328"/>
                  </a:cubicBezTo>
                  <a:cubicBezTo>
                    <a:pt x="2182985" y="2546252"/>
                    <a:pt x="2232582" y="2594708"/>
                    <a:pt x="2280468" y="2638034"/>
                  </a:cubicBezTo>
                  <a:cubicBezTo>
                    <a:pt x="2354008" y="2704163"/>
                    <a:pt x="2425267" y="2772572"/>
                    <a:pt x="2495956" y="2841551"/>
                  </a:cubicBezTo>
                  <a:cubicBezTo>
                    <a:pt x="2563225" y="2907109"/>
                    <a:pt x="2629924" y="2973808"/>
                    <a:pt x="2696053" y="3041077"/>
                  </a:cubicBezTo>
                  <a:cubicBezTo>
                    <a:pt x="2727977" y="3073571"/>
                    <a:pt x="2759901" y="3106066"/>
                    <a:pt x="2791255" y="3138560"/>
                  </a:cubicBezTo>
                  <a:cubicBezTo>
                    <a:pt x="2700613" y="3141410"/>
                    <a:pt x="2609971" y="3144831"/>
                    <a:pt x="2519329" y="3148821"/>
                  </a:cubicBezTo>
                  <a:cubicBezTo>
                    <a:pt x="2347167" y="3156232"/>
                    <a:pt x="2174434" y="3163643"/>
                    <a:pt x="2002842" y="3177325"/>
                  </a:cubicBezTo>
                  <a:cubicBezTo>
                    <a:pt x="1949255" y="3181316"/>
                    <a:pt x="1893387" y="3183596"/>
                    <a:pt x="1840370" y="3195567"/>
                  </a:cubicBezTo>
                  <a:cubicBezTo>
                    <a:pt x="1834100" y="3172764"/>
                    <a:pt x="1824978" y="3150531"/>
                    <a:pt x="1813007" y="3130009"/>
                  </a:cubicBezTo>
                  <a:cubicBezTo>
                    <a:pt x="1794764" y="3099225"/>
                    <a:pt x="1769681" y="3074712"/>
                    <a:pt x="1745167" y="3049058"/>
                  </a:cubicBezTo>
                  <a:cubicBezTo>
                    <a:pt x="1721795" y="3024545"/>
                    <a:pt x="1701272" y="2997751"/>
                    <a:pt x="1693861" y="2963547"/>
                  </a:cubicBezTo>
                  <a:cubicBezTo>
                    <a:pt x="1686450" y="2927062"/>
                    <a:pt x="1694431" y="2888867"/>
                    <a:pt x="1714954" y="2858083"/>
                  </a:cubicBezTo>
                  <a:cubicBezTo>
                    <a:pt x="1724075" y="2844401"/>
                    <a:pt x="1701842" y="2831290"/>
                    <a:pt x="1692721" y="2844971"/>
                  </a:cubicBezTo>
                  <a:cubicBezTo>
                    <a:pt x="1673338" y="2873475"/>
                    <a:pt x="1663647" y="2908820"/>
                    <a:pt x="1665357" y="2943594"/>
                  </a:cubicBezTo>
                  <a:cubicBezTo>
                    <a:pt x="1667067" y="2980079"/>
                    <a:pt x="1681319" y="3012573"/>
                    <a:pt x="1704122" y="3040507"/>
                  </a:cubicBezTo>
                  <a:cubicBezTo>
                    <a:pt x="1726355" y="3068441"/>
                    <a:pt x="1753719" y="3091243"/>
                    <a:pt x="1775382" y="3119177"/>
                  </a:cubicBezTo>
                  <a:cubicBezTo>
                    <a:pt x="1796474" y="3146541"/>
                    <a:pt x="1810726" y="3178465"/>
                    <a:pt x="1818137" y="3211529"/>
                  </a:cubicBezTo>
                  <a:cubicBezTo>
                    <a:pt x="1826688" y="3249154"/>
                    <a:pt x="1825549" y="3289060"/>
                    <a:pt x="1815287" y="3326685"/>
                  </a:cubicBezTo>
                  <a:cubicBezTo>
                    <a:pt x="1810726" y="3342647"/>
                    <a:pt x="1835809" y="3349488"/>
                    <a:pt x="1839800" y="3333525"/>
                  </a:cubicBezTo>
                  <a:cubicBezTo>
                    <a:pt x="1850061" y="3296470"/>
                    <a:pt x="1851772" y="3257705"/>
                    <a:pt x="1845501" y="3220081"/>
                  </a:cubicBezTo>
                  <a:cubicBezTo>
                    <a:pt x="1888827" y="3210389"/>
                    <a:pt x="1934433" y="3208109"/>
                    <a:pt x="1978898" y="3204689"/>
                  </a:cubicBezTo>
                  <a:cubicBezTo>
                    <a:pt x="2059849" y="3197848"/>
                    <a:pt x="2140800" y="3192717"/>
                    <a:pt x="2222321" y="3188726"/>
                  </a:cubicBezTo>
                  <a:cubicBezTo>
                    <a:pt x="2385932" y="3179605"/>
                    <a:pt x="2549544" y="3172764"/>
                    <a:pt x="2713155" y="3167064"/>
                  </a:cubicBezTo>
                  <a:cubicBezTo>
                    <a:pt x="2749070" y="3165924"/>
                    <a:pt x="2784414" y="3164783"/>
                    <a:pt x="2820329" y="3163643"/>
                  </a:cubicBezTo>
                  <a:cubicBezTo>
                    <a:pt x="2831731" y="3163073"/>
                    <a:pt x="2837431" y="3149961"/>
                    <a:pt x="2829450" y="3141980"/>
                  </a:cubicBezTo>
                  <a:cubicBezTo>
                    <a:pt x="2820329" y="3132289"/>
                    <a:pt x="2811207" y="3123168"/>
                    <a:pt x="2802086" y="3113477"/>
                  </a:cubicBezTo>
                  <a:cubicBezTo>
                    <a:pt x="2806077" y="3111196"/>
                    <a:pt x="2808928" y="3107206"/>
                    <a:pt x="2808928" y="3102645"/>
                  </a:cubicBezTo>
                  <a:cubicBezTo>
                    <a:pt x="2800947" y="3001742"/>
                    <a:pt x="2792965" y="2900268"/>
                    <a:pt x="2784984" y="2799365"/>
                  </a:cubicBezTo>
                  <a:cubicBezTo>
                    <a:pt x="2777003" y="2697892"/>
                    <a:pt x="2769022" y="2595849"/>
                    <a:pt x="2760471" y="2494375"/>
                  </a:cubicBezTo>
                  <a:cubicBezTo>
                    <a:pt x="2755910" y="2437368"/>
                    <a:pt x="2751350" y="2379790"/>
                    <a:pt x="2746789" y="2322783"/>
                  </a:cubicBezTo>
                  <a:cubicBezTo>
                    <a:pt x="2746219" y="2315942"/>
                    <a:pt x="2741089" y="2309671"/>
                    <a:pt x="2733677" y="2309671"/>
                  </a:cubicBezTo>
                  <a:cubicBezTo>
                    <a:pt x="2727407" y="2309671"/>
                    <a:pt x="2720566" y="2315372"/>
                    <a:pt x="2720566" y="2322783"/>
                  </a:cubicBezTo>
                  <a:cubicBezTo>
                    <a:pt x="2728547" y="2423686"/>
                    <a:pt x="2736528" y="2525159"/>
                    <a:pt x="2744509" y="2626063"/>
                  </a:cubicBezTo>
                  <a:cubicBezTo>
                    <a:pt x="2752490" y="2727536"/>
                    <a:pt x="2760471" y="2829579"/>
                    <a:pt x="2769022" y="2931053"/>
                  </a:cubicBezTo>
                  <a:cubicBezTo>
                    <a:pt x="2773583" y="2985210"/>
                    <a:pt x="2777574" y="3039367"/>
                    <a:pt x="2782134" y="3093524"/>
                  </a:cubicBezTo>
                  <a:cubicBezTo>
                    <a:pt x="2771302" y="3082122"/>
                    <a:pt x="2760471" y="3070721"/>
                    <a:pt x="2749070" y="3059889"/>
                  </a:cubicBezTo>
                  <a:cubicBezTo>
                    <a:pt x="2686362" y="2996041"/>
                    <a:pt x="2623653" y="2932763"/>
                    <a:pt x="2559805" y="2870055"/>
                  </a:cubicBezTo>
                  <a:cubicBezTo>
                    <a:pt x="2487405" y="2798225"/>
                    <a:pt x="2413866" y="2726966"/>
                    <a:pt x="2338616" y="2657987"/>
                  </a:cubicBezTo>
                  <a:cubicBezTo>
                    <a:pt x="2282178" y="2606110"/>
                    <a:pt x="2224601" y="2552523"/>
                    <a:pt x="2161322" y="2508627"/>
                  </a:cubicBezTo>
                  <a:cubicBezTo>
                    <a:pt x="2145930" y="2498366"/>
                    <a:pt x="2128828" y="2485254"/>
                    <a:pt x="2110015" y="2482974"/>
                  </a:cubicBezTo>
                  <a:cubicBezTo>
                    <a:pt x="2093484" y="2480694"/>
                    <a:pt x="2076381" y="2482974"/>
                    <a:pt x="2059849" y="2484684"/>
                  </a:cubicBezTo>
                  <a:cubicBezTo>
                    <a:pt x="2046167" y="2485824"/>
                    <a:pt x="2032485" y="2486964"/>
                    <a:pt x="2019374" y="2488104"/>
                  </a:cubicBezTo>
                  <a:cubicBezTo>
                    <a:pt x="2019944" y="2482404"/>
                    <a:pt x="2017094" y="2476703"/>
                    <a:pt x="2010823" y="2474423"/>
                  </a:cubicBezTo>
                  <a:cubicBezTo>
                    <a:pt x="1849491" y="2413425"/>
                    <a:pt x="1680749" y="2373520"/>
                    <a:pt x="1509727" y="2356417"/>
                  </a:cubicBezTo>
                  <a:cubicBezTo>
                    <a:pt x="1383741" y="2343876"/>
                    <a:pt x="1248062" y="2339315"/>
                    <a:pt x="1126066" y="2379220"/>
                  </a:cubicBezTo>
                  <a:cubicBezTo>
                    <a:pt x="1120366" y="2354707"/>
                    <a:pt x="1115805" y="2329624"/>
                    <a:pt x="1113525" y="2304540"/>
                  </a:cubicBezTo>
                  <a:cubicBezTo>
                    <a:pt x="1114095" y="2303400"/>
                    <a:pt x="1115235" y="2302260"/>
                    <a:pt x="1115235" y="2300550"/>
                  </a:cubicBezTo>
                  <a:cubicBezTo>
                    <a:pt x="1116375" y="2296559"/>
                    <a:pt x="1115805" y="2291999"/>
                    <a:pt x="1115805" y="2288008"/>
                  </a:cubicBezTo>
                  <a:cubicBezTo>
                    <a:pt x="1116375" y="2274326"/>
                    <a:pt x="1116945" y="2260645"/>
                    <a:pt x="1117515" y="2246393"/>
                  </a:cubicBezTo>
                  <a:cubicBezTo>
                    <a:pt x="1118656" y="2216749"/>
                    <a:pt x="1120366" y="2187105"/>
                    <a:pt x="1120936" y="2157461"/>
                  </a:cubicBezTo>
                  <a:cubicBezTo>
                    <a:pt x="1182504" y="2091332"/>
                    <a:pt x="1220699" y="2005251"/>
                    <a:pt x="1234950" y="1916319"/>
                  </a:cubicBezTo>
                  <a:cubicBezTo>
                    <a:pt x="1238941" y="1892376"/>
                    <a:pt x="1241222" y="1869003"/>
                    <a:pt x="1241792" y="1844490"/>
                  </a:cubicBezTo>
                  <a:cubicBezTo>
                    <a:pt x="1301080" y="1809715"/>
                    <a:pt x="1373479" y="1802874"/>
                    <a:pt x="1437898" y="1825677"/>
                  </a:cubicBezTo>
                  <a:cubicBezTo>
                    <a:pt x="1453289" y="1831378"/>
                    <a:pt x="1460130" y="1806295"/>
                    <a:pt x="1444738" y="1801164"/>
                  </a:cubicBezTo>
                  <a:cubicBezTo>
                    <a:pt x="1399702" y="1785202"/>
                    <a:pt x="1351246" y="1782922"/>
                    <a:pt x="1305070" y="1793183"/>
                  </a:cubicBezTo>
                  <a:cubicBezTo>
                    <a:pt x="1282267" y="1797744"/>
                    <a:pt x="1260604" y="1806295"/>
                    <a:pt x="1239511" y="1816556"/>
                  </a:cubicBezTo>
                  <a:cubicBezTo>
                    <a:pt x="1234381" y="1819407"/>
                    <a:pt x="1229250" y="1822257"/>
                    <a:pt x="1224120" y="1825107"/>
                  </a:cubicBezTo>
                  <a:cubicBezTo>
                    <a:pt x="1216708" y="1829668"/>
                    <a:pt x="1216138" y="1834799"/>
                    <a:pt x="1215568" y="1843350"/>
                  </a:cubicBezTo>
                  <a:cubicBezTo>
                    <a:pt x="1215568" y="1854751"/>
                    <a:pt x="1214998" y="1866153"/>
                    <a:pt x="1213858" y="1877554"/>
                  </a:cubicBezTo>
                  <a:cubicBezTo>
                    <a:pt x="1205877" y="1967056"/>
                    <a:pt x="1172813" y="2056558"/>
                    <a:pt x="1114665" y="2125537"/>
                  </a:cubicBezTo>
                  <a:cubicBezTo>
                    <a:pt x="1110675" y="2130667"/>
                    <a:pt x="1106114" y="2135228"/>
                    <a:pt x="1101554" y="2140359"/>
                  </a:cubicBezTo>
                  <a:cubicBezTo>
                    <a:pt x="1099273" y="2143209"/>
                    <a:pt x="1095853" y="2145490"/>
                    <a:pt x="1095282" y="2149480"/>
                  </a:cubicBezTo>
                  <a:cubicBezTo>
                    <a:pt x="1094142" y="2153470"/>
                    <a:pt x="1094712" y="2158031"/>
                    <a:pt x="1094712" y="2162022"/>
                  </a:cubicBezTo>
                  <a:cubicBezTo>
                    <a:pt x="1094142" y="2176844"/>
                    <a:pt x="1093572" y="2191666"/>
                    <a:pt x="1093002" y="2205917"/>
                  </a:cubicBezTo>
                  <a:cubicBezTo>
                    <a:pt x="1091862" y="2232711"/>
                    <a:pt x="1090152" y="2258934"/>
                    <a:pt x="1089581" y="2285728"/>
                  </a:cubicBezTo>
                  <a:cubicBezTo>
                    <a:pt x="1087302" y="2288008"/>
                    <a:pt x="1085591" y="2291429"/>
                    <a:pt x="1086161" y="2294849"/>
                  </a:cubicBezTo>
                  <a:cubicBezTo>
                    <a:pt x="1086161" y="2295419"/>
                    <a:pt x="1086161" y="2295989"/>
                    <a:pt x="1086161" y="2297129"/>
                  </a:cubicBezTo>
                  <a:cubicBezTo>
                    <a:pt x="1045686" y="2344445"/>
                    <a:pt x="969866" y="2345016"/>
                    <a:pt x="924830" y="2302830"/>
                  </a:cubicBezTo>
                  <a:cubicBezTo>
                    <a:pt x="912858" y="2291429"/>
                    <a:pt x="894616" y="2309671"/>
                    <a:pt x="906587" y="2321073"/>
                  </a:cubicBezTo>
                  <a:cubicBezTo>
                    <a:pt x="942502" y="2354707"/>
                    <a:pt x="993809" y="2367819"/>
                    <a:pt x="1041125" y="2354707"/>
                  </a:cubicBezTo>
                  <a:cubicBezTo>
                    <a:pt x="1058798" y="2350146"/>
                    <a:pt x="1075330" y="2341025"/>
                    <a:pt x="1089581" y="2329624"/>
                  </a:cubicBezTo>
                  <a:cubicBezTo>
                    <a:pt x="1092432" y="2349576"/>
                    <a:pt x="1095853" y="2368959"/>
                    <a:pt x="1100413" y="2388341"/>
                  </a:cubicBezTo>
                  <a:cubicBezTo>
                    <a:pt x="1078180" y="2396892"/>
                    <a:pt x="1056517" y="2407154"/>
                    <a:pt x="1035424" y="2418555"/>
                  </a:cubicBezTo>
                  <a:cubicBezTo>
                    <a:pt x="972146" y="2454470"/>
                    <a:pt x="918559" y="2505777"/>
                    <a:pt x="884925" y="2570195"/>
                  </a:cubicBezTo>
                  <a:cubicBezTo>
                    <a:pt x="690529" y="2474423"/>
                    <a:pt x="490433" y="2390051"/>
                    <a:pt x="286346" y="2317652"/>
                  </a:cubicBezTo>
                  <a:cubicBezTo>
                    <a:pt x="227628" y="2296559"/>
                    <a:pt x="168341" y="2277177"/>
                    <a:pt x="108483" y="2257794"/>
                  </a:cubicBezTo>
                  <a:cubicBezTo>
                    <a:pt x="92521" y="2252664"/>
                    <a:pt x="85680" y="2277747"/>
                    <a:pt x="101642" y="2282308"/>
                  </a:cubicBezTo>
                  <a:cubicBezTo>
                    <a:pt x="310859" y="2348436"/>
                    <a:pt x="516086" y="2427106"/>
                    <a:pt x="716182" y="2517748"/>
                  </a:cubicBezTo>
                  <a:cubicBezTo>
                    <a:pt x="772620" y="2543402"/>
                    <a:pt x="828488" y="2570195"/>
                    <a:pt x="883784" y="2597559"/>
                  </a:cubicBezTo>
                  <a:cubicBezTo>
                    <a:pt x="889485" y="2600409"/>
                    <a:pt x="898036" y="2599269"/>
                    <a:pt x="901457" y="2592998"/>
                  </a:cubicBezTo>
                  <a:cubicBezTo>
                    <a:pt x="964165" y="2463021"/>
                    <a:pt x="1100983" y="2398033"/>
                    <a:pt x="1237801" y="2379790"/>
                  </a:cubicBezTo>
                  <a:cubicBezTo>
                    <a:pt x="1319322" y="2368959"/>
                    <a:pt x="1402553" y="2372379"/>
                    <a:pt x="1484644" y="2379220"/>
                  </a:cubicBezTo>
                  <a:cubicBezTo>
                    <a:pt x="1567304" y="2386631"/>
                    <a:pt x="1649965" y="2399173"/>
                    <a:pt x="1730916" y="2417415"/>
                  </a:cubicBezTo>
                  <a:cubicBezTo>
                    <a:pt x="1815857" y="2436228"/>
                    <a:pt x="1899658" y="2460741"/>
                    <a:pt x="1981749" y="2490955"/>
                  </a:cubicBezTo>
                  <a:cubicBezTo>
                    <a:pt x="1965787" y="2492665"/>
                    <a:pt x="1949824" y="2494375"/>
                    <a:pt x="1933863" y="2496086"/>
                  </a:cubicBezTo>
                  <a:cubicBezTo>
                    <a:pt x="1932152" y="2492665"/>
                    <a:pt x="1928162" y="2490385"/>
                    <a:pt x="1923601" y="2490385"/>
                  </a:cubicBezTo>
                  <a:cubicBezTo>
                    <a:pt x="1834670" y="2489245"/>
                    <a:pt x="1748018" y="2465301"/>
                    <a:pt x="1661937" y="2445349"/>
                  </a:cubicBezTo>
                  <a:cubicBezTo>
                    <a:pt x="1591818" y="2428817"/>
                    <a:pt x="1522268" y="2416275"/>
                    <a:pt x="1450439" y="2416275"/>
                  </a:cubicBezTo>
                  <a:cubicBezTo>
                    <a:pt x="1385450" y="2416275"/>
                    <a:pt x="1320462" y="2423116"/>
                    <a:pt x="1257184" y="2436228"/>
                  </a:cubicBezTo>
                  <a:cubicBezTo>
                    <a:pt x="1192766" y="2449339"/>
                    <a:pt x="1128917" y="2469292"/>
                    <a:pt x="1069629" y="2497796"/>
                  </a:cubicBezTo>
                  <a:cubicBezTo>
                    <a:pt x="1015472" y="2523449"/>
                    <a:pt x="963025" y="2557654"/>
                    <a:pt x="923120" y="2602690"/>
                  </a:cubicBezTo>
                  <a:cubicBezTo>
                    <a:pt x="918559" y="2607820"/>
                    <a:pt x="913999" y="2612951"/>
                    <a:pt x="910008" y="2618652"/>
                  </a:cubicBezTo>
                  <a:cubicBezTo>
                    <a:pt x="906018" y="2624352"/>
                    <a:pt x="904878" y="2631763"/>
                    <a:pt x="910008" y="2636894"/>
                  </a:cubicBezTo>
                  <a:cubicBezTo>
                    <a:pt x="914569" y="2641455"/>
                    <a:pt x="923690" y="2642595"/>
                    <a:pt x="928251" y="2636894"/>
                  </a:cubicBezTo>
                  <a:cubicBezTo>
                    <a:pt x="964165" y="2591288"/>
                    <a:pt x="1012051" y="2556513"/>
                    <a:pt x="1063358" y="2529720"/>
                  </a:cubicBezTo>
                  <a:cubicBezTo>
                    <a:pt x="1119796" y="2500076"/>
                    <a:pt x="1180793" y="2480124"/>
                    <a:pt x="1242932" y="2465872"/>
                  </a:cubicBezTo>
                  <a:cubicBezTo>
                    <a:pt x="1305640" y="2451620"/>
                    <a:pt x="1369489" y="2443069"/>
                    <a:pt x="1433337" y="2441928"/>
                  </a:cubicBezTo>
                  <a:cubicBezTo>
                    <a:pt x="1462410" y="2441358"/>
                    <a:pt x="1490914" y="2442498"/>
                    <a:pt x="1519988" y="2444779"/>
                  </a:cubicBezTo>
                  <a:cubicBezTo>
                    <a:pt x="1557043" y="2448199"/>
                    <a:pt x="1594098" y="2455610"/>
                    <a:pt x="1631152" y="2464161"/>
                  </a:cubicBezTo>
                  <a:cubicBezTo>
                    <a:pt x="1697852" y="2478983"/>
                    <a:pt x="1763980" y="2497226"/>
                    <a:pt x="1831249" y="2508057"/>
                  </a:cubicBezTo>
                  <a:cubicBezTo>
                    <a:pt x="1736046" y="2518889"/>
                    <a:pt x="1640274" y="2530860"/>
                    <a:pt x="1545071" y="2542262"/>
                  </a:cubicBezTo>
                  <a:cubicBezTo>
                    <a:pt x="1446449" y="2554803"/>
                    <a:pt x="1347826" y="2567345"/>
                    <a:pt x="1249202" y="2579887"/>
                  </a:cubicBezTo>
                  <a:cubicBezTo>
                    <a:pt x="1180793" y="2589008"/>
                    <a:pt x="1112384" y="2597559"/>
                    <a:pt x="1044546" y="2606680"/>
                  </a:cubicBezTo>
                  <a:cubicBezTo>
                    <a:pt x="1030294" y="2608390"/>
                    <a:pt x="1016612" y="2610670"/>
                    <a:pt x="1002360" y="2612381"/>
                  </a:cubicBezTo>
                  <a:cubicBezTo>
                    <a:pt x="965875" y="2617511"/>
                    <a:pt x="952193" y="2669388"/>
                    <a:pt x="945923" y="2699602"/>
                  </a:cubicBezTo>
                  <a:cubicBezTo>
                    <a:pt x="944212" y="2708154"/>
                    <a:pt x="943072" y="2716705"/>
                    <a:pt x="941933" y="2725256"/>
                  </a:cubicBezTo>
                  <a:cubicBezTo>
                    <a:pt x="709342" y="2611811"/>
                    <a:pt x="471050" y="2510337"/>
                    <a:pt x="228198" y="2422546"/>
                  </a:cubicBezTo>
                  <a:cubicBezTo>
                    <a:pt x="157509" y="2396892"/>
                    <a:pt x="86820" y="2372379"/>
                    <a:pt x="15561" y="2349006"/>
                  </a:cubicBezTo>
                  <a:cubicBezTo>
                    <a:pt x="738" y="2344445"/>
                    <a:pt x="-5532" y="2364398"/>
                    <a:pt x="5869" y="2372379"/>
                  </a:cubicBezTo>
                  <a:cubicBezTo>
                    <a:pt x="41214" y="2398033"/>
                    <a:pt x="76559" y="2423686"/>
                    <a:pt x="111903" y="2449339"/>
                  </a:cubicBezTo>
                  <a:cubicBezTo>
                    <a:pt x="192284" y="2508057"/>
                    <a:pt x="272665" y="2566775"/>
                    <a:pt x="352475" y="2626633"/>
                  </a:cubicBezTo>
                  <a:cubicBezTo>
                    <a:pt x="439696" y="2691621"/>
                    <a:pt x="525778" y="2757180"/>
                    <a:pt x="611289" y="2824449"/>
                  </a:cubicBezTo>
                  <a:cubicBezTo>
                    <a:pt x="644923" y="2851242"/>
                    <a:pt x="678558" y="2878036"/>
                    <a:pt x="711052" y="2905969"/>
                  </a:cubicBezTo>
                  <a:cubicBezTo>
                    <a:pt x="723594" y="2916801"/>
                    <a:pt x="735565" y="2927632"/>
                    <a:pt x="747536" y="2938464"/>
                  </a:cubicBezTo>
                  <a:cubicBezTo>
                    <a:pt x="755518" y="2945874"/>
                    <a:pt x="764069" y="2958416"/>
                    <a:pt x="773760" y="2964117"/>
                  </a:cubicBezTo>
                  <a:cubicBezTo>
                    <a:pt x="780601" y="2968107"/>
                    <a:pt x="789152" y="2969818"/>
                    <a:pt x="797703" y="2971528"/>
                  </a:cubicBezTo>
                  <a:cubicBezTo>
                    <a:pt x="797703" y="2972098"/>
                    <a:pt x="797703" y="2972098"/>
                    <a:pt x="797703" y="2972668"/>
                  </a:cubicBezTo>
                  <a:cubicBezTo>
                    <a:pt x="810815" y="3087823"/>
                    <a:pt x="845020" y="3199558"/>
                    <a:pt x="898606" y="3302171"/>
                  </a:cubicBezTo>
                  <a:cubicBezTo>
                    <a:pt x="923120" y="3348347"/>
                    <a:pt x="952763" y="3395094"/>
                    <a:pt x="1000080" y="3420177"/>
                  </a:cubicBezTo>
                  <a:cubicBezTo>
                    <a:pt x="1046256" y="3445260"/>
                    <a:pt x="1101554" y="3449251"/>
                    <a:pt x="1152290" y="3439559"/>
                  </a:cubicBezTo>
                  <a:cubicBezTo>
                    <a:pt x="1176233" y="3434999"/>
                    <a:pt x="1199036" y="3427588"/>
                    <a:pt x="1221839" y="3417897"/>
                  </a:cubicBezTo>
                  <a:cubicBezTo>
                    <a:pt x="1221269" y="3502268"/>
                    <a:pt x="1220699" y="3586639"/>
                    <a:pt x="1219559" y="3671010"/>
                  </a:cubicBezTo>
                  <a:cubicBezTo>
                    <a:pt x="1218989" y="3740559"/>
                    <a:pt x="1217848" y="3810678"/>
                    <a:pt x="1217278" y="3880227"/>
                  </a:cubicBezTo>
                  <a:cubicBezTo>
                    <a:pt x="1216708" y="3937235"/>
                    <a:pt x="1216138" y="3994242"/>
                    <a:pt x="1216138" y="4051820"/>
                  </a:cubicBezTo>
                  <a:cubicBezTo>
                    <a:pt x="1216138" y="4051820"/>
                    <a:pt x="1216138" y="4052390"/>
                    <a:pt x="1216138" y="4052390"/>
                  </a:cubicBezTo>
                  <a:cubicBezTo>
                    <a:pt x="1170532" y="4052390"/>
                    <a:pt x="1124926" y="4052390"/>
                    <a:pt x="1079320" y="4052390"/>
                  </a:cubicBezTo>
                  <a:cubicBezTo>
                    <a:pt x="1001790" y="4052390"/>
                    <a:pt x="924260" y="4052390"/>
                    <a:pt x="846160" y="4052390"/>
                  </a:cubicBezTo>
                  <a:cubicBezTo>
                    <a:pt x="809675" y="4052390"/>
                    <a:pt x="772620" y="4051820"/>
                    <a:pt x="736135" y="4052390"/>
                  </a:cubicBezTo>
                  <a:cubicBezTo>
                    <a:pt x="734425" y="4052390"/>
                    <a:pt x="732715" y="4052390"/>
                    <a:pt x="731575" y="4052390"/>
                  </a:cubicBezTo>
                  <a:cubicBezTo>
                    <a:pt x="715042" y="4052390"/>
                    <a:pt x="715042" y="4078043"/>
                    <a:pt x="731575" y="4078043"/>
                  </a:cubicBezTo>
                  <a:cubicBezTo>
                    <a:pt x="757228" y="4078043"/>
                    <a:pt x="782312" y="4078043"/>
                    <a:pt x="807965" y="4078043"/>
                  </a:cubicBezTo>
                  <a:cubicBezTo>
                    <a:pt x="876374" y="4078043"/>
                    <a:pt x="944783" y="4078043"/>
                    <a:pt x="1013762" y="4078043"/>
                  </a:cubicBezTo>
                  <a:cubicBezTo>
                    <a:pt x="1115235" y="4078043"/>
                    <a:pt x="1216708" y="4078043"/>
                    <a:pt x="1318752" y="4078043"/>
                  </a:cubicBezTo>
                  <a:cubicBezTo>
                    <a:pt x="1442458" y="4078043"/>
                    <a:pt x="1566734" y="4078043"/>
                    <a:pt x="1690440" y="4078043"/>
                  </a:cubicBezTo>
                  <a:cubicBezTo>
                    <a:pt x="1825549" y="4078043"/>
                    <a:pt x="1961226" y="4078043"/>
                    <a:pt x="2096334" y="4078043"/>
                  </a:cubicBezTo>
                  <a:cubicBezTo>
                    <a:pt x="2233722" y="4078043"/>
                    <a:pt x="2371110" y="4078043"/>
                    <a:pt x="2508498" y="4078043"/>
                  </a:cubicBezTo>
                  <a:cubicBezTo>
                    <a:pt x="2635625" y="4078043"/>
                    <a:pt x="2763322" y="4078043"/>
                    <a:pt x="2890448" y="4078043"/>
                  </a:cubicBezTo>
                  <a:cubicBezTo>
                    <a:pt x="2998192" y="4078043"/>
                    <a:pt x="3106506" y="4078043"/>
                    <a:pt x="3214251" y="4078043"/>
                  </a:cubicBezTo>
                  <a:cubicBezTo>
                    <a:pt x="3287791" y="4078043"/>
                    <a:pt x="3360760" y="4078043"/>
                    <a:pt x="3434300" y="4078043"/>
                  </a:cubicBezTo>
                  <a:cubicBezTo>
                    <a:pt x="3438290" y="4078043"/>
                    <a:pt x="3442851" y="4078043"/>
                    <a:pt x="3446841" y="4078043"/>
                  </a:cubicBezTo>
                  <a:cubicBezTo>
                    <a:pt x="3483326" y="4078043"/>
                    <a:pt x="3520381" y="4078613"/>
                    <a:pt x="3556866" y="4078043"/>
                  </a:cubicBezTo>
                  <a:cubicBezTo>
                    <a:pt x="3558576" y="4078043"/>
                    <a:pt x="3560286" y="4078043"/>
                    <a:pt x="3561426" y="4078043"/>
                  </a:cubicBezTo>
                  <a:cubicBezTo>
                    <a:pt x="3604182" y="4078043"/>
                    <a:pt x="3646938" y="4078043"/>
                    <a:pt x="3689693" y="4078043"/>
                  </a:cubicBezTo>
                  <a:cubicBezTo>
                    <a:pt x="3762093" y="4078043"/>
                    <a:pt x="3835062" y="4078043"/>
                    <a:pt x="3907462" y="4078043"/>
                  </a:cubicBezTo>
                  <a:cubicBezTo>
                    <a:pt x="3970170" y="4078043"/>
                    <a:pt x="4033448" y="4078043"/>
                    <a:pt x="4096156" y="4078043"/>
                  </a:cubicBezTo>
                  <a:cubicBezTo>
                    <a:pt x="4126940" y="4078043"/>
                    <a:pt x="4157155" y="4079183"/>
                    <a:pt x="4187938" y="4078043"/>
                  </a:cubicBezTo>
                  <a:cubicBezTo>
                    <a:pt x="4188509" y="4078043"/>
                    <a:pt x="4188509" y="4078043"/>
                    <a:pt x="4189079" y="4078043"/>
                  </a:cubicBezTo>
                  <a:cubicBezTo>
                    <a:pt x="4193069" y="4078043"/>
                    <a:pt x="4195919" y="4076903"/>
                    <a:pt x="4197630" y="4074623"/>
                  </a:cubicBezTo>
                  <a:cubicBezTo>
                    <a:pt x="4197630" y="4074623"/>
                    <a:pt x="4198200" y="4074623"/>
                    <a:pt x="4198200" y="4074053"/>
                  </a:cubicBezTo>
                  <a:cubicBezTo>
                    <a:pt x="4198200" y="4074053"/>
                    <a:pt x="4198200" y="4074053"/>
                    <a:pt x="4198200" y="4074053"/>
                  </a:cubicBezTo>
                  <a:cubicBezTo>
                    <a:pt x="4200480" y="4071772"/>
                    <a:pt x="4201620" y="4068922"/>
                    <a:pt x="4201620" y="4065501"/>
                  </a:cubicBezTo>
                  <a:cubicBezTo>
                    <a:pt x="4201620" y="4048399"/>
                    <a:pt x="4201620" y="4031297"/>
                    <a:pt x="4201620" y="4014195"/>
                  </a:cubicBezTo>
                  <a:cubicBezTo>
                    <a:pt x="4201620" y="3973149"/>
                    <a:pt x="4201620" y="3932674"/>
                    <a:pt x="4201620" y="3891629"/>
                  </a:cubicBezTo>
                  <a:cubicBezTo>
                    <a:pt x="4201620" y="3842602"/>
                    <a:pt x="4201620" y="3793006"/>
                    <a:pt x="4201620" y="3743979"/>
                  </a:cubicBezTo>
                  <a:cubicBezTo>
                    <a:pt x="4201620" y="3701224"/>
                    <a:pt x="4201620" y="3658468"/>
                    <a:pt x="4201620" y="3615712"/>
                  </a:cubicBezTo>
                  <a:cubicBezTo>
                    <a:pt x="4201620" y="3595190"/>
                    <a:pt x="4202761" y="3574097"/>
                    <a:pt x="4201620" y="3553574"/>
                  </a:cubicBezTo>
                  <a:cubicBezTo>
                    <a:pt x="4201620" y="3553004"/>
                    <a:pt x="4201620" y="3553004"/>
                    <a:pt x="4201620" y="3552434"/>
                  </a:cubicBezTo>
                  <a:cubicBezTo>
                    <a:pt x="4201620" y="3545593"/>
                    <a:pt x="4195919" y="3539323"/>
                    <a:pt x="4188509" y="3539323"/>
                  </a:cubicBezTo>
                  <a:cubicBezTo>
                    <a:pt x="4163425" y="3539323"/>
                    <a:pt x="4138342" y="3539323"/>
                    <a:pt x="4113259" y="3539323"/>
                  </a:cubicBezTo>
                  <a:cubicBezTo>
                    <a:pt x="4052831" y="3539323"/>
                    <a:pt x="3992973" y="3539323"/>
                    <a:pt x="3932545" y="3539323"/>
                  </a:cubicBezTo>
                  <a:cubicBezTo>
                    <a:pt x="3907462" y="3539323"/>
                    <a:pt x="3882378" y="3539323"/>
                    <a:pt x="3857295" y="3539323"/>
                  </a:cubicBezTo>
                  <a:cubicBezTo>
                    <a:pt x="3859005" y="3464643"/>
                    <a:pt x="3872117" y="3391103"/>
                    <a:pt x="3894350" y="3319844"/>
                  </a:cubicBezTo>
                  <a:cubicBezTo>
                    <a:pt x="3894920" y="3319273"/>
                    <a:pt x="3894920" y="3318134"/>
                    <a:pt x="3894920" y="3317563"/>
                  </a:cubicBezTo>
                  <a:cubicBezTo>
                    <a:pt x="3899480" y="3303311"/>
                    <a:pt x="3904611" y="3289060"/>
                    <a:pt x="3910312" y="3274808"/>
                  </a:cubicBezTo>
                  <a:cubicBezTo>
                    <a:pt x="3926844" y="3232052"/>
                    <a:pt x="3946797" y="3189867"/>
                    <a:pt x="3971880" y="3151101"/>
                  </a:cubicBezTo>
                  <a:cubicBezTo>
                    <a:pt x="3986702" y="3128298"/>
                    <a:pt x="4003234" y="3106636"/>
                    <a:pt x="4022616" y="3088393"/>
                  </a:cubicBezTo>
                  <a:cubicBezTo>
                    <a:pt x="4045990" y="3130579"/>
                    <a:pt x="4084755" y="3157372"/>
                    <a:pt x="4132071" y="3167064"/>
                  </a:cubicBezTo>
                  <a:cubicBezTo>
                    <a:pt x="4184518" y="3177895"/>
                    <a:pt x="4238105" y="3173334"/>
                    <a:pt x="4285991" y="3146541"/>
                  </a:cubicBezTo>
                  <a:cubicBezTo>
                    <a:pt x="4313355" y="3131149"/>
                    <a:pt x="4336158" y="3110056"/>
                    <a:pt x="4353831" y="3084973"/>
                  </a:cubicBezTo>
                  <a:cubicBezTo>
                    <a:pt x="4364662" y="3076422"/>
                    <a:pt x="4361242" y="3067871"/>
                    <a:pt x="4356110" y="3064450"/>
                  </a:cubicBezTo>
                  <a:close/>
                  <a:moveTo>
                    <a:pt x="1340985" y="1415794"/>
                  </a:moveTo>
                  <a:lnTo>
                    <a:pt x="1396852" y="1392421"/>
                  </a:lnTo>
                  <a:cubicBezTo>
                    <a:pt x="1378610" y="1400972"/>
                    <a:pt x="1360367" y="1409523"/>
                    <a:pt x="1342125" y="1418074"/>
                  </a:cubicBezTo>
                  <a:cubicBezTo>
                    <a:pt x="1341555" y="1417504"/>
                    <a:pt x="1340985" y="1416364"/>
                    <a:pt x="1340985" y="1415794"/>
                  </a:cubicBezTo>
                  <a:close/>
                  <a:moveTo>
                    <a:pt x="1031434" y="3401934"/>
                  </a:moveTo>
                  <a:cubicBezTo>
                    <a:pt x="985258" y="3381982"/>
                    <a:pt x="955614" y="3340937"/>
                    <a:pt x="932241" y="3298181"/>
                  </a:cubicBezTo>
                  <a:cubicBezTo>
                    <a:pt x="906587" y="3250864"/>
                    <a:pt x="884925" y="3201268"/>
                    <a:pt x="867823" y="3149961"/>
                  </a:cubicBezTo>
                  <a:cubicBezTo>
                    <a:pt x="849580" y="3093524"/>
                    <a:pt x="836469" y="3035376"/>
                    <a:pt x="829057" y="2976659"/>
                  </a:cubicBezTo>
                  <a:cubicBezTo>
                    <a:pt x="843309" y="2980649"/>
                    <a:pt x="857561" y="2985210"/>
                    <a:pt x="871813" y="2989200"/>
                  </a:cubicBezTo>
                  <a:cubicBezTo>
                    <a:pt x="912858" y="3001172"/>
                    <a:pt x="953904" y="3013144"/>
                    <a:pt x="994949" y="3025685"/>
                  </a:cubicBezTo>
                  <a:cubicBezTo>
                    <a:pt x="996090" y="3026255"/>
                    <a:pt x="997230" y="3026255"/>
                    <a:pt x="998369" y="3026825"/>
                  </a:cubicBezTo>
                  <a:cubicBezTo>
                    <a:pt x="1060508" y="3096944"/>
                    <a:pt x="1124926" y="3164213"/>
                    <a:pt x="1190485" y="3230912"/>
                  </a:cubicBezTo>
                  <a:cubicBezTo>
                    <a:pt x="1223549" y="3264546"/>
                    <a:pt x="1256044" y="3299321"/>
                    <a:pt x="1291958" y="3328965"/>
                  </a:cubicBezTo>
                  <a:cubicBezTo>
                    <a:pt x="1297089" y="3333525"/>
                    <a:pt x="1302790" y="3337516"/>
                    <a:pt x="1308490" y="3341506"/>
                  </a:cubicBezTo>
                  <a:cubicBezTo>
                    <a:pt x="1228110" y="3392243"/>
                    <a:pt x="1126636" y="3442410"/>
                    <a:pt x="1031434" y="3401934"/>
                  </a:cubicBezTo>
                  <a:close/>
                  <a:moveTo>
                    <a:pt x="4102427" y="3562695"/>
                  </a:moveTo>
                  <a:cubicBezTo>
                    <a:pt x="4122950" y="3562695"/>
                    <a:pt x="4144043" y="3562695"/>
                    <a:pt x="4164565" y="3562695"/>
                  </a:cubicBezTo>
                  <a:cubicBezTo>
                    <a:pt x="4170266" y="3562695"/>
                    <a:pt x="4176537" y="3562695"/>
                    <a:pt x="4182808" y="3563266"/>
                  </a:cubicBezTo>
                  <a:cubicBezTo>
                    <a:pt x="4182808" y="3575807"/>
                    <a:pt x="4182808" y="3588349"/>
                    <a:pt x="4182808" y="3601460"/>
                  </a:cubicBezTo>
                  <a:cubicBezTo>
                    <a:pt x="4182808" y="3642506"/>
                    <a:pt x="4182808" y="3682981"/>
                    <a:pt x="4182808" y="3724027"/>
                  </a:cubicBezTo>
                  <a:cubicBezTo>
                    <a:pt x="4182808" y="3773053"/>
                    <a:pt x="4182808" y="3822650"/>
                    <a:pt x="4182808" y="3871676"/>
                  </a:cubicBezTo>
                  <a:cubicBezTo>
                    <a:pt x="4182808" y="3914432"/>
                    <a:pt x="4182808" y="3957187"/>
                    <a:pt x="4182808" y="3999943"/>
                  </a:cubicBezTo>
                  <a:cubicBezTo>
                    <a:pt x="4182808" y="4016475"/>
                    <a:pt x="4182237" y="4033577"/>
                    <a:pt x="4182808" y="4050109"/>
                  </a:cubicBezTo>
                  <a:cubicBezTo>
                    <a:pt x="4162285" y="4050109"/>
                    <a:pt x="4141192" y="4050109"/>
                    <a:pt x="4120670" y="4050109"/>
                  </a:cubicBezTo>
                  <a:cubicBezTo>
                    <a:pt x="4060242" y="4050109"/>
                    <a:pt x="4000384" y="4050109"/>
                    <a:pt x="3939956" y="4050109"/>
                  </a:cubicBezTo>
                  <a:cubicBezTo>
                    <a:pt x="3867556" y="4050109"/>
                    <a:pt x="3794587" y="4050109"/>
                    <a:pt x="3722187" y="4050109"/>
                  </a:cubicBezTo>
                  <a:cubicBezTo>
                    <a:pt x="3670881" y="4050109"/>
                    <a:pt x="3619574" y="4050109"/>
                    <a:pt x="3567697" y="4050109"/>
                  </a:cubicBezTo>
                  <a:cubicBezTo>
                    <a:pt x="3556296" y="4050109"/>
                    <a:pt x="3544324" y="4050109"/>
                    <a:pt x="3532923" y="4050109"/>
                  </a:cubicBezTo>
                  <a:cubicBezTo>
                    <a:pt x="3519241" y="4050109"/>
                    <a:pt x="3504989" y="4050109"/>
                    <a:pt x="3491307" y="4050109"/>
                  </a:cubicBezTo>
                  <a:cubicBezTo>
                    <a:pt x="3484466" y="4050109"/>
                    <a:pt x="3477625" y="4050109"/>
                    <a:pt x="3470784" y="4050109"/>
                  </a:cubicBezTo>
                  <a:cubicBezTo>
                    <a:pt x="3465084" y="4050109"/>
                    <a:pt x="3458813" y="4050109"/>
                    <a:pt x="3452542" y="4049539"/>
                  </a:cubicBezTo>
                  <a:cubicBezTo>
                    <a:pt x="3452542" y="4036998"/>
                    <a:pt x="3452542" y="4024456"/>
                    <a:pt x="3452542" y="4011344"/>
                  </a:cubicBezTo>
                  <a:cubicBezTo>
                    <a:pt x="3452542" y="3970299"/>
                    <a:pt x="3452542" y="3929824"/>
                    <a:pt x="3452542" y="3888778"/>
                  </a:cubicBezTo>
                  <a:cubicBezTo>
                    <a:pt x="3452542" y="3839752"/>
                    <a:pt x="3452542" y="3790155"/>
                    <a:pt x="3452542" y="3741129"/>
                  </a:cubicBezTo>
                  <a:cubicBezTo>
                    <a:pt x="3452542" y="3698373"/>
                    <a:pt x="3452542" y="3655618"/>
                    <a:pt x="3452542" y="3612862"/>
                  </a:cubicBezTo>
                  <a:cubicBezTo>
                    <a:pt x="3452542" y="3598610"/>
                    <a:pt x="3452542" y="3584928"/>
                    <a:pt x="3452542" y="3570677"/>
                  </a:cubicBezTo>
                  <a:cubicBezTo>
                    <a:pt x="3452542" y="3567826"/>
                    <a:pt x="3452542" y="3564976"/>
                    <a:pt x="3452542" y="3562126"/>
                  </a:cubicBezTo>
                  <a:cubicBezTo>
                    <a:pt x="3473065" y="3562126"/>
                    <a:pt x="3494157" y="3562126"/>
                    <a:pt x="3514680" y="3562126"/>
                  </a:cubicBezTo>
                  <a:cubicBezTo>
                    <a:pt x="3575108" y="3562126"/>
                    <a:pt x="3634966" y="3562126"/>
                    <a:pt x="3695394" y="3562126"/>
                  </a:cubicBezTo>
                  <a:cubicBezTo>
                    <a:pt x="3767793" y="3562126"/>
                    <a:pt x="3840763" y="3562126"/>
                    <a:pt x="3913162" y="3562126"/>
                  </a:cubicBezTo>
                  <a:cubicBezTo>
                    <a:pt x="3976441" y="3562695"/>
                    <a:pt x="4039149" y="3562695"/>
                    <a:pt x="4102427" y="35626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250DE1D-026E-4F73-8F92-8D067A4E39EE}"/>
                </a:ext>
              </a:extLst>
            </p:cNvPr>
            <p:cNvSpPr/>
            <p:nvPr/>
          </p:nvSpPr>
          <p:spPr>
            <a:xfrm>
              <a:off x="10543670" y="4001086"/>
              <a:ext cx="314972" cy="397716"/>
            </a:xfrm>
            <a:custGeom>
              <a:avLst/>
              <a:gdLst>
                <a:gd name="connsiteX0" fmla="*/ 6164 w 243308"/>
                <a:gd name="connsiteY0" fmla="*/ 23935 h 307226"/>
                <a:gd name="connsiteX1" fmla="*/ 190869 w 243308"/>
                <a:gd name="connsiteY1" fmla="*/ 225172 h 307226"/>
                <a:gd name="connsiteX2" fmla="*/ 218232 w 243308"/>
                <a:gd name="connsiteY2" fmla="*/ 298141 h 307226"/>
                <a:gd name="connsiteX3" fmla="*/ 242745 w 243308"/>
                <a:gd name="connsiteY3" fmla="*/ 291300 h 307226"/>
                <a:gd name="connsiteX4" fmla="*/ 85975 w 243308"/>
                <a:gd name="connsiteY4" fmla="*/ 49019 h 307226"/>
                <a:gd name="connsiteX5" fmla="*/ 18706 w 243308"/>
                <a:gd name="connsiteY5" fmla="*/ 1702 h 307226"/>
                <a:gd name="connsiteX6" fmla="*/ 6164 w 243308"/>
                <a:gd name="connsiteY6" fmla="*/ 23935 h 30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308" h="307226">
                  <a:moveTo>
                    <a:pt x="6164" y="23935"/>
                  </a:moveTo>
                  <a:cubicBezTo>
                    <a:pt x="85975" y="70681"/>
                    <a:pt x="150964" y="141371"/>
                    <a:pt x="190869" y="225172"/>
                  </a:cubicBezTo>
                  <a:cubicBezTo>
                    <a:pt x="202270" y="248545"/>
                    <a:pt x="211391" y="273058"/>
                    <a:pt x="218232" y="298141"/>
                  </a:cubicBezTo>
                  <a:cubicBezTo>
                    <a:pt x="222793" y="314103"/>
                    <a:pt x="247306" y="307262"/>
                    <a:pt x="242745" y="291300"/>
                  </a:cubicBezTo>
                  <a:cubicBezTo>
                    <a:pt x="216522" y="197238"/>
                    <a:pt x="161224" y="111727"/>
                    <a:pt x="85975" y="49019"/>
                  </a:cubicBezTo>
                  <a:cubicBezTo>
                    <a:pt x="64882" y="31346"/>
                    <a:pt x="42649" y="15384"/>
                    <a:pt x="18706" y="1702"/>
                  </a:cubicBezTo>
                  <a:cubicBezTo>
                    <a:pt x="5024" y="-6279"/>
                    <a:pt x="-8088" y="15954"/>
                    <a:pt x="6164" y="239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6BF092D-854E-4E4F-9BEA-245D40F42D5F}"/>
                </a:ext>
              </a:extLst>
            </p:cNvPr>
            <p:cNvSpPr/>
            <p:nvPr/>
          </p:nvSpPr>
          <p:spPr>
            <a:xfrm>
              <a:off x="11171320" y="4952805"/>
              <a:ext cx="428284" cy="138841"/>
            </a:xfrm>
            <a:custGeom>
              <a:avLst/>
              <a:gdLst>
                <a:gd name="connsiteX0" fmla="*/ 22416 w 330839"/>
                <a:gd name="connsiteY0" fmla="*/ 75458 h 107251"/>
                <a:gd name="connsiteX1" fmla="*/ 137571 w 330839"/>
                <a:gd name="connsiteY1" fmla="*/ 25862 h 107251"/>
                <a:gd name="connsiteX2" fmla="*/ 256716 w 330839"/>
                <a:gd name="connsiteY2" fmla="*/ 55506 h 107251"/>
                <a:gd name="connsiteX3" fmla="*/ 309164 w 330839"/>
                <a:gd name="connsiteY3" fmla="*/ 103392 h 107251"/>
                <a:gd name="connsiteX4" fmla="*/ 327406 w 330839"/>
                <a:gd name="connsiteY4" fmla="*/ 103392 h 107251"/>
                <a:gd name="connsiteX5" fmla="*/ 327406 w 330839"/>
                <a:gd name="connsiteY5" fmla="*/ 85149 h 107251"/>
                <a:gd name="connsiteX6" fmla="*/ 73723 w 330839"/>
                <a:gd name="connsiteY6" fmla="*/ 14460 h 107251"/>
                <a:gd name="connsiteX7" fmla="*/ 3603 w 330839"/>
                <a:gd name="connsiteY7" fmla="*/ 57216 h 107251"/>
                <a:gd name="connsiteX8" fmla="*/ 22416 w 330839"/>
                <a:gd name="connsiteY8" fmla="*/ 75458 h 1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839" h="107251">
                  <a:moveTo>
                    <a:pt x="22416" y="75458"/>
                  </a:moveTo>
                  <a:cubicBezTo>
                    <a:pt x="54340" y="46955"/>
                    <a:pt x="95385" y="29282"/>
                    <a:pt x="137571" y="25862"/>
                  </a:cubicBezTo>
                  <a:cubicBezTo>
                    <a:pt x="179757" y="22441"/>
                    <a:pt x="221372" y="33273"/>
                    <a:pt x="256716" y="55506"/>
                  </a:cubicBezTo>
                  <a:cubicBezTo>
                    <a:pt x="277239" y="68047"/>
                    <a:pt x="294912" y="84579"/>
                    <a:pt x="309164" y="103392"/>
                  </a:cubicBezTo>
                  <a:cubicBezTo>
                    <a:pt x="313154" y="109092"/>
                    <a:pt x="322845" y="107952"/>
                    <a:pt x="327406" y="103392"/>
                  </a:cubicBezTo>
                  <a:cubicBezTo>
                    <a:pt x="332536" y="98261"/>
                    <a:pt x="331397" y="90850"/>
                    <a:pt x="327406" y="85149"/>
                  </a:cubicBezTo>
                  <a:cubicBezTo>
                    <a:pt x="268688" y="9329"/>
                    <a:pt x="163224" y="-20315"/>
                    <a:pt x="73723" y="14460"/>
                  </a:cubicBezTo>
                  <a:cubicBezTo>
                    <a:pt x="48070" y="24721"/>
                    <a:pt x="24696" y="38973"/>
                    <a:pt x="3603" y="57216"/>
                  </a:cubicBezTo>
                  <a:cubicBezTo>
                    <a:pt x="-7798" y="68617"/>
                    <a:pt x="10444" y="86289"/>
                    <a:pt x="22416" y="75458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B03690B-648D-464F-AF00-C3304E809B13}"/>
                </a:ext>
              </a:extLst>
            </p:cNvPr>
            <p:cNvSpPr/>
            <p:nvPr/>
          </p:nvSpPr>
          <p:spPr>
            <a:xfrm>
              <a:off x="10674324" y="3332179"/>
              <a:ext cx="142976" cy="186721"/>
            </a:xfrm>
            <a:custGeom>
              <a:avLst/>
              <a:gdLst>
                <a:gd name="connsiteX0" fmla="*/ 84811 w 110445"/>
                <a:gd name="connsiteY0" fmla="*/ 134755 h 144237"/>
                <a:gd name="connsiteX1" fmla="*/ 100772 w 110445"/>
                <a:gd name="connsiteY1" fmla="*/ 143876 h 144237"/>
                <a:gd name="connsiteX2" fmla="*/ 109894 w 110445"/>
                <a:gd name="connsiteY2" fmla="*/ 127914 h 144237"/>
                <a:gd name="connsiteX3" fmla="*/ 22102 w 110445"/>
                <a:gd name="connsiteY3" fmla="*/ 3637 h 144237"/>
                <a:gd name="connsiteX4" fmla="*/ 3860 w 110445"/>
                <a:gd name="connsiteY4" fmla="*/ 3637 h 144237"/>
                <a:gd name="connsiteX5" fmla="*/ 3860 w 110445"/>
                <a:gd name="connsiteY5" fmla="*/ 21880 h 144237"/>
                <a:gd name="connsiteX6" fmla="*/ 84811 w 110445"/>
                <a:gd name="connsiteY6" fmla="*/ 134755 h 14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45" h="144237">
                  <a:moveTo>
                    <a:pt x="84811" y="134755"/>
                  </a:moveTo>
                  <a:cubicBezTo>
                    <a:pt x="87091" y="141025"/>
                    <a:pt x="93362" y="145586"/>
                    <a:pt x="100772" y="143876"/>
                  </a:cubicBezTo>
                  <a:cubicBezTo>
                    <a:pt x="107044" y="142166"/>
                    <a:pt x="112174" y="134755"/>
                    <a:pt x="109894" y="127914"/>
                  </a:cubicBezTo>
                  <a:cubicBezTo>
                    <a:pt x="92792" y="79457"/>
                    <a:pt x="62578" y="35561"/>
                    <a:pt x="22102" y="3637"/>
                  </a:cubicBezTo>
                  <a:cubicBezTo>
                    <a:pt x="16402" y="-923"/>
                    <a:pt x="8990" y="-1493"/>
                    <a:pt x="3860" y="3637"/>
                  </a:cubicBezTo>
                  <a:cubicBezTo>
                    <a:pt x="-701" y="8198"/>
                    <a:pt x="-1841" y="17319"/>
                    <a:pt x="3860" y="21880"/>
                  </a:cubicBezTo>
                  <a:cubicBezTo>
                    <a:pt x="40915" y="50954"/>
                    <a:pt x="69418" y="90289"/>
                    <a:pt x="84811" y="13475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AA1E406-63EA-48A8-B50A-6BC72AEBB93F}"/>
                </a:ext>
              </a:extLst>
            </p:cNvPr>
            <p:cNvSpPr/>
            <p:nvPr/>
          </p:nvSpPr>
          <p:spPr>
            <a:xfrm>
              <a:off x="10823238" y="3183434"/>
              <a:ext cx="89276" cy="235323"/>
            </a:xfrm>
            <a:custGeom>
              <a:avLst/>
              <a:gdLst>
                <a:gd name="connsiteX0" fmla="*/ 43889 w 68964"/>
                <a:gd name="connsiteY0" fmla="*/ 172697 h 181781"/>
                <a:gd name="connsiteX1" fmla="*/ 68401 w 68964"/>
                <a:gd name="connsiteY1" fmla="*/ 165856 h 181781"/>
                <a:gd name="connsiteX2" fmla="*/ 25076 w 68964"/>
                <a:gd name="connsiteY2" fmla="*/ 9085 h 181781"/>
                <a:gd name="connsiteX3" fmla="*/ 563 w 68964"/>
                <a:gd name="connsiteY3" fmla="*/ 15926 h 181781"/>
                <a:gd name="connsiteX4" fmla="*/ 43889 w 68964"/>
                <a:gd name="connsiteY4" fmla="*/ 172697 h 18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4" h="181781">
                  <a:moveTo>
                    <a:pt x="43889" y="172697"/>
                  </a:moveTo>
                  <a:cubicBezTo>
                    <a:pt x="48449" y="188659"/>
                    <a:pt x="72962" y="181818"/>
                    <a:pt x="68401" y="165856"/>
                  </a:cubicBezTo>
                  <a:cubicBezTo>
                    <a:pt x="54149" y="113409"/>
                    <a:pt x="39328" y="61532"/>
                    <a:pt x="25076" y="9085"/>
                  </a:cubicBezTo>
                  <a:cubicBezTo>
                    <a:pt x="20516" y="-6877"/>
                    <a:pt x="-3998" y="-36"/>
                    <a:pt x="563" y="15926"/>
                  </a:cubicBezTo>
                  <a:cubicBezTo>
                    <a:pt x="14815" y="67803"/>
                    <a:pt x="29637" y="120250"/>
                    <a:pt x="43889" y="172697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F4DA74C-0EA8-41B8-BA90-CB2EEAF9EDEC}"/>
                </a:ext>
              </a:extLst>
            </p:cNvPr>
            <p:cNvSpPr/>
            <p:nvPr/>
          </p:nvSpPr>
          <p:spPr>
            <a:xfrm>
              <a:off x="11009980" y="3274133"/>
              <a:ext cx="62386" cy="186000"/>
            </a:xfrm>
            <a:custGeom>
              <a:avLst/>
              <a:gdLst>
                <a:gd name="connsiteX0" fmla="*/ 13650 w 48192"/>
                <a:gd name="connsiteY0" fmla="*/ 143681 h 143680"/>
                <a:gd name="connsiteX1" fmla="*/ 26761 w 48192"/>
                <a:gd name="connsiteY1" fmla="*/ 130569 h 143680"/>
                <a:gd name="connsiteX2" fmla="*/ 46714 w 48192"/>
                <a:gd name="connsiteY2" fmla="*/ 19404 h 143680"/>
                <a:gd name="connsiteX3" fmla="*/ 42154 w 48192"/>
                <a:gd name="connsiteY3" fmla="*/ 1732 h 143680"/>
                <a:gd name="connsiteX4" fmla="*/ 24481 w 48192"/>
                <a:gd name="connsiteY4" fmla="*/ 6292 h 143680"/>
                <a:gd name="connsiteX5" fmla="*/ 538 w 48192"/>
                <a:gd name="connsiteY5" fmla="*/ 130569 h 143680"/>
                <a:gd name="connsiteX6" fmla="*/ 13650 w 48192"/>
                <a:gd name="connsiteY6" fmla="*/ 143681 h 14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92" h="143680">
                  <a:moveTo>
                    <a:pt x="13650" y="143681"/>
                  </a:moveTo>
                  <a:cubicBezTo>
                    <a:pt x="19921" y="143681"/>
                    <a:pt x="26761" y="137980"/>
                    <a:pt x="26761" y="130569"/>
                  </a:cubicBezTo>
                  <a:cubicBezTo>
                    <a:pt x="23911" y="92374"/>
                    <a:pt x="30752" y="53609"/>
                    <a:pt x="46714" y="19404"/>
                  </a:cubicBezTo>
                  <a:cubicBezTo>
                    <a:pt x="49564" y="13133"/>
                    <a:pt x="48424" y="5722"/>
                    <a:pt x="42154" y="1732"/>
                  </a:cubicBezTo>
                  <a:cubicBezTo>
                    <a:pt x="36453" y="-1688"/>
                    <a:pt x="27332" y="22"/>
                    <a:pt x="24481" y="6292"/>
                  </a:cubicBezTo>
                  <a:cubicBezTo>
                    <a:pt x="6239" y="45057"/>
                    <a:pt x="-2313" y="87813"/>
                    <a:pt x="538" y="130569"/>
                  </a:cubicBezTo>
                  <a:cubicBezTo>
                    <a:pt x="1108" y="137980"/>
                    <a:pt x="6239" y="143681"/>
                    <a:pt x="13650" y="143681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33CA55D-E330-4A4F-96A8-BB1716C3364C}"/>
              </a:ext>
            </a:extLst>
          </p:cNvPr>
          <p:cNvSpPr txBox="1"/>
          <p:nvPr/>
        </p:nvSpPr>
        <p:spPr>
          <a:xfrm>
            <a:off x="569534" y="2168001"/>
            <a:ext cx="609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+mj-lt"/>
              </a:rPr>
              <a:t>t1</a:t>
            </a:r>
            <a:endParaRPr lang="id-ID" sz="6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1" name="TextBox 34">
            <a:extLst>
              <a:ext uri="{FF2B5EF4-FFF2-40B4-BE49-F238E27FC236}">
                <a16:creationId xmlns:a16="http://schemas.microsoft.com/office/drawing/2014/main" id="{DCAC4C0C-724C-490B-9C3C-560CEB99EF68}"/>
              </a:ext>
            </a:extLst>
          </p:cNvPr>
          <p:cNvSpPr txBox="1"/>
          <p:nvPr/>
        </p:nvSpPr>
        <p:spPr>
          <a:xfrm>
            <a:off x="119798" y="5160302"/>
            <a:ext cx="6542227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spc="300" dirty="0"/>
              <a:t>#t3#</a:t>
            </a:r>
            <a:endParaRPr lang="id-ID" sz="1200" spc="300" dirty="0"/>
          </a:p>
        </p:txBody>
      </p:sp>
      <p:grpSp>
        <p:nvGrpSpPr>
          <p:cNvPr id="41" name="Graphic 1">
            <a:extLst>
              <a:ext uri="{FF2B5EF4-FFF2-40B4-BE49-F238E27FC236}">
                <a16:creationId xmlns:a16="http://schemas.microsoft.com/office/drawing/2014/main" id="{E2EE92A2-048E-4BB5-BDB1-148BC7A9A6A4}"/>
              </a:ext>
            </a:extLst>
          </p:cNvPr>
          <p:cNvGrpSpPr/>
          <p:nvPr/>
        </p:nvGrpSpPr>
        <p:grpSpPr>
          <a:xfrm flipH="1">
            <a:off x="122277" y="5737401"/>
            <a:ext cx="2722720" cy="961407"/>
            <a:chOff x="7309716" y="5073866"/>
            <a:chExt cx="2722720" cy="961407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3DE883-C3AE-4E79-A6BA-72AA9F3BDDD7}"/>
                </a:ext>
              </a:extLst>
            </p:cNvPr>
            <p:cNvSpPr/>
            <p:nvPr/>
          </p:nvSpPr>
          <p:spPr>
            <a:xfrm>
              <a:off x="730971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18A044-FDF8-4F5A-A57B-A00A425C12E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C7123C-515A-4C54-A5C7-BD72EC1B2207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7B4524-95EB-42B4-A250-4723B951A07D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29C09A-0EAA-4713-8D22-913503F0BFC2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2C72DC-4265-459A-80F7-1C2781F92813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BEF9FA-6BD4-4B71-8908-384EB841A0A4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CDC35B-5B09-4F45-B029-F3FD127C4EC3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00EAFD-7E20-4559-895B-DFC55812617C}"/>
                </a:ext>
              </a:extLst>
            </p:cNvPr>
            <p:cNvSpPr/>
            <p:nvPr/>
          </p:nvSpPr>
          <p:spPr>
            <a:xfrm>
              <a:off x="730971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2964E6-9402-4B21-AE31-801535010D41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1CD988-110E-445D-B250-2A0E29F04600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55BAC2-D0FD-473D-83C3-CB3CFD27D5A6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D0EA94-CC7C-4E87-A0D2-98093F764DA4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781D2BD-5982-4C47-A143-22D70CFCC84A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0E52F1-B2EC-4B6D-AC59-E1D557BB2645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87B14F-7587-4BE5-BC84-23517A894CA2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13A92B-9A7A-4343-AC5D-9F1943CB8C2B}"/>
                </a:ext>
              </a:extLst>
            </p:cNvPr>
            <p:cNvSpPr/>
            <p:nvPr/>
          </p:nvSpPr>
          <p:spPr>
            <a:xfrm>
              <a:off x="730971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B9631C-660D-4A5B-B2E9-240ADEA67BAA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9058FF-C5CC-4C06-BB90-E2377EB70088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8A679B-0A18-4ABE-BC98-7917A20BCD9A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540A82-BEA9-49F6-9E8F-66171701FFC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84F115-AB53-4465-B154-038C10C296D0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2973F9-9A9A-4C72-BC23-EDE4225B463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FD4CDE7-F0E4-4DA3-B113-A6B56422F73C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6" name="TextBox 34">
            <a:extLst>
              <a:ext uri="{FF2B5EF4-FFF2-40B4-BE49-F238E27FC236}">
                <a16:creationId xmlns:a16="http://schemas.microsoft.com/office/drawing/2014/main" id="{2CF04DB8-09F5-AD4E-B7AA-EF01680AE11D}"/>
              </a:ext>
            </a:extLst>
          </p:cNvPr>
          <p:cNvSpPr txBox="1"/>
          <p:nvPr/>
        </p:nvSpPr>
        <p:spPr>
          <a:xfrm>
            <a:off x="629605" y="3685723"/>
            <a:ext cx="5833971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spc="300" dirty="0"/>
              <a:t>t2</a:t>
            </a:r>
            <a:endParaRPr lang="id-ID" sz="1600" spc="300" dirty="0"/>
          </a:p>
        </p:txBody>
      </p:sp>
    </p:spTree>
    <p:extLst>
      <p:ext uri="{BB962C8B-B14F-4D97-AF65-F5344CB8AC3E}">
        <p14:creationId xmlns:p14="http://schemas.microsoft.com/office/powerpoint/2010/main" val="20423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BF58D4-A95B-4523-97A0-56D0060A3C82}"/>
              </a:ext>
            </a:extLst>
          </p:cNvPr>
          <p:cNvSpPr/>
          <p:nvPr/>
        </p:nvSpPr>
        <p:spPr>
          <a:xfrm>
            <a:off x="832937" y="2355450"/>
            <a:ext cx="10620226" cy="39255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0369"/>
            <a:ext cx="9144000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46" name="Graphic 1">
            <a:extLst>
              <a:ext uri="{FF2B5EF4-FFF2-40B4-BE49-F238E27FC236}">
                <a16:creationId xmlns:a16="http://schemas.microsoft.com/office/drawing/2014/main" id="{BF3D7228-ECFB-41C8-86F5-1037E77B4AF7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592F38-5D4A-432A-92BF-CBA4DE930FC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021647-3F3F-4E16-81B7-A8879663983C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6053E6-C014-46FB-BDDF-31F8CA7493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88866DB-89C1-42CD-ADFA-36BF6C2A70D7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EF24BE-0205-44C3-B79A-5DC6C34AA75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108344-0DE7-4E6D-9DE8-C40DAD42FC5A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FBFC51-DBDA-4849-9B41-06CEB7571529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4FE9044-635E-45FE-A301-3B31DB246690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1304FD-88EE-4E89-8143-5DED3CE7F72C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FCD3DC-5DFC-47BA-8769-AB5C657966C8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A7FC6AD-AAEA-4C05-A225-824A0B1C9CAA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A96CE1-624B-4CF2-87A1-583851AD6D0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B579259-DEE2-4423-8756-CCFD075C13D4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1C95F5-D30F-420C-80CF-97718438DF6F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7D9136-20B6-4A3C-B4F0-9604D6D8AC1C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F97DE1-2755-4488-8A7E-4E568569D3FA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E6B457-1DF9-4424-8658-A9A17E05D288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B55D96-4E58-4EDB-9FB0-49E9702FF819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5571BA0-A7EC-4AE8-817F-9B4D35D48A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A4DC1F6-67DF-411D-896F-25E0FFD5CB23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10A045-17D6-477A-BF7D-6A845EC55CC7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90D9D62-1311-44BB-9665-BA157913D16A}"/>
              </a:ext>
            </a:extLst>
          </p:cNvPr>
          <p:cNvSpPr/>
          <p:nvPr/>
        </p:nvSpPr>
        <p:spPr>
          <a:xfrm>
            <a:off x="472423" y="3203576"/>
            <a:ext cx="266414" cy="1949450"/>
          </a:xfrm>
          <a:prstGeom prst="lef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54C33A21-A288-4BFA-A5CA-91E3B30AC0DE}"/>
              </a:ext>
            </a:extLst>
          </p:cNvPr>
          <p:cNvSpPr/>
          <p:nvPr/>
        </p:nvSpPr>
        <p:spPr>
          <a:xfrm>
            <a:off x="11567192" y="3148026"/>
            <a:ext cx="212278" cy="2005000"/>
          </a:xfrm>
          <a:prstGeom prst="righ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8F0832-0044-6949-BCE8-094F94A50D95}"/>
              </a:ext>
            </a:extLst>
          </p:cNvPr>
          <p:cNvSpPr txBox="1"/>
          <p:nvPr/>
        </p:nvSpPr>
        <p:spPr>
          <a:xfrm>
            <a:off x="125559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614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  <p:bldP spid="3" grpId="0" build="p"/>
      <p:bldP spid="34" grpId="0" animBg="1"/>
      <p:bldP spid="35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A9F47-DC30-C742-994A-A448DD65247E}"/>
              </a:ext>
            </a:extLst>
          </p:cNvPr>
          <p:cNvSpPr txBox="1"/>
          <p:nvPr/>
        </p:nvSpPr>
        <p:spPr>
          <a:xfrm>
            <a:off x="125559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3012701-5A4C-504F-A7A8-F1005D796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0369"/>
            <a:ext cx="9144000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3530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05A39-4257-624D-A0FE-1829E6807D5C}"/>
              </a:ext>
            </a:extLst>
          </p:cNvPr>
          <p:cNvSpPr txBox="1"/>
          <p:nvPr/>
        </p:nvSpPr>
        <p:spPr>
          <a:xfrm>
            <a:off x="125559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49C571-7962-A645-818B-6911FC307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0369"/>
            <a:ext cx="9144000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369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26" y="395901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26" y="321222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115" name="Shape 1384">
            <a:extLst>
              <a:ext uri="{FF2B5EF4-FFF2-40B4-BE49-F238E27FC236}">
                <a16:creationId xmlns:a16="http://schemas.microsoft.com/office/drawing/2014/main" id="{B9A62B78-4172-46BB-89C1-D829CDEC2CED}"/>
              </a:ext>
            </a:extLst>
          </p:cNvPr>
          <p:cNvGrpSpPr/>
          <p:nvPr/>
        </p:nvGrpSpPr>
        <p:grpSpPr>
          <a:xfrm>
            <a:off x="5721775" y="1244473"/>
            <a:ext cx="6294779" cy="4115252"/>
            <a:chOff x="5157992" y="1665628"/>
            <a:chExt cx="2936367" cy="1919171"/>
          </a:xfrm>
          <a:solidFill>
            <a:schemeClr val="bg2">
              <a:lumMod val="85000"/>
            </a:schemeClr>
          </a:solidFill>
        </p:grpSpPr>
        <p:sp>
          <p:nvSpPr>
            <p:cNvPr id="150" name="Shape 1385">
              <a:extLst>
                <a:ext uri="{FF2B5EF4-FFF2-40B4-BE49-F238E27FC236}">
                  <a16:creationId xmlns:a16="http://schemas.microsoft.com/office/drawing/2014/main" id="{EC5F6FEE-F709-49D8-881A-BC94C26237A6}"/>
                </a:ext>
              </a:extLst>
            </p:cNvPr>
            <p:cNvSpPr/>
            <p:nvPr/>
          </p:nvSpPr>
          <p:spPr>
            <a:xfrm>
              <a:off x="5379187" y="1665628"/>
              <a:ext cx="365958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9684"/>
                  </a:moveTo>
                  <a:cubicBezTo>
                    <a:pt x="120000" y="29684"/>
                    <a:pt x="108793" y="101684"/>
                    <a:pt x="106459" y="105473"/>
                  </a:cubicBezTo>
                  <a:cubicBezTo>
                    <a:pt x="104591" y="109894"/>
                    <a:pt x="106926" y="108631"/>
                    <a:pt x="106926" y="113052"/>
                  </a:cubicBezTo>
                  <a:cubicBezTo>
                    <a:pt x="106926" y="116842"/>
                    <a:pt x="105992" y="120000"/>
                    <a:pt x="105992" y="120000"/>
                  </a:cubicBezTo>
                  <a:cubicBezTo>
                    <a:pt x="75175" y="109263"/>
                    <a:pt x="75175" y="109263"/>
                    <a:pt x="75175" y="109263"/>
                  </a:cubicBezTo>
                  <a:cubicBezTo>
                    <a:pt x="70038" y="108631"/>
                    <a:pt x="70038" y="108631"/>
                    <a:pt x="70038" y="108631"/>
                  </a:cubicBezTo>
                  <a:cubicBezTo>
                    <a:pt x="68171" y="109263"/>
                    <a:pt x="68171" y="109263"/>
                    <a:pt x="68171" y="109263"/>
                  </a:cubicBezTo>
                  <a:cubicBezTo>
                    <a:pt x="65836" y="108631"/>
                    <a:pt x="65836" y="108631"/>
                    <a:pt x="65836" y="108631"/>
                  </a:cubicBezTo>
                  <a:cubicBezTo>
                    <a:pt x="63968" y="109263"/>
                    <a:pt x="63968" y="109263"/>
                    <a:pt x="63968" y="109263"/>
                  </a:cubicBezTo>
                  <a:cubicBezTo>
                    <a:pt x="50428" y="109894"/>
                    <a:pt x="50428" y="109894"/>
                    <a:pt x="50428" y="109894"/>
                  </a:cubicBezTo>
                  <a:cubicBezTo>
                    <a:pt x="49027" y="108631"/>
                    <a:pt x="49027" y="108631"/>
                    <a:pt x="49027" y="108631"/>
                  </a:cubicBezTo>
                  <a:cubicBezTo>
                    <a:pt x="47626" y="109263"/>
                    <a:pt x="47626" y="109263"/>
                    <a:pt x="47626" y="109263"/>
                  </a:cubicBezTo>
                  <a:cubicBezTo>
                    <a:pt x="46225" y="109894"/>
                    <a:pt x="46225" y="109894"/>
                    <a:pt x="46225" y="109894"/>
                  </a:cubicBezTo>
                  <a:cubicBezTo>
                    <a:pt x="45291" y="109894"/>
                    <a:pt x="45291" y="109894"/>
                    <a:pt x="45291" y="109894"/>
                  </a:cubicBezTo>
                  <a:cubicBezTo>
                    <a:pt x="43891" y="109263"/>
                    <a:pt x="43891" y="109263"/>
                    <a:pt x="43891" y="109263"/>
                  </a:cubicBezTo>
                  <a:cubicBezTo>
                    <a:pt x="43891" y="108631"/>
                    <a:pt x="43891" y="108631"/>
                    <a:pt x="43891" y="108631"/>
                  </a:cubicBezTo>
                  <a:cubicBezTo>
                    <a:pt x="41556" y="108631"/>
                    <a:pt x="41556" y="108631"/>
                    <a:pt x="41556" y="108631"/>
                  </a:cubicBezTo>
                  <a:cubicBezTo>
                    <a:pt x="40155" y="108000"/>
                    <a:pt x="40155" y="108000"/>
                    <a:pt x="40155" y="108000"/>
                  </a:cubicBezTo>
                  <a:cubicBezTo>
                    <a:pt x="39688" y="106736"/>
                    <a:pt x="39688" y="106736"/>
                    <a:pt x="39688" y="106736"/>
                  </a:cubicBezTo>
                  <a:cubicBezTo>
                    <a:pt x="39688" y="106105"/>
                    <a:pt x="39688" y="106105"/>
                    <a:pt x="39688" y="106105"/>
                  </a:cubicBezTo>
                  <a:cubicBezTo>
                    <a:pt x="37821" y="105473"/>
                    <a:pt x="37821" y="105473"/>
                    <a:pt x="37821" y="105473"/>
                  </a:cubicBezTo>
                  <a:cubicBezTo>
                    <a:pt x="34085" y="104210"/>
                    <a:pt x="34085" y="104210"/>
                    <a:pt x="34085" y="104210"/>
                  </a:cubicBezTo>
                  <a:cubicBezTo>
                    <a:pt x="31750" y="102947"/>
                    <a:pt x="31750" y="102947"/>
                    <a:pt x="31750" y="102947"/>
                  </a:cubicBezTo>
                  <a:cubicBezTo>
                    <a:pt x="30817" y="102315"/>
                    <a:pt x="30817" y="102315"/>
                    <a:pt x="30817" y="102315"/>
                  </a:cubicBezTo>
                  <a:cubicBezTo>
                    <a:pt x="28015" y="102947"/>
                    <a:pt x="28015" y="102947"/>
                    <a:pt x="28015" y="102947"/>
                  </a:cubicBezTo>
                  <a:cubicBezTo>
                    <a:pt x="23813" y="104210"/>
                    <a:pt x="23813" y="104210"/>
                    <a:pt x="23813" y="104210"/>
                  </a:cubicBezTo>
                  <a:cubicBezTo>
                    <a:pt x="18677" y="102315"/>
                    <a:pt x="18677" y="102315"/>
                    <a:pt x="18677" y="102315"/>
                  </a:cubicBezTo>
                  <a:cubicBezTo>
                    <a:pt x="15408" y="98526"/>
                    <a:pt x="15408" y="98526"/>
                    <a:pt x="15408" y="98526"/>
                  </a:cubicBezTo>
                  <a:cubicBezTo>
                    <a:pt x="15408" y="98526"/>
                    <a:pt x="16809" y="94105"/>
                    <a:pt x="16342" y="88421"/>
                  </a:cubicBezTo>
                  <a:cubicBezTo>
                    <a:pt x="15875" y="82105"/>
                    <a:pt x="13540" y="80842"/>
                    <a:pt x="13540" y="80842"/>
                  </a:cubicBezTo>
                  <a:cubicBezTo>
                    <a:pt x="11206" y="80842"/>
                    <a:pt x="11206" y="80842"/>
                    <a:pt x="11206" y="80842"/>
                  </a:cubicBezTo>
                  <a:cubicBezTo>
                    <a:pt x="9338" y="79578"/>
                    <a:pt x="9338" y="79578"/>
                    <a:pt x="9338" y="79578"/>
                  </a:cubicBezTo>
                  <a:cubicBezTo>
                    <a:pt x="9338" y="79578"/>
                    <a:pt x="9338" y="75789"/>
                    <a:pt x="7003" y="75789"/>
                  </a:cubicBezTo>
                  <a:cubicBezTo>
                    <a:pt x="4669" y="75789"/>
                    <a:pt x="4669" y="75789"/>
                    <a:pt x="4669" y="75789"/>
                  </a:cubicBezTo>
                  <a:cubicBezTo>
                    <a:pt x="1867" y="75157"/>
                    <a:pt x="1867" y="75157"/>
                    <a:pt x="1867" y="75157"/>
                  </a:cubicBezTo>
                  <a:cubicBezTo>
                    <a:pt x="0" y="73263"/>
                    <a:pt x="0" y="73263"/>
                    <a:pt x="0" y="73263"/>
                  </a:cubicBezTo>
                  <a:cubicBezTo>
                    <a:pt x="466" y="68842"/>
                    <a:pt x="466" y="68842"/>
                    <a:pt x="466" y="68842"/>
                  </a:cubicBezTo>
                  <a:cubicBezTo>
                    <a:pt x="1400" y="65052"/>
                    <a:pt x="1400" y="65052"/>
                    <a:pt x="1400" y="65052"/>
                  </a:cubicBezTo>
                  <a:cubicBezTo>
                    <a:pt x="1867" y="64421"/>
                    <a:pt x="1867" y="64421"/>
                    <a:pt x="1867" y="64421"/>
                  </a:cubicBezTo>
                  <a:cubicBezTo>
                    <a:pt x="2334" y="66315"/>
                    <a:pt x="2334" y="66315"/>
                    <a:pt x="2334" y="66315"/>
                  </a:cubicBezTo>
                  <a:cubicBezTo>
                    <a:pt x="2801" y="66947"/>
                    <a:pt x="2801" y="66947"/>
                    <a:pt x="2801" y="66947"/>
                  </a:cubicBezTo>
                  <a:cubicBezTo>
                    <a:pt x="3268" y="66315"/>
                    <a:pt x="3268" y="66315"/>
                    <a:pt x="3268" y="66315"/>
                  </a:cubicBezTo>
                  <a:cubicBezTo>
                    <a:pt x="3268" y="63789"/>
                    <a:pt x="3268" y="63789"/>
                    <a:pt x="3268" y="63789"/>
                  </a:cubicBezTo>
                  <a:cubicBezTo>
                    <a:pt x="5136" y="62526"/>
                    <a:pt x="5136" y="62526"/>
                    <a:pt x="5136" y="62526"/>
                  </a:cubicBezTo>
                  <a:cubicBezTo>
                    <a:pt x="5136" y="61894"/>
                    <a:pt x="5136" y="61894"/>
                    <a:pt x="5136" y="61894"/>
                  </a:cubicBezTo>
                  <a:cubicBezTo>
                    <a:pt x="4202" y="60631"/>
                    <a:pt x="4202" y="60631"/>
                    <a:pt x="4202" y="60631"/>
                  </a:cubicBezTo>
                  <a:cubicBezTo>
                    <a:pt x="3735" y="60000"/>
                    <a:pt x="3735" y="60000"/>
                    <a:pt x="3735" y="60000"/>
                  </a:cubicBezTo>
                  <a:cubicBezTo>
                    <a:pt x="3268" y="55578"/>
                    <a:pt x="3268" y="55578"/>
                    <a:pt x="3268" y="55578"/>
                  </a:cubicBezTo>
                  <a:cubicBezTo>
                    <a:pt x="6536" y="54947"/>
                    <a:pt x="6536" y="54947"/>
                    <a:pt x="6536" y="54947"/>
                  </a:cubicBezTo>
                  <a:cubicBezTo>
                    <a:pt x="7470" y="53684"/>
                    <a:pt x="7470" y="53684"/>
                    <a:pt x="7470" y="53684"/>
                  </a:cubicBezTo>
                  <a:cubicBezTo>
                    <a:pt x="4669" y="50526"/>
                    <a:pt x="4669" y="50526"/>
                    <a:pt x="4669" y="50526"/>
                  </a:cubicBezTo>
                  <a:cubicBezTo>
                    <a:pt x="3735" y="49263"/>
                    <a:pt x="3735" y="49263"/>
                    <a:pt x="3735" y="49263"/>
                  </a:cubicBezTo>
                  <a:cubicBezTo>
                    <a:pt x="2801" y="40421"/>
                    <a:pt x="2801" y="40421"/>
                    <a:pt x="2801" y="40421"/>
                  </a:cubicBezTo>
                  <a:cubicBezTo>
                    <a:pt x="2801" y="37894"/>
                    <a:pt x="2801" y="37894"/>
                    <a:pt x="2801" y="37894"/>
                  </a:cubicBezTo>
                  <a:cubicBezTo>
                    <a:pt x="3735" y="37263"/>
                    <a:pt x="3735" y="37263"/>
                    <a:pt x="3735" y="37263"/>
                  </a:cubicBezTo>
                  <a:cubicBezTo>
                    <a:pt x="3735" y="25894"/>
                    <a:pt x="3735" y="25894"/>
                    <a:pt x="3735" y="25894"/>
                  </a:cubicBezTo>
                  <a:cubicBezTo>
                    <a:pt x="1400" y="23368"/>
                    <a:pt x="1400" y="23368"/>
                    <a:pt x="1400" y="23368"/>
                  </a:cubicBezTo>
                  <a:cubicBezTo>
                    <a:pt x="1400" y="14526"/>
                    <a:pt x="1400" y="14526"/>
                    <a:pt x="1400" y="14526"/>
                  </a:cubicBezTo>
                  <a:cubicBezTo>
                    <a:pt x="3735" y="10736"/>
                    <a:pt x="3735" y="10736"/>
                    <a:pt x="3735" y="10736"/>
                  </a:cubicBezTo>
                  <a:cubicBezTo>
                    <a:pt x="4669" y="6315"/>
                    <a:pt x="4669" y="6315"/>
                    <a:pt x="4669" y="6315"/>
                  </a:cubicBezTo>
                  <a:cubicBezTo>
                    <a:pt x="9805" y="13263"/>
                    <a:pt x="9805" y="13263"/>
                    <a:pt x="9805" y="13263"/>
                  </a:cubicBezTo>
                  <a:cubicBezTo>
                    <a:pt x="15408" y="18947"/>
                    <a:pt x="15408" y="18947"/>
                    <a:pt x="15408" y="18947"/>
                  </a:cubicBezTo>
                  <a:cubicBezTo>
                    <a:pt x="19610" y="21473"/>
                    <a:pt x="19610" y="21473"/>
                    <a:pt x="19610" y="21473"/>
                  </a:cubicBezTo>
                  <a:cubicBezTo>
                    <a:pt x="22879" y="22736"/>
                    <a:pt x="22879" y="22736"/>
                    <a:pt x="22879" y="22736"/>
                  </a:cubicBezTo>
                  <a:cubicBezTo>
                    <a:pt x="24280" y="22736"/>
                    <a:pt x="24280" y="22736"/>
                    <a:pt x="24280" y="22736"/>
                  </a:cubicBezTo>
                  <a:cubicBezTo>
                    <a:pt x="25680" y="22736"/>
                    <a:pt x="25680" y="22736"/>
                    <a:pt x="25680" y="22736"/>
                  </a:cubicBezTo>
                  <a:cubicBezTo>
                    <a:pt x="26614" y="27157"/>
                    <a:pt x="26614" y="27157"/>
                    <a:pt x="26614" y="27157"/>
                  </a:cubicBezTo>
                  <a:cubicBezTo>
                    <a:pt x="30350" y="26526"/>
                    <a:pt x="30350" y="26526"/>
                    <a:pt x="30350" y="26526"/>
                  </a:cubicBezTo>
                  <a:cubicBezTo>
                    <a:pt x="30817" y="32842"/>
                    <a:pt x="30817" y="32842"/>
                    <a:pt x="30817" y="32842"/>
                  </a:cubicBezTo>
                  <a:cubicBezTo>
                    <a:pt x="29416" y="35368"/>
                    <a:pt x="29416" y="35368"/>
                    <a:pt x="29416" y="35368"/>
                  </a:cubicBezTo>
                  <a:cubicBezTo>
                    <a:pt x="25214" y="38526"/>
                    <a:pt x="25214" y="38526"/>
                    <a:pt x="25214" y="38526"/>
                  </a:cubicBezTo>
                  <a:cubicBezTo>
                    <a:pt x="22412" y="43578"/>
                    <a:pt x="22412" y="43578"/>
                    <a:pt x="22412" y="43578"/>
                  </a:cubicBezTo>
                  <a:cubicBezTo>
                    <a:pt x="21478" y="46105"/>
                    <a:pt x="21478" y="46105"/>
                    <a:pt x="21478" y="46105"/>
                  </a:cubicBezTo>
                  <a:cubicBezTo>
                    <a:pt x="22412" y="46736"/>
                    <a:pt x="22412" y="46736"/>
                    <a:pt x="22412" y="46736"/>
                  </a:cubicBezTo>
                  <a:cubicBezTo>
                    <a:pt x="24280" y="44210"/>
                    <a:pt x="24280" y="44210"/>
                    <a:pt x="24280" y="44210"/>
                  </a:cubicBezTo>
                  <a:cubicBezTo>
                    <a:pt x="25680" y="41684"/>
                    <a:pt x="25680" y="41684"/>
                    <a:pt x="25680" y="41684"/>
                  </a:cubicBezTo>
                  <a:cubicBezTo>
                    <a:pt x="29883" y="37894"/>
                    <a:pt x="29883" y="37894"/>
                    <a:pt x="29883" y="37894"/>
                  </a:cubicBezTo>
                  <a:cubicBezTo>
                    <a:pt x="32684" y="36000"/>
                    <a:pt x="32684" y="36000"/>
                    <a:pt x="32684" y="36000"/>
                  </a:cubicBezTo>
                  <a:cubicBezTo>
                    <a:pt x="32217" y="38526"/>
                    <a:pt x="32217" y="38526"/>
                    <a:pt x="32217" y="38526"/>
                  </a:cubicBezTo>
                  <a:cubicBezTo>
                    <a:pt x="30817" y="40421"/>
                    <a:pt x="30817" y="40421"/>
                    <a:pt x="30817" y="40421"/>
                  </a:cubicBezTo>
                  <a:cubicBezTo>
                    <a:pt x="28949" y="46736"/>
                    <a:pt x="28949" y="46736"/>
                    <a:pt x="28949" y="46736"/>
                  </a:cubicBezTo>
                  <a:cubicBezTo>
                    <a:pt x="24280" y="50526"/>
                    <a:pt x="24280" y="50526"/>
                    <a:pt x="24280" y="50526"/>
                  </a:cubicBezTo>
                  <a:cubicBezTo>
                    <a:pt x="21478" y="54315"/>
                    <a:pt x="21478" y="54315"/>
                    <a:pt x="21478" y="54315"/>
                  </a:cubicBezTo>
                  <a:cubicBezTo>
                    <a:pt x="21478" y="57473"/>
                    <a:pt x="21478" y="57473"/>
                    <a:pt x="21478" y="57473"/>
                  </a:cubicBezTo>
                  <a:cubicBezTo>
                    <a:pt x="23346" y="58105"/>
                    <a:pt x="23346" y="58105"/>
                    <a:pt x="23346" y="58105"/>
                  </a:cubicBezTo>
                  <a:cubicBezTo>
                    <a:pt x="25680" y="54947"/>
                    <a:pt x="25680" y="54947"/>
                    <a:pt x="25680" y="54947"/>
                  </a:cubicBezTo>
                  <a:cubicBezTo>
                    <a:pt x="28015" y="52421"/>
                    <a:pt x="28015" y="52421"/>
                    <a:pt x="28015" y="52421"/>
                  </a:cubicBezTo>
                  <a:cubicBezTo>
                    <a:pt x="30350" y="51789"/>
                    <a:pt x="30350" y="51789"/>
                    <a:pt x="30350" y="51789"/>
                  </a:cubicBezTo>
                  <a:cubicBezTo>
                    <a:pt x="32217" y="49263"/>
                    <a:pt x="32217" y="49263"/>
                    <a:pt x="32217" y="49263"/>
                  </a:cubicBezTo>
                  <a:cubicBezTo>
                    <a:pt x="33151" y="42947"/>
                    <a:pt x="33151" y="42947"/>
                    <a:pt x="33151" y="42947"/>
                  </a:cubicBezTo>
                  <a:cubicBezTo>
                    <a:pt x="35019" y="37894"/>
                    <a:pt x="35019" y="37894"/>
                    <a:pt x="35019" y="37894"/>
                  </a:cubicBezTo>
                  <a:cubicBezTo>
                    <a:pt x="37354" y="34105"/>
                    <a:pt x="37354" y="34105"/>
                    <a:pt x="37354" y="34105"/>
                  </a:cubicBezTo>
                  <a:cubicBezTo>
                    <a:pt x="37821" y="31578"/>
                    <a:pt x="37821" y="31578"/>
                    <a:pt x="37821" y="31578"/>
                  </a:cubicBezTo>
                  <a:cubicBezTo>
                    <a:pt x="36420" y="26526"/>
                    <a:pt x="36420" y="26526"/>
                    <a:pt x="36420" y="26526"/>
                  </a:cubicBezTo>
                  <a:cubicBezTo>
                    <a:pt x="36420" y="21473"/>
                    <a:pt x="36420" y="21473"/>
                    <a:pt x="36420" y="21473"/>
                  </a:cubicBezTo>
                  <a:cubicBezTo>
                    <a:pt x="35019" y="22105"/>
                    <a:pt x="35019" y="22105"/>
                    <a:pt x="35019" y="22105"/>
                  </a:cubicBezTo>
                  <a:cubicBezTo>
                    <a:pt x="34085" y="24000"/>
                    <a:pt x="34085" y="24000"/>
                    <a:pt x="34085" y="24000"/>
                  </a:cubicBezTo>
                  <a:cubicBezTo>
                    <a:pt x="34552" y="29052"/>
                    <a:pt x="34552" y="29052"/>
                    <a:pt x="34552" y="29052"/>
                  </a:cubicBezTo>
                  <a:cubicBezTo>
                    <a:pt x="35486" y="32842"/>
                    <a:pt x="35486" y="32842"/>
                    <a:pt x="35486" y="32842"/>
                  </a:cubicBezTo>
                  <a:cubicBezTo>
                    <a:pt x="35486" y="34105"/>
                    <a:pt x="35486" y="34105"/>
                    <a:pt x="35486" y="34105"/>
                  </a:cubicBezTo>
                  <a:cubicBezTo>
                    <a:pt x="34552" y="33473"/>
                    <a:pt x="34552" y="33473"/>
                    <a:pt x="34552" y="33473"/>
                  </a:cubicBezTo>
                  <a:cubicBezTo>
                    <a:pt x="33618" y="32210"/>
                    <a:pt x="33618" y="32210"/>
                    <a:pt x="33618" y="32210"/>
                  </a:cubicBezTo>
                  <a:cubicBezTo>
                    <a:pt x="32684" y="29052"/>
                    <a:pt x="32684" y="29052"/>
                    <a:pt x="32684" y="29052"/>
                  </a:cubicBezTo>
                  <a:cubicBezTo>
                    <a:pt x="31750" y="25894"/>
                    <a:pt x="31750" y="25894"/>
                    <a:pt x="31750" y="25894"/>
                  </a:cubicBezTo>
                  <a:cubicBezTo>
                    <a:pt x="31750" y="23368"/>
                    <a:pt x="31750" y="23368"/>
                    <a:pt x="31750" y="23368"/>
                  </a:cubicBezTo>
                  <a:cubicBezTo>
                    <a:pt x="34085" y="20210"/>
                    <a:pt x="34085" y="20210"/>
                    <a:pt x="34085" y="20210"/>
                  </a:cubicBezTo>
                  <a:cubicBezTo>
                    <a:pt x="35019" y="17684"/>
                    <a:pt x="35019" y="17684"/>
                    <a:pt x="35019" y="17684"/>
                  </a:cubicBezTo>
                  <a:cubicBezTo>
                    <a:pt x="34552" y="15157"/>
                    <a:pt x="34552" y="15157"/>
                    <a:pt x="34552" y="15157"/>
                  </a:cubicBezTo>
                  <a:cubicBezTo>
                    <a:pt x="36887" y="18315"/>
                    <a:pt x="36887" y="18315"/>
                    <a:pt x="36887" y="18315"/>
                  </a:cubicBezTo>
                  <a:cubicBezTo>
                    <a:pt x="37354" y="18947"/>
                    <a:pt x="37354" y="18947"/>
                    <a:pt x="37354" y="18947"/>
                  </a:cubicBezTo>
                  <a:cubicBezTo>
                    <a:pt x="37821" y="15157"/>
                    <a:pt x="37821" y="15157"/>
                    <a:pt x="37821" y="15157"/>
                  </a:cubicBezTo>
                  <a:cubicBezTo>
                    <a:pt x="36887" y="9473"/>
                    <a:pt x="36887" y="9473"/>
                    <a:pt x="36887" y="9473"/>
                  </a:cubicBezTo>
                  <a:cubicBezTo>
                    <a:pt x="37354" y="7578"/>
                    <a:pt x="37354" y="7578"/>
                    <a:pt x="37354" y="7578"/>
                  </a:cubicBezTo>
                  <a:cubicBezTo>
                    <a:pt x="35953" y="6947"/>
                    <a:pt x="35953" y="6947"/>
                    <a:pt x="35953" y="6947"/>
                  </a:cubicBezTo>
                  <a:cubicBezTo>
                    <a:pt x="35486" y="0"/>
                    <a:pt x="35486" y="0"/>
                    <a:pt x="35486" y="0"/>
                  </a:cubicBezTo>
                  <a:cubicBezTo>
                    <a:pt x="35486" y="0"/>
                    <a:pt x="62101" y="10105"/>
                    <a:pt x="67704" y="12000"/>
                  </a:cubicBezTo>
                  <a:cubicBezTo>
                    <a:pt x="72840" y="13894"/>
                    <a:pt x="107392" y="26526"/>
                    <a:pt x="109727" y="27157"/>
                  </a:cubicBezTo>
                  <a:cubicBezTo>
                    <a:pt x="112062" y="28421"/>
                    <a:pt x="114863" y="28421"/>
                    <a:pt x="114863" y="28421"/>
                  </a:cubicBezTo>
                  <a:lnTo>
                    <a:pt x="120000" y="2968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1" name="Shape 1386">
              <a:extLst>
                <a:ext uri="{FF2B5EF4-FFF2-40B4-BE49-F238E27FC236}">
                  <a16:creationId xmlns:a16="http://schemas.microsoft.com/office/drawing/2014/main" id="{B5A0E655-3EBD-4AD9-9F2C-A48FE6D38271}"/>
                </a:ext>
              </a:extLst>
            </p:cNvPr>
            <p:cNvSpPr/>
            <p:nvPr/>
          </p:nvSpPr>
          <p:spPr>
            <a:xfrm>
              <a:off x="5925594" y="2621841"/>
              <a:ext cx="384509" cy="394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94" y="0"/>
                  </a:moveTo>
                  <a:lnTo>
                    <a:pt x="119999" y="11794"/>
                  </a:lnTo>
                  <a:lnTo>
                    <a:pt x="119473" y="22564"/>
                  </a:lnTo>
                  <a:lnTo>
                    <a:pt x="117894" y="22564"/>
                  </a:lnTo>
                  <a:lnTo>
                    <a:pt x="110526" y="115897"/>
                  </a:lnTo>
                  <a:lnTo>
                    <a:pt x="47894" y="110256"/>
                  </a:lnTo>
                  <a:lnTo>
                    <a:pt x="47368" y="114871"/>
                  </a:lnTo>
                  <a:lnTo>
                    <a:pt x="16842" y="111794"/>
                  </a:lnTo>
                  <a:lnTo>
                    <a:pt x="15263" y="120000"/>
                  </a:lnTo>
                  <a:lnTo>
                    <a:pt x="0" y="117948"/>
                  </a:lnTo>
                  <a:lnTo>
                    <a:pt x="17894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2" name="Shape 1387">
              <a:extLst>
                <a:ext uri="{FF2B5EF4-FFF2-40B4-BE49-F238E27FC236}">
                  <a16:creationId xmlns:a16="http://schemas.microsoft.com/office/drawing/2014/main" id="{BB7562ED-12FD-4FCC-91AD-6119CBCECF38}"/>
                </a:ext>
              </a:extLst>
            </p:cNvPr>
            <p:cNvSpPr/>
            <p:nvPr/>
          </p:nvSpPr>
          <p:spPr>
            <a:xfrm>
              <a:off x="6068941" y="2696044"/>
              <a:ext cx="762272" cy="7521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07" y="68071"/>
                  </a:moveTo>
                  <a:lnTo>
                    <a:pt x="118938" y="65919"/>
                  </a:lnTo>
                  <a:lnTo>
                    <a:pt x="120000" y="64573"/>
                  </a:lnTo>
                  <a:lnTo>
                    <a:pt x="119469" y="62959"/>
                  </a:lnTo>
                  <a:lnTo>
                    <a:pt x="118938" y="60807"/>
                  </a:lnTo>
                  <a:lnTo>
                    <a:pt x="118672" y="59999"/>
                  </a:lnTo>
                  <a:lnTo>
                    <a:pt x="118672" y="58385"/>
                  </a:lnTo>
                  <a:lnTo>
                    <a:pt x="118407" y="57847"/>
                  </a:lnTo>
                  <a:lnTo>
                    <a:pt x="117345" y="55426"/>
                  </a:lnTo>
                  <a:lnTo>
                    <a:pt x="117345" y="54887"/>
                  </a:lnTo>
                  <a:lnTo>
                    <a:pt x="115486" y="53273"/>
                  </a:lnTo>
                  <a:lnTo>
                    <a:pt x="115486" y="35246"/>
                  </a:lnTo>
                  <a:lnTo>
                    <a:pt x="112831" y="34977"/>
                  </a:lnTo>
                  <a:lnTo>
                    <a:pt x="112300" y="35515"/>
                  </a:lnTo>
                  <a:lnTo>
                    <a:pt x="111504" y="35246"/>
                  </a:lnTo>
                  <a:lnTo>
                    <a:pt x="110707" y="34439"/>
                  </a:lnTo>
                  <a:lnTo>
                    <a:pt x="109646" y="33901"/>
                  </a:lnTo>
                  <a:lnTo>
                    <a:pt x="108318" y="33901"/>
                  </a:lnTo>
                  <a:lnTo>
                    <a:pt x="106725" y="32825"/>
                  </a:lnTo>
                  <a:lnTo>
                    <a:pt x="105663" y="31479"/>
                  </a:lnTo>
                  <a:lnTo>
                    <a:pt x="104336" y="31210"/>
                  </a:lnTo>
                  <a:lnTo>
                    <a:pt x="102212" y="31748"/>
                  </a:lnTo>
                  <a:lnTo>
                    <a:pt x="101681" y="31479"/>
                  </a:lnTo>
                  <a:lnTo>
                    <a:pt x="100353" y="31210"/>
                  </a:lnTo>
                  <a:lnTo>
                    <a:pt x="99292" y="32017"/>
                  </a:lnTo>
                  <a:lnTo>
                    <a:pt x="98761" y="32286"/>
                  </a:lnTo>
                  <a:lnTo>
                    <a:pt x="97964" y="31748"/>
                  </a:lnTo>
                  <a:lnTo>
                    <a:pt x="96902" y="31748"/>
                  </a:lnTo>
                  <a:lnTo>
                    <a:pt x="96371" y="32556"/>
                  </a:lnTo>
                  <a:lnTo>
                    <a:pt x="95044" y="33363"/>
                  </a:lnTo>
                  <a:lnTo>
                    <a:pt x="93982" y="33632"/>
                  </a:lnTo>
                  <a:lnTo>
                    <a:pt x="93451" y="32825"/>
                  </a:lnTo>
                  <a:lnTo>
                    <a:pt x="92654" y="32017"/>
                  </a:lnTo>
                  <a:lnTo>
                    <a:pt x="90530" y="32286"/>
                  </a:lnTo>
                  <a:lnTo>
                    <a:pt x="89203" y="31479"/>
                  </a:lnTo>
                  <a:lnTo>
                    <a:pt x="88141" y="31748"/>
                  </a:lnTo>
                  <a:lnTo>
                    <a:pt x="87610" y="32825"/>
                  </a:lnTo>
                  <a:lnTo>
                    <a:pt x="87079" y="33094"/>
                  </a:lnTo>
                  <a:lnTo>
                    <a:pt x="86814" y="31748"/>
                  </a:lnTo>
                  <a:lnTo>
                    <a:pt x="86283" y="31210"/>
                  </a:lnTo>
                  <a:lnTo>
                    <a:pt x="84690" y="32286"/>
                  </a:lnTo>
                  <a:lnTo>
                    <a:pt x="84424" y="31210"/>
                  </a:lnTo>
                  <a:lnTo>
                    <a:pt x="82831" y="30134"/>
                  </a:lnTo>
                  <a:lnTo>
                    <a:pt x="82300" y="30134"/>
                  </a:lnTo>
                  <a:lnTo>
                    <a:pt x="81769" y="30941"/>
                  </a:lnTo>
                  <a:lnTo>
                    <a:pt x="80973" y="31479"/>
                  </a:lnTo>
                  <a:lnTo>
                    <a:pt x="80176" y="31210"/>
                  </a:lnTo>
                  <a:lnTo>
                    <a:pt x="79911" y="29865"/>
                  </a:lnTo>
                  <a:lnTo>
                    <a:pt x="79115" y="29865"/>
                  </a:lnTo>
                  <a:lnTo>
                    <a:pt x="78318" y="28251"/>
                  </a:lnTo>
                  <a:lnTo>
                    <a:pt x="76194" y="28251"/>
                  </a:lnTo>
                  <a:lnTo>
                    <a:pt x="75398" y="28789"/>
                  </a:lnTo>
                  <a:lnTo>
                    <a:pt x="74601" y="27982"/>
                  </a:lnTo>
                  <a:lnTo>
                    <a:pt x="74336" y="27982"/>
                  </a:lnTo>
                  <a:lnTo>
                    <a:pt x="73008" y="28251"/>
                  </a:lnTo>
                  <a:lnTo>
                    <a:pt x="71415" y="27174"/>
                  </a:lnTo>
                  <a:lnTo>
                    <a:pt x="69292" y="27174"/>
                  </a:lnTo>
                  <a:lnTo>
                    <a:pt x="68761" y="25291"/>
                  </a:lnTo>
                  <a:lnTo>
                    <a:pt x="67699" y="24753"/>
                  </a:lnTo>
                  <a:lnTo>
                    <a:pt x="67168" y="25022"/>
                  </a:lnTo>
                  <a:lnTo>
                    <a:pt x="66371" y="24753"/>
                  </a:lnTo>
                  <a:lnTo>
                    <a:pt x="65575" y="25022"/>
                  </a:lnTo>
                  <a:lnTo>
                    <a:pt x="64778" y="25022"/>
                  </a:lnTo>
                  <a:lnTo>
                    <a:pt x="64247" y="24215"/>
                  </a:lnTo>
                  <a:lnTo>
                    <a:pt x="62389" y="22331"/>
                  </a:lnTo>
                  <a:lnTo>
                    <a:pt x="63451" y="1614"/>
                  </a:lnTo>
                  <a:lnTo>
                    <a:pt x="36902" y="0"/>
                  </a:lnTo>
                  <a:lnTo>
                    <a:pt x="33185" y="48968"/>
                  </a:lnTo>
                  <a:lnTo>
                    <a:pt x="1592" y="46008"/>
                  </a:lnTo>
                  <a:lnTo>
                    <a:pt x="1327" y="48430"/>
                  </a:lnTo>
                  <a:lnTo>
                    <a:pt x="0" y="48430"/>
                  </a:lnTo>
                  <a:lnTo>
                    <a:pt x="530" y="49237"/>
                  </a:lnTo>
                  <a:lnTo>
                    <a:pt x="1858" y="50044"/>
                  </a:lnTo>
                  <a:lnTo>
                    <a:pt x="2654" y="51121"/>
                  </a:lnTo>
                  <a:lnTo>
                    <a:pt x="2920" y="51928"/>
                  </a:lnTo>
                  <a:lnTo>
                    <a:pt x="3451" y="53004"/>
                  </a:lnTo>
                  <a:lnTo>
                    <a:pt x="3982" y="53273"/>
                  </a:lnTo>
                  <a:lnTo>
                    <a:pt x="4778" y="53811"/>
                  </a:lnTo>
                  <a:lnTo>
                    <a:pt x="5575" y="54349"/>
                  </a:lnTo>
                  <a:lnTo>
                    <a:pt x="5840" y="55156"/>
                  </a:lnTo>
                  <a:lnTo>
                    <a:pt x="6902" y="56502"/>
                  </a:lnTo>
                  <a:lnTo>
                    <a:pt x="7964" y="57309"/>
                  </a:lnTo>
                  <a:lnTo>
                    <a:pt x="10088" y="60269"/>
                  </a:lnTo>
                  <a:lnTo>
                    <a:pt x="10884" y="60269"/>
                  </a:lnTo>
                  <a:lnTo>
                    <a:pt x="11681" y="61076"/>
                  </a:lnTo>
                  <a:lnTo>
                    <a:pt x="12743" y="61883"/>
                  </a:lnTo>
                  <a:lnTo>
                    <a:pt x="14070" y="62959"/>
                  </a:lnTo>
                  <a:lnTo>
                    <a:pt x="14601" y="64035"/>
                  </a:lnTo>
                  <a:lnTo>
                    <a:pt x="14601" y="65919"/>
                  </a:lnTo>
                  <a:lnTo>
                    <a:pt x="15663" y="67533"/>
                  </a:lnTo>
                  <a:lnTo>
                    <a:pt x="15929" y="68609"/>
                  </a:lnTo>
                  <a:lnTo>
                    <a:pt x="15663" y="69686"/>
                  </a:lnTo>
                  <a:lnTo>
                    <a:pt x="15663" y="71031"/>
                  </a:lnTo>
                  <a:lnTo>
                    <a:pt x="15929" y="72645"/>
                  </a:lnTo>
                  <a:lnTo>
                    <a:pt x="17256" y="73991"/>
                  </a:lnTo>
                  <a:lnTo>
                    <a:pt x="17522" y="74798"/>
                  </a:lnTo>
                  <a:lnTo>
                    <a:pt x="17787" y="75067"/>
                  </a:lnTo>
                  <a:lnTo>
                    <a:pt x="18318" y="75605"/>
                  </a:lnTo>
                  <a:lnTo>
                    <a:pt x="18849" y="76143"/>
                  </a:lnTo>
                  <a:lnTo>
                    <a:pt x="19646" y="76950"/>
                  </a:lnTo>
                  <a:lnTo>
                    <a:pt x="20707" y="77757"/>
                  </a:lnTo>
                  <a:lnTo>
                    <a:pt x="21504" y="78565"/>
                  </a:lnTo>
                  <a:lnTo>
                    <a:pt x="22300" y="78834"/>
                  </a:lnTo>
                  <a:lnTo>
                    <a:pt x="23362" y="79641"/>
                  </a:lnTo>
                  <a:lnTo>
                    <a:pt x="24955" y="80448"/>
                  </a:lnTo>
                  <a:lnTo>
                    <a:pt x="26814" y="81793"/>
                  </a:lnTo>
                  <a:lnTo>
                    <a:pt x="27610" y="82062"/>
                  </a:lnTo>
                  <a:lnTo>
                    <a:pt x="28938" y="82600"/>
                  </a:lnTo>
                  <a:lnTo>
                    <a:pt x="30000" y="82600"/>
                  </a:lnTo>
                  <a:lnTo>
                    <a:pt x="30530" y="81524"/>
                  </a:lnTo>
                  <a:lnTo>
                    <a:pt x="31327" y="80717"/>
                  </a:lnTo>
                  <a:lnTo>
                    <a:pt x="31858" y="80179"/>
                  </a:lnTo>
                  <a:lnTo>
                    <a:pt x="32654" y="79910"/>
                  </a:lnTo>
                  <a:lnTo>
                    <a:pt x="32654" y="78565"/>
                  </a:lnTo>
                  <a:lnTo>
                    <a:pt x="33185" y="77488"/>
                  </a:lnTo>
                  <a:lnTo>
                    <a:pt x="33716" y="76143"/>
                  </a:lnTo>
                  <a:lnTo>
                    <a:pt x="35044" y="74529"/>
                  </a:lnTo>
                  <a:lnTo>
                    <a:pt x="36902" y="74260"/>
                  </a:lnTo>
                  <a:lnTo>
                    <a:pt x="37964" y="73991"/>
                  </a:lnTo>
                  <a:lnTo>
                    <a:pt x="39292" y="73991"/>
                  </a:lnTo>
                  <a:lnTo>
                    <a:pt x="40619" y="74529"/>
                  </a:lnTo>
                  <a:lnTo>
                    <a:pt x="42212" y="74798"/>
                  </a:lnTo>
                  <a:lnTo>
                    <a:pt x="43008" y="74798"/>
                  </a:lnTo>
                  <a:lnTo>
                    <a:pt x="45132" y="75067"/>
                  </a:lnTo>
                  <a:lnTo>
                    <a:pt x="45929" y="75605"/>
                  </a:lnTo>
                  <a:lnTo>
                    <a:pt x="46725" y="77219"/>
                  </a:lnTo>
                  <a:lnTo>
                    <a:pt x="47256" y="77219"/>
                  </a:lnTo>
                  <a:lnTo>
                    <a:pt x="48584" y="78565"/>
                  </a:lnTo>
                  <a:lnTo>
                    <a:pt x="49646" y="79103"/>
                  </a:lnTo>
                  <a:lnTo>
                    <a:pt x="50442" y="80717"/>
                  </a:lnTo>
                  <a:lnTo>
                    <a:pt x="52035" y="82869"/>
                  </a:lnTo>
                  <a:lnTo>
                    <a:pt x="53097" y="86098"/>
                  </a:lnTo>
                  <a:lnTo>
                    <a:pt x="53893" y="87174"/>
                  </a:lnTo>
                  <a:lnTo>
                    <a:pt x="54955" y="89327"/>
                  </a:lnTo>
                  <a:lnTo>
                    <a:pt x="54955" y="90134"/>
                  </a:lnTo>
                  <a:lnTo>
                    <a:pt x="55752" y="92286"/>
                  </a:lnTo>
                  <a:lnTo>
                    <a:pt x="57876" y="94170"/>
                  </a:lnTo>
                  <a:lnTo>
                    <a:pt x="58407" y="96322"/>
                  </a:lnTo>
                  <a:lnTo>
                    <a:pt x="61061" y="99551"/>
                  </a:lnTo>
                  <a:lnTo>
                    <a:pt x="62389" y="100089"/>
                  </a:lnTo>
                  <a:lnTo>
                    <a:pt x="62123" y="102511"/>
                  </a:lnTo>
                  <a:lnTo>
                    <a:pt x="61592" y="103049"/>
                  </a:lnTo>
                  <a:lnTo>
                    <a:pt x="62123" y="103587"/>
                  </a:lnTo>
                  <a:lnTo>
                    <a:pt x="62920" y="104394"/>
                  </a:lnTo>
                  <a:lnTo>
                    <a:pt x="62920" y="106008"/>
                  </a:lnTo>
                  <a:lnTo>
                    <a:pt x="64513" y="108968"/>
                  </a:lnTo>
                  <a:lnTo>
                    <a:pt x="65309" y="110582"/>
                  </a:lnTo>
                  <a:lnTo>
                    <a:pt x="66106" y="111928"/>
                  </a:lnTo>
                  <a:lnTo>
                    <a:pt x="66637" y="113273"/>
                  </a:lnTo>
                  <a:lnTo>
                    <a:pt x="68761" y="113542"/>
                  </a:lnTo>
                  <a:lnTo>
                    <a:pt x="70088" y="114887"/>
                  </a:lnTo>
                  <a:lnTo>
                    <a:pt x="72477" y="114887"/>
                  </a:lnTo>
                  <a:lnTo>
                    <a:pt x="74336" y="116771"/>
                  </a:lnTo>
                  <a:lnTo>
                    <a:pt x="75398" y="116771"/>
                  </a:lnTo>
                  <a:lnTo>
                    <a:pt x="75929" y="117578"/>
                  </a:lnTo>
                  <a:lnTo>
                    <a:pt x="77256" y="117847"/>
                  </a:lnTo>
                  <a:lnTo>
                    <a:pt x="77522" y="117309"/>
                  </a:lnTo>
                  <a:lnTo>
                    <a:pt x="80176" y="117847"/>
                  </a:lnTo>
                  <a:lnTo>
                    <a:pt x="80176" y="118116"/>
                  </a:lnTo>
                  <a:lnTo>
                    <a:pt x="80973" y="118923"/>
                  </a:lnTo>
                  <a:lnTo>
                    <a:pt x="82300" y="119999"/>
                  </a:lnTo>
                  <a:lnTo>
                    <a:pt x="83097" y="119461"/>
                  </a:lnTo>
                  <a:lnTo>
                    <a:pt x="83362" y="118923"/>
                  </a:lnTo>
                  <a:lnTo>
                    <a:pt x="85221" y="118654"/>
                  </a:lnTo>
                  <a:lnTo>
                    <a:pt x="84690" y="117309"/>
                  </a:lnTo>
                  <a:lnTo>
                    <a:pt x="84690" y="116502"/>
                  </a:lnTo>
                  <a:lnTo>
                    <a:pt x="84424" y="115426"/>
                  </a:lnTo>
                  <a:lnTo>
                    <a:pt x="84159" y="114349"/>
                  </a:lnTo>
                  <a:lnTo>
                    <a:pt x="83362" y="113811"/>
                  </a:lnTo>
                  <a:lnTo>
                    <a:pt x="82831" y="112197"/>
                  </a:lnTo>
                  <a:lnTo>
                    <a:pt x="82566" y="110582"/>
                  </a:lnTo>
                  <a:lnTo>
                    <a:pt x="81769" y="108699"/>
                  </a:lnTo>
                  <a:lnTo>
                    <a:pt x="81769" y="107085"/>
                  </a:lnTo>
                  <a:lnTo>
                    <a:pt x="82566" y="104663"/>
                  </a:lnTo>
                  <a:lnTo>
                    <a:pt x="83362" y="102242"/>
                  </a:lnTo>
                  <a:lnTo>
                    <a:pt x="84424" y="99551"/>
                  </a:lnTo>
                  <a:lnTo>
                    <a:pt x="84159" y="99013"/>
                  </a:lnTo>
                  <a:lnTo>
                    <a:pt x="83362" y="98475"/>
                  </a:lnTo>
                  <a:lnTo>
                    <a:pt x="82566" y="97668"/>
                  </a:lnTo>
                  <a:lnTo>
                    <a:pt x="82566" y="97130"/>
                  </a:lnTo>
                  <a:lnTo>
                    <a:pt x="83097" y="97399"/>
                  </a:lnTo>
                  <a:lnTo>
                    <a:pt x="85486" y="97130"/>
                  </a:lnTo>
                  <a:lnTo>
                    <a:pt x="85752" y="97130"/>
                  </a:lnTo>
                  <a:lnTo>
                    <a:pt x="86548" y="95515"/>
                  </a:lnTo>
                  <a:lnTo>
                    <a:pt x="85752" y="95515"/>
                  </a:lnTo>
                  <a:lnTo>
                    <a:pt x="85486" y="94977"/>
                  </a:lnTo>
                  <a:lnTo>
                    <a:pt x="85486" y="94439"/>
                  </a:lnTo>
                  <a:lnTo>
                    <a:pt x="86017" y="94170"/>
                  </a:lnTo>
                  <a:lnTo>
                    <a:pt x="87079" y="94170"/>
                  </a:lnTo>
                  <a:lnTo>
                    <a:pt x="88407" y="94170"/>
                  </a:lnTo>
                  <a:lnTo>
                    <a:pt x="88938" y="94439"/>
                  </a:lnTo>
                  <a:lnTo>
                    <a:pt x="89734" y="94170"/>
                  </a:lnTo>
                  <a:lnTo>
                    <a:pt x="91061" y="93094"/>
                  </a:lnTo>
                  <a:lnTo>
                    <a:pt x="90530" y="93094"/>
                  </a:lnTo>
                  <a:lnTo>
                    <a:pt x="89469" y="93901"/>
                  </a:lnTo>
                  <a:lnTo>
                    <a:pt x="89203" y="92825"/>
                  </a:lnTo>
                  <a:lnTo>
                    <a:pt x="89734" y="91210"/>
                  </a:lnTo>
                  <a:lnTo>
                    <a:pt x="90265" y="91748"/>
                  </a:lnTo>
                  <a:lnTo>
                    <a:pt x="90796" y="92017"/>
                  </a:lnTo>
                  <a:lnTo>
                    <a:pt x="92123" y="92017"/>
                  </a:lnTo>
                  <a:lnTo>
                    <a:pt x="92654" y="91479"/>
                  </a:lnTo>
                  <a:lnTo>
                    <a:pt x="92389" y="90403"/>
                  </a:lnTo>
                  <a:lnTo>
                    <a:pt x="91592" y="89327"/>
                  </a:lnTo>
                  <a:lnTo>
                    <a:pt x="91858" y="89058"/>
                  </a:lnTo>
                  <a:lnTo>
                    <a:pt x="92654" y="89058"/>
                  </a:lnTo>
                  <a:lnTo>
                    <a:pt x="93451" y="88520"/>
                  </a:lnTo>
                  <a:lnTo>
                    <a:pt x="93982" y="89058"/>
                  </a:lnTo>
                  <a:lnTo>
                    <a:pt x="94778" y="88520"/>
                  </a:lnTo>
                  <a:lnTo>
                    <a:pt x="95044" y="89058"/>
                  </a:lnTo>
                  <a:lnTo>
                    <a:pt x="95840" y="89596"/>
                  </a:lnTo>
                  <a:lnTo>
                    <a:pt x="96637" y="89058"/>
                  </a:lnTo>
                  <a:lnTo>
                    <a:pt x="97433" y="88520"/>
                  </a:lnTo>
                  <a:lnTo>
                    <a:pt x="99292" y="87982"/>
                  </a:lnTo>
                  <a:lnTo>
                    <a:pt x="101150" y="87713"/>
                  </a:lnTo>
                  <a:lnTo>
                    <a:pt x="104070" y="86098"/>
                  </a:lnTo>
                  <a:lnTo>
                    <a:pt x="104867" y="84484"/>
                  </a:lnTo>
                  <a:lnTo>
                    <a:pt x="105132" y="83139"/>
                  </a:lnTo>
                  <a:lnTo>
                    <a:pt x="105929" y="82600"/>
                  </a:lnTo>
                  <a:lnTo>
                    <a:pt x="106725" y="82331"/>
                  </a:lnTo>
                  <a:lnTo>
                    <a:pt x="106991" y="82062"/>
                  </a:lnTo>
                  <a:lnTo>
                    <a:pt x="107787" y="81524"/>
                  </a:lnTo>
                  <a:lnTo>
                    <a:pt x="107522" y="80717"/>
                  </a:lnTo>
                  <a:lnTo>
                    <a:pt x="107256" y="79910"/>
                  </a:lnTo>
                  <a:lnTo>
                    <a:pt x="106991" y="79641"/>
                  </a:lnTo>
                  <a:lnTo>
                    <a:pt x="106725" y="79103"/>
                  </a:lnTo>
                  <a:lnTo>
                    <a:pt x="106991" y="78295"/>
                  </a:lnTo>
                  <a:lnTo>
                    <a:pt x="108053" y="77488"/>
                  </a:lnTo>
                  <a:lnTo>
                    <a:pt x="108849" y="76950"/>
                  </a:lnTo>
                  <a:lnTo>
                    <a:pt x="109380" y="76950"/>
                  </a:lnTo>
                  <a:lnTo>
                    <a:pt x="109380" y="77757"/>
                  </a:lnTo>
                  <a:lnTo>
                    <a:pt x="109380" y="78834"/>
                  </a:lnTo>
                  <a:lnTo>
                    <a:pt x="109380" y="80448"/>
                  </a:lnTo>
                  <a:lnTo>
                    <a:pt x="109646" y="80717"/>
                  </a:lnTo>
                  <a:lnTo>
                    <a:pt x="111238" y="79372"/>
                  </a:lnTo>
                  <a:lnTo>
                    <a:pt x="112566" y="79103"/>
                  </a:lnTo>
                  <a:lnTo>
                    <a:pt x="116548" y="77488"/>
                  </a:lnTo>
                  <a:lnTo>
                    <a:pt x="117079" y="77219"/>
                  </a:lnTo>
                  <a:lnTo>
                    <a:pt x="117876" y="75874"/>
                  </a:lnTo>
                  <a:lnTo>
                    <a:pt x="118672" y="73183"/>
                  </a:lnTo>
                  <a:lnTo>
                    <a:pt x="118672" y="72107"/>
                  </a:lnTo>
                  <a:lnTo>
                    <a:pt x="117876" y="70224"/>
                  </a:lnTo>
                  <a:lnTo>
                    <a:pt x="118407" y="68878"/>
                  </a:lnTo>
                  <a:lnTo>
                    <a:pt x="118407" y="6807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3" name="Shape 1388">
              <a:extLst>
                <a:ext uri="{FF2B5EF4-FFF2-40B4-BE49-F238E27FC236}">
                  <a16:creationId xmlns:a16="http://schemas.microsoft.com/office/drawing/2014/main" id="{EE51424B-D627-4B2F-A74B-E40197261793}"/>
                </a:ext>
              </a:extLst>
            </p:cNvPr>
            <p:cNvSpPr/>
            <p:nvPr/>
          </p:nvSpPr>
          <p:spPr>
            <a:xfrm>
              <a:off x="5613601" y="2574619"/>
              <a:ext cx="369329" cy="4351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22" y="0"/>
                  </a:moveTo>
                  <a:cubicBezTo>
                    <a:pt x="33822" y="0"/>
                    <a:pt x="31969" y="7500"/>
                    <a:pt x="31505" y="9868"/>
                  </a:cubicBezTo>
                  <a:cubicBezTo>
                    <a:pt x="30579" y="11447"/>
                    <a:pt x="28725" y="16973"/>
                    <a:pt x="28725" y="16973"/>
                  </a:cubicBezTo>
                  <a:cubicBezTo>
                    <a:pt x="27335" y="17763"/>
                    <a:pt x="27335" y="17763"/>
                    <a:pt x="27335" y="17763"/>
                  </a:cubicBezTo>
                  <a:cubicBezTo>
                    <a:pt x="25945" y="16973"/>
                    <a:pt x="25945" y="16973"/>
                    <a:pt x="25945" y="16973"/>
                  </a:cubicBezTo>
                  <a:cubicBezTo>
                    <a:pt x="23629" y="15394"/>
                    <a:pt x="23629" y="15394"/>
                    <a:pt x="23629" y="15394"/>
                  </a:cubicBezTo>
                  <a:cubicBezTo>
                    <a:pt x="21776" y="16184"/>
                    <a:pt x="21776" y="16184"/>
                    <a:pt x="21776" y="16184"/>
                  </a:cubicBezTo>
                  <a:cubicBezTo>
                    <a:pt x="20849" y="14605"/>
                    <a:pt x="20849" y="14605"/>
                    <a:pt x="20849" y="14605"/>
                  </a:cubicBezTo>
                  <a:cubicBezTo>
                    <a:pt x="17606" y="15394"/>
                    <a:pt x="17606" y="15394"/>
                    <a:pt x="17606" y="15394"/>
                  </a:cubicBezTo>
                  <a:cubicBezTo>
                    <a:pt x="16216" y="16578"/>
                    <a:pt x="16216" y="16578"/>
                    <a:pt x="16216" y="16578"/>
                  </a:cubicBezTo>
                  <a:cubicBezTo>
                    <a:pt x="16216" y="20921"/>
                    <a:pt x="16216" y="20921"/>
                    <a:pt x="16216" y="20921"/>
                  </a:cubicBezTo>
                  <a:cubicBezTo>
                    <a:pt x="16216" y="26447"/>
                    <a:pt x="16216" y="26447"/>
                    <a:pt x="16216" y="26447"/>
                  </a:cubicBezTo>
                  <a:cubicBezTo>
                    <a:pt x="16216" y="31578"/>
                    <a:pt x="16216" y="31578"/>
                    <a:pt x="16216" y="31578"/>
                  </a:cubicBezTo>
                  <a:cubicBezTo>
                    <a:pt x="15752" y="33157"/>
                    <a:pt x="15752" y="33157"/>
                    <a:pt x="15752" y="33157"/>
                  </a:cubicBezTo>
                  <a:cubicBezTo>
                    <a:pt x="14362" y="35131"/>
                    <a:pt x="14362" y="35131"/>
                    <a:pt x="14362" y="35131"/>
                  </a:cubicBezTo>
                  <a:cubicBezTo>
                    <a:pt x="13899" y="37105"/>
                    <a:pt x="13899" y="37105"/>
                    <a:pt x="13899" y="37105"/>
                  </a:cubicBezTo>
                  <a:cubicBezTo>
                    <a:pt x="13899" y="39868"/>
                    <a:pt x="13899" y="39868"/>
                    <a:pt x="13899" y="39868"/>
                  </a:cubicBezTo>
                  <a:cubicBezTo>
                    <a:pt x="15752" y="43421"/>
                    <a:pt x="15752" y="43421"/>
                    <a:pt x="15752" y="43421"/>
                  </a:cubicBezTo>
                  <a:cubicBezTo>
                    <a:pt x="16216" y="46973"/>
                    <a:pt x="16216" y="46973"/>
                    <a:pt x="16216" y="46973"/>
                  </a:cubicBezTo>
                  <a:cubicBezTo>
                    <a:pt x="17142" y="48157"/>
                    <a:pt x="17142" y="48157"/>
                    <a:pt x="17142" y="48157"/>
                  </a:cubicBezTo>
                  <a:cubicBezTo>
                    <a:pt x="19459" y="50526"/>
                    <a:pt x="19459" y="50526"/>
                    <a:pt x="19459" y="50526"/>
                  </a:cubicBezTo>
                  <a:cubicBezTo>
                    <a:pt x="18069" y="51315"/>
                    <a:pt x="18069" y="51315"/>
                    <a:pt x="18069" y="51315"/>
                  </a:cubicBezTo>
                  <a:cubicBezTo>
                    <a:pt x="15752" y="52894"/>
                    <a:pt x="15752" y="52894"/>
                    <a:pt x="15752" y="52894"/>
                  </a:cubicBezTo>
                  <a:cubicBezTo>
                    <a:pt x="11119" y="55657"/>
                    <a:pt x="11119" y="55657"/>
                    <a:pt x="11119" y="55657"/>
                  </a:cubicBezTo>
                  <a:cubicBezTo>
                    <a:pt x="9729" y="60789"/>
                    <a:pt x="9729" y="60789"/>
                    <a:pt x="9729" y="60789"/>
                  </a:cubicBezTo>
                  <a:cubicBezTo>
                    <a:pt x="7876" y="63947"/>
                    <a:pt x="7876" y="63947"/>
                    <a:pt x="7876" y="63947"/>
                  </a:cubicBezTo>
                  <a:cubicBezTo>
                    <a:pt x="6023" y="65526"/>
                    <a:pt x="6023" y="65526"/>
                    <a:pt x="6023" y="65526"/>
                  </a:cubicBezTo>
                  <a:cubicBezTo>
                    <a:pt x="5096" y="65921"/>
                    <a:pt x="5096" y="65921"/>
                    <a:pt x="5096" y="65921"/>
                  </a:cubicBezTo>
                  <a:cubicBezTo>
                    <a:pt x="4169" y="67500"/>
                    <a:pt x="4169" y="67500"/>
                    <a:pt x="4169" y="67500"/>
                  </a:cubicBezTo>
                  <a:cubicBezTo>
                    <a:pt x="4633" y="70263"/>
                    <a:pt x="4633" y="70263"/>
                    <a:pt x="4633" y="70263"/>
                  </a:cubicBezTo>
                  <a:cubicBezTo>
                    <a:pt x="4169" y="72236"/>
                    <a:pt x="4169" y="72236"/>
                    <a:pt x="4169" y="72236"/>
                  </a:cubicBezTo>
                  <a:cubicBezTo>
                    <a:pt x="6949" y="74210"/>
                    <a:pt x="6949" y="74210"/>
                    <a:pt x="6949" y="74210"/>
                  </a:cubicBezTo>
                  <a:cubicBezTo>
                    <a:pt x="6023" y="75789"/>
                    <a:pt x="6023" y="75789"/>
                    <a:pt x="6023" y="75789"/>
                  </a:cubicBezTo>
                  <a:cubicBezTo>
                    <a:pt x="2316" y="77368"/>
                    <a:pt x="2316" y="77368"/>
                    <a:pt x="2316" y="77368"/>
                  </a:cubicBezTo>
                  <a:cubicBezTo>
                    <a:pt x="1389" y="78947"/>
                    <a:pt x="1389" y="78947"/>
                    <a:pt x="1389" y="78947"/>
                  </a:cubicBezTo>
                  <a:cubicBezTo>
                    <a:pt x="0" y="81315"/>
                    <a:pt x="0" y="81315"/>
                    <a:pt x="0" y="81315"/>
                  </a:cubicBezTo>
                  <a:cubicBezTo>
                    <a:pt x="64401" y="114868"/>
                    <a:pt x="64401" y="114868"/>
                    <a:pt x="64401" y="114868"/>
                  </a:cubicBezTo>
                  <a:cubicBezTo>
                    <a:pt x="84324" y="118026"/>
                    <a:pt x="84324" y="118026"/>
                    <a:pt x="84324" y="118026"/>
                  </a:cubicBezTo>
                  <a:cubicBezTo>
                    <a:pt x="101003" y="120000"/>
                    <a:pt x="101003" y="120000"/>
                    <a:pt x="101003" y="120000"/>
                  </a:cubicBezTo>
                  <a:cubicBezTo>
                    <a:pt x="101467" y="120000"/>
                    <a:pt x="101467" y="120000"/>
                    <a:pt x="101467" y="120000"/>
                  </a:cubicBezTo>
                  <a:cubicBezTo>
                    <a:pt x="120000" y="13026"/>
                    <a:pt x="120000" y="13026"/>
                    <a:pt x="120000" y="13026"/>
                  </a:cubicBezTo>
                  <a:lnTo>
                    <a:pt x="33822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4" name="Shape 1389">
              <a:extLst>
                <a:ext uri="{FF2B5EF4-FFF2-40B4-BE49-F238E27FC236}">
                  <a16:creationId xmlns:a16="http://schemas.microsoft.com/office/drawing/2014/main" id="{B4826EC1-98E1-4D4E-A259-3A1A12302171}"/>
                </a:ext>
              </a:extLst>
            </p:cNvPr>
            <p:cNvSpPr/>
            <p:nvPr/>
          </p:nvSpPr>
          <p:spPr>
            <a:xfrm>
              <a:off x="5239212" y="2105790"/>
              <a:ext cx="433414" cy="750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793" y="118921"/>
                  </a:moveTo>
                  <a:lnTo>
                    <a:pt x="109260" y="118112"/>
                  </a:lnTo>
                  <a:lnTo>
                    <a:pt x="106926" y="116764"/>
                  </a:lnTo>
                  <a:lnTo>
                    <a:pt x="107392" y="115685"/>
                  </a:lnTo>
                  <a:lnTo>
                    <a:pt x="106926" y="114067"/>
                  </a:lnTo>
                  <a:lnTo>
                    <a:pt x="107859" y="113258"/>
                  </a:lnTo>
                  <a:lnTo>
                    <a:pt x="108793" y="112988"/>
                  </a:lnTo>
                  <a:lnTo>
                    <a:pt x="110194" y="112179"/>
                  </a:lnTo>
                  <a:lnTo>
                    <a:pt x="111595" y="110292"/>
                  </a:lnTo>
                  <a:lnTo>
                    <a:pt x="112996" y="107325"/>
                  </a:lnTo>
                  <a:lnTo>
                    <a:pt x="116731" y="105707"/>
                  </a:lnTo>
                  <a:lnTo>
                    <a:pt x="119066" y="104629"/>
                  </a:lnTo>
                  <a:lnTo>
                    <a:pt x="120000" y="104359"/>
                  </a:lnTo>
                  <a:lnTo>
                    <a:pt x="118132" y="103011"/>
                  </a:lnTo>
                  <a:lnTo>
                    <a:pt x="117198" y="102202"/>
                  </a:lnTo>
                  <a:lnTo>
                    <a:pt x="116731" y="100314"/>
                  </a:lnTo>
                  <a:lnTo>
                    <a:pt x="115330" y="98157"/>
                  </a:lnTo>
                  <a:lnTo>
                    <a:pt x="115330" y="96539"/>
                  </a:lnTo>
                  <a:lnTo>
                    <a:pt x="115797" y="95460"/>
                  </a:lnTo>
                  <a:lnTo>
                    <a:pt x="115797" y="95191"/>
                  </a:lnTo>
                  <a:lnTo>
                    <a:pt x="55097" y="42606"/>
                  </a:lnTo>
                  <a:lnTo>
                    <a:pt x="53696" y="42067"/>
                  </a:lnTo>
                  <a:lnTo>
                    <a:pt x="53229" y="41797"/>
                  </a:lnTo>
                  <a:lnTo>
                    <a:pt x="52762" y="41258"/>
                  </a:lnTo>
                  <a:lnTo>
                    <a:pt x="52295" y="40449"/>
                  </a:lnTo>
                  <a:lnTo>
                    <a:pt x="52762" y="39640"/>
                  </a:lnTo>
                  <a:lnTo>
                    <a:pt x="54630" y="39370"/>
                  </a:lnTo>
                  <a:lnTo>
                    <a:pt x="55564" y="39101"/>
                  </a:lnTo>
                  <a:lnTo>
                    <a:pt x="69105" y="9438"/>
                  </a:lnTo>
                  <a:lnTo>
                    <a:pt x="12140" y="0"/>
                  </a:lnTo>
                  <a:lnTo>
                    <a:pt x="11673" y="1078"/>
                  </a:lnTo>
                  <a:lnTo>
                    <a:pt x="10739" y="1348"/>
                  </a:lnTo>
                  <a:lnTo>
                    <a:pt x="10739" y="2426"/>
                  </a:lnTo>
                  <a:lnTo>
                    <a:pt x="10739" y="3235"/>
                  </a:lnTo>
                  <a:lnTo>
                    <a:pt x="10739" y="5662"/>
                  </a:lnTo>
                  <a:lnTo>
                    <a:pt x="10272" y="6741"/>
                  </a:lnTo>
                  <a:lnTo>
                    <a:pt x="8871" y="8089"/>
                  </a:lnTo>
                  <a:lnTo>
                    <a:pt x="7937" y="8898"/>
                  </a:lnTo>
                  <a:lnTo>
                    <a:pt x="7937" y="9168"/>
                  </a:lnTo>
                  <a:lnTo>
                    <a:pt x="7937" y="10786"/>
                  </a:lnTo>
                  <a:lnTo>
                    <a:pt x="6070" y="12134"/>
                  </a:lnTo>
                  <a:lnTo>
                    <a:pt x="3268" y="13483"/>
                  </a:lnTo>
                  <a:lnTo>
                    <a:pt x="933" y="14831"/>
                  </a:lnTo>
                  <a:lnTo>
                    <a:pt x="466" y="15370"/>
                  </a:lnTo>
                  <a:lnTo>
                    <a:pt x="0" y="16719"/>
                  </a:lnTo>
                  <a:lnTo>
                    <a:pt x="0" y="17797"/>
                  </a:lnTo>
                  <a:lnTo>
                    <a:pt x="466" y="19146"/>
                  </a:lnTo>
                  <a:lnTo>
                    <a:pt x="1400" y="20224"/>
                  </a:lnTo>
                  <a:lnTo>
                    <a:pt x="3268" y="21842"/>
                  </a:lnTo>
                  <a:lnTo>
                    <a:pt x="3735" y="22921"/>
                  </a:lnTo>
                  <a:lnTo>
                    <a:pt x="4202" y="24269"/>
                  </a:lnTo>
                  <a:lnTo>
                    <a:pt x="4202" y="26426"/>
                  </a:lnTo>
                  <a:lnTo>
                    <a:pt x="2801" y="28044"/>
                  </a:lnTo>
                  <a:lnTo>
                    <a:pt x="2334" y="29662"/>
                  </a:lnTo>
                  <a:lnTo>
                    <a:pt x="2334" y="31550"/>
                  </a:lnTo>
                  <a:lnTo>
                    <a:pt x="1867" y="32359"/>
                  </a:lnTo>
                  <a:lnTo>
                    <a:pt x="933" y="32898"/>
                  </a:lnTo>
                  <a:lnTo>
                    <a:pt x="1400" y="33977"/>
                  </a:lnTo>
                  <a:lnTo>
                    <a:pt x="3268" y="35865"/>
                  </a:lnTo>
                  <a:lnTo>
                    <a:pt x="5136" y="39101"/>
                  </a:lnTo>
                  <a:lnTo>
                    <a:pt x="7003" y="41258"/>
                  </a:lnTo>
                  <a:lnTo>
                    <a:pt x="7937" y="42067"/>
                  </a:lnTo>
                  <a:lnTo>
                    <a:pt x="7937" y="43415"/>
                  </a:lnTo>
                  <a:lnTo>
                    <a:pt x="7470" y="44224"/>
                  </a:lnTo>
                  <a:lnTo>
                    <a:pt x="6536" y="44764"/>
                  </a:lnTo>
                  <a:lnTo>
                    <a:pt x="6536" y="45573"/>
                  </a:lnTo>
                  <a:lnTo>
                    <a:pt x="8404" y="45573"/>
                  </a:lnTo>
                  <a:lnTo>
                    <a:pt x="9338" y="46382"/>
                  </a:lnTo>
                  <a:lnTo>
                    <a:pt x="10739" y="47460"/>
                  </a:lnTo>
                  <a:lnTo>
                    <a:pt x="11206" y="48000"/>
                  </a:lnTo>
                  <a:lnTo>
                    <a:pt x="12607" y="48269"/>
                  </a:lnTo>
                  <a:lnTo>
                    <a:pt x="13540" y="47191"/>
                  </a:lnTo>
                  <a:lnTo>
                    <a:pt x="13540" y="45842"/>
                  </a:lnTo>
                  <a:lnTo>
                    <a:pt x="15875" y="45573"/>
                  </a:lnTo>
                  <a:lnTo>
                    <a:pt x="17276" y="46382"/>
                  </a:lnTo>
                  <a:lnTo>
                    <a:pt x="20544" y="46382"/>
                  </a:lnTo>
                  <a:lnTo>
                    <a:pt x="22412" y="47460"/>
                  </a:lnTo>
                  <a:lnTo>
                    <a:pt x="23813" y="47730"/>
                  </a:lnTo>
                  <a:lnTo>
                    <a:pt x="24747" y="48000"/>
                  </a:lnTo>
                  <a:lnTo>
                    <a:pt x="23813" y="48539"/>
                  </a:lnTo>
                  <a:lnTo>
                    <a:pt x="22879" y="48269"/>
                  </a:lnTo>
                  <a:lnTo>
                    <a:pt x="21011" y="47730"/>
                  </a:lnTo>
                  <a:lnTo>
                    <a:pt x="20544" y="47730"/>
                  </a:lnTo>
                  <a:lnTo>
                    <a:pt x="18677" y="47460"/>
                  </a:lnTo>
                  <a:lnTo>
                    <a:pt x="17743" y="47191"/>
                  </a:lnTo>
                  <a:lnTo>
                    <a:pt x="16342" y="46921"/>
                  </a:lnTo>
                  <a:lnTo>
                    <a:pt x="15408" y="47191"/>
                  </a:lnTo>
                  <a:lnTo>
                    <a:pt x="15408" y="47730"/>
                  </a:lnTo>
                  <a:lnTo>
                    <a:pt x="15408" y="49617"/>
                  </a:lnTo>
                  <a:lnTo>
                    <a:pt x="16342" y="50426"/>
                  </a:lnTo>
                  <a:lnTo>
                    <a:pt x="15875" y="52314"/>
                  </a:lnTo>
                  <a:lnTo>
                    <a:pt x="15408" y="52314"/>
                  </a:lnTo>
                  <a:lnTo>
                    <a:pt x="14007" y="51775"/>
                  </a:lnTo>
                  <a:lnTo>
                    <a:pt x="13540" y="51235"/>
                  </a:lnTo>
                  <a:lnTo>
                    <a:pt x="13540" y="50157"/>
                  </a:lnTo>
                  <a:lnTo>
                    <a:pt x="13540" y="49887"/>
                  </a:lnTo>
                  <a:lnTo>
                    <a:pt x="13073" y="49617"/>
                  </a:lnTo>
                  <a:lnTo>
                    <a:pt x="11673" y="49348"/>
                  </a:lnTo>
                  <a:lnTo>
                    <a:pt x="11206" y="50426"/>
                  </a:lnTo>
                  <a:lnTo>
                    <a:pt x="10739" y="50966"/>
                  </a:lnTo>
                  <a:lnTo>
                    <a:pt x="10739" y="52584"/>
                  </a:lnTo>
                  <a:lnTo>
                    <a:pt x="10739" y="55011"/>
                  </a:lnTo>
                  <a:lnTo>
                    <a:pt x="10739" y="56359"/>
                  </a:lnTo>
                  <a:lnTo>
                    <a:pt x="12140" y="57707"/>
                  </a:lnTo>
                  <a:lnTo>
                    <a:pt x="14007" y="58516"/>
                  </a:lnTo>
                  <a:lnTo>
                    <a:pt x="15875" y="59325"/>
                  </a:lnTo>
                  <a:lnTo>
                    <a:pt x="16342" y="60674"/>
                  </a:lnTo>
                  <a:lnTo>
                    <a:pt x="16342" y="61752"/>
                  </a:lnTo>
                  <a:lnTo>
                    <a:pt x="15875" y="62831"/>
                  </a:lnTo>
                  <a:lnTo>
                    <a:pt x="14474" y="63101"/>
                  </a:lnTo>
                  <a:lnTo>
                    <a:pt x="13073" y="63101"/>
                  </a:lnTo>
                  <a:lnTo>
                    <a:pt x="13073" y="65797"/>
                  </a:lnTo>
                  <a:lnTo>
                    <a:pt x="13540" y="66606"/>
                  </a:lnTo>
                  <a:lnTo>
                    <a:pt x="15875" y="68764"/>
                  </a:lnTo>
                  <a:lnTo>
                    <a:pt x="16342" y="70382"/>
                  </a:lnTo>
                  <a:lnTo>
                    <a:pt x="18677" y="72269"/>
                  </a:lnTo>
                  <a:lnTo>
                    <a:pt x="19610" y="74157"/>
                  </a:lnTo>
                  <a:lnTo>
                    <a:pt x="21011" y="75505"/>
                  </a:lnTo>
                  <a:lnTo>
                    <a:pt x="22412" y="77393"/>
                  </a:lnTo>
                  <a:lnTo>
                    <a:pt x="23346" y="77662"/>
                  </a:lnTo>
                  <a:lnTo>
                    <a:pt x="23346" y="79011"/>
                  </a:lnTo>
                  <a:lnTo>
                    <a:pt x="23346" y="79820"/>
                  </a:lnTo>
                  <a:lnTo>
                    <a:pt x="23346" y="80359"/>
                  </a:lnTo>
                  <a:lnTo>
                    <a:pt x="24280" y="80898"/>
                  </a:lnTo>
                  <a:lnTo>
                    <a:pt x="24747" y="81707"/>
                  </a:lnTo>
                  <a:lnTo>
                    <a:pt x="24747" y="82786"/>
                  </a:lnTo>
                  <a:lnTo>
                    <a:pt x="24280" y="85213"/>
                  </a:lnTo>
                  <a:lnTo>
                    <a:pt x="23813" y="86831"/>
                  </a:lnTo>
                  <a:lnTo>
                    <a:pt x="23346" y="88179"/>
                  </a:lnTo>
                  <a:lnTo>
                    <a:pt x="27548" y="89528"/>
                  </a:lnTo>
                  <a:lnTo>
                    <a:pt x="31284" y="90337"/>
                  </a:lnTo>
                  <a:lnTo>
                    <a:pt x="34085" y="91415"/>
                  </a:lnTo>
                  <a:lnTo>
                    <a:pt x="38287" y="92224"/>
                  </a:lnTo>
                  <a:lnTo>
                    <a:pt x="39688" y="93033"/>
                  </a:lnTo>
                  <a:lnTo>
                    <a:pt x="42490" y="95730"/>
                  </a:lnTo>
                  <a:lnTo>
                    <a:pt x="46225" y="97617"/>
                  </a:lnTo>
                  <a:lnTo>
                    <a:pt x="51828" y="98426"/>
                  </a:lnTo>
                  <a:lnTo>
                    <a:pt x="52295" y="100853"/>
                  </a:lnTo>
                  <a:lnTo>
                    <a:pt x="53229" y="101932"/>
                  </a:lnTo>
                  <a:lnTo>
                    <a:pt x="56498" y="102471"/>
                  </a:lnTo>
                  <a:lnTo>
                    <a:pt x="59766" y="104629"/>
                  </a:lnTo>
                  <a:lnTo>
                    <a:pt x="63501" y="107865"/>
                  </a:lnTo>
                  <a:lnTo>
                    <a:pt x="65369" y="109213"/>
                  </a:lnTo>
                  <a:lnTo>
                    <a:pt x="66770" y="111640"/>
                  </a:lnTo>
                  <a:lnTo>
                    <a:pt x="65369" y="113797"/>
                  </a:lnTo>
                  <a:lnTo>
                    <a:pt x="65369" y="115146"/>
                  </a:lnTo>
                  <a:lnTo>
                    <a:pt x="66770" y="117033"/>
                  </a:lnTo>
                  <a:lnTo>
                    <a:pt x="68638" y="117303"/>
                  </a:lnTo>
                  <a:lnTo>
                    <a:pt x="105058" y="120000"/>
                  </a:lnTo>
                  <a:lnTo>
                    <a:pt x="105525" y="119730"/>
                  </a:lnTo>
                  <a:lnTo>
                    <a:pt x="108793" y="11892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5" name="Shape 1390">
              <a:extLst>
                <a:ext uri="{FF2B5EF4-FFF2-40B4-BE49-F238E27FC236}">
                  <a16:creationId xmlns:a16="http://schemas.microsoft.com/office/drawing/2014/main" id="{42AE46F8-5B88-4CF6-B577-7C723DEAD3C1}"/>
                </a:ext>
              </a:extLst>
            </p:cNvPr>
            <p:cNvSpPr/>
            <p:nvPr/>
          </p:nvSpPr>
          <p:spPr>
            <a:xfrm>
              <a:off x="6303357" y="2660630"/>
              <a:ext cx="473890" cy="254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6853"/>
                  </a:moveTo>
                  <a:cubicBezTo>
                    <a:pt x="0" y="18876"/>
                    <a:pt x="0" y="18876"/>
                    <a:pt x="0" y="18876"/>
                  </a:cubicBezTo>
                  <a:cubicBezTo>
                    <a:pt x="0" y="16853"/>
                    <a:pt x="0" y="16853"/>
                    <a:pt x="0" y="16853"/>
                  </a:cubicBezTo>
                  <a:cubicBezTo>
                    <a:pt x="42650" y="21573"/>
                    <a:pt x="42650" y="21573"/>
                    <a:pt x="42650" y="21573"/>
                  </a:cubicBezTo>
                  <a:cubicBezTo>
                    <a:pt x="40843" y="82921"/>
                    <a:pt x="40843" y="82921"/>
                    <a:pt x="40843" y="82921"/>
                  </a:cubicBezTo>
                  <a:cubicBezTo>
                    <a:pt x="43734" y="88314"/>
                    <a:pt x="43734" y="88314"/>
                    <a:pt x="43734" y="88314"/>
                  </a:cubicBezTo>
                  <a:cubicBezTo>
                    <a:pt x="44819" y="90337"/>
                    <a:pt x="44819" y="90337"/>
                    <a:pt x="44819" y="90337"/>
                  </a:cubicBezTo>
                  <a:cubicBezTo>
                    <a:pt x="45903" y="90337"/>
                    <a:pt x="45903" y="90337"/>
                    <a:pt x="45903" y="90337"/>
                  </a:cubicBezTo>
                  <a:cubicBezTo>
                    <a:pt x="47349" y="89662"/>
                    <a:pt x="47349" y="89662"/>
                    <a:pt x="47349" y="89662"/>
                  </a:cubicBezTo>
                  <a:cubicBezTo>
                    <a:pt x="48433" y="90337"/>
                    <a:pt x="48433" y="90337"/>
                    <a:pt x="48433" y="90337"/>
                  </a:cubicBezTo>
                  <a:cubicBezTo>
                    <a:pt x="49518" y="89662"/>
                    <a:pt x="49518" y="89662"/>
                    <a:pt x="49518" y="89662"/>
                  </a:cubicBezTo>
                  <a:cubicBezTo>
                    <a:pt x="50963" y="91011"/>
                    <a:pt x="50963" y="91011"/>
                    <a:pt x="50963" y="91011"/>
                  </a:cubicBezTo>
                  <a:cubicBezTo>
                    <a:pt x="52048" y="97078"/>
                    <a:pt x="52048" y="97078"/>
                    <a:pt x="52048" y="97078"/>
                  </a:cubicBezTo>
                  <a:cubicBezTo>
                    <a:pt x="55301" y="97078"/>
                    <a:pt x="55301" y="97078"/>
                    <a:pt x="55301" y="97078"/>
                  </a:cubicBezTo>
                  <a:cubicBezTo>
                    <a:pt x="57831" y="99775"/>
                    <a:pt x="57831" y="99775"/>
                    <a:pt x="57831" y="99775"/>
                  </a:cubicBezTo>
                  <a:cubicBezTo>
                    <a:pt x="59999" y="99101"/>
                    <a:pt x="59999" y="99101"/>
                    <a:pt x="59999" y="99101"/>
                  </a:cubicBezTo>
                  <a:cubicBezTo>
                    <a:pt x="60361" y="99101"/>
                    <a:pt x="60361" y="99101"/>
                    <a:pt x="60361" y="99101"/>
                  </a:cubicBezTo>
                  <a:cubicBezTo>
                    <a:pt x="61807" y="101797"/>
                    <a:pt x="61807" y="101797"/>
                    <a:pt x="61807" y="101797"/>
                  </a:cubicBezTo>
                  <a:cubicBezTo>
                    <a:pt x="63253" y="99775"/>
                    <a:pt x="63253" y="99775"/>
                    <a:pt x="63253" y="99775"/>
                  </a:cubicBezTo>
                  <a:cubicBezTo>
                    <a:pt x="66506" y="100449"/>
                    <a:pt x="66506" y="100449"/>
                    <a:pt x="66506" y="100449"/>
                  </a:cubicBezTo>
                  <a:cubicBezTo>
                    <a:pt x="67951" y="105168"/>
                    <a:pt x="67951" y="105168"/>
                    <a:pt x="67951" y="105168"/>
                  </a:cubicBezTo>
                  <a:cubicBezTo>
                    <a:pt x="69036" y="105168"/>
                    <a:pt x="69036" y="105168"/>
                    <a:pt x="69036" y="105168"/>
                  </a:cubicBezTo>
                  <a:cubicBezTo>
                    <a:pt x="69397" y="109213"/>
                    <a:pt x="69397" y="109213"/>
                    <a:pt x="69397" y="109213"/>
                  </a:cubicBezTo>
                  <a:cubicBezTo>
                    <a:pt x="70843" y="109887"/>
                    <a:pt x="70843" y="109887"/>
                    <a:pt x="70843" y="109887"/>
                  </a:cubicBezTo>
                  <a:cubicBezTo>
                    <a:pt x="72289" y="107865"/>
                    <a:pt x="72289" y="107865"/>
                    <a:pt x="72289" y="107865"/>
                  </a:cubicBezTo>
                  <a:cubicBezTo>
                    <a:pt x="73012" y="105842"/>
                    <a:pt x="73012" y="105842"/>
                    <a:pt x="73012" y="105842"/>
                  </a:cubicBezTo>
                  <a:cubicBezTo>
                    <a:pt x="73734" y="105842"/>
                    <a:pt x="73734" y="105842"/>
                    <a:pt x="73734" y="105842"/>
                  </a:cubicBezTo>
                  <a:cubicBezTo>
                    <a:pt x="76265" y="109213"/>
                    <a:pt x="76265" y="109213"/>
                    <a:pt x="76265" y="109213"/>
                  </a:cubicBezTo>
                  <a:cubicBezTo>
                    <a:pt x="76987" y="111910"/>
                    <a:pt x="76987" y="111910"/>
                    <a:pt x="76987" y="111910"/>
                  </a:cubicBezTo>
                  <a:cubicBezTo>
                    <a:pt x="79518" y="109213"/>
                    <a:pt x="79518" y="109213"/>
                    <a:pt x="79518" y="109213"/>
                  </a:cubicBezTo>
                  <a:cubicBezTo>
                    <a:pt x="80240" y="110561"/>
                    <a:pt x="80240" y="110561"/>
                    <a:pt x="80240" y="110561"/>
                  </a:cubicBezTo>
                  <a:cubicBezTo>
                    <a:pt x="80602" y="114606"/>
                    <a:pt x="80602" y="114606"/>
                    <a:pt x="80602" y="114606"/>
                  </a:cubicBezTo>
                  <a:cubicBezTo>
                    <a:pt x="81325" y="113932"/>
                    <a:pt x="81325" y="113932"/>
                    <a:pt x="81325" y="113932"/>
                  </a:cubicBezTo>
                  <a:cubicBezTo>
                    <a:pt x="82409" y="110561"/>
                    <a:pt x="82409" y="110561"/>
                    <a:pt x="82409" y="110561"/>
                  </a:cubicBezTo>
                  <a:cubicBezTo>
                    <a:pt x="84216" y="109887"/>
                    <a:pt x="84216" y="109887"/>
                    <a:pt x="84216" y="109887"/>
                  </a:cubicBezTo>
                  <a:cubicBezTo>
                    <a:pt x="86385" y="111910"/>
                    <a:pt x="86385" y="111910"/>
                    <a:pt x="86385" y="111910"/>
                  </a:cubicBezTo>
                  <a:cubicBezTo>
                    <a:pt x="89638" y="111235"/>
                    <a:pt x="89638" y="111235"/>
                    <a:pt x="89638" y="111235"/>
                  </a:cubicBezTo>
                  <a:cubicBezTo>
                    <a:pt x="91084" y="113932"/>
                    <a:pt x="91084" y="113932"/>
                    <a:pt x="91084" y="113932"/>
                  </a:cubicBezTo>
                  <a:cubicBezTo>
                    <a:pt x="91807" y="115955"/>
                    <a:pt x="91807" y="115955"/>
                    <a:pt x="91807" y="115955"/>
                  </a:cubicBezTo>
                  <a:cubicBezTo>
                    <a:pt x="93614" y="115280"/>
                    <a:pt x="93614" y="115280"/>
                    <a:pt x="93614" y="115280"/>
                  </a:cubicBezTo>
                  <a:cubicBezTo>
                    <a:pt x="95421" y="112584"/>
                    <a:pt x="95421" y="112584"/>
                    <a:pt x="95421" y="112584"/>
                  </a:cubicBezTo>
                  <a:cubicBezTo>
                    <a:pt x="96506" y="110561"/>
                    <a:pt x="96506" y="110561"/>
                    <a:pt x="96506" y="110561"/>
                  </a:cubicBezTo>
                  <a:cubicBezTo>
                    <a:pt x="97951" y="110561"/>
                    <a:pt x="97951" y="110561"/>
                    <a:pt x="97951" y="110561"/>
                  </a:cubicBezTo>
                  <a:cubicBezTo>
                    <a:pt x="99397" y="111910"/>
                    <a:pt x="99397" y="111910"/>
                    <a:pt x="99397" y="111910"/>
                  </a:cubicBezTo>
                  <a:cubicBezTo>
                    <a:pt x="100481" y="111235"/>
                    <a:pt x="100481" y="111235"/>
                    <a:pt x="100481" y="111235"/>
                  </a:cubicBezTo>
                  <a:cubicBezTo>
                    <a:pt x="101927" y="109213"/>
                    <a:pt x="101927" y="109213"/>
                    <a:pt x="101927" y="109213"/>
                  </a:cubicBezTo>
                  <a:cubicBezTo>
                    <a:pt x="104096" y="109887"/>
                    <a:pt x="104096" y="109887"/>
                    <a:pt x="104096" y="109887"/>
                  </a:cubicBezTo>
                  <a:cubicBezTo>
                    <a:pt x="105180" y="110561"/>
                    <a:pt x="105180" y="110561"/>
                    <a:pt x="105180" y="110561"/>
                  </a:cubicBezTo>
                  <a:cubicBezTo>
                    <a:pt x="108433" y="108539"/>
                    <a:pt x="108433" y="108539"/>
                    <a:pt x="108433" y="108539"/>
                  </a:cubicBezTo>
                  <a:cubicBezTo>
                    <a:pt x="110602" y="109887"/>
                    <a:pt x="110602" y="109887"/>
                    <a:pt x="110602" y="109887"/>
                  </a:cubicBezTo>
                  <a:cubicBezTo>
                    <a:pt x="112409" y="113258"/>
                    <a:pt x="112409" y="113258"/>
                    <a:pt x="112409" y="113258"/>
                  </a:cubicBezTo>
                  <a:cubicBezTo>
                    <a:pt x="114939" y="116629"/>
                    <a:pt x="114939" y="116629"/>
                    <a:pt x="114939" y="116629"/>
                  </a:cubicBezTo>
                  <a:cubicBezTo>
                    <a:pt x="117108" y="116629"/>
                    <a:pt x="117108" y="116629"/>
                    <a:pt x="117108" y="116629"/>
                  </a:cubicBezTo>
                  <a:cubicBezTo>
                    <a:pt x="118554" y="118651"/>
                    <a:pt x="118554" y="118651"/>
                    <a:pt x="118554" y="118651"/>
                  </a:cubicBezTo>
                  <a:cubicBezTo>
                    <a:pt x="119638" y="120000"/>
                    <a:pt x="119638" y="120000"/>
                    <a:pt x="119638" y="120000"/>
                  </a:cubicBezTo>
                  <a:cubicBezTo>
                    <a:pt x="119999" y="59325"/>
                    <a:pt x="119999" y="59325"/>
                    <a:pt x="119999" y="59325"/>
                  </a:cubicBezTo>
                  <a:cubicBezTo>
                    <a:pt x="117108" y="24943"/>
                    <a:pt x="117108" y="24943"/>
                    <a:pt x="117108" y="24943"/>
                  </a:cubicBezTo>
                  <a:cubicBezTo>
                    <a:pt x="117108" y="8089"/>
                    <a:pt x="117108" y="8089"/>
                    <a:pt x="117108" y="8089"/>
                  </a:cubicBezTo>
                  <a:cubicBezTo>
                    <a:pt x="117108" y="8089"/>
                    <a:pt x="76265" y="6741"/>
                    <a:pt x="63253" y="6067"/>
                  </a:cubicBezTo>
                  <a:cubicBezTo>
                    <a:pt x="47349" y="4719"/>
                    <a:pt x="1445" y="0"/>
                    <a:pt x="1445" y="0"/>
                  </a:cubicBezTo>
                  <a:cubicBezTo>
                    <a:pt x="1084" y="16853"/>
                    <a:pt x="1084" y="16853"/>
                    <a:pt x="1084" y="16853"/>
                  </a:cubicBezTo>
                  <a:lnTo>
                    <a:pt x="0" y="1685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6" name="Shape 1391">
              <a:extLst>
                <a:ext uri="{FF2B5EF4-FFF2-40B4-BE49-F238E27FC236}">
                  <a16:creationId xmlns:a16="http://schemas.microsoft.com/office/drawing/2014/main" id="{A4965855-8A99-45C7-A2C0-B360AB0A3629}"/>
                </a:ext>
              </a:extLst>
            </p:cNvPr>
            <p:cNvSpPr/>
            <p:nvPr/>
          </p:nvSpPr>
          <p:spPr>
            <a:xfrm>
              <a:off x="6364069" y="2454883"/>
              <a:ext cx="401372" cy="2226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446" y="37692"/>
                    <a:pt x="117446" y="37692"/>
                    <a:pt x="117446" y="37692"/>
                  </a:cubicBezTo>
                  <a:cubicBezTo>
                    <a:pt x="116170" y="36153"/>
                    <a:pt x="116170" y="36153"/>
                    <a:pt x="116170" y="36153"/>
                  </a:cubicBezTo>
                  <a:cubicBezTo>
                    <a:pt x="115319" y="31538"/>
                    <a:pt x="115319" y="31538"/>
                    <a:pt x="115319" y="31538"/>
                  </a:cubicBezTo>
                  <a:cubicBezTo>
                    <a:pt x="112765" y="26923"/>
                    <a:pt x="112765" y="26923"/>
                    <a:pt x="112765" y="26923"/>
                  </a:cubicBezTo>
                  <a:cubicBezTo>
                    <a:pt x="114042" y="23076"/>
                    <a:pt x="114042" y="23076"/>
                    <a:pt x="114042" y="23076"/>
                  </a:cubicBezTo>
                  <a:cubicBezTo>
                    <a:pt x="115319" y="18461"/>
                    <a:pt x="115319" y="18461"/>
                    <a:pt x="115319" y="18461"/>
                  </a:cubicBezTo>
                  <a:cubicBezTo>
                    <a:pt x="115319" y="14615"/>
                    <a:pt x="115319" y="14615"/>
                    <a:pt x="115319" y="14615"/>
                  </a:cubicBezTo>
                  <a:cubicBezTo>
                    <a:pt x="114468" y="14615"/>
                    <a:pt x="114468" y="14615"/>
                    <a:pt x="114468" y="14615"/>
                  </a:cubicBezTo>
                  <a:cubicBezTo>
                    <a:pt x="110638" y="14615"/>
                    <a:pt x="110638" y="14615"/>
                    <a:pt x="110638" y="14615"/>
                  </a:cubicBezTo>
                  <a:cubicBezTo>
                    <a:pt x="109787" y="11538"/>
                    <a:pt x="109787" y="11538"/>
                    <a:pt x="109787" y="11538"/>
                  </a:cubicBezTo>
                  <a:cubicBezTo>
                    <a:pt x="108085" y="6923"/>
                    <a:pt x="108085" y="6923"/>
                    <a:pt x="108085" y="6923"/>
                  </a:cubicBezTo>
                  <a:cubicBezTo>
                    <a:pt x="108085" y="6923"/>
                    <a:pt x="79574" y="5384"/>
                    <a:pt x="70212" y="4615"/>
                  </a:cubicBezTo>
                  <a:cubicBezTo>
                    <a:pt x="53617" y="3846"/>
                    <a:pt x="4255" y="0"/>
                    <a:pt x="4255" y="0"/>
                  </a:cubicBezTo>
                  <a:cubicBezTo>
                    <a:pt x="0" y="112307"/>
                    <a:pt x="0" y="112307"/>
                    <a:pt x="0" y="112307"/>
                  </a:cubicBezTo>
                  <a:cubicBezTo>
                    <a:pt x="17446" y="113846"/>
                    <a:pt x="44255" y="116153"/>
                    <a:pt x="56595" y="117692"/>
                  </a:cubicBezTo>
                  <a:cubicBezTo>
                    <a:pt x="71914" y="11846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7" name="Shape 1392">
              <a:extLst>
                <a:ext uri="{FF2B5EF4-FFF2-40B4-BE49-F238E27FC236}">
                  <a16:creationId xmlns:a16="http://schemas.microsoft.com/office/drawing/2014/main" id="{52957668-B215-4A11-826C-C9B73781BA9C}"/>
                </a:ext>
              </a:extLst>
            </p:cNvPr>
            <p:cNvSpPr/>
            <p:nvPr/>
          </p:nvSpPr>
          <p:spPr>
            <a:xfrm>
              <a:off x="6279748" y="2242391"/>
              <a:ext cx="446906" cy="2259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9233" y="116962"/>
                    <a:pt x="119233" y="116962"/>
                    <a:pt x="119233" y="116962"/>
                  </a:cubicBezTo>
                  <a:cubicBezTo>
                    <a:pt x="118849" y="112405"/>
                    <a:pt x="118849" y="112405"/>
                    <a:pt x="118849" y="112405"/>
                  </a:cubicBezTo>
                  <a:cubicBezTo>
                    <a:pt x="118849" y="112405"/>
                    <a:pt x="116932" y="111645"/>
                    <a:pt x="116549" y="110886"/>
                  </a:cubicBezTo>
                  <a:cubicBezTo>
                    <a:pt x="116166" y="110126"/>
                    <a:pt x="116549" y="110126"/>
                    <a:pt x="116549" y="110126"/>
                  </a:cubicBezTo>
                  <a:cubicBezTo>
                    <a:pt x="115782" y="107848"/>
                    <a:pt x="115782" y="107848"/>
                    <a:pt x="115782" y="107848"/>
                  </a:cubicBezTo>
                  <a:cubicBezTo>
                    <a:pt x="116549" y="106329"/>
                    <a:pt x="116549" y="106329"/>
                    <a:pt x="116549" y="106329"/>
                  </a:cubicBezTo>
                  <a:cubicBezTo>
                    <a:pt x="116166" y="102531"/>
                    <a:pt x="116166" y="102531"/>
                    <a:pt x="116166" y="102531"/>
                  </a:cubicBezTo>
                  <a:cubicBezTo>
                    <a:pt x="115015" y="101012"/>
                    <a:pt x="115015" y="101012"/>
                    <a:pt x="115015" y="101012"/>
                  </a:cubicBezTo>
                  <a:cubicBezTo>
                    <a:pt x="114632" y="98734"/>
                    <a:pt x="114632" y="98734"/>
                    <a:pt x="114632" y="98734"/>
                  </a:cubicBezTo>
                  <a:cubicBezTo>
                    <a:pt x="113865" y="93417"/>
                    <a:pt x="113865" y="93417"/>
                    <a:pt x="113865" y="93417"/>
                  </a:cubicBezTo>
                  <a:cubicBezTo>
                    <a:pt x="113865" y="85822"/>
                    <a:pt x="113865" y="85822"/>
                    <a:pt x="113865" y="85822"/>
                  </a:cubicBezTo>
                  <a:cubicBezTo>
                    <a:pt x="113482" y="84303"/>
                    <a:pt x="113482" y="84303"/>
                    <a:pt x="113482" y="84303"/>
                  </a:cubicBezTo>
                  <a:cubicBezTo>
                    <a:pt x="112715" y="82025"/>
                    <a:pt x="112715" y="82025"/>
                    <a:pt x="112715" y="82025"/>
                  </a:cubicBezTo>
                  <a:cubicBezTo>
                    <a:pt x="113099" y="78987"/>
                    <a:pt x="113099" y="78987"/>
                    <a:pt x="113099" y="78987"/>
                  </a:cubicBezTo>
                  <a:cubicBezTo>
                    <a:pt x="113099" y="71392"/>
                    <a:pt x="113099" y="71392"/>
                    <a:pt x="113099" y="71392"/>
                  </a:cubicBezTo>
                  <a:cubicBezTo>
                    <a:pt x="112332" y="66075"/>
                    <a:pt x="112332" y="66075"/>
                    <a:pt x="112332" y="66075"/>
                  </a:cubicBezTo>
                  <a:cubicBezTo>
                    <a:pt x="111565" y="64556"/>
                    <a:pt x="111565" y="64556"/>
                    <a:pt x="111565" y="64556"/>
                  </a:cubicBezTo>
                  <a:cubicBezTo>
                    <a:pt x="110798" y="64556"/>
                    <a:pt x="110798" y="64556"/>
                    <a:pt x="110798" y="64556"/>
                  </a:cubicBezTo>
                  <a:cubicBezTo>
                    <a:pt x="110415" y="63037"/>
                    <a:pt x="110415" y="63037"/>
                    <a:pt x="110415" y="63037"/>
                  </a:cubicBezTo>
                  <a:cubicBezTo>
                    <a:pt x="110031" y="59240"/>
                    <a:pt x="110031" y="59240"/>
                    <a:pt x="110031" y="59240"/>
                  </a:cubicBezTo>
                  <a:cubicBezTo>
                    <a:pt x="109648" y="56202"/>
                    <a:pt x="109648" y="56202"/>
                    <a:pt x="109648" y="56202"/>
                  </a:cubicBezTo>
                  <a:cubicBezTo>
                    <a:pt x="110798" y="55443"/>
                    <a:pt x="110798" y="55443"/>
                    <a:pt x="110798" y="55443"/>
                  </a:cubicBezTo>
                  <a:cubicBezTo>
                    <a:pt x="110798" y="54683"/>
                    <a:pt x="110798" y="54683"/>
                    <a:pt x="110798" y="54683"/>
                  </a:cubicBezTo>
                  <a:cubicBezTo>
                    <a:pt x="110415" y="53924"/>
                    <a:pt x="110415" y="53924"/>
                    <a:pt x="110415" y="53924"/>
                  </a:cubicBezTo>
                  <a:cubicBezTo>
                    <a:pt x="110031" y="51645"/>
                    <a:pt x="110031" y="51645"/>
                    <a:pt x="110031" y="51645"/>
                  </a:cubicBezTo>
                  <a:cubicBezTo>
                    <a:pt x="109265" y="49367"/>
                    <a:pt x="109265" y="49367"/>
                    <a:pt x="109265" y="49367"/>
                  </a:cubicBezTo>
                  <a:cubicBezTo>
                    <a:pt x="108498" y="45569"/>
                    <a:pt x="108498" y="45569"/>
                    <a:pt x="108498" y="45569"/>
                  </a:cubicBezTo>
                  <a:cubicBezTo>
                    <a:pt x="107731" y="41012"/>
                    <a:pt x="107731" y="41012"/>
                    <a:pt x="107731" y="41012"/>
                  </a:cubicBezTo>
                  <a:cubicBezTo>
                    <a:pt x="106581" y="37215"/>
                    <a:pt x="106581" y="37215"/>
                    <a:pt x="106581" y="37215"/>
                  </a:cubicBezTo>
                  <a:cubicBezTo>
                    <a:pt x="105431" y="30379"/>
                    <a:pt x="105431" y="30379"/>
                    <a:pt x="105431" y="30379"/>
                  </a:cubicBezTo>
                  <a:cubicBezTo>
                    <a:pt x="104281" y="27341"/>
                    <a:pt x="104281" y="27341"/>
                    <a:pt x="104281" y="27341"/>
                  </a:cubicBezTo>
                  <a:cubicBezTo>
                    <a:pt x="103897" y="26582"/>
                    <a:pt x="103897" y="26582"/>
                    <a:pt x="103897" y="26582"/>
                  </a:cubicBezTo>
                  <a:cubicBezTo>
                    <a:pt x="102364" y="24303"/>
                    <a:pt x="102364" y="24303"/>
                    <a:pt x="102364" y="24303"/>
                  </a:cubicBezTo>
                  <a:cubicBezTo>
                    <a:pt x="99680" y="20506"/>
                    <a:pt x="99680" y="20506"/>
                    <a:pt x="99680" y="20506"/>
                  </a:cubicBezTo>
                  <a:cubicBezTo>
                    <a:pt x="97763" y="18987"/>
                    <a:pt x="97763" y="18987"/>
                    <a:pt x="97763" y="18987"/>
                  </a:cubicBezTo>
                  <a:cubicBezTo>
                    <a:pt x="95846" y="17468"/>
                    <a:pt x="95846" y="17468"/>
                    <a:pt x="95846" y="17468"/>
                  </a:cubicBezTo>
                  <a:cubicBezTo>
                    <a:pt x="94313" y="14430"/>
                    <a:pt x="94313" y="14430"/>
                    <a:pt x="94313" y="14430"/>
                  </a:cubicBezTo>
                  <a:cubicBezTo>
                    <a:pt x="91629" y="13670"/>
                    <a:pt x="91629" y="13670"/>
                    <a:pt x="91629" y="13670"/>
                  </a:cubicBezTo>
                  <a:cubicBezTo>
                    <a:pt x="88178" y="14430"/>
                    <a:pt x="88178" y="14430"/>
                    <a:pt x="88178" y="14430"/>
                  </a:cubicBezTo>
                  <a:cubicBezTo>
                    <a:pt x="87028" y="14430"/>
                    <a:pt x="87028" y="14430"/>
                    <a:pt x="87028" y="14430"/>
                  </a:cubicBezTo>
                  <a:cubicBezTo>
                    <a:pt x="85878" y="15189"/>
                    <a:pt x="85878" y="15189"/>
                    <a:pt x="85878" y="15189"/>
                  </a:cubicBezTo>
                  <a:cubicBezTo>
                    <a:pt x="85111" y="16708"/>
                    <a:pt x="85111" y="16708"/>
                    <a:pt x="85111" y="16708"/>
                  </a:cubicBezTo>
                  <a:cubicBezTo>
                    <a:pt x="83961" y="15949"/>
                    <a:pt x="83961" y="15949"/>
                    <a:pt x="83961" y="15949"/>
                  </a:cubicBezTo>
                  <a:cubicBezTo>
                    <a:pt x="82811" y="14430"/>
                    <a:pt x="82811" y="14430"/>
                    <a:pt x="82811" y="14430"/>
                  </a:cubicBezTo>
                  <a:cubicBezTo>
                    <a:pt x="80511" y="12151"/>
                    <a:pt x="80511" y="12151"/>
                    <a:pt x="80511" y="12151"/>
                  </a:cubicBezTo>
                  <a:cubicBezTo>
                    <a:pt x="77444" y="9113"/>
                    <a:pt x="77444" y="9113"/>
                    <a:pt x="77444" y="9113"/>
                  </a:cubicBezTo>
                  <a:cubicBezTo>
                    <a:pt x="3833" y="0"/>
                    <a:pt x="3833" y="0"/>
                    <a:pt x="3833" y="0"/>
                  </a:cubicBezTo>
                  <a:cubicBezTo>
                    <a:pt x="0" y="72151"/>
                    <a:pt x="0" y="72151"/>
                    <a:pt x="0" y="72151"/>
                  </a:cubicBezTo>
                  <a:cubicBezTo>
                    <a:pt x="27987" y="77468"/>
                    <a:pt x="27987" y="77468"/>
                    <a:pt x="27987" y="77468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8753" y="113164"/>
                    <a:pt x="71309" y="116962"/>
                    <a:pt x="85878" y="117721"/>
                  </a:cubicBezTo>
                  <a:cubicBezTo>
                    <a:pt x="94313" y="11848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8" name="Shape 1393">
              <a:extLst>
                <a:ext uri="{FF2B5EF4-FFF2-40B4-BE49-F238E27FC236}">
                  <a16:creationId xmlns:a16="http://schemas.microsoft.com/office/drawing/2014/main" id="{DCB8D003-E4E0-426B-A796-A6375EA6B4A0}"/>
                </a:ext>
              </a:extLst>
            </p:cNvPr>
            <p:cNvSpPr/>
            <p:nvPr/>
          </p:nvSpPr>
          <p:spPr>
            <a:xfrm>
              <a:off x="6293239" y="2040018"/>
              <a:ext cx="384509" cy="256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219" y="105333"/>
                  </a:moveTo>
                  <a:cubicBezTo>
                    <a:pt x="91895" y="107333"/>
                    <a:pt x="91895" y="107333"/>
                    <a:pt x="91895" y="107333"/>
                  </a:cubicBezTo>
                  <a:cubicBezTo>
                    <a:pt x="93234" y="108666"/>
                    <a:pt x="93234" y="108666"/>
                    <a:pt x="93234" y="108666"/>
                  </a:cubicBezTo>
                  <a:cubicBezTo>
                    <a:pt x="94572" y="109333"/>
                    <a:pt x="94572" y="109333"/>
                    <a:pt x="94572" y="109333"/>
                  </a:cubicBezTo>
                  <a:cubicBezTo>
                    <a:pt x="95464" y="108000"/>
                    <a:pt x="95464" y="108000"/>
                    <a:pt x="95464" y="108000"/>
                  </a:cubicBezTo>
                  <a:cubicBezTo>
                    <a:pt x="96802" y="107333"/>
                    <a:pt x="96802" y="107333"/>
                    <a:pt x="96802" y="107333"/>
                  </a:cubicBezTo>
                  <a:cubicBezTo>
                    <a:pt x="98141" y="107333"/>
                    <a:pt x="98141" y="107333"/>
                    <a:pt x="98141" y="107333"/>
                  </a:cubicBezTo>
                  <a:cubicBezTo>
                    <a:pt x="102156" y="106666"/>
                    <a:pt x="102156" y="106666"/>
                    <a:pt x="102156" y="106666"/>
                  </a:cubicBezTo>
                  <a:cubicBezTo>
                    <a:pt x="105278" y="107333"/>
                    <a:pt x="105278" y="107333"/>
                    <a:pt x="105278" y="107333"/>
                  </a:cubicBezTo>
                  <a:cubicBezTo>
                    <a:pt x="107063" y="110000"/>
                    <a:pt x="107063" y="110000"/>
                    <a:pt x="107063" y="110000"/>
                  </a:cubicBezTo>
                  <a:cubicBezTo>
                    <a:pt x="109293" y="111333"/>
                    <a:pt x="109293" y="111333"/>
                    <a:pt x="109293" y="111333"/>
                  </a:cubicBezTo>
                  <a:cubicBezTo>
                    <a:pt x="111524" y="112666"/>
                    <a:pt x="111524" y="112666"/>
                    <a:pt x="111524" y="112666"/>
                  </a:cubicBezTo>
                  <a:cubicBezTo>
                    <a:pt x="114646" y="116000"/>
                    <a:pt x="114646" y="116000"/>
                    <a:pt x="114646" y="116000"/>
                  </a:cubicBezTo>
                  <a:cubicBezTo>
                    <a:pt x="116431" y="118000"/>
                    <a:pt x="116431" y="118000"/>
                    <a:pt x="116431" y="118000"/>
                  </a:cubicBezTo>
                  <a:cubicBezTo>
                    <a:pt x="116877" y="118666"/>
                    <a:pt x="116877" y="118666"/>
                    <a:pt x="116877" y="118666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18000"/>
                    <a:pt x="117323" y="118000"/>
                    <a:pt x="117323" y="118000"/>
                  </a:cubicBezTo>
                  <a:cubicBezTo>
                    <a:pt x="117323" y="115333"/>
                    <a:pt x="117323" y="115333"/>
                    <a:pt x="117323" y="115333"/>
                  </a:cubicBezTo>
                  <a:cubicBezTo>
                    <a:pt x="115539" y="113333"/>
                    <a:pt x="115539" y="113333"/>
                    <a:pt x="115539" y="113333"/>
                  </a:cubicBezTo>
                  <a:cubicBezTo>
                    <a:pt x="115539" y="111333"/>
                    <a:pt x="115539" y="111333"/>
                    <a:pt x="115539" y="111333"/>
                  </a:cubicBezTo>
                  <a:cubicBezTo>
                    <a:pt x="115985" y="109333"/>
                    <a:pt x="115985" y="109333"/>
                    <a:pt x="115985" y="109333"/>
                  </a:cubicBezTo>
                  <a:cubicBezTo>
                    <a:pt x="117323" y="108666"/>
                    <a:pt x="117323" y="108666"/>
                    <a:pt x="117323" y="108666"/>
                  </a:cubicBezTo>
                  <a:cubicBezTo>
                    <a:pt x="117323" y="104000"/>
                    <a:pt x="117323" y="104000"/>
                    <a:pt x="117323" y="104000"/>
                  </a:cubicBezTo>
                  <a:cubicBezTo>
                    <a:pt x="117769" y="102000"/>
                    <a:pt x="117769" y="102000"/>
                    <a:pt x="117769" y="102000"/>
                  </a:cubicBezTo>
                  <a:cubicBezTo>
                    <a:pt x="118661" y="101333"/>
                    <a:pt x="118661" y="101333"/>
                    <a:pt x="118661" y="101333"/>
                  </a:cubicBezTo>
                  <a:cubicBezTo>
                    <a:pt x="118661" y="98666"/>
                    <a:pt x="118661" y="98666"/>
                    <a:pt x="118661" y="98666"/>
                  </a:cubicBezTo>
                  <a:cubicBezTo>
                    <a:pt x="117769" y="95333"/>
                    <a:pt x="117769" y="95333"/>
                    <a:pt x="117769" y="95333"/>
                  </a:cubicBezTo>
                  <a:cubicBezTo>
                    <a:pt x="116877" y="94666"/>
                    <a:pt x="116877" y="94666"/>
                    <a:pt x="116877" y="94666"/>
                  </a:cubicBezTo>
                  <a:cubicBezTo>
                    <a:pt x="117323" y="91333"/>
                    <a:pt x="117323" y="91333"/>
                    <a:pt x="117323" y="91333"/>
                  </a:cubicBezTo>
                  <a:cubicBezTo>
                    <a:pt x="117323" y="89333"/>
                    <a:pt x="117323" y="89333"/>
                    <a:pt x="117323" y="89333"/>
                  </a:cubicBezTo>
                  <a:cubicBezTo>
                    <a:pt x="118661" y="89333"/>
                    <a:pt x="118661" y="89333"/>
                    <a:pt x="118661" y="89333"/>
                  </a:cubicBezTo>
                  <a:cubicBezTo>
                    <a:pt x="120000" y="31333"/>
                    <a:pt x="120000" y="31333"/>
                    <a:pt x="120000" y="31333"/>
                  </a:cubicBezTo>
                  <a:cubicBezTo>
                    <a:pt x="118661" y="29333"/>
                    <a:pt x="118661" y="29333"/>
                    <a:pt x="118661" y="29333"/>
                  </a:cubicBezTo>
                  <a:cubicBezTo>
                    <a:pt x="117769" y="27333"/>
                    <a:pt x="117769" y="27333"/>
                    <a:pt x="117769" y="27333"/>
                  </a:cubicBezTo>
                  <a:cubicBezTo>
                    <a:pt x="115539" y="26000"/>
                    <a:pt x="115539" y="26000"/>
                    <a:pt x="115539" y="26000"/>
                  </a:cubicBezTo>
                  <a:cubicBezTo>
                    <a:pt x="115092" y="24000"/>
                    <a:pt x="115092" y="24000"/>
                    <a:pt x="115092" y="24000"/>
                  </a:cubicBezTo>
                  <a:cubicBezTo>
                    <a:pt x="113754" y="22000"/>
                    <a:pt x="113754" y="22000"/>
                    <a:pt x="113754" y="22000"/>
                  </a:cubicBezTo>
                  <a:cubicBezTo>
                    <a:pt x="113308" y="20666"/>
                    <a:pt x="113308" y="20666"/>
                    <a:pt x="113308" y="20666"/>
                  </a:cubicBezTo>
                  <a:cubicBezTo>
                    <a:pt x="113308" y="19333"/>
                    <a:pt x="113308" y="19333"/>
                    <a:pt x="113308" y="19333"/>
                  </a:cubicBezTo>
                  <a:cubicBezTo>
                    <a:pt x="113308" y="18000"/>
                    <a:pt x="113308" y="18000"/>
                    <a:pt x="113308" y="18000"/>
                  </a:cubicBezTo>
                  <a:cubicBezTo>
                    <a:pt x="114646" y="16000"/>
                    <a:pt x="114646" y="16000"/>
                    <a:pt x="114646" y="16000"/>
                  </a:cubicBezTo>
                  <a:cubicBezTo>
                    <a:pt x="115985" y="14000"/>
                    <a:pt x="115985" y="14000"/>
                    <a:pt x="115985" y="14000"/>
                  </a:cubicBezTo>
                  <a:cubicBezTo>
                    <a:pt x="117769" y="11333"/>
                    <a:pt x="117769" y="11333"/>
                    <a:pt x="117769" y="11333"/>
                  </a:cubicBezTo>
                  <a:cubicBezTo>
                    <a:pt x="117323" y="10000"/>
                    <a:pt x="117323" y="10000"/>
                    <a:pt x="117323" y="10000"/>
                  </a:cubicBezTo>
                  <a:cubicBezTo>
                    <a:pt x="117323" y="9333"/>
                    <a:pt x="117323" y="9333"/>
                    <a:pt x="117323" y="9333"/>
                  </a:cubicBezTo>
                  <a:cubicBezTo>
                    <a:pt x="117323" y="9333"/>
                    <a:pt x="74498" y="6666"/>
                    <a:pt x="60669" y="5333"/>
                  </a:cubicBezTo>
                  <a:cubicBezTo>
                    <a:pt x="46840" y="4000"/>
                    <a:pt x="6245" y="0"/>
                    <a:pt x="6245" y="0"/>
                  </a:cubicBezTo>
                  <a:cubicBezTo>
                    <a:pt x="0" y="94666"/>
                    <a:pt x="0" y="94666"/>
                    <a:pt x="0" y="94666"/>
                  </a:cubicBezTo>
                  <a:cubicBezTo>
                    <a:pt x="85650" y="102666"/>
                    <a:pt x="85650" y="102666"/>
                    <a:pt x="85650" y="102666"/>
                  </a:cubicBezTo>
                  <a:lnTo>
                    <a:pt x="89219" y="10533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9" name="Shape 1394">
              <a:extLst>
                <a:ext uri="{FF2B5EF4-FFF2-40B4-BE49-F238E27FC236}">
                  <a16:creationId xmlns:a16="http://schemas.microsoft.com/office/drawing/2014/main" id="{E0DF7BBE-7651-4D54-BA25-98432C0F69B3}"/>
                </a:ext>
              </a:extLst>
            </p:cNvPr>
            <p:cNvSpPr/>
            <p:nvPr/>
          </p:nvSpPr>
          <p:spPr>
            <a:xfrm>
              <a:off x="5922221" y="2058568"/>
              <a:ext cx="386195" cy="318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142"/>
                  </a:moveTo>
                  <a:lnTo>
                    <a:pt x="119475" y="17142"/>
                  </a:lnTo>
                  <a:lnTo>
                    <a:pt x="14672" y="0"/>
                  </a:lnTo>
                  <a:lnTo>
                    <a:pt x="12576" y="14603"/>
                  </a:lnTo>
                  <a:lnTo>
                    <a:pt x="3668" y="77460"/>
                  </a:lnTo>
                  <a:lnTo>
                    <a:pt x="0" y="102857"/>
                  </a:lnTo>
                  <a:lnTo>
                    <a:pt x="31965" y="109206"/>
                  </a:lnTo>
                  <a:lnTo>
                    <a:pt x="111091" y="120000"/>
                  </a:lnTo>
                  <a:lnTo>
                    <a:pt x="115283" y="69206"/>
                  </a:lnTo>
                  <a:lnTo>
                    <a:pt x="119999" y="171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0" name="Shape 1395">
              <a:extLst>
                <a:ext uri="{FF2B5EF4-FFF2-40B4-BE49-F238E27FC236}">
                  <a16:creationId xmlns:a16="http://schemas.microsoft.com/office/drawing/2014/main" id="{6FDAE71D-0FFB-444C-BB1D-735536F59E8C}"/>
                </a:ext>
              </a:extLst>
            </p:cNvPr>
            <p:cNvSpPr/>
            <p:nvPr/>
          </p:nvSpPr>
          <p:spPr>
            <a:xfrm>
              <a:off x="6313476" y="1829213"/>
              <a:ext cx="359212" cy="23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3" y="119259"/>
                  </a:move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20000" y="118518"/>
                    <a:pt x="120000" y="118518"/>
                    <a:pt x="120000" y="118518"/>
                  </a:cubicBezTo>
                  <a:cubicBezTo>
                    <a:pt x="120000" y="114814"/>
                    <a:pt x="120000" y="114814"/>
                    <a:pt x="120000" y="114814"/>
                  </a:cubicBezTo>
                  <a:cubicBezTo>
                    <a:pt x="120000" y="111111"/>
                    <a:pt x="120000" y="111111"/>
                    <a:pt x="120000" y="111111"/>
                  </a:cubicBezTo>
                  <a:cubicBezTo>
                    <a:pt x="119521" y="106666"/>
                    <a:pt x="119521" y="106666"/>
                    <a:pt x="119521" y="106666"/>
                  </a:cubicBezTo>
                  <a:cubicBezTo>
                    <a:pt x="118565" y="104444"/>
                    <a:pt x="118565" y="104444"/>
                    <a:pt x="118565" y="104444"/>
                  </a:cubicBezTo>
                  <a:cubicBezTo>
                    <a:pt x="117131" y="102222"/>
                    <a:pt x="117131" y="102222"/>
                    <a:pt x="117131" y="102222"/>
                  </a:cubicBezTo>
                  <a:cubicBezTo>
                    <a:pt x="117131" y="97037"/>
                    <a:pt x="117131" y="97037"/>
                    <a:pt x="117131" y="97037"/>
                  </a:cubicBezTo>
                  <a:cubicBezTo>
                    <a:pt x="116653" y="95555"/>
                    <a:pt x="116653" y="95555"/>
                    <a:pt x="116653" y="95555"/>
                  </a:cubicBezTo>
                  <a:cubicBezTo>
                    <a:pt x="115697" y="93333"/>
                    <a:pt x="115697" y="93333"/>
                    <a:pt x="115697" y="93333"/>
                  </a:cubicBezTo>
                  <a:cubicBezTo>
                    <a:pt x="115697" y="86666"/>
                    <a:pt x="115697" y="86666"/>
                    <a:pt x="115697" y="86666"/>
                  </a:cubicBezTo>
                  <a:cubicBezTo>
                    <a:pt x="115697" y="76296"/>
                    <a:pt x="115697" y="76296"/>
                    <a:pt x="115697" y="76296"/>
                  </a:cubicBezTo>
                  <a:cubicBezTo>
                    <a:pt x="115219" y="63703"/>
                    <a:pt x="115219" y="63703"/>
                    <a:pt x="115219" y="63703"/>
                  </a:cubicBezTo>
                  <a:cubicBezTo>
                    <a:pt x="115219" y="57037"/>
                    <a:pt x="115219" y="57037"/>
                    <a:pt x="115219" y="57037"/>
                  </a:cubicBezTo>
                  <a:cubicBezTo>
                    <a:pt x="113306" y="51851"/>
                    <a:pt x="113306" y="51851"/>
                    <a:pt x="113306" y="51851"/>
                  </a:cubicBezTo>
                  <a:cubicBezTo>
                    <a:pt x="111872" y="44444"/>
                    <a:pt x="111872" y="44444"/>
                    <a:pt x="111872" y="44444"/>
                  </a:cubicBezTo>
                  <a:cubicBezTo>
                    <a:pt x="110916" y="40000"/>
                    <a:pt x="110916" y="40000"/>
                    <a:pt x="110916" y="40000"/>
                  </a:cubicBezTo>
                  <a:cubicBezTo>
                    <a:pt x="111872" y="34814"/>
                    <a:pt x="111872" y="34814"/>
                    <a:pt x="111872" y="34814"/>
                  </a:cubicBezTo>
                  <a:cubicBezTo>
                    <a:pt x="111394" y="30370"/>
                    <a:pt x="111394" y="30370"/>
                    <a:pt x="111394" y="30370"/>
                  </a:cubicBezTo>
                  <a:cubicBezTo>
                    <a:pt x="110916" y="28888"/>
                    <a:pt x="110916" y="28888"/>
                    <a:pt x="110916" y="28888"/>
                  </a:cubicBezTo>
                  <a:cubicBezTo>
                    <a:pt x="110916" y="25185"/>
                    <a:pt x="110916" y="25185"/>
                    <a:pt x="110916" y="25185"/>
                  </a:cubicBezTo>
                  <a:cubicBezTo>
                    <a:pt x="110916" y="24444"/>
                    <a:pt x="110916" y="24444"/>
                    <a:pt x="110916" y="24444"/>
                  </a:cubicBezTo>
                  <a:cubicBezTo>
                    <a:pt x="111872" y="22962"/>
                    <a:pt x="111872" y="22962"/>
                    <a:pt x="111872" y="22962"/>
                  </a:cubicBezTo>
                  <a:cubicBezTo>
                    <a:pt x="112350" y="21481"/>
                    <a:pt x="112350" y="21481"/>
                    <a:pt x="112350" y="21481"/>
                  </a:cubicBezTo>
                  <a:cubicBezTo>
                    <a:pt x="112350" y="18518"/>
                    <a:pt x="112350" y="18518"/>
                    <a:pt x="112350" y="18518"/>
                  </a:cubicBezTo>
                  <a:cubicBezTo>
                    <a:pt x="110916" y="16296"/>
                    <a:pt x="110916" y="16296"/>
                    <a:pt x="110916" y="16296"/>
                  </a:cubicBezTo>
                  <a:cubicBezTo>
                    <a:pt x="110916" y="15555"/>
                    <a:pt x="110916" y="15555"/>
                    <a:pt x="110916" y="15555"/>
                  </a:cubicBezTo>
                  <a:cubicBezTo>
                    <a:pt x="110438" y="13333"/>
                    <a:pt x="110438" y="13333"/>
                    <a:pt x="110438" y="13333"/>
                  </a:cubicBezTo>
                  <a:cubicBezTo>
                    <a:pt x="109960" y="9629"/>
                    <a:pt x="109960" y="9629"/>
                    <a:pt x="109960" y="9629"/>
                  </a:cubicBezTo>
                  <a:cubicBezTo>
                    <a:pt x="109960" y="9629"/>
                    <a:pt x="62151" y="6666"/>
                    <a:pt x="46374" y="5185"/>
                  </a:cubicBezTo>
                  <a:cubicBezTo>
                    <a:pt x="36334" y="4444"/>
                    <a:pt x="6693" y="0"/>
                    <a:pt x="6693" y="0"/>
                  </a:cubicBezTo>
                  <a:cubicBezTo>
                    <a:pt x="0" y="108888"/>
                    <a:pt x="0" y="108888"/>
                    <a:pt x="0" y="108888"/>
                  </a:cubicBezTo>
                  <a:cubicBezTo>
                    <a:pt x="0" y="108888"/>
                    <a:pt x="43505" y="113333"/>
                    <a:pt x="58326" y="114814"/>
                  </a:cubicBezTo>
                  <a:cubicBezTo>
                    <a:pt x="73147" y="116296"/>
                    <a:pt x="119043" y="119259"/>
                    <a:pt x="119043" y="11925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1" name="Shape 1396">
              <a:extLst>
                <a:ext uri="{FF2B5EF4-FFF2-40B4-BE49-F238E27FC236}">
                  <a16:creationId xmlns:a16="http://schemas.microsoft.com/office/drawing/2014/main" id="{D5F77767-FBFA-4977-B0B8-7772DC8C2DC5}"/>
                </a:ext>
              </a:extLst>
            </p:cNvPr>
            <p:cNvSpPr/>
            <p:nvPr/>
          </p:nvSpPr>
          <p:spPr>
            <a:xfrm>
              <a:off x="5982933" y="2348638"/>
              <a:ext cx="401372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21" y="120000"/>
                  </a:move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20000" y="15203"/>
                    <a:pt x="120000" y="15203"/>
                    <a:pt x="120000" y="15203"/>
                  </a:cubicBezTo>
                  <a:cubicBezTo>
                    <a:pt x="88825" y="11402"/>
                    <a:pt x="88825" y="11402"/>
                    <a:pt x="88825" y="11402"/>
                  </a:cubicBezTo>
                  <a:cubicBezTo>
                    <a:pt x="12811" y="0"/>
                    <a:pt x="12811" y="0"/>
                    <a:pt x="12811" y="0"/>
                  </a:cubicBezTo>
                  <a:cubicBezTo>
                    <a:pt x="0" y="104253"/>
                    <a:pt x="0" y="104253"/>
                    <a:pt x="0" y="104253"/>
                  </a:cubicBezTo>
                  <a:cubicBezTo>
                    <a:pt x="97793" y="118914"/>
                    <a:pt x="97793" y="118914"/>
                    <a:pt x="97793" y="118914"/>
                  </a:cubicBezTo>
                  <a:cubicBezTo>
                    <a:pt x="97793" y="118914"/>
                    <a:pt x="104626" y="119457"/>
                    <a:pt x="114021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2" name="Shape 1397">
              <a:extLst>
                <a:ext uri="{FF2B5EF4-FFF2-40B4-BE49-F238E27FC236}">
                  <a16:creationId xmlns:a16="http://schemas.microsoft.com/office/drawing/2014/main" id="{D99829FF-B1D7-4DEB-8F6C-29A35BD575CB}"/>
                </a:ext>
              </a:extLst>
            </p:cNvPr>
            <p:cNvSpPr/>
            <p:nvPr/>
          </p:nvSpPr>
          <p:spPr>
            <a:xfrm>
              <a:off x="5716476" y="2235646"/>
              <a:ext cx="308618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109"/>
                  </a:moveTo>
                  <a:lnTo>
                    <a:pt x="80000" y="29868"/>
                  </a:lnTo>
                  <a:lnTo>
                    <a:pt x="84590" y="8908"/>
                  </a:lnTo>
                  <a:lnTo>
                    <a:pt x="25573" y="0"/>
                  </a:lnTo>
                  <a:lnTo>
                    <a:pt x="0" y="105327"/>
                  </a:lnTo>
                  <a:lnTo>
                    <a:pt x="103606" y="119999"/>
                  </a:lnTo>
                  <a:lnTo>
                    <a:pt x="120000" y="35109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3" name="Shape 1398">
              <a:extLst>
                <a:ext uri="{FF2B5EF4-FFF2-40B4-BE49-F238E27FC236}">
                  <a16:creationId xmlns:a16="http://schemas.microsoft.com/office/drawing/2014/main" id="{E0DED9C5-60D4-4DC2-A03C-BB0289B8AD2E}"/>
                </a:ext>
              </a:extLst>
            </p:cNvPr>
            <p:cNvSpPr/>
            <p:nvPr/>
          </p:nvSpPr>
          <p:spPr>
            <a:xfrm>
              <a:off x="5428094" y="2164816"/>
              <a:ext cx="354152" cy="536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9" y="41920"/>
                  </a:moveTo>
                  <a:cubicBezTo>
                    <a:pt x="483" y="42240"/>
                    <a:pt x="483" y="42240"/>
                    <a:pt x="483" y="4224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483" y="44480"/>
                    <a:pt x="483" y="44480"/>
                    <a:pt x="483" y="44480"/>
                  </a:cubicBezTo>
                  <a:cubicBezTo>
                    <a:pt x="967" y="45440"/>
                    <a:pt x="967" y="45440"/>
                    <a:pt x="967" y="45440"/>
                  </a:cubicBezTo>
                  <a:cubicBezTo>
                    <a:pt x="1451" y="45760"/>
                    <a:pt x="1451" y="45760"/>
                    <a:pt x="1451" y="45760"/>
                  </a:cubicBezTo>
                  <a:cubicBezTo>
                    <a:pt x="3387" y="46400"/>
                    <a:pt x="3387" y="46400"/>
                    <a:pt x="3387" y="464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8870" y="118720"/>
                    <a:pt x="78870" y="118720"/>
                    <a:pt x="78870" y="118720"/>
                  </a:cubicBezTo>
                  <a:cubicBezTo>
                    <a:pt x="79354" y="117440"/>
                    <a:pt x="79354" y="117440"/>
                    <a:pt x="79354" y="117440"/>
                  </a:cubicBezTo>
                  <a:cubicBezTo>
                    <a:pt x="79354" y="113280"/>
                    <a:pt x="79354" y="113280"/>
                    <a:pt x="79354" y="113280"/>
                  </a:cubicBezTo>
                  <a:cubicBezTo>
                    <a:pt x="79354" y="108800"/>
                    <a:pt x="79354" y="108800"/>
                    <a:pt x="79354" y="108800"/>
                  </a:cubicBezTo>
                  <a:cubicBezTo>
                    <a:pt x="79354" y="105280"/>
                    <a:pt x="79354" y="105280"/>
                    <a:pt x="79354" y="105280"/>
                  </a:cubicBezTo>
                  <a:cubicBezTo>
                    <a:pt x="80806" y="104320"/>
                    <a:pt x="80806" y="104320"/>
                    <a:pt x="80806" y="104320"/>
                  </a:cubicBezTo>
                  <a:cubicBezTo>
                    <a:pt x="84193" y="103680"/>
                    <a:pt x="84193" y="103680"/>
                    <a:pt x="84193" y="103680"/>
                  </a:cubicBezTo>
                  <a:cubicBezTo>
                    <a:pt x="85161" y="104960"/>
                    <a:pt x="85161" y="104960"/>
                    <a:pt x="85161" y="104960"/>
                  </a:cubicBezTo>
                  <a:cubicBezTo>
                    <a:pt x="87096" y="104320"/>
                    <a:pt x="87096" y="104320"/>
                    <a:pt x="87096" y="104320"/>
                  </a:cubicBezTo>
                  <a:cubicBezTo>
                    <a:pt x="89516" y="105600"/>
                    <a:pt x="89516" y="105600"/>
                    <a:pt x="89516" y="105600"/>
                  </a:cubicBezTo>
                  <a:cubicBezTo>
                    <a:pt x="90967" y="106240"/>
                    <a:pt x="90967" y="106240"/>
                    <a:pt x="90967" y="106240"/>
                  </a:cubicBezTo>
                  <a:cubicBezTo>
                    <a:pt x="92419" y="105600"/>
                    <a:pt x="92419" y="105600"/>
                    <a:pt x="92419" y="105600"/>
                  </a:cubicBezTo>
                  <a:cubicBezTo>
                    <a:pt x="92419" y="105600"/>
                    <a:pt x="94354" y="101120"/>
                    <a:pt x="95322" y="99840"/>
                  </a:cubicBezTo>
                  <a:cubicBezTo>
                    <a:pt x="95806" y="97920"/>
                    <a:pt x="97741" y="91840"/>
                    <a:pt x="97741" y="91840"/>
                  </a:cubicBezTo>
                  <a:cubicBezTo>
                    <a:pt x="120000" y="15680"/>
                    <a:pt x="120000" y="15680"/>
                    <a:pt x="120000" y="15680"/>
                  </a:cubicBezTo>
                  <a:cubicBezTo>
                    <a:pt x="120000" y="15680"/>
                    <a:pt x="78870" y="9920"/>
                    <a:pt x="64838" y="7680"/>
                  </a:cubicBezTo>
                  <a:cubicBezTo>
                    <a:pt x="53709" y="6080"/>
                    <a:pt x="20322" y="0"/>
                    <a:pt x="20322" y="0"/>
                  </a:cubicBezTo>
                  <a:cubicBezTo>
                    <a:pt x="3870" y="41600"/>
                    <a:pt x="3870" y="41600"/>
                    <a:pt x="3870" y="41600"/>
                  </a:cubicBezTo>
                  <a:lnTo>
                    <a:pt x="2419" y="4192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4" name="Shape 1399">
              <a:extLst>
                <a:ext uri="{FF2B5EF4-FFF2-40B4-BE49-F238E27FC236}">
                  <a16:creationId xmlns:a16="http://schemas.microsoft.com/office/drawing/2014/main" id="{FCF8043B-DB01-4354-9803-4C1B0F61CFF8}"/>
                </a:ext>
              </a:extLst>
            </p:cNvPr>
            <p:cNvSpPr/>
            <p:nvPr/>
          </p:nvSpPr>
          <p:spPr>
            <a:xfrm>
              <a:off x="5278001" y="1830900"/>
              <a:ext cx="440161" cy="372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792" y="120000"/>
                  </a:moveTo>
                  <a:cubicBezTo>
                    <a:pt x="104805" y="83678"/>
                    <a:pt x="104805" y="83678"/>
                    <a:pt x="104805" y="83678"/>
                  </a:cubicBezTo>
                  <a:cubicBezTo>
                    <a:pt x="104805" y="81379"/>
                    <a:pt x="104805" y="81379"/>
                    <a:pt x="104805" y="81379"/>
                  </a:cubicBezTo>
                  <a:cubicBezTo>
                    <a:pt x="105194" y="80459"/>
                    <a:pt x="105194" y="80459"/>
                    <a:pt x="105194" y="80459"/>
                  </a:cubicBezTo>
                  <a:cubicBezTo>
                    <a:pt x="107142" y="79540"/>
                    <a:pt x="107142" y="79540"/>
                    <a:pt x="107142" y="79540"/>
                  </a:cubicBezTo>
                  <a:cubicBezTo>
                    <a:pt x="107142" y="78620"/>
                    <a:pt x="107142" y="78620"/>
                    <a:pt x="107142" y="78620"/>
                  </a:cubicBezTo>
                  <a:cubicBezTo>
                    <a:pt x="107532" y="76781"/>
                    <a:pt x="107532" y="76781"/>
                    <a:pt x="107532" y="76781"/>
                  </a:cubicBezTo>
                  <a:cubicBezTo>
                    <a:pt x="107532" y="73103"/>
                    <a:pt x="107532" y="73103"/>
                    <a:pt x="107532" y="73103"/>
                  </a:cubicBezTo>
                  <a:cubicBezTo>
                    <a:pt x="107922" y="72183"/>
                    <a:pt x="107922" y="72183"/>
                    <a:pt x="107922" y="72183"/>
                  </a:cubicBezTo>
                  <a:cubicBezTo>
                    <a:pt x="106753" y="70804"/>
                    <a:pt x="106753" y="70804"/>
                    <a:pt x="106753" y="70804"/>
                  </a:cubicBezTo>
                  <a:cubicBezTo>
                    <a:pt x="106363" y="70804"/>
                    <a:pt x="106363" y="70804"/>
                    <a:pt x="106363" y="70804"/>
                  </a:cubicBezTo>
                  <a:cubicBezTo>
                    <a:pt x="105584" y="70344"/>
                    <a:pt x="105584" y="70344"/>
                    <a:pt x="105584" y="70344"/>
                  </a:cubicBezTo>
                  <a:cubicBezTo>
                    <a:pt x="104805" y="68965"/>
                    <a:pt x="104805" y="68965"/>
                    <a:pt x="104805" y="68965"/>
                  </a:cubicBezTo>
                  <a:cubicBezTo>
                    <a:pt x="105194" y="66666"/>
                    <a:pt x="105194" y="66666"/>
                    <a:pt x="105194" y="66666"/>
                  </a:cubicBezTo>
                  <a:cubicBezTo>
                    <a:pt x="105584" y="65287"/>
                    <a:pt x="105584" y="65287"/>
                    <a:pt x="105584" y="65287"/>
                  </a:cubicBezTo>
                  <a:cubicBezTo>
                    <a:pt x="107922" y="62988"/>
                    <a:pt x="107922" y="62988"/>
                    <a:pt x="107922" y="62988"/>
                  </a:cubicBezTo>
                  <a:cubicBezTo>
                    <a:pt x="111038" y="59310"/>
                    <a:pt x="111038" y="59310"/>
                    <a:pt x="111038" y="59310"/>
                  </a:cubicBezTo>
                  <a:cubicBezTo>
                    <a:pt x="112207" y="57471"/>
                    <a:pt x="112207" y="57471"/>
                    <a:pt x="112207" y="57471"/>
                  </a:cubicBezTo>
                  <a:cubicBezTo>
                    <a:pt x="112597" y="55632"/>
                    <a:pt x="112597" y="55632"/>
                    <a:pt x="112597" y="55632"/>
                  </a:cubicBezTo>
                  <a:cubicBezTo>
                    <a:pt x="113376" y="55172"/>
                    <a:pt x="113376" y="55172"/>
                    <a:pt x="113376" y="55172"/>
                  </a:cubicBezTo>
                  <a:cubicBezTo>
                    <a:pt x="114155" y="52873"/>
                    <a:pt x="114155" y="52873"/>
                    <a:pt x="114155" y="52873"/>
                  </a:cubicBezTo>
                  <a:cubicBezTo>
                    <a:pt x="115714" y="51034"/>
                    <a:pt x="115714" y="51034"/>
                    <a:pt x="115714" y="51034"/>
                  </a:cubicBezTo>
                  <a:cubicBezTo>
                    <a:pt x="116883" y="49195"/>
                    <a:pt x="116883" y="49195"/>
                    <a:pt x="116883" y="49195"/>
                  </a:cubicBezTo>
                  <a:cubicBezTo>
                    <a:pt x="118441" y="47816"/>
                    <a:pt x="118441" y="47816"/>
                    <a:pt x="118441" y="47816"/>
                  </a:cubicBezTo>
                  <a:cubicBezTo>
                    <a:pt x="118831" y="45517"/>
                    <a:pt x="118831" y="45517"/>
                    <a:pt x="118831" y="45517"/>
                  </a:cubicBezTo>
                  <a:cubicBezTo>
                    <a:pt x="120000" y="45057"/>
                    <a:pt x="120000" y="45057"/>
                    <a:pt x="120000" y="45057"/>
                  </a:cubicBezTo>
                  <a:cubicBezTo>
                    <a:pt x="120000" y="43218"/>
                    <a:pt x="120000" y="43218"/>
                    <a:pt x="120000" y="43218"/>
                  </a:cubicBezTo>
                  <a:cubicBezTo>
                    <a:pt x="119610" y="41379"/>
                    <a:pt x="119610" y="41379"/>
                    <a:pt x="119610" y="41379"/>
                  </a:cubicBezTo>
                  <a:cubicBezTo>
                    <a:pt x="118831" y="40000"/>
                    <a:pt x="118831" y="40000"/>
                    <a:pt x="118831" y="40000"/>
                  </a:cubicBezTo>
                  <a:cubicBezTo>
                    <a:pt x="116883" y="38160"/>
                    <a:pt x="116883" y="38160"/>
                    <a:pt x="116883" y="38160"/>
                  </a:cubicBezTo>
                  <a:cubicBezTo>
                    <a:pt x="115714" y="35862"/>
                    <a:pt x="115714" y="35862"/>
                    <a:pt x="115714" y="35862"/>
                  </a:cubicBezTo>
                  <a:cubicBezTo>
                    <a:pt x="115714" y="34022"/>
                    <a:pt x="115714" y="34022"/>
                    <a:pt x="115714" y="34022"/>
                  </a:cubicBezTo>
                  <a:cubicBezTo>
                    <a:pt x="90000" y="26206"/>
                    <a:pt x="90000" y="26206"/>
                    <a:pt x="90000" y="26206"/>
                  </a:cubicBezTo>
                  <a:cubicBezTo>
                    <a:pt x="85714" y="25747"/>
                    <a:pt x="85714" y="25747"/>
                    <a:pt x="85714" y="25747"/>
                  </a:cubicBezTo>
                  <a:cubicBezTo>
                    <a:pt x="84155" y="26206"/>
                    <a:pt x="84155" y="26206"/>
                    <a:pt x="84155" y="26206"/>
                  </a:cubicBezTo>
                  <a:cubicBezTo>
                    <a:pt x="82207" y="25747"/>
                    <a:pt x="82207" y="25747"/>
                    <a:pt x="82207" y="25747"/>
                  </a:cubicBezTo>
                  <a:cubicBezTo>
                    <a:pt x="80649" y="26206"/>
                    <a:pt x="80649" y="26206"/>
                    <a:pt x="80649" y="26206"/>
                  </a:cubicBezTo>
                  <a:cubicBezTo>
                    <a:pt x="69350" y="26666"/>
                    <a:pt x="69350" y="26666"/>
                    <a:pt x="69350" y="26666"/>
                  </a:cubicBezTo>
                  <a:cubicBezTo>
                    <a:pt x="68181" y="25747"/>
                    <a:pt x="68181" y="25747"/>
                    <a:pt x="68181" y="25747"/>
                  </a:cubicBezTo>
                  <a:cubicBezTo>
                    <a:pt x="67012" y="26206"/>
                    <a:pt x="67012" y="26206"/>
                    <a:pt x="67012" y="26206"/>
                  </a:cubicBezTo>
                  <a:cubicBezTo>
                    <a:pt x="65844" y="26666"/>
                    <a:pt x="65844" y="26666"/>
                    <a:pt x="65844" y="26666"/>
                  </a:cubicBezTo>
                  <a:cubicBezTo>
                    <a:pt x="65064" y="26666"/>
                    <a:pt x="65064" y="26666"/>
                    <a:pt x="65064" y="26666"/>
                  </a:cubicBezTo>
                  <a:cubicBezTo>
                    <a:pt x="63896" y="26206"/>
                    <a:pt x="63896" y="26206"/>
                    <a:pt x="63896" y="26206"/>
                  </a:cubicBezTo>
                  <a:cubicBezTo>
                    <a:pt x="63896" y="25747"/>
                    <a:pt x="63896" y="25747"/>
                    <a:pt x="63896" y="25747"/>
                  </a:cubicBezTo>
                  <a:cubicBezTo>
                    <a:pt x="61948" y="25747"/>
                    <a:pt x="61948" y="25747"/>
                    <a:pt x="61948" y="25747"/>
                  </a:cubicBezTo>
                  <a:cubicBezTo>
                    <a:pt x="60779" y="25287"/>
                    <a:pt x="60779" y="25287"/>
                    <a:pt x="60779" y="25287"/>
                  </a:cubicBezTo>
                  <a:cubicBezTo>
                    <a:pt x="60389" y="24367"/>
                    <a:pt x="60389" y="24367"/>
                    <a:pt x="60389" y="24367"/>
                  </a:cubicBezTo>
                  <a:cubicBezTo>
                    <a:pt x="60389" y="23908"/>
                    <a:pt x="60389" y="23908"/>
                    <a:pt x="60389" y="23908"/>
                  </a:cubicBezTo>
                  <a:cubicBezTo>
                    <a:pt x="58831" y="23448"/>
                    <a:pt x="58831" y="23448"/>
                    <a:pt x="58831" y="23448"/>
                  </a:cubicBezTo>
                  <a:cubicBezTo>
                    <a:pt x="55714" y="22528"/>
                    <a:pt x="55714" y="22528"/>
                    <a:pt x="55714" y="22528"/>
                  </a:cubicBezTo>
                  <a:cubicBezTo>
                    <a:pt x="53766" y="21609"/>
                    <a:pt x="53766" y="21609"/>
                    <a:pt x="53766" y="21609"/>
                  </a:cubicBezTo>
                  <a:cubicBezTo>
                    <a:pt x="52987" y="21149"/>
                    <a:pt x="52987" y="21149"/>
                    <a:pt x="52987" y="21149"/>
                  </a:cubicBezTo>
                  <a:cubicBezTo>
                    <a:pt x="50649" y="21609"/>
                    <a:pt x="50649" y="21609"/>
                    <a:pt x="50649" y="21609"/>
                  </a:cubicBezTo>
                  <a:cubicBezTo>
                    <a:pt x="47142" y="22528"/>
                    <a:pt x="47142" y="22528"/>
                    <a:pt x="47142" y="22528"/>
                  </a:cubicBezTo>
                  <a:cubicBezTo>
                    <a:pt x="42857" y="21149"/>
                    <a:pt x="42857" y="21149"/>
                    <a:pt x="42857" y="21149"/>
                  </a:cubicBezTo>
                  <a:cubicBezTo>
                    <a:pt x="40129" y="18390"/>
                    <a:pt x="40129" y="18390"/>
                    <a:pt x="40129" y="18390"/>
                  </a:cubicBezTo>
                  <a:cubicBezTo>
                    <a:pt x="40129" y="18390"/>
                    <a:pt x="41298" y="15172"/>
                    <a:pt x="40909" y="11034"/>
                  </a:cubicBezTo>
                  <a:cubicBezTo>
                    <a:pt x="40519" y="6436"/>
                    <a:pt x="38571" y="5517"/>
                    <a:pt x="38571" y="5517"/>
                  </a:cubicBezTo>
                  <a:cubicBezTo>
                    <a:pt x="36623" y="5517"/>
                    <a:pt x="36623" y="5517"/>
                    <a:pt x="36623" y="5517"/>
                  </a:cubicBezTo>
                  <a:cubicBezTo>
                    <a:pt x="35064" y="4597"/>
                    <a:pt x="35064" y="4597"/>
                    <a:pt x="35064" y="4597"/>
                  </a:cubicBezTo>
                  <a:cubicBezTo>
                    <a:pt x="35064" y="4597"/>
                    <a:pt x="35064" y="1839"/>
                    <a:pt x="33116" y="1839"/>
                  </a:cubicBezTo>
                  <a:cubicBezTo>
                    <a:pt x="31168" y="1839"/>
                    <a:pt x="31168" y="1839"/>
                    <a:pt x="31168" y="1839"/>
                  </a:cubicBezTo>
                  <a:cubicBezTo>
                    <a:pt x="28831" y="1379"/>
                    <a:pt x="28831" y="1379"/>
                    <a:pt x="28831" y="1379"/>
                  </a:cubicBezTo>
                  <a:cubicBezTo>
                    <a:pt x="27272" y="0"/>
                    <a:pt x="27272" y="0"/>
                    <a:pt x="27272" y="0"/>
                  </a:cubicBezTo>
                  <a:cubicBezTo>
                    <a:pt x="27272" y="3218"/>
                    <a:pt x="27272" y="3218"/>
                    <a:pt x="27272" y="3218"/>
                  </a:cubicBezTo>
                  <a:cubicBezTo>
                    <a:pt x="26493" y="5977"/>
                    <a:pt x="26493" y="5977"/>
                    <a:pt x="26493" y="5977"/>
                  </a:cubicBezTo>
                  <a:cubicBezTo>
                    <a:pt x="24545" y="10114"/>
                    <a:pt x="24545" y="10114"/>
                    <a:pt x="24545" y="10114"/>
                  </a:cubicBezTo>
                  <a:cubicBezTo>
                    <a:pt x="24935" y="12873"/>
                    <a:pt x="24935" y="12873"/>
                    <a:pt x="24935" y="12873"/>
                  </a:cubicBezTo>
                  <a:cubicBezTo>
                    <a:pt x="24545" y="15172"/>
                    <a:pt x="24545" y="15172"/>
                    <a:pt x="24545" y="15172"/>
                  </a:cubicBezTo>
                  <a:cubicBezTo>
                    <a:pt x="23376" y="17471"/>
                    <a:pt x="23376" y="17471"/>
                    <a:pt x="23376" y="17471"/>
                  </a:cubicBezTo>
                  <a:cubicBezTo>
                    <a:pt x="22597" y="19770"/>
                    <a:pt x="22597" y="19770"/>
                    <a:pt x="22597" y="19770"/>
                  </a:cubicBezTo>
                  <a:cubicBezTo>
                    <a:pt x="21428" y="22988"/>
                    <a:pt x="21428" y="22988"/>
                    <a:pt x="21428" y="22988"/>
                  </a:cubicBezTo>
                  <a:cubicBezTo>
                    <a:pt x="20649" y="25287"/>
                    <a:pt x="20649" y="25287"/>
                    <a:pt x="20649" y="25287"/>
                  </a:cubicBezTo>
                  <a:cubicBezTo>
                    <a:pt x="18311" y="30804"/>
                    <a:pt x="18311" y="30804"/>
                    <a:pt x="18311" y="30804"/>
                  </a:cubicBezTo>
                  <a:cubicBezTo>
                    <a:pt x="15584" y="39080"/>
                    <a:pt x="15584" y="39080"/>
                    <a:pt x="15584" y="39080"/>
                  </a:cubicBezTo>
                  <a:cubicBezTo>
                    <a:pt x="13636" y="45057"/>
                    <a:pt x="13636" y="45057"/>
                    <a:pt x="13636" y="45057"/>
                  </a:cubicBezTo>
                  <a:cubicBezTo>
                    <a:pt x="11688" y="51034"/>
                    <a:pt x="11688" y="51034"/>
                    <a:pt x="11688" y="51034"/>
                  </a:cubicBezTo>
                  <a:cubicBezTo>
                    <a:pt x="9350" y="55172"/>
                    <a:pt x="9350" y="55172"/>
                    <a:pt x="9350" y="55172"/>
                  </a:cubicBezTo>
                  <a:cubicBezTo>
                    <a:pt x="8571" y="57011"/>
                    <a:pt x="8571" y="57011"/>
                    <a:pt x="8571" y="57011"/>
                  </a:cubicBezTo>
                  <a:cubicBezTo>
                    <a:pt x="7012" y="59770"/>
                    <a:pt x="7012" y="59770"/>
                    <a:pt x="7012" y="59770"/>
                  </a:cubicBezTo>
                  <a:cubicBezTo>
                    <a:pt x="5844" y="61149"/>
                    <a:pt x="5844" y="61149"/>
                    <a:pt x="5844" y="61149"/>
                  </a:cubicBezTo>
                  <a:cubicBezTo>
                    <a:pt x="5454" y="62528"/>
                    <a:pt x="5454" y="62528"/>
                    <a:pt x="5454" y="62528"/>
                  </a:cubicBezTo>
                  <a:cubicBezTo>
                    <a:pt x="4285" y="64827"/>
                    <a:pt x="4285" y="64827"/>
                    <a:pt x="4285" y="64827"/>
                  </a:cubicBezTo>
                  <a:cubicBezTo>
                    <a:pt x="1948" y="68045"/>
                    <a:pt x="1948" y="68045"/>
                    <a:pt x="1948" y="68045"/>
                  </a:cubicBezTo>
                  <a:cubicBezTo>
                    <a:pt x="1168" y="69885"/>
                    <a:pt x="1168" y="69885"/>
                    <a:pt x="1168" y="69885"/>
                  </a:cubicBezTo>
                  <a:cubicBezTo>
                    <a:pt x="1948" y="73563"/>
                    <a:pt x="1948" y="73563"/>
                    <a:pt x="1948" y="73563"/>
                  </a:cubicBezTo>
                  <a:cubicBezTo>
                    <a:pt x="1948" y="74482"/>
                    <a:pt x="1948" y="74482"/>
                    <a:pt x="1948" y="74482"/>
                  </a:cubicBezTo>
                  <a:cubicBezTo>
                    <a:pt x="1948" y="75402"/>
                    <a:pt x="1948" y="75402"/>
                    <a:pt x="1948" y="75402"/>
                  </a:cubicBezTo>
                  <a:cubicBezTo>
                    <a:pt x="1558" y="75862"/>
                    <a:pt x="1558" y="75862"/>
                    <a:pt x="1558" y="75862"/>
                  </a:cubicBezTo>
                  <a:cubicBezTo>
                    <a:pt x="1168" y="77701"/>
                    <a:pt x="1168" y="77701"/>
                    <a:pt x="1168" y="77701"/>
                  </a:cubicBezTo>
                  <a:cubicBezTo>
                    <a:pt x="389" y="78160"/>
                    <a:pt x="389" y="78160"/>
                    <a:pt x="389" y="78160"/>
                  </a:cubicBezTo>
                  <a:cubicBezTo>
                    <a:pt x="389" y="80000"/>
                    <a:pt x="389" y="80000"/>
                    <a:pt x="389" y="80000"/>
                  </a:cubicBezTo>
                  <a:cubicBezTo>
                    <a:pt x="0" y="83678"/>
                    <a:pt x="0" y="83678"/>
                    <a:pt x="0" y="83678"/>
                  </a:cubicBezTo>
                  <a:cubicBezTo>
                    <a:pt x="0" y="85977"/>
                    <a:pt x="0" y="85977"/>
                    <a:pt x="0" y="85977"/>
                  </a:cubicBezTo>
                  <a:cubicBezTo>
                    <a:pt x="779" y="87356"/>
                    <a:pt x="779" y="87356"/>
                    <a:pt x="779" y="87356"/>
                  </a:cubicBezTo>
                  <a:cubicBezTo>
                    <a:pt x="1168" y="88735"/>
                    <a:pt x="1168" y="88735"/>
                    <a:pt x="1168" y="88735"/>
                  </a:cubicBezTo>
                  <a:cubicBezTo>
                    <a:pt x="57272" y="107586"/>
                    <a:pt x="57272" y="107586"/>
                    <a:pt x="57272" y="107586"/>
                  </a:cubicBezTo>
                  <a:cubicBezTo>
                    <a:pt x="57272" y="107586"/>
                    <a:pt x="84155" y="116321"/>
                    <a:pt x="93116" y="118620"/>
                  </a:cubicBezTo>
                  <a:cubicBezTo>
                    <a:pt x="94285" y="119080"/>
                    <a:pt x="95844" y="119540"/>
                    <a:pt x="97792" y="120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5" name="Shape 1400">
              <a:extLst>
                <a:ext uri="{FF2B5EF4-FFF2-40B4-BE49-F238E27FC236}">
                  <a16:creationId xmlns:a16="http://schemas.microsoft.com/office/drawing/2014/main" id="{EF5E4B2D-9C08-44F4-BB12-9634C40B00D2}"/>
                </a:ext>
              </a:extLst>
            </p:cNvPr>
            <p:cNvSpPr/>
            <p:nvPr/>
          </p:nvSpPr>
          <p:spPr>
            <a:xfrm>
              <a:off x="5637212" y="1731400"/>
              <a:ext cx="325483" cy="5329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42466"/>
                  </a:moveTo>
                  <a:cubicBezTo>
                    <a:pt x="25263" y="44396"/>
                    <a:pt x="24210" y="46005"/>
                    <a:pt x="24210" y="46005"/>
                  </a:cubicBezTo>
                  <a:cubicBezTo>
                    <a:pt x="24210" y="47292"/>
                    <a:pt x="24210" y="47292"/>
                    <a:pt x="24210" y="47292"/>
                  </a:cubicBezTo>
                  <a:cubicBezTo>
                    <a:pt x="25789" y="48900"/>
                    <a:pt x="25789" y="48900"/>
                    <a:pt x="25789" y="48900"/>
                  </a:cubicBezTo>
                  <a:cubicBezTo>
                    <a:pt x="28421" y="50187"/>
                    <a:pt x="28421" y="50187"/>
                    <a:pt x="28421" y="50187"/>
                  </a:cubicBezTo>
                  <a:cubicBezTo>
                    <a:pt x="29473" y="51152"/>
                    <a:pt x="29473" y="51152"/>
                    <a:pt x="29473" y="51152"/>
                  </a:cubicBezTo>
                  <a:cubicBezTo>
                    <a:pt x="29999" y="52439"/>
                    <a:pt x="29999" y="52439"/>
                    <a:pt x="29999" y="52439"/>
                  </a:cubicBezTo>
                  <a:cubicBezTo>
                    <a:pt x="29999" y="53726"/>
                    <a:pt x="29999" y="53726"/>
                    <a:pt x="29999" y="53726"/>
                  </a:cubicBezTo>
                  <a:cubicBezTo>
                    <a:pt x="28421" y="54048"/>
                    <a:pt x="28421" y="54048"/>
                    <a:pt x="28421" y="54048"/>
                  </a:cubicBezTo>
                  <a:cubicBezTo>
                    <a:pt x="27894" y="55656"/>
                    <a:pt x="27894" y="55656"/>
                    <a:pt x="27894" y="55656"/>
                  </a:cubicBezTo>
                  <a:cubicBezTo>
                    <a:pt x="25789" y="56621"/>
                    <a:pt x="25789" y="56621"/>
                    <a:pt x="25789" y="56621"/>
                  </a:cubicBezTo>
                  <a:cubicBezTo>
                    <a:pt x="24210" y="57908"/>
                    <a:pt x="24210" y="57908"/>
                    <a:pt x="24210" y="57908"/>
                  </a:cubicBezTo>
                  <a:cubicBezTo>
                    <a:pt x="22105" y="59195"/>
                    <a:pt x="22105" y="59195"/>
                    <a:pt x="22105" y="59195"/>
                  </a:cubicBezTo>
                  <a:cubicBezTo>
                    <a:pt x="21052" y="60804"/>
                    <a:pt x="21052" y="60804"/>
                    <a:pt x="21052" y="60804"/>
                  </a:cubicBezTo>
                  <a:cubicBezTo>
                    <a:pt x="20000" y="61126"/>
                    <a:pt x="20000" y="61126"/>
                    <a:pt x="20000" y="61126"/>
                  </a:cubicBezTo>
                  <a:cubicBezTo>
                    <a:pt x="19473" y="62412"/>
                    <a:pt x="19473" y="62412"/>
                    <a:pt x="19473" y="62412"/>
                  </a:cubicBezTo>
                  <a:cubicBezTo>
                    <a:pt x="17894" y="63699"/>
                    <a:pt x="17894" y="63699"/>
                    <a:pt x="17894" y="63699"/>
                  </a:cubicBezTo>
                  <a:cubicBezTo>
                    <a:pt x="13684" y="66273"/>
                    <a:pt x="13684" y="66273"/>
                    <a:pt x="13684" y="66273"/>
                  </a:cubicBezTo>
                  <a:cubicBezTo>
                    <a:pt x="10526" y="67882"/>
                    <a:pt x="10526" y="67882"/>
                    <a:pt x="10526" y="67882"/>
                  </a:cubicBezTo>
                  <a:cubicBezTo>
                    <a:pt x="10000" y="68847"/>
                    <a:pt x="10000" y="68847"/>
                    <a:pt x="10000" y="68847"/>
                  </a:cubicBezTo>
                  <a:cubicBezTo>
                    <a:pt x="9473" y="70455"/>
                    <a:pt x="9473" y="70455"/>
                    <a:pt x="9473" y="70455"/>
                  </a:cubicBezTo>
                  <a:cubicBezTo>
                    <a:pt x="10526" y="71420"/>
                    <a:pt x="10526" y="71420"/>
                    <a:pt x="10526" y="71420"/>
                  </a:cubicBezTo>
                  <a:cubicBezTo>
                    <a:pt x="11578" y="71742"/>
                    <a:pt x="11578" y="71742"/>
                    <a:pt x="11578" y="71742"/>
                  </a:cubicBezTo>
                  <a:cubicBezTo>
                    <a:pt x="12105" y="71742"/>
                    <a:pt x="12105" y="71742"/>
                    <a:pt x="12105" y="71742"/>
                  </a:cubicBezTo>
                  <a:cubicBezTo>
                    <a:pt x="13684" y="72707"/>
                    <a:pt x="13684" y="72707"/>
                    <a:pt x="13684" y="72707"/>
                  </a:cubicBezTo>
                  <a:cubicBezTo>
                    <a:pt x="13157" y="73351"/>
                    <a:pt x="13157" y="73351"/>
                    <a:pt x="13157" y="73351"/>
                  </a:cubicBezTo>
                  <a:cubicBezTo>
                    <a:pt x="13157" y="75924"/>
                    <a:pt x="13157" y="75924"/>
                    <a:pt x="13157" y="75924"/>
                  </a:cubicBezTo>
                  <a:cubicBezTo>
                    <a:pt x="12631" y="77211"/>
                    <a:pt x="12631" y="77211"/>
                    <a:pt x="12631" y="77211"/>
                  </a:cubicBezTo>
                  <a:cubicBezTo>
                    <a:pt x="12631" y="77855"/>
                    <a:pt x="12631" y="77855"/>
                    <a:pt x="12631" y="77855"/>
                  </a:cubicBezTo>
                  <a:cubicBezTo>
                    <a:pt x="10000" y="78498"/>
                    <a:pt x="10000" y="78498"/>
                    <a:pt x="10000" y="78498"/>
                  </a:cubicBezTo>
                  <a:cubicBezTo>
                    <a:pt x="9473" y="79142"/>
                    <a:pt x="9473" y="79142"/>
                    <a:pt x="9473" y="79142"/>
                  </a:cubicBezTo>
                  <a:cubicBezTo>
                    <a:pt x="9473" y="80750"/>
                    <a:pt x="9473" y="80750"/>
                    <a:pt x="9473" y="80750"/>
                  </a:cubicBezTo>
                  <a:cubicBezTo>
                    <a:pt x="0" y="106166"/>
                    <a:pt x="0" y="106166"/>
                    <a:pt x="0" y="106166"/>
                  </a:cubicBezTo>
                  <a:cubicBezTo>
                    <a:pt x="18421" y="108739"/>
                    <a:pt x="53684" y="113243"/>
                    <a:pt x="53684" y="113243"/>
                  </a:cubicBezTo>
                  <a:cubicBezTo>
                    <a:pt x="109473" y="119999"/>
                    <a:pt x="109473" y="119999"/>
                    <a:pt x="109473" y="119999"/>
                  </a:cubicBezTo>
                  <a:cubicBezTo>
                    <a:pt x="119999" y="82359"/>
                    <a:pt x="119999" y="82359"/>
                    <a:pt x="119999" y="82359"/>
                  </a:cubicBezTo>
                  <a:cubicBezTo>
                    <a:pt x="118947" y="81715"/>
                    <a:pt x="118947" y="81715"/>
                    <a:pt x="118947" y="81715"/>
                  </a:cubicBezTo>
                  <a:cubicBezTo>
                    <a:pt x="117894" y="81072"/>
                    <a:pt x="117894" y="81072"/>
                    <a:pt x="117894" y="81072"/>
                  </a:cubicBezTo>
                  <a:cubicBezTo>
                    <a:pt x="117894" y="80750"/>
                    <a:pt x="117894" y="80750"/>
                    <a:pt x="117894" y="80750"/>
                  </a:cubicBezTo>
                  <a:cubicBezTo>
                    <a:pt x="117368" y="79463"/>
                    <a:pt x="117368" y="79463"/>
                    <a:pt x="117368" y="79463"/>
                  </a:cubicBezTo>
                  <a:cubicBezTo>
                    <a:pt x="116315" y="78498"/>
                    <a:pt x="116315" y="78498"/>
                    <a:pt x="116315" y="78498"/>
                  </a:cubicBezTo>
                  <a:cubicBezTo>
                    <a:pt x="114736" y="77533"/>
                    <a:pt x="114736" y="77533"/>
                    <a:pt x="114736" y="77533"/>
                  </a:cubicBezTo>
                  <a:cubicBezTo>
                    <a:pt x="112631" y="77533"/>
                    <a:pt x="112631" y="77533"/>
                    <a:pt x="112631" y="77533"/>
                  </a:cubicBezTo>
                  <a:cubicBezTo>
                    <a:pt x="112105" y="79142"/>
                    <a:pt x="112105" y="79142"/>
                    <a:pt x="112105" y="79142"/>
                  </a:cubicBezTo>
                  <a:cubicBezTo>
                    <a:pt x="111578" y="80107"/>
                    <a:pt x="111578" y="80107"/>
                    <a:pt x="111578" y="80107"/>
                  </a:cubicBezTo>
                  <a:cubicBezTo>
                    <a:pt x="106315" y="79785"/>
                    <a:pt x="106315" y="79785"/>
                    <a:pt x="106315" y="79785"/>
                  </a:cubicBezTo>
                  <a:cubicBezTo>
                    <a:pt x="103684" y="79142"/>
                    <a:pt x="103684" y="79142"/>
                    <a:pt x="103684" y="79142"/>
                  </a:cubicBezTo>
                  <a:cubicBezTo>
                    <a:pt x="99473" y="78820"/>
                    <a:pt x="99473" y="78820"/>
                    <a:pt x="99473" y="78820"/>
                  </a:cubicBezTo>
                  <a:cubicBezTo>
                    <a:pt x="97368" y="78820"/>
                    <a:pt x="97368" y="78820"/>
                    <a:pt x="97368" y="78820"/>
                  </a:cubicBezTo>
                  <a:cubicBezTo>
                    <a:pt x="96842" y="79463"/>
                    <a:pt x="96842" y="79463"/>
                    <a:pt x="96842" y="79463"/>
                  </a:cubicBezTo>
                  <a:cubicBezTo>
                    <a:pt x="96842" y="80107"/>
                    <a:pt x="96842" y="80107"/>
                    <a:pt x="96842" y="80107"/>
                  </a:cubicBezTo>
                  <a:cubicBezTo>
                    <a:pt x="94210" y="79463"/>
                    <a:pt x="94210" y="79463"/>
                    <a:pt x="94210" y="79463"/>
                  </a:cubicBezTo>
                  <a:cubicBezTo>
                    <a:pt x="91578" y="78498"/>
                    <a:pt x="91578" y="78498"/>
                    <a:pt x="91578" y="78498"/>
                  </a:cubicBezTo>
                  <a:cubicBezTo>
                    <a:pt x="89999" y="78498"/>
                    <a:pt x="89999" y="78498"/>
                    <a:pt x="89999" y="78498"/>
                  </a:cubicBezTo>
                  <a:cubicBezTo>
                    <a:pt x="88947" y="78498"/>
                    <a:pt x="88947" y="78498"/>
                    <a:pt x="88947" y="78498"/>
                  </a:cubicBezTo>
                  <a:cubicBezTo>
                    <a:pt x="88421" y="79463"/>
                    <a:pt x="88421" y="79463"/>
                    <a:pt x="88421" y="79463"/>
                  </a:cubicBezTo>
                  <a:cubicBezTo>
                    <a:pt x="88421" y="80107"/>
                    <a:pt x="88421" y="80107"/>
                    <a:pt x="88421" y="80107"/>
                  </a:cubicBezTo>
                  <a:cubicBezTo>
                    <a:pt x="86315" y="80107"/>
                    <a:pt x="86315" y="80107"/>
                    <a:pt x="86315" y="80107"/>
                  </a:cubicBezTo>
                  <a:cubicBezTo>
                    <a:pt x="85263" y="78820"/>
                    <a:pt x="85263" y="78820"/>
                    <a:pt x="85263" y="78820"/>
                  </a:cubicBezTo>
                  <a:cubicBezTo>
                    <a:pt x="85263" y="77855"/>
                    <a:pt x="85263" y="77855"/>
                    <a:pt x="85263" y="77855"/>
                  </a:cubicBezTo>
                  <a:cubicBezTo>
                    <a:pt x="85263" y="76568"/>
                    <a:pt x="85263" y="76568"/>
                    <a:pt x="85263" y="76568"/>
                  </a:cubicBezTo>
                  <a:cubicBezTo>
                    <a:pt x="84210" y="74638"/>
                    <a:pt x="84210" y="74638"/>
                    <a:pt x="84210" y="74638"/>
                  </a:cubicBezTo>
                  <a:cubicBezTo>
                    <a:pt x="84210" y="72707"/>
                    <a:pt x="84210" y="72707"/>
                    <a:pt x="84210" y="72707"/>
                  </a:cubicBezTo>
                  <a:cubicBezTo>
                    <a:pt x="82105" y="72707"/>
                    <a:pt x="82105" y="72707"/>
                    <a:pt x="82105" y="72707"/>
                  </a:cubicBezTo>
                  <a:cubicBezTo>
                    <a:pt x="79473" y="71742"/>
                    <a:pt x="79473" y="71742"/>
                    <a:pt x="79473" y="71742"/>
                  </a:cubicBezTo>
                  <a:cubicBezTo>
                    <a:pt x="78421" y="70777"/>
                    <a:pt x="78421" y="70777"/>
                    <a:pt x="78421" y="70777"/>
                  </a:cubicBezTo>
                  <a:cubicBezTo>
                    <a:pt x="78421" y="70134"/>
                    <a:pt x="78421" y="70134"/>
                    <a:pt x="78421" y="70134"/>
                  </a:cubicBezTo>
                  <a:cubicBezTo>
                    <a:pt x="78421" y="68525"/>
                    <a:pt x="78421" y="68525"/>
                    <a:pt x="78421" y="68525"/>
                  </a:cubicBezTo>
                  <a:cubicBezTo>
                    <a:pt x="78421" y="66916"/>
                    <a:pt x="78421" y="66916"/>
                    <a:pt x="78421" y="66916"/>
                  </a:cubicBezTo>
                  <a:cubicBezTo>
                    <a:pt x="76315" y="65630"/>
                    <a:pt x="76315" y="65630"/>
                    <a:pt x="76315" y="65630"/>
                  </a:cubicBezTo>
                  <a:cubicBezTo>
                    <a:pt x="76315" y="64664"/>
                    <a:pt x="76315" y="64664"/>
                    <a:pt x="76315" y="64664"/>
                  </a:cubicBezTo>
                  <a:cubicBezTo>
                    <a:pt x="76315" y="62734"/>
                    <a:pt x="76315" y="62734"/>
                    <a:pt x="76315" y="62734"/>
                  </a:cubicBezTo>
                  <a:cubicBezTo>
                    <a:pt x="75789" y="60160"/>
                    <a:pt x="75789" y="60160"/>
                    <a:pt x="75789" y="60160"/>
                  </a:cubicBezTo>
                  <a:cubicBezTo>
                    <a:pt x="74736" y="58873"/>
                    <a:pt x="74736" y="58873"/>
                    <a:pt x="74736" y="58873"/>
                  </a:cubicBezTo>
                  <a:cubicBezTo>
                    <a:pt x="74210" y="57587"/>
                    <a:pt x="74210" y="57587"/>
                    <a:pt x="74210" y="57587"/>
                  </a:cubicBezTo>
                  <a:cubicBezTo>
                    <a:pt x="73157" y="57587"/>
                    <a:pt x="73157" y="57587"/>
                    <a:pt x="73157" y="57587"/>
                  </a:cubicBezTo>
                  <a:cubicBezTo>
                    <a:pt x="71052" y="58552"/>
                    <a:pt x="71052" y="58552"/>
                    <a:pt x="71052" y="58552"/>
                  </a:cubicBezTo>
                  <a:cubicBezTo>
                    <a:pt x="70000" y="58552"/>
                    <a:pt x="70000" y="58552"/>
                    <a:pt x="70000" y="58552"/>
                  </a:cubicBezTo>
                  <a:cubicBezTo>
                    <a:pt x="68421" y="58873"/>
                    <a:pt x="68421" y="58873"/>
                    <a:pt x="68421" y="58873"/>
                  </a:cubicBezTo>
                  <a:cubicBezTo>
                    <a:pt x="66842" y="59839"/>
                    <a:pt x="66842" y="59839"/>
                    <a:pt x="66842" y="59839"/>
                  </a:cubicBezTo>
                  <a:cubicBezTo>
                    <a:pt x="65789" y="59839"/>
                    <a:pt x="65789" y="59839"/>
                    <a:pt x="65789" y="59839"/>
                  </a:cubicBezTo>
                  <a:cubicBezTo>
                    <a:pt x="65789" y="58873"/>
                    <a:pt x="65789" y="58873"/>
                    <a:pt x="65789" y="58873"/>
                  </a:cubicBezTo>
                  <a:cubicBezTo>
                    <a:pt x="63684" y="58230"/>
                    <a:pt x="63684" y="58230"/>
                    <a:pt x="63684" y="58230"/>
                  </a:cubicBezTo>
                  <a:cubicBezTo>
                    <a:pt x="62631" y="57587"/>
                    <a:pt x="62631" y="57587"/>
                    <a:pt x="62631" y="57587"/>
                  </a:cubicBezTo>
                  <a:cubicBezTo>
                    <a:pt x="64210" y="55335"/>
                    <a:pt x="64210" y="55335"/>
                    <a:pt x="64210" y="55335"/>
                  </a:cubicBezTo>
                  <a:cubicBezTo>
                    <a:pt x="65789" y="54048"/>
                    <a:pt x="65789" y="54048"/>
                    <a:pt x="65789" y="54048"/>
                  </a:cubicBezTo>
                  <a:cubicBezTo>
                    <a:pt x="67368" y="54048"/>
                    <a:pt x="67368" y="54048"/>
                    <a:pt x="67368" y="54048"/>
                  </a:cubicBezTo>
                  <a:cubicBezTo>
                    <a:pt x="67894" y="53404"/>
                    <a:pt x="67894" y="53404"/>
                    <a:pt x="67894" y="53404"/>
                  </a:cubicBezTo>
                  <a:cubicBezTo>
                    <a:pt x="66842" y="51474"/>
                    <a:pt x="66842" y="51474"/>
                    <a:pt x="66842" y="51474"/>
                  </a:cubicBezTo>
                  <a:cubicBezTo>
                    <a:pt x="67368" y="49544"/>
                    <a:pt x="67368" y="49544"/>
                    <a:pt x="67368" y="49544"/>
                  </a:cubicBezTo>
                  <a:cubicBezTo>
                    <a:pt x="68947" y="47292"/>
                    <a:pt x="68947" y="47292"/>
                    <a:pt x="68947" y="47292"/>
                  </a:cubicBezTo>
                  <a:cubicBezTo>
                    <a:pt x="70526" y="45361"/>
                    <a:pt x="70526" y="45361"/>
                    <a:pt x="70526" y="45361"/>
                  </a:cubicBezTo>
                  <a:cubicBezTo>
                    <a:pt x="72105" y="43431"/>
                    <a:pt x="72105" y="43431"/>
                    <a:pt x="72105" y="43431"/>
                  </a:cubicBezTo>
                  <a:cubicBezTo>
                    <a:pt x="72105" y="42144"/>
                    <a:pt x="72105" y="42144"/>
                    <a:pt x="72105" y="42144"/>
                  </a:cubicBezTo>
                  <a:cubicBezTo>
                    <a:pt x="67368" y="41501"/>
                    <a:pt x="67368" y="41501"/>
                    <a:pt x="67368" y="41501"/>
                  </a:cubicBezTo>
                  <a:cubicBezTo>
                    <a:pt x="67368" y="41179"/>
                    <a:pt x="67368" y="41179"/>
                    <a:pt x="67368" y="41179"/>
                  </a:cubicBezTo>
                  <a:cubicBezTo>
                    <a:pt x="65789" y="39892"/>
                    <a:pt x="65789" y="39892"/>
                    <a:pt x="65789" y="39892"/>
                  </a:cubicBezTo>
                  <a:cubicBezTo>
                    <a:pt x="64736" y="37962"/>
                    <a:pt x="64736" y="37962"/>
                    <a:pt x="64736" y="37962"/>
                  </a:cubicBezTo>
                  <a:cubicBezTo>
                    <a:pt x="64210" y="35710"/>
                    <a:pt x="64210" y="35710"/>
                    <a:pt x="64210" y="35710"/>
                  </a:cubicBezTo>
                  <a:cubicBezTo>
                    <a:pt x="62631" y="34101"/>
                    <a:pt x="62631" y="34101"/>
                    <a:pt x="62631" y="34101"/>
                  </a:cubicBezTo>
                  <a:cubicBezTo>
                    <a:pt x="59999" y="32493"/>
                    <a:pt x="59999" y="32493"/>
                    <a:pt x="59999" y="32493"/>
                  </a:cubicBezTo>
                  <a:cubicBezTo>
                    <a:pt x="57368" y="29919"/>
                    <a:pt x="57368" y="29919"/>
                    <a:pt x="57368" y="29919"/>
                  </a:cubicBezTo>
                  <a:cubicBezTo>
                    <a:pt x="56842" y="28310"/>
                    <a:pt x="56842" y="28310"/>
                    <a:pt x="56842" y="28310"/>
                  </a:cubicBezTo>
                  <a:cubicBezTo>
                    <a:pt x="54736" y="26380"/>
                    <a:pt x="54736" y="26380"/>
                    <a:pt x="54736" y="26380"/>
                  </a:cubicBezTo>
                  <a:cubicBezTo>
                    <a:pt x="54736" y="25415"/>
                    <a:pt x="54736" y="25415"/>
                    <a:pt x="54736" y="25415"/>
                  </a:cubicBezTo>
                  <a:cubicBezTo>
                    <a:pt x="53157" y="24450"/>
                    <a:pt x="53157" y="24450"/>
                    <a:pt x="53157" y="24450"/>
                  </a:cubicBezTo>
                  <a:cubicBezTo>
                    <a:pt x="53157" y="23163"/>
                    <a:pt x="53157" y="23163"/>
                    <a:pt x="53157" y="23163"/>
                  </a:cubicBezTo>
                  <a:cubicBezTo>
                    <a:pt x="53157" y="22198"/>
                    <a:pt x="53157" y="22198"/>
                    <a:pt x="53157" y="22198"/>
                  </a:cubicBezTo>
                  <a:cubicBezTo>
                    <a:pt x="52105" y="20589"/>
                    <a:pt x="52105" y="20589"/>
                    <a:pt x="52105" y="20589"/>
                  </a:cubicBezTo>
                  <a:cubicBezTo>
                    <a:pt x="51052" y="19946"/>
                    <a:pt x="51052" y="19946"/>
                    <a:pt x="51052" y="19946"/>
                  </a:cubicBezTo>
                  <a:cubicBezTo>
                    <a:pt x="51052" y="18981"/>
                    <a:pt x="51052" y="18981"/>
                    <a:pt x="51052" y="18981"/>
                  </a:cubicBezTo>
                  <a:cubicBezTo>
                    <a:pt x="51578" y="15442"/>
                    <a:pt x="51578" y="15442"/>
                    <a:pt x="51578" y="15442"/>
                  </a:cubicBezTo>
                  <a:cubicBezTo>
                    <a:pt x="53157" y="11581"/>
                    <a:pt x="53157" y="11581"/>
                    <a:pt x="53157" y="11581"/>
                  </a:cubicBezTo>
                  <a:cubicBezTo>
                    <a:pt x="54736" y="8042"/>
                    <a:pt x="54736" y="8042"/>
                    <a:pt x="54736" y="8042"/>
                  </a:cubicBezTo>
                  <a:cubicBezTo>
                    <a:pt x="55789" y="5790"/>
                    <a:pt x="55789" y="5790"/>
                    <a:pt x="55789" y="5790"/>
                  </a:cubicBezTo>
                  <a:cubicBezTo>
                    <a:pt x="56842" y="2573"/>
                    <a:pt x="56842" y="2573"/>
                    <a:pt x="56842" y="2573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40000" y="0"/>
                    <a:pt x="27368" y="36675"/>
                    <a:pt x="24736" y="38605"/>
                  </a:cubicBezTo>
                  <a:cubicBezTo>
                    <a:pt x="22631" y="40857"/>
                    <a:pt x="25263" y="40214"/>
                    <a:pt x="25263" y="4246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6" name="Shape 1401">
              <a:extLst>
                <a:ext uri="{FF2B5EF4-FFF2-40B4-BE49-F238E27FC236}">
                  <a16:creationId xmlns:a16="http://schemas.microsoft.com/office/drawing/2014/main" id="{EEAEBAAF-E041-4C75-A3EC-108CA96BDBD6}"/>
                </a:ext>
              </a:extLst>
            </p:cNvPr>
            <p:cNvSpPr/>
            <p:nvPr/>
          </p:nvSpPr>
          <p:spPr>
            <a:xfrm>
              <a:off x="5775501" y="1743205"/>
              <a:ext cx="558211" cy="36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8571"/>
                  </a:moveTo>
                  <a:cubicBezTo>
                    <a:pt x="120000" y="28571"/>
                    <a:pt x="74578" y="20000"/>
                    <a:pt x="56470" y="15714"/>
                  </a:cubicBezTo>
                  <a:cubicBezTo>
                    <a:pt x="34373" y="10476"/>
                    <a:pt x="3375" y="0"/>
                    <a:pt x="3375" y="0"/>
                  </a:cubicBezTo>
                  <a:cubicBezTo>
                    <a:pt x="2762" y="4761"/>
                    <a:pt x="2762" y="4761"/>
                    <a:pt x="2762" y="4761"/>
                  </a:cubicBezTo>
                  <a:cubicBezTo>
                    <a:pt x="2148" y="8095"/>
                    <a:pt x="2148" y="8095"/>
                    <a:pt x="2148" y="8095"/>
                  </a:cubicBezTo>
                  <a:cubicBezTo>
                    <a:pt x="1227" y="13333"/>
                    <a:pt x="1227" y="13333"/>
                    <a:pt x="1227" y="13333"/>
                  </a:cubicBezTo>
                  <a:cubicBezTo>
                    <a:pt x="306" y="19047"/>
                    <a:pt x="306" y="19047"/>
                    <a:pt x="306" y="19047"/>
                  </a:cubicBezTo>
                  <a:cubicBezTo>
                    <a:pt x="0" y="24285"/>
                    <a:pt x="0" y="24285"/>
                    <a:pt x="0" y="24285"/>
                  </a:cubicBezTo>
                  <a:cubicBezTo>
                    <a:pt x="0" y="25714"/>
                    <a:pt x="0" y="25714"/>
                    <a:pt x="0" y="25714"/>
                  </a:cubicBezTo>
                  <a:cubicBezTo>
                    <a:pt x="613" y="26666"/>
                    <a:pt x="613" y="26666"/>
                    <a:pt x="613" y="26666"/>
                  </a:cubicBezTo>
                  <a:cubicBezTo>
                    <a:pt x="1227" y="29047"/>
                    <a:pt x="1227" y="29047"/>
                    <a:pt x="1227" y="29047"/>
                  </a:cubicBezTo>
                  <a:cubicBezTo>
                    <a:pt x="1227" y="30476"/>
                    <a:pt x="1227" y="30476"/>
                    <a:pt x="1227" y="30476"/>
                  </a:cubicBezTo>
                  <a:cubicBezTo>
                    <a:pt x="1227" y="32380"/>
                    <a:pt x="1227" y="32380"/>
                    <a:pt x="1227" y="32380"/>
                  </a:cubicBezTo>
                  <a:cubicBezTo>
                    <a:pt x="2148" y="33809"/>
                    <a:pt x="2148" y="33809"/>
                    <a:pt x="2148" y="33809"/>
                  </a:cubicBezTo>
                  <a:cubicBezTo>
                    <a:pt x="2148" y="35238"/>
                    <a:pt x="2148" y="35238"/>
                    <a:pt x="2148" y="35238"/>
                  </a:cubicBezTo>
                  <a:cubicBezTo>
                    <a:pt x="3375" y="38095"/>
                    <a:pt x="3375" y="38095"/>
                    <a:pt x="3375" y="38095"/>
                  </a:cubicBezTo>
                  <a:cubicBezTo>
                    <a:pt x="3682" y="40476"/>
                    <a:pt x="3682" y="40476"/>
                    <a:pt x="3682" y="40476"/>
                  </a:cubicBezTo>
                  <a:cubicBezTo>
                    <a:pt x="5217" y="44285"/>
                    <a:pt x="5217" y="44285"/>
                    <a:pt x="5217" y="44285"/>
                  </a:cubicBezTo>
                  <a:cubicBezTo>
                    <a:pt x="6751" y="46666"/>
                    <a:pt x="6751" y="46666"/>
                    <a:pt x="6751" y="46666"/>
                  </a:cubicBezTo>
                  <a:cubicBezTo>
                    <a:pt x="7672" y="49047"/>
                    <a:pt x="7672" y="49047"/>
                    <a:pt x="7672" y="49047"/>
                  </a:cubicBezTo>
                  <a:cubicBezTo>
                    <a:pt x="7979" y="52380"/>
                    <a:pt x="7979" y="52380"/>
                    <a:pt x="7979" y="52380"/>
                  </a:cubicBezTo>
                  <a:cubicBezTo>
                    <a:pt x="8593" y="55238"/>
                    <a:pt x="8593" y="55238"/>
                    <a:pt x="8593" y="55238"/>
                  </a:cubicBezTo>
                  <a:cubicBezTo>
                    <a:pt x="9514" y="57142"/>
                    <a:pt x="9514" y="57142"/>
                    <a:pt x="9514" y="57142"/>
                  </a:cubicBezTo>
                  <a:cubicBezTo>
                    <a:pt x="9514" y="57619"/>
                    <a:pt x="9514" y="57619"/>
                    <a:pt x="9514" y="57619"/>
                  </a:cubicBezTo>
                  <a:cubicBezTo>
                    <a:pt x="12276" y="58571"/>
                    <a:pt x="12276" y="58571"/>
                    <a:pt x="12276" y="58571"/>
                  </a:cubicBezTo>
                  <a:cubicBezTo>
                    <a:pt x="12276" y="60476"/>
                    <a:pt x="12276" y="60476"/>
                    <a:pt x="12276" y="60476"/>
                  </a:cubicBezTo>
                  <a:cubicBezTo>
                    <a:pt x="11355" y="63333"/>
                    <a:pt x="11355" y="63333"/>
                    <a:pt x="11355" y="63333"/>
                  </a:cubicBezTo>
                  <a:cubicBezTo>
                    <a:pt x="10434" y="66190"/>
                    <a:pt x="10434" y="66190"/>
                    <a:pt x="10434" y="66190"/>
                  </a:cubicBezTo>
                  <a:cubicBezTo>
                    <a:pt x="9514" y="69523"/>
                    <a:pt x="9514" y="69523"/>
                    <a:pt x="9514" y="69523"/>
                  </a:cubicBezTo>
                  <a:cubicBezTo>
                    <a:pt x="9207" y="72380"/>
                    <a:pt x="9207" y="72380"/>
                    <a:pt x="9207" y="72380"/>
                  </a:cubicBezTo>
                  <a:cubicBezTo>
                    <a:pt x="9820" y="75238"/>
                    <a:pt x="9820" y="75238"/>
                    <a:pt x="9820" y="75238"/>
                  </a:cubicBezTo>
                  <a:cubicBezTo>
                    <a:pt x="9514" y="76190"/>
                    <a:pt x="9514" y="76190"/>
                    <a:pt x="9514" y="76190"/>
                  </a:cubicBezTo>
                  <a:cubicBezTo>
                    <a:pt x="8593" y="76190"/>
                    <a:pt x="8593" y="76190"/>
                    <a:pt x="8593" y="76190"/>
                  </a:cubicBezTo>
                  <a:cubicBezTo>
                    <a:pt x="7672" y="78095"/>
                    <a:pt x="7672" y="78095"/>
                    <a:pt x="7672" y="78095"/>
                  </a:cubicBezTo>
                  <a:cubicBezTo>
                    <a:pt x="6751" y="81428"/>
                    <a:pt x="6751" y="81428"/>
                    <a:pt x="6751" y="81428"/>
                  </a:cubicBezTo>
                  <a:cubicBezTo>
                    <a:pt x="7365" y="82380"/>
                    <a:pt x="7365" y="82380"/>
                    <a:pt x="7365" y="82380"/>
                  </a:cubicBezTo>
                  <a:cubicBezTo>
                    <a:pt x="8593" y="83333"/>
                    <a:pt x="8593" y="83333"/>
                    <a:pt x="8593" y="83333"/>
                  </a:cubicBezTo>
                  <a:cubicBezTo>
                    <a:pt x="8593" y="84761"/>
                    <a:pt x="8593" y="84761"/>
                    <a:pt x="8593" y="84761"/>
                  </a:cubicBezTo>
                  <a:cubicBezTo>
                    <a:pt x="9207" y="84761"/>
                    <a:pt x="9207" y="84761"/>
                    <a:pt x="9207" y="84761"/>
                  </a:cubicBezTo>
                  <a:cubicBezTo>
                    <a:pt x="10127" y="83333"/>
                    <a:pt x="10127" y="83333"/>
                    <a:pt x="10127" y="83333"/>
                  </a:cubicBezTo>
                  <a:cubicBezTo>
                    <a:pt x="11048" y="82857"/>
                    <a:pt x="11048" y="82857"/>
                    <a:pt x="11048" y="82857"/>
                  </a:cubicBezTo>
                  <a:cubicBezTo>
                    <a:pt x="11662" y="82857"/>
                    <a:pt x="11662" y="82857"/>
                    <a:pt x="11662" y="82857"/>
                  </a:cubicBezTo>
                  <a:cubicBezTo>
                    <a:pt x="12890" y="81428"/>
                    <a:pt x="12890" y="81428"/>
                    <a:pt x="12890" y="81428"/>
                  </a:cubicBezTo>
                  <a:cubicBezTo>
                    <a:pt x="13503" y="81428"/>
                    <a:pt x="13503" y="81428"/>
                    <a:pt x="13503" y="81428"/>
                  </a:cubicBezTo>
                  <a:cubicBezTo>
                    <a:pt x="13810" y="83333"/>
                    <a:pt x="13810" y="83333"/>
                    <a:pt x="13810" y="83333"/>
                  </a:cubicBezTo>
                  <a:cubicBezTo>
                    <a:pt x="14424" y="85238"/>
                    <a:pt x="14424" y="85238"/>
                    <a:pt x="14424" y="85238"/>
                  </a:cubicBezTo>
                  <a:cubicBezTo>
                    <a:pt x="14731" y="89047"/>
                    <a:pt x="14731" y="89047"/>
                    <a:pt x="14731" y="89047"/>
                  </a:cubicBezTo>
                  <a:cubicBezTo>
                    <a:pt x="14731" y="91904"/>
                    <a:pt x="14731" y="91904"/>
                    <a:pt x="14731" y="91904"/>
                  </a:cubicBezTo>
                  <a:cubicBezTo>
                    <a:pt x="14731" y="93333"/>
                    <a:pt x="14731" y="93333"/>
                    <a:pt x="14731" y="93333"/>
                  </a:cubicBezTo>
                  <a:cubicBezTo>
                    <a:pt x="15959" y="95238"/>
                    <a:pt x="15959" y="95238"/>
                    <a:pt x="15959" y="95238"/>
                  </a:cubicBezTo>
                  <a:cubicBezTo>
                    <a:pt x="15959" y="97619"/>
                    <a:pt x="15959" y="97619"/>
                    <a:pt x="15959" y="97619"/>
                  </a:cubicBezTo>
                  <a:cubicBezTo>
                    <a:pt x="15959" y="100000"/>
                    <a:pt x="15959" y="100000"/>
                    <a:pt x="15959" y="100000"/>
                  </a:cubicBezTo>
                  <a:cubicBezTo>
                    <a:pt x="15959" y="100952"/>
                    <a:pt x="15959" y="100952"/>
                    <a:pt x="15959" y="100952"/>
                  </a:cubicBezTo>
                  <a:cubicBezTo>
                    <a:pt x="16572" y="102380"/>
                    <a:pt x="16572" y="102380"/>
                    <a:pt x="16572" y="102380"/>
                  </a:cubicBezTo>
                  <a:cubicBezTo>
                    <a:pt x="18107" y="103809"/>
                    <a:pt x="18107" y="103809"/>
                    <a:pt x="18107" y="103809"/>
                  </a:cubicBezTo>
                  <a:cubicBezTo>
                    <a:pt x="19335" y="103809"/>
                    <a:pt x="19335" y="103809"/>
                    <a:pt x="19335" y="103809"/>
                  </a:cubicBezTo>
                  <a:cubicBezTo>
                    <a:pt x="19335" y="106666"/>
                    <a:pt x="19335" y="106666"/>
                    <a:pt x="19335" y="106666"/>
                  </a:cubicBezTo>
                  <a:cubicBezTo>
                    <a:pt x="19948" y="109523"/>
                    <a:pt x="19948" y="109523"/>
                    <a:pt x="19948" y="109523"/>
                  </a:cubicBezTo>
                  <a:cubicBezTo>
                    <a:pt x="19948" y="111428"/>
                    <a:pt x="19948" y="111428"/>
                    <a:pt x="19948" y="111428"/>
                  </a:cubicBezTo>
                  <a:cubicBezTo>
                    <a:pt x="19948" y="112857"/>
                    <a:pt x="19948" y="112857"/>
                    <a:pt x="19948" y="112857"/>
                  </a:cubicBezTo>
                  <a:cubicBezTo>
                    <a:pt x="20562" y="114761"/>
                    <a:pt x="20562" y="114761"/>
                    <a:pt x="20562" y="114761"/>
                  </a:cubicBezTo>
                  <a:cubicBezTo>
                    <a:pt x="21790" y="114761"/>
                    <a:pt x="21790" y="114761"/>
                    <a:pt x="21790" y="114761"/>
                  </a:cubicBezTo>
                  <a:cubicBezTo>
                    <a:pt x="21790" y="113809"/>
                    <a:pt x="21790" y="113809"/>
                    <a:pt x="21790" y="113809"/>
                  </a:cubicBezTo>
                  <a:cubicBezTo>
                    <a:pt x="22097" y="112380"/>
                    <a:pt x="22097" y="112380"/>
                    <a:pt x="22097" y="112380"/>
                  </a:cubicBezTo>
                  <a:cubicBezTo>
                    <a:pt x="22710" y="112380"/>
                    <a:pt x="22710" y="112380"/>
                    <a:pt x="22710" y="112380"/>
                  </a:cubicBezTo>
                  <a:cubicBezTo>
                    <a:pt x="23631" y="112380"/>
                    <a:pt x="23631" y="112380"/>
                    <a:pt x="23631" y="112380"/>
                  </a:cubicBezTo>
                  <a:cubicBezTo>
                    <a:pt x="25166" y="113809"/>
                    <a:pt x="25166" y="113809"/>
                    <a:pt x="25166" y="113809"/>
                  </a:cubicBezTo>
                  <a:cubicBezTo>
                    <a:pt x="26700" y="114761"/>
                    <a:pt x="26700" y="114761"/>
                    <a:pt x="26700" y="114761"/>
                  </a:cubicBezTo>
                  <a:cubicBezTo>
                    <a:pt x="26700" y="113809"/>
                    <a:pt x="26700" y="113809"/>
                    <a:pt x="26700" y="113809"/>
                  </a:cubicBezTo>
                  <a:cubicBezTo>
                    <a:pt x="27007" y="112857"/>
                    <a:pt x="27007" y="112857"/>
                    <a:pt x="27007" y="112857"/>
                  </a:cubicBezTo>
                  <a:cubicBezTo>
                    <a:pt x="28235" y="112857"/>
                    <a:pt x="28235" y="112857"/>
                    <a:pt x="28235" y="112857"/>
                  </a:cubicBezTo>
                  <a:cubicBezTo>
                    <a:pt x="30690" y="113333"/>
                    <a:pt x="30690" y="113333"/>
                    <a:pt x="30690" y="113333"/>
                  </a:cubicBezTo>
                  <a:cubicBezTo>
                    <a:pt x="32225" y="114285"/>
                    <a:pt x="32225" y="114285"/>
                    <a:pt x="32225" y="114285"/>
                  </a:cubicBezTo>
                  <a:cubicBezTo>
                    <a:pt x="35294" y="114761"/>
                    <a:pt x="35294" y="114761"/>
                    <a:pt x="35294" y="114761"/>
                  </a:cubicBezTo>
                  <a:cubicBezTo>
                    <a:pt x="35601" y="113333"/>
                    <a:pt x="35601" y="113333"/>
                    <a:pt x="35601" y="113333"/>
                  </a:cubicBezTo>
                  <a:cubicBezTo>
                    <a:pt x="35907" y="110952"/>
                    <a:pt x="35907" y="110952"/>
                    <a:pt x="35907" y="110952"/>
                  </a:cubicBezTo>
                  <a:cubicBezTo>
                    <a:pt x="37135" y="110952"/>
                    <a:pt x="37135" y="110952"/>
                    <a:pt x="37135" y="110952"/>
                  </a:cubicBezTo>
                  <a:cubicBezTo>
                    <a:pt x="38056" y="112380"/>
                    <a:pt x="38056" y="112380"/>
                    <a:pt x="38056" y="112380"/>
                  </a:cubicBezTo>
                  <a:cubicBezTo>
                    <a:pt x="38670" y="113809"/>
                    <a:pt x="38670" y="113809"/>
                    <a:pt x="38670" y="113809"/>
                  </a:cubicBezTo>
                  <a:cubicBezTo>
                    <a:pt x="38976" y="115714"/>
                    <a:pt x="38976" y="115714"/>
                    <a:pt x="38976" y="115714"/>
                  </a:cubicBezTo>
                  <a:cubicBezTo>
                    <a:pt x="38976" y="116190"/>
                    <a:pt x="38976" y="116190"/>
                    <a:pt x="38976" y="116190"/>
                  </a:cubicBezTo>
                  <a:cubicBezTo>
                    <a:pt x="39590" y="117142"/>
                    <a:pt x="39590" y="117142"/>
                    <a:pt x="39590" y="117142"/>
                  </a:cubicBezTo>
                  <a:cubicBezTo>
                    <a:pt x="40204" y="118095"/>
                    <a:pt x="40204" y="118095"/>
                    <a:pt x="40204" y="118095"/>
                  </a:cubicBezTo>
                  <a:cubicBezTo>
                    <a:pt x="41739" y="105238"/>
                    <a:pt x="41739" y="105238"/>
                    <a:pt x="41739" y="105238"/>
                  </a:cubicBezTo>
                  <a:cubicBezTo>
                    <a:pt x="114168" y="120000"/>
                    <a:pt x="114168" y="120000"/>
                    <a:pt x="114168" y="120000"/>
                  </a:cubicBezTo>
                  <a:cubicBezTo>
                    <a:pt x="114475" y="120000"/>
                    <a:pt x="114475" y="120000"/>
                    <a:pt x="114475" y="120000"/>
                  </a:cubicBezTo>
                  <a:cubicBezTo>
                    <a:pt x="115703" y="98571"/>
                    <a:pt x="115703" y="98571"/>
                    <a:pt x="115703" y="98571"/>
                  </a:cubicBezTo>
                  <a:lnTo>
                    <a:pt x="120000" y="2857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7" name="Shape 1402">
              <a:extLst>
                <a:ext uri="{FF2B5EF4-FFF2-40B4-BE49-F238E27FC236}">
                  <a16:creationId xmlns:a16="http://schemas.microsoft.com/office/drawing/2014/main" id="{8232C452-0D12-469F-8796-6791F7C01700}"/>
                </a:ext>
              </a:extLst>
            </p:cNvPr>
            <p:cNvSpPr/>
            <p:nvPr/>
          </p:nvSpPr>
          <p:spPr>
            <a:xfrm>
              <a:off x="7897045" y="1787052"/>
              <a:ext cx="19731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46" y="120000"/>
                  </a:moveTo>
                  <a:lnTo>
                    <a:pt x="33846" y="118716"/>
                  </a:lnTo>
                  <a:lnTo>
                    <a:pt x="34871" y="116791"/>
                  </a:lnTo>
                  <a:lnTo>
                    <a:pt x="34871" y="116149"/>
                  </a:lnTo>
                  <a:lnTo>
                    <a:pt x="34871" y="114224"/>
                  </a:lnTo>
                  <a:lnTo>
                    <a:pt x="34871" y="112941"/>
                  </a:lnTo>
                  <a:lnTo>
                    <a:pt x="35897" y="111657"/>
                  </a:lnTo>
                  <a:lnTo>
                    <a:pt x="37948" y="111657"/>
                  </a:lnTo>
                  <a:lnTo>
                    <a:pt x="37948" y="109732"/>
                  </a:lnTo>
                  <a:lnTo>
                    <a:pt x="38974" y="108449"/>
                  </a:lnTo>
                  <a:lnTo>
                    <a:pt x="38974" y="106524"/>
                  </a:lnTo>
                  <a:lnTo>
                    <a:pt x="41025" y="106524"/>
                  </a:lnTo>
                  <a:lnTo>
                    <a:pt x="42051" y="106524"/>
                  </a:lnTo>
                  <a:lnTo>
                    <a:pt x="45128" y="106524"/>
                  </a:lnTo>
                  <a:lnTo>
                    <a:pt x="45128" y="103315"/>
                  </a:lnTo>
                  <a:lnTo>
                    <a:pt x="42051" y="103315"/>
                  </a:lnTo>
                  <a:lnTo>
                    <a:pt x="41025" y="103315"/>
                  </a:lnTo>
                  <a:lnTo>
                    <a:pt x="41025" y="102032"/>
                  </a:lnTo>
                  <a:lnTo>
                    <a:pt x="41025" y="101390"/>
                  </a:lnTo>
                  <a:lnTo>
                    <a:pt x="43076" y="100106"/>
                  </a:lnTo>
                  <a:lnTo>
                    <a:pt x="43076" y="99465"/>
                  </a:lnTo>
                  <a:lnTo>
                    <a:pt x="45128" y="98181"/>
                  </a:lnTo>
                  <a:lnTo>
                    <a:pt x="46153" y="98823"/>
                  </a:lnTo>
                  <a:lnTo>
                    <a:pt x="46153" y="99465"/>
                  </a:lnTo>
                  <a:lnTo>
                    <a:pt x="48205" y="98823"/>
                  </a:lnTo>
                  <a:lnTo>
                    <a:pt x="49230" y="98181"/>
                  </a:lnTo>
                  <a:lnTo>
                    <a:pt x="49230" y="96256"/>
                  </a:lnTo>
                  <a:lnTo>
                    <a:pt x="51282" y="97540"/>
                  </a:lnTo>
                  <a:lnTo>
                    <a:pt x="52307" y="98181"/>
                  </a:lnTo>
                  <a:lnTo>
                    <a:pt x="53333" y="98181"/>
                  </a:lnTo>
                  <a:lnTo>
                    <a:pt x="53333" y="96256"/>
                  </a:lnTo>
                  <a:lnTo>
                    <a:pt x="53333" y="95614"/>
                  </a:lnTo>
                  <a:lnTo>
                    <a:pt x="52307" y="95614"/>
                  </a:lnTo>
                  <a:lnTo>
                    <a:pt x="51282" y="94331"/>
                  </a:lnTo>
                  <a:lnTo>
                    <a:pt x="55384" y="94331"/>
                  </a:lnTo>
                  <a:lnTo>
                    <a:pt x="57435" y="94973"/>
                  </a:lnTo>
                  <a:lnTo>
                    <a:pt x="60512" y="94331"/>
                  </a:lnTo>
                  <a:lnTo>
                    <a:pt x="61538" y="92406"/>
                  </a:lnTo>
                  <a:lnTo>
                    <a:pt x="60512" y="89197"/>
                  </a:lnTo>
                  <a:lnTo>
                    <a:pt x="62564" y="89197"/>
                  </a:lnTo>
                  <a:lnTo>
                    <a:pt x="65641" y="91122"/>
                  </a:lnTo>
                  <a:lnTo>
                    <a:pt x="68717" y="90481"/>
                  </a:lnTo>
                  <a:lnTo>
                    <a:pt x="69743" y="89197"/>
                  </a:lnTo>
                  <a:lnTo>
                    <a:pt x="70769" y="86631"/>
                  </a:lnTo>
                  <a:lnTo>
                    <a:pt x="69743" y="84705"/>
                  </a:lnTo>
                  <a:lnTo>
                    <a:pt x="70769" y="82139"/>
                  </a:lnTo>
                  <a:lnTo>
                    <a:pt x="70769" y="80855"/>
                  </a:lnTo>
                  <a:lnTo>
                    <a:pt x="69743" y="78930"/>
                  </a:lnTo>
                  <a:lnTo>
                    <a:pt x="69743" y="77647"/>
                  </a:lnTo>
                  <a:lnTo>
                    <a:pt x="70769" y="75721"/>
                  </a:lnTo>
                  <a:lnTo>
                    <a:pt x="70769" y="74438"/>
                  </a:lnTo>
                  <a:lnTo>
                    <a:pt x="74871" y="77005"/>
                  </a:lnTo>
                  <a:lnTo>
                    <a:pt x="75897" y="78288"/>
                  </a:lnTo>
                  <a:lnTo>
                    <a:pt x="81025" y="78288"/>
                  </a:lnTo>
                  <a:lnTo>
                    <a:pt x="81025" y="77005"/>
                  </a:lnTo>
                  <a:lnTo>
                    <a:pt x="81025" y="74438"/>
                  </a:lnTo>
                  <a:lnTo>
                    <a:pt x="83076" y="73796"/>
                  </a:lnTo>
                  <a:lnTo>
                    <a:pt x="86153" y="74438"/>
                  </a:lnTo>
                  <a:lnTo>
                    <a:pt x="86153" y="75721"/>
                  </a:lnTo>
                  <a:lnTo>
                    <a:pt x="86153" y="78288"/>
                  </a:lnTo>
                  <a:lnTo>
                    <a:pt x="89230" y="77647"/>
                  </a:lnTo>
                  <a:lnTo>
                    <a:pt x="92307" y="75721"/>
                  </a:lnTo>
                  <a:lnTo>
                    <a:pt x="90256" y="74438"/>
                  </a:lnTo>
                  <a:lnTo>
                    <a:pt x="88205" y="73155"/>
                  </a:lnTo>
                  <a:lnTo>
                    <a:pt x="88205" y="71871"/>
                  </a:lnTo>
                  <a:lnTo>
                    <a:pt x="89230" y="71229"/>
                  </a:lnTo>
                  <a:lnTo>
                    <a:pt x="92307" y="73155"/>
                  </a:lnTo>
                  <a:lnTo>
                    <a:pt x="95384" y="74438"/>
                  </a:lnTo>
                  <a:lnTo>
                    <a:pt x="97435" y="73796"/>
                  </a:lnTo>
                  <a:lnTo>
                    <a:pt x="96410" y="71229"/>
                  </a:lnTo>
                  <a:lnTo>
                    <a:pt x="97435" y="71229"/>
                  </a:lnTo>
                  <a:lnTo>
                    <a:pt x="99487" y="71229"/>
                  </a:lnTo>
                  <a:lnTo>
                    <a:pt x="99487" y="67379"/>
                  </a:lnTo>
                  <a:lnTo>
                    <a:pt x="103589" y="67379"/>
                  </a:lnTo>
                  <a:lnTo>
                    <a:pt x="105641" y="67379"/>
                  </a:lnTo>
                  <a:lnTo>
                    <a:pt x="106666" y="66737"/>
                  </a:lnTo>
                  <a:lnTo>
                    <a:pt x="106666" y="64812"/>
                  </a:lnTo>
                  <a:lnTo>
                    <a:pt x="108717" y="64812"/>
                  </a:lnTo>
                  <a:lnTo>
                    <a:pt x="109743" y="64171"/>
                  </a:lnTo>
                  <a:lnTo>
                    <a:pt x="112820" y="62245"/>
                  </a:lnTo>
                  <a:lnTo>
                    <a:pt x="116923" y="62245"/>
                  </a:lnTo>
                  <a:lnTo>
                    <a:pt x="118974" y="60962"/>
                  </a:lnTo>
                  <a:lnTo>
                    <a:pt x="120000" y="57112"/>
                  </a:lnTo>
                  <a:lnTo>
                    <a:pt x="118974" y="56470"/>
                  </a:lnTo>
                  <a:lnTo>
                    <a:pt x="117948" y="56470"/>
                  </a:lnTo>
                  <a:lnTo>
                    <a:pt x="115897" y="56470"/>
                  </a:lnTo>
                  <a:lnTo>
                    <a:pt x="114871" y="55187"/>
                  </a:lnTo>
                  <a:lnTo>
                    <a:pt x="116923" y="53903"/>
                  </a:lnTo>
                  <a:lnTo>
                    <a:pt x="116923" y="53262"/>
                  </a:lnTo>
                  <a:lnTo>
                    <a:pt x="114871" y="52620"/>
                  </a:lnTo>
                  <a:lnTo>
                    <a:pt x="112820" y="49411"/>
                  </a:lnTo>
                  <a:lnTo>
                    <a:pt x="108717" y="49411"/>
                  </a:lnTo>
                  <a:lnTo>
                    <a:pt x="106666" y="49411"/>
                  </a:lnTo>
                  <a:lnTo>
                    <a:pt x="104615" y="46844"/>
                  </a:lnTo>
                  <a:lnTo>
                    <a:pt x="103589" y="43636"/>
                  </a:lnTo>
                  <a:lnTo>
                    <a:pt x="103589" y="41069"/>
                  </a:lnTo>
                  <a:lnTo>
                    <a:pt x="102564" y="39144"/>
                  </a:lnTo>
                  <a:lnTo>
                    <a:pt x="99487" y="39786"/>
                  </a:lnTo>
                  <a:lnTo>
                    <a:pt x="97435" y="40427"/>
                  </a:lnTo>
                  <a:lnTo>
                    <a:pt x="93333" y="40427"/>
                  </a:lnTo>
                  <a:lnTo>
                    <a:pt x="89230" y="39144"/>
                  </a:lnTo>
                  <a:lnTo>
                    <a:pt x="86153" y="35935"/>
                  </a:lnTo>
                  <a:lnTo>
                    <a:pt x="85128" y="31443"/>
                  </a:lnTo>
                  <a:lnTo>
                    <a:pt x="81025" y="25668"/>
                  </a:lnTo>
                  <a:lnTo>
                    <a:pt x="78974" y="19893"/>
                  </a:lnTo>
                  <a:lnTo>
                    <a:pt x="76923" y="16684"/>
                  </a:lnTo>
                  <a:lnTo>
                    <a:pt x="74871" y="11550"/>
                  </a:lnTo>
                  <a:lnTo>
                    <a:pt x="72820" y="7058"/>
                  </a:lnTo>
                  <a:lnTo>
                    <a:pt x="70769" y="5133"/>
                  </a:lnTo>
                  <a:lnTo>
                    <a:pt x="57435" y="0"/>
                  </a:lnTo>
                  <a:lnTo>
                    <a:pt x="54358" y="1925"/>
                  </a:lnTo>
                  <a:lnTo>
                    <a:pt x="51282" y="4491"/>
                  </a:lnTo>
                  <a:lnTo>
                    <a:pt x="46153" y="7058"/>
                  </a:lnTo>
                  <a:lnTo>
                    <a:pt x="43076" y="7058"/>
                  </a:lnTo>
                  <a:lnTo>
                    <a:pt x="40000" y="5775"/>
                  </a:lnTo>
                  <a:lnTo>
                    <a:pt x="34871" y="3850"/>
                  </a:lnTo>
                  <a:lnTo>
                    <a:pt x="30769" y="3208"/>
                  </a:lnTo>
                  <a:lnTo>
                    <a:pt x="29743" y="3208"/>
                  </a:lnTo>
                  <a:lnTo>
                    <a:pt x="27692" y="4491"/>
                  </a:lnTo>
                  <a:lnTo>
                    <a:pt x="22564" y="14117"/>
                  </a:lnTo>
                  <a:lnTo>
                    <a:pt x="20512" y="21176"/>
                  </a:lnTo>
                  <a:lnTo>
                    <a:pt x="15384" y="28877"/>
                  </a:lnTo>
                  <a:lnTo>
                    <a:pt x="13333" y="34652"/>
                  </a:lnTo>
                  <a:lnTo>
                    <a:pt x="12307" y="41069"/>
                  </a:lnTo>
                  <a:lnTo>
                    <a:pt x="13333" y="44278"/>
                  </a:lnTo>
                  <a:lnTo>
                    <a:pt x="15384" y="45561"/>
                  </a:lnTo>
                  <a:lnTo>
                    <a:pt x="14358" y="46844"/>
                  </a:lnTo>
                  <a:lnTo>
                    <a:pt x="12307" y="48770"/>
                  </a:lnTo>
                  <a:lnTo>
                    <a:pt x="12307" y="52620"/>
                  </a:lnTo>
                  <a:lnTo>
                    <a:pt x="10256" y="55828"/>
                  </a:lnTo>
                  <a:lnTo>
                    <a:pt x="10256" y="60320"/>
                  </a:lnTo>
                  <a:lnTo>
                    <a:pt x="7179" y="60962"/>
                  </a:lnTo>
                  <a:lnTo>
                    <a:pt x="7179" y="64171"/>
                  </a:lnTo>
                  <a:lnTo>
                    <a:pt x="1025" y="64171"/>
                  </a:lnTo>
                  <a:lnTo>
                    <a:pt x="0" y="66096"/>
                  </a:lnTo>
                  <a:lnTo>
                    <a:pt x="23589" y="114224"/>
                  </a:lnTo>
                  <a:lnTo>
                    <a:pt x="33846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8" name="Shape 1403">
              <a:extLst>
                <a:ext uri="{FF2B5EF4-FFF2-40B4-BE49-F238E27FC236}">
                  <a16:creationId xmlns:a16="http://schemas.microsoft.com/office/drawing/2014/main" id="{F90B5E1C-E879-4C3C-AC60-9EC8507DDBD6}"/>
                </a:ext>
              </a:extLst>
            </p:cNvPr>
            <p:cNvSpPr/>
            <p:nvPr/>
          </p:nvSpPr>
          <p:spPr>
            <a:xfrm>
              <a:off x="7517596" y="2002917"/>
              <a:ext cx="408118" cy="3001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426"/>
                  </a:moveTo>
                  <a:lnTo>
                    <a:pt x="4958" y="91685"/>
                  </a:lnTo>
                  <a:lnTo>
                    <a:pt x="5950" y="89662"/>
                  </a:lnTo>
                  <a:lnTo>
                    <a:pt x="7933" y="86966"/>
                  </a:lnTo>
                  <a:lnTo>
                    <a:pt x="8925" y="85617"/>
                  </a:lnTo>
                  <a:lnTo>
                    <a:pt x="10909" y="83595"/>
                  </a:lnTo>
                  <a:lnTo>
                    <a:pt x="10909" y="81573"/>
                  </a:lnTo>
                  <a:lnTo>
                    <a:pt x="10909" y="80224"/>
                  </a:lnTo>
                  <a:lnTo>
                    <a:pt x="8429" y="73483"/>
                  </a:lnTo>
                  <a:lnTo>
                    <a:pt x="6942" y="68764"/>
                  </a:lnTo>
                  <a:lnTo>
                    <a:pt x="8925" y="66741"/>
                  </a:lnTo>
                  <a:lnTo>
                    <a:pt x="15371" y="64719"/>
                  </a:lnTo>
                  <a:lnTo>
                    <a:pt x="18842" y="64719"/>
                  </a:lnTo>
                  <a:lnTo>
                    <a:pt x="23305" y="64719"/>
                  </a:lnTo>
                  <a:lnTo>
                    <a:pt x="26280" y="64719"/>
                  </a:lnTo>
                  <a:lnTo>
                    <a:pt x="27768" y="64719"/>
                  </a:lnTo>
                  <a:lnTo>
                    <a:pt x="31239" y="62696"/>
                  </a:lnTo>
                  <a:lnTo>
                    <a:pt x="33223" y="62696"/>
                  </a:lnTo>
                  <a:lnTo>
                    <a:pt x="38181" y="60674"/>
                  </a:lnTo>
                  <a:lnTo>
                    <a:pt x="41157" y="55955"/>
                  </a:lnTo>
                  <a:lnTo>
                    <a:pt x="44132" y="53932"/>
                  </a:lnTo>
                  <a:lnTo>
                    <a:pt x="46115" y="51910"/>
                  </a:lnTo>
                  <a:lnTo>
                    <a:pt x="46115" y="50561"/>
                  </a:lnTo>
                  <a:lnTo>
                    <a:pt x="46115" y="47865"/>
                  </a:lnTo>
                  <a:lnTo>
                    <a:pt x="44132" y="44494"/>
                  </a:lnTo>
                  <a:lnTo>
                    <a:pt x="46115" y="42471"/>
                  </a:lnTo>
                  <a:lnTo>
                    <a:pt x="46611" y="39775"/>
                  </a:lnTo>
                  <a:lnTo>
                    <a:pt x="44132" y="41123"/>
                  </a:lnTo>
                  <a:lnTo>
                    <a:pt x="43140" y="39775"/>
                  </a:lnTo>
                  <a:lnTo>
                    <a:pt x="42148" y="37078"/>
                  </a:lnTo>
                  <a:lnTo>
                    <a:pt x="44628" y="34382"/>
                  </a:lnTo>
                  <a:lnTo>
                    <a:pt x="48595" y="29662"/>
                  </a:lnTo>
                  <a:lnTo>
                    <a:pt x="50082" y="25617"/>
                  </a:lnTo>
                  <a:lnTo>
                    <a:pt x="50578" y="22247"/>
                  </a:lnTo>
                  <a:lnTo>
                    <a:pt x="54545" y="15505"/>
                  </a:lnTo>
                  <a:lnTo>
                    <a:pt x="57520" y="10112"/>
                  </a:lnTo>
                  <a:lnTo>
                    <a:pt x="60991" y="6741"/>
                  </a:lnTo>
                  <a:lnTo>
                    <a:pt x="64462" y="5393"/>
                  </a:lnTo>
                  <a:lnTo>
                    <a:pt x="69917" y="3370"/>
                  </a:lnTo>
                  <a:lnTo>
                    <a:pt x="72892" y="1348"/>
                  </a:lnTo>
                  <a:lnTo>
                    <a:pt x="80826" y="0"/>
                  </a:lnTo>
                  <a:lnTo>
                    <a:pt x="80826" y="3370"/>
                  </a:lnTo>
                  <a:lnTo>
                    <a:pt x="80826" y="7415"/>
                  </a:lnTo>
                  <a:lnTo>
                    <a:pt x="81818" y="10786"/>
                  </a:lnTo>
                  <a:lnTo>
                    <a:pt x="83305" y="15505"/>
                  </a:lnTo>
                  <a:lnTo>
                    <a:pt x="84793" y="16179"/>
                  </a:lnTo>
                  <a:lnTo>
                    <a:pt x="86280" y="21573"/>
                  </a:lnTo>
                  <a:lnTo>
                    <a:pt x="84793" y="22921"/>
                  </a:lnTo>
                  <a:lnTo>
                    <a:pt x="84297" y="27640"/>
                  </a:lnTo>
                  <a:lnTo>
                    <a:pt x="86280" y="32359"/>
                  </a:lnTo>
                  <a:lnTo>
                    <a:pt x="87768" y="37752"/>
                  </a:lnTo>
                  <a:lnTo>
                    <a:pt x="89752" y="39775"/>
                  </a:lnTo>
                  <a:lnTo>
                    <a:pt x="90247" y="47191"/>
                  </a:lnTo>
                  <a:lnTo>
                    <a:pt x="91239" y="53258"/>
                  </a:lnTo>
                  <a:lnTo>
                    <a:pt x="93223" y="59325"/>
                  </a:lnTo>
                  <a:lnTo>
                    <a:pt x="93223" y="60000"/>
                  </a:lnTo>
                  <a:lnTo>
                    <a:pt x="93223" y="68764"/>
                  </a:lnTo>
                  <a:lnTo>
                    <a:pt x="93223" y="80898"/>
                  </a:lnTo>
                  <a:lnTo>
                    <a:pt x="95206" y="93707"/>
                  </a:lnTo>
                  <a:lnTo>
                    <a:pt x="95206" y="98426"/>
                  </a:lnTo>
                  <a:lnTo>
                    <a:pt x="97190" y="102471"/>
                  </a:lnTo>
                  <a:lnTo>
                    <a:pt x="95206" y="106516"/>
                  </a:lnTo>
                  <a:lnTo>
                    <a:pt x="95702" y="108539"/>
                  </a:lnTo>
                  <a:lnTo>
                    <a:pt x="92231" y="115280"/>
                  </a:lnTo>
                  <a:lnTo>
                    <a:pt x="95702" y="113258"/>
                  </a:lnTo>
                  <a:lnTo>
                    <a:pt x="98181" y="111910"/>
                  </a:lnTo>
                  <a:lnTo>
                    <a:pt x="101157" y="109213"/>
                  </a:lnTo>
                  <a:lnTo>
                    <a:pt x="102148" y="107865"/>
                  </a:lnTo>
                  <a:lnTo>
                    <a:pt x="105123" y="107191"/>
                  </a:lnTo>
                  <a:lnTo>
                    <a:pt x="107603" y="106516"/>
                  </a:lnTo>
                  <a:lnTo>
                    <a:pt x="108595" y="105168"/>
                  </a:lnTo>
                  <a:lnTo>
                    <a:pt x="111570" y="103146"/>
                  </a:lnTo>
                  <a:lnTo>
                    <a:pt x="114049" y="99101"/>
                  </a:lnTo>
                  <a:lnTo>
                    <a:pt x="111570" y="105842"/>
                  </a:lnTo>
                  <a:lnTo>
                    <a:pt x="114049" y="104494"/>
                  </a:lnTo>
                  <a:lnTo>
                    <a:pt x="115537" y="101797"/>
                  </a:lnTo>
                  <a:lnTo>
                    <a:pt x="117024" y="101123"/>
                  </a:lnTo>
                  <a:lnTo>
                    <a:pt x="119008" y="100449"/>
                  </a:lnTo>
                  <a:lnTo>
                    <a:pt x="120000" y="100449"/>
                  </a:lnTo>
                  <a:lnTo>
                    <a:pt x="115537" y="105842"/>
                  </a:lnTo>
                  <a:lnTo>
                    <a:pt x="111570" y="109887"/>
                  </a:lnTo>
                  <a:lnTo>
                    <a:pt x="108595" y="111910"/>
                  </a:lnTo>
                  <a:lnTo>
                    <a:pt x="106115" y="115280"/>
                  </a:lnTo>
                  <a:lnTo>
                    <a:pt x="102148" y="116629"/>
                  </a:lnTo>
                  <a:lnTo>
                    <a:pt x="97685" y="118651"/>
                  </a:lnTo>
                  <a:lnTo>
                    <a:pt x="93719" y="120000"/>
                  </a:lnTo>
                  <a:lnTo>
                    <a:pt x="91239" y="117977"/>
                  </a:lnTo>
                  <a:lnTo>
                    <a:pt x="90247" y="115280"/>
                  </a:lnTo>
                  <a:lnTo>
                    <a:pt x="90247" y="112584"/>
                  </a:lnTo>
                  <a:lnTo>
                    <a:pt x="89256" y="111235"/>
                  </a:lnTo>
                  <a:lnTo>
                    <a:pt x="82809" y="108539"/>
                  </a:lnTo>
                  <a:lnTo>
                    <a:pt x="76859" y="106516"/>
                  </a:lnTo>
                  <a:lnTo>
                    <a:pt x="77851" y="103146"/>
                  </a:lnTo>
                  <a:lnTo>
                    <a:pt x="76363" y="101797"/>
                  </a:lnTo>
                  <a:lnTo>
                    <a:pt x="74876" y="101797"/>
                  </a:lnTo>
                  <a:lnTo>
                    <a:pt x="73388" y="101123"/>
                  </a:lnTo>
                  <a:lnTo>
                    <a:pt x="71404" y="96404"/>
                  </a:lnTo>
                  <a:lnTo>
                    <a:pt x="69421" y="93033"/>
                  </a:lnTo>
                  <a:lnTo>
                    <a:pt x="65454" y="89662"/>
                  </a:lnTo>
                  <a:lnTo>
                    <a:pt x="991" y="105168"/>
                  </a:lnTo>
                  <a:lnTo>
                    <a:pt x="0" y="984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9" name="Shape 1404">
              <a:extLst>
                <a:ext uri="{FF2B5EF4-FFF2-40B4-BE49-F238E27FC236}">
                  <a16:creationId xmlns:a16="http://schemas.microsoft.com/office/drawing/2014/main" id="{713429C7-C275-4235-ACF0-1F7A2258686C}"/>
                </a:ext>
              </a:extLst>
            </p:cNvPr>
            <p:cNvSpPr/>
            <p:nvPr/>
          </p:nvSpPr>
          <p:spPr>
            <a:xfrm>
              <a:off x="7792485" y="1982680"/>
              <a:ext cx="94441" cy="1703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7326"/>
                  </a:moveTo>
                  <a:lnTo>
                    <a:pt x="4285" y="33267"/>
                  </a:lnTo>
                  <a:lnTo>
                    <a:pt x="10714" y="41584"/>
                  </a:lnTo>
                  <a:lnTo>
                    <a:pt x="17142" y="42772"/>
                  </a:lnTo>
                  <a:lnTo>
                    <a:pt x="23571" y="52277"/>
                  </a:lnTo>
                  <a:lnTo>
                    <a:pt x="17142" y="54653"/>
                  </a:lnTo>
                  <a:lnTo>
                    <a:pt x="14999" y="62970"/>
                  </a:lnTo>
                  <a:lnTo>
                    <a:pt x="23571" y="71287"/>
                  </a:lnTo>
                  <a:lnTo>
                    <a:pt x="29999" y="80792"/>
                  </a:lnTo>
                  <a:lnTo>
                    <a:pt x="38571" y="84356"/>
                  </a:lnTo>
                  <a:lnTo>
                    <a:pt x="40714" y="97425"/>
                  </a:lnTo>
                  <a:lnTo>
                    <a:pt x="44999" y="108118"/>
                  </a:lnTo>
                  <a:lnTo>
                    <a:pt x="53571" y="118811"/>
                  </a:lnTo>
                  <a:lnTo>
                    <a:pt x="53571" y="120000"/>
                  </a:lnTo>
                  <a:lnTo>
                    <a:pt x="100714" y="116435"/>
                  </a:lnTo>
                  <a:lnTo>
                    <a:pt x="96428" y="108118"/>
                  </a:lnTo>
                  <a:lnTo>
                    <a:pt x="98571" y="97425"/>
                  </a:lnTo>
                  <a:lnTo>
                    <a:pt x="96428" y="84356"/>
                  </a:lnTo>
                  <a:lnTo>
                    <a:pt x="94285" y="71287"/>
                  </a:lnTo>
                  <a:lnTo>
                    <a:pt x="100714" y="53465"/>
                  </a:lnTo>
                  <a:lnTo>
                    <a:pt x="100714" y="38019"/>
                  </a:lnTo>
                  <a:lnTo>
                    <a:pt x="119999" y="29702"/>
                  </a:lnTo>
                  <a:lnTo>
                    <a:pt x="119999" y="24950"/>
                  </a:lnTo>
                  <a:lnTo>
                    <a:pt x="113571" y="20198"/>
                  </a:lnTo>
                  <a:lnTo>
                    <a:pt x="113571" y="14257"/>
                  </a:lnTo>
                  <a:lnTo>
                    <a:pt x="113571" y="4752"/>
                  </a:lnTo>
                  <a:lnTo>
                    <a:pt x="107142" y="0"/>
                  </a:lnTo>
                  <a:lnTo>
                    <a:pt x="92142" y="2376"/>
                  </a:lnTo>
                  <a:lnTo>
                    <a:pt x="77142" y="4752"/>
                  </a:lnTo>
                  <a:lnTo>
                    <a:pt x="47142" y="7128"/>
                  </a:lnTo>
                  <a:lnTo>
                    <a:pt x="32142" y="9504"/>
                  </a:lnTo>
                  <a:lnTo>
                    <a:pt x="10714" y="14257"/>
                  </a:lnTo>
                  <a:lnTo>
                    <a:pt x="0" y="14257"/>
                  </a:lnTo>
                  <a:lnTo>
                    <a:pt x="0" y="20198"/>
                  </a:lnTo>
                  <a:lnTo>
                    <a:pt x="0" y="2732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0" name="Shape 1405">
              <a:extLst>
                <a:ext uri="{FF2B5EF4-FFF2-40B4-BE49-F238E27FC236}">
                  <a16:creationId xmlns:a16="http://schemas.microsoft.com/office/drawing/2014/main" id="{CEAB90FF-1ED7-4249-8328-652C5F69682E}"/>
                </a:ext>
              </a:extLst>
            </p:cNvPr>
            <p:cNvSpPr/>
            <p:nvPr/>
          </p:nvSpPr>
          <p:spPr>
            <a:xfrm>
              <a:off x="7866689" y="1960756"/>
              <a:ext cx="84322" cy="1871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00" y="0"/>
                  </a:moveTo>
                  <a:lnTo>
                    <a:pt x="33600" y="1081"/>
                  </a:lnTo>
                  <a:lnTo>
                    <a:pt x="21600" y="1081"/>
                  </a:lnTo>
                  <a:lnTo>
                    <a:pt x="21600" y="6486"/>
                  </a:lnTo>
                  <a:lnTo>
                    <a:pt x="19200" y="9729"/>
                  </a:lnTo>
                  <a:lnTo>
                    <a:pt x="14400" y="14054"/>
                  </a:lnTo>
                  <a:lnTo>
                    <a:pt x="21600" y="18378"/>
                  </a:lnTo>
                  <a:lnTo>
                    <a:pt x="21600" y="27027"/>
                  </a:lnTo>
                  <a:lnTo>
                    <a:pt x="21600" y="32432"/>
                  </a:lnTo>
                  <a:lnTo>
                    <a:pt x="28800" y="36756"/>
                  </a:lnTo>
                  <a:lnTo>
                    <a:pt x="28800" y="41081"/>
                  </a:lnTo>
                  <a:lnTo>
                    <a:pt x="7200" y="48648"/>
                  </a:lnTo>
                  <a:lnTo>
                    <a:pt x="7200" y="62702"/>
                  </a:lnTo>
                  <a:lnTo>
                    <a:pt x="0" y="78918"/>
                  </a:lnTo>
                  <a:lnTo>
                    <a:pt x="2400" y="90810"/>
                  </a:lnTo>
                  <a:lnTo>
                    <a:pt x="4800" y="102702"/>
                  </a:lnTo>
                  <a:lnTo>
                    <a:pt x="2400" y="112432"/>
                  </a:lnTo>
                  <a:lnTo>
                    <a:pt x="7200" y="120000"/>
                  </a:lnTo>
                  <a:lnTo>
                    <a:pt x="96000" y="110270"/>
                  </a:lnTo>
                  <a:lnTo>
                    <a:pt x="98400" y="104864"/>
                  </a:lnTo>
                  <a:lnTo>
                    <a:pt x="117600" y="101621"/>
                  </a:lnTo>
                  <a:lnTo>
                    <a:pt x="115200" y="98378"/>
                  </a:lnTo>
                  <a:lnTo>
                    <a:pt x="120000" y="89729"/>
                  </a:lnTo>
                  <a:lnTo>
                    <a:pt x="120000" y="89729"/>
                  </a:lnTo>
                  <a:lnTo>
                    <a:pt x="98400" y="81081"/>
                  </a:lnTo>
                  <a:lnTo>
                    <a:pt x="43200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1" name="Shape 1406">
              <a:extLst>
                <a:ext uri="{FF2B5EF4-FFF2-40B4-BE49-F238E27FC236}">
                  <a16:creationId xmlns:a16="http://schemas.microsoft.com/office/drawing/2014/main" id="{A60B31DA-9876-4F2B-8CA0-779E0738A499}"/>
                </a:ext>
              </a:extLst>
            </p:cNvPr>
            <p:cNvSpPr/>
            <p:nvPr/>
          </p:nvSpPr>
          <p:spPr>
            <a:xfrm>
              <a:off x="7834647" y="2188425"/>
              <a:ext cx="94441" cy="86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68235"/>
                  </a:moveTo>
                  <a:lnTo>
                    <a:pt x="8571" y="84705"/>
                  </a:lnTo>
                  <a:lnTo>
                    <a:pt x="17142" y="98823"/>
                  </a:lnTo>
                  <a:lnTo>
                    <a:pt x="8571" y="112941"/>
                  </a:lnTo>
                  <a:lnTo>
                    <a:pt x="10714" y="120000"/>
                  </a:lnTo>
                  <a:lnTo>
                    <a:pt x="19285" y="117647"/>
                  </a:lnTo>
                  <a:lnTo>
                    <a:pt x="27857" y="105882"/>
                  </a:lnTo>
                  <a:lnTo>
                    <a:pt x="32142" y="103529"/>
                  </a:lnTo>
                  <a:lnTo>
                    <a:pt x="42857" y="91764"/>
                  </a:lnTo>
                  <a:lnTo>
                    <a:pt x="53571" y="84705"/>
                  </a:lnTo>
                  <a:lnTo>
                    <a:pt x="70714" y="84705"/>
                  </a:lnTo>
                  <a:lnTo>
                    <a:pt x="79285" y="80000"/>
                  </a:lnTo>
                  <a:lnTo>
                    <a:pt x="83571" y="75294"/>
                  </a:lnTo>
                  <a:lnTo>
                    <a:pt x="94285" y="70588"/>
                  </a:lnTo>
                  <a:lnTo>
                    <a:pt x="104999" y="65882"/>
                  </a:lnTo>
                  <a:lnTo>
                    <a:pt x="117857" y="65882"/>
                  </a:lnTo>
                  <a:lnTo>
                    <a:pt x="119999" y="61176"/>
                  </a:lnTo>
                  <a:lnTo>
                    <a:pt x="107142" y="0"/>
                  </a:lnTo>
                  <a:lnTo>
                    <a:pt x="51428" y="11764"/>
                  </a:lnTo>
                  <a:lnTo>
                    <a:pt x="0" y="21176"/>
                  </a:lnTo>
                  <a:lnTo>
                    <a:pt x="0" y="23529"/>
                  </a:lnTo>
                  <a:lnTo>
                    <a:pt x="8571" y="6823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2" name="Shape 1407">
              <a:extLst>
                <a:ext uri="{FF2B5EF4-FFF2-40B4-BE49-F238E27FC236}">
                  <a16:creationId xmlns:a16="http://schemas.microsoft.com/office/drawing/2014/main" id="{E1CE314F-551A-4D58-8198-9FBD66DCFE10}"/>
                </a:ext>
              </a:extLst>
            </p:cNvPr>
            <p:cNvSpPr/>
            <p:nvPr/>
          </p:nvSpPr>
          <p:spPr>
            <a:xfrm>
              <a:off x="7918970" y="2179992"/>
              <a:ext cx="40475" cy="52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0" y="58064"/>
                  </a:moveTo>
                  <a:lnTo>
                    <a:pt x="105000" y="50322"/>
                  </a:lnTo>
                  <a:lnTo>
                    <a:pt x="105000" y="46451"/>
                  </a:lnTo>
                  <a:lnTo>
                    <a:pt x="90000" y="42580"/>
                  </a:lnTo>
                  <a:lnTo>
                    <a:pt x="80000" y="38709"/>
                  </a:lnTo>
                  <a:lnTo>
                    <a:pt x="80000" y="27096"/>
                  </a:lnTo>
                  <a:lnTo>
                    <a:pt x="65000" y="19354"/>
                  </a:lnTo>
                  <a:lnTo>
                    <a:pt x="50000" y="0"/>
                  </a:lnTo>
                  <a:lnTo>
                    <a:pt x="0" y="19354"/>
                  </a:lnTo>
                  <a:lnTo>
                    <a:pt x="30000" y="120000"/>
                  </a:lnTo>
                  <a:lnTo>
                    <a:pt x="40000" y="112258"/>
                  </a:lnTo>
                  <a:lnTo>
                    <a:pt x="50000" y="108387"/>
                  </a:lnTo>
                  <a:lnTo>
                    <a:pt x="70000" y="100645"/>
                  </a:lnTo>
                  <a:lnTo>
                    <a:pt x="70000" y="89032"/>
                  </a:lnTo>
                  <a:lnTo>
                    <a:pt x="70000" y="85161"/>
                  </a:lnTo>
                  <a:lnTo>
                    <a:pt x="70000" y="77419"/>
                  </a:lnTo>
                  <a:lnTo>
                    <a:pt x="70000" y="65806"/>
                  </a:lnTo>
                  <a:lnTo>
                    <a:pt x="70000" y="58064"/>
                  </a:lnTo>
                  <a:lnTo>
                    <a:pt x="70000" y="54193"/>
                  </a:lnTo>
                  <a:lnTo>
                    <a:pt x="75000" y="50322"/>
                  </a:lnTo>
                  <a:lnTo>
                    <a:pt x="80000" y="50322"/>
                  </a:lnTo>
                  <a:lnTo>
                    <a:pt x="95000" y="54193"/>
                  </a:lnTo>
                  <a:lnTo>
                    <a:pt x="95000" y="61935"/>
                  </a:lnTo>
                  <a:lnTo>
                    <a:pt x="105000" y="77419"/>
                  </a:lnTo>
                  <a:lnTo>
                    <a:pt x="105000" y="81290"/>
                  </a:lnTo>
                  <a:lnTo>
                    <a:pt x="110000" y="85161"/>
                  </a:lnTo>
                  <a:lnTo>
                    <a:pt x="120000" y="81290"/>
                  </a:lnTo>
                  <a:lnTo>
                    <a:pt x="120000" y="77419"/>
                  </a:lnTo>
                  <a:lnTo>
                    <a:pt x="120000" y="73548"/>
                  </a:lnTo>
                  <a:lnTo>
                    <a:pt x="115000" y="5806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3" name="Shape 1408">
              <a:extLst>
                <a:ext uri="{FF2B5EF4-FFF2-40B4-BE49-F238E27FC236}">
                  <a16:creationId xmlns:a16="http://schemas.microsoft.com/office/drawing/2014/main" id="{BBD1109F-E976-4DB6-858D-5C7780153DF9}"/>
                </a:ext>
              </a:extLst>
            </p:cNvPr>
            <p:cNvSpPr/>
            <p:nvPr/>
          </p:nvSpPr>
          <p:spPr>
            <a:xfrm>
              <a:off x="7834647" y="2119281"/>
              <a:ext cx="183821" cy="927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98" y="76363"/>
                  </a:moveTo>
                  <a:lnTo>
                    <a:pt x="115596" y="69818"/>
                  </a:lnTo>
                  <a:lnTo>
                    <a:pt x="114495" y="67636"/>
                  </a:lnTo>
                  <a:lnTo>
                    <a:pt x="111192" y="63272"/>
                  </a:lnTo>
                  <a:lnTo>
                    <a:pt x="107889" y="58909"/>
                  </a:lnTo>
                  <a:lnTo>
                    <a:pt x="106788" y="54545"/>
                  </a:lnTo>
                  <a:lnTo>
                    <a:pt x="105688" y="58909"/>
                  </a:lnTo>
                  <a:lnTo>
                    <a:pt x="106788" y="63272"/>
                  </a:lnTo>
                  <a:lnTo>
                    <a:pt x="110091" y="69818"/>
                  </a:lnTo>
                  <a:lnTo>
                    <a:pt x="112293" y="76363"/>
                  </a:lnTo>
                  <a:lnTo>
                    <a:pt x="108990" y="78545"/>
                  </a:lnTo>
                  <a:lnTo>
                    <a:pt x="104587" y="78545"/>
                  </a:lnTo>
                  <a:lnTo>
                    <a:pt x="97981" y="85090"/>
                  </a:lnTo>
                  <a:lnTo>
                    <a:pt x="96880" y="80727"/>
                  </a:lnTo>
                  <a:lnTo>
                    <a:pt x="95779" y="78545"/>
                  </a:lnTo>
                  <a:lnTo>
                    <a:pt x="93577" y="76363"/>
                  </a:lnTo>
                  <a:lnTo>
                    <a:pt x="90275" y="72000"/>
                  </a:lnTo>
                  <a:lnTo>
                    <a:pt x="89174" y="69818"/>
                  </a:lnTo>
                  <a:lnTo>
                    <a:pt x="90275" y="65454"/>
                  </a:lnTo>
                  <a:lnTo>
                    <a:pt x="89174" y="58909"/>
                  </a:lnTo>
                  <a:lnTo>
                    <a:pt x="84770" y="52363"/>
                  </a:lnTo>
                  <a:lnTo>
                    <a:pt x="80366" y="48000"/>
                  </a:lnTo>
                  <a:lnTo>
                    <a:pt x="78165" y="48000"/>
                  </a:lnTo>
                  <a:lnTo>
                    <a:pt x="75963" y="48000"/>
                  </a:lnTo>
                  <a:lnTo>
                    <a:pt x="74862" y="43636"/>
                  </a:lnTo>
                  <a:lnTo>
                    <a:pt x="74862" y="34909"/>
                  </a:lnTo>
                  <a:lnTo>
                    <a:pt x="77064" y="30545"/>
                  </a:lnTo>
                  <a:lnTo>
                    <a:pt x="78165" y="28363"/>
                  </a:lnTo>
                  <a:lnTo>
                    <a:pt x="80366" y="24000"/>
                  </a:lnTo>
                  <a:lnTo>
                    <a:pt x="84770" y="19636"/>
                  </a:lnTo>
                  <a:lnTo>
                    <a:pt x="84770" y="17454"/>
                  </a:lnTo>
                  <a:lnTo>
                    <a:pt x="83669" y="13090"/>
                  </a:lnTo>
                  <a:lnTo>
                    <a:pt x="80366" y="13090"/>
                  </a:lnTo>
                  <a:lnTo>
                    <a:pt x="78165" y="13090"/>
                  </a:lnTo>
                  <a:lnTo>
                    <a:pt x="77064" y="6545"/>
                  </a:lnTo>
                  <a:lnTo>
                    <a:pt x="74862" y="0"/>
                  </a:lnTo>
                  <a:lnTo>
                    <a:pt x="66055" y="6545"/>
                  </a:lnTo>
                  <a:lnTo>
                    <a:pt x="64954" y="17454"/>
                  </a:lnTo>
                  <a:lnTo>
                    <a:pt x="24220" y="37090"/>
                  </a:lnTo>
                  <a:lnTo>
                    <a:pt x="0" y="43636"/>
                  </a:lnTo>
                  <a:lnTo>
                    <a:pt x="0" y="72000"/>
                  </a:lnTo>
                  <a:lnTo>
                    <a:pt x="0" y="109090"/>
                  </a:lnTo>
                  <a:lnTo>
                    <a:pt x="26422" y="100363"/>
                  </a:lnTo>
                  <a:lnTo>
                    <a:pt x="55045" y="89454"/>
                  </a:lnTo>
                  <a:lnTo>
                    <a:pt x="66055" y="78545"/>
                  </a:lnTo>
                  <a:lnTo>
                    <a:pt x="69357" y="89454"/>
                  </a:lnTo>
                  <a:lnTo>
                    <a:pt x="72660" y="93818"/>
                  </a:lnTo>
                  <a:lnTo>
                    <a:pt x="72660" y="100363"/>
                  </a:lnTo>
                  <a:lnTo>
                    <a:pt x="74862" y="102545"/>
                  </a:lnTo>
                  <a:lnTo>
                    <a:pt x="78165" y="104727"/>
                  </a:lnTo>
                  <a:lnTo>
                    <a:pt x="78165" y="106909"/>
                  </a:lnTo>
                  <a:lnTo>
                    <a:pt x="80366" y="111272"/>
                  </a:lnTo>
                  <a:lnTo>
                    <a:pt x="81467" y="120000"/>
                  </a:lnTo>
                  <a:lnTo>
                    <a:pt x="81467" y="120000"/>
                  </a:lnTo>
                  <a:lnTo>
                    <a:pt x="83669" y="120000"/>
                  </a:lnTo>
                  <a:lnTo>
                    <a:pt x="84770" y="120000"/>
                  </a:lnTo>
                  <a:lnTo>
                    <a:pt x="86972" y="115636"/>
                  </a:lnTo>
                  <a:lnTo>
                    <a:pt x="86972" y="106909"/>
                  </a:lnTo>
                  <a:lnTo>
                    <a:pt x="90275" y="102545"/>
                  </a:lnTo>
                  <a:lnTo>
                    <a:pt x="90275" y="98181"/>
                  </a:lnTo>
                  <a:lnTo>
                    <a:pt x="93577" y="93818"/>
                  </a:lnTo>
                  <a:lnTo>
                    <a:pt x="94678" y="100363"/>
                  </a:lnTo>
                  <a:lnTo>
                    <a:pt x="95779" y="106909"/>
                  </a:lnTo>
                  <a:lnTo>
                    <a:pt x="95779" y="111272"/>
                  </a:lnTo>
                  <a:lnTo>
                    <a:pt x="99082" y="106909"/>
                  </a:lnTo>
                  <a:lnTo>
                    <a:pt x="101284" y="102545"/>
                  </a:lnTo>
                  <a:lnTo>
                    <a:pt x="101284" y="98181"/>
                  </a:lnTo>
                  <a:lnTo>
                    <a:pt x="103486" y="98181"/>
                  </a:lnTo>
                  <a:lnTo>
                    <a:pt x="106788" y="93818"/>
                  </a:lnTo>
                  <a:lnTo>
                    <a:pt x="111192" y="93818"/>
                  </a:lnTo>
                  <a:lnTo>
                    <a:pt x="113394" y="89454"/>
                  </a:lnTo>
                  <a:lnTo>
                    <a:pt x="116697" y="87272"/>
                  </a:lnTo>
                  <a:lnTo>
                    <a:pt x="118899" y="82909"/>
                  </a:lnTo>
                  <a:lnTo>
                    <a:pt x="120000" y="78545"/>
                  </a:lnTo>
                  <a:lnTo>
                    <a:pt x="117798" y="7636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4" name="Shape 1409">
              <a:extLst>
                <a:ext uri="{FF2B5EF4-FFF2-40B4-BE49-F238E27FC236}">
                  <a16:creationId xmlns:a16="http://schemas.microsoft.com/office/drawing/2014/main" id="{1AEA69F2-6E5A-4720-9138-331D8472AA9F}"/>
                </a:ext>
              </a:extLst>
            </p:cNvPr>
            <p:cNvSpPr/>
            <p:nvPr/>
          </p:nvSpPr>
          <p:spPr>
            <a:xfrm>
              <a:off x="7976309" y="2205290"/>
              <a:ext cx="16863" cy="118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120000"/>
                  </a:move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00000" y="80000"/>
                    <a:pt x="100000" y="80000"/>
                    <a:pt x="100000" y="80000"/>
                  </a:cubicBezTo>
                  <a:cubicBezTo>
                    <a:pt x="120000" y="53333"/>
                    <a:pt x="120000" y="53333"/>
                    <a:pt x="120000" y="53333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50000" y="0"/>
                    <a:pt x="40000" y="13333"/>
                  </a:cubicBezTo>
                  <a:cubicBezTo>
                    <a:pt x="40000" y="26666"/>
                    <a:pt x="0" y="93333"/>
                    <a:pt x="0" y="93333"/>
                  </a:cubicBezTo>
                  <a:lnTo>
                    <a:pt x="30000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5" name="Shape 1410">
              <a:extLst>
                <a:ext uri="{FF2B5EF4-FFF2-40B4-BE49-F238E27FC236}">
                  <a16:creationId xmlns:a16="http://schemas.microsoft.com/office/drawing/2014/main" id="{4D1777B1-ED0D-4E9B-994B-8EF1B40F2F45}"/>
                </a:ext>
              </a:extLst>
            </p:cNvPr>
            <p:cNvSpPr/>
            <p:nvPr/>
          </p:nvSpPr>
          <p:spPr>
            <a:xfrm>
              <a:off x="7763817" y="2269375"/>
              <a:ext cx="70829" cy="158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6595"/>
                  </a:moveTo>
                  <a:lnTo>
                    <a:pt x="102857" y="11489"/>
                  </a:lnTo>
                  <a:lnTo>
                    <a:pt x="97142" y="8936"/>
                  </a:lnTo>
                  <a:lnTo>
                    <a:pt x="60000" y="3829"/>
                  </a:lnTo>
                  <a:lnTo>
                    <a:pt x="25714" y="0"/>
                  </a:lnTo>
                  <a:lnTo>
                    <a:pt x="22857" y="3829"/>
                  </a:lnTo>
                  <a:lnTo>
                    <a:pt x="17142" y="8936"/>
                  </a:lnTo>
                  <a:lnTo>
                    <a:pt x="8571" y="11489"/>
                  </a:lnTo>
                  <a:lnTo>
                    <a:pt x="5714" y="17872"/>
                  </a:lnTo>
                  <a:lnTo>
                    <a:pt x="8571" y="25531"/>
                  </a:lnTo>
                  <a:lnTo>
                    <a:pt x="8571" y="31914"/>
                  </a:lnTo>
                  <a:lnTo>
                    <a:pt x="5714" y="38297"/>
                  </a:lnTo>
                  <a:lnTo>
                    <a:pt x="14285" y="40851"/>
                  </a:lnTo>
                  <a:lnTo>
                    <a:pt x="25714" y="43404"/>
                  </a:lnTo>
                  <a:lnTo>
                    <a:pt x="31428" y="48510"/>
                  </a:lnTo>
                  <a:lnTo>
                    <a:pt x="42857" y="53617"/>
                  </a:lnTo>
                  <a:lnTo>
                    <a:pt x="57142" y="58723"/>
                  </a:lnTo>
                  <a:lnTo>
                    <a:pt x="57142" y="60000"/>
                  </a:lnTo>
                  <a:lnTo>
                    <a:pt x="51428" y="67659"/>
                  </a:lnTo>
                  <a:lnTo>
                    <a:pt x="28571" y="74042"/>
                  </a:lnTo>
                  <a:lnTo>
                    <a:pt x="8571" y="81702"/>
                  </a:lnTo>
                  <a:lnTo>
                    <a:pt x="5714" y="85531"/>
                  </a:lnTo>
                  <a:lnTo>
                    <a:pt x="0" y="91914"/>
                  </a:lnTo>
                  <a:lnTo>
                    <a:pt x="2857" y="95744"/>
                  </a:lnTo>
                  <a:lnTo>
                    <a:pt x="8571" y="100851"/>
                  </a:lnTo>
                  <a:lnTo>
                    <a:pt x="22857" y="105957"/>
                  </a:lnTo>
                  <a:lnTo>
                    <a:pt x="34285" y="108510"/>
                  </a:lnTo>
                  <a:lnTo>
                    <a:pt x="42857" y="109787"/>
                  </a:lnTo>
                  <a:lnTo>
                    <a:pt x="57142" y="109787"/>
                  </a:lnTo>
                  <a:lnTo>
                    <a:pt x="68571" y="109787"/>
                  </a:lnTo>
                  <a:lnTo>
                    <a:pt x="71428" y="109787"/>
                  </a:lnTo>
                  <a:lnTo>
                    <a:pt x="68571" y="114893"/>
                  </a:lnTo>
                  <a:lnTo>
                    <a:pt x="68571" y="118723"/>
                  </a:lnTo>
                  <a:lnTo>
                    <a:pt x="71428" y="120000"/>
                  </a:lnTo>
                  <a:lnTo>
                    <a:pt x="74285" y="120000"/>
                  </a:lnTo>
                  <a:lnTo>
                    <a:pt x="77142" y="111063"/>
                  </a:lnTo>
                  <a:lnTo>
                    <a:pt x="80000" y="109787"/>
                  </a:lnTo>
                  <a:lnTo>
                    <a:pt x="88571" y="104680"/>
                  </a:lnTo>
                  <a:lnTo>
                    <a:pt x="102857" y="99574"/>
                  </a:lnTo>
                  <a:lnTo>
                    <a:pt x="102857" y="88085"/>
                  </a:lnTo>
                  <a:lnTo>
                    <a:pt x="102857" y="82978"/>
                  </a:lnTo>
                  <a:lnTo>
                    <a:pt x="114285" y="77872"/>
                  </a:lnTo>
                  <a:lnTo>
                    <a:pt x="117142" y="67659"/>
                  </a:lnTo>
                  <a:lnTo>
                    <a:pt x="120000" y="61276"/>
                  </a:lnTo>
                  <a:lnTo>
                    <a:pt x="120000" y="51063"/>
                  </a:lnTo>
                  <a:lnTo>
                    <a:pt x="120000" y="45957"/>
                  </a:lnTo>
                  <a:lnTo>
                    <a:pt x="114285" y="38297"/>
                  </a:lnTo>
                  <a:lnTo>
                    <a:pt x="102857" y="38297"/>
                  </a:lnTo>
                  <a:lnTo>
                    <a:pt x="97142" y="38297"/>
                  </a:lnTo>
                  <a:lnTo>
                    <a:pt x="100000" y="31914"/>
                  </a:lnTo>
                  <a:lnTo>
                    <a:pt x="105714" y="25531"/>
                  </a:lnTo>
                  <a:lnTo>
                    <a:pt x="111428" y="22978"/>
                  </a:lnTo>
                  <a:lnTo>
                    <a:pt x="108571" y="21702"/>
                  </a:lnTo>
                  <a:lnTo>
                    <a:pt x="102857" y="1659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6" name="Shape 1411">
              <a:extLst>
                <a:ext uri="{FF2B5EF4-FFF2-40B4-BE49-F238E27FC236}">
                  <a16:creationId xmlns:a16="http://schemas.microsoft.com/office/drawing/2014/main" id="{D0ED86C5-BBB5-4940-BEAE-5101369C2AA8}"/>
                </a:ext>
              </a:extLst>
            </p:cNvPr>
            <p:cNvSpPr/>
            <p:nvPr/>
          </p:nvSpPr>
          <p:spPr>
            <a:xfrm>
              <a:off x="7750325" y="2378993"/>
              <a:ext cx="55651" cy="91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22222"/>
                  </a:moveTo>
                  <a:lnTo>
                    <a:pt x="29090" y="15555"/>
                  </a:lnTo>
                  <a:lnTo>
                    <a:pt x="36363" y="4444"/>
                  </a:lnTo>
                  <a:lnTo>
                    <a:pt x="40000" y="2222"/>
                  </a:lnTo>
                  <a:lnTo>
                    <a:pt x="32727" y="0"/>
                  </a:lnTo>
                  <a:lnTo>
                    <a:pt x="21818" y="0"/>
                  </a:lnTo>
                  <a:lnTo>
                    <a:pt x="18181" y="0"/>
                  </a:lnTo>
                  <a:lnTo>
                    <a:pt x="7272" y="4444"/>
                  </a:lnTo>
                  <a:lnTo>
                    <a:pt x="0" y="11111"/>
                  </a:lnTo>
                  <a:lnTo>
                    <a:pt x="43636" y="120000"/>
                  </a:lnTo>
                  <a:lnTo>
                    <a:pt x="120000" y="113333"/>
                  </a:lnTo>
                  <a:lnTo>
                    <a:pt x="116363" y="95555"/>
                  </a:lnTo>
                  <a:lnTo>
                    <a:pt x="105454" y="88888"/>
                  </a:lnTo>
                  <a:lnTo>
                    <a:pt x="101818" y="84444"/>
                  </a:lnTo>
                  <a:lnTo>
                    <a:pt x="94545" y="82222"/>
                  </a:lnTo>
                  <a:lnTo>
                    <a:pt x="83636" y="75555"/>
                  </a:lnTo>
                  <a:lnTo>
                    <a:pt x="72727" y="71111"/>
                  </a:lnTo>
                  <a:lnTo>
                    <a:pt x="65454" y="62222"/>
                  </a:lnTo>
                  <a:lnTo>
                    <a:pt x="58181" y="53333"/>
                  </a:lnTo>
                  <a:lnTo>
                    <a:pt x="50909" y="44444"/>
                  </a:lnTo>
                  <a:lnTo>
                    <a:pt x="58181" y="37777"/>
                  </a:lnTo>
                  <a:lnTo>
                    <a:pt x="40000" y="31111"/>
                  </a:lnTo>
                  <a:lnTo>
                    <a:pt x="32727" y="222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7" name="Shape 1412">
              <a:extLst>
                <a:ext uri="{FF2B5EF4-FFF2-40B4-BE49-F238E27FC236}">
                  <a16:creationId xmlns:a16="http://schemas.microsoft.com/office/drawing/2014/main" id="{0118401B-55BD-4647-865D-3088031F1605}"/>
                </a:ext>
              </a:extLst>
            </p:cNvPr>
            <p:cNvSpPr/>
            <p:nvPr/>
          </p:nvSpPr>
          <p:spPr>
            <a:xfrm>
              <a:off x="7480495" y="2227213"/>
              <a:ext cx="317051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19" y="88524"/>
                  </a:moveTo>
                  <a:lnTo>
                    <a:pt x="105957" y="88524"/>
                  </a:lnTo>
                  <a:lnTo>
                    <a:pt x="107872" y="88524"/>
                  </a:lnTo>
                  <a:lnTo>
                    <a:pt x="109148" y="89508"/>
                  </a:lnTo>
                  <a:lnTo>
                    <a:pt x="109148" y="87540"/>
                  </a:lnTo>
                  <a:lnTo>
                    <a:pt x="113617" y="81639"/>
                  </a:lnTo>
                  <a:lnTo>
                    <a:pt x="118723" y="76721"/>
                  </a:lnTo>
                  <a:lnTo>
                    <a:pt x="120000" y="70819"/>
                  </a:lnTo>
                  <a:lnTo>
                    <a:pt x="120000" y="69836"/>
                  </a:lnTo>
                  <a:lnTo>
                    <a:pt x="116808" y="65901"/>
                  </a:lnTo>
                  <a:lnTo>
                    <a:pt x="114255" y="61967"/>
                  </a:lnTo>
                  <a:lnTo>
                    <a:pt x="112978" y="58032"/>
                  </a:lnTo>
                  <a:lnTo>
                    <a:pt x="110425" y="56065"/>
                  </a:lnTo>
                  <a:lnTo>
                    <a:pt x="108510" y="54098"/>
                  </a:lnTo>
                  <a:lnTo>
                    <a:pt x="109148" y="49180"/>
                  </a:lnTo>
                  <a:lnTo>
                    <a:pt x="109148" y="44262"/>
                  </a:lnTo>
                  <a:lnTo>
                    <a:pt x="108510" y="38360"/>
                  </a:lnTo>
                  <a:lnTo>
                    <a:pt x="109148" y="33442"/>
                  </a:lnTo>
                  <a:lnTo>
                    <a:pt x="111063" y="31475"/>
                  </a:lnTo>
                  <a:lnTo>
                    <a:pt x="112340" y="27540"/>
                  </a:lnTo>
                  <a:lnTo>
                    <a:pt x="112978" y="24590"/>
                  </a:lnTo>
                  <a:lnTo>
                    <a:pt x="114255" y="19672"/>
                  </a:lnTo>
                  <a:lnTo>
                    <a:pt x="112340" y="17704"/>
                  </a:lnTo>
                  <a:lnTo>
                    <a:pt x="110425" y="17704"/>
                  </a:lnTo>
                  <a:lnTo>
                    <a:pt x="108510" y="16721"/>
                  </a:lnTo>
                  <a:lnTo>
                    <a:pt x="105957" y="9836"/>
                  </a:lnTo>
                  <a:lnTo>
                    <a:pt x="103404" y="4918"/>
                  </a:lnTo>
                  <a:lnTo>
                    <a:pt x="98297" y="0"/>
                  </a:lnTo>
                  <a:lnTo>
                    <a:pt x="15319" y="22622"/>
                  </a:lnTo>
                  <a:lnTo>
                    <a:pt x="14042" y="12786"/>
                  </a:lnTo>
                  <a:lnTo>
                    <a:pt x="10212" y="16721"/>
                  </a:lnTo>
                  <a:lnTo>
                    <a:pt x="7021" y="20655"/>
                  </a:lnTo>
                  <a:lnTo>
                    <a:pt x="3829" y="23606"/>
                  </a:lnTo>
                  <a:lnTo>
                    <a:pt x="0" y="27540"/>
                  </a:lnTo>
                  <a:lnTo>
                    <a:pt x="10212" y="120000"/>
                  </a:lnTo>
                  <a:lnTo>
                    <a:pt x="102127" y="93442"/>
                  </a:lnTo>
                  <a:lnTo>
                    <a:pt x="103404" y="90491"/>
                  </a:lnTo>
                  <a:lnTo>
                    <a:pt x="105319" y="8852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8" name="Shape 1413">
              <a:extLst>
                <a:ext uri="{FF2B5EF4-FFF2-40B4-BE49-F238E27FC236}">
                  <a16:creationId xmlns:a16="http://schemas.microsoft.com/office/drawing/2014/main" id="{7CFEEE8E-1E2E-4143-B982-68247E993644}"/>
                </a:ext>
              </a:extLst>
            </p:cNvPr>
            <p:cNvSpPr/>
            <p:nvPr/>
          </p:nvSpPr>
          <p:spPr>
            <a:xfrm>
              <a:off x="7183681" y="3051884"/>
              <a:ext cx="490753" cy="3845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lnTo>
                    <a:pt x="80000" y="0"/>
                  </a:lnTo>
                  <a:lnTo>
                    <a:pt x="82474" y="0"/>
                  </a:lnTo>
                  <a:lnTo>
                    <a:pt x="86185" y="1052"/>
                  </a:lnTo>
                  <a:lnTo>
                    <a:pt x="86597" y="3684"/>
                  </a:lnTo>
                  <a:lnTo>
                    <a:pt x="87010" y="5263"/>
                  </a:lnTo>
                  <a:lnTo>
                    <a:pt x="88659" y="6315"/>
                  </a:lnTo>
                  <a:lnTo>
                    <a:pt x="89896" y="8947"/>
                  </a:lnTo>
                  <a:lnTo>
                    <a:pt x="91958" y="15789"/>
                  </a:lnTo>
                  <a:lnTo>
                    <a:pt x="94432" y="21052"/>
                  </a:lnTo>
                  <a:lnTo>
                    <a:pt x="97731" y="28947"/>
                  </a:lnTo>
                  <a:lnTo>
                    <a:pt x="99381" y="32631"/>
                  </a:lnTo>
                  <a:lnTo>
                    <a:pt x="103505" y="40526"/>
                  </a:lnTo>
                  <a:lnTo>
                    <a:pt x="105567" y="42631"/>
                  </a:lnTo>
                  <a:lnTo>
                    <a:pt x="106804" y="44210"/>
                  </a:lnTo>
                  <a:lnTo>
                    <a:pt x="106804" y="45789"/>
                  </a:lnTo>
                  <a:lnTo>
                    <a:pt x="106804" y="50526"/>
                  </a:lnTo>
                  <a:lnTo>
                    <a:pt x="105567" y="45263"/>
                  </a:lnTo>
                  <a:lnTo>
                    <a:pt x="105154" y="50526"/>
                  </a:lnTo>
                  <a:lnTo>
                    <a:pt x="107628" y="55789"/>
                  </a:lnTo>
                  <a:lnTo>
                    <a:pt x="110515" y="61052"/>
                  </a:lnTo>
                  <a:lnTo>
                    <a:pt x="113402" y="67894"/>
                  </a:lnTo>
                  <a:lnTo>
                    <a:pt x="115463" y="72105"/>
                  </a:lnTo>
                  <a:lnTo>
                    <a:pt x="117938" y="75789"/>
                  </a:lnTo>
                  <a:lnTo>
                    <a:pt x="119175" y="80526"/>
                  </a:lnTo>
                  <a:lnTo>
                    <a:pt x="120000" y="88421"/>
                  </a:lnTo>
                  <a:lnTo>
                    <a:pt x="120000" y="92631"/>
                  </a:lnTo>
                  <a:lnTo>
                    <a:pt x="120000" y="97368"/>
                  </a:lnTo>
                  <a:lnTo>
                    <a:pt x="120000" y="101578"/>
                  </a:lnTo>
                  <a:lnTo>
                    <a:pt x="118762" y="103157"/>
                  </a:lnTo>
                  <a:lnTo>
                    <a:pt x="117938" y="105263"/>
                  </a:lnTo>
                  <a:lnTo>
                    <a:pt x="117938" y="107894"/>
                  </a:lnTo>
                  <a:lnTo>
                    <a:pt x="118350" y="111052"/>
                  </a:lnTo>
                  <a:lnTo>
                    <a:pt x="117938" y="114736"/>
                  </a:lnTo>
                  <a:lnTo>
                    <a:pt x="116701" y="118421"/>
                  </a:lnTo>
                  <a:lnTo>
                    <a:pt x="115463" y="119473"/>
                  </a:lnTo>
                  <a:lnTo>
                    <a:pt x="114226" y="119999"/>
                  </a:lnTo>
                  <a:lnTo>
                    <a:pt x="115051" y="117894"/>
                  </a:lnTo>
                  <a:lnTo>
                    <a:pt x="115876" y="116842"/>
                  </a:lnTo>
                  <a:lnTo>
                    <a:pt x="115876" y="114210"/>
                  </a:lnTo>
                  <a:lnTo>
                    <a:pt x="115463" y="114210"/>
                  </a:lnTo>
                  <a:lnTo>
                    <a:pt x="112989" y="116315"/>
                  </a:lnTo>
                  <a:lnTo>
                    <a:pt x="111340" y="116842"/>
                  </a:lnTo>
                  <a:lnTo>
                    <a:pt x="110103" y="116315"/>
                  </a:lnTo>
                  <a:lnTo>
                    <a:pt x="108865" y="116842"/>
                  </a:lnTo>
                  <a:lnTo>
                    <a:pt x="107628" y="117894"/>
                  </a:lnTo>
                  <a:lnTo>
                    <a:pt x="106804" y="117368"/>
                  </a:lnTo>
                  <a:lnTo>
                    <a:pt x="105154" y="116842"/>
                  </a:lnTo>
                  <a:lnTo>
                    <a:pt x="104329" y="115263"/>
                  </a:lnTo>
                  <a:lnTo>
                    <a:pt x="104742" y="114210"/>
                  </a:lnTo>
                  <a:lnTo>
                    <a:pt x="105154" y="114210"/>
                  </a:lnTo>
                  <a:lnTo>
                    <a:pt x="108041" y="114736"/>
                  </a:lnTo>
                  <a:lnTo>
                    <a:pt x="108865" y="114210"/>
                  </a:lnTo>
                  <a:lnTo>
                    <a:pt x="108453" y="113684"/>
                  </a:lnTo>
                  <a:lnTo>
                    <a:pt x="107216" y="112631"/>
                  </a:lnTo>
                  <a:lnTo>
                    <a:pt x="105567" y="113157"/>
                  </a:lnTo>
                  <a:lnTo>
                    <a:pt x="104329" y="111578"/>
                  </a:lnTo>
                  <a:lnTo>
                    <a:pt x="103092" y="108947"/>
                  </a:lnTo>
                  <a:lnTo>
                    <a:pt x="101443" y="106842"/>
                  </a:lnTo>
                  <a:lnTo>
                    <a:pt x="101030" y="105263"/>
                  </a:lnTo>
                  <a:lnTo>
                    <a:pt x="99793" y="103157"/>
                  </a:lnTo>
                  <a:lnTo>
                    <a:pt x="97731" y="102631"/>
                  </a:lnTo>
                  <a:lnTo>
                    <a:pt x="96082" y="101578"/>
                  </a:lnTo>
                  <a:lnTo>
                    <a:pt x="94432" y="101052"/>
                  </a:lnTo>
                  <a:lnTo>
                    <a:pt x="92783" y="95263"/>
                  </a:lnTo>
                  <a:lnTo>
                    <a:pt x="91958" y="93157"/>
                  </a:lnTo>
                  <a:lnTo>
                    <a:pt x="90721" y="91578"/>
                  </a:lnTo>
                  <a:lnTo>
                    <a:pt x="90309" y="90526"/>
                  </a:lnTo>
                  <a:lnTo>
                    <a:pt x="89072" y="88947"/>
                  </a:lnTo>
                  <a:lnTo>
                    <a:pt x="87835" y="87894"/>
                  </a:lnTo>
                  <a:lnTo>
                    <a:pt x="88247" y="85789"/>
                  </a:lnTo>
                  <a:lnTo>
                    <a:pt x="88659" y="84736"/>
                  </a:lnTo>
                  <a:lnTo>
                    <a:pt x="87422" y="81578"/>
                  </a:lnTo>
                  <a:lnTo>
                    <a:pt x="86185" y="82105"/>
                  </a:lnTo>
                  <a:lnTo>
                    <a:pt x="86185" y="83157"/>
                  </a:lnTo>
                  <a:lnTo>
                    <a:pt x="86185" y="85789"/>
                  </a:lnTo>
                  <a:lnTo>
                    <a:pt x="85360" y="85789"/>
                  </a:lnTo>
                  <a:lnTo>
                    <a:pt x="84536" y="84736"/>
                  </a:lnTo>
                  <a:lnTo>
                    <a:pt x="83298" y="83157"/>
                  </a:lnTo>
                  <a:lnTo>
                    <a:pt x="81237" y="78947"/>
                  </a:lnTo>
                  <a:lnTo>
                    <a:pt x="80000" y="77368"/>
                  </a:lnTo>
                  <a:lnTo>
                    <a:pt x="79587" y="76842"/>
                  </a:lnTo>
                  <a:lnTo>
                    <a:pt x="80000" y="75789"/>
                  </a:lnTo>
                  <a:lnTo>
                    <a:pt x="79175" y="73684"/>
                  </a:lnTo>
                  <a:lnTo>
                    <a:pt x="77938" y="73157"/>
                  </a:lnTo>
                  <a:lnTo>
                    <a:pt x="79175" y="70000"/>
                  </a:lnTo>
                  <a:lnTo>
                    <a:pt x="80000" y="68421"/>
                  </a:lnTo>
                  <a:lnTo>
                    <a:pt x="80412" y="66842"/>
                  </a:lnTo>
                  <a:lnTo>
                    <a:pt x="80824" y="65263"/>
                  </a:lnTo>
                  <a:lnTo>
                    <a:pt x="80000" y="63684"/>
                  </a:lnTo>
                  <a:lnTo>
                    <a:pt x="79587" y="65789"/>
                  </a:lnTo>
                  <a:lnTo>
                    <a:pt x="78762" y="65263"/>
                  </a:lnTo>
                  <a:lnTo>
                    <a:pt x="78762" y="64210"/>
                  </a:lnTo>
                  <a:lnTo>
                    <a:pt x="77525" y="62105"/>
                  </a:lnTo>
                  <a:lnTo>
                    <a:pt x="77113" y="62105"/>
                  </a:lnTo>
                  <a:lnTo>
                    <a:pt x="77113" y="62631"/>
                  </a:lnTo>
                  <a:lnTo>
                    <a:pt x="77525" y="63684"/>
                  </a:lnTo>
                  <a:lnTo>
                    <a:pt x="77938" y="65263"/>
                  </a:lnTo>
                  <a:lnTo>
                    <a:pt x="77938" y="66842"/>
                  </a:lnTo>
                  <a:lnTo>
                    <a:pt x="77938" y="67368"/>
                  </a:lnTo>
                  <a:lnTo>
                    <a:pt x="77113" y="68421"/>
                  </a:lnTo>
                  <a:lnTo>
                    <a:pt x="76701" y="67894"/>
                  </a:lnTo>
                  <a:lnTo>
                    <a:pt x="75876" y="66842"/>
                  </a:lnTo>
                  <a:lnTo>
                    <a:pt x="74639" y="64210"/>
                  </a:lnTo>
                  <a:lnTo>
                    <a:pt x="74226" y="63157"/>
                  </a:lnTo>
                  <a:lnTo>
                    <a:pt x="74226" y="61052"/>
                  </a:lnTo>
                  <a:lnTo>
                    <a:pt x="74226" y="57894"/>
                  </a:lnTo>
                  <a:lnTo>
                    <a:pt x="75051" y="55789"/>
                  </a:lnTo>
                  <a:lnTo>
                    <a:pt x="75463" y="51578"/>
                  </a:lnTo>
                  <a:lnTo>
                    <a:pt x="75463" y="48947"/>
                  </a:lnTo>
                  <a:lnTo>
                    <a:pt x="75051" y="45263"/>
                  </a:lnTo>
                  <a:lnTo>
                    <a:pt x="74226" y="41578"/>
                  </a:lnTo>
                  <a:lnTo>
                    <a:pt x="72989" y="40526"/>
                  </a:lnTo>
                  <a:lnTo>
                    <a:pt x="71752" y="37894"/>
                  </a:lnTo>
                  <a:lnTo>
                    <a:pt x="69278" y="37368"/>
                  </a:lnTo>
                  <a:lnTo>
                    <a:pt x="68041" y="37368"/>
                  </a:lnTo>
                  <a:lnTo>
                    <a:pt x="67216" y="35263"/>
                  </a:lnTo>
                  <a:lnTo>
                    <a:pt x="65979" y="34736"/>
                  </a:lnTo>
                  <a:lnTo>
                    <a:pt x="64329" y="32105"/>
                  </a:lnTo>
                  <a:lnTo>
                    <a:pt x="62680" y="31578"/>
                  </a:lnTo>
                  <a:lnTo>
                    <a:pt x="62268" y="28947"/>
                  </a:lnTo>
                  <a:lnTo>
                    <a:pt x="61443" y="27894"/>
                  </a:lnTo>
                  <a:lnTo>
                    <a:pt x="58969" y="25263"/>
                  </a:lnTo>
                  <a:lnTo>
                    <a:pt x="56907" y="23157"/>
                  </a:lnTo>
                  <a:lnTo>
                    <a:pt x="55257" y="22105"/>
                  </a:lnTo>
                  <a:lnTo>
                    <a:pt x="53608" y="20526"/>
                  </a:lnTo>
                  <a:lnTo>
                    <a:pt x="52371" y="20000"/>
                  </a:lnTo>
                  <a:lnTo>
                    <a:pt x="50309" y="20000"/>
                  </a:lnTo>
                  <a:lnTo>
                    <a:pt x="48247" y="20526"/>
                  </a:lnTo>
                  <a:lnTo>
                    <a:pt x="47835" y="22105"/>
                  </a:lnTo>
                  <a:lnTo>
                    <a:pt x="48247" y="23684"/>
                  </a:lnTo>
                  <a:lnTo>
                    <a:pt x="47835" y="24736"/>
                  </a:lnTo>
                  <a:lnTo>
                    <a:pt x="47010" y="24736"/>
                  </a:lnTo>
                  <a:lnTo>
                    <a:pt x="46185" y="23684"/>
                  </a:lnTo>
                  <a:lnTo>
                    <a:pt x="44123" y="25789"/>
                  </a:lnTo>
                  <a:lnTo>
                    <a:pt x="41649" y="28421"/>
                  </a:lnTo>
                  <a:lnTo>
                    <a:pt x="38762" y="29473"/>
                  </a:lnTo>
                  <a:lnTo>
                    <a:pt x="34226" y="31052"/>
                  </a:lnTo>
                  <a:lnTo>
                    <a:pt x="34226" y="27894"/>
                  </a:lnTo>
                  <a:lnTo>
                    <a:pt x="32989" y="26315"/>
                  </a:lnTo>
                  <a:lnTo>
                    <a:pt x="31752" y="25789"/>
                  </a:lnTo>
                  <a:lnTo>
                    <a:pt x="29690" y="24210"/>
                  </a:lnTo>
                  <a:lnTo>
                    <a:pt x="31340" y="23157"/>
                  </a:lnTo>
                  <a:lnTo>
                    <a:pt x="31752" y="22631"/>
                  </a:lnTo>
                  <a:lnTo>
                    <a:pt x="28865" y="22105"/>
                  </a:lnTo>
                  <a:lnTo>
                    <a:pt x="28865" y="20526"/>
                  </a:lnTo>
                  <a:lnTo>
                    <a:pt x="29690" y="20526"/>
                  </a:lnTo>
                  <a:lnTo>
                    <a:pt x="30103" y="19473"/>
                  </a:lnTo>
                  <a:lnTo>
                    <a:pt x="30103" y="18421"/>
                  </a:lnTo>
                  <a:lnTo>
                    <a:pt x="29690" y="18421"/>
                  </a:lnTo>
                  <a:lnTo>
                    <a:pt x="28865" y="18947"/>
                  </a:lnTo>
                  <a:lnTo>
                    <a:pt x="28865" y="19473"/>
                  </a:lnTo>
                  <a:lnTo>
                    <a:pt x="28453" y="20000"/>
                  </a:lnTo>
                  <a:lnTo>
                    <a:pt x="27628" y="18947"/>
                  </a:lnTo>
                  <a:lnTo>
                    <a:pt x="25567" y="18947"/>
                  </a:lnTo>
                  <a:lnTo>
                    <a:pt x="26391" y="20526"/>
                  </a:lnTo>
                  <a:lnTo>
                    <a:pt x="26804" y="20526"/>
                  </a:lnTo>
                  <a:lnTo>
                    <a:pt x="27216" y="22631"/>
                  </a:lnTo>
                  <a:lnTo>
                    <a:pt x="26804" y="22631"/>
                  </a:lnTo>
                  <a:lnTo>
                    <a:pt x="25154" y="21578"/>
                  </a:lnTo>
                  <a:lnTo>
                    <a:pt x="23505" y="20000"/>
                  </a:lnTo>
                  <a:lnTo>
                    <a:pt x="21855" y="19473"/>
                  </a:lnTo>
                  <a:lnTo>
                    <a:pt x="18144" y="19473"/>
                  </a:lnTo>
                  <a:lnTo>
                    <a:pt x="16907" y="18421"/>
                  </a:lnTo>
                  <a:lnTo>
                    <a:pt x="16082" y="17368"/>
                  </a:lnTo>
                  <a:lnTo>
                    <a:pt x="14845" y="17368"/>
                  </a:lnTo>
                  <a:lnTo>
                    <a:pt x="10721" y="18421"/>
                  </a:lnTo>
                  <a:lnTo>
                    <a:pt x="7835" y="18421"/>
                  </a:lnTo>
                  <a:lnTo>
                    <a:pt x="5773" y="20000"/>
                  </a:lnTo>
                  <a:lnTo>
                    <a:pt x="4536" y="20526"/>
                  </a:lnTo>
                  <a:lnTo>
                    <a:pt x="2886" y="16842"/>
                  </a:lnTo>
                  <a:lnTo>
                    <a:pt x="2474" y="14210"/>
                  </a:lnTo>
                  <a:lnTo>
                    <a:pt x="824" y="11578"/>
                  </a:lnTo>
                  <a:lnTo>
                    <a:pt x="0" y="10526"/>
                  </a:lnTo>
                  <a:lnTo>
                    <a:pt x="0" y="8947"/>
                  </a:lnTo>
                  <a:lnTo>
                    <a:pt x="1237" y="8421"/>
                  </a:lnTo>
                  <a:lnTo>
                    <a:pt x="4123" y="7368"/>
                  </a:lnTo>
                  <a:lnTo>
                    <a:pt x="7422" y="6315"/>
                  </a:lnTo>
                  <a:lnTo>
                    <a:pt x="38350" y="3157"/>
                  </a:lnTo>
                  <a:lnTo>
                    <a:pt x="40412" y="8421"/>
                  </a:lnTo>
                  <a:lnTo>
                    <a:pt x="77938" y="5789"/>
                  </a:lnTo>
                  <a:lnTo>
                    <a:pt x="78350" y="10000"/>
                  </a:lnTo>
                  <a:lnTo>
                    <a:pt x="81237" y="10000"/>
                  </a:lnTo>
                  <a:lnTo>
                    <a:pt x="80000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9" name="Shape 1414">
              <a:extLst>
                <a:ext uri="{FF2B5EF4-FFF2-40B4-BE49-F238E27FC236}">
                  <a16:creationId xmlns:a16="http://schemas.microsoft.com/office/drawing/2014/main" id="{A7017F48-20C0-43FF-9DD3-3D60C5672FE0}"/>
                </a:ext>
              </a:extLst>
            </p:cNvPr>
            <p:cNvSpPr/>
            <p:nvPr/>
          </p:nvSpPr>
          <p:spPr>
            <a:xfrm>
              <a:off x="6802545" y="2950697"/>
              <a:ext cx="306933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40" y="111055"/>
                  </a:moveTo>
                  <a:lnTo>
                    <a:pt x="118021" y="111055"/>
                  </a:lnTo>
                  <a:lnTo>
                    <a:pt x="116043" y="109565"/>
                  </a:lnTo>
                  <a:lnTo>
                    <a:pt x="115384" y="109565"/>
                  </a:lnTo>
                  <a:lnTo>
                    <a:pt x="114065" y="109565"/>
                  </a:lnTo>
                  <a:lnTo>
                    <a:pt x="112747" y="108819"/>
                  </a:lnTo>
                  <a:lnTo>
                    <a:pt x="109450" y="106583"/>
                  </a:lnTo>
                  <a:lnTo>
                    <a:pt x="108791" y="106583"/>
                  </a:lnTo>
                  <a:lnTo>
                    <a:pt x="105494" y="103602"/>
                  </a:lnTo>
                  <a:lnTo>
                    <a:pt x="104175" y="102111"/>
                  </a:lnTo>
                  <a:lnTo>
                    <a:pt x="102197" y="101366"/>
                  </a:lnTo>
                  <a:lnTo>
                    <a:pt x="100219" y="99875"/>
                  </a:lnTo>
                  <a:lnTo>
                    <a:pt x="98901" y="98385"/>
                  </a:lnTo>
                  <a:lnTo>
                    <a:pt x="100879" y="98385"/>
                  </a:lnTo>
                  <a:lnTo>
                    <a:pt x="102197" y="96894"/>
                  </a:lnTo>
                  <a:lnTo>
                    <a:pt x="105494" y="96894"/>
                  </a:lnTo>
                  <a:lnTo>
                    <a:pt x="106153" y="95403"/>
                  </a:lnTo>
                  <a:lnTo>
                    <a:pt x="109450" y="95403"/>
                  </a:lnTo>
                  <a:lnTo>
                    <a:pt x="110769" y="93913"/>
                  </a:lnTo>
                  <a:lnTo>
                    <a:pt x="108791" y="90186"/>
                  </a:lnTo>
                  <a:lnTo>
                    <a:pt x="106813" y="87950"/>
                  </a:lnTo>
                  <a:lnTo>
                    <a:pt x="106153" y="87950"/>
                  </a:lnTo>
                  <a:lnTo>
                    <a:pt x="99560" y="90186"/>
                  </a:lnTo>
                  <a:lnTo>
                    <a:pt x="97582" y="90931"/>
                  </a:lnTo>
                  <a:lnTo>
                    <a:pt x="95604" y="90931"/>
                  </a:lnTo>
                  <a:lnTo>
                    <a:pt x="95604" y="90186"/>
                  </a:lnTo>
                  <a:lnTo>
                    <a:pt x="97582" y="88695"/>
                  </a:lnTo>
                  <a:lnTo>
                    <a:pt x="99560" y="87950"/>
                  </a:lnTo>
                  <a:lnTo>
                    <a:pt x="101538" y="86459"/>
                  </a:lnTo>
                  <a:lnTo>
                    <a:pt x="101538" y="84968"/>
                  </a:lnTo>
                  <a:lnTo>
                    <a:pt x="101538" y="81987"/>
                  </a:lnTo>
                  <a:lnTo>
                    <a:pt x="100879" y="76770"/>
                  </a:lnTo>
                  <a:lnTo>
                    <a:pt x="98901" y="73788"/>
                  </a:lnTo>
                  <a:lnTo>
                    <a:pt x="97582" y="70807"/>
                  </a:lnTo>
                  <a:lnTo>
                    <a:pt x="98241" y="58881"/>
                  </a:lnTo>
                  <a:lnTo>
                    <a:pt x="55384" y="61118"/>
                  </a:lnTo>
                  <a:lnTo>
                    <a:pt x="54725" y="58136"/>
                  </a:lnTo>
                  <a:lnTo>
                    <a:pt x="54725" y="55900"/>
                  </a:lnTo>
                  <a:lnTo>
                    <a:pt x="55384" y="54409"/>
                  </a:lnTo>
                  <a:lnTo>
                    <a:pt x="57362" y="52919"/>
                  </a:lnTo>
                  <a:lnTo>
                    <a:pt x="57362" y="49192"/>
                  </a:lnTo>
                  <a:lnTo>
                    <a:pt x="57362" y="47701"/>
                  </a:lnTo>
                  <a:lnTo>
                    <a:pt x="58021" y="45465"/>
                  </a:lnTo>
                  <a:lnTo>
                    <a:pt x="58681" y="44720"/>
                  </a:lnTo>
                  <a:lnTo>
                    <a:pt x="59340" y="43229"/>
                  </a:lnTo>
                  <a:lnTo>
                    <a:pt x="60000" y="38012"/>
                  </a:lnTo>
                  <a:lnTo>
                    <a:pt x="61318" y="36521"/>
                  </a:lnTo>
                  <a:lnTo>
                    <a:pt x="63956" y="32049"/>
                  </a:lnTo>
                  <a:lnTo>
                    <a:pt x="64615" y="30559"/>
                  </a:lnTo>
                  <a:lnTo>
                    <a:pt x="64615" y="27577"/>
                  </a:lnTo>
                  <a:lnTo>
                    <a:pt x="65274" y="27577"/>
                  </a:lnTo>
                  <a:lnTo>
                    <a:pt x="67252" y="25341"/>
                  </a:lnTo>
                  <a:lnTo>
                    <a:pt x="67912" y="19378"/>
                  </a:lnTo>
                  <a:lnTo>
                    <a:pt x="67252" y="17142"/>
                  </a:lnTo>
                  <a:lnTo>
                    <a:pt x="65274" y="15652"/>
                  </a:lnTo>
                  <a:lnTo>
                    <a:pt x="65274" y="14161"/>
                  </a:lnTo>
                  <a:lnTo>
                    <a:pt x="64615" y="10434"/>
                  </a:lnTo>
                  <a:lnTo>
                    <a:pt x="64615" y="9689"/>
                  </a:lnTo>
                  <a:lnTo>
                    <a:pt x="63956" y="8198"/>
                  </a:lnTo>
                  <a:lnTo>
                    <a:pt x="61978" y="6708"/>
                  </a:lnTo>
                  <a:lnTo>
                    <a:pt x="64615" y="5217"/>
                  </a:lnTo>
                  <a:lnTo>
                    <a:pt x="64615" y="3726"/>
                  </a:lnTo>
                  <a:lnTo>
                    <a:pt x="63956" y="1490"/>
                  </a:lnTo>
                  <a:lnTo>
                    <a:pt x="61978" y="0"/>
                  </a:lnTo>
                  <a:lnTo>
                    <a:pt x="0" y="2236"/>
                  </a:lnTo>
                  <a:lnTo>
                    <a:pt x="0" y="35031"/>
                  </a:lnTo>
                  <a:lnTo>
                    <a:pt x="4615" y="39503"/>
                  </a:lnTo>
                  <a:lnTo>
                    <a:pt x="4615" y="40993"/>
                  </a:lnTo>
                  <a:lnTo>
                    <a:pt x="7252" y="47701"/>
                  </a:lnTo>
                  <a:lnTo>
                    <a:pt x="7912" y="49192"/>
                  </a:lnTo>
                  <a:lnTo>
                    <a:pt x="7912" y="53664"/>
                  </a:lnTo>
                  <a:lnTo>
                    <a:pt x="8571" y="55900"/>
                  </a:lnTo>
                  <a:lnTo>
                    <a:pt x="9890" y="61863"/>
                  </a:lnTo>
                  <a:lnTo>
                    <a:pt x="11208" y="66335"/>
                  </a:lnTo>
                  <a:lnTo>
                    <a:pt x="8571" y="70062"/>
                  </a:lnTo>
                  <a:lnTo>
                    <a:pt x="7252" y="76024"/>
                  </a:lnTo>
                  <a:lnTo>
                    <a:pt x="7252" y="78260"/>
                  </a:lnTo>
                  <a:lnTo>
                    <a:pt x="5934" y="81987"/>
                  </a:lnTo>
                  <a:lnTo>
                    <a:pt x="7912" y="87204"/>
                  </a:lnTo>
                  <a:lnTo>
                    <a:pt x="7912" y="90186"/>
                  </a:lnTo>
                  <a:lnTo>
                    <a:pt x="5934" y="97639"/>
                  </a:lnTo>
                  <a:lnTo>
                    <a:pt x="3956" y="101366"/>
                  </a:lnTo>
                  <a:lnTo>
                    <a:pt x="6593" y="101366"/>
                  </a:lnTo>
                  <a:lnTo>
                    <a:pt x="9890" y="101366"/>
                  </a:lnTo>
                  <a:lnTo>
                    <a:pt x="11868" y="99875"/>
                  </a:lnTo>
                  <a:lnTo>
                    <a:pt x="14505" y="99875"/>
                  </a:lnTo>
                  <a:lnTo>
                    <a:pt x="16483" y="99875"/>
                  </a:lnTo>
                  <a:lnTo>
                    <a:pt x="22417" y="101366"/>
                  </a:lnTo>
                  <a:lnTo>
                    <a:pt x="25714" y="102111"/>
                  </a:lnTo>
                  <a:lnTo>
                    <a:pt x="29010" y="103602"/>
                  </a:lnTo>
                  <a:lnTo>
                    <a:pt x="33626" y="105838"/>
                  </a:lnTo>
                  <a:lnTo>
                    <a:pt x="42197" y="105838"/>
                  </a:lnTo>
                  <a:lnTo>
                    <a:pt x="47472" y="105838"/>
                  </a:lnTo>
                  <a:lnTo>
                    <a:pt x="52087" y="105838"/>
                  </a:lnTo>
                  <a:lnTo>
                    <a:pt x="52747" y="105093"/>
                  </a:lnTo>
                  <a:lnTo>
                    <a:pt x="51428" y="102857"/>
                  </a:lnTo>
                  <a:lnTo>
                    <a:pt x="48131" y="102857"/>
                  </a:lnTo>
                  <a:lnTo>
                    <a:pt x="47472" y="102857"/>
                  </a:lnTo>
                  <a:lnTo>
                    <a:pt x="46153" y="102111"/>
                  </a:lnTo>
                  <a:lnTo>
                    <a:pt x="46813" y="99875"/>
                  </a:lnTo>
                  <a:lnTo>
                    <a:pt x="47472" y="98385"/>
                  </a:lnTo>
                  <a:lnTo>
                    <a:pt x="50769" y="98385"/>
                  </a:lnTo>
                  <a:lnTo>
                    <a:pt x="55384" y="100621"/>
                  </a:lnTo>
                  <a:lnTo>
                    <a:pt x="60000" y="105093"/>
                  </a:lnTo>
                  <a:lnTo>
                    <a:pt x="63956" y="105838"/>
                  </a:lnTo>
                  <a:lnTo>
                    <a:pt x="66593" y="104347"/>
                  </a:lnTo>
                  <a:lnTo>
                    <a:pt x="65934" y="107329"/>
                  </a:lnTo>
                  <a:lnTo>
                    <a:pt x="64615" y="111801"/>
                  </a:lnTo>
                  <a:lnTo>
                    <a:pt x="65934" y="114037"/>
                  </a:lnTo>
                  <a:lnTo>
                    <a:pt x="69890" y="115527"/>
                  </a:lnTo>
                  <a:lnTo>
                    <a:pt x="73186" y="115527"/>
                  </a:lnTo>
                  <a:lnTo>
                    <a:pt x="75824" y="117763"/>
                  </a:lnTo>
                  <a:lnTo>
                    <a:pt x="78461" y="117763"/>
                  </a:lnTo>
                  <a:lnTo>
                    <a:pt x="79780" y="114782"/>
                  </a:lnTo>
                  <a:lnTo>
                    <a:pt x="82417" y="111801"/>
                  </a:lnTo>
                  <a:lnTo>
                    <a:pt x="84395" y="111055"/>
                  </a:lnTo>
                  <a:lnTo>
                    <a:pt x="87032" y="111801"/>
                  </a:lnTo>
                  <a:lnTo>
                    <a:pt x="89670" y="115527"/>
                  </a:lnTo>
                  <a:lnTo>
                    <a:pt x="92307" y="115527"/>
                  </a:lnTo>
                  <a:lnTo>
                    <a:pt x="93626" y="114037"/>
                  </a:lnTo>
                  <a:lnTo>
                    <a:pt x="92307" y="108074"/>
                  </a:lnTo>
                  <a:lnTo>
                    <a:pt x="92307" y="106583"/>
                  </a:lnTo>
                  <a:lnTo>
                    <a:pt x="93626" y="105093"/>
                  </a:lnTo>
                  <a:lnTo>
                    <a:pt x="96263" y="105093"/>
                  </a:lnTo>
                  <a:lnTo>
                    <a:pt x="98901" y="106583"/>
                  </a:lnTo>
                  <a:lnTo>
                    <a:pt x="98901" y="109565"/>
                  </a:lnTo>
                  <a:lnTo>
                    <a:pt x="104175" y="110310"/>
                  </a:lnTo>
                  <a:lnTo>
                    <a:pt x="108791" y="112546"/>
                  </a:lnTo>
                  <a:lnTo>
                    <a:pt x="110769" y="114782"/>
                  </a:lnTo>
                  <a:lnTo>
                    <a:pt x="109450" y="117018"/>
                  </a:lnTo>
                  <a:lnTo>
                    <a:pt x="108791" y="120000"/>
                  </a:lnTo>
                  <a:lnTo>
                    <a:pt x="111428" y="120000"/>
                  </a:lnTo>
                  <a:lnTo>
                    <a:pt x="112747" y="117763"/>
                  </a:lnTo>
                  <a:lnTo>
                    <a:pt x="114065" y="116273"/>
                  </a:lnTo>
                  <a:lnTo>
                    <a:pt x="116043" y="117763"/>
                  </a:lnTo>
                  <a:lnTo>
                    <a:pt x="116043" y="119254"/>
                  </a:lnTo>
                  <a:lnTo>
                    <a:pt x="117362" y="117018"/>
                  </a:lnTo>
                  <a:lnTo>
                    <a:pt x="119340" y="114782"/>
                  </a:lnTo>
                  <a:lnTo>
                    <a:pt x="120000" y="114037"/>
                  </a:lnTo>
                  <a:lnTo>
                    <a:pt x="119340" y="11105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0" name="Shape 1415">
              <a:extLst>
                <a:ext uri="{FF2B5EF4-FFF2-40B4-BE49-F238E27FC236}">
                  <a16:creationId xmlns:a16="http://schemas.microsoft.com/office/drawing/2014/main" id="{B6BF0E23-6F2C-46ED-84BD-AAA5412A74BD}"/>
                </a:ext>
              </a:extLst>
            </p:cNvPr>
            <p:cNvSpPr/>
            <p:nvPr/>
          </p:nvSpPr>
          <p:spPr>
            <a:xfrm>
              <a:off x="6765442" y="2707850"/>
              <a:ext cx="274889" cy="247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17" y="100408"/>
                  </a:moveTo>
                  <a:lnTo>
                    <a:pt x="2944" y="98775"/>
                  </a:lnTo>
                  <a:lnTo>
                    <a:pt x="5153" y="101224"/>
                  </a:lnTo>
                  <a:lnTo>
                    <a:pt x="7361" y="102040"/>
                  </a:lnTo>
                  <a:lnTo>
                    <a:pt x="8834" y="100408"/>
                  </a:lnTo>
                  <a:lnTo>
                    <a:pt x="16196" y="101224"/>
                  </a:lnTo>
                  <a:lnTo>
                    <a:pt x="16196" y="120000"/>
                  </a:lnTo>
                  <a:lnTo>
                    <a:pt x="85398" y="117551"/>
                  </a:lnTo>
                  <a:lnTo>
                    <a:pt x="86134" y="117551"/>
                  </a:lnTo>
                  <a:lnTo>
                    <a:pt x="87607" y="113469"/>
                  </a:lnTo>
                  <a:lnTo>
                    <a:pt x="88343" y="111020"/>
                  </a:lnTo>
                  <a:lnTo>
                    <a:pt x="87607" y="108571"/>
                  </a:lnTo>
                  <a:lnTo>
                    <a:pt x="87607" y="103673"/>
                  </a:lnTo>
                  <a:lnTo>
                    <a:pt x="87607" y="102040"/>
                  </a:lnTo>
                  <a:lnTo>
                    <a:pt x="86134" y="99591"/>
                  </a:lnTo>
                  <a:lnTo>
                    <a:pt x="85398" y="98775"/>
                  </a:lnTo>
                  <a:lnTo>
                    <a:pt x="85398" y="97142"/>
                  </a:lnTo>
                  <a:lnTo>
                    <a:pt x="86134" y="95510"/>
                  </a:lnTo>
                  <a:lnTo>
                    <a:pt x="85398" y="94693"/>
                  </a:lnTo>
                  <a:lnTo>
                    <a:pt x="86871" y="92244"/>
                  </a:lnTo>
                  <a:lnTo>
                    <a:pt x="89079" y="88979"/>
                  </a:lnTo>
                  <a:lnTo>
                    <a:pt x="89815" y="88979"/>
                  </a:lnTo>
                  <a:lnTo>
                    <a:pt x="89079" y="87346"/>
                  </a:lnTo>
                  <a:lnTo>
                    <a:pt x="90552" y="84081"/>
                  </a:lnTo>
                  <a:lnTo>
                    <a:pt x="92024" y="81632"/>
                  </a:lnTo>
                  <a:lnTo>
                    <a:pt x="90552" y="80816"/>
                  </a:lnTo>
                  <a:lnTo>
                    <a:pt x="91288" y="77551"/>
                  </a:lnTo>
                  <a:lnTo>
                    <a:pt x="93496" y="75102"/>
                  </a:lnTo>
                  <a:lnTo>
                    <a:pt x="97177" y="70204"/>
                  </a:lnTo>
                  <a:lnTo>
                    <a:pt x="99386" y="66122"/>
                  </a:lnTo>
                  <a:lnTo>
                    <a:pt x="99386" y="62857"/>
                  </a:lnTo>
                  <a:lnTo>
                    <a:pt x="100858" y="58775"/>
                  </a:lnTo>
                  <a:lnTo>
                    <a:pt x="101595" y="58775"/>
                  </a:lnTo>
                  <a:lnTo>
                    <a:pt x="103067" y="57142"/>
                  </a:lnTo>
                  <a:lnTo>
                    <a:pt x="103803" y="54693"/>
                  </a:lnTo>
                  <a:lnTo>
                    <a:pt x="105276" y="53061"/>
                  </a:lnTo>
                  <a:lnTo>
                    <a:pt x="108220" y="51428"/>
                  </a:lnTo>
                  <a:lnTo>
                    <a:pt x="107484" y="48979"/>
                  </a:lnTo>
                  <a:lnTo>
                    <a:pt x="108957" y="47346"/>
                  </a:lnTo>
                  <a:lnTo>
                    <a:pt x="110429" y="44081"/>
                  </a:lnTo>
                  <a:lnTo>
                    <a:pt x="110429" y="39183"/>
                  </a:lnTo>
                  <a:lnTo>
                    <a:pt x="110429" y="35102"/>
                  </a:lnTo>
                  <a:lnTo>
                    <a:pt x="112638" y="31836"/>
                  </a:lnTo>
                  <a:lnTo>
                    <a:pt x="114846" y="30204"/>
                  </a:lnTo>
                  <a:lnTo>
                    <a:pt x="114846" y="28571"/>
                  </a:lnTo>
                  <a:lnTo>
                    <a:pt x="115582" y="26938"/>
                  </a:lnTo>
                  <a:lnTo>
                    <a:pt x="115582" y="23673"/>
                  </a:lnTo>
                  <a:lnTo>
                    <a:pt x="117791" y="22857"/>
                  </a:lnTo>
                  <a:lnTo>
                    <a:pt x="118527" y="21224"/>
                  </a:lnTo>
                  <a:lnTo>
                    <a:pt x="119263" y="19591"/>
                  </a:lnTo>
                  <a:lnTo>
                    <a:pt x="120000" y="17959"/>
                  </a:lnTo>
                  <a:lnTo>
                    <a:pt x="120000" y="15510"/>
                  </a:lnTo>
                  <a:lnTo>
                    <a:pt x="101595" y="16326"/>
                  </a:lnTo>
                  <a:lnTo>
                    <a:pt x="108957" y="4081"/>
                  </a:lnTo>
                  <a:lnTo>
                    <a:pt x="108220" y="0"/>
                  </a:lnTo>
                  <a:lnTo>
                    <a:pt x="0" y="3265"/>
                  </a:lnTo>
                  <a:lnTo>
                    <a:pt x="5153" y="38367"/>
                  </a:lnTo>
                  <a:lnTo>
                    <a:pt x="4417" y="100408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1" name="Shape 1416">
              <a:extLst>
                <a:ext uri="{FF2B5EF4-FFF2-40B4-BE49-F238E27FC236}">
                  <a16:creationId xmlns:a16="http://schemas.microsoft.com/office/drawing/2014/main" id="{C0598B3D-0A55-4F1D-8222-B1E0F8FAFC42}"/>
                </a:ext>
              </a:extLst>
            </p:cNvPr>
            <p:cNvSpPr/>
            <p:nvPr/>
          </p:nvSpPr>
          <p:spPr>
            <a:xfrm>
              <a:off x="7011664" y="2657257"/>
              <a:ext cx="465457" cy="151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042" y="15700"/>
                  </a:moveTo>
                  <a:cubicBezTo>
                    <a:pt x="30552" y="23551"/>
                    <a:pt x="30552" y="23551"/>
                    <a:pt x="30552" y="23551"/>
                  </a:cubicBezTo>
                  <a:cubicBezTo>
                    <a:pt x="31288" y="34766"/>
                    <a:pt x="31288" y="34766"/>
                    <a:pt x="31288" y="34766"/>
                  </a:cubicBezTo>
                  <a:cubicBezTo>
                    <a:pt x="9570" y="35887"/>
                    <a:pt x="9570" y="35887"/>
                    <a:pt x="9570" y="35887"/>
                  </a:cubicBezTo>
                  <a:cubicBezTo>
                    <a:pt x="8834" y="37009"/>
                    <a:pt x="8834" y="37009"/>
                    <a:pt x="8834" y="37009"/>
                  </a:cubicBezTo>
                  <a:cubicBezTo>
                    <a:pt x="8834" y="40373"/>
                    <a:pt x="8834" y="40373"/>
                    <a:pt x="8834" y="40373"/>
                  </a:cubicBezTo>
                  <a:cubicBezTo>
                    <a:pt x="8834" y="43738"/>
                    <a:pt x="8834" y="43738"/>
                    <a:pt x="8834" y="43738"/>
                  </a:cubicBezTo>
                  <a:cubicBezTo>
                    <a:pt x="8466" y="47102"/>
                    <a:pt x="8466" y="47102"/>
                    <a:pt x="8466" y="47102"/>
                  </a:cubicBezTo>
                  <a:cubicBezTo>
                    <a:pt x="7730" y="48224"/>
                    <a:pt x="7730" y="48224"/>
                    <a:pt x="7730" y="48224"/>
                  </a:cubicBezTo>
                  <a:cubicBezTo>
                    <a:pt x="7361" y="50467"/>
                    <a:pt x="7361" y="50467"/>
                    <a:pt x="7361" y="50467"/>
                  </a:cubicBezTo>
                  <a:cubicBezTo>
                    <a:pt x="7730" y="51588"/>
                    <a:pt x="7730" y="51588"/>
                    <a:pt x="7730" y="51588"/>
                  </a:cubicBezTo>
                  <a:cubicBezTo>
                    <a:pt x="7730" y="51588"/>
                    <a:pt x="8466" y="54953"/>
                    <a:pt x="8466" y="56074"/>
                  </a:cubicBezTo>
                  <a:cubicBezTo>
                    <a:pt x="8834" y="57196"/>
                    <a:pt x="8098" y="58317"/>
                    <a:pt x="8098" y="58317"/>
                  </a:cubicBezTo>
                  <a:cubicBezTo>
                    <a:pt x="7361" y="61682"/>
                    <a:pt x="7361" y="61682"/>
                    <a:pt x="7361" y="61682"/>
                  </a:cubicBezTo>
                  <a:cubicBezTo>
                    <a:pt x="6993" y="65046"/>
                    <a:pt x="6993" y="65046"/>
                    <a:pt x="6993" y="65046"/>
                  </a:cubicBezTo>
                  <a:cubicBezTo>
                    <a:pt x="7361" y="65046"/>
                    <a:pt x="7361" y="65046"/>
                    <a:pt x="7361" y="65046"/>
                  </a:cubicBezTo>
                  <a:cubicBezTo>
                    <a:pt x="7361" y="69532"/>
                    <a:pt x="7361" y="69532"/>
                    <a:pt x="7361" y="69532"/>
                  </a:cubicBezTo>
                  <a:cubicBezTo>
                    <a:pt x="6993" y="71775"/>
                    <a:pt x="6993" y="71775"/>
                    <a:pt x="6993" y="71775"/>
                  </a:cubicBezTo>
                  <a:cubicBezTo>
                    <a:pt x="6625" y="74018"/>
                    <a:pt x="6625" y="74018"/>
                    <a:pt x="6625" y="74018"/>
                  </a:cubicBezTo>
                  <a:cubicBezTo>
                    <a:pt x="5889" y="77383"/>
                    <a:pt x="5889" y="77383"/>
                    <a:pt x="5889" y="77383"/>
                  </a:cubicBezTo>
                  <a:cubicBezTo>
                    <a:pt x="4785" y="78504"/>
                    <a:pt x="4785" y="78504"/>
                    <a:pt x="4785" y="78504"/>
                  </a:cubicBezTo>
                  <a:cubicBezTo>
                    <a:pt x="4785" y="84112"/>
                    <a:pt x="4785" y="84112"/>
                    <a:pt x="4785" y="84112"/>
                  </a:cubicBezTo>
                  <a:cubicBezTo>
                    <a:pt x="4417" y="86355"/>
                    <a:pt x="4417" y="86355"/>
                    <a:pt x="4417" y="86355"/>
                  </a:cubicBezTo>
                  <a:cubicBezTo>
                    <a:pt x="4417" y="88598"/>
                    <a:pt x="4417" y="88598"/>
                    <a:pt x="4417" y="88598"/>
                  </a:cubicBezTo>
                  <a:cubicBezTo>
                    <a:pt x="2944" y="91962"/>
                    <a:pt x="2944" y="91962"/>
                    <a:pt x="2944" y="91962"/>
                  </a:cubicBezTo>
                  <a:cubicBezTo>
                    <a:pt x="1840" y="97570"/>
                    <a:pt x="1840" y="97570"/>
                    <a:pt x="1840" y="97570"/>
                  </a:cubicBezTo>
                  <a:cubicBezTo>
                    <a:pt x="1840" y="103177"/>
                    <a:pt x="1840" y="103177"/>
                    <a:pt x="1840" y="103177"/>
                  </a:cubicBezTo>
                  <a:cubicBezTo>
                    <a:pt x="1840" y="111028"/>
                    <a:pt x="1840" y="111028"/>
                    <a:pt x="1840" y="111028"/>
                  </a:cubicBezTo>
                  <a:cubicBezTo>
                    <a:pt x="736" y="116635"/>
                    <a:pt x="736" y="116635"/>
                    <a:pt x="736" y="116635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8691"/>
                    <a:pt x="85398" y="98691"/>
                    <a:pt x="85398" y="98691"/>
                  </a:cubicBezTo>
                  <a:cubicBezTo>
                    <a:pt x="85766" y="91962"/>
                    <a:pt x="85766" y="91962"/>
                    <a:pt x="85766" y="91962"/>
                  </a:cubicBezTo>
                  <a:cubicBezTo>
                    <a:pt x="85766" y="88598"/>
                    <a:pt x="85766" y="88598"/>
                    <a:pt x="85766" y="88598"/>
                  </a:cubicBezTo>
                  <a:cubicBezTo>
                    <a:pt x="87239" y="84112"/>
                    <a:pt x="87239" y="84112"/>
                    <a:pt x="87239" y="84112"/>
                  </a:cubicBezTo>
                  <a:cubicBezTo>
                    <a:pt x="88343" y="84112"/>
                    <a:pt x="88343" y="84112"/>
                    <a:pt x="88343" y="84112"/>
                  </a:cubicBezTo>
                  <a:cubicBezTo>
                    <a:pt x="89815" y="80747"/>
                    <a:pt x="89815" y="80747"/>
                    <a:pt x="89815" y="80747"/>
                  </a:cubicBezTo>
                  <a:cubicBezTo>
                    <a:pt x="89447" y="76261"/>
                    <a:pt x="89447" y="76261"/>
                    <a:pt x="89447" y="76261"/>
                  </a:cubicBezTo>
                  <a:cubicBezTo>
                    <a:pt x="90552" y="71775"/>
                    <a:pt x="90552" y="71775"/>
                    <a:pt x="90552" y="71775"/>
                  </a:cubicBezTo>
                  <a:cubicBezTo>
                    <a:pt x="103067" y="49345"/>
                    <a:pt x="103067" y="49345"/>
                    <a:pt x="103067" y="49345"/>
                  </a:cubicBezTo>
                  <a:cubicBezTo>
                    <a:pt x="104907" y="45981"/>
                    <a:pt x="104907" y="45981"/>
                    <a:pt x="104907" y="45981"/>
                  </a:cubicBezTo>
                  <a:cubicBezTo>
                    <a:pt x="105644" y="41495"/>
                    <a:pt x="105644" y="41495"/>
                    <a:pt x="105644" y="41495"/>
                  </a:cubicBezTo>
                  <a:cubicBezTo>
                    <a:pt x="107116" y="34766"/>
                    <a:pt x="107116" y="34766"/>
                    <a:pt x="107116" y="34766"/>
                  </a:cubicBezTo>
                  <a:cubicBezTo>
                    <a:pt x="108220" y="34766"/>
                    <a:pt x="108220" y="34766"/>
                    <a:pt x="108220" y="34766"/>
                  </a:cubicBezTo>
                  <a:cubicBezTo>
                    <a:pt x="109325" y="39252"/>
                    <a:pt x="109325" y="39252"/>
                    <a:pt x="109325" y="39252"/>
                  </a:cubicBezTo>
                  <a:cubicBezTo>
                    <a:pt x="110797" y="34766"/>
                    <a:pt x="110797" y="34766"/>
                    <a:pt x="110797" y="34766"/>
                  </a:cubicBezTo>
                  <a:cubicBezTo>
                    <a:pt x="112638" y="28037"/>
                    <a:pt x="112638" y="28037"/>
                    <a:pt x="112638" y="28037"/>
                  </a:cubicBezTo>
                  <a:cubicBezTo>
                    <a:pt x="116687" y="25794"/>
                    <a:pt x="116687" y="25794"/>
                    <a:pt x="116687" y="25794"/>
                  </a:cubicBezTo>
                  <a:cubicBezTo>
                    <a:pt x="117055" y="21308"/>
                    <a:pt x="117055" y="21308"/>
                    <a:pt x="117055" y="21308"/>
                  </a:cubicBezTo>
                  <a:cubicBezTo>
                    <a:pt x="118159" y="15700"/>
                    <a:pt x="118159" y="15700"/>
                    <a:pt x="118159" y="15700"/>
                  </a:cubicBezTo>
                  <a:cubicBezTo>
                    <a:pt x="119631" y="13457"/>
                    <a:pt x="119631" y="13457"/>
                    <a:pt x="119631" y="13457"/>
                  </a:cubicBezTo>
                  <a:cubicBezTo>
                    <a:pt x="120000" y="13457"/>
                    <a:pt x="120000" y="13457"/>
                    <a:pt x="120000" y="1345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71042" y="157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2" name="Shape 1417">
              <a:extLst>
                <a:ext uri="{FF2B5EF4-FFF2-40B4-BE49-F238E27FC236}">
                  <a16:creationId xmlns:a16="http://schemas.microsoft.com/office/drawing/2014/main" id="{8D79FF82-4D8A-434F-BF93-A405B8A22882}"/>
                </a:ext>
              </a:extLst>
            </p:cNvPr>
            <p:cNvSpPr/>
            <p:nvPr/>
          </p:nvSpPr>
          <p:spPr>
            <a:xfrm>
              <a:off x="7342207" y="2606663"/>
              <a:ext cx="465457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28333"/>
                  </a:moveTo>
                  <a:cubicBezTo>
                    <a:pt x="118527" y="25833"/>
                    <a:pt x="118527" y="25833"/>
                    <a:pt x="118527" y="25833"/>
                  </a:cubicBezTo>
                  <a:cubicBezTo>
                    <a:pt x="117791" y="23333"/>
                    <a:pt x="117791" y="23333"/>
                    <a:pt x="117791" y="23333"/>
                  </a:cubicBezTo>
                  <a:cubicBezTo>
                    <a:pt x="116687" y="23333"/>
                    <a:pt x="116687" y="23333"/>
                    <a:pt x="116687" y="23333"/>
                  </a:cubicBezTo>
                  <a:cubicBezTo>
                    <a:pt x="116319" y="24166"/>
                    <a:pt x="116319" y="24166"/>
                    <a:pt x="116319" y="24166"/>
                  </a:cubicBezTo>
                  <a:cubicBezTo>
                    <a:pt x="115950" y="31666"/>
                    <a:pt x="115950" y="31666"/>
                    <a:pt x="115950" y="31666"/>
                  </a:cubicBezTo>
                  <a:cubicBezTo>
                    <a:pt x="115950" y="33333"/>
                    <a:pt x="115950" y="33333"/>
                    <a:pt x="115950" y="33333"/>
                  </a:cubicBezTo>
                  <a:cubicBezTo>
                    <a:pt x="114846" y="31666"/>
                    <a:pt x="114846" y="31666"/>
                    <a:pt x="114846" y="31666"/>
                  </a:cubicBezTo>
                  <a:cubicBezTo>
                    <a:pt x="114478" y="26666"/>
                    <a:pt x="114478" y="26666"/>
                    <a:pt x="114478" y="26666"/>
                  </a:cubicBezTo>
                  <a:cubicBezTo>
                    <a:pt x="113742" y="23333"/>
                    <a:pt x="113742" y="23333"/>
                    <a:pt x="113742" y="23333"/>
                  </a:cubicBezTo>
                  <a:cubicBezTo>
                    <a:pt x="112638" y="22500"/>
                    <a:pt x="112638" y="22500"/>
                    <a:pt x="112638" y="22500"/>
                  </a:cubicBezTo>
                  <a:cubicBezTo>
                    <a:pt x="110429" y="25000"/>
                    <a:pt x="110429" y="25000"/>
                    <a:pt x="110429" y="25000"/>
                  </a:cubicBezTo>
                  <a:cubicBezTo>
                    <a:pt x="109693" y="25000"/>
                    <a:pt x="109693" y="25000"/>
                    <a:pt x="109693" y="25000"/>
                  </a:cubicBezTo>
                  <a:cubicBezTo>
                    <a:pt x="107484" y="26666"/>
                    <a:pt x="107484" y="26666"/>
                    <a:pt x="107484" y="26666"/>
                  </a:cubicBezTo>
                  <a:cubicBezTo>
                    <a:pt x="106380" y="29166"/>
                    <a:pt x="106380" y="29166"/>
                    <a:pt x="106380" y="29166"/>
                  </a:cubicBezTo>
                  <a:cubicBezTo>
                    <a:pt x="105276" y="32500"/>
                    <a:pt x="105276" y="32500"/>
                    <a:pt x="105276" y="32500"/>
                  </a:cubicBezTo>
                  <a:cubicBezTo>
                    <a:pt x="104907" y="30833"/>
                    <a:pt x="104907" y="30833"/>
                    <a:pt x="104907" y="30833"/>
                  </a:cubicBezTo>
                  <a:cubicBezTo>
                    <a:pt x="104907" y="26666"/>
                    <a:pt x="104907" y="26666"/>
                    <a:pt x="104907" y="26666"/>
                  </a:cubicBezTo>
                  <a:cubicBezTo>
                    <a:pt x="104907" y="25000"/>
                    <a:pt x="104907" y="25000"/>
                    <a:pt x="104907" y="25000"/>
                  </a:cubicBezTo>
                  <a:cubicBezTo>
                    <a:pt x="104171" y="22500"/>
                    <a:pt x="104171" y="22500"/>
                    <a:pt x="104171" y="22500"/>
                  </a:cubicBezTo>
                  <a:cubicBezTo>
                    <a:pt x="103803" y="20833"/>
                    <a:pt x="103803" y="20833"/>
                    <a:pt x="103803" y="20833"/>
                  </a:cubicBezTo>
                  <a:cubicBezTo>
                    <a:pt x="103435" y="19166"/>
                    <a:pt x="103435" y="19166"/>
                    <a:pt x="103435" y="19166"/>
                  </a:cubicBezTo>
                  <a:cubicBezTo>
                    <a:pt x="103435" y="16666"/>
                    <a:pt x="103435" y="16666"/>
                    <a:pt x="103435" y="16666"/>
                  </a:cubicBezTo>
                  <a:cubicBezTo>
                    <a:pt x="103435" y="15000"/>
                    <a:pt x="103435" y="15000"/>
                    <a:pt x="103435" y="15000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539" y="16666"/>
                    <a:pt x="104539" y="16666"/>
                    <a:pt x="104539" y="16666"/>
                  </a:cubicBezTo>
                  <a:cubicBezTo>
                    <a:pt x="104907" y="21666"/>
                    <a:pt x="104907" y="21666"/>
                    <a:pt x="104907" y="21666"/>
                  </a:cubicBezTo>
                  <a:cubicBezTo>
                    <a:pt x="105644" y="25833"/>
                    <a:pt x="105644" y="25833"/>
                    <a:pt x="105644" y="25833"/>
                  </a:cubicBezTo>
                  <a:cubicBezTo>
                    <a:pt x="106748" y="24166"/>
                    <a:pt x="106748" y="24166"/>
                    <a:pt x="106748" y="24166"/>
                  </a:cubicBezTo>
                  <a:cubicBezTo>
                    <a:pt x="107116" y="23333"/>
                    <a:pt x="107116" y="23333"/>
                    <a:pt x="107116" y="23333"/>
                  </a:cubicBezTo>
                  <a:cubicBezTo>
                    <a:pt x="108220" y="21666"/>
                    <a:pt x="108220" y="21666"/>
                    <a:pt x="108220" y="21666"/>
                  </a:cubicBezTo>
                  <a:cubicBezTo>
                    <a:pt x="108588" y="21666"/>
                    <a:pt x="108588" y="21666"/>
                    <a:pt x="108588" y="21666"/>
                  </a:cubicBezTo>
                  <a:cubicBezTo>
                    <a:pt x="110061" y="20000"/>
                    <a:pt x="110061" y="20000"/>
                    <a:pt x="110061" y="20000"/>
                  </a:cubicBezTo>
                  <a:cubicBezTo>
                    <a:pt x="110429" y="18333"/>
                    <a:pt x="110429" y="18333"/>
                    <a:pt x="110429" y="18333"/>
                  </a:cubicBezTo>
                  <a:cubicBezTo>
                    <a:pt x="112269" y="18333"/>
                    <a:pt x="112269" y="18333"/>
                    <a:pt x="112269" y="18333"/>
                  </a:cubicBezTo>
                  <a:cubicBezTo>
                    <a:pt x="112638" y="15833"/>
                    <a:pt x="112638" y="15833"/>
                    <a:pt x="112638" y="15833"/>
                  </a:cubicBezTo>
                  <a:cubicBezTo>
                    <a:pt x="113006" y="15000"/>
                    <a:pt x="113006" y="15000"/>
                    <a:pt x="113006" y="15000"/>
                  </a:cubicBezTo>
                  <a:cubicBezTo>
                    <a:pt x="113006" y="15000"/>
                    <a:pt x="112638" y="14166"/>
                    <a:pt x="112638" y="13333"/>
                  </a:cubicBezTo>
                  <a:cubicBezTo>
                    <a:pt x="112269" y="13333"/>
                    <a:pt x="112269" y="13333"/>
                    <a:pt x="112269" y="13333"/>
                  </a:cubicBezTo>
                  <a:cubicBezTo>
                    <a:pt x="111533" y="10833"/>
                    <a:pt x="111533" y="10833"/>
                    <a:pt x="111533" y="10833"/>
                  </a:cubicBezTo>
                  <a:cubicBezTo>
                    <a:pt x="111533" y="10000"/>
                    <a:pt x="111533" y="10000"/>
                    <a:pt x="111533" y="10000"/>
                  </a:cubicBezTo>
                  <a:cubicBezTo>
                    <a:pt x="111901" y="10000"/>
                    <a:pt x="111901" y="10000"/>
                    <a:pt x="111901" y="10000"/>
                  </a:cubicBezTo>
                  <a:cubicBezTo>
                    <a:pt x="113742" y="11666"/>
                    <a:pt x="113742" y="11666"/>
                    <a:pt x="113742" y="11666"/>
                  </a:cubicBezTo>
                  <a:cubicBezTo>
                    <a:pt x="114846" y="11666"/>
                    <a:pt x="114846" y="11666"/>
                    <a:pt x="114846" y="11666"/>
                  </a:cubicBezTo>
                  <a:cubicBezTo>
                    <a:pt x="114846" y="9166"/>
                    <a:pt x="114846" y="9166"/>
                    <a:pt x="114846" y="9166"/>
                  </a:cubicBezTo>
                  <a:cubicBezTo>
                    <a:pt x="113742" y="5833"/>
                    <a:pt x="113742" y="5833"/>
                    <a:pt x="113742" y="5833"/>
                  </a:cubicBezTo>
                  <a:cubicBezTo>
                    <a:pt x="113374" y="3333"/>
                    <a:pt x="113374" y="3333"/>
                    <a:pt x="113374" y="3333"/>
                  </a:cubicBezTo>
                  <a:cubicBezTo>
                    <a:pt x="112269" y="0"/>
                    <a:pt x="112269" y="0"/>
                    <a:pt x="112269" y="0"/>
                  </a:cubicBezTo>
                  <a:cubicBezTo>
                    <a:pt x="80245" y="15000"/>
                    <a:pt x="80245" y="15000"/>
                    <a:pt x="80245" y="15000"/>
                  </a:cubicBezTo>
                  <a:cubicBezTo>
                    <a:pt x="57055" y="23333"/>
                    <a:pt x="57055" y="23333"/>
                    <a:pt x="57055" y="23333"/>
                  </a:cubicBezTo>
                  <a:cubicBezTo>
                    <a:pt x="34601" y="29166"/>
                    <a:pt x="34601" y="29166"/>
                    <a:pt x="34601" y="29166"/>
                  </a:cubicBezTo>
                  <a:cubicBezTo>
                    <a:pt x="34601" y="39166"/>
                    <a:pt x="34601" y="39166"/>
                    <a:pt x="34601" y="39166"/>
                  </a:cubicBezTo>
                  <a:cubicBezTo>
                    <a:pt x="34233" y="39166"/>
                    <a:pt x="34233" y="39166"/>
                    <a:pt x="34233" y="39166"/>
                  </a:cubicBezTo>
                  <a:cubicBezTo>
                    <a:pt x="32760" y="40833"/>
                    <a:pt x="32760" y="40833"/>
                    <a:pt x="32760" y="40833"/>
                  </a:cubicBezTo>
                  <a:cubicBezTo>
                    <a:pt x="31656" y="45000"/>
                    <a:pt x="31656" y="45000"/>
                    <a:pt x="31656" y="45000"/>
                  </a:cubicBezTo>
                  <a:cubicBezTo>
                    <a:pt x="31288" y="48333"/>
                    <a:pt x="31288" y="48333"/>
                    <a:pt x="31288" y="48333"/>
                  </a:cubicBezTo>
                  <a:cubicBezTo>
                    <a:pt x="27239" y="50000"/>
                    <a:pt x="27239" y="50000"/>
                    <a:pt x="27239" y="50000"/>
                  </a:cubicBezTo>
                  <a:cubicBezTo>
                    <a:pt x="25398" y="55000"/>
                    <a:pt x="25398" y="55000"/>
                    <a:pt x="25398" y="55000"/>
                  </a:cubicBezTo>
                  <a:cubicBezTo>
                    <a:pt x="23926" y="58333"/>
                    <a:pt x="23926" y="58333"/>
                    <a:pt x="23926" y="58333"/>
                  </a:cubicBezTo>
                  <a:cubicBezTo>
                    <a:pt x="22822" y="55000"/>
                    <a:pt x="22822" y="55000"/>
                    <a:pt x="22822" y="55000"/>
                  </a:cubicBezTo>
                  <a:cubicBezTo>
                    <a:pt x="21717" y="55000"/>
                    <a:pt x="21717" y="55000"/>
                    <a:pt x="21717" y="55000"/>
                  </a:cubicBezTo>
                  <a:cubicBezTo>
                    <a:pt x="20245" y="60000"/>
                    <a:pt x="20245" y="60000"/>
                    <a:pt x="20245" y="60000"/>
                  </a:cubicBezTo>
                  <a:cubicBezTo>
                    <a:pt x="19509" y="63333"/>
                    <a:pt x="19509" y="63333"/>
                    <a:pt x="19509" y="63333"/>
                  </a:cubicBezTo>
                  <a:cubicBezTo>
                    <a:pt x="17668" y="65833"/>
                    <a:pt x="17668" y="65833"/>
                    <a:pt x="17668" y="65833"/>
                  </a:cubicBezTo>
                  <a:cubicBezTo>
                    <a:pt x="5153" y="82500"/>
                    <a:pt x="5153" y="82500"/>
                    <a:pt x="5153" y="82500"/>
                  </a:cubicBezTo>
                  <a:cubicBezTo>
                    <a:pt x="4049" y="85833"/>
                    <a:pt x="4049" y="85833"/>
                    <a:pt x="4049" y="85833"/>
                  </a:cubicBezTo>
                  <a:cubicBezTo>
                    <a:pt x="4417" y="89166"/>
                    <a:pt x="4417" y="89166"/>
                    <a:pt x="4417" y="89166"/>
                  </a:cubicBezTo>
                  <a:cubicBezTo>
                    <a:pt x="2944" y="91666"/>
                    <a:pt x="2944" y="91666"/>
                    <a:pt x="2944" y="91666"/>
                  </a:cubicBezTo>
                  <a:cubicBezTo>
                    <a:pt x="1840" y="91666"/>
                    <a:pt x="1840" y="91666"/>
                    <a:pt x="1840" y="91666"/>
                  </a:cubicBezTo>
                  <a:cubicBezTo>
                    <a:pt x="368" y="95000"/>
                    <a:pt x="368" y="95000"/>
                    <a:pt x="368" y="95000"/>
                  </a:cubicBezTo>
                  <a:cubicBezTo>
                    <a:pt x="368" y="97500"/>
                    <a:pt x="368" y="97500"/>
                    <a:pt x="368" y="97500"/>
                  </a:cubicBezTo>
                  <a:cubicBezTo>
                    <a:pt x="0" y="102500"/>
                    <a:pt x="0" y="102500"/>
                    <a:pt x="0" y="102500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20613" y="98333"/>
                    <a:pt x="20613" y="98333"/>
                    <a:pt x="20613" y="98333"/>
                  </a:cubicBezTo>
                  <a:cubicBezTo>
                    <a:pt x="26871" y="87500"/>
                    <a:pt x="26871" y="87500"/>
                    <a:pt x="26871" y="87500"/>
                  </a:cubicBezTo>
                  <a:cubicBezTo>
                    <a:pt x="30552" y="86666"/>
                    <a:pt x="30552" y="86666"/>
                    <a:pt x="30552" y="86666"/>
                  </a:cubicBezTo>
                  <a:cubicBezTo>
                    <a:pt x="33128" y="86666"/>
                    <a:pt x="33128" y="86666"/>
                    <a:pt x="33128" y="86666"/>
                  </a:cubicBezTo>
                  <a:cubicBezTo>
                    <a:pt x="37546" y="88333"/>
                    <a:pt x="37546" y="88333"/>
                    <a:pt x="37546" y="88333"/>
                  </a:cubicBezTo>
                  <a:cubicBezTo>
                    <a:pt x="39754" y="87500"/>
                    <a:pt x="39754" y="87500"/>
                    <a:pt x="39754" y="87500"/>
                  </a:cubicBezTo>
                  <a:cubicBezTo>
                    <a:pt x="40858" y="86666"/>
                    <a:pt x="40858" y="86666"/>
                    <a:pt x="40858" y="86666"/>
                  </a:cubicBezTo>
                  <a:cubicBezTo>
                    <a:pt x="42699" y="84166"/>
                    <a:pt x="42699" y="84166"/>
                    <a:pt x="42699" y="84166"/>
                  </a:cubicBezTo>
                  <a:cubicBezTo>
                    <a:pt x="45276" y="83333"/>
                    <a:pt x="45276" y="83333"/>
                    <a:pt x="45276" y="83333"/>
                  </a:cubicBezTo>
                  <a:cubicBezTo>
                    <a:pt x="48588" y="84166"/>
                    <a:pt x="48588" y="84166"/>
                    <a:pt x="48588" y="84166"/>
                  </a:cubicBezTo>
                  <a:cubicBezTo>
                    <a:pt x="50797" y="86666"/>
                    <a:pt x="50797" y="86666"/>
                    <a:pt x="50797" y="86666"/>
                  </a:cubicBezTo>
                  <a:cubicBezTo>
                    <a:pt x="52269" y="95000"/>
                    <a:pt x="52269" y="95000"/>
                    <a:pt x="52269" y="95000"/>
                  </a:cubicBezTo>
                  <a:cubicBezTo>
                    <a:pt x="66993" y="88333"/>
                    <a:pt x="66993" y="88333"/>
                    <a:pt x="66993" y="88333"/>
                  </a:cubicBezTo>
                  <a:cubicBezTo>
                    <a:pt x="86134" y="120000"/>
                    <a:pt x="86134" y="120000"/>
                    <a:pt x="86134" y="120000"/>
                  </a:cubicBezTo>
                  <a:cubicBezTo>
                    <a:pt x="89447" y="116666"/>
                    <a:pt x="89447" y="116666"/>
                    <a:pt x="89447" y="116666"/>
                  </a:cubicBezTo>
                  <a:cubicBezTo>
                    <a:pt x="90184" y="116666"/>
                    <a:pt x="90184" y="116666"/>
                    <a:pt x="90184" y="116666"/>
                  </a:cubicBezTo>
                  <a:cubicBezTo>
                    <a:pt x="93496" y="115833"/>
                    <a:pt x="93496" y="115833"/>
                    <a:pt x="93496" y="115833"/>
                  </a:cubicBezTo>
                  <a:cubicBezTo>
                    <a:pt x="94233" y="113333"/>
                    <a:pt x="94233" y="113333"/>
                    <a:pt x="94233" y="113333"/>
                  </a:cubicBezTo>
                  <a:cubicBezTo>
                    <a:pt x="95337" y="110833"/>
                    <a:pt x="95337" y="110833"/>
                    <a:pt x="95337" y="110833"/>
                  </a:cubicBezTo>
                  <a:cubicBezTo>
                    <a:pt x="95705" y="103333"/>
                    <a:pt x="95705" y="103333"/>
                    <a:pt x="95705" y="103333"/>
                  </a:cubicBezTo>
                  <a:cubicBezTo>
                    <a:pt x="96809" y="97500"/>
                    <a:pt x="96809" y="97500"/>
                    <a:pt x="96809" y="97500"/>
                  </a:cubicBezTo>
                  <a:cubicBezTo>
                    <a:pt x="98282" y="92500"/>
                    <a:pt x="98282" y="92500"/>
                    <a:pt x="98282" y="92500"/>
                  </a:cubicBezTo>
                  <a:cubicBezTo>
                    <a:pt x="99754" y="90000"/>
                    <a:pt x="99754" y="90000"/>
                    <a:pt x="99754" y="90000"/>
                  </a:cubicBezTo>
                  <a:cubicBezTo>
                    <a:pt x="99754" y="88333"/>
                    <a:pt x="99754" y="88333"/>
                    <a:pt x="99754" y="88333"/>
                  </a:cubicBezTo>
                  <a:cubicBezTo>
                    <a:pt x="99386" y="85833"/>
                    <a:pt x="99386" y="85833"/>
                    <a:pt x="99386" y="85833"/>
                  </a:cubicBezTo>
                  <a:cubicBezTo>
                    <a:pt x="99018" y="84166"/>
                    <a:pt x="99018" y="84166"/>
                    <a:pt x="99018" y="84166"/>
                  </a:cubicBezTo>
                  <a:cubicBezTo>
                    <a:pt x="99386" y="83333"/>
                    <a:pt x="99386" y="83333"/>
                    <a:pt x="99386" y="83333"/>
                  </a:cubicBezTo>
                  <a:cubicBezTo>
                    <a:pt x="99386" y="81666"/>
                    <a:pt x="99386" y="81666"/>
                    <a:pt x="99386" y="81666"/>
                  </a:cubicBezTo>
                  <a:cubicBezTo>
                    <a:pt x="99754" y="80833"/>
                    <a:pt x="99754" y="80833"/>
                    <a:pt x="99754" y="80833"/>
                  </a:cubicBezTo>
                  <a:cubicBezTo>
                    <a:pt x="100122" y="80833"/>
                    <a:pt x="100122" y="80833"/>
                    <a:pt x="100122" y="80833"/>
                  </a:cubicBezTo>
                  <a:cubicBezTo>
                    <a:pt x="100490" y="81666"/>
                    <a:pt x="100490" y="81666"/>
                    <a:pt x="100490" y="81666"/>
                  </a:cubicBezTo>
                  <a:cubicBezTo>
                    <a:pt x="100858" y="85000"/>
                    <a:pt x="100858" y="85000"/>
                    <a:pt x="100858" y="85000"/>
                  </a:cubicBezTo>
                  <a:cubicBezTo>
                    <a:pt x="102331" y="83333"/>
                    <a:pt x="102331" y="83333"/>
                    <a:pt x="102331" y="83333"/>
                  </a:cubicBezTo>
                  <a:cubicBezTo>
                    <a:pt x="103435" y="82500"/>
                    <a:pt x="103435" y="82500"/>
                    <a:pt x="103435" y="82500"/>
                  </a:cubicBezTo>
                  <a:cubicBezTo>
                    <a:pt x="103435" y="80833"/>
                    <a:pt x="103435" y="80833"/>
                    <a:pt x="103435" y="80833"/>
                  </a:cubicBezTo>
                  <a:cubicBezTo>
                    <a:pt x="103435" y="79166"/>
                    <a:pt x="103435" y="79166"/>
                    <a:pt x="103435" y="79166"/>
                  </a:cubicBezTo>
                  <a:cubicBezTo>
                    <a:pt x="104171" y="78333"/>
                    <a:pt x="104171" y="78333"/>
                    <a:pt x="104171" y="78333"/>
                  </a:cubicBezTo>
                  <a:cubicBezTo>
                    <a:pt x="104171" y="77500"/>
                    <a:pt x="104171" y="77500"/>
                    <a:pt x="104171" y="77500"/>
                  </a:cubicBezTo>
                  <a:cubicBezTo>
                    <a:pt x="104907" y="79166"/>
                    <a:pt x="104907" y="79166"/>
                    <a:pt x="104907" y="79166"/>
                  </a:cubicBezTo>
                  <a:cubicBezTo>
                    <a:pt x="106748" y="77500"/>
                    <a:pt x="106748" y="77500"/>
                    <a:pt x="106748" y="77500"/>
                  </a:cubicBezTo>
                  <a:cubicBezTo>
                    <a:pt x="108220" y="75833"/>
                    <a:pt x="108220" y="75833"/>
                    <a:pt x="108220" y="75833"/>
                  </a:cubicBezTo>
                  <a:cubicBezTo>
                    <a:pt x="108957" y="75833"/>
                    <a:pt x="108957" y="75833"/>
                    <a:pt x="108957" y="75833"/>
                  </a:cubicBezTo>
                  <a:cubicBezTo>
                    <a:pt x="110061" y="74166"/>
                    <a:pt x="110061" y="74166"/>
                    <a:pt x="110061" y="74166"/>
                  </a:cubicBezTo>
                  <a:cubicBezTo>
                    <a:pt x="110797" y="73333"/>
                    <a:pt x="110797" y="73333"/>
                    <a:pt x="110797" y="73333"/>
                  </a:cubicBezTo>
                  <a:cubicBezTo>
                    <a:pt x="110797" y="72500"/>
                    <a:pt x="110797" y="72500"/>
                    <a:pt x="110797" y="72500"/>
                  </a:cubicBezTo>
                  <a:cubicBezTo>
                    <a:pt x="112269" y="75000"/>
                    <a:pt x="112269" y="75000"/>
                    <a:pt x="112269" y="75000"/>
                  </a:cubicBezTo>
                  <a:cubicBezTo>
                    <a:pt x="113006" y="71666"/>
                    <a:pt x="113006" y="71666"/>
                    <a:pt x="113006" y="71666"/>
                  </a:cubicBezTo>
                  <a:cubicBezTo>
                    <a:pt x="113374" y="67500"/>
                    <a:pt x="113374" y="67500"/>
                    <a:pt x="113374" y="67500"/>
                  </a:cubicBezTo>
                  <a:cubicBezTo>
                    <a:pt x="113742" y="65833"/>
                    <a:pt x="113742" y="65833"/>
                    <a:pt x="113742" y="65833"/>
                  </a:cubicBezTo>
                  <a:cubicBezTo>
                    <a:pt x="114110" y="64166"/>
                    <a:pt x="114110" y="64166"/>
                    <a:pt x="114110" y="64166"/>
                  </a:cubicBezTo>
                  <a:cubicBezTo>
                    <a:pt x="114110" y="64166"/>
                    <a:pt x="113742" y="61666"/>
                    <a:pt x="113374" y="62500"/>
                  </a:cubicBezTo>
                  <a:cubicBezTo>
                    <a:pt x="113006" y="62500"/>
                    <a:pt x="111901" y="63333"/>
                    <a:pt x="111901" y="63333"/>
                  </a:cubicBezTo>
                  <a:cubicBezTo>
                    <a:pt x="111533" y="65000"/>
                    <a:pt x="111533" y="65000"/>
                    <a:pt x="111533" y="65000"/>
                  </a:cubicBezTo>
                  <a:cubicBezTo>
                    <a:pt x="110797" y="65000"/>
                    <a:pt x="110797" y="65000"/>
                    <a:pt x="110797" y="65000"/>
                  </a:cubicBezTo>
                  <a:cubicBezTo>
                    <a:pt x="110061" y="66666"/>
                    <a:pt x="110061" y="66666"/>
                    <a:pt x="110061" y="66666"/>
                  </a:cubicBezTo>
                  <a:cubicBezTo>
                    <a:pt x="108220" y="69166"/>
                    <a:pt x="108220" y="69166"/>
                    <a:pt x="108220" y="69166"/>
                  </a:cubicBezTo>
                  <a:cubicBezTo>
                    <a:pt x="107116" y="69166"/>
                    <a:pt x="107116" y="69166"/>
                    <a:pt x="107116" y="69166"/>
                  </a:cubicBezTo>
                  <a:cubicBezTo>
                    <a:pt x="104171" y="67500"/>
                    <a:pt x="104171" y="67500"/>
                    <a:pt x="104171" y="67500"/>
                  </a:cubicBezTo>
                  <a:cubicBezTo>
                    <a:pt x="104171" y="65833"/>
                    <a:pt x="104171" y="65833"/>
                    <a:pt x="104171" y="65833"/>
                  </a:cubicBezTo>
                  <a:cubicBezTo>
                    <a:pt x="104171" y="64166"/>
                    <a:pt x="104171" y="64166"/>
                    <a:pt x="104171" y="64166"/>
                  </a:cubicBezTo>
                  <a:cubicBezTo>
                    <a:pt x="104539" y="63333"/>
                    <a:pt x="104539" y="63333"/>
                    <a:pt x="104539" y="63333"/>
                  </a:cubicBezTo>
                  <a:cubicBezTo>
                    <a:pt x="105276" y="63333"/>
                    <a:pt x="105276" y="63333"/>
                    <a:pt x="105276" y="63333"/>
                  </a:cubicBezTo>
                  <a:cubicBezTo>
                    <a:pt x="106012" y="64166"/>
                    <a:pt x="106012" y="64166"/>
                    <a:pt x="106012" y="64166"/>
                  </a:cubicBezTo>
                  <a:cubicBezTo>
                    <a:pt x="107852" y="64166"/>
                    <a:pt x="107852" y="64166"/>
                    <a:pt x="107852" y="64166"/>
                  </a:cubicBezTo>
                  <a:cubicBezTo>
                    <a:pt x="108957" y="62500"/>
                    <a:pt x="108957" y="62500"/>
                    <a:pt x="108957" y="62500"/>
                  </a:cubicBezTo>
                  <a:cubicBezTo>
                    <a:pt x="108957" y="60833"/>
                    <a:pt x="108957" y="60833"/>
                    <a:pt x="108957" y="60833"/>
                  </a:cubicBezTo>
                  <a:cubicBezTo>
                    <a:pt x="108588" y="59166"/>
                    <a:pt x="108588" y="59166"/>
                    <a:pt x="108588" y="59166"/>
                  </a:cubicBezTo>
                  <a:cubicBezTo>
                    <a:pt x="108957" y="56666"/>
                    <a:pt x="108957" y="56666"/>
                    <a:pt x="108957" y="56666"/>
                  </a:cubicBezTo>
                  <a:cubicBezTo>
                    <a:pt x="109325" y="56666"/>
                    <a:pt x="109325" y="56666"/>
                    <a:pt x="109325" y="56666"/>
                  </a:cubicBezTo>
                  <a:cubicBezTo>
                    <a:pt x="110061" y="55000"/>
                    <a:pt x="110061" y="55000"/>
                    <a:pt x="110061" y="55000"/>
                  </a:cubicBezTo>
                  <a:cubicBezTo>
                    <a:pt x="110061" y="53333"/>
                    <a:pt x="110061" y="53333"/>
                    <a:pt x="110061" y="53333"/>
                  </a:cubicBezTo>
                  <a:cubicBezTo>
                    <a:pt x="108957" y="53333"/>
                    <a:pt x="108957" y="53333"/>
                    <a:pt x="108957" y="53333"/>
                  </a:cubicBezTo>
                  <a:cubicBezTo>
                    <a:pt x="106748" y="50833"/>
                    <a:pt x="106748" y="50833"/>
                    <a:pt x="106748" y="50833"/>
                  </a:cubicBezTo>
                  <a:cubicBezTo>
                    <a:pt x="104171" y="50000"/>
                    <a:pt x="104171" y="50000"/>
                    <a:pt x="104171" y="50000"/>
                  </a:cubicBezTo>
                  <a:cubicBezTo>
                    <a:pt x="103067" y="48333"/>
                    <a:pt x="103067" y="48333"/>
                    <a:pt x="103067" y="48333"/>
                  </a:cubicBezTo>
                  <a:cubicBezTo>
                    <a:pt x="103067" y="47500"/>
                    <a:pt x="103067" y="47500"/>
                    <a:pt x="103067" y="47500"/>
                  </a:cubicBezTo>
                  <a:cubicBezTo>
                    <a:pt x="104539" y="47500"/>
                    <a:pt x="104539" y="47500"/>
                    <a:pt x="104539" y="47500"/>
                  </a:cubicBezTo>
                  <a:cubicBezTo>
                    <a:pt x="106748" y="47500"/>
                    <a:pt x="106748" y="47500"/>
                    <a:pt x="106748" y="47500"/>
                  </a:cubicBezTo>
                  <a:cubicBezTo>
                    <a:pt x="108220" y="49166"/>
                    <a:pt x="108220" y="49166"/>
                    <a:pt x="108220" y="49166"/>
                  </a:cubicBezTo>
                  <a:cubicBezTo>
                    <a:pt x="108588" y="47500"/>
                    <a:pt x="108588" y="47500"/>
                    <a:pt x="108588" y="47500"/>
                  </a:cubicBezTo>
                  <a:cubicBezTo>
                    <a:pt x="108220" y="45833"/>
                    <a:pt x="108220" y="45833"/>
                    <a:pt x="108220" y="45833"/>
                  </a:cubicBezTo>
                  <a:cubicBezTo>
                    <a:pt x="107852" y="45000"/>
                    <a:pt x="107852" y="45000"/>
                    <a:pt x="107852" y="45000"/>
                  </a:cubicBezTo>
                  <a:cubicBezTo>
                    <a:pt x="107484" y="43333"/>
                    <a:pt x="107484" y="43333"/>
                    <a:pt x="107484" y="43333"/>
                  </a:cubicBezTo>
                  <a:cubicBezTo>
                    <a:pt x="108220" y="42500"/>
                    <a:pt x="108220" y="42500"/>
                    <a:pt x="108220" y="42500"/>
                  </a:cubicBezTo>
                  <a:cubicBezTo>
                    <a:pt x="109325" y="42500"/>
                    <a:pt x="109325" y="42500"/>
                    <a:pt x="109325" y="42500"/>
                  </a:cubicBezTo>
                  <a:cubicBezTo>
                    <a:pt x="109693" y="46666"/>
                    <a:pt x="109693" y="46666"/>
                    <a:pt x="109693" y="46666"/>
                  </a:cubicBezTo>
                  <a:cubicBezTo>
                    <a:pt x="110429" y="48333"/>
                    <a:pt x="110429" y="48333"/>
                    <a:pt x="110429" y="48333"/>
                  </a:cubicBezTo>
                  <a:cubicBezTo>
                    <a:pt x="111533" y="48333"/>
                    <a:pt x="111533" y="48333"/>
                    <a:pt x="111533" y="48333"/>
                  </a:cubicBezTo>
                  <a:cubicBezTo>
                    <a:pt x="111901" y="47500"/>
                    <a:pt x="111901" y="47500"/>
                    <a:pt x="111901" y="47500"/>
                  </a:cubicBezTo>
                  <a:cubicBezTo>
                    <a:pt x="112638" y="48333"/>
                    <a:pt x="112638" y="48333"/>
                    <a:pt x="112638" y="48333"/>
                  </a:cubicBezTo>
                  <a:cubicBezTo>
                    <a:pt x="114110" y="48333"/>
                    <a:pt x="114110" y="48333"/>
                    <a:pt x="114110" y="48333"/>
                  </a:cubicBezTo>
                  <a:cubicBezTo>
                    <a:pt x="116319" y="48333"/>
                    <a:pt x="116319" y="48333"/>
                    <a:pt x="116319" y="48333"/>
                  </a:cubicBezTo>
                  <a:cubicBezTo>
                    <a:pt x="116687" y="47500"/>
                    <a:pt x="116687" y="47500"/>
                    <a:pt x="116687" y="47500"/>
                  </a:cubicBezTo>
                  <a:cubicBezTo>
                    <a:pt x="116687" y="44166"/>
                    <a:pt x="116687" y="44166"/>
                    <a:pt x="116687" y="44166"/>
                  </a:cubicBezTo>
                  <a:cubicBezTo>
                    <a:pt x="117055" y="42500"/>
                    <a:pt x="117055" y="42500"/>
                    <a:pt x="117055" y="42500"/>
                  </a:cubicBezTo>
                  <a:cubicBezTo>
                    <a:pt x="117423" y="40000"/>
                    <a:pt x="117423" y="40000"/>
                    <a:pt x="117423" y="40000"/>
                  </a:cubicBezTo>
                  <a:cubicBezTo>
                    <a:pt x="117423" y="38333"/>
                    <a:pt x="117423" y="38333"/>
                    <a:pt x="117423" y="38333"/>
                  </a:cubicBezTo>
                  <a:cubicBezTo>
                    <a:pt x="117791" y="35000"/>
                    <a:pt x="117791" y="35000"/>
                    <a:pt x="117791" y="35000"/>
                  </a:cubicBezTo>
                  <a:cubicBezTo>
                    <a:pt x="118527" y="35000"/>
                    <a:pt x="118527" y="35000"/>
                    <a:pt x="118527" y="35000"/>
                  </a:cubicBezTo>
                  <a:cubicBezTo>
                    <a:pt x="118895" y="36666"/>
                    <a:pt x="118895" y="36666"/>
                    <a:pt x="118895" y="36666"/>
                  </a:cubicBezTo>
                  <a:cubicBezTo>
                    <a:pt x="119631" y="35000"/>
                    <a:pt x="119631" y="35000"/>
                    <a:pt x="119631" y="35000"/>
                  </a:cubicBezTo>
                  <a:cubicBezTo>
                    <a:pt x="119631" y="32500"/>
                    <a:pt x="119631" y="32500"/>
                    <a:pt x="119631" y="32500"/>
                  </a:cubicBezTo>
                  <a:cubicBezTo>
                    <a:pt x="120000" y="30833"/>
                    <a:pt x="120000" y="30833"/>
                    <a:pt x="120000" y="30833"/>
                  </a:cubicBezTo>
                  <a:lnTo>
                    <a:pt x="119263" y="2833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3" name="Shape 1418">
              <a:extLst>
                <a:ext uri="{FF2B5EF4-FFF2-40B4-BE49-F238E27FC236}">
                  <a16:creationId xmlns:a16="http://schemas.microsoft.com/office/drawing/2014/main" id="{60811848-A17C-4F2A-BFFE-D8C6E77CDD72}"/>
                </a:ext>
              </a:extLst>
            </p:cNvPr>
            <p:cNvSpPr/>
            <p:nvPr/>
          </p:nvSpPr>
          <p:spPr>
            <a:xfrm>
              <a:off x="7274749" y="2775308"/>
              <a:ext cx="286694" cy="3086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08" y="71111"/>
                  </a:moveTo>
                  <a:cubicBezTo>
                    <a:pt x="117014" y="70555"/>
                    <a:pt x="117014" y="70555"/>
                    <a:pt x="117014" y="70555"/>
                  </a:cubicBezTo>
                  <a:cubicBezTo>
                    <a:pt x="116417" y="68888"/>
                    <a:pt x="116417" y="68888"/>
                    <a:pt x="116417" y="68888"/>
                  </a:cubicBezTo>
                  <a:cubicBezTo>
                    <a:pt x="116417" y="66666"/>
                    <a:pt x="116417" y="66666"/>
                    <a:pt x="116417" y="66666"/>
                  </a:cubicBezTo>
                  <a:cubicBezTo>
                    <a:pt x="116417" y="66111"/>
                    <a:pt x="116417" y="66111"/>
                    <a:pt x="116417" y="66111"/>
                  </a:cubicBezTo>
                  <a:cubicBezTo>
                    <a:pt x="114029" y="63888"/>
                    <a:pt x="114029" y="63888"/>
                    <a:pt x="114029" y="63888"/>
                  </a:cubicBezTo>
                  <a:cubicBezTo>
                    <a:pt x="113432" y="62222"/>
                    <a:pt x="113432" y="62222"/>
                    <a:pt x="113432" y="62222"/>
                  </a:cubicBezTo>
                  <a:cubicBezTo>
                    <a:pt x="113432" y="61111"/>
                    <a:pt x="113432" y="61111"/>
                    <a:pt x="113432" y="61111"/>
                  </a:cubicBezTo>
                  <a:cubicBezTo>
                    <a:pt x="113432" y="60555"/>
                    <a:pt x="113432" y="60555"/>
                    <a:pt x="113432" y="60555"/>
                  </a:cubicBezTo>
                  <a:cubicBezTo>
                    <a:pt x="111641" y="59444"/>
                    <a:pt x="111641" y="59444"/>
                    <a:pt x="111641" y="59444"/>
                  </a:cubicBezTo>
                  <a:cubicBezTo>
                    <a:pt x="109850" y="58888"/>
                    <a:pt x="109850" y="58888"/>
                    <a:pt x="109850" y="58888"/>
                  </a:cubicBezTo>
                  <a:cubicBezTo>
                    <a:pt x="109253" y="58888"/>
                    <a:pt x="109253" y="58888"/>
                    <a:pt x="109253" y="58888"/>
                  </a:cubicBezTo>
                  <a:cubicBezTo>
                    <a:pt x="108656" y="57777"/>
                    <a:pt x="108656" y="57777"/>
                    <a:pt x="108656" y="57777"/>
                  </a:cubicBezTo>
                  <a:cubicBezTo>
                    <a:pt x="108059" y="56111"/>
                    <a:pt x="108059" y="56111"/>
                    <a:pt x="108059" y="56111"/>
                  </a:cubicBezTo>
                  <a:cubicBezTo>
                    <a:pt x="108059" y="55000"/>
                    <a:pt x="108059" y="55000"/>
                    <a:pt x="108059" y="55000"/>
                  </a:cubicBezTo>
                  <a:cubicBezTo>
                    <a:pt x="106865" y="53333"/>
                    <a:pt x="106865" y="53333"/>
                    <a:pt x="106865" y="53333"/>
                  </a:cubicBezTo>
                  <a:cubicBezTo>
                    <a:pt x="105074" y="50555"/>
                    <a:pt x="105074" y="50555"/>
                    <a:pt x="105074" y="50555"/>
                  </a:cubicBezTo>
                  <a:cubicBezTo>
                    <a:pt x="103880" y="49444"/>
                    <a:pt x="103880" y="49444"/>
                    <a:pt x="103880" y="49444"/>
                  </a:cubicBezTo>
                  <a:cubicBezTo>
                    <a:pt x="102089" y="48333"/>
                    <a:pt x="102089" y="48333"/>
                    <a:pt x="102089" y="48333"/>
                  </a:cubicBezTo>
                  <a:cubicBezTo>
                    <a:pt x="100298" y="46666"/>
                    <a:pt x="100298" y="46666"/>
                    <a:pt x="100298" y="46666"/>
                  </a:cubicBezTo>
                  <a:cubicBezTo>
                    <a:pt x="98507" y="45000"/>
                    <a:pt x="98507" y="45000"/>
                    <a:pt x="98507" y="45000"/>
                  </a:cubicBezTo>
                  <a:cubicBezTo>
                    <a:pt x="94328" y="43333"/>
                    <a:pt x="94328" y="43333"/>
                    <a:pt x="94328" y="43333"/>
                  </a:cubicBezTo>
                  <a:cubicBezTo>
                    <a:pt x="91343" y="39444"/>
                    <a:pt x="91343" y="39444"/>
                    <a:pt x="91343" y="39444"/>
                  </a:cubicBezTo>
                  <a:cubicBezTo>
                    <a:pt x="87761" y="35000"/>
                    <a:pt x="87761" y="35000"/>
                    <a:pt x="87761" y="35000"/>
                  </a:cubicBezTo>
                  <a:cubicBezTo>
                    <a:pt x="84776" y="32777"/>
                    <a:pt x="84776" y="32777"/>
                    <a:pt x="84776" y="32777"/>
                  </a:cubicBezTo>
                  <a:cubicBezTo>
                    <a:pt x="75223" y="25555"/>
                    <a:pt x="75223" y="25555"/>
                    <a:pt x="75223" y="25555"/>
                  </a:cubicBezTo>
                  <a:cubicBezTo>
                    <a:pt x="72238" y="22222"/>
                    <a:pt x="72238" y="22222"/>
                    <a:pt x="72238" y="22222"/>
                  </a:cubicBezTo>
                  <a:cubicBezTo>
                    <a:pt x="69253" y="19444"/>
                    <a:pt x="69253" y="19444"/>
                    <a:pt x="69253" y="19444"/>
                  </a:cubicBezTo>
                  <a:cubicBezTo>
                    <a:pt x="68059" y="17222"/>
                    <a:pt x="68059" y="17222"/>
                    <a:pt x="68059" y="17222"/>
                  </a:cubicBezTo>
                  <a:cubicBezTo>
                    <a:pt x="66268" y="15000"/>
                    <a:pt x="66268" y="15000"/>
                    <a:pt x="66268" y="15000"/>
                  </a:cubicBezTo>
                  <a:cubicBezTo>
                    <a:pt x="64477" y="13333"/>
                    <a:pt x="64477" y="13333"/>
                    <a:pt x="64477" y="13333"/>
                  </a:cubicBezTo>
                  <a:cubicBezTo>
                    <a:pt x="57313" y="10555"/>
                    <a:pt x="57313" y="10555"/>
                    <a:pt x="57313" y="10555"/>
                  </a:cubicBezTo>
                  <a:cubicBezTo>
                    <a:pt x="56119" y="8888"/>
                    <a:pt x="56119" y="8888"/>
                    <a:pt x="56119" y="8888"/>
                  </a:cubicBezTo>
                  <a:cubicBezTo>
                    <a:pt x="54925" y="7777"/>
                    <a:pt x="54925" y="7777"/>
                    <a:pt x="54925" y="7777"/>
                  </a:cubicBezTo>
                  <a:cubicBezTo>
                    <a:pt x="54925" y="6111"/>
                    <a:pt x="54925" y="6111"/>
                    <a:pt x="54925" y="6111"/>
                  </a:cubicBezTo>
                  <a:cubicBezTo>
                    <a:pt x="57910" y="4444"/>
                    <a:pt x="57910" y="4444"/>
                    <a:pt x="57910" y="4444"/>
                  </a:cubicBezTo>
                  <a:cubicBezTo>
                    <a:pt x="60298" y="2777"/>
                    <a:pt x="60298" y="2777"/>
                    <a:pt x="60298" y="2777"/>
                  </a:cubicBezTo>
                  <a:cubicBezTo>
                    <a:pt x="61492" y="2222"/>
                    <a:pt x="61492" y="2222"/>
                    <a:pt x="61492" y="2222"/>
                  </a:cubicBezTo>
                  <a:cubicBezTo>
                    <a:pt x="61492" y="1111"/>
                    <a:pt x="61492" y="1111"/>
                    <a:pt x="61492" y="1111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0" y="5555"/>
                    <a:pt x="0" y="5555"/>
                    <a:pt x="0" y="5555"/>
                  </a:cubicBezTo>
                  <a:cubicBezTo>
                    <a:pt x="1791" y="13333"/>
                    <a:pt x="1791" y="13333"/>
                    <a:pt x="1791" y="13333"/>
                  </a:cubicBezTo>
                  <a:cubicBezTo>
                    <a:pt x="6567" y="32222"/>
                    <a:pt x="6567" y="32222"/>
                    <a:pt x="6567" y="32222"/>
                  </a:cubicBezTo>
                  <a:cubicBezTo>
                    <a:pt x="13731" y="54444"/>
                    <a:pt x="13731" y="54444"/>
                    <a:pt x="13731" y="54444"/>
                  </a:cubicBezTo>
                  <a:cubicBezTo>
                    <a:pt x="14925" y="59444"/>
                    <a:pt x="14925" y="59444"/>
                    <a:pt x="14925" y="59444"/>
                  </a:cubicBezTo>
                  <a:cubicBezTo>
                    <a:pt x="19701" y="67777"/>
                    <a:pt x="19701" y="67777"/>
                    <a:pt x="19701" y="67777"/>
                  </a:cubicBezTo>
                  <a:cubicBezTo>
                    <a:pt x="22686" y="71111"/>
                    <a:pt x="22686" y="71111"/>
                    <a:pt x="22686" y="71111"/>
                  </a:cubicBezTo>
                  <a:cubicBezTo>
                    <a:pt x="22686" y="73333"/>
                    <a:pt x="22686" y="73333"/>
                    <a:pt x="22686" y="73333"/>
                  </a:cubicBezTo>
                  <a:cubicBezTo>
                    <a:pt x="23283" y="76111"/>
                    <a:pt x="23283" y="76111"/>
                    <a:pt x="23283" y="76111"/>
                  </a:cubicBezTo>
                  <a:cubicBezTo>
                    <a:pt x="25074" y="77222"/>
                    <a:pt x="25074" y="77222"/>
                    <a:pt x="25074" y="77222"/>
                  </a:cubicBezTo>
                  <a:cubicBezTo>
                    <a:pt x="23880" y="80000"/>
                    <a:pt x="23880" y="80000"/>
                    <a:pt x="23880" y="80000"/>
                  </a:cubicBezTo>
                  <a:cubicBezTo>
                    <a:pt x="20895" y="81666"/>
                    <a:pt x="20895" y="81666"/>
                    <a:pt x="20895" y="81666"/>
                  </a:cubicBezTo>
                  <a:cubicBezTo>
                    <a:pt x="23283" y="83333"/>
                    <a:pt x="23283" y="83333"/>
                    <a:pt x="23283" y="83333"/>
                  </a:cubicBezTo>
                  <a:cubicBezTo>
                    <a:pt x="22686" y="86111"/>
                    <a:pt x="22686" y="86111"/>
                    <a:pt x="22686" y="86111"/>
                  </a:cubicBezTo>
                  <a:cubicBezTo>
                    <a:pt x="20895" y="87222"/>
                    <a:pt x="20895" y="87222"/>
                    <a:pt x="20895" y="87222"/>
                  </a:cubicBezTo>
                  <a:cubicBezTo>
                    <a:pt x="20895" y="90555"/>
                    <a:pt x="20895" y="90555"/>
                    <a:pt x="20895" y="90555"/>
                  </a:cubicBezTo>
                  <a:cubicBezTo>
                    <a:pt x="22089" y="95555"/>
                    <a:pt x="22089" y="95555"/>
                    <a:pt x="22089" y="95555"/>
                  </a:cubicBezTo>
                  <a:cubicBezTo>
                    <a:pt x="23283" y="97777"/>
                    <a:pt x="23283" y="97777"/>
                    <a:pt x="23283" y="97777"/>
                  </a:cubicBezTo>
                  <a:cubicBezTo>
                    <a:pt x="23880" y="101111"/>
                    <a:pt x="23880" y="101111"/>
                    <a:pt x="23880" y="101111"/>
                  </a:cubicBezTo>
                  <a:cubicBezTo>
                    <a:pt x="22686" y="102222"/>
                    <a:pt x="22686" y="102222"/>
                    <a:pt x="22686" y="102222"/>
                  </a:cubicBezTo>
                  <a:cubicBezTo>
                    <a:pt x="22089" y="103333"/>
                    <a:pt x="22089" y="103333"/>
                    <a:pt x="22089" y="103333"/>
                  </a:cubicBezTo>
                  <a:cubicBezTo>
                    <a:pt x="23283" y="105555"/>
                    <a:pt x="23283" y="105555"/>
                    <a:pt x="23283" y="105555"/>
                  </a:cubicBezTo>
                  <a:cubicBezTo>
                    <a:pt x="24477" y="107222"/>
                    <a:pt x="24477" y="107222"/>
                    <a:pt x="24477" y="107222"/>
                  </a:cubicBezTo>
                  <a:cubicBezTo>
                    <a:pt x="26865" y="110555"/>
                    <a:pt x="26865" y="110555"/>
                    <a:pt x="26865" y="110555"/>
                  </a:cubicBezTo>
                  <a:cubicBezTo>
                    <a:pt x="27462" y="111666"/>
                    <a:pt x="27462" y="111666"/>
                    <a:pt x="27462" y="111666"/>
                  </a:cubicBezTo>
                  <a:cubicBezTo>
                    <a:pt x="31044" y="118333"/>
                    <a:pt x="31044" y="118333"/>
                    <a:pt x="31044" y="118333"/>
                  </a:cubicBezTo>
                  <a:cubicBezTo>
                    <a:pt x="95522" y="115000"/>
                    <a:pt x="95522" y="115000"/>
                    <a:pt x="95522" y="115000"/>
                  </a:cubicBezTo>
                  <a:cubicBezTo>
                    <a:pt x="96119" y="120000"/>
                    <a:pt x="96119" y="120000"/>
                    <a:pt x="96119" y="120000"/>
                  </a:cubicBezTo>
                  <a:cubicBezTo>
                    <a:pt x="100895" y="120000"/>
                    <a:pt x="100895" y="120000"/>
                    <a:pt x="100895" y="120000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103283" y="107777"/>
                    <a:pt x="103283" y="107777"/>
                    <a:pt x="103283" y="107777"/>
                  </a:cubicBezTo>
                  <a:cubicBezTo>
                    <a:pt x="109253" y="108888"/>
                    <a:pt x="109253" y="108888"/>
                    <a:pt x="109253" y="108888"/>
                  </a:cubicBezTo>
                  <a:cubicBezTo>
                    <a:pt x="109850" y="107222"/>
                    <a:pt x="109850" y="107222"/>
                    <a:pt x="109850" y="107222"/>
                  </a:cubicBezTo>
                  <a:cubicBezTo>
                    <a:pt x="109850" y="107222"/>
                    <a:pt x="110447" y="105000"/>
                    <a:pt x="110447" y="105000"/>
                  </a:cubicBezTo>
                  <a:cubicBezTo>
                    <a:pt x="110447" y="104444"/>
                    <a:pt x="109850" y="104444"/>
                    <a:pt x="109850" y="104444"/>
                  </a:cubicBezTo>
                  <a:cubicBezTo>
                    <a:pt x="109850" y="104444"/>
                    <a:pt x="109253" y="103888"/>
                    <a:pt x="108656" y="103888"/>
                  </a:cubicBezTo>
                  <a:cubicBezTo>
                    <a:pt x="108059" y="103333"/>
                    <a:pt x="108059" y="102777"/>
                    <a:pt x="107462" y="102222"/>
                  </a:cubicBezTo>
                  <a:cubicBezTo>
                    <a:pt x="106865" y="101666"/>
                    <a:pt x="107462" y="101666"/>
                    <a:pt x="107462" y="101666"/>
                  </a:cubicBezTo>
                  <a:cubicBezTo>
                    <a:pt x="108656" y="101666"/>
                    <a:pt x="108656" y="101666"/>
                    <a:pt x="108656" y="101666"/>
                  </a:cubicBezTo>
                  <a:cubicBezTo>
                    <a:pt x="110447" y="101666"/>
                    <a:pt x="110447" y="101666"/>
                    <a:pt x="110447" y="101666"/>
                  </a:cubicBezTo>
                  <a:cubicBezTo>
                    <a:pt x="110447" y="101666"/>
                    <a:pt x="109850" y="100555"/>
                    <a:pt x="109850" y="99444"/>
                  </a:cubicBezTo>
                  <a:cubicBezTo>
                    <a:pt x="109253" y="98333"/>
                    <a:pt x="109253" y="98333"/>
                    <a:pt x="109253" y="98333"/>
                  </a:cubicBezTo>
                  <a:cubicBezTo>
                    <a:pt x="111044" y="97777"/>
                    <a:pt x="111044" y="97777"/>
                    <a:pt x="111044" y="97777"/>
                  </a:cubicBezTo>
                  <a:cubicBezTo>
                    <a:pt x="112238" y="96666"/>
                    <a:pt x="112238" y="96666"/>
                    <a:pt x="112238" y="96666"/>
                  </a:cubicBezTo>
                  <a:cubicBezTo>
                    <a:pt x="113432" y="93888"/>
                    <a:pt x="113432" y="93888"/>
                    <a:pt x="113432" y="93888"/>
                  </a:cubicBezTo>
                  <a:cubicBezTo>
                    <a:pt x="111641" y="93333"/>
                    <a:pt x="111641" y="93333"/>
                    <a:pt x="111641" y="93333"/>
                  </a:cubicBezTo>
                  <a:cubicBezTo>
                    <a:pt x="111641" y="93333"/>
                    <a:pt x="111641" y="92777"/>
                    <a:pt x="111641" y="92777"/>
                  </a:cubicBezTo>
                  <a:cubicBezTo>
                    <a:pt x="111641" y="92222"/>
                    <a:pt x="112238" y="92222"/>
                    <a:pt x="112238" y="91666"/>
                  </a:cubicBezTo>
                  <a:cubicBezTo>
                    <a:pt x="112238" y="91666"/>
                    <a:pt x="112835" y="91111"/>
                    <a:pt x="112835" y="91111"/>
                  </a:cubicBezTo>
                  <a:cubicBezTo>
                    <a:pt x="112835" y="89444"/>
                    <a:pt x="112835" y="89444"/>
                    <a:pt x="112835" y="89444"/>
                  </a:cubicBezTo>
                  <a:cubicBezTo>
                    <a:pt x="112835" y="85555"/>
                    <a:pt x="112835" y="85555"/>
                    <a:pt x="112835" y="85555"/>
                  </a:cubicBezTo>
                  <a:cubicBezTo>
                    <a:pt x="112835" y="83888"/>
                    <a:pt x="112835" y="83888"/>
                    <a:pt x="112835" y="83888"/>
                  </a:cubicBezTo>
                  <a:cubicBezTo>
                    <a:pt x="112835" y="83888"/>
                    <a:pt x="114029" y="83888"/>
                    <a:pt x="114626" y="83888"/>
                  </a:cubicBezTo>
                  <a:cubicBezTo>
                    <a:pt x="114626" y="83888"/>
                    <a:pt x="115820" y="84444"/>
                    <a:pt x="115820" y="84444"/>
                  </a:cubicBezTo>
                  <a:cubicBezTo>
                    <a:pt x="115820" y="84444"/>
                    <a:pt x="116417" y="83888"/>
                    <a:pt x="116417" y="83333"/>
                  </a:cubicBezTo>
                  <a:cubicBezTo>
                    <a:pt x="116417" y="83333"/>
                    <a:pt x="116417" y="83333"/>
                    <a:pt x="115223" y="82777"/>
                  </a:cubicBezTo>
                  <a:cubicBezTo>
                    <a:pt x="114626" y="82222"/>
                    <a:pt x="113432" y="81666"/>
                    <a:pt x="113432" y="81666"/>
                  </a:cubicBezTo>
                  <a:cubicBezTo>
                    <a:pt x="113432" y="81111"/>
                    <a:pt x="112835" y="80000"/>
                    <a:pt x="112835" y="80000"/>
                  </a:cubicBezTo>
                  <a:cubicBezTo>
                    <a:pt x="114029" y="80000"/>
                    <a:pt x="114029" y="80000"/>
                    <a:pt x="114029" y="80000"/>
                  </a:cubicBezTo>
                  <a:cubicBezTo>
                    <a:pt x="117014" y="80000"/>
                    <a:pt x="117014" y="80000"/>
                    <a:pt x="117014" y="80000"/>
                  </a:cubicBezTo>
                  <a:cubicBezTo>
                    <a:pt x="117611" y="78333"/>
                    <a:pt x="117611" y="78333"/>
                    <a:pt x="117611" y="78333"/>
                  </a:cubicBezTo>
                  <a:cubicBezTo>
                    <a:pt x="117611" y="78333"/>
                    <a:pt x="115223" y="78333"/>
                    <a:pt x="115223" y="78333"/>
                  </a:cubicBezTo>
                  <a:cubicBezTo>
                    <a:pt x="115223" y="78333"/>
                    <a:pt x="114029" y="77222"/>
                    <a:pt x="114029" y="77222"/>
                  </a:cubicBezTo>
                  <a:cubicBezTo>
                    <a:pt x="114626" y="76111"/>
                    <a:pt x="114626" y="76111"/>
                    <a:pt x="114626" y="76111"/>
                  </a:cubicBezTo>
                  <a:cubicBezTo>
                    <a:pt x="115223" y="76666"/>
                    <a:pt x="115223" y="76666"/>
                    <a:pt x="115223" y="76666"/>
                  </a:cubicBezTo>
                  <a:cubicBezTo>
                    <a:pt x="117611" y="76666"/>
                    <a:pt x="117611" y="76666"/>
                    <a:pt x="117611" y="76666"/>
                  </a:cubicBezTo>
                  <a:cubicBezTo>
                    <a:pt x="118805" y="76111"/>
                    <a:pt x="118805" y="76111"/>
                    <a:pt x="118805" y="76111"/>
                  </a:cubicBezTo>
                  <a:cubicBezTo>
                    <a:pt x="118805" y="74444"/>
                    <a:pt x="118805" y="74444"/>
                    <a:pt x="118805" y="74444"/>
                  </a:cubicBezTo>
                  <a:cubicBezTo>
                    <a:pt x="118805" y="73333"/>
                    <a:pt x="118805" y="73333"/>
                    <a:pt x="118805" y="73333"/>
                  </a:cubicBezTo>
                  <a:cubicBezTo>
                    <a:pt x="120000" y="72222"/>
                    <a:pt x="120000" y="72222"/>
                    <a:pt x="120000" y="72222"/>
                  </a:cubicBezTo>
                  <a:cubicBezTo>
                    <a:pt x="119402" y="71666"/>
                    <a:pt x="119402" y="71666"/>
                    <a:pt x="119402" y="71666"/>
                  </a:cubicBezTo>
                  <a:lnTo>
                    <a:pt x="118208" y="7111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9F9EA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4" name="Shape 1419">
              <a:extLst>
                <a:ext uri="{FF2B5EF4-FFF2-40B4-BE49-F238E27FC236}">
                  <a16:creationId xmlns:a16="http://schemas.microsoft.com/office/drawing/2014/main" id="{B67C8039-61F7-4439-9AFD-9DC84F5F771A}"/>
                </a:ext>
              </a:extLst>
            </p:cNvPr>
            <p:cNvSpPr/>
            <p:nvPr/>
          </p:nvSpPr>
          <p:spPr>
            <a:xfrm>
              <a:off x="7369189" y="2432959"/>
              <a:ext cx="418238" cy="234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129" y="109640"/>
                  </a:moveTo>
                  <a:lnTo>
                    <a:pt x="81774" y="101870"/>
                  </a:lnTo>
                  <a:lnTo>
                    <a:pt x="117580" y="88920"/>
                  </a:lnTo>
                  <a:lnTo>
                    <a:pt x="120000" y="87194"/>
                  </a:lnTo>
                  <a:lnTo>
                    <a:pt x="120000" y="84604"/>
                  </a:lnTo>
                  <a:lnTo>
                    <a:pt x="119032" y="80287"/>
                  </a:lnTo>
                  <a:lnTo>
                    <a:pt x="117580" y="76834"/>
                  </a:lnTo>
                  <a:lnTo>
                    <a:pt x="115645" y="74244"/>
                  </a:lnTo>
                  <a:lnTo>
                    <a:pt x="114677" y="74244"/>
                  </a:lnTo>
                  <a:lnTo>
                    <a:pt x="112258" y="71654"/>
                  </a:lnTo>
                  <a:lnTo>
                    <a:pt x="111774" y="69064"/>
                  </a:lnTo>
                  <a:lnTo>
                    <a:pt x="110322" y="67338"/>
                  </a:lnTo>
                  <a:lnTo>
                    <a:pt x="109354" y="63884"/>
                  </a:lnTo>
                  <a:lnTo>
                    <a:pt x="108387" y="62158"/>
                  </a:lnTo>
                  <a:lnTo>
                    <a:pt x="108387" y="60431"/>
                  </a:lnTo>
                  <a:lnTo>
                    <a:pt x="109354" y="58705"/>
                  </a:lnTo>
                  <a:lnTo>
                    <a:pt x="111290" y="60431"/>
                  </a:lnTo>
                  <a:lnTo>
                    <a:pt x="110322" y="57841"/>
                  </a:lnTo>
                  <a:lnTo>
                    <a:pt x="109354" y="55251"/>
                  </a:lnTo>
                  <a:lnTo>
                    <a:pt x="108387" y="54388"/>
                  </a:lnTo>
                  <a:lnTo>
                    <a:pt x="104032" y="51798"/>
                  </a:lnTo>
                  <a:lnTo>
                    <a:pt x="102096" y="46618"/>
                  </a:lnTo>
                  <a:lnTo>
                    <a:pt x="102096" y="45755"/>
                  </a:lnTo>
                  <a:lnTo>
                    <a:pt x="104032" y="47482"/>
                  </a:lnTo>
                  <a:lnTo>
                    <a:pt x="106451" y="48345"/>
                  </a:lnTo>
                  <a:lnTo>
                    <a:pt x="106935" y="50935"/>
                  </a:lnTo>
                  <a:lnTo>
                    <a:pt x="109838" y="51798"/>
                  </a:lnTo>
                  <a:lnTo>
                    <a:pt x="108870" y="48345"/>
                  </a:lnTo>
                  <a:lnTo>
                    <a:pt x="108870" y="44028"/>
                  </a:lnTo>
                  <a:lnTo>
                    <a:pt x="108870" y="41438"/>
                  </a:lnTo>
                  <a:lnTo>
                    <a:pt x="106935" y="42302"/>
                  </a:lnTo>
                  <a:lnTo>
                    <a:pt x="104032" y="38848"/>
                  </a:lnTo>
                  <a:lnTo>
                    <a:pt x="102580" y="35395"/>
                  </a:lnTo>
                  <a:lnTo>
                    <a:pt x="102096" y="35395"/>
                  </a:lnTo>
                  <a:lnTo>
                    <a:pt x="101612" y="37122"/>
                  </a:lnTo>
                  <a:lnTo>
                    <a:pt x="100161" y="37122"/>
                  </a:lnTo>
                  <a:lnTo>
                    <a:pt x="98225" y="33669"/>
                  </a:lnTo>
                  <a:lnTo>
                    <a:pt x="96290" y="31942"/>
                  </a:lnTo>
                  <a:lnTo>
                    <a:pt x="94354" y="31079"/>
                  </a:lnTo>
                  <a:lnTo>
                    <a:pt x="93387" y="31942"/>
                  </a:lnTo>
                  <a:lnTo>
                    <a:pt x="91935" y="32805"/>
                  </a:lnTo>
                  <a:lnTo>
                    <a:pt x="90967" y="31079"/>
                  </a:lnTo>
                  <a:lnTo>
                    <a:pt x="90967" y="21582"/>
                  </a:lnTo>
                  <a:lnTo>
                    <a:pt x="92419" y="20719"/>
                  </a:lnTo>
                  <a:lnTo>
                    <a:pt x="93387" y="18129"/>
                  </a:lnTo>
                  <a:lnTo>
                    <a:pt x="92903" y="14676"/>
                  </a:lnTo>
                  <a:lnTo>
                    <a:pt x="90967" y="12086"/>
                  </a:lnTo>
                  <a:lnTo>
                    <a:pt x="88548" y="8633"/>
                  </a:lnTo>
                  <a:lnTo>
                    <a:pt x="83709" y="3453"/>
                  </a:lnTo>
                  <a:lnTo>
                    <a:pt x="82741" y="4316"/>
                  </a:lnTo>
                  <a:lnTo>
                    <a:pt x="81290" y="6906"/>
                  </a:lnTo>
                  <a:lnTo>
                    <a:pt x="80322" y="6906"/>
                  </a:lnTo>
                  <a:lnTo>
                    <a:pt x="77419" y="4316"/>
                  </a:lnTo>
                  <a:lnTo>
                    <a:pt x="73064" y="0"/>
                  </a:lnTo>
                  <a:lnTo>
                    <a:pt x="73064" y="6906"/>
                  </a:lnTo>
                  <a:lnTo>
                    <a:pt x="72096" y="12949"/>
                  </a:lnTo>
                  <a:lnTo>
                    <a:pt x="71129" y="15539"/>
                  </a:lnTo>
                  <a:lnTo>
                    <a:pt x="69677" y="18129"/>
                  </a:lnTo>
                  <a:lnTo>
                    <a:pt x="67258" y="25899"/>
                  </a:lnTo>
                  <a:lnTo>
                    <a:pt x="66774" y="24172"/>
                  </a:lnTo>
                  <a:lnTo>
                    <a:pt x="65322" y="24172"/>
                  </a:lnTo>
                  <a:lnTo>
                    <a:pt x="64838" y="24172"/>
                  </a:lnTo>
                  <a:lnTo>
                    <a:pt x="64354" y="27625"/>
                  </a:lnTo>
                  <a:lnTo>
                    <a:pt x="63387" y="31079"/>
                  </a:lnTo>
                  <a:lnTo>
                    <a:pt x="61935" y="37985"/>
                  </a:lnTo>
                  <a:lnTo>
                    <a:pt x="61451" y="39712"/>
                  </a:lnTo>
                  <a:lnTo>
                    <a:pt x="60483" y="38848"/>
                  </a:lnTo>
                  <a:lnTo>
                    <a:pt x="58064" y="37122"/>
                  </a:lnTo>
                  <a:lnTo>
                    <a:pt x="56129" y="35395"/>
                  </a:lnTo>
                  <a:lnTo>
                    <a:pt x="55645" y="41438"/>
                  </a:lnTo>
                  <a:lnTo>
                    <a:pt x="54193" y="51798"/>
                  </a:lnTo>
                  <a:lnTo>
                    <a:pt x="52741" y="58705"/>
                  </a:lnTo>
                  <a:lnTo>
                    <a:pt x="50322" y="63021"/>
                  </a:lnTo>
                  <a:lnTo>
                    <a:pt x="49838" y="67338"/>
                  </a:lnTo>
                  <a:lnTo>
                    <a:pt x="50322" y="74244"/>
                  </a:lnTo>
                  <a:lnTo>
                    <a:pt x="48387" y="76834"/>
                  </a:lnTo>
                  <a:lnTo>
                    <a:pt x="43064" y="82014"/>
                  </a:lnTo>
                  <a:lnTo>
                    <a:pt x="39677" y="87194"/>
                  </a:lnTo>
                  <a:lnTo>
                    <a:pt x="35322" y="88920"/>
                  </a:lnTo>
                  <a:lnTo>
                    <a:pt x="33387" y="86330"/>
                  </a:lnTo>
                  <a:lnTo>
                    <a:pt x="30483" y="92374"/>
                  </a:lnTo>
                  <a:lnTo>
                    <a:pt x="29516" y="92374"/>
                  </a:lnTo>
                  <a:lnTo>
                    <a:pt x="27096" y="90647"/>
                  </a:lnTo>
                  <a:lnTo>
                    <a:pt x="24193" y="86330"/>
                  </a:lnTo>
                  <a:lnTo>
                    <a:pt x="23709" y="83741"/>
                  </a:lnTo>
                  <a:lnTo>
                    <a:pt x="22258" y="83741"/>
                  </a:lnTo>
                  <a:lnTo>
                    <a:pt x="21774" y="85467"/>
                  </a:lnTo>
                  <a:lnTo>
                    <a:pt x="20806" y="88920"/>
                  </a:lnTo>
                  <a:lnTo>
                    <a:pt x="18870" y="94100"/>
                  </a:lnTo>
                  <a:lnTo>
                    <a:pt x="13548" y="97553"/>
                  </a:lnTo>
                  <a:lnTo>
                    <a:pt x="12096" y="101870"/>
                  </a:lnTo>
                  <a:lnTo>
                    <a:pt x="10645" y="109640"/>
                  </a:lnTo>
                  <a:lnTo>
                    <a:pt x="8709" y="110503"/>
                  </a:lnTo>
                  <a:lnTo>
                    <a:pt x="7258" y="112230"/>
                  </a:lnTo>
                  <a:lnTo>
                    <a:pt x="4838" y="114820"/>
                  </a:lnTo>
                  <a:lnTo>
                    <a:pt x="2903" y="117410"/>
                  </a:lnTo>
                  <a:lnTo>
                    <a:pt x="0" y="120000"/>
                  </a:lnTo>
                  <a:lnTo>
                    <a:pt x="30967" y="114820"/>
                  </a:lnTo>
                  <a:lnTo>
                    <a:pt x="56129" y="10964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5" name="Shape 1420">
              <a:extLst>
                <a:ext uri="{FF2B5EF4-FFF2-40B4-BE49-F238E27FC236}">
                  <a16:creationId xmlns:a16="http://schemas.microsoft.com/office/drawing/2014/main" id="{E04014CB-2E26-47F1-AD47-B3B5EB8D00E0}"/>
                </a:ext>
              </a:extLst>
            </p:cNvPr>
            <p:cNvSpPr/>
            <p:nvPr/>
          </p:nvSpPr>
          <p:spPr>
            <a:xfrm>
              <a:off x="7406290" y="2750010"/>
              <a:ext cx="269831" cy="209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428"/>
                  </a:moveTo>
                  <a:cubicBezTo>
                    <a:pt x="59682" y="3265"/>
                    <a:pt x="59682" y="3265"/>
                    <a:pt x="59682" y="3265"/>
                  </a:cubicBezTo>
                  <a:cubicBezTo>
                    <a:pt x="55873" y="816"/>
                    <a:pt x="55873" y="816"/>
                    <a:pt x="55873" y="816"/>
                  </a:cubicBezTo>
                  <a:cubicBezTo>
                    <a:pt x="50158" y="0"/>
                    <a:pt x="50158" y="0"/>
                    <a:pt x="50158" y="0"/>
                  </a:cubicBezTo>
                  <a:cubicBezTo>
                    <a:pt x="45714" y="816"/>
                    <a:pt x="45714" y="816"/>
                    <a:pt x="45714" y="816"/>
                  </a:cubicBezTo>
                  <a:cubicBezTo>
                    <a:pt x="42539" y="3265"/>
                    <a:pt x="42539" y="3265"/>
                    <a:pt x="42539" y="3265"/>
                  </a:cubicBezTo>
                  <a:cubicBezTo>
                    <a:pt x="40634" y="4081"/>
                    <a:pt x="40634" y="4081"/>
                    <a:pt x="40634" y="4081"/>
                  </a:cubicBezTo>
                  <a:cubicBezTo>
                    <a:pt x="36825" y="4897"/>
                    <a:pt x="36825" y="4897"/>
                    <a:pt x="36825" y="4897"/>
                  </a:cubicBezTo>
                  <a:cubicBezTo>
                    <a:pt x="29206" y="3265"/>
                    <a:pt x="29206" y="3265"/>
                    <a:pt x="29206" y="3265"/>
                  </a:cubicBezTo>
                  <a:cubicBezTo>
                    <a:pt x="24761" y="3265"/>
                    <a:pt x="24761" y="3265"/>
                    <a:pt x="24761" y="3265"/>
                  </a:cubicBezTo>
                  <a:cubicBezTo>
                    <a:pt x="19682" y="4081"/>
                    <a:pt x="19682" y="4081"/>
                    <a:pt x="19682" y="4081"/>
                  </a:cubicBezTo>
                  <a:cubicBezTo>
                    <a:pt x="16507" y="5714"/>
                    <a:pt x="16507" y="5714"/>
                    <a:pt x="16507" y="5714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6984" y="16326"/>
                    <a:pt x="6984" y="16326"/>
                    <a:pt x="6984" y="16326"/>
                  </a:cubicBezTo>
                  <a:cubicBezTo>
                    <a:pt x="6984" y="17959"/>
                    <a:pt x="6984" y="17959"/>
                    <a:pt x="6984" y="17959"/>
                  </a:cubicBezTo>
                  <a:cubicBezTo>
                    <a:pt x="5714" y="18775"/>
                    <a:pt x="5714" y="18775"/>
                    <a:pt x="5714" y="18775"/>
                  </a:cubicBezTo>
                  <a:cubicBezTo>
                    <a:pt x="3174" y="21224"/>
                    <a:pt x="3174" y="21224"/>
                    <a:pt x="3174" y="21224"/>
                  </a:cubicBezTo>
                  <a:cubicBezTo>
                    <a:pt x="0" y="23673"/>
                    <a:pt x="0" y="23673"/>
                    <a:pt x="0" y="23673"/>
                  </a:cubicBezTo>
                  <a:cubicBezTo>
                    <a:pt x="0" y="26122"/>
                    <a:pt x="0" y="26122"/>
                    <a:pt x="0" y="26122"/>
                  </a:cubicBezTo>
                  <a:cubicBezTo>
                    <a:pt x="1269" y="27755"/>
                    <a:pt x="1269" y="27755"/>
                    <a:pt x="1269" y="27755"/>
                  </a:cubicBezTo>
                  <a:cubicBezTo>
                    <a:pt x="2539" y="30204"/>
                    <a:pt x="2539" y="30204"/>
                    <a:pt x="2539" y="30204"/>
                  </a:cubicBezTo>
                  <a:cubicBezTo>
                    <a:pt x="10158" y="34285"/>
                    <a:pt x="10158" y="34285"/>
                    <a:pt x="10158" y="34285"/>
                  </a:cubicBezTo>
                  <a:cubicBezTo>
                    <a:pt x="12063" y="36734"/>
                    <a:pt x="12063" y="36734"/>
                    <a:pt x="12063" y="36734"/>
                  </a:cubicBezTo>
                  <a:cubicBezTo>
                    <a:pt x="13968" y="40000"/>
                    <a:pt x="13968" y="40000"/>
                    <a:pt x="13968" y="40000"/>
                  </a:cubicBezTo>
                  <a:cubicBezTo>
                    <a:pt x="15238" y="43265"/>
                    <a:pt x="15238" y="43265"/>
                    <a:pt x="15238" y="43265"/>
                  </a:cubicBezTo>
                  <a:cubicBezTo>
                    <a:pt x="18412" y="47346"/>
                    <a:pt x="18412" y="47346"/>
                    <a:pt x="18412" y="47346"/>
                  </a:cubicBezTo>
                  <a:cubicBezTo>
                    <a:pt x="21587" y="52244"/>
                    <a:pt x="21587" y="52244"/>
                    <a:pt x="21587" y="52244"/>
                  </a:cubicBezTo>
                  <a:cubicBezTo>
                    <a:pt x="31746" y="62857"/>
                    <a:pt x="31746" y="62857"/>
                    <a:pt x="31746" y="62857"/>
                  </a:cubicBezTo>
                  <a:cubicBezTo>
                    <a:pt x="34920" y="66122"/>
                    <a:pt x="34920" y="66122"/>
                    <a:pt x="34920" y="66122"/>
                  </a:cubicBezTo>
                  <a:cubicBezTo>
                    <a:pt x="38730" y="72653"/>
                    <a:pt x="38730" y="72653"/>
                    <a:pt x="38730" y="72653"/>
                  </a:cubicBezTo>
                  <a:cubicBezTo>
                    <a:pt x="41904" y="78367"/>
                    <a:pt x="41904" y="78367"/>
                    <a:pt x="41904" y="78367"/>
                  </a:cubicBezTo>
                  <a:cubicBezTo>
                    <a:pt x="46349" y="80816"/>
                    <a:pt x="46349" y="80816"/>
                    <a:pt x="46349" y="80816"/>
                  </a:cubicBezTo>
                  <a:cubicBezTo>
                    <a:pt x="48253" y="83265"/>
                    <a:pt x="48253" y="83265"/>
                    <a:pt x="48253" y="83265"/>
                  </a:cubicBezTo>
                  <a:cubicBezTo>
                    <a:pt x="50158" y="85714"/>
                    <a:pt x="50158" y="85714"/>
                    <a:pt x="50158" y="85714"/>
                  </a:cubicBezTo>
                  <a:cubicBezTo>
                    <a:pt x="52063" y="87346"/>
                    <a:pt x="52063" y="87346"/>
                    <a:pt x="52063" y="87346"/>
                  </a:cubicBezTo>
                  <a:cubicBezTo>
                    <a:pt x="53333" y="88979"/>
                    <a:pt x="53333" y="88979"/>
                    <a:pt x="53333" y="88979"/>
                  </a:cubicBezTo>
                  <a:cubicBezTo>
                    <a:pt x="55238" y="93061"/>
                    <a:pt x="55238" y="93061"/>
                    <a:pt x="55238" y="93061"/>
                  </a:cubicBezTo>
                  <a:cubicBezTo>
                    <a:pt x="56507" y="95510"/>
                    <a:pt x="56507" y="95510"/>
                    <a:pt x="56507" y="95510"/>
                  </a:cubicBezTo>
                  <a:cubicBezTo>
                    <a:pt x="56507" y="97142"/>
                    <a:pt x="56507" y="97142"/>
                    <a:pt x="56507" y="97142"/>
                  </a:cubicBezTo>
                  <a:cubicBezTo>
                    <a:pt x="57142" y="99591"/>
                    <a:pt x="57142" y="99591"/>
                    <a:pt x="57142" y="99591"/>
                  </a:cubicBezTo>
                  <a:cubicBezTo>
                    <a:pt x="57777" y="101224"/>
                    <a:pt x="57777" y="101224"/>
                    <a:pt x="57777" y="101224"/>
                  </a:cubicBezTo>
                  <a:cubicBezTo>
                    <a:pt x="58412" y="101224"/>
                    <a:pt x="58412" y="101224"/>
                    <a:pt x="58412" y="101224"/>
                  </a:cubicBezTo>
                  <a:cubicBezTo>
                    <a:pt x="60317" y="102040"/>
                    <a:pt x="60317" y="102040"/>
                    <a:pt x="60317" y="102040"/>
                  </a:cubicBezTo>
                  <a:cubicBezTo>
                    <a:pt x="62222" y="103673"/>
                    <a:pt x="62222" y="103673"/>
                    <a:pt x="62222" y="103673"/>
                  </a:cubicBezTo>
                  <a:cubicBezTo>
                    <a:pt x="62222" y="104489"/>
                    <a:pt x="62222" y="104489"/>
                    <a:pt x="62222" y="104489"/>
                  </a:cubicBezTo>
                  <a:cubicBezTo>
                    <a:pt x="62222" y="106122"/>
                    <a:pt x="62222" y="106122"/>
                    <a:pt x="62222" y="106122"/>
                  </a:cubicBezTo>
                  <a:cubicBezTo>
                    <a:pt x="62857" y="108571"/>
                    <a:pt x="62857" y="108571"/>
                    <a:pt x="62857" y="108571"/>
                  </a:cubicBezTo>
                  <a:cubicBezTo>
                    <a:pt x="65396" y="111836"/>
                    <a:pt x="65396" y="111836"/>
                    <a:pt x="65396" y="111836"/>
                  </a:cubicBezTo>
                  <a:cubicBezTo>
                    <a:pt x="65396" y="112653"/>
                    <a:pt x="65396" y="112653"/>
                    <a:pt x="65396" y="112653"/>
                  </a:cubicBezTo>
                  <a:cubicBezTo>
                    <a:pt x="65396" y="115918"/>
                    <a:pt x="65396" y="115918"/>
                    <a:pt x="65396" y="115918"/>
                  </a:cubicBezTo>
                  <a:cubicBezTo>
                    <a:pt x="66031" y="118367"/>
                    <a:pt x="66031" y="118367"/>
                    <a:pt x="66031" y="118367"/>
                  </a:cubicBezTo>
                  <a:cubicBezTo>
                    <a:pt x="67301" y="119183"/>
                    <a:pt x="67301" y="119183"/>
                    <a:pt x="67301" y="119183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8571" y="115102"/>
                    <a:pt x="68571" y="115102"/>
                    <a:pt x="68571" y="115102"/>
                  </a:cubicBezTo>
                  <a:cubicBezTo>
                    <a:pt x="69841" y="114285"/>
                    <a:pt x="69841" y="114285"/>
                    <a:pt x="69841" y="114285"/>
                  </a:cubicBezTo>
                  <a:cubicBezTo>
                    <a:pt x="73015" y="114285"/>
                    <a:pt x="73015" y="114285"/>
                    <a:pt x="73015" y="114285"/>
                  </a:cubicBezTo>
                  <a:cubicBezTo>
                    <a:pt x="73650" y="114285"/>
                    <a:pt x="73650" y="114285"/>
                    <a:pt x="73650" y="114285"/>
                  </a:cubicBezTo>
                  <a:cubicBezTo>
                    <a:pt x="73650" y="114285"/>
                    <a:pt x="74920" y="113469"/>
                    <a:pt x="74920" y="113469"/>
                  </a:cubicBezTo>
                  <a:cubicBezTo>
                    <a:pt x="74920" y="112653"/>
                    <a:pt x="74285" y="111836"/>
                    <a:pt x="74285" y="111836"/>
                  </a:cubicBezTo>
                  <a:cubicBezTo>
                    <a:pt x="73650" y="111836"/>
                    <a:pt x="73650" y="111836"/>
                    <a:pt x="73650" y="111836"/>
                  </a:cubicBezTo>
                  <a:cubicBezTo>
                    <a:pt x="73650" y="111836"/>
                    <a:pt x="71111" y="111020"/>
                    <a:pt x="71111" y="111020"/>
                  </a:cubicBezTo>
                  <a:cubicBezTo>
                    <a:pt x="70476" y="111020"/>
                    <a:pt x="69841" y="109387"/>
                    <a:pt x="69841" y="109387"/>
                  </a:cubicBezTo>
                  <a:cubicBezTo>
                    <a:pt x="69841" y="108571"/>
                    <a:pt x="69841" y="108571"/>
                    <a:pt x="69841" y="108571"/>
                  </a:cubicBezTo>
                  <a:cubicBezTo>
                    <a:pt x="70476" y="105306"/>
                    <a:pt x="70476" y="105306"/>
                    <a:pt x="70476" y="105306"/>
                  </a:cubicBezTo>
                  <a:cubicBezTo>
                    <a:pt x="73015" y="107755"/>
                    <a:pt x="73015" y="107755"/>
                    <a:pt x="73015" y="107755"/>
                  </a:cubicBezTo>
                  <a:cubicBezTo>
                    <a:pt x="73650" y="108571"/>
                    <a:pt x="73650" y="108571"/>
                    <a:pt x="73650" y="108571"/>
                  </a:cubicBezTo>
                  <a:cubicBezTo>
                    <a:pt x="75555" y="110204"/>
                    <a:pt x="75555" y="110204"/>
                    <a:pt x="75555" y="110204"/>
                  </a:cubicBezTo>
                  <a:cubicBezTo>
                    <a:pt x="78095" y="109387"/>
                    <a:pt x="78095" y="109387"/>
                    <a:pt x="78095" y="109387"/>
                  </a:cubicBezTo>
                  <a:cubicBezTo>
                    <a:pt x="78730" y="104489"/>
                    <a:pt x="78730" y="104489"/>
                    <a:pt x="78730" y="104489"/>
                  </a:cubicBezTo>
                  <a:cubicBezTo>
                    <a:pt x="78730" y="103673"/>
                    <a:pt x="78730" y="103673"/>
                    <a:pt x="78730" y="103673"/>
                  </a:cubicBezTo>
                  <a:cubicBezTo>
                    <a:pt x="78095" y="100408"/>
                    <a:pt x="78095" y="100408"/>
                    <a:pt x="78095" y="100408"/>
                  </a:cubicBezTo>
                  <a:cubicBezTo>
                    <a:pt x="80000" y="100408"/>
                    <a:pt x="80000" y="100408"/>
                    <a:pt x="80000" y="100408"/>
                  </a:cubicBezTo>
                  <a:cubicBezTo>
                    <a:pt x="82539" y="100408"/>
                    <a:pt x="82539" y="100408"/>
                    <a:pt x="82539" y="100408"/>
                  </a:cubicBezTo>
                  <a:cubicBezTo>
                    <a:pt x="85714" y="97959"/>
                    <a:pt x="85714" y="97959"/>
                    <a:pt x="85714" y="97959"/>
                  </a:cubicBezTo>
                  <a:cubicBezTo>
                    <a:pt x="85714" y="97142"/>
                    <a:pt x="85714" y="97142"/>
                    <a:pt x="85714" y="97142"/>
                  </a:cubicBezTo>
                  <a:cubicBezTo>
                    <a:pt x="84444" y="96326"/>
                    <a:pt x="84444" y="96326"/>
                    <a:pt x="84444" y="96326"/>
                  </a:cubicBezTo>
                  <a:cubicBezTo>
                    <a:pt x="83174" y="96326"/>
                    <a:pt x="83174" y="96326"/>
                    <a:pt x="83174" y="96326"/>
                  </a:cubicBezTo>
                  <a:cubicBezTo>
                    <a:pt x="81904" y="95510"/>
                    <a:pt x="81904" y="95510"/>
                    <a:pt x="81904" y="95510"/>
                  </a:cubicBezTo>
                  <a:cubicBezTo>
                    <a:pt x="81904" y="93877"/>
                    <a:pt x="81904" y="93877"/>
                    <a:pt x="81904" y="93877"/>
                  </a:cubicBezTo>
                  <a:cubicBezTo>
                    <a:pt x="83809" y="93061"/>
                    <a:pt x="83809" y="93061"/>
                    <a:pt x="83809" y="93061"/>
                  </a:cubicBezTo>
                  <a:cubicBezTo>
                    <a:pt x="84444" y="93877"/>
                    <a:pt x="84444" y="93877"/>
                    <a:pt x="84444" y="93877"/>
                  </a:cubicBezTo>
                  <a:cubicBezTo>
                    <a:pt x="86349" y="95510"/>
                    <a:pt x="86349" y="95510"/>
                    <a:pt x="86349" y="95510"/>
                  </a:cubicBezTo>
                  <a:cubicBezTo>
                    <a:pt x="87619" y="95510"/>
                    <a:pt x="87619" y="95510"/>
                    <a:pt x="87619" y="95510"/>
                  </a:cubicBezTo>
                  <a:cubicBezTo>
                    <a:pt x="90158" y="93061"/>
                    <a:pt x="90158" y="93061"/>
                    <a:pt x="90158" y="93061"/>
                  </a:cubicBezTo>
                  <a:cubicBezTo>
                    <a:pt x="92063" y="89795"/>
                    <a:pt x="92063" y="89795"/>
                    <a:pt x="92063" y="89795"/>
                  </a:cubicBezTo>
                  <a:cubicBezTo>
                    <a:pt x="91428" y="87346"/>
                    <a:pt x="91428" y="87346"/>
                    <a:pt x="91428" y="87346"/>
                  </a:cubicBezTo>
                  <a:cubicBezTo>
                    <a:pt x="89523" y="85714"/>
                    <a:pt x="89523" y="85714"/>
                    <a:pt x="89523" y="85714"/>
                  </a:cubicBezTo>
                  <a:cubicBezTo>
                    <a:pt x="89523" y="84897"/>
                    <a:pt x="89523" y="84897"/>
                    <a:pt x="89523" y="84897"/>
                  </a:cubicBezTo>
                  <a:cubicBezTo>
                    <a:pt x="90793" y="84081"/>
                    <a:pt x="90793" y="84081"/>
                    <a:pt x="90793" y="84081"/>
                  </a:cubicBezTo>
                  <a:cubicBezTo>
                    <a:pt x="93333" y="85714"/>
                    <a:pt x="93333" y="85714"/>
                    <a:pt x="93333" y="85714"/>
                  </a:cubicBezTo>
                  <a:cubicBezTo>
                    <a:pt x="94603" y="84081"/>
                    <a:pt x="94603" y="84081"/>
                    <a:pt x="94603" y="84081"/>
                  </a:cubicBezTo>
                  <a:cubicBezTo>
                    <a:pt x="95873" y="81632"/>
                    <a:pt x="95873" y="81632"/>
                    <a:pt x="95873" y="81632"/>
                  </a:cubicBezTo>
                  <a:cubicBezTo>
                    <a:pt x="98412" y="75918"/>
                    <a:pt x="98412" y="75918"/>
                    <a:pt x="98412" y="75918"/>
                  </a:cubicBezTo>
                  <a:cubicBezTo>
                    <a:pt x="100952" y="73469"/>
                    <a:pt x="100952" y="73469"/>
                    <a:pt x="100952" y="73469"/>
                  </a:cubicBezTo>
                  <a:cubicBezTo>
                    <a:pt x="104126" y="72653"/>
                    <a:pt x="104126" y="72653"/>
                    <a:pt x="104126" y="72653"/>
                  </a:cubicBezTo>
                  <a:cubicBezTo>
                    <a:pt x="106031" y="68571"/>
                    <a:pt x="106031" y="68571"/>
                    <a:pt x="106031" y="68571"/>
                  </a:cubicBezTo>
                  <a:cubicBezTo>
                    <a:pt x="107301" y="66122"/>
                    <a:pt x="107301" y="66122"/>
                    <a:pt x="107301" y="66122"/>
                  </a:cubicBezTo>
                  <a:cubicBezTo>
                    <a:pt x="106031" y="64489"/>
                    <a:pt x="106031" y="64489"/>
                    <a:pt x="106031" y="64489"/>
                  </a:cubicBezTo>
                  <a:cubicBezTo>
                    <a:pt x="104761" y="61224"/>
                    <a:pt x="104761" y="61224"/>
                    <a:pt x="104761" y="61224"/>
                  </a:cubicBezTo>
                  <a:cubicBezTo>
                    <a:pt x="106031" y="61224"/>
                    <a:pt x="106031" y="61224"/>
                    <a:pt x="106031" y="61224"/>
                  </a:cubicBezTo>
                  <a:cubicBezTo>
                    <a:pt x="107301" y="61224"/>
                    <a:pt x="107301" y="61224"/>
                    <a:pt x="107301" y="61224"/>
                  </a:cubicBezTo>
                  <a:cubicBezTo>
                    <a:pt x="107301" y="58775"/>
                    <a:pt x="107301" y="58775"/>
                    <a:pt x="107301" y="58775"/>
                  </a:cubicBezTo>
                  <a:cubicBezTo>
                    <a:pt x="107936" y="57142"/>
                    <a:pt x="107936" y="57142"/>
                    <a:pt x="107936" y="57142"/>
                  </a:cubicBezTo>
                  <a:cubicBezTo>
                    <a:pt x="109841" y="53877"/>
                    <a:pt x="109841" y="53877"/>
                    <a:pt x="109841" y="53877"/>
                  </a:cubicBezTo>
                  <a:cubicBezTo>
                    <a:pt x="111111" y="48979"/>
                    <a:pt x="111111" y="48979"/>
                    <a:pt x="111111" y="48979"/>
                  </a:cubicBezTo>
                  <a:cubicBezTo>
                    <a:pt x="112380" y="45714"/>
                    <a:pt x="112380" y="45714"/>
                    <a:pt x="112380" y="45714"/>
                  </a:cubicBezTo>
                  <a:cubicBezTo>
                    <a:pt x="113015" y="44081"/>
                    <a:pt x="113015" y="44081"/>
                    <a:pt x="113015" y="44081"/>
                  </a:cubicBezTo>
                  <a:cubicBezTo>
                    <a:pt x="114285" y="42448"/>
                    <a:pt x="114285" y="42448"/>
                    <a:pt x="114285" y="42448"/>
                  </a:cubicBezTo>
                  <a:cubicBezTo>
                    <a:pt x="118730" y="37551"/>
                    <a:pt x="118730" y="37551"/>
                    <a:pt x="118730" y="37551"/>
                  </a:cubicBezTo>
                  <a:cubicBezTo>
                    <a:pt x="120000" y="35918"/>
                    <a:pt x="120000" y="35918"/>
                    <a:pt x="120000" y="35918"/>
                  </a:cubicBezTo>
                  <a:cubicBezTo>
                    <a:pt x="87619" y="4897"/>
                    <a:pt x="87619" y="4897"/>
                    <a:pt x="87619" y="4897"/>
                  </a:cubicBezTo>
                  <a:lnTo>
                    <a:pt x="62222" y="11428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6" name="Shape 1421">
              <a:extLst>
                <a:ext uri="{FF2B5EF4-FFF2-40B4-BE49-F238E27FC236}">
                  <a16:creationId xmlns:a16="http://schemas.microsoft.com/office/drawing/2014/main" id="{931036F7-66E0-4F21-8D80-4AB149584B1E}"/>
                </a:ext>
              </a:extLst>
            </p:cNvPr>
            <p:cNvSpPr/>
            <p:nvPr/>
          </p:nvSpPr>
          <p:spPr>
            <a:xfrm>
              <a:off x="7128028" y="2788799"/>
              <a:ext cx="212491" cy="3406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095" y="111683"/>
                  </a:moveTo>
                  <a:lnTo>
                    <a:pt x="37142" y="108712"/>
                  </a:lnTo>
                  <a:lnTo>
                    <a:pt x="33333" y="105742"/>
                  </a:lnTo>
                  <a:lnTo>
                    <a:pt x="31428" y="104554"/>
                  </a:lnTo>
                  <a:lnTo>
                    <a:pt x="31428" y="102772"/>
                  </a:lnTo>
                  <a:lnTo>
                    <a:pt x="34285" y="102178"/>
                  </a:lnTo>
                  <a:lnTo>
                    <a:pt x="40952" y="100990"/>
                  </a:lnTo>
                  <a:lnTo>
                    <a:pt x="48571" y="99801"/>
                  </a:lnTo>
                  <a:lnTo>
                    <a:pt x="120000" y="96237"/>
                  </a:lnTo>
                  <a:lnTo>
                    <a:pt x="119047" y="95643"/>
                  </a:lnTo>
                  <a:lnTo>
                    <a:pt x="115238" y="92673"/>
                  </a:lnTo>
                  <a:lnTo>
                    <a:pt x="114285" y="90891"/>
                  </a:lnTo>
                  <a:lnTo>
                    <a:pt x="112380" y="89108"/>
                  </a:lnTo>
                  <a:lnTo>
                    <a:pt x="113333" y="87920"/>
                  </a:lnTo>
                  <a:lnTo>
                    <a:pt x="115238" y="86732"/>
                  </a:lnTo>
                  <a:lnTo>
                    <a:pt x="114285" y="83762"/>
                  </a:lnTo>
                  <a:lnTo>
                    <a:pt x="112380" y="81980"/>
                  </a:lnTo>
                  <a:lnTo>
                    <a:pt x="110476" y="77227"/>
                  </a:lnTo>
                  <a:lnTo>
                    <a:pt x="110476" y="74257"/>
                  </a:lnTo>
                  <a:lnTo>
                    <a:pt x="113333" y="73069"/>
                  </a:lnTo>
                  <a:lnTo>
                    <a:pt x="114285" y="70693"/>
                  </a:lnTo>
                  <a:lnTo>
                    <a:pt x="110476" y="69504"/>
                  </a:lnTo>
                  <a:lnTo>
                    <a:pt x="115238" y="67722"/>
                  </a:lnTo>
                  <a:lnTo>
                    <a:pt x="116190" y="65346"/>
                  </a:lnTo>
                  <a:lnTo>
                    <a:pt x="114285" y="64158"/>
                  </a:lnTo>
                  <a:lnTo>
                    <a:pt x="113333" y="61782"/>
                  </a:lnTo>
                  <a:lnTo>
                    <a:pt x="113333" y="59405"/>
                  </a:lnTo>
                  <a:lnTo>
                    <a:pt x="109523" y="56435"/>
                  </a:lnTo>
                  <a:lnTo>
                    <a:pt x="102857" y="49306"/>
                  </a:lnTo>
                  <a:lnTo>
                    <a:pt x="100952" y="44554"/>
                  </a:lnTo>
                  <a:lnTo>
                    <a:pt x="91428" y="24356"/>
                  </a:lnTo>
                  <a:lnTo>
                    <a:pt x="84761" y="7128"/>
                  </a:lnTo>
                  <a:lnTo>
                    <a:pt x="82857" y="0"/>
                  </a:lnTo>
                  <a:lnTo>
                    <a:pt x="89523" y="0"/>
                  </a:lnTo>
                  <a:lnTo>
                    <a:pt x="89523" y="0"/>
                  </a:lnTo>
                  <a:lnTo>
                    <a:pt x="952" y="4158"/>
                  </a:lnTo>
                  <a:lnTo>
                    <a:pt x="952" y="8316"/>
                  </a:lnTo>
                  <a:lnTo>
                    <a:pt x="0" y="62970"/>
                  </a:lnTo>
                  <a:lnTo>
                    <a:pt x="0" y="92079"/>
                  </a:lnTo>
                  <a:lnTo>
                    <a:pt x="5714" y="116435"/>
                  </a:lnTo>
                  <a:lnTo>
                    <a:pt x="7619" y="116435"/>
                  </a:lnTo>
                  <a:lnTo>
                    <a:pt x="10476" y="117029"/>
                  </a:lnTo>
                  <a:lnTo>
                    <a:pt x="14285" y="117623"/>
                  </a:lnTo>
                  <a:lnTo>
                    <a:pt x="15238" y="115841"/>
                  </a:lnTo>
                  <a:lnTo>
                    <a:pt x="14285" y="113465"/>
                  </a:lnTo>
                  <a:lnTo>
                    <a:pt x="15238" y="111089"/>
                  </a:lnTo>
                  <a:lnTo>
                    <a:pt x="17142" y="109900"/>
                  </a:lnTo>
                  <a:lnTo>
                    <a:pt x="20000" y="109306"/>
                  </a:lnTo>
                  <a:lnTo>
                    <a:pt x="20952" y="110495"/>
                  </a:lnTo>
                  <a:lnTo>
                    <a:pt x="20952" y="112277"/>
                  </a:lnTo>
                  <a:lnTo>
                    <a:pt x="20000" y="113465"/>
                  </a:lnTo>
                  <a:lnTo>
                    <a:pt x="20952" y="114653"/>
                  </a:lnTo>
                  <a:lnTo>
                    <a:pt x="21904" y="115247"/>
                  </a:lnTo>
                  <a:lnTo>
                    <a:pt x="23809" y="115841"/>
                  </a:lnTo>
                  <a:lnTo>
                    <a:pt x="25714" y="117029"/>
                  </a:lnTo>
                  <a:lnTo>
                    <a:pt x="25714" y="118217"/>
                  </a:lnTo>
                  <a:lnTo>
                    <a:pt x="25714" y="118811"/>
                  </a:lnTo>
                  <a:lnTo>
                    <a:pt x="23809" y="120000"/>
                  </a:lnTo>
                  <a:lnTo>
                    <a:pt x="25714" y="119405"/>
                  </a:lnTo>
                  <a:lnTo>
                    <a:pt x="29523" y="118811"/>
                  </a:lnTo>
                  <a:lnTo>
                    <a:pt x="34285" y="118217"/>
                  </a:lnTo>
                  <a:lnTo>
                    <a:pt x="36190" y="117029"/>
                  </a:lnTo>
                  <a:lnTo>
                    <a:pt x="37142" y="117029"/>
                  </a:lnTo>
                  <a:lnTo>
                    <a:pt x="40952" y="116435"/>
                  </a:lnTo>
                  <a:lnTo>
                    <a:pt x="41904" y="115841"/>
                  </a:lnTo>
                  <a:lnTo>
                    <a:pt x="41904" y="115841"/>
                  </a:lnTo>
                  <a:lnTo>
                    <a:pt x="38095" y="11168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7" name="Shape 1422">
              <a:extLst>
                <a:ext uri="{FF2B5EF4-FFF2-40B4-BE49-F238E27FC236}">
                  <a16:creationId xmlns:a16="http://schemas.microsoft.com/office/drawing/2014/main" id="{F1EFD68B-AC77-4D3C-9830-A1E578076824}"/>
                </a:ext>
              </a:extLst>
            </p:cNvPr>
            <p:cNvSpPr/>
            <p:nvPr/>
          </p:nvSpPr>
          <p:spPr>
            <a:xfrm>
              <a:off x="6942518" y="2800603"/>
              <a:ext cx="195628" cy="3423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3" y="87487"/>
                  </a:moveTo>
                  <a:lnTo>
                    <a:pt x="113793" y="58522"/>
                  </a:lnTo>
                  <a:lnTo>
                    <a:pt x="114827" y="4137"/>
                  </a:lnTo>
                  <a:lnTo>
                    <a:pt x="114827" y="0"/>
                  </a:lnTo>
                  <a:lnTo>
                    <a:pt x="42413" y="2955"/>
                  </a:lnTo>
                  <a:lnTo>
                    <a:pt x="42413" y="2955"/>
                  </a:lnTo>
                  <a:lnTo>
                    <a:pt x="43448" y="4729"/>
                  </a:lnTo>
                  <a:lnTo>
                    <a:pt x="39310" y="5911"/>
                  </a:lnTo>
                  <a:lnTo>
                    <a:pt x="37241" y="7093"/>
                  </a:lnTo>
                  <a:lnTo>
                    <a:pt x="36206" y="8866"/>
                  </a:lnTo>
                  <a:lnTo>
                    <a:pt x="34137" y="10049"/>
                  </a:lnTo>
                  <a:lnTo>
                    <a:pt x="33103" y="10049"/>
                  </a:lnTo>
                  <a:lnTo>
                    <a:pt x="31034" y="13004"/>
                  </a:lnTo>
                  <a:lnTo>
                    <a:pt x="31034" y="15369"/>
                  </a:lnTo>
                  <a:lnTo>
                    <a:pt x="27931" y="18325"/>
                  </a:lnTo>
                  <a:lnTo>
                    <a:pt x="22758" y="21871"/>
                  </a:lnTo>
                  <a:lnTo>
                    <a:pt x="19655" y="23645"/>
                  </a:lnTo>
                  <a:lnTo>
                    <a:pt x="18620" y="26009"/>
                  </a:lnTo>
                  <a:lnTo>
                    <a:pt x="20689" y="26600"/>
                  </a:lnTo>
                  <a:lnTo>
                    <a:pt x="18620" y="28374"/>
                  </a:lnTo>
                  <a:lnTo>
                    <a:pt x="16551" y="30738"/>
                  </a:lnTo>
                  <a:lnTo>
                    <a:pt x="17586" y="31921"/>
                  </a:lnTo>
                  <a:lnTo>
                    <a:pt x="16551" y="31921"/>
                  </a:lnTo>
                  <a:lnTo>
                    <a:pt x="13448" y="34285"/>
                  </a:lnTo>
                  <a:lnTo>
                    <a:pt x="11379" y="36059"/>
                  </a:lnTo>
                  <a:lnTo>
                    <a:pt x="12413" y="36650"/>
                  </a:lnTo>
                  <a:lnTo>
                    <a:pt x="11379" y="37832"/>
                  </a:lnTo>
                  <a:lnTo>
                    <a:pt x="11379" y="39014"/>
                  </a:lnTo>
                  <a:lnTo>
                    <a:pt x="12413" y="39605"/>
                  </a:lnTo>
                  <a:lnTo>
                    <a:pt x="14482" y="41379"/>
                  </a:lnTo>
                  <a:lnTo>
                    <a:pt x="14482" y="42561"/>
                  </a:lnTo>
                  <a:lnTo>
                    <a:pt x="14482" y="46108"/>
                  </a:lnTo>
                  <a:lnTo>
                    <a:pt x="15517" y="47881"/>
                  </a:lnTo>
                  <a:lnTo>
                    <a:pt x="14482" y="49655"/>
                  </a:lnTo>
                  <a:lnTo>
                    <a:pt x="12413" y="52610"/>
                  </a:lnTo>
                  <a:lnTo>
                    <a:pt x="11379" y="52610"/>
                  </a:lnTo>
                  <a:lnTo>
                    <a:pt x="14482" y="53793"/>
                  </a:lnTo>
                  <a:lnTo>
                    <a:pt x="15517" y="55566"/>
                  </a:lnTo>
                  <a:lnTo>
                    <a:pt x="15517" y="56748"/>
                  </a:lnTo>
                  <a:lnTo>
                    <a:pt x="11379" y="57931"/>
                  </a:lnTo>
                  <a:lnTo>
                    <a:pt x="14482" y="59113"/>
                  </a:lnTo>
                  <a:lnTo>
                    <a:pt x="15517" y="60295"/>
                  </a:lnTo>
                  <a:lnTo>
                    <a:pt x="15517" y="60886"/>
                  </a:lnTo>
                  <a:lnTo>
                    <a:pt x="16551" y="63842"/>
                  </a:lnTo>
                  <a:lnTo>
                    <a:pt x="16551" y="65024"/>
                  </a:lnTo>
                  <a:lnTo>
                    <a:pt x="19655" y="66206"/>
                  </a:lnTo>
                  <a:lnTo>
                    <a:pt x="20689" y="67980"/>
                  </a:lnTo>
                  <a:lnTo>
                    <a:pt x="19655" y="72709"/>
                  </a:lnTo>
                  <a:lnTo>
                    <a:pt x="16551" y="74482"/>
                  </a:lnTo>
                  <a:lnTo>
                    <a:pt x="15517" y="74482"/>
                  </a:lnTo>
                  <a:lnTo>
                    <a:pt x="15517" y="76847"/>
                  </a:lnTo>
                  <a:lnTo>
                    <a:pt x="14482" y="78029"/>
                  </a:lnTo>
                  <a:lnTo>
                    <a:pt x="10344" y="81576"/>
                  </a:lnTo>
                  <a:lnTo>
                    <a:pt x="8275" y="82758"/>
                  </a:lnTo>
                  <a:lnTo>
                    <a:pt x="7241" y="86896"/>
                  </a:lnTo>
                  <a:lnTo>
                    <a:pt x="6206" y="88078"/>
                  </a:lnTo>
                  <a:lnTo>
                    <a:pt x="5172" y="88669"/>
                  </a:lnTo>
                  <a:lnTo>
                    <a:pt x="4137" y="90443"/>
                  </a:lnTo>
                  <a:lnTo>
                    <a:pt x="4137" y="91625"/>
                  </a:lnTo>
                  <a:lnTo>
                    <a:pt x="4137" y="94581"/>
                  </a:lnTo>
                  <a:lnTo>
                    <a:pt x="1034" y="95763"/>
                  </a:lnTo>
                  <a:lnTo>
                    <a:pt x="0" y="96945"/>
                  </a:lnTo>
                  <a:lnTo>
                    <a:pt x="0" y="98719"/>
                  </a:lnTo>
                  <a:lnTo>
                    <a:pt x="1034" y="101083"/>
                  </a:lnTo>
                  <a:lnTo>
                    <a:pt x="68275" y="99310"/>
                  </a:lnTo>
                  <a:lnTo>
                    <a:pt x="67241" y="108768"/>
                  </a:lnTo>
                  <a:lnTo>
                    <a:pt x="69310" y="111133"/>
                  </a:lnTo>
                  <a:lnTo>
                    <a:pt x="72413" y="113497"/>
                  </a:lnTo>
                  <a:lnTo>
                    <a:pt x="73448" y="117635"/>
                  </a:lnTo>
                  <a:lnTo>
                    <a:pt x="73448" y="120000"/>
                  </a:lnTo>
                  <a:lnTo>
                    <a:pt x="73448" y="120000"/>
                  </a:lnTo>
                  <a:lnTo>
                    <a:pt x="74482" y="120000"/>
                  </a:lnTo>
                  <a:lnTo>
                    <a:pt x="79655" y="118226"/>
                  </a:lnTo>
                  <a:lnTo>
                    <a:pt x="81724" y="117635"/>
                  </a:lnTo>
                  <a:lnTo>
                    <a:pt x="84827" y="116453"/>
                  </a:lnTo>
                  <a:lnTo>
                    <a:pt x="84827" y="114088"/>
                  </a:lnTo>
                  <a:lnTo>
                    <a:pt x="88965" y="114088"/>
                  </a:lnTo>
                  <a:lnTo>
                    <a:pt x="92068" y="114088"/>
                  </a:lnTo>
                  <a:lnTo>
                    <a:pt x="96206" y="113497"/>
                  </a:lnTo>
                  <a:lnTo>
                    <a:pt x="101379" y="112315"/>
                  </a:lnTo>
                  <a:lnTo>
                    <a:pt x="105517" y="112315"/>
                  </a:lnTo>
                  <a:lnTo>
                    <a:pt x="107586" y="112315"/>
                  </a:lnTo>
                  <a:lnTo>
                    <a:pt x="110689" y="112315"/>
                  </a:lnTo>
                  <a:lnTo>
                    <a:pt x="112758" y="112315"/>
                  </a:lnTo>
                  <a:lnTo>
                    <a:pt x="116896" y="113497"/>
                  </a:lnTo>
                  <a:lnTo>
                    <a:pt x="118965" y="112315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13793" y="8748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8" name="Shape 1423">
              <a:extLst>
                <a:ext uri="{FF2B5EF4-FFF2-40B4-BE49-F238E27FC236}">
                  <a16:creationId xmlns:a16="http://schemas.microsoft.com/office/drawing/2014/main" id="{E2FE64AE-D967-4B44-8FEF-E1F647505439}"/>
                </a:ext>
              </a:extLst>
            </p:cNvPr>
            <p:cNvSpPr/>
            <p:nvPr/>
          </p:nvSpPr>
          <p:spPr>
            <a:xfrm>
              <a:off x="7559757" y="2387425"/>
              <a:ext cx="242848" cy="1770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588" y="0"/>
                  </a:moveTo>
                  <a:cubicBezTo>
                    <a:pt x="0" y="23414"/>
                    <a:pt x="0" y="23414"/>
                    <a:pt x="0" y="23414"/>
                  </a:cubicBezTo>
                  <a:cubicBezTo>
                    <a:pt x="0" y="23414"/>
                    <a:pt x="0" y="23414"/>
                    <a:pt x="0" y="23414"/>
                  </a:cubicBezTo>
                  <a:cubicBezTo>
                    <a:pt x="2117" y="42926"/>
                    <a:pt x="2117" y="42926"/>
                    <a:pt x="2117" y="42926"/>
                  </a:cubicBezTo>
                  <a:cubicBezTo>
                    <a:pt x="4941" y="42926"/>
                    <a:pt x="4941" y="42926"/>
                    <a:pt x="4941" y="42926"/>
                  </a:cubicBezTo>
                  <a:cubicBezTo>
                    <a:pt x="11294" y="32195"/>
                    <a:pt x="11294" y="32195"/>
                    <a:pt x="11294" y="32195"/>
                  </a:cubicBezTo>
                  <a:cubicBezTo>
                    <a:pt x="15529" y="32195"/>
                    <a:pt x="15529" y="32195"/>
                    <a:pt x="15529" y="32195"/>
                  </a:cubicBezTo>
                  <a:cubicBezTo>
                    <a:pt x="19764" y="24390"/>
                    <a:pt x="19764" y="24390"/>
                    <a:pt x="19764" y="24390"/>
                  </a:cubicBezTo>
                  <a:cubicBezTo>
                    <a:pt x="21176" y="24390"/>
                    <a:pt x="21176" y="24390"/>
                    <a:pt x="21176" y="24390"/>
                  </a:cubicBezTo>
                  <a:cubicBezTo>
                    <a:pt x="21882" y="26341"/>
                    <a:pt x="21882" y="26341"/>
                    <a:pt x="21882" y="26341"/>
                  </a:cubicBezTo>
                  <a:cubicBezTo>
                    <a:pt x="26823" y="21463"/>
                    <a:pt x="26823" y="21463"/>
                    <a:pt x="26823" y="21463"/>
                  </a:cubicBezTo>
                  <a:cubicBezTo>
                    <a:pt x="28941" y="21463"/>
                    <a:pt x="28941" y="21463"/>
                    <a:pt x="28941" y="21463"/>
                  </a:cubicBezTo>
                  <a:cubicBezTo>
                    <a:pt x="34588" y="17560"/>
                    <a:pt x="34588" y="17560"/>
                    <a:pt x="34588" y="17560"/>
                  </a:cubicBezTo>
                  <a:cubicBezTo>
                    <a:pt x="44470" y="21463"/>
                    <a:pt x="44470" y="21463"/>
                    <a:pt x="44470" y="21463"/>
                  </a:cubicBezTo>
                  <a:cubicBezTo>
                    <a:pt x="47294" y="27317"/>
                    <a:pt x="47294" y="27317"/>
                    <a:pt x="47294" y="27317"/>
                  </a:cubicBezTo>
                  <a:cubicBezTo>
                    <a:pt x="49411" y="35121"/>
                    <a:pt x="49411" y="35121"/>
                    <a:pt x="49411" y="35121"/>
                  </a:cubicBezTo>
                  <a:cubicBezTo>
                    <a:pt x="50117" y="35121"/>
                    <a:pt x="50117" y="35121"/>
                    <a:pt x="50117" y="35121"/>
                  </a:cubicBezTo>
                  <a:cubicBezTo>
                    <a:pt x="58588" y="41951"/>
                    <a:pt x="58588" y="41951"/>
                    <a:pt x="58588" y="41951"/>
                  </a:cubicBezTo>
                  <a:cubicBezTo>
                    <a:pt x="62117" y="46829"/>
                    <a:pt x="62117" y="46829"/>
                    <a:pt x="62117" y="46829"/>
                  </a:cubicBezTo>
                  <a:cubicBezTo>
                    <a:pt x="65647" y="49756"/>
                    <a:pt x="65647" y="49756"/>
                    <a:pt x="65647" y="49756"/>
                  </a:cubicBezTo>
                  <a:cubicBezTo>
                    <a:pt x="66352" y="54634"/>
                    <a:pt x="66352" y="54634"/>
                    <a:pt x="66352" y="54634"/>
                  </a:cubicBezTo>
                  <a:cubicBezTo>
                    <a:pt x="64941" y="58536"/>
                    <a:pt x="64941" y="58536"/>
                    <a:pt x="64941" y="58536"/>
                  </a:cubicBezTo>
                  <a:cubicBezTo>
                    <a:pt x="62117" y="59512"/>
                    <a:pt x="62117" y="59512"/>
                    <a:pt x="62117" y="59512"/>
                  </a:cubicBezTo>
                  <a:cubicBezTo>
                    <a:pt x="62823" y="72195"/>
                    <a:pt x="62823" y="72195"/>
                    <a:pt x="62823" y="72195"/>
                  </a:cubicBezTo>
                  <a:cubicBezTo>
                    <a:pt x="64235" y="74146"/>
                    <a:pt x="64235" y="74146"/>
                    <a:pt x="64235" y="74146"/>
                  </a:cubicBezTo>
                  <a:cubicBezTo>
                    <a:pt x="66352" y="73170"/>
                    <a:pt x="66352" y="73170"/>
                    <a:pt x="66352" y="73170"/>
                  </a:cubicBezTo>
                  <a:cubicBezTo>
                    <a:pt x="68470" y="72195"/>
                    <a:pt x="68470" y="72195"/>
                    <a:pt x="68470" y="72195"/>
                  </a:cubicBezTo>
                  <a:cubicBezTo>
                    <a:pt x="71294" y="73170"/>
                    <a:pt x="71294" y="73170"/>
                    <a:pt x="71294" y="73170"/>
                  </a:cubicBezTo>
                  <a:cubicBezTo>
                    <a:pt x="72000" y="74146"/>
                    <a:pt x="72000" y="74146"/>
                    <a:pt x="72000" y="74146"/>
                  </a:cubicBezTo>
                  <a:cubicBezTo>
                    <a:pt x="74823" y="73170"/>
                    <a:pt x="74823" y="73170"/>
                    <a:pt x="74823" y="73170"/>
                  </a:cubicBezTo>
                  <a:cubicBezTo>
                    <a:pt x="84000" y="74146"/>
                    <a:pt x="84000" y="74146"/>
                    <a:pt x="84000" y="74146"/>
                  </a:cubicBezTo>
                  <a:cubicBezTo>
                    <a:pt x="86117" y="76097"/>
                    <a:pt x="86117" y="76097"/>
                    <a:pt x="86117" y="76097"/>
                  </a:cubicBezTo>
                  <a:cubicBezTo>
                    <a:pt x="88941" y="78048"/>
                    <a:pt x="88941" y="78048"/>
                    <a:pt x="88941" y="78048"/>
                  </a:cubicBezTo>
                  <a:cubicBezTo>
                    <a:pt x="91058" y="77073"/>
                    <a:pt x="91058" y="77073"/>
                    <a:pt x="91058" y="77073"/>
                  </a:cubicBezTo>
                  <a:cubicBezTo>
                    <a:pt x="89647" y="73170"/>
                    <a:pt x="89647" y="73170"/>
                    <a:pt x="89647" y="73170"/>
                  </a:cubicBezTo>
                  <a:cubicBezTo>
                    <a:pt x="87529" y="70243"/>
                    <a:pt x="87529" y="70243"/>
                    <a:pt x="87529" y="70243"/>
                  </a:cubicBezTo>
                  <a:cubicBezTo>
                    <a:pt x="87529" y="67317"/>
                    <a:pt x="87529" y="67317"/>
                    <a:pt x="87529" y="67317"/>
                  </a:cubicBezTo>
                  <a:cubicBezTo>
                    <a:pt x="87529" y="66341"/>
                    <a:pt x="87529" y="66341"/>
                    <a:pt x="87529" y="66341"/>
                  </a:cubicBezTo>
                  <a:cubicBezTo>
                    <a:pt x="83294" y="58536"/>
                    <a:pt x="83294" y="58536"/>
                    <a:pt x="83294" y="58536"/>
                  </a:cubicBezTo>
                  <a:cubicBezTo>
                    <a:pt x="81882" y="55609"/>
                    <a:pt x="81882" y="55609"/>
                    <a:pt x="81882" y="55609"/>
                  </a:cubicBezTo>
                  <a:cubicBezTo>
                    <a:pt x="81882" y="48780"/>
                    <a:pt x="81882" y="48780"/>
                    <a:pt x="81882" y="48780"/>
                  </a:cubicBezTo>
                  <a:cubicBezTo>
                    <a:pt x="81176" y="41951"/>
                    <a:pt x="81176" y="41951"/>
                    <a:pt x="81176" y="41951"/>
                  </a:cubicBezTo>
                  <a:cubicBezTo>
                    <a:pt x="81882" y="35121"/>
                    <a:pt x="81882" y="35121"/>
                    <a:pt x="81882" y="35121"/>
                  </a:cubicBezTo>
                  <a:cubicBezTo>
                    <a:pt x="79764" y="30243"/>
                    <a:pt x="79764" y="30243"/>
                    <a:pt x="79764" y="30243"/>
                  </a:cubicBezTo>
                  <a:cubicBezTo>
                    <a:pt x="78352" y="27317"/>
                    <a:pt x="78352" y="27317"/>
                    <a:pt x="78352" y="27317"/>
                  </a:cubicBezTo>
                  <a:cubicBezTo>
                    <a:pt x="81176" y="27317"/>
                    <a:pt x="81176" y="27317"/>
                    <a:pt x="81176" y="27317"/>
                  </a:cubicBezTo>
                  <a:cubicBezTo>
                    <a:pt x="83294" y="21463"/>
                    <a:pt x="83294" y="21463"/>
                    <a:pt x="83294" y="21463"/>
                  </a:cubicBezTo>
                  <a:cubicBezTo>
                    <a:pt x="87529" y="17560"/>
                    <a:pt x="87529" y="17560"/>
                    <a:pt x="87529" y="17560"/>
                  </a:cubicBezTo>
                  <a:cubicBezTo>
                    <a:pt x="89647" y="11707"/>
                    <a:pt x="89647" y="11707"/>
                    <a:pt x="89647" y="11707"/>
                  </a:cubicBezTo>
                  <a:cubicBezTo>
                    <a:pt x="91058" y="12682"/>
                    <a:pt x="91058" y="12682"/>
                    <a:pt x="91058" y="12682"/>
                  </a:cubicBezTo>
                  <a:cubicBezTo>
                    <a:pt x="90352" y="19512"/>
                    <a:pt x="90352" y="19512"/>
                    <a:pt x="90352" y="19512"/>
                  </a:cubicBezTo>
                  <a:cubicBezTo>
                    <a:pt x="88235" y="20487"/>
                    <a:pt x="88235" y="20487"/>
                    <a:pt x="88235" y="20487"/>
                  </a:cubicBezTo>
                  <a:cubicBezTo>
                    <a:pt x="86823" y="26341"/>
                    <a:pt x="86823" y="26341"/>
                    <a:pt x="86823" y="26341"/>
                  </a:cubicBezTo>
                  <a:cubicBezTo>
                    <a:pt x="86823" y="30243"/>
                    <a:pt x="86823" y="30243"/>
                    <a:pt x="86823" y="30243"/>
                  </a:cubicBezTo>
                  <a:cubicBezTo>
                    <a:pt x="89647" y="30243"/>
                    <a:pt x="89647" y="30243"/>
                    <a:pt x="89647" y="30243"/>
                  </a:cubicBezTo>
                  <a:cubicBezTo>
                    <a:pt x="86117" y="35121"/>
                    <a:pt x="86117" y="35121"/>
                    <a:pt x="86117" y="35121"/>
                  </a:cubicBezTo>
                  <a:cubicBezTo>
                    <a:pt x="84705" y="38048"/>
                    <a:pt x="84705" y="38048"/>
                    <a:pt x="84705" y="38048"/>
                  </a:cubicBezTo>
                  <a:cubicBezTo>
                    <a:pt x="88941" y="40000"/>
                    <a:pt x="88941" y="40000"/>
                    <a:pt x="88941" y="40000"/>
                  </a:cubicBezTo>
                  <a:cubicBezTo>
                    <a:pt x="90352" y="40975"/>
                    <a:pt x="90352" y="40975"/>
                    <a:pt x="90352" y="40975"/>
                  </a:cubicBezTo>
                  <a:cubicBezTo>
                    <a:pt x="92470" y="44878"/>
                    <a:pt x="92470" y="44878"/>
                    <a:pt x="92470" y="44878"/>
                  </a:cubicBezTo>
                  <a:cubicBezTo>
                    <a:pt x="91764" y="45853"/>
                    <a:pt x="91764" y="45853"/>
                    <a:pt x="91764" y="45853"/>
                  </a:cubicBezTo>
                  <a:cubicBezTo>
                    <a:pt x="94588" y="49756"/>
                    <a:pt x="94588" y="49756"/>
                    <a:pt x="94588" y="49756"/>
                  </a:cubicBezTo>
                  <a:cubicBezTo>
                    <a:pt x="94588" y="51707"/>
                    <a:pt x="94588" y="51707"/>
                    <a:pt x="94588" y="51707"/>
                  </a:cubicBezTo>
                  <a:cubicBezTo>
                    <a:pt x="91764" y="55609"/>
                    <a:pt x="91764" y="55609"/>
                    <a:pt x="91764" y="55609"/>
                  </a:cubicBezTo>
                  <a:cubicBezTo>
                    <a:pt x="89647" y="55609"/>
                    <a:pt x="89647" y="55609"/>
                    <a:pt x="89647" y="55609"/>
                  </a:cubicBezTo>
                  <a:cubicBezTo>
                    <a:pt x="90352" y="59512"/>
                    <a:pt x="90352" y="59512"/>
                    <a:pt x="90352" y="59512"/>
                  </a:cubicBezTo>
                  <a:cubicBezTo>
                    <a:pt x="89647" y="61463"/>
                    <a:pt x="89647" y="61463"/>
                    <a:pt x="89647" y="61463"/>
                  </a:cubicBezTo>
                  <a:cubicBezTo>
                    <a:pt x="91058" y="63414"/>
                    <a:pt x="91058" y="63414"/>
                    <a:pt x="91058" y="63414"/>
                  </a:cubicBezTo>
                  <a:cubicBezTo>
                    <a:pt x="93882" y="64390"/>
                    <a:pt x="93882" y="64390"/>
                    <a:pt x="93882" y="64390"/>
                  </a:cubicBezTo>
                  <a:cubicBezTo>
                    <a:pt x="98117" y="64390"/>
                    <a:pt x="98117" y="64390"/>
                    <a:pt x="98117" y="64390"/>
                  </a:cubicBezTo>
                  <a:cubicBezTo>
                    <a:pt x="100941" y="67317"/>
                    <a:pt x="100941" y="67317"/>
                    <a:pt x="100941" y="67317"/>
                  </a:cubicBezTo>
                  <a:cubicBezTo>
                    <a:pt x="103058" y="73170"/>
                    <a:pt x="103058" y="73170"/>
                    <a:pt x="103058" y="73170"/>
                  </a:cubicBezTo>
                  <a:cubicBezTo>
                    <a:pt x="104470" y="78048"/>
                    <a:pt x="104470" y="78048"/>
                    <a:pt x="104470" y="78048"/>
                  </a:cubicBezTo>
                  <a:cubicBezTo>
                    <a:pt x="103764" y="79024"/>
                    <a:pt x="103764" y="79024"/>
                    <a:pt x="103764" y="79024"/>
                  </a:cubicBezTo>
                  <a:cubicBezTo>
                    <a:pt x="105882" y="81951"/>
                    <a:pt x="105882" y="81951"/>
                    <a:pt x="105882" y="81951"/>
                  </a:cubicBezTo>
                  <a:cubicBezTo>
                    <a:pt x="107294" y="86829"/>
                    <a:pt x="107294" y="86829"/>
                    <a:pt x="107294" y="86829"/>
                  </a:cubicBezTo>
                  <a:cubicBezTo>
                    <a:pt x="105176" y="95609"/>
                    <a:pt x="105176" y="95609"/>
                    <a:pt x="105176" y="95609"/>
                  </a:cubicBezTo>
                  <a:cubicBezTo>
                    <a:pt x="104470" y="101463"/>
                    <a:pt x="104470" y="101463"/>
                    <a:pt x="104470" y="101463"/>
                  </a:cubicBezTo>
                  <a:cubicBezTo>
                    <a:pt x="104470" y="111219"/>
                    <a:pt x="104470" y="111219"/>
                    <a:pt x="104470" y="111219"/>
                  </a:cubicBezTo>
                  <a:cubicBezTo>
                    <a:pt x="105176" y="117073"/>
                    <a:pt x="105176" y="117073"/>
                    <a:pt x="105176" y="117073"/>
                  </a:cubicBezTo>
                  <a:cubicBezTo>
                    <a:pt x="106588" y="120000"/>
                    <a:pt x="106588" y="120000"/>
                    <a:pt x="106588" y="120000"/>
                  </a:cubicBezTo>
                  <a:cubicBezTo>
                    <a:pt x="108000" y="113170"/>
                    <a:pt x="108000" y="113170"/>
                    <a:pt x="108000" y="113170"/>
                  </a:cubicBezTo>
                  <a:cubicBezTo>
                    <a:pt x="108705" y="102439"/>
                    <a:pt x="108705" y="102439"/>
                    <a:pt x="108705" y="102439"/>
                  </a:cubicBezTo>
                  <a:cubicBezTo>
                    <a:pt x="110823" y="99512"/>
                    <a:pt x="110823" y="99512"/>
                    <a:pt x="110823" y="99512"/>
                  </a:cubicBezTo>
                  <a:cubicBezTo>
                    <a:pt x="110823" y="96585"/>
                    <a:pt x="110823" y="96585"/>
                    <a:pt x="110823" y="96585"/>
                  </a:cubicBezTo>
                  <a:cubicBezTo>
                    <a:pt x="110823" y="94634"/>
                    <a:pt x="110823" y="94634"/>
                    <a:pt x="110823" y="94634"/>
                  </a:cubicBezTo>
                  <a:cubicBezTo>
                    <a:pt x="112941" y="92682"/>
                    <a:pt x="112941" y="92682"/>
                    <a:pt x="112941" y="92682"/>
                  </a:cubicBezTo>
                  <a:cubicBezTo>
                    <a:pt x="115058" y="88780"/>
                    <a:pt x="115058" y="88780"/>
                    <a:pt x="115058" y="88780"/>
                  </a:cubicBezTo>
                  <a:cubicBezTo>
                    <a:pt x="115058" y="80000"/>
                    <a:pt x="115058" y="80000"/>
                    <a:pt x="115058" y="80000"/>
                  </a:cubicBezTo>
                  <a:cubicBezTo>
                    <a:pt x="115058" y="77073"/>
                    <a:pt x="115058" y="77073"/>
                    <a:pt x="115058" y="77073"/>
                  </a:cubicBezTo>
                  <a:cubicBezTo>
                    <a:pt x="115058" y="73170"/>
                    <a:pt x="115058" y="73170"/>
                    <a:pt x="115058" y="73170"/>
                  </a:cubicBezTo>
                  <a:cubicBezTo>
                    <a:pt x="117882" y="69268"/>
                    <a:pt x="117882" y="69268"/>
                    <a:pt x="117882" y="69268"/>
                  </a:cubicBezTo>
                  <a:cubicBezTo>
                    <a:pt x="118588" y="72195"/>
                    <a:pt x="118588" y="72195"/>
                    <a:pt x="118588" y="72195"/>
                  </a:cubicBezTo>
                  <a:cubicBezTo>
                    <a:pt x="117882" y="75121"/>
                    <a:pt x="117882" y="75121"/>
                    <a:pt x="117882" y="75121"/>
                  </a:cubicBezTo>
                  <a:cubicBezTo>
                    <a:pt x="117882" y="75121"/>
                    <a:pt x="116470" y="78048"/>
                    <a:pt x="116470" y="78048"/>
                  </a:cubicBezTo>
                  <a:cubicBezTo>
                    <a:pt x="117176" y="79024"/>
                    <a:pt x="118588" y="80000"/>
                    <a:pt x="118588" y="80000"/>
                  </a:cubicBezTo>
                  <a:cubicBezTo>
                    <a:pt x="120000" y="75121"/>
                    <a:pt x="120000" y="75121"/>
                    <a:pt x="120000" y="75121"/>
                  </a:cubicBezTo>
                  <a:cubicBezTo>
                    <a:pt x="120000" y="66341"/>
                    <a:pt x="120000" y="66341"/>
                    <a:pt x="120000" y="66341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04470" y="55609"/>
                    <a:pt x="104470" y="55609"/>
                    <a:pt x="104470" y="55609"/>
                  </a:cubicBezTo>
                  <a:lnTo>
                    <a:pt x="94588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9" name="Shape 1424">
              <a:extLst>
                <a:ext uri="{FF2B5EF4-FFF2-40B4-BE49-F238E27FC236}">
                  <a16:creationId xmlns:a16="http://schemas.microsoft.com/office/drawing/2014/main" id="{0C01B126-07A8-4A4B-AF13-8F04A23858AE}"/>
                </a:ext>
              </a:extLst>
            </p:cNvPr>
            <p:cNvSpPr/>
            <p:nvPr/>
          </p:nvSpPr>
          <p:spPr>
            <a:xfrm>
              <a:off x="7411350" y="2367189"/>
              <a:ext cx="249594" cy="246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7" y="111780"/>
                  </a:moveTo>
                  <a:lnTo>
                    <a:pt x="19459" y="111780"/>
                  </a:lnTo>
                  <a:lnTo>
                    <a:pt x="20270" y="114246"/>
                  </a:lnTo>
                  <a:lnTo>
                    <a:pt x="25135" y="118356"/>
                  </a:lnTo>
                  <a:lnTo>
                    <a:pt x="29189" y="119999"/>
                  </a:lnTo>
                  <a:lnTo>
                    <a:pt x="30810" y="119999"/>
                  </a:lnTo>
                  <a:lnTo>
                    <a:pt x="35675" y="114246"/>
                  </a:lnTo>
                  <a:lnTo>
                    <a:pt x="38918" y="116712"/>
                  </a:lnTo>
                  <a:lnTo>
                    <a:pt x="46216" y="115068"/>
                  </a:lnTo>
                  <a:lnTo>
                    <a:pt x="51891" y="110136"/>
                  </a:lnTo>
                  <a:lnTo>
                    <a:pt x="60810" y="105205"/>
                  </a:lnTo>
                  <a:lnTo>
                    <a:pt x="64054" y="102739"/>
                  </a:lnTo>
                  <a:lnTo>
                    <a:pt x="63243" y="96164"/>
                  </a:lnTo>
                  <a:lnTo>
                    <a:pt x="64054" y="92054"/>
                  </a:lnTo>
                  <a:lnTo>
                    <a:pt x="68108" y="87945"/>
                  </a:lnTo>
                  <a:lnTo>
                    <a:pt x="70540" y="81369"/>
                  </a:lnTo>
                  <a:lnTo>
                    <a:pt x="72972" y="71506"/>
                  </a:lnTo>
                  <a:lnTo>
                    <a:pt x="73783" y="65753"/>
                  </a:lnTo>
                  <a:lnTo>
                    <a:pt x="77027" y="67397"/>
                  </a:lnTo>
                  <a:lnTo>
                    <a:pt x="81081" y="69041"/>
                  </a:lnTo>
                  <a:lnTo>
                    <a:pt x="82702" y="69863"/>
                  </a:lnTo>
                  <a:lnTo>
                    <a:pt x="83513" y="68219"/>
                  </a:lnTo>
                  <a:lnTo>
                    <a:pt x="85945" y="61643"/>
                  </a:lnTo>
                  <a:lnTo>
                    <a:pt x="87567" y="58356"/>
                  </a:lnTo>
                  <a:lnTo>
                    <a:pt x="88378" y="55068"/>
                  </a:lnTo>
                  <a:lnTo>
                    <a:pt x="89189" y="55068"/>
                  </a:lnTo>
                  <a:lnTo>
                    <a:pt x="91621" y="55068"/>
                  </a:lnTo>
                  <a:lnTo>
                    <a:pt x="92432" y="56712"/>
                  </a:lnTo>
                  <a:lnTo>
                    <a:pt x="96486" y="49315"/>
                  </a:lnTo>
                  <a:lnTo>
                    <a:pt x="98918" y="46849"/>
                  </a:lnTo>
                  <a:lnTo>
                    <a:pt x="100540" y="44383"/>
                  </a:lnTo>
                  <a:lnTo>
                    <a:pt x="102162" y="38630"/>
                  </a:lnTo>
                  <a:lnTo>
                    <a:pt x="102162" y="32054"/>
                  </a:lnTo>
                  <a:lnTo>
                    <a:pt x="109459" y="36164"/>
                  </a:lnTo>
                  <a:lnTo>
                    <a:pt x="114324" y="38630"/>
                  </a:lnTo>
                  <a:lnTo>
                    <a:pt x="115945" y="38630"/>
                  </a:lnTo>
                  <a:lnTo>
                    <a:pt x="118378" y="36164"/>
                  </a:lnTo>
                  <a:lnTo>
                    <a:pt x="120000" y="35342"/>
                  </a:lnTo>
                  <a:lnTo>
                    <a:pt x="119189" y="35342"/>
                  </a:lnTo>
                  <a:lnTo>
                    <a:pt x="117567" y="29589"/>
                  </a:lnTo>
                  <a:lnTo>
                    <a:pt x="114324" y="25479"/>
                  </a:lnTo>
                  <a:lnTo>
                    <a:pt x="105405" y="23013"/>
                  </a:lnTo>
                  <a:lnTo>
                    <a:pt x="99729" y="25479"/>
                  </a:lnTo>
                  <a:lnTo>
                    <a:pt x="97297" y="25479"/>
                  </a:lnTo>
                  <a:lnTo>
                    <a:pt x="92432" y="28767"/>
                  </a:lnTo>
                  <a:lnTo>
                    <a:pt x="91621" y="27945"/>
                  </a:lnTo>
                  <a:lnTo>
                    <a:pt x="90810" y="27945"/>
                  </a:lnTo>
                  <a:lnTo>
                    <a:pt x="86756" y="32876"/>
                  </a:lnTo>
                  <a:lnTo>
                    <a:pt x="82702" y="32876"/>
                  </a:lnTo>
                  <a:lnTo>
                    <a:pt x="76216" y="41095"/>
                  </a:lnTo>
                  <a:lnTo>
                    <a:pt x="73783" y="41095"/>
                  </a:lnTo>
                  <a:lnTo>
                    <a:pt x="71351" y="27123"/>
                  </a:lnTo>
                  <a:lnTo>
                    <a:pt x="46216" y="32054"/>
                  </a:lnTo>
                  <a:lnTo>
                    <a:pt x="41351" y="0"/>
                  </a:lnTo>
                  <a:lnTo>
                    <a:pt x="38918" y="0"/>
                  </a:lnTo>
                  <a:lnTo>
                    <a:pt x="38108" y="2465"/>
                  </a:lnTo>
                  <a:lnTo>
                    <a:pt x="38918" y="4931"/>
                  </a:lnTo>
                  <a:lnTo>
                    <a:pt x="38918" y="5753"/>
                  </a:lnTo>
                  <a:lnTo>
                    <a:pt x="38918" y="12328"/>
                  </a:lnTo>
                  <a:lnTo>
                    <a:pt x="38918" y="15616"/>
                  </a:lnTo>
                  <a:lnTo>
                    <a:pt x="38108" y="18082"/>
                  </a:lnTo>
                  <a:lnTo>
                    <a:pt x="38108" y="23013"/>
                  </a:lnTo>
                  <a:lnTo>
                    <a:pt x="37297" y="29589"/>
                  </a:lnTo>
                  <a:lnTo>
                    <a:pt x="37297" y="32054"/>
                  </a:lnTo>
                  <a:lnTo>
                    <a:pt x="35675" y="36164"/>
                  </a:lnTo>
                  <a:lnTo>
                    <a:pt x="29189" y="41917"/>
                  </a:lnTo>
                  <a:lnTo>
                    <a:pt x="26756" y="45205"/>
                  </a:lnTo>
                  <a:lnTo>
                    <a:pt x="22702" y="45205"/>
                  </a:lnTo>
                  <a:lnTo>
                    <a:pt x="19459" y="50136"/>
                  </a:lnTo>
                  <a:lnTo>
                    <a:pt x="17027" y="53424"/>
                  </a:lnTo>
                  <a:lnTo>
                    <a:pt x="16216" y="61643"/>
                  </a:lnTo>
                  <a:lnTo>
                    <a:pt x="15405" y="62465"/>
                  </a:lnTo>
                  <a:lnTo>
                    <a:pt x="12162" y="59999"/>
                  </a:lnTo>
                  <a:lnTo>
                    <a:pt x="9729" y="62465"/>
                  </a:lnTo>
                  <a:lnTo>
                    <a:pt x="7297" y="71506"/>
                  </a:lnTo>
                  <a:lnTo>
                    <a:pt x="7297" y="74794"/>
                  </a:lnTo>
                  <a:lnTo>
                    <a:pt x="5675" y="77260"/>
                  </a:lnTo>
                  <a:lnTo>
                    <a:pt x="2432" y="80547"/>
                  </a:lnTo>
                  <a:lnTo>
                    <a:pt x="0" y="83013"/>
                  </a:lnTo>
                  <a:lnTo>
                    <a:pt x="2432" y="93698"/>
                  </a:lnTo>
                  <a:lnTo>
                    <a:pt x="4054" y="98630"/>
                  </a:lnTo>
                  <a:lnTo>
                    <a:pt x="8108" y="104383"/>
                  </a:lnTo>
                  <a:lnTo>
                    <a:pt x="12162" y="108493"/>
                  </a:lnTo>
                  <a:lnTo>
                    <a:pt x="15405" y="113424"/>
                  </a:lnTo>
                  <a:lnTo>
                    <a:pt x="16216" y="113424"/>
                  </a:lnTo>
                  <a:lnTo>
                    <a:pt x="17027" y="11178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0" name="Shape 1425">
              <a:extLst>
                <a:ext uri="{FF2B5EF4-FFF2-40B4-BE49-F238E27FC236}">
                  <a16:creationId xmlns:a16="http://schemas.microsoft.com/office/drawing/2014/main" id="{CAB8A08F-A424-49B6-A617-A34C7C61C06C}"/>
                </a:ext>
              </a:extLst>
            </p:cNvPr>
            <p:cNvSpPr/>
            <p:nvPr/>
          </p:nvSpPr>
          <p:spPr>
            <a:xfrm>
              <a:off x="7045392" y="2498731"/>
              <a:ext cx="397999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711" y="92459"/>
                  </a:moveTo>
                  <a:lnTo>
                    <a:pt x="105254" y="89508"/>
                  </a:lnTo>
                  <a:lnTo>
                    <a:pt x="106779" y="87540"/>
                  </a:lnTo>
                  <a:lnTo>
                    <a:pt x="108813" y="86557"/>
                  </a:lnTo>
                  <a:lnTo>
                    <a:pt x="110338" y="77704"/>
                  </a:lnTo>
                  <a:lnTo>
                    <a:pt x="111864" y="72786"/>
                  </a:lnTo>
                  <a:lnTo>
                    <a:pt x="117457" y="68852"/>
                  </a:lnTo>
                  <a:lnTo>
                    <a:pt x="119491" y="62950"/>
                  </a:lnTo>
                  <a:lnTo>
                    <a:pt x="120000" y="59016"/>
                  </a:lnTo>
                  <a:lnTo>
                    <a:pt x="117966" y="53114"/>
                  </a:lnTo>
                  <a:lnTo>
                    <a:pt x="115423" y="48196"/>
                  </a:lnTo>
                  <a:lnTo>
                    <a:pt x="112881" y="41311"/>
                  </a:lnTo>
                  <a:lnTo>
                    <a:pt x="111864" y="35409"/>
                  </a:lnTo>
                  <a:lnTo>
                    <a:pt x="110338" y="22622"/>
                  </a:lnTo>
                  <a:lnTo>
                    <a:pt x="110847" y="21639"/>
                  </a:lnTo>
                  <a:lnTo>
                    <a:pt x="109322" y="21639"/>
                  </a:lnTo>
                  <a:lnTo>
                    <a:pt x="107288" y="17704"/>
                  </a:lnTo>
                  <a:lnTo>
                    <a:pt x="105254" y="12786"/>
                  </a:lnTo>
                  <a:lnTo>
                    <a:pt x="103728" y="9836"/>
                  </a:lnTo>
                  <a:lnTo>
                    <a:pt x="103220" y="10819"/>
                  </a:lnTo>
                  <a:lnTo>
                    <a:pt x="102203" y="11803"/>
                  </a:lnTo>
                  <a:lnTo>
                    <a:pt x="101186" y="14754"/>
                  </a:lnTo>
                  <a:lnTo>
                    <a:pt x="100677" y="15737"/>
                  </a:lnTo>
                  <a:lnTo>
                    <a:pt x="97627" y="16721"/>
                  </a:lnTo>
                  <a:lnTo>
                    <a:pt x="95084" y="14754"/>
                  </a:lnTo>
                  <a:lnTo>
                    <a:pt x="93559" y="12786"/>
                  </a:lnTo>
                  <a:lnTo>
                    <a:pt x="93050" y="13770"/>
                  </a:lnTo>
                  <a:lnTo>
                    <a:pt x="92033" y="15737"/>
                  </a:lnTo>
                  <a:lnTo>
                    <a:pt x="92033" y="16721"/>
                  </a:lnTo>
                  <a:lnTo>
                    <a:pt x="90508" y="17704"/>
                  </a:lnTo>
                  <a:lnTo>
                    <a:pt x="89491" y="15737"/>
                  </a:lnTo>
                  <a:lnTo>
                    <a:pt x="88474" y="14754"/>
                  </a:lnTo>
                  <a:lnTo>
                    <a:pt x="86949" y="13770"/>
                  </a:lnTo>
                  <a:lnTo>
                    <a:pt x="84406" y="12786"/>
                  </a:lnTo>
                  <a:lnTo>
                    <a:pt x="83898" y="10819"/>
                  </a:lnTo>
                  <a:lnTo>
                    <a:pt x="82881" y="6885"/>
                  </a:lnTo>
                  <a:lnTo>
                    <a:pt x="80847" y="3934"/>
                  </a:lnTo>
                  <a:lnTo>
                    <a:pt x="78305" y="0"/>
                  </a:lnTo>
                  <a:lnTo>
                    <a:pt x="77796" y="983"/>
                  </a:lnTo>
                  <a:lnTo>
                    <a:pt x="75254" y="2950"/>
                  </a:lnTo>
                  <a:lnTo>
                    <a:pt x="72711" y="983"/>
                  </a:lnTo>
                  <a:lnTo>
                    <a:pt x="71694" y="1967"/>
                  </a:lnTo>
                  <a:lnTo>
                    <a:pt x="72203" y="5901"/>
                  </a:lnTo>
                  <a:lnTo>
                    <a:pt x="73220" y="6885"/>
                  </a:lnTo>
                  <a:lnTo>
                    <a:pt x="72711" y="8852"/>
                  </a:lnTo>
                  <a:lnTo>
                    <a:pt x="73220" y="14754"/>
                  </a:lnTo>
                  <a:lnTo>
                    <a:pt x="72203" y="16721"/>
                  </a:lnTo>
                  <a:lnTo>
                    <a:pt x="70169" y="16721"/>
                  </a:lnTo>
                  <a:lnTo>
                    <a:pt x="68135" y="18688"/>
                  </a:lnTo>
                  <a:lnTo>
                    <a:pt x="64067" y="19672"/>
                  </a:lnTo>
                  <a:lnTo>
                    <a:pt x="63559" y="20655"/>
                  </a:lnTo>
                  <a:lnTo>
                    <a:pt x="63559" y="22622"/>
                  </a:lnTo>
                  <a:lnTo>
                    <a:pt x="63050" y="24590"/>
                  </a:lnTo>
                  <a:lnTo>
                    <a:pt x="63050" y="28524"/>
                  </a:lnTo>
                  <a:lnTo>
                    <a:pt x="62033" y="32459"/>
                  </a:lnTo>
                  <a:lnTo>
                    <a:pt x="61016" y="36393"/>
                  </a:lnTo>
                  <a:lnTo>
                    <a:pt x="60000" y="38360"/>
                  </a:lnTo>
                  <a:lnTo>
                    <a:pt x="58474" y="38360"/>
                  </a:lnTo>
                  <a:lnTo>
                    <a:pt x="56949" y="43278"/>
                  </a:lnTo>
                  <a:lnTo>
                    <a:pt x="56949" y="46229"/>
                  </a:lnTo>
                  <a:lnTo>
                    <a:pt x="55932" y="50163"/>
                  </a:lnTo>
                  <a:lnTo>
                    <a:pt x="52881" y="51147"/>
                  </a:lnTo>
                  <a:lnTo>
                    <a:pt x="52372" y="50163"/>
                  </a:lnTo>
                  <a:lnTo>
                    <a:pt x="50847" y="47213"/>
                  </a:lnTo>
                  <a:lnTo>
                    <a:pt x="50338" y="43278"/>
                  </a:lnTo>
                  <a:lnTo>
                    <a:pt x="49322" y="43278"/>
                  </a:lnTo>
                  <a:lnTo>
                    <a:pt x="48813" y="47213"/>
                  </a:lnTo>
                  <a:lnTo>
                    <a:pt x="47288" y="50163"/>
                  </a:lnTo>
                  <a:lnTo>
                    <a:pt x="47288" y="54098"/>
                  </a:lnTo>
                  <a:lnTo>
                    <a:pt x="46779" y="57049"/>
                  </a:lnTo>
                  <a:lnTo>
                    <a:pt x="44745" y="56065"/>
                  </a:lnTo>
                  <a:lnTo>
                    <a:pt x="43728" y="54098"/>
                  </a:lnTo>
                  <a:lnTo>
                    <a:pt x="41694" y="54098"/>
                  </a:lnTo>
                  <a:lnTo>
                    <a:pt x="40677" y="55081"/>
                  </a:lnTo>
                  <a:lnTo>
                    <a:pt x="38644" y="56065"/>
                  </a:lnTo>
                  <a:lnTo>
                    <a:pt x="38644" y="60000"/>
                  </a:lnTo>
                  <a:lnTo>
                    <a:pt x="38135" y="60983"/>
                  </a:lnTo>
                  <a:lnTo>
                    <a:pt x="36101" y="59016"/>
                  </a:lnTo>
                  <a:lnTo>
                    <a:pt x="34576" y="56065"/>
                  </a:lnTo>
                  <a:lnTo>
                    <a:pt x="32033" y="56065"/>
                  </a:lnTo>
                  <a:lnTo>
                    <a:pt x="30508" y="56065"/>
                  </a:lnTo>
                  <a:lnTo>
                    <a:pt x="28983" y="60000"/>
                  </a:lnTo>
                  <a:lnTo>
                    <a:pt x="24915" y="60000"/>
                  </a:lnTo>
                  <a:lnTo>
                    <a:pt x="24915" y="64918"/>
                  </a:lnTo>
                  <a:lnTo>
                    <a:pt x="23389" y="64918"/>
                  </a:lnTo>
                  <a:lnTo>
                    <a:pt x="21864" y="65901"/>
                  </a:lnTo>
                  <a:lnTo>
                    <a:pt x="21864" y="69836"/>
                  </a:lnTo>
                  <a:lnTo>
                    <a:pt x="21864" y="70819"/>
                  </a:lnTo>
                  <a:lnTo>
                    <a:pt x="21864" y="73770"/>
                  </a:lnTo>
                  <a:lnTo>
                    <a:pt x="22372" y="76721"/>
                  </a:lnTo>
                  <a:lnTo>
                    <a:pt x="21355" y="77704"/>
                  </a:lnTo>
                  <a:lnTo>
                    <a:pt x="18305" y="79672"/>
                  </a:lnTo>
                  <a:lnTo>
                    <a:pt x="16779" y="81639"/>
                  </a:lnTo>
                  <a:lnTo>
                    <a:pt x="16779" y="86557"/>
                  </a:lnTo>
                  <a:lnTo>
                    <a:pt x="17796" y="91475"/>
                  </a:lnTo>
                  <a:lnTo>
                    <a:pt x="16779" y="92459"/>
                  </a:lnTo>
                  <a:lnTo>
                    <a:pt x="15254" y="92459"/>
                  </a:lnTo>
                  <a:lnTo>
                    <a:pt x="13728" y="92459"/>
                  </a:lnTo>
                  <a:lnTo>
                    <a:pt x="11694" y="89508"/>
                  </a:lnTo>
                  <a:lnTo>
                    <a:pt x="9661" y="87540"/>
                  </a:lnTo>
                  <a:lnTo>
                    <a:pt x="8644" y="88524"/>
                  </a:lnTo>
                  <a:lnTo>
                    <a:pt x="7118" y="91475"/>
                  </a:lnTo>
                  <a:lnTo>
                    <a:pt x="5593" y="92459"/>
                  </a:lnTo>
                  <a:lnTo>
                    <a:pt x="5084" y="95409"/>
                  </a:lnTo>
                  <a:lnTo>
                    <a:pt x="5084" y="98360"/>
                  </a:lnTo>
                  <a:lnTo>
                    <a:pt x="7118" y="100327"/>
                  </a:lnTo>
                  <a:lnTo>
                    <a:pt x="7118" y="102295"/>
                  </a:lnTo>
                  <a:lnTo>
                    <a:pt x="7118" y="105245"/>
                  </a:lnTo>
                  <a:lnTo>
                    <a:pt x="7118" y="110163"/>
                  </a:lnTo>
                  <a:lnTo>
                    <a:pt x="6101" y="113114"/>
                  </a:lnTo>
                  <a:lnTo>
                    <a:pt x="5084" y="114098"/>
                  </a:lnTo>
                  <a:lnTo>
                    <a:pt x="3559" y="114098"/>
                  </a:lnTo>
                  <a:lnTo>
                    <a:pt x="2542" y="115081"/>
                  </a:lnTo>
                  <a:lnTo>
                    <a:pt x="2542" y="115081"/>
                  </a:lnTo>
                  <a:lnTo>
                    <a:pt x="2033" y="115081"/>
                  </a:lnTo>
                  <a:lnTo>
                    <a:pt x="0" y="115081"/>
                  </a:lnTo>
                  <a:lnTo>
                    <a:pt x="0" y="116065"/>
                  </a:lnTo>
                  <a:lnTo>
                    <a:pt x="0" y="119016"/>
                  </a:lnTo>
                  <a:lnTo>
                    <a:pt x="0" y="120000"/>
                  </a:lnTo>
                  <a:lnTo>
                    <a:pt x="1016" y="119016"/>
                  </a:lnTo>
                  <a:lnTo>
                    <a:pt x="26440" y="118032"/>
                  </a:lnTo>
                  <a:lnTo>
                    <a:pt x="25423" y="109180"/>
                  </a:lnTo>
                  <a:lnTo>
                    <a:pt x="72711" y="103278"/>
                  </a:lnTo>
                  <a:lnTo>
                    <a:pt x="97627" y="98360"/>
                  </a:lnTo>
                  <a:lnTo>
                    <a:pt x="100677" y="95409"/>
                  </a:lnTo>
                  <a:lnTo>
                    <a:pt x="102711" y="92459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1" name="Shape 1426">
              <a:extLst>
                <a:ext uri="{FF2B5EF4-FFF2-40B4-BE49-F238E27FC236}">
                  <a16:creationId xmlns:a16="http://schemas.microsoft.com/office/drawing/2014/main" id="{B00EE850-540B-4B74-B062-5682C3ED8B30}"/>
                </a:ext>
              </a:extLst>
            </p:cNvPr>
            <p:cNvSpPr/>
            <p:nvPr/>
          </p:nvSpPr>
          <p:spPr>
            <a:xfrm>
              <a:off x="6706417" y="2426214"/>
              <a:ext cx="36258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40" y="104796"/>
                  </a:moveTo>
                  <a:cubicBezTo>
                    <a:pt x="112440" y="103167"/>
                    <a:pt x="112440" y="103167"/>
                    <a:pt x="112440" y="103167"/>
                  </a:cubicBezTo>
                  <a:cubicBezTo>
                    <a:pt x="112440" y="102624"/>
                    <a:pt x="112440" y="102624"/>
                    <a:pt x="112440" y="102624"/>
                  </a:cubicBezTo>
                  <a:cubicBezTo>
                    <a:pt x="114330" y="102624"/>
                    <a:pt x="114330" y="102624"/>
                    <a:pt x="114330" y="102624"/>
                  </a:cubicBezTo>
                  <a:cubicBezTo>
                    <a:pt x="114803" y="102624"/>
                    <a:pt x="114803" y="102624"/>
                    <a:pt x="114803" y="102624"/>
                  </a:cubicBezTo>
                  <a:cubicBezTo>
                    <a:pt x="115275" y="102081"/>
                    <a:pt x="115275" y="102081"/>
                    <a:pt x="115275" y="102081"/>
                  </a:cubicBezTo>
                  <a:cubicBezTo>
                    <a:pt x="116220" y="101538"/>
                    <a:pt x="116220" y="101538"/>
                    <a:pt x="116220" y="101538"/>
                  </a:cubicBezTo>
                  <a:cubicBezTo>
                    <a:pt x="117637" y="101538"/>
                    <a:pt x="117637" y="101538"/>
                    <a:pt x="117637" y="101538"/>
                  </a:cubicBezTo>
                  <a:cubicBezTo>
                    <a:pt x="119055" y="100995"/>
                    <a:pt x="119055" y="100995"/>
                    <a:pt x="119055" y="100995"/>
                  </a:cubicBezTo>
                  <a:cubicBezTo>
                    <a:pt x="120000" y="99366"/>
                    <a:pt x="120000" y="99366"/>
                    <a:pt x="120000" y="99366"/>
                  </a:cubicBezTo>
                  <a:cubicBezTo>
                    <a:pt x="120000" y="96108"/>
                    <a:pt x="120000" y="96108"/>
                    <a:pt x="120000" y="96108"/>
                  </a:cubicBezTo>
                  <a:cubicBezTo>
                    <a:pt x="120000" y="93936"/>
                    <a:pt x="120000" y="93936"/>
                    <a:pt x="120000" y="93936"/>
                  </a:cubicBezTo>
                  <a:cubicBezTo>
                    <a:pt x="120000" y="92850"/>
                    <a:pt x="120000" y="92850"/>
                    <a:pt x="120000" y="92850"/>
                  </a:cubicBezTo>
                  <a:cubicBezTo>
                    <a:pt x="118110" y="91221"/>
                    <a:pt x="118110" y="91221"/>
                    <a:pt x="118110" y="91221"/>
                  </a:cubicBezTo>
                  <a:cubicBezTo>
                    <a:pt x="118110" y="89592"/>
                    <a:pt x="118110" y="89592"/>
                    <a:pt x="118110" y="89592"/>
                  </a:cubicBezTo>
                  <a:cubicBezTo>
                    <a:pt x="118582" y="87420"/>
                    <a:pt x="118582" y="87420"/>
                    <a:pt x="118582" y="87420"/>
                  </a:cubicBezTo>
                  <a:cubicBezTo>
                    <a:pt x="116220" y="87420"/>
                    <a:pt x="116220" y="87420"/>
                    <a:pt x="116220" y="87420"/>
                  </a:cubicBezTo>
                  <a:cubicBezTo>
                    <a:pt x="114803" y="90135"/>
                    <a:pt x="114803" y="90135"/>
                    <a:pt x="114803" y="90135"/>
                  </a:cubicBezTo>
                  <a:cubicBezTo>
                    <a:pt x="114803" y="87420"/>
                    <a:pt x="114803" y="87420"/>
                    <a:pt x="114803" y="87420"/>
                  </a:cubicBezTo>
                  <a:cubicBezTo>
                    <a:pt x="112440" y="84705"/>
                    <a:pt x="112440" y="84705"/>
                    <a:pt x="112440" y="84705"/>
                  </a:cubicBezTo>
                  <a:cubicBezTo>
                    <a:pt x="112913" y="82533"/>
                    <a:pt x="112913" y="82533"/>
                    <a:pt x="112913" y="82533"/>
                  </a:cubicBezTo>
                  <a:cubicBezTo>
                    <a:pt x="113385" y="79276"/>
                    <a:pt x="113385" y="79276"/>
                    <a:pt x="113385" y="79276"/>
                  </a:cubicBezTo>
                  <a:cubicBezTo>
                    <a:pt x="111496" y="73303"/>
                    <a:pt x="111496" y="73303"/>
                    <a:pt x="111496" y="73303"/>
                  </a:cubicBezTo>
                  <a:cubicBezTo>
                    <a:pt x="109606" y="71131"/>
                    <a:pt x="109606" y="71131"/>
                    <a:pt x="109606" y="71131"/>
                  </a:cubicBezTo>
                  <a:cubicBezTo>
                    <a:pt x="103464" y="66244"/>
                    <a:pt x="103464" y="66244"/>
                    <a:pt x="103464" y="66244"/>
                  </a:cubicBezTo>
                  <a:cubicBezTo>
                    <a:pt x="102047" y="67330"/>
                    <a:pt x="102047" y="67330"/>
                    <a:pt x="102047" y="67330"/>
                  </a:cubicBezTo>
                  <a:cubicBezTo>
                    <a:pt x="98267" y="64072"/>
                    <a:pt x="98267" y="64072"/>
                    <a:pt x="98267" y="64072"/>
                  </a:cubicBezTo>
                  <a:cubicBezTo>
                    <a:pt x="95433" y="60814"/>
                    <a:pt x="95433" y="60814"/>
                    <a:pt x="95433" y="60814"/>
                  </a:cubicBezTo>
                  <a:cubicBezTo>
                    <a:pt x="95433" y="57556"/>
                    <a:pt x="95433" y="57556"/>
                    <a:pt x="95433" y="57556"/>
                  </a:cubicBezTo>
                  <a:cubicBezTo>
                    <a:pt x="96377" y="54298"/>
                    <a:pt x="96377" y="54298"/>
                    <a:pt x="96377" y="54298"/>
                  </a:cubicBezTo>
                  <a:cubicBezTo>
                    <a:pt x="96850" y="52126"/>
                    <a:pt x="96850" y="52126"/>
                    <a:pt x="96850" y="52126"/>
                  </a:cubicBezTo>
                  <a:cubicBezTo>
                    <a:pt x="97322" y="49411"/>
                    <a:pt x="97322" y="49411"/>
                    <a:pt x="97322" y="49411"/>
                  </a:cubicBezTo>
                  <a:cubicBezTo>
                    <a:pt x="98740" y="45610"/>
                    <a:pt x="98740" y="45610"/>
                    <a:pt x="98740" y="45610"/>
                  </a:cubicBezTo>
                  <a:cubicBezTo>
                    <a:pt x="97322" y="43438"/>
                    <a:pt x="97322" y="43438"/>
                    <a:pt x="97322" y="43438"/>
                  </a:cubicBezTo>
                  <a:cubicBezTo>
                    <a:pt x="95433" y="41266"/>
                    <a:pt x="95433" y="41266"/>
                    <a:pt x="95433" y="41266"/>
                  </a:cubicBezTo>
                  <a:cubicBezTo>
                    <a:pt x="92598" y="41266"/>
                    <a:pt x="92598" y="41266"/>
                    <a:pt x="92598" y="41266"/>
                  </a:cubicBezTo>
                  <a:cubicBezTo>
                    <a:pt x="91181" y="42352"/>
                    <a:pt x="91181" y="42352"/>
                    <a:pt x="91181" y="42352"/>
                  </a:cubicBezTo>
                  <a:cubicBezTo>
                    <a:pt x="90236" y="43981"/>
                    <a:pt x="90236" y="43981"/>
                    <a:pt x="90236" y="43981"/>
                  </a:cubicBezTo>
                  <a:cubicBezTo>
                    <a:pt x="87874" y="41266"/>
                    <a:pt x="87874" y="41266"/>
                    <a:pt x="87874" y="41266"/>
                  </a:cubicBezTo>
                  <a:cubicBezTo>
                    <a:pt x="87874" y="36380"/>
                    <a:pt x="87874" y="36380"/>
                    <a:pt x="87874" y="36380"/>
                  </a:cubicBezTo>
                  <a:cubicBezTo>
                    <a:pt x="85511" y="32579"/>
                    <a:pt x="85511" y="32579"/>
                    <a:pt x="85511" y="32579"/>
                  </a:cubicBezTo>
                  <a:cubicBezTo>
                    <a:pt x="77007" y="24434"/>
                    <a:pt x="77007" y="24434"/>
                    <a:pt x="77007" y="24434"/>
                  </a:cubicBezTo>
                  <a:cubicBezTo>
                    <a:pt x="73700" y="17918"/>
                    <a:pt x="73700" y="17918"/>
                    <a:pt x="73700" y="17918"/>
                  </a:cubicBezTo>
                  <a:cubicBezTo>
                    <a:pt x="73700" y="11945"/>
                    <a:pt x="73700" y="11945"/>
                    <a:pt x="73700" y="11945"/>
                  </a:cubicBezTo>
                  <a:cubicBezTo>
                    <a:pt x="73700" y="5972"/>
                    <a:pt x="73700" y="5972"/>
                    <a:pt x="73700" y="5972"/>
                  </a:cubicBezTo>
                  <a:cubicBezTo>
                    <a:pt x="74645" y="5429"/>
                    <a:pt x="74645" y="5429"/>
                    <a:pt x="74645" y="5429"/>
                  </a:cubicBezTo>
                  <a:cubicBezTo>
                    <a:pt x="68976" y="0"/>
                    <a:pt x="68976" y="0"/>
                    <a:pt x="68976" y="0"/>
                  </a:cubicBezTo>
                  <a:cubicBezTo>
                    <a:pt x="0" y="1085"/>
                    <a:pt x="0" y="1085"/>
                    <a:pt x="0" y="1085"/>
                  </a:cubicBezTo>
                  <a:cubicBezTo>
                    <a:pt x="472" y="2171"/>
                    <a:pt x="472" y="2171"/>
                    <a:pt x="472" y="2171"/>
                  </a:cubicBezTo>
                  <a:cubicBezTo>
                    <a:pt x="1889" y="3257"/>
                    <a:pt x="1889" y="3257"/>
                    <a:pt x="1889" y="3257"/>
                  </a:cubicBezTo>
                  <a:cubicBezTo>
                    <a:pt x="2362" y="5972"/>
                    <a:pt x="2362" y="5972"/>
                    <a:pt x="2362" y="5972"/>
                  </a:cubicBezTo>
                  <a:cubicBezTo>
                    <a:pt x="1417" y="7058"/>
                    <a:pt x="1417" y="7058"/>
                    <a:pt x="1417" y="7058"/>
                  </a:cubicBezTo>
                  <a:cubicBezTo>
                    <a:pt x="2362" y="8687"/>
                    <a:pt x="2362" y="8687"/>
                    <a:pt x="2362" y="8687"/>
                  </a:cubicBezTo>
                  <a:cubicBezTo>
                    <a:pt x="2362" y="8687"/>
                    <a:pt x="1889" y="8687"/>
                    <a:pt x="2362" y="9230"/>
                  </a:cubicBezTo>
                  <a:cubicBezTo>
                    <a:pt x="2834" y="9773"/>
                    <a:pt x="5196" y="10316"/>
                    <a:pt x="5196" y="10316"/>
                  </a:cubicBezTo>
                  <a:cubicBezTo>
                    <a:pt x="5669" y="13574"/>
                    <a:pt x="5669" y="13574"/>
                    <a:pt x="5669" y="13574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8503" y="19004"/>
                    <a:pt x="8503" y="19004"/>
                    <a:pt x="8503" y="19004"/>
                  </a:cubicBezTo>
                  <a:cubicBezTo>
                    <a:pt x="9448" y="21176"/>
                    <a:pt x="9448" y="21176"/>
                    <a:pt x="9448" y="21176"/>
                  </a:cubicBezTo>
                  <a:cubicBezTo>
                    <a:pt x="13700" y="21176"/>
                    <a:pt x="13700" y="21176"/>
                    <a:pt x="13700" y="21176"/>
                  </a:cubicBezTo>
                  <a:cubicBezTo>
                    <a:pt x="14645" y="21176"/>
                    <a:pt x="14645" y="21176"/>
                    <a:pt x="14645" y="21176"/>
                  </a:cubicBezTo>
                  <a:cubicBezTo>
                    <a:pt x="14645" y="23891"/>
                    <a:pt x="14645" y="23891"/>
                    <a:pt x="14645" y="23891"/>
                  </a:cubicBezTo>
                  <a:cubicBezTo>
                    <a:pt x="13228" y="27149"/>
                    <a:pt x="13228" y="27149"/>
                    <a:pt x="13228" y="27149"/>
                  </a:cubicBezTo>
                  <a:cubicBezTo>
                    <a:pt x="11811" y="29864"/>
                    <a:pt x="11811" y="29864"/>
                    <a:pt x="11811" y="29864"/>
                  </a:cubicBezTo>
                  <a:cubicBezTo>
                    <a:pt x="14645" y="33122"/>
                    <a:pt x="14645" y="33122"/>
                    <a:pt x="14645" y="33122"/>
                  </a:cubicBezTo>
                  <a:cubicBezTo>
                    <a:pt x="15590" y="36380"/>
                    <a:pt x="15590" y="36380"/>
                    <a:pt x="15590" y="36380"/>
                  </a:cubicBezTo>
                  <a:cubicBezTo>
                    <a:pt x="17007" y="37466"/>
                    <a:pt x="17007" y="37466"/>
                    <a:pt x="17007" y="37466"/>
                  </a:cubicBezTo>
                  <a:cubicBezTo>
                    <a:pt x="19842" y="39095"/>
                    <a:pt x="19842" y="39095"/>
                    <a:pt x="19842" y="39095"/>
                  </a:cubicBezTo>
                  <a:cubicBezTo>
                    <a:pt x="19842" y="95565"/>
                    <a:pt x="19842" y="95565"/>
                    <a:pt x="19842" y="95565"/>
                  </a:cubicBezTo>
                  <a:cubicBezTo>
                    <a:pt x="19842" y="109140"/>
                    <a:pt x="19842" y="109140"/>
                    <a:pt x="19842" y="109140"/>
                  </a:cubicBezTo>
                  <a:cubicBezTo>
                    <a:pt x="101574" y="106968"/>
                    <a:pt x="101574" y="106968"/>
                    <a:pt x="101574" y="106968"/>
                  </a:cubicBezTo>
                  <a:cubicBezTo>
                    <a:pt x="102047" y="110226"/>
                    <a:pt x="102047" y="110226"/>
                    <a:pt x="102047" y="110226"/>
                  </a:cubicBezTo>
                  <a:cubicBezTo>
                    <a:pt x="96850" y="120000"/>
                    <a:pt x="96850" y="120000"/>
                    <a:pt x="96850" y="120000"/>
                  </a:cubicBezTo>
                  <a:cubicBezTo>
                    <a:pt x="110078" y="118914"/>
                    <a:pt x="110078" y="118914"/>
                    <a:pt x="110078" y="118914"/>
                  </a:cubicBezTo>
                  <a:cubicBezTo>
                    <a:pt x="110551" y="117285"/>
                    <a:pt x="110551" y="117285"/>
                    <a:pt x="110551" y="117285"/>
                  </a:cubicBezTo>
                  <a:cubicBezTo>
                    <a:pt x="111496" y="115656"/>
                    <a:pt x="111496" y="115656"/>
                    <a:pt x="111496" y="115656"/>
                  </a:cubicBezTo>
                  <a:cubicBezTo>
                    <a:pt x="111496" y="115656"/>
                    <a:pt x="112440" y="115113"/>
                    <a:pt x="111968" y="114570"/>
                  </a:cubicBezTo>
                  <a:cubicBezTo>
                    <a:pt x="111968" y="114027"/>
                    <a:pt x="111023" y="112398"/>
                    <a:pt x="111023" y="112398"/>
                  </a:cubicBezTo>
                  <a:cubicBezTo>
                    <a:pt x="110551" y="111855"/>
                    <a:pt x="110551" y="111855"/>
                    <a:pt x="110551" y="111855"/>
                  </a:cubicBezTo>
                  <a:cubicBezTo>
                    <a:pt x="111023" y="110769"/>
                    <a:pt x="111023" y="110769"/>
                    <a:pt x="111023" y="110769"/>
                  </a:cubicBezTo>
                  <a:cubicBezTo>
                    <a:pt x="111968" y="110226"/>
                    <a:pt x="111968" y="110226"/>
                    <a:pt x="111968" y="110226"/>
                  </a:cubicBezTo>
                  <a:cubicBezTo>
                    <a:pt x="112440" y="108597"/>
                    <a:pt x="112440" y="108597"/>
                    <a:pt x="112440" y="108597"/>
                  </a:cubicBezTo>
                  <a:cubicBezTo>
                    <a:pt x="112440" y="106968"/>
                    <a:pt x="112440" y="106968"/>
                    <a:pt x="112440" y="106968"/>
                  </a:cubicBezTo>
                  <a:cubicBezTo>
                    <a:pt x="112440" y="105339"/>
                    <a:pt x="112440" y="105339"/>
                    <a:pt x="112440" y="105339"/>
                  </a:cubicBezTo>
                  <a:lnTo>
                    <a:pt x="112440" y="10479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2" name="Shape 1427">
              <a:extLst>
                <a:ext uri="{FF2B5EF4-FFF2-40B4-BE49-F238E27FC236}">
                  <a16:creationId xmlns:a16="http://schemas.microsoft.com/office/drawing/2014/main" id="{BCBA2D41-1139-4D38-9813-8A14ADF2C4C5}"/>
                </a:ext>
              </a:extLst>
            </p:cNvPr>
            <p:cNvSpPr/>
            <p:nvPr/>
          </p:nvSpPr>
          <p:spPr>
            <a:xfrm>
              <a:off x="6642332" y="1820781"/>
              <a:ext cx="350780" cy="4081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69917"/>
                  </a:moveTo>
                  <a:lnTo>
                    <a:pt x="80192" y="66942"/>
                  </a:lnTo>
                  <a:lnTo>
                    <a:pt x="80192" y="55041"/>
                  </a:lnTo>
                  <a:lnTo>
                    <a:pt x="83076" y="53057"/>
                  </a:lnTo>
                  <a:lnTo>
                    <a:pt x="92884" y="45123"/>
                  </a:lnTo>
                  <a:lnTo>
                    <a:pt x="97500" y="39669"/>
                  </a:lnTo>
                  <a:lnTo>
                    <a:pt x="106730" y="34214"/>
                  </a:lnTo>
                  <a:lnTo>
                    <a:pt x="120000" y="27272"/>
                  </a:lnTo>
                  <a:lnTo>
                    <a:pt x="115384" y="26280"/>
                  </a:lnTo>
                  <a:lnTo>
                    <a:pt x="105576" y="25785"/>
                  </a:lnTo>
                  <a:lnTo>
                    <a:pt x="97500" y="24297"/>
                  </a:lnTo>
                  <a:lnTo>
                    <a:pt x="95769" y="25785"/>
                  </a:lnTo>
                  <a:lnTo>
                    <a:pt x="93461" y="27272"/>
                  </a:lnTo>
                  <a:lnTo>
                    <a:pt x="88846" y="27272"/>
                  </a:lnTo>
                  <a:lnTo>
                    <a:pt x="87115" y="25289"/>
                  </a:lnTo>
                  <a:lnTo>
                    <a:pt x="84807" y="23801"/>
                  </a:lnTo>
                  <a:lnTo>
                    <a:pt x="78461" y="22314"/>
                  </a:lnTo>
                  <a:lnTo>
                    <a:pt x="76730" y="22314"/>
                  </a:lnTo>
                  <a:lnTo>
                    <a:pt x="74423" y="21322"/>
                  </a:lnTo>
                  <a:lnTo>
                    <a:pt x="73846" y="20826"/>
                  </a:lnTo>
                  <a:lnTo>
                    <a:pt x="68653" y="20330"/>
                  </a:lnTo>
                  <a:lnTo>
                    <a:pt x="65769" y="17851"/>
                  </a:lnTo>
                  <a:lnTo>
                    <a:pt x="69230" y="19338"/>
                  </a:lnTo>
                  <a:lnTo>
                    <a:pt x="70961" y="17851"/>
                  </a:lnTo>
                  <a:lnTo>
                    <a:pt x="68653" y="17355"/>
                  </a:lnTo>
                  <a:lnTo>
                    <a:pt x="65769" y="17355"/>
                  </a:lnTo>
                  <a:lnTo>
                    <a:pt x="62884" y="17355"/>
                  </a:lnTo>
                  <a:lnTo>
                    <a:pt x="60576" y="17355"/>
                  </a:lnTo>
                  <a:lnTo>
                    <a:pt x="57692" y="17355"/>
                  </a:lnTo>
                  <a:lnTo>
                    <a:pt x="55961" y="19338"/>
                  </a:lnTo>
                  <a:lnTo>
                    <a:pt x="53653" y="19338"/>
                  </a:lnTo>
                  <a:lnTo>
                    <a:pt x="50192" y="16859"/>
                  </a:lnTo>
                  <a:lnTo>
                    <a:pt x="48461" y="16859"/>
                  </a:lnTo>
                  <a:lnTo>
                    <a:pt x="46153" y="16859"/>
                  </a:lnTo>
                  <a:lnTo>
                    <a:pt x="42115" y="15867"/>
                  </a:lnTo>
                  <a:lnTo>
                    <a:pt x="39230" y="11900"/>
                  </a:lnTo>
                  <a:lnTo>
                    <a:pt x="39230" y="11900"/>
                  </a:lnTo>
                  <a:lnTo>
                    <a:pt x="38076" y="9917"/>
                  </a:lnTo>
                  <a:lnTo>
                    <a:pt x="35769" y="9917"/>
                  </a:lnTo>
                  <a:lnTo>
                    <a:pt x="33461" y="9917"/>
                  </a:lnTo>
                  <a:lnTo>
                    <a:pt x="31730" y="9917"/>
                  </a:lnTo>
                  <a:lnTo>
                    <a:pt x="31153" y="7933"/>
                  </a:lnTo>
                  <a:lnTo>
                    <a:pt x="32884" y="5950"/>
                  </a:lnTo>
                  <a:lnTo>
                    <a:pt x="33461" y="3966"/>
                  </a:lnTo>
                  <a:lnTo>
                    <a:pt x="35769" y="2479"/>
                  </a:lnTo>
                  <a:lnTo>
                    <a:pt x="34615" y="991"/>
                  </a:lnTo>
                  <a:lnTo>
                    <a:pt x="34615" y="991"/>
                  </a:lnTo>
                  <a:lnTo>
                    <a:pt x="32307" y="0"/>
                  </a:lnTo>
                  <a:lnTo>
                    <a:pt x="32307" y="4958"/>
                  </a:lnTo>
                  <a:lnTo>
                    <a:pt x="31153" y="5950"/>
                  </a:lnTo>
                  <a:lnTo>
                    <a:pt x="30000" y="7933"/>
                  </a:lnTo>
                  <a:lnTo>
                    <a:pt x="0" y="7933"/>
                  </a:lnTo>
                  <a:lnTo>
                    <a:pt x="576" y="9917"/>
                  </a:lnTo>
                  <a:lnTo>
                    <a:pt x="576" y="11404"/>
                  </a:lnTo>
                  <a:lnTo>
                    <a:pt x="576" y="11900"/>
                  </a:lnTo>
                  <a:lnTo>
                    <a:pt x="2307" y="12892"/>
                  </a:lnTo>
                  <a:lnTo>
                    <a:pt x="2307" y="14876"/>
                  </a:lnTo>
                  <a:lnTo>
                    <a:pt x="1730" y="15371"/>
                  </a:lnTo>
                  <a:lnTo>
                    <a:pt x="576" y="16363"/>
                  </a:lnTo>
                  <a:lnTo>
                    <a:pt x="576" y="16859"/>
                  </a:lnTo>
                  <a:lnTo>
                    <a:pt x="576" y="18842"/>
                  </a:lnTo>
                  <a:lnTo>
                    <a:pt x="1153" y="19834"/>
                  </a:lnTo>
                  <a:lnTo>
                    <a:pt x="1730" y="22314"/>
                  </a:lnTo>
                  <a:lnTo>
                    <a:pt x="576" y="25289"/>
                  </a:lnTo>
                  <a:lnTo>
                    <a:pt x="1730" y="27768"/>
                  </a:lnTo>
                  <a:lnTo>
                    <a:pt x="3461" y="31735"/>
                  </a:lnTo>
                  <a:lnTo>
                    <a:pt x="5192" y="34710"/>
                  </a:lnTo>
                  <a:lnTo>
                    <a:pt x="5192" y="38677"/>
                  </a:lnTo>
                  <a:lnTo>
                    <a:pt x="5769" y="45619"/>
                  </a:lnTo>
                  <a:lnTo>
                    <a:pt x="5769" y="51570"/>
                  </a:lnTo>
                  <a:lnTo>
                    <a:pt x="5769" y="55537"/>
                  </a:lnTo>
                  <a:lnTo>
                    <a:pt x="6923" y="56528"/>
                  </a:lnTo>
                  <a:lnTo>
                    <a:pt x="6923" y="57520"/>
                  </a:lnTo>
                  <a:lnTo>
                    <a:pt x="6923" y="60495"/>
                  </a:lnTo>
                  <a:lnTo>
                    <a:pt x="8653" y="61487"/>
                  </a:lnTo>
                  <a:lnTo>
                    <a:pt x="9807" y="62975"/>
                  </a:lnTo>
                  <a:lnTo>
                    <a:pt x="10384" y="65454"/>
                  </a:lnTo>
                  <a:lnTo>
                    <a:pt x="10384" y="67438"/>
                  </a:lnTo>
                  <a:lnTo>
                    <a:pt x="10384" y="69917"/>
                  </a:lnTo>
                  <a:lnTo>
                    <a:pt x="9230" y="70413"/>
                  </a:lnTo>
                  <a:lnTo>
                    <a:pt x="9230" y="70413"/>
                  </a:lnTo>
                  <a:lnTo>
                    <a:pt x="9807" y="71404"/>
                  </a:lnTo>
                  <a:lnTo>
                    <a:pt x="7500" y="72892"/>
                  </a:lnTo>
                  <a:lnTo>
                    <a:pt x="6346" y="74380"/>
                  </a:lnTo>
                  <a:lnTo>
                    <a:pt x="4615" y="75371"/>
                  </a:lnTo>
                  <a:lnTo>
                    <a:pt x="4615" y="76363"/>
                  </a:lnTo>
                  <a:lnTo>
                    <a:pt x="4615" y="77355"/>
                  </a:lnTo>
                  <a:lnTo>
                    <a:pt x="5192" y="78347"/>
                  </a:lnTo>
                  <a:lnTo>
                    <a:pt x="6923" y="79338"/>
                  </a:lnTo>
                  <a:lnTo>
                    <a:pt x="6923" y="80826"/>
                  </a:lnTo>
                  <a:lnTo>
                    <a:pt x="9807" y="81322"/>
                  </a:lnTo>
                  <a:lnTo>
                    <a:pt x="10384" y="82809"/>
                  </a:lnTo>
                  <a:lnTo>
                    <a:pt x="12115" y="83801"/>
                  </a:lnTo>
                  <a:lnTo>
                    <a:pt x="10384" y="120000"/>
                  </a:lnTo>
                  <a:lnTo>
                    <a:pt x="99230" y="118512"/>
                  </a:lnTo>
                  <a:lnTo>
                    <a:pt x="99807" y="115537"/>
                  </a:lnTo>
                  <a:lnTo>
                    <a:pt x="99230" y="112561"/>
                  </a:lnTo>
                  <a:lnTo>
                    <a:pt x="95769" y="109090"/>
                  </a:lnTo>
                  <a:lnTo>
                    <a:pt x="92307" y="107107"/>
                  </a:lnTo>
                  <a:lnTo>
                    <a:pt x="90576" y="105619"/>
                  </a:lnTo>
                  <a:lnTo>
                    <a:pt x="86538" y="101157"/>
                  </a:lnTo>
                  <a:lnTo>
                    <a:pt x="79615" y="97685"/>
                  </a:lnTo>
                  <a:lnTo>
                    <a:pt x="75000" y="95702"/>
                  </a:lnTo>
                  <a:lnTo>
                    <a:pt x="72115" y="93719"/>
                  </a:lnTo>
                  <a:lnTo>
                    <a:pt x="72692" y="86280"/>
                  </a:lnTo>
                  <a:lnTo>
                    <a:pt x="73846" y="78842"/>
                  </a:lnTo>
                  <a:lnTo>
                    <a:pt x="72692" y="78842"/>
                  </a:lnTo>
                  <a:lnTo>
                    <a:pt x="70384" y="76363"/>
                  </a:lnTo>
                  <a:lnTo>
                    <a:pt x="72692" y="71900"/>
                  </a:lnTo>
                  <a:lnTo>
                    <a:pt x="73846" y="6991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cxnSp>
          <p:nvCxnSpPr>
            <p:cNvPr id="193" name="Shape 1428">
              <a:extLst>
                <a:ext uri="{FF2B5EF4-FFF2-40B4-BE49-F238E27FC236}">
                  <a16:creationId xmlns:a16="http://schemas.microsoft.com/office/drawing/2014/main" id="{30197610-493E-4850-B48C-997D61DD8F7B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Shape 1429">
              <a:extLst>
                <a:ext uri="{FF2B5EF4-FFF2-40B4-BE49-F238E27FC236}">
                  <a16:creationId xmlns:a16="http://schemas.microsoft.com/office/drawing/2014/main" id="{63BE63C6-0F8E-4A5D-84C6-7BB3F93F6618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5" name="Shape 1430">
              <a:extLst>
                <a:ext uri="{FF2B5EF4-FFF2-40B4-BE49-F238E27FC236}">
                  <a16:creationId xmlns:a16="http://schemas.microsoft.com/office/drawing/2014/main" id="{19DA1C65-4AC9-4CE7-88DD-BE7BA947658C}"/>
                </a:ext>
              </a:extLst>
            </p:cNvPr>
            <p:cNvSpPr/>
            <p:nvPr/>
          </p:nvSpPr>
          <p:spPr>
            <a:xfrm>
              <a:off x="6964443" y="1940518"/>
              <a:ext cx="409805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66"/>
                  </a:moveTo>
                  <a:cubicBezTo>
                    <a:pt x="836" y="21777"/>
                    <a:pt x="836" y="21777"/>
                    <a:pt x="836" y="21777"/>
                  </a:cubicBezTo>
                  <a:cubicBezTo>
                    <a:pt x="2508" y="21777"/>
                    <a:pt x="2508" y="21777"/>
                    <a:pt x="2508" y="21777"/>
                  </a:cubicBezTo>
                  <a:cubicBezTo>
                    <a:pt x="4599" y="20444"/>
                    <a:pt x="4599" y="20444"/>
                    <a:pt x="4599" y="20444"/>
                  </a:cubicBezTo>
                  <a:cubicBezTo>
                    <a:pt x="5017" y="19555"/>
                    <a:pt x="5017" y="19555"/>
                    <a:pt x="5017" y="19555"/>
                  </a:cubicBezTo>
                  <a:cubicBezTo>
                    <a:pt x="5853" y="17777"/>
                    <a:pt x="5853" y="17777"/>
                    <a:pt x="5853" y="17777"/>
                  </a:cubicBezTo>
                  <a:cubicBezTo>
                    <a:pt x="7108" y="16444"/>
                    <a:pt x="7108" y="16444"/>
                    <a:pt x="7108" y="16444"/>
                  </a:cubicBezTo>
                  <a:cubicBezTo>
                    <a:pt x="8362" y="16000"/>
                    <a:pt x="8362" y="16000"/>
                    <a:pt x="8362" y="16000"/>
                  </a:cubicBezTo>
                  <a:cubicBezTo>
                    <a:pt x="9616" y="16000"/>
                    <a:pt x="9616" y="16000"/>
                    <a:pt x="9616" y="16000"/>
                  </a:cubicBezTo>
                  <a:cubicBezTo>
                    <a:pt x="12125" y="16000"/>
                    <a:pt x="12125" y="16000"/>
                    <a:pt x="12125" y="16000"/>
                  </a:cubicBezTo>
                  <a:cubicBezTo>
                    <a:pt x="13379" y="15111"/>
                    <a:pt x="13379" y="15111"/>
                    <a:pt x="13379" y="15111"/>
                  </a:cubicBezTo>
                  <a:cubicBezTo>
                    <a:pt x="17560" y="12000"/>
                    <a:pt x="17560" y="12000"/>
                    <a:pt x="17560" y="12000"/>
                  </a:cubicBezTo>
                  <a:cubicBezTo>
                    <a:pt x="18815" y="11555"/>
                    <a:pt x="18815" y="11555"/>
                    <a:pt x="18815" y="11555"/>
                  </a:cubicBezTo>
                  <a:cubicBezTo>
                    <a:pt x="20487" y="9777"/>
                    <a:pt x="20487" y="9777"/>
                    <a:pt x="20487" y="9777"/>
                  </a:cubicBezTo>
                  <a:cubicBezTo>
                    <a:pt x="21742" y="7555"/>
                    <a:pt x="21742" y="7555"/>
                    <a:pt x="21742" y="7555"/>
                  </a:cubicBezTo>
                  <a:cubicBezTo>
                    <a:pt x="23414" y="6222"/>
                    <a:pt x="23414" y="6222"/>
                    <a:pt x="23414" y="6222"/>
                  </a:cubicBezTo>
                  <a:cubicBezTo>
                    <a:pt x="25505" y="4000"/>
                    <a:pt x="25505" y="4000"/>
                    <a:pt x="25505" y="4000"/>
                  </a:cubicBezTo>
                  <a:cubicBezTo>
                    <a:pt x="27177" y="1777"/>
                    <a:pt x="27177" y="1777"/>
                    <a:pt x="27177" y="1777"/>
                  </a:cubicBezTo>
                  <a:cubicBezTo>
                    <a:pt x="29268" y="444"/>
                    <a:pt x="29268" y="444"/>
                    <a:pt x="29268" y="444"/>
                  </a:cubicBezTo>
                  <a:cubicBezTo>
                    <a:pt x="32195" y="0"/>
                    <a:pt x="32195" y="0"/>
                    <a:pt x="32195" y="0"/>
                  </a:cubicBezTo>
                  <a:cubicBezTo>
                    <a:pt x="33449" y="0"/>
                    <a:pt x="33449" y="0"/>
                    <a:pt x="33449" y="0"/>
                  </a:cubicBezTo>
                  <a:cubicBezTo>
                    <a:pt x="35540" y="888"/>
                    <a:pt x="35540" y="888"/>
                    <a:pt x="35540" y="888"/>
                  </a:cubicBezTo>
                  <a:cubicBezTo>
                    <a:pt x="34703" y="1333"/>
                    <a:pt x="34703" y="1333"/>
                    <a:pt x="34703" y="1333"/>
                  </a:cubicBezTo>
                  <a:cubicBezTo>
                    <a:pt x="33031" y="2222"/>
                    <a:pt x="33031" y="2222"/>
                    <a:pt x="33031" y="2222"/>
                  </a:cubicBezTo>
                  <a:cubicBezTo>
                    <a:pt x="31358" y="2666"/>
                    <a:pt x="31358" y="2666"/>
                    <a:pt x="31358" y="2666"/>
                  </a:cubicBezTo>
                  <a:cubicBezTo>
                    <a:pt x="31777" y="3555"/>
                    <a:pt x="31777" y="3555"/>
                    <a:pt x="31777" y="3555"/>
                  </a:cubicBezTo>
                  <a:cubicBezTo>
                    <a:pt x="29268" y="6222"/>
                    <a:pt x="29268" y="6222"/>
                    <a:pt x="29268" y="6222"/>
                  </a:cubicBezTo>
                  <a:cubicBezTo>
                    <a:pt x="29268" y="6222"/>
                    <a:pt x="28432" y="6222"/>
                    <a:pt x="28432" y="6666"/>
                  </a:cubicBezTo>
                  <a:cubicBezTo>
                    <a:pt x="28432" y="7111"/>
                    <a:pt x="27177" y="10222"/>
                    <a:pt x="27177" y="10222"/>
                  </a:cubicBezTo>
                  <a:cubicBezTo>
                    <a:pt x="27177" y="8444"/>
                    <a:pt x="27177" y="8444"/>
                    <a:pt x="27177" y="8444"/>
                  </a:cubicBezTo>
                  <a:cubicBezTo>
                    <a:pt x="26341" y="7555"/>
                    <a:pt x="26341" y="7555"/>
                    <a:pt x="26341" y="7555"/>
                  </a:cubicBezTo>
                  <a:cubicBezTo>
                    <a:pt x="25923" y="12000"/>
                    <a:pt x="25923" y="12000"/>
                    <a:pt x="25923" y="12000"/>
                  </a:cubicBezTo>
                  <a:cubicBezTo>
                    <a:pt x="25923" y="14666"/>
                    <a:pt x="25923" y="14666"/>
                    <a:pt x="25923" y="14666"/>
                  </a:cubicBezTo>
                  <a:cubicBezTo>
                    <a:pt x="27177" y="13777"/>
                    <a:pt x="27177" y="13777"/>
                    <a:pt x="27177" y="13777"/>
                  </a:cubicBezTo>
                  <a:cubicBezTo>
                    <a:pt x="28013" y="12888"/>
                    <a:pt x="28013" y="12888"/>
                    <a:pt x="28013" y="12888"/>
                  </a:cubicBezTo>
                  <a:cubicBezTo>
                    <a:pt x="28432" y="12888"/>
                    <a:pt x="28432" y="12888"/>
                    <a:pt x="28432" y="12888"/>
                  </a:cubicBezTo>
                  <a:cubicBezTo>
                    <a:pt x="28850" y="13777"/>
                    <a:pt x="28850" y="13777"/>
                    <a:pt x="28850" y="13777"/>
                  </a:cubicBezTo>
                  <a:cubicBezTo>
                    <a:pt x="30104" y="13777"/>
                    <a:pt x="30104" y="13777"/>
                    <a:pt x="30104" y="13777"/>
                  </a:cubicBezTo>
                  <a:cubicBezTo>
                    <a:pt x="30940" y="13333"/>
                    <a:pt x="30940" y="13333"/>
                    <a:pt x="30940" y="13333"/>
                  </a:cubicBezTo>
                  <a:cubicBezTo>
                    <a:pt x="32195" y="12444"/>
                    <a:pt x="32195" y="12444"/>
                    <a:pt x="32195" y="12444"/>
                  </a:cubicBezTo>
                  <a:cubicBezTo>
                    <a:pt x="34285" y="12888"/>
                    <a:pt x="34285" y="12888"/>
                    <a:pt x="34285" y="12888"/>
                  </a:cubicBezTo>
                  <a:cubicBezTo>
                    <a:pt x="38466" y="15111"/>
                    <a:pt x="38466" y="15111"/>
                    <a:pt x="38466" y="15111"/>
                  </a:cubicBezTo>
                  <a:cubicBezTo>
                    <a:pt x="40975" y="18222"/>
                    <a:pt x="40975" y="18222"/>
                    <a:pt x="40975" y="18222"/>
                  </a:cubicBezTo>
                  <a:cubicBezTo>
                    <a:pt x="42648" y="19555"/>
                    <a:pt x="42648" y="19555"/>
                    <a:pt x="42648" y="19555"/>
                  </a:cubicBezTo>
                  <a:cubicBezTo>
                    <a:pt x="46411" y="20000"/>
                    <a:pt x="46411" y="20000"/>
                    <a:pt x="46411" y="20000"/>
                  </a:cubicBezTo>
                  <a:cubicBezTo>
                    <a:pt x="47665" y="19555"/>
                    <a:pt x="47665" y="19555"/>
                    <a:pt x="47665" y="19555"/>
                  </a:cubicBezTo>
                  <a:cubicBezTo>
                    <a:pt x="50592" y="20444"/>
                    <a:pt x="50592" y="20444"/>
                    <a:pt x="50592" y="20444"/>
                  </a:cubicBezTo>
                  <a:cubicBezTo>
                    <a:pt x="53101" y="21333"/>
                    <a:pt x="53101" y="21333"/>
                    <a:pt x="53101" y="21333"/>
                  </a:cubicBezTo>
                  <a:cubicBezTo>
                    <a:pt x="54355" y="19555"/>
                    <a:pt x="54355" y="19555"/>
                    <a:pt x="54355" y="19555"/>
                  </a:cubicBezTo>
                  <a:cubicBezTo>
                    <a:pt x="56445" y="17333"/>
                    <a:pt x="56445" y="17333"/>
                    <a:pt x="56445" y="17333"/>
                  </a:cubicBezTo>
                  <a:cubicBezTo>
                    <a:pt x="58118" y="15555"/>
                    <a:pt x="58118" y="15555"/>
                    <a:pt x="58118" y="15555"/>
                  </a:cubicBezTo>
                  <a:cubicBezTo>
                    <a:pt x="61881" y="14666"/>
                    <a:pt x="61881" y="14666"/>
                    <a:pt x="61881" y="14666"/>
                  </a:cubicBezTo>
                  <a:cubicBezTo>
                    <a:pt x="64390" y="13777"/>
                    <a:pt x="64390" y="13777"/>
                    <a:pt x="64390" y="13777"/>
                  </a:cubicBezTo>
                  <a:cubicBezTo>
                    <a:pt x="66898" y="13777"/>
                    <a:pt x="66898" y="13777"/>
                    <a:pt x="66898" y="13777"/>
                  </a:cubicBezTo>
                  <a:cubicBezTo>
                    <a:pt x="70662" y="12444"/>
                    <a:pt x="70662" y="12444"/>
                    <a:pt x="70662" y="12444"/>
                  </a:cubicBezTo>
                  <a:cubicBezTo>
                    <a:pt x="73170" y="11555"/>
                    <a:pt x="73170" y="11555"/>
                    <a:pt x="73170" y="11555"/>
                  </a:cubicBezTo>
                  <a:cubicBezTo>
                    <a:pt x="74425" y="12444"/>
                    <a:pt x="74425" y="12444"/>
                    <a:pt x="74425" y="12444"/>
                  </a:cubicBezTo>
                  <a:cubicBezTo>
                    <a:pt x="75261" y="16000"/>
                    <a:pt x="75261" y="16000"/>
                    <a:pt x="75261" y="16000"/>
                  </a:cubicBezTo>
                  <a:cubicBezTo>
                    <a:pt x="79860" y="16888"/>
                    <a:pt x="79860" y="16888"/>
                    <a:pt x="79860" y="16888"/>
                  </a:cubicBezTo>
                  <a:cubicBezTo>
                    <a:pt x="82787" y="16888"/>
                    <a:pt x="82787" y="16888"/>
                    <a:pt x="82787" y="16888"/>
                  </a:cubicBezTo>
                  <a:cubicBezTo>
                    <a:pt x="84878" y="17333"/>
                    <a:pt x="84878" y="17333"/>
                    <a:pt x="84878" y="17333"/>
                  </a:cubicBezTo>
                  <a:cubicBezTo>
                    <a:pt x="86550" y="19555"/>
                    <a:pt x="86550" y="19555"/>
                    <a:pt x="86550" y="19555"/>
                  </a:cubicBezTo>
                  <a:cubicBezTo>
                    <a:pt x="89059" y="22666"/>
                    <a:pt x="89059" y="22666"/>
                    <a:pt x="89059" y="22666"/>
                  </a:cubicBezTo>
                  <a:cubicBezTo>
                    <a:pt x="89895" y="23555"/>
                    <a:pt x="89895" y="23555"/>
                    <a:pt x="89895" y="23555"/>
                  </a:cubicBezTo>
                  <a:cubicBezTo>
                    <a:pt x="89895" y="23555"/>
                    <a:pt x="90313" y="24000"/>
                    <a:pt x="90731" y="24444"/>
                  </a:cubicBezTo>
                  <a:cubicBezTo>
                    <a:pt x="91149" y="24888"/>
                    <a:pt x="91567" y="25777"/>
                    <a:pt x="91567" y="25777"/>
                  </a:cubicBezTo>
                  <a:cubicBezTo>
                    <a:pt x="93658" y="26222"/>
                    <a:pt x="93658" y="26222"/>
                    <a:pt x="93658" y="26222"/>
                  </a:cubicBezTo>
                  <a:cubicBezTo>
                    <a:pt x="93658" y="26222"/>
                    <a:pt x="94494" y="25333"/>
                    <a:pt x="94494" y="25333"/>
                  </a:cubicBezTo>
                  <a:cubicBezTo>
                    <a:pt x="94494" y="24888"/>
                    <a:pt x="96167" y="24000"/>
                    <a:pt x="96167" y="24000"/>
                  </a:cubicBezTo>
                  <a:cubicBezTo>
                    <a:pt x="97003" y="24888"/>
                    <a:pt x="97003" y="24888"/>
                    <a:pt x="97003" y="24888"/>
                  </a:cubicBezTo>
                  <a:cubicBezTo>
                    <a:pt x="97003" y="24888"/>
                    <a:pt x="97839" y="25333"/>
                    <a:pt x="97003" y="25777"/>
                  </a:cubicBezTo>
                  <a:cubicBezTo>
                    <a:pt x="96585" y="25777"/>
                    <a:pt x="96167" y="26666"/>
                    <a:pt x="95749" y="26666"/>
                  </a:cubicBezTo>
                  <a:cubicBezTo>
                    <a:pt x="94912" y="26666"/>
                    <a:pt x="94076" y="26666"/>
                    <a:pt x="94076" y="26666"/>
                  </a:cubicBezTo>
                  <a:cubicBezTo>
                    <a:pt x="92404" y="26666"/>
                    <a:pt x="92404" y="26666"/>
                    <a:pt x="92404" y="26666"/>
                  </a:cubicBezTo>
                  <a:cubicBezTo>
                    <a:pt x="91567" y="27555"/>
                    <a:pt x="91567" y="27555"/>
                    <a:pt x="91567" y="27555"/>
                  </a:cubicBezTo>
                  <a:cubicBezTo>
                    <a:pt x="86968" y="27555"/>
                    <a:pt x="86968" y="27555"/>
                    <a:pt x="86968" y="27555"/>
                  </a:cubicBezTo>
                  <a:cubicBezTo>
                    <a:pt x="85714" y="28000"/>
                    <a:pt x="85714" y="28000"/>
                    <a:pt x="85714" y="28000"/>
                  </a:cubicBezTo>
                  <a:cubicBezTo>
                    <a:pt x="84041" y="27111"/>
                    <a:pt x="84041" y="27111"/>
                    <a:pt x="84041" y="27111"/>
                  </a:cubicBezTo>
                  <a:cubicBezTo>
                    <a:pt x="82369" y="26222"/>
                    <a:pt x="82369" y="26222"/>
                    <a:pt x="82369" y="26222"/>
                  </a:cubicBezTo>
                  <a:cubicBezTo>
                    <a:pt x="80696" y="28444"/>
                    <a:pt x="80696" y="28444"/>
                    <a:pt x="80696" y="28444"/>
                  </a:cubicBezTo>
                  <a:cubicBezTo>
                    <a:pt x="81114" y="29777"/>
                    <a:pt x="81114" y="29777"/>
                    <a:pt x="81114" y="29777"/>
                  </a:cubicBezTo>
                  <a:cubicBezTo>
                    <a:pt x="81114" y="30666"/>
                    <a:pt x="81114" y="30666"/>
                    <a:pt x="81114" y="30666"/>
                  </a:cubicBezTo>
                  <a:cubicBezTo>
                    <a:pt x="81114" y="30666"/>
                    <a:pt x="81114" y="31555"/>
                    <a:pt x="81533" y="31555"/>
                  </a:cubicBezTo>
                  <a:cubicBezTo>
                    <a:pt x="81533" y="31555"/>
                    <a:pt x="81951" y="32000"/>
                    <a:pt x="81951" y="32000"/>
                  </a:cubicBezTo>
                  <a:cubicBezTo>
                    <a:pt x="84041" y="32888"/>
                    <a:pt x="84041" y="32888"/>
                    <a:pt x="84041" y="32888"/>
                  </a:cubicBezTo>
                  <a:cubicBezTo>
                    <a:pt x="84878" y="32000"/>
                    <a:pt x="84878" y="32000"/>
                    <a:pt x="84878" y="32000"/>
                  </a:cubicBezTo>
                  <a:cubicBezTo>
                    <a:pt x="84878" y="32000"/>
                    <a:pt x="83623" y="31111"/>
                    <a:pt x="84041" y="31111"/>
                  </a:cubicBezTo>
                  <a:cubicBezTo>
                    <a:pt x="84459" y="31111"/>
                    <a:pt x="86132" y="32000"/>
                    <a:pt x="86132" y="32000"/>
                  </a:cubicBezTo>
                  <a:cubicBezTo>
                    <a:pt x="86132" y="32000"/>
                    <a:pt x="85714" y="32888"/>
                    <a:pt x="85714" y="32888"/>
                  </a:cubicBezTo>
                  <a:cubicBezTo>
                    <a:pt x="85296" y="33333"/>
                    <a:pt x="85296" y="33333"/>
                    <a:pt x="85296" y="33333"/>
                  </a:cubicBezTo>
                  <a:cubicBezTo>
                    <a:pt x="85714" y="33777"/>
                    <a:pt x="87804" y="34222"/>
                    <a:pt x="87804" y="34222"/>
                  </a:cubicBezTo>
                  <a:cubicBezTo>
                    <a:pt x="88222" y="34222"/>
                    <a:pt x="89477" y="35111"/>
                    <a:pt x="89477" y="35111"/>
                  </a:cubicBezTo>
                  <a:cubicBezTo>
                    <a:pt x="91567" y="36444"/>
                    <a:pt x="91567" y="36444"/>
                    <a:pt x="91567" y="36444"/>
                  </a:cubicBezTo>
                  <a:cubicBezTo>
                    <a:pt x="94494" y="37777"/>
                    <a:pt x="94494" y="37777"/>
                    <a:pt x="94494" y="37777"/>
                  </a:cubicBezTo>
                  <a:cubicBezTo>
                    <a:pt x="97839" y="39111"/>
                    <a:pt x="97839" y="39111"/>
                    <a:pt x="97839" y="39111"/>
                  </a:cubicBezTo>
                  <a:cubicBezTo>
                    <a:pt x="101184" y="42666"/>
                    <a:pt x="101184" y="42666"/>
                    <a:pt x="101184" y="42666"/>
                  </a:cubicBezTo>
                  <a:cubicBezTo>
                    <a:pt x="102857" y="44888"/>
                    <a:pt x="102857" y="44888"/>
                    <a:pt x="102857" y="44888"/>
                  </a:cubicBezTo>
                  <a:cubicBezTo>
                    <a:pt x="102020" y="45777"/>
                    <a:pt x="102020" y="45777"/>
                    <a:pt x="102020" y="45777"/>
                  </a:cubicBezTo>
                  <a:cubicBezTo>
                    <a:pt x="102020" y="45777"/>
                    <a:pt x="101602" y="45777"/>
                    <a:pt x="101602" y="46222"/>
                  </a:cubicBezTo>
                  <a:cubicBezTo>
                    <a:pt x="102020" y="46666"/>
                    <a:pt x="102857" y="48444"/>
                    <a:pt x="102857" y="48444"/>
                  </a:cubicBezTo>
                  <a:cubicBezTo>
                    <a:pt x="102439" y="48888"/>
                    <a:pt x="103275" y="50222"/>
                    <a:pt x="103275" y="50222"/>
                  </a:cubicBezTo>
                  <a:cubicBezTo>
                    <a:pt x="104111" y="55111"/>
                    <a:pt x="104111" y="55111"/>
                    <a:pt x="104111" y="55111"/>
                  </a:cubicBezTo>
                  <a:cubicBezTo>
                    <a:pt x="104529" y="57777"/>
                    <a:pt x="104529" y="57777"/>
                    <a:pt x="104529" y="57777"/>
                  </a:cubicBezTo>
                  <a:cubicBezTo>
                    <a:pt x="104111" y="60444"/>
                    <a:pt x="104111" y="60444"/>
                    <a:pt x="104111" y="60444"/>
                  </a:cubicBezTo>
                  <a:cubicBezTo>
                    <a:pt x="102439" y="62666"/>
                    <a:pt x="102439" y="62666"/>
                    <a:pt x="102439" y="62666"/>
                  </a:cubicBezTo>
                  <a:cubicBezTo>
                    <a:pt x="101184" y="65333"/>
                    <a:pt x="101184" y="65333"/>
                    <a:pt x="101184" y="65333"/>
                  </a:cubicBezTo>
                  <a:cubicBezTo>
                    <a:pt x="101184" y="65333"/>
                    <a:pt x="100348" y="67111"/>
                    <a:pt x="99930" y="67555"/>
                  </a:cubicBezTo>
                  <a:cubicBezTo>
                    <a:pt x="99930" y="67555"/>
                    <a:pt x="98257" y="68888"/>
                    <a:pt x="98257" y="69333"/>
                  </a:cubicBezTo>
                  <a:cubicBezTo>
                    <a:pt x="98257" y="69333"/>
                    <a:pt x="97421" y="71111"/>
                    <a:pt x="97421" y="71111"/>
                  </a:cubicBezTo>
                  <a:cubicBezTo>
                    <a:pt x="97421" y="74666"/>
                    <a:pt x="97421" y="74666"/>
                    <a:pt x="97421" y="74666"/>
                  </a:cubicBezTo>
                  <a:cubicBezTo>
                    <a:pt x="98257" y="75555"/>
                    <a:pt x="98257" y="75555"/>
                    <a:pt x="98257" y="75555"/>
                  </a:cubicBezTo>
                  <a:cubicBezTo>
                    <a:pt x="100348" y="76444"/>
                    <a:pt x="100348" y="76444"/>
                    <a:pt x="100348" y="76444"/>
                  </a:cubicBezTo>
                  <a:cubicBezTo>
                    <a:pt x="101184" y="75555"/>
                    <a:pt x="101184" y="75555"/>
                    <a:pt x="101184" y="75555"/>
                  </a:cubicBezTo>
                  <a:cubicBezTo>
                    <a:pt x="101184" y="75555"/>
                    <a:pt x="102020" y="75111"/>
                    <a:pt x="102020" y="74666"/>
                  </a:cubicBezTo>
                  <a:cubicBezTo>
                    <a:pt x="102439" y="74666"/>
                    <a:pt x="102857" y="73777"/>
                    <a:pt x="102857" y="73777"/>
                  </a:cubicBezTo>
                  <a:cubicBezTo>
                    <a:pt x="102857" y="73777"/>
                    <a:pt x="104111" y="72888"/>
                    <a:pt x="104111" y="72888"/>
                  </a:cubicBezTo>
                  <a:cubicBezTo>
                    <a:pt x="104111" y="72888"/>
                    <a:pt x="104111" y="71555"/>
                    <a:pt x="104111" y="71555"/>
                  </a:cubicBezTo>
                  <a:cubicBezTo>
                    <a:pt x="104111" y="71555"/>
                    <a:pt x="104529" y="69777"/>
                    <a:pt x="104529" y="69777"/>
                  </a:cubicBezTo>
                  <a:cubicBezTo>
                    <a:pt x="104529" y="69777"/>
                    <a:pt x="105365" y="69333"/>
                    <a:pt x="105365" y="69333"/>
                  </a:cubicBezTo>
                  <a:cubicBezTo>
                    <a:pt x="105365" y="68888"/>
                    <a:pt x="106620" y="68000"/>
                    <a:pt x="106620" y="68000"/>
                  </a:cubicBezTo>
                  <a:cubicBezTo>
                    <a:pt x="106620" y="68000"/>
                    <a:pt x="108292" y="66666"/>
                    <a:pt x="108292" y="66666"/>
                  </a:cubicBezTo>
                  <a:cubicBezTo>
                    <a:pt x="108710" y="66666"/>
                    <a:pt x="109547" y="65333"/>
                    <a:pt x="109547" y="65333"/>
                  </a:cubicBezTo>
                  <a:cubicBezTo>
                    <a:pt x="110801" y="65333"/>
                    <a:pt x="110801" y="65333"/>
                    <a:pt x="110801" y="65333"/>
                  </a:cubicBezTo>
                  <a:cubicBezTo>
                    <a:pt x="112473" y="65777"/>
                    <a:pt x="112473" y="65777"/>
                    <a:pt x="112473" y="65777"/>
                  </a:cubicBezTo>
                  <a:cubicBezTo>
                    <a:pt x="114982" y="68444"/>
                    <a:pt x="114982" y="68444"/>
                    <a:pt x="114982" y="68444"/>
                  </a:cubicBezTo>
                  <a:cubicBezTo>
                    <a:pt x="116655" y="72000"/>
                    <a:pt x="116655" y="72000"/>
                    <a:pt x="116655" y="72000"/>
                  </a:cubicBezTo>
                  <a:cubicBezTo>
                    <a:pt x="118327" y="81777"/>
                    <a:pt x="118327" y="81777"/>
                    <a:pt x="118327" y="81777"/>
                  </a:cubicBezTo>
                  <a:cubicBezTo>
                    <a:pt x="119581" y="84000"/>
                    <a:pt x="119581" y="84000"/>
                    <a:pt x="119581" y="84000"/>
                  </a:cubicBezTo>
                  <a:cubicBezTo>
                    <a:pt x="119581" y="85777"/>
                    <a:pt x="119581" y="85777"/>
                    <a:pt x="119581" y="85777"/>
                  </a:cubicBezTo>
                  <a:cubicBezTo>
                    <a:pt x="119581" y="85777"/>
                    <a:pt x="120000" y="87111"/>
                    <a:pt x="120000" y="87555"/>
                  </a:cubicBezTo>
                  <a:cubicBezTo>
                    <a:pt x="120000" y="88000"/>
                    <a:pt x="120000" y="94666"/>
                    <a:pt x="120000" y="94666"/>
                  </a:cubicBezTo>
                  <a:cubicBezTo>
                    <a:pt x="117073" y="94666"/>
                    <a:pt x="117073" y="94666"/>
                    <a:pt x="117073" y="94666"/>
                  </a:cubicBezTo>
                  <a:cubicBezTo>
                    <a:pt x="116236" y="94666"/>
                    <a:pt x="116236" y="94666"/>
                    <a:pt x="116236" y="94666"/>
                  </a:cubicBezTo>
                  <a:cubicBezTo>
                    <a:pt x="116236" y="96000"/>
                    <a:pt x="116236" y="96000"/>
                    <a:pt x="116236" y="96000"/>
                  </a:cubicBezTo>
                  <a:cubicBezTo>
                    <a:pt x="114982" y="97777"/>
                    <a:pt x="114982" y="97777"/>
                    <a:pt x="114982" y="97777"/>
                  </a:cubicBezTo>
                  <a:cubicBezTo>
                    <a:pt x="114564" y="100000"/>
                    <a:pt x="114564" y="100000"/>
                    <a:pt x="114564" y="100000"/>
                  </a:cubicBezTo>
                  <a:cubicBezTo>
                    <a:pt x="113728" y="101777"/>
                    <a:pt x="113728" y="101777"/>
                    <a:pt x="113728" y="101777"/>
                  </a:cubicBezTo>
                  <a:cubicBezTo>
                    <a:pt x="112473" y="103555"/>
                    <a:pt x="112473" y="103555"/>
                    <a:pt x="112473" y="103555"/>
                  </a:cubicBezTo>
                  <a:cubicBezTo>
                    <a:pt x="111219" y="108000"/>
                    <a:pt x="111219" y="108000"/>
                    <a:pt x="111219" y="108000"/>
                  </a:cubicBezTo>
                  <a:cubicBezTo>
                    <a:pt x="111219" y="110666"/>
                    <a:pt x="111219" y="110666"/>
                    <a:pt x="111219" y="110666"/>
                  </a:cubicBezTo>
                  <a:cubicBezTo>
                    <a:pt x="109547" y="112888"/>
                    <a:pt x="109547" y="112888"/>
                    <a:pt x="109547" y="112888"/>
                  </a:cubicBezTo>
                  <a:cubicBezTo>
                    <a:pt x="108292" y="115111"/>
                    <a:pt x="108292" y="115111"/>
                    <a:pt x="108292" y="115111"/>
                  </a:cubicBezTo>
                  <a:cubicBezTo>
                    <a:pt x="89059" y="118666"/>
                    <a:pt x="89059" y="118666"/>
                    <a:pt x="89059" y="118666"/>
                  </a:cubicBezTo>
                  <a:cubicBezTo>
                    <a:pt x="88641" y="117777"/>
                    <a:pt x="88641" y="117777"/>
                    <a:pt x="88641" y="117777"/>
                  </a:cubicBezTo>
                  <a:cubicBezTo>
                    <a:pt x="58954" y="120000"/>
                    <a:pt x="58954" y="120000"/>
                    <a:pt x="58954" y="120000"/>
                  </a:cubicBezTo>
                  <a:cubicBezTo>
                    <a:pt x="61045" y="117777"/>
                    <a:pt x="61045" y="117777"/>
                    <a:pt x="61045" y="117777"/>
                  </a:cubicBezTo>
                  <a:cubicBezTo>
                    <a:pt x="61881" y="116000"/>
                    <a:pt x="61881" y="116000"/>
                    <a:pt x="61881" y="116000"/>
                  </a:cubicBezTo>
                  <a:cubicBezTo>
                    <a:pt x="63554" y="112888"/>
                    <a:pt x="63554" y="112888"/>
                    <a:pt x="63554" y="112888"/>
                  </a:cubicBezTo>
                  <a:cubicBezTo>
                    <a:pt x="65226" y="108888"/>
                    <a:pt x="65226" y="108888"/>
                    <a:pt x="65226" y="108888"/>
                  </a:cubicBezTo>
                  <a:cubicBezTo>
                    <a:pt x="66062" y="104444"/>
                    <a:pt x="66062" y="104444"/>
                    <a:pt x="66062" y="104444"/>
                  </a:cubicBezTo>
                  <a:cubicBezTo>
                    <a:pt x="65644" y="96444"/>
                    <a:pt x="65644" y="96444"/>
                    <a:pt x="65644" y="96444"/>
                  </a:cubicBezTo>
                  <a:cubicBezTo>
                    <a:pt x="65644" y="92888"/>
                    <a:pt x="65644" y="92888"/>
                    <a:pt x="65644" y="92888"/>
                  </a:cubicBezTo>
                  <a:cubicBezTo>
                    <a:pt x="63972" y="90222"/>
                    <a:pt x="63972" y="90222"/>
                    <a:pt x="63972" y="90222"/>
                  </a:cubicBezTo>
                  <a:cubicBezTo>
                    <a:pt x="62299" y="86666"/>
                    <a:pt x="62299" y="86666"/>
                    <a:pt x="62299" y="86666"/>
                  </a:cubicBezTo>
                  <a:cubicBezTo>
                    <a:pt x="60627" y="84888"/>
                    <a:pt x="60627" y="84888"/>
                    <a:pt x="60627" y="84888"/>
                  </a:cubicBezTo>
                  <a:cubicBezTo>
                    <a:pt x="59372" y="81777"/>
                    <a:pt x="59372" y="81777"/>
                    <a:pt x="59372" y="81777"/>
                  </a:cubicBezTo>
                  <a:cubicBezTo>
                    <a:pt x="60209" y="79555"/>
                    <a:pt x="60209" y="79555"/>
                    <a:pt x="60209" y="79555"/>
                  </a:cubicBezTo>
                  <a:cubicBezTo>
                    <a:pt x="61045" y="78666"/>
                    <a:pt x="61045" y="78666"/>
                    <a:pt x="61045" y="78666"/>
                  </a:cubicBezTo>
                  <a:cubicBezTo>
                    <a:pt x="61045" y="76888"/>
                    <a:pt x="61045" y="76888"/>
                    <a:pt x="61045" y="76888"/>
                  </a:cubicBezTo>
                  <a:cubicBezTo>
                    <a:pt x="60209" y="73333"/>
                    <a:pt x="60209" y="73333"/>
                    <a:pt x="60209" y="73333"/>
                  </a:cubicBezTo>
                  <a:cubicBezTo>
                    <a:pt x="58954" y="72000"/>
                    <a:pt x="58954" y="72000"/>
                    <a:pt x="58954" y="72000"/>
                  </a:cubicBezTo>
                  <a:cubicBezTo>
                    <a:pt x="60209" y="71111"/>
                    <a:pt x="60209" y="71111"/>
                    <a:pt x="60209" y="71111"/>
                  </a:cubicBezTo>
                  <a:cubicBezTo>
                    <a:pt x="60627" y="68888"/>
                    <a:pt x="60627" y="68888"/>
                    <a:pt x="60627" y="68888"/>
                  </a:cubicBezTo>
                  <a:cubicBezTo>
                    <a:pt x="61045" y="66666"/>
                    <a:pt x="61045" y="66666"/>
                    <a:pt x="61045" y="66666"/>
                  </a:cubicBezTo>
                  <a:cubicBezTo>
                    <a:pt x="61881" y="65333"/>
                    <a:pt x="61881" y="65333"/>
                    <a:pt x="61881" y="65333"/>
                  </a:cubicBezTo>
                  <a:cubicBezTo>
                    <a:pt x="61881" y="61777"/>
                    <a:pt x="61881" y="61777"/>
                    <a:pt x="61881" y="61777"/>
                  </a:cubicBezTo>
                  <a:cubicBezTo>
                    <a:pt x="61463" y="60000"/>
                    <a:pt x="61463" y="60000"/>
                    <a:pt x="61463" y="60000"/>
                  </a:cubicBezTo>
                  <a:cubicBezTo>
                    <a:pt x="61881" y="57777"/>
                    <a:pt x="61881" y="57777"/>
                    <a:pt x="61881" y="57777"/>
                  </a:cubicBezTo>
                  <a:cubicBezTo>
                    <a:pt x="63135" y="56000"/>
                    <a:pt x="63135" y="56000"/>
                    <a:pt x="63135" y="56000"/>
                  </a:cubicBezTo>
                  <a:cubicBezTo>
                    <a:pt x="63972" y="54222"/>
                    <a:pt x="63972" y="54222"/>
                    <a:pt x="63972" y="54222"/>
                  </a:cubicBezTo>
                  <a:cubicBezTo>
                    <a:pt x="63972" y="52000"/>
                    <a:pt x="63972" y="52000"/>
                    <a:pt x="63972" y="52000"/>
                  </a:cubicBezTo>
                  <a:cubicBezTo>
                    <a:pt x="65644" y="51555"/>
                    <a:pt x="65644" y="51555"/>
                    <a:pt x="65644" y="51555"/>
                  </a:cubicBezTo>
                  <a:cubicBezTo>
                    <a:pt x="68153" y="51555"/>
                    <a:pt x="68153" y="51555"/>
                    <a:pt x="68153" y="51555"/>
                  </a:cubicBezTo>
                  <a:cubicBezTo>
                    <a:pt x="68989" y="48000"/>
                    <a:pt x="68989" y="48000"/>
                    <a:pt x="68989" y="48000"/>
                  </a:cubicBezTo>
                  <a:cubicBezTo>
                    <a:pt x="69407" y="47111"/>
                    <a:pt x="69407" y="47111"/>
                    <a:pt x="69407" y="47111"/>
                  </a:cubicBezTo>
                  <a:cubicBezTo>
                    <a:pt x="70243" y="46666"/>
                    <a:pt x="70243" y="46666"/>
                    <a:pt x="70243" y="46666"/>
                  </a:cubicBezTo>
                  <a:cubicBezTo>
                    <a:pt x="71498" y="50666"/>
                    <a:pt x="71498" y="50666"/>
                    <a:pt x="71498" y="50666"/>
                  </a:cubicBezTo>
                  <a:cubicBezTo>
                    <a:pt x="69825" y="52888"/>
                    <a:pt x="69825" y="52888"/>
                    <a:pt x="69825" y="52888"/>
                  </a:cubicBezTo>
                  <a:cubicBezTo>
                    <a:pt x="69825" y="53777"/>
                    <a:pt x="69825" y="53777"/>
                    <a:pt x="69825" y="53777"/>
                  </a:cubicBezTo>
                  <a:cubicBezTo>
                    <a:pt x="69825" y="53777"/>
                    <a:pt x="70243" y="54222"/>
                    <a:pt x="70662" y="54222"/>
                  </a:cubicBezTo>
                  <a:cubicBezTo>
                    <a:pt x="71080" y="54222"/>
                    <a:pt x="71080" y="54222"/>
                    <a:pt x="71080" y="54222"/>
                  </a:cubicBezTo>
                  <a:cubicBezTo>
                    <a:pt x="71080" y="54222"/>
                    <a:pt x="71916" y="53777"/>
                    <a:pt x="71916" y="53777"/>
                  </a:cubicBezTo>
                  <a:cubicBezTo>
                    <a:pt x="71916" y="53333"/>
                    <a:pt x="72334" y="52000"/>
                    <a:pt x="72334" y="52000"/>
                  </a:cubicBezTo>
                  <a:cubicBezTo>
                    <a:pt x="72752" y="51555"/>
                    <a:pt x="72752" y="51555"/>
                    <a:pt x="72752" y="51555"/>
                  </a:cubicBezTo>
                  <a:cubicBezTo>
                    <a:pt x="73170" y="49333"/>
                    <a:pt x="73170" y="49333"/>
                    <a:pt x="73170" y="49333"/>
                  </a:cubicBezTo>
                  <a:cubicBezTo>
                    <a:pt x="73170" y="48000"/>
                    <a:pt x="73170" y="48000"/>
                    <a:pt x="73170" y="48000"/>
                  </a:cubicBezTo>
                  <a:cubicBezTo>
                    <a:pt x="73170" y="46222"/>
                    <a:pt x="73170" y="46222"/>
                    <a:pt x="73170" y="46222"/>
                  </a:cubicBezTo>
                  <a:cubicBezTo>
                    <a:pt x="73170" y="44444"/>
                    <a:pt x="73170" y="44444"/>
                    <a:pt x="73170" y="44444"/>
                  </a:cubicBezTo>
                  <a:cubicBezTo>
                    <a:pt x="74425" y="42666"/>
                    <a:pt x="74425" y="42666"/>
                    <a:pt x="74425" y="42666"/>
                  </a:cubicBezTo>
                  <a:cubicBezTo>
                    <a:pt x="75261" y="41777"/>
                    <a:pt x="75261" y="41777"/>
                    <a:pt x="75261" y="41777"/>
                  </a:cubicBezTo>
                  <a:cubicBezTo>
                    <a:pt x="77351" y="41333"/>
                    <a:pt x="77351" y="41333"/>
                    <a:pt x="77351" y="41333"/>
                  </a:cubicBezTo>
                  <a:cubicBezTo>
                    <a:pt x="78188" y="40444"/>
                    <a:pt x="78188" y="40444"/>
                    <a:pt x="78188" y="40444"/>
                  </a:cubicBezTo>
                  <a:cubicBezTo>
                    <a:pt x="76515" y="38666"/>
                    <a:pt x="76515" y="38666"/>
                    <a:pt x="76515" y="38666"/>
                  </a:cubicBezTo>
                  <a:cubicBezTo>
                    <a:pt x="76097" y="37333"/>
                    <a:pt x="76097" y="37333"/>
                    <a:pt x="76097" y="37333"/>
                  </a:cubicBezTo>
                  <a:cubicBezTo>
                    <a:pt x="76933" y="36000"/>
                    <a:pt x="76933" y="36000"/>
                    <a:pt x="76933" y="36000"/>
                  </a:cubicBezTo>
                  <a:cubicBezTo>
                    <a:pt x="77770" y="34666"/>
                    <a:pt x="77770" y="34666"/>
                    <a:pt x="77770" y="34666"/>
                  </a:cubicBezTo>
                  <a:cubicBezTo>
                    <a:pt x="78188" y="34222"/>
                    <a:pt x="78188" y="34222"/>
                    <a:pt x="78188" y="34222"/>
                  </a:cubicBezTo>
                  <a:cubicBezTo>
                    <a:pt x="78188" y="33333"/>
                    <a:pt x="78188" y="33333"/>
                    <a:pt x="78188" y="33333"/>
                  </a:cubicBezTo>
                  <a:cubicBezTo>
                    <a:pt x="78606" y="32888"/>
                    <a:pt x="78606" y="32888"/>
                    <a:pt x="78606" y="32888"/>
                  </a:cubicBezTo>
                  <a:cubicBezTo>
                    <a:pt x="78606" y="32888"/>
                    <a:pt x="78606" y="32888"/>
                    <a:pt x="79024" y="32888"/>
                  </a:cubicBezTo>
                  <a:cubicBezTo>
                    <a:pt x="79024" y="32888"/>
                    <a:pt x="80696" y="32444"/>
                    <a:pt x="80696" y="32444"/>
                  </a:cubicBezTo>
                  <a:cubicBezTo>
                    <a:pt x="81533" y="32444"/>
                    <a:pt x="81533" y="32444"/>
                    <a:pt x="81533" y="32444"/>
                  </a:cubicBezTo>
                  <a:cubicBezTo>
                    <a:pt x="80696" y="31111"/>
                    <a:pt x="80696" y="31111"/>
                    <a:pt x="80696" y="31111"/>
                  </a:cubicBezTo>
                  <a:cubicBezTo>
                    <a:pt x="79024" y="29777"/>
                    <a:pt x="79024" y="29777"/>
                    <a:pt x="79024" y="29777"/>
                  </a:cubicBezTo>
                  <a:cubicBezTo>
                    <a:pt x="78188" y="28888"/>
                    <a:pt x="78188" y="28888"/>
                    <a:pt x="78188" y="28888"/>
                  </a:cubicBezTo>
                  <a:cubicBezTo>
                    <a:pt x="76933" y="28000"/>
                    <a:pt x="76933" y="28000"/>
                    <a:pt x="76933" y="28000"/>
                  </a:cubicBezTo>
                  <a:cubicBezTo>
                    <a:pt x="74843" y="27111"/>
                    <a:pt x="74843" y="27111"/>
                    <a:pt x="74843" y="27111"/>
                  </a:cubicBezTo>
                  <a:cubicBezTo>
                    <a:pt x="71080" y="26666"/>
                    <a:pt x="71080" y="26666"/>
                    <a:pt x="71080" y="26666"/>
                  </a:cubicBezTo>
                  <a:cubicBezTo>
                    <a:pt x="68153" y="28444"/>
                    <a:pt x="68153" y="28444"/>
                    <a:pt x="68153" y="28444"/>
                  </a:cubicBezTo>
                  <a:cubicBezTo>
                    <a:pt x="66480" y="30222"/>
                    <a:pt x="66480" y="30222"/>
                    <a:pt x="66480" y="30222"/>
                  </a:cubicBezTo>
                  <a:cubicBezTo>
                    <a:pt x="63554" y="30666"/>
                    <a:pt x="63554" y="30666"/>
                    <a:pt x="63554" y="30666"/>
                  </a:cubicBezTo>
                  <a:cubicBezTo>
                    <a:pt x="60209" y="30666"/>
                    <a:pt x="60209" y="30666"/>
                    <a:pt x="60209" y="30666"/>
                  </a:cubicBezTo>
                  <a:cubicBezTo>
                    <a:pt x="58536" y="32000"/>
                    <a:pt x="58536" y="32000"/>
                    <a:pt x="58536" y="32000"/>
                  </a:cubicBezTo>
                  <a:cubicBezTo>
                    <a:pt x="56445" y="36000"/>
                    <a:pt x="56445" y="36000"/>
                    <a:pt x="56445" y="36000"/>
                  </a:cubicBezTo>
                  <a:cubicBezTo>
                    <a:pt x="53937" y="37777"/>
                    <a:pt x="53937" y="37777"/>
                    <a:pt x="53937" y="37777"/>
                  </a:cubicBezTo>
                  <a:cubicBezTo>
                    <a:pt x="53519" y="37333"/>
                    <a:pt x="53519" y="37333"/>
                    <a:pt x="53519" y="37333"/>
                  </a:cubicBezTo>
                  <a:cubicBezTo>
                    <a:pt x="54355" y="35555"/>
                    <a:pt x="54355" y="35555"/>
                    <a:pt x="54355" y="35555"/>
                  </a:cubicBezTo>
                  <a:cubicBezTo>
                    <a:pt x="55609" y="34222"/>
                    <a:pt x="55609" y="34222"/>
                    <a:pt x="55609" y="34222"/>
                  </a:cubicBezTo>
                  <a:cubicBezTo>
                    <a:pt x="54773" y="32888"/>
                    <a:pt x="54773" y="32888"/>
                    <a:pt x="54773" y="32888"/>
                  </a:cubicBezTo>
                  <a:cubicBezTo>
                    <a:pt x="53101" y="33777"/>
                    <a:pt x="53101" y="33777"/>
                    <a:pt x="53101" y="33777"/>
                  </a:cubicBezTo>
                  <a:cubicBezTo>
                    <a:pt x="52264" y="34222"/>
                    <a:pt x="52264" y="34222"/>
                    <a:pt x="52264" y="34222"/>
                  </a:cubicBezTo>
                  <a:cubicBezTo>
                    <a:pt x="51428" y="36000"/>
                    <a:pt x="51428" y="36000"/>
                    <a:pt x="51428" y="36000"/>
                  </a:cubicBezTo>
                  <a:cubicBezTo>
                    <a:pt x="50592" y="36444"/>
                    <a:pt x="50592" y="36444"/>
                    <a:pt x="50592" y="36444"/>
                  </a:cubicBezTo>
                  <a:cubicBezTo>
                    <a:pt x="50174" y="36444"/>
                    <a:pt x="50174" y="36444"/>
                    <a:pt x="50174" y="36444"/>
                  </a:cubicBezTo>
                  <a:cubicBezTo>
                    <a:pt x="49337" y="33333"/>
                    <a:pt x="49337" y="33333"/>
                    <a:pt x="49337" y="33333"/>
                  </a:cubicBezTo>
                  <a:cubicBezTo>
                    <a:pt x="48919" y="33333"/>
                    <a:pt x="48919" y="33333"/>
                    <a:pt x="48919" y="33333"/>
                  </a:cubicBezTo>
                  <a:cubicBezTo>
                    <a:pt x="48083" y="36000"/>
                    <a:pt x="48083" y="36000"/>
                    <a:pt x="48083" y="36000"/>
                  </a:cubicBezTo>
                  <a:cubicBezTo>
                    <a:pt x="47665" y="37777"/>
                    <a:pt x="47665" y="37777"/>
                    <a:pt x="47665" y="37777"/>
                  </a:cubicBezTo>
                  <a:cubicBezTo>
                    <a:pt x="45993" y="40000"/>
                    <a:pt x="45993" y="40000"/>
                    <a:pt x="45993" y="40000"/>
                  </a:cubicBezTo>
                  <a:cubicBezTo>
                    <a:pt x="44738" y="44888"/>
                    <a:pt x="44738" y="44888"/>
                    <a:pt x="44738" y="44888"/>
                  </a:cubicBezTo>
                  <a:cubicBezTo>
                    <a:pt x="43902" y="47555"/>
                    <a:pt x="43902" y="47555"/>
                    <a:pt x="43902" y="47555"/>
                  </a:cubicBezTo>
                  <a:cubicBezTo>
                    <a:pt x="41393" y="49777"/>
                    <a:pt x="41393" y="49777"/>
                    <a:pt x="41393" y="49777"/>
                  </a:cubicBezTo>
                  <a:cubicBezTo>
                    <a:pt x="40557" y="48000"/>
                    <a:pt x="40557" y="48000"/>
                    <a:pt x="40557" y="48000"/>
                  </a:cubicBezTo>
                  <a:cubicBezTo>
                    <a:pt x="40139" y="44888"/>
                    <a:pt x="40139" y="44888"/>
                    <a:pt x="40139" y="44888"/>
                  </a:cubicBezTo>
                  <a:cubicBezTo>
                    <a:pt x="39721" y="44444"/>
                    <a:pt x="39721" y="44444"/>
                    <a:pt x="39721" y="44444"/>
                  </a:cubicBezTo>
                  <a:cubicBezTo>
                    <a:pt x="38885" y="43111"/>
                    <a:pt x="38885" y="43111"/>
                    <a:pt x="38885" y="43111"/>
                  </a:cubicBezTo>
                  <a:cubicBezTo>
                    <a:pt x="39303" y="41777"/>
                    <a:pt x="39303" y="41777"/>
                    <a:pt x="39303" y="41777"/>
                  </a:cubicBezTo>
                  <a:cubicBezTo>
                    <a:pt x="38885" y="39111"/>
                    <a:pt x="38885" y="39111"/>
                    <a:pt x="38885" y="39111"/>
                  </a:cubicBezTo>
                  <a:cubicBezTo>
                    <a:pt x="37630" y="37777"/>
                    <a:pt x="37630" y="37777"/>
                    <a:pt x="37630" y="37777"/>
                  </a:cubicBezTo>
                  <a:cubicBezTo>
                    <a:pt x="35121" y="36000"/>
                    <a:pt x="35121" y="36000"/>
                    <a:pt x="35121" y="36000"/>
                  </a:cubicBezTo>
                  <a:cubicBezTo>
                    <a:pt x="34285" y="34222"/>
                    <a:pt x="34285" y="34222"/>
                    <a:pt x="34285" y="34222"/>
                  </a:cubicBezTo>
                  <a:cubicBezTo>
                    <a:pt x="31358" y="33777"/>
                    <a:pt x="31358" y="33777"/>
                    <a:pt x="31358" y="33777"/>
                  </a:cubicBezTo>
                  <a:cubicBezTo>
                    <a:pt x="27595" y="33777"/>
                    <a:pt x="27595" y="33777"/>
                    <a:pt x="27595" y="33777"/>
                  </a:cubicBezTo>
                  <a:cubicBezTo>
                    <a:pt x="26759" y="32888"/>
                    <a:pt x="26759" y="32888"/>
                    <a:pt x="26759" y="32888"/>
                  </a:cubicBezTo>
                  <a:cubicBezTo>
                    <a:pt x="24250" y="32888"/>
                    <a:pt x="24250" y="32888"/>
                    <a:pt x="24250" y="32888"/>
                  </a:cubicBezTo>
                  <a:cubicBezTo>
                    <a:pt x="20905" y="32444"/>
                    <a:pt x="20905" y="32444"/>
                    <a:pt x="20905" y="32444"/>
                  </a:cubicBezTo>
                  <a:cubicBezTo>
                    <a:pt x="20487" y="31555"/>
                    <a:pt x="20487" y="31555"/>
                    <a:pt x="20487" y="31555"/>
                  </a:cubicBezTo>
                  <a:cubicBezTo>
                    <a:pt x="17979" y="30222"/>
                    <a:pt x="17979" y="30222"/>
                    <a:pt x="17979" y="30222"/>
                  </a:cubicBezTo>
                  <a:cubicBezTo>
                    <a:pt x="15052" y="29777"/>
                    <a:pt x="15052" y="29777"/>
                    <a:pt x="15052" y="29777"/>
                  </a:cubicBezTo>
                  <a:cubicBezTo>
                    <a:pt x="12125" y="28888"/>
                    <a:pt x="12125" y="28888"/>
                    <a:pt x="12125" y="28888"/>
                  </a:cubicBezTo>
                  <a:cubicBezTo>
                    <a:pt x="8780" y="27555"/>
                    <a:pt x="8780" y="27555"/>
                    <a:pt x="8780" y="27555"/>
                  </a:cubicBezTo>
                  <a:cubicBezTo>
                    <a:pt x="6689" y="26222"/>
                    <a:pt x="6689" y="26222"/>
                    <a:pt x="6689" y="26222"/>
                  </a:cubicBezTo>
                  <a:cubicBezTo>
                    <a:pt x="5017" y="26222"/>
                    <a:pt x="5017" y="26222"/>
                    <a:pt x="5017" y="26222"/>
                  </a:cubicBezTo>
                  <a:cubicBezTo>
                    <a:pt x="4599" y="26222"/>
                    <a:pt x="4599" y="26222"/>
                    <a:pt x="4599" y="26222"/>
                  </a:cubicBezTo>
                  <a:cubicBezTo>
                    <a:pt x="3763" y="25333"/>
                    <a:pt x="3763" y="25333"/>
                    <a:pt x="3763" y="25333"/>
                  </a:cubicBezTo>
                  <a:cubicBezTo>
                    <a:pt x="2926" y="24000"/>
                    <a:pt x="2926" y="24000"/>
                    <a:pt x="2926" y="24000"/>
                  </a:cubicBezTo>
                  <a:cubicBezTo>
                    <a:pt x="0" y="23111"/>
                    <a:pt x="0" y="23111"/>
                    <a:pt x="0" y="23111"/>
                  </a:cubicBezTo>
                  <a:lnTo>
                    <a:pt x="0" y="2266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6" name="Shape 1431">
              <a:extLst>
                <a:ext uri="{FF2B5EF4-FFF2-40B4-BE49-F238E27FC236}">
                  <a16:creationId xmlns:a16="http://schemas.microsoft.com/office/drawing/2014/main" id="{2B84F1F4-16ED-49F3-95AD-5552B54A9FCF}"/>
                </a:ext>
              </a:extLst>
            </p:cNvPr>
            <p:cNvSpPr/>
            <p:nvPr/>
          </p:nvSpPr>
          <p:spPr>
            <a:xfrm>
              <a:off x="6848078" y="1986052"/>
              <a:ext cx="286694" cy="305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268" y="38873"/>
                  </a:moveTo>
                  <a:cubicBezTo>
                    <a:pt x="105671" y="38309"/>
                    <a:pt x="105671" y="38309"/>
                    <a:pt x="105671" y="38309"/>
                  </a:cubicBezTo>
                  <a:cubicBezTo>
                    <a:pt x="104477" y="36619"/>
                    <a:pt x="104477" y="36619"/>
                    <a:pt x="104477" y="36619"/>
                  </a:cubicBezTo>
                  <a:cubicBezTo>
                    <a:pt x="105074" y="34929"/>
                    <a:pt x="105074" y="34929"/>
                    <a:pt x="105074" y="34929"/>
                  </a:cubicBezTo>
                  <a:cubicBezTo>
                    <a:pt x="104477" y="31549"/>
                    <a:pt x="104477" y="31549"/>
                    <a:pt x="104477" y="31549"/>
                  </a:cubicBezTo>
                  <a:cubicBezTo>
                    <a:pt x="102686" y="29859"/>
                    <a:pt x="102686" y="29859"/>
                    <a:pt x="102686" y="29859"/>
                  </a:cubicBezTo>
                  <a:cubicBezTo>
                    <a:pt x="99104" y="27605"/>
                    <a:pt x="99104" y="27605"/>
                    <a:pt x="99104" y="27605"/>
                  </a:cubicBezTo>
                  <a:cubicBezTo>
                    <a:pt x="97910" y="25352"/>
                    <a:pt x="97910" y="25352"/>
                    <a:pt x="97910" y="25352"/>
                  </a:cubicBezTo>
                  <a:cubicBezTo>
                    <a:pt x="93731" y="24788"/>
                    <a:pt x="93731" y="24788"/>
                    <a:pt x="93731" y="24788"/>
                  </a:cubicBezTo>
                  <a:cubicBezTo>
                    <a:pt x="88358" y="24788"/>
                    <a:pt x="88358" y="24788"/>
                    <a:pt x="88358" y="24788"/>
                  </a:cubicBezTo>
                  <a:cubicBezTo>
                    <a:pt x="87164" y="23661"/>
                    <a:pt x="87164" y="23661"/>
                    <a:pt x="87164" y="23661"/>
                  </a:cubicBezTo>
                  <a:cubicBezTo>
                    <a:pt x="83582" y="23661"/>
                    <a:pt x="83582" y="23661"/>
                    <a:pt x="83582" y="23661"/>
                  </a:cubicBezTo>
                  <a:cubicBezTo>
                    <a:pt x="78805" y="23098"/>
                    <a:pt x="78805" y="23098"/>
                    <a:pt x="78805" y="23098"/>
                  </a:cubicBezTo>
                  <a:cubicBezTo>
                    <a:pt x="78208" y="21971"/>
                    <a:pt x="78208" y="21971"/>
                    <a:pt x="78208" y="21971"/>
                  </a:cubicBezTo>
                  <a:cubicBezTo>
                    <a:pt x="74626" y="20281"/>
                    <a:pt x="74626" y="20281"/>
                    <a:pt x="74626" y="20281"/>
                  </a:cubicBezTo>
                  <a:cubicBezTo>
                    <a:pt x="70447" y="19718"/>
                    <a:pt x="70447" y="19718"/>
                    <a:pt x="70447" y="19718"/>
                  </a:cubicBezTo>
                  <a:cubicBezTo>
                    <a:pt x="66268" y="18591"/>
                    <a:pt x="66268" y="18591"/>
                    <a:pt x="66268" y="18591"/>
                  </a:cubicBezTo>
                  <a:cubicBezTo>
                    <a:pt x="61492" y="16901"/>
                    <a:pt x="61492" y="16901"/>
                    <a:pt x="61492" y="16901"/>
                  </a:cubicBezTo>
                  <a:cubicBezTo>
                    <a:pt x="58507" y="15211"/>
                    <a:pt x="58507" y="15211"/>
                    <a:pt x="58507" y="15211"/>
                  </a:cubicBezTo>
                  <a:cubicBezTo>
                    <a:pt x="56119" y="15211"/>
                    <a:pt x="56119" y="15211"/>
                    <a:pt x="56119" y="15211"/>
                  </a:cubicBezTo>
                  <a:cubicBezTo>
                    <a:pt x="55522" y="15211"/>
                    <a:pt x="55522" y="15211"/>
                    <a:pt x="55522" y="15211"/>
                  </a:cubicBezTo>
                  <a:cubicBezTo>
                    <a:pt x="54328" y="14084"/>
                    <a:pt x="54328" y="14084"/>
                    <a:pt x="54328" y="14084"/>
                  </a:cubicBezTo>
                  <a:cubicBezTo>
                    <a:pt x="53134" y="12394"/>
                    <a:pt x="53134" y="12394"/>
                    <a:pt x="53134" y="12394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358" y="11267"/>
                    <a:pt x="48358" y="11267"/>
                    <a:pt x="48358" y="11267"/>
                  </a:cubicBezTo>
                  <a:cubicBezTo>
                    <a:pt x="46567" y="10140"/>
                    <a:pt x="46567" y="10140"/>
                    <a:pt x="46567" y="10140"/>
                  </a:cubicBezTo>
                  <a:cubicBezTo>
                    <a:pt x="44776" y="9014"/>
                    <a:pt x="44776" y="9014"/>
                    <a:pt x="44776" y="9014"/>
                  </a:cubicBezTo>
                  <a:cubicBezTo>
                    <a:pt x="42985" y="8450"/>
                    <a:pt x="42985" y="8450"/>
                    <a:pt x="42985" y="8450"/>
                  </a:cubicBezTo>
                  <a:cubicBezTo>
                    <a:pt x="41791" y="9577"/>
                    <a:pt x="41791" y="9577"/>
                    <a:pt x="41791" y="9577"/>
                  </a:cubicBezTo>
                  <a:cubicBezTo>
                    <a:pt x="40000" y="10140"/>
                    <a:pt x="40000" y="10140"/>
                    <a:pt x="40000" y="10140"/>
                  </a:cubicBezTo>
                  <a:cubicBezTo>
                    <a:pt x="39402" y="9577"/>
                    <a:pt x="39402" y="9577"/>
                    <a:pt x="39402" y="9577"/>
                  </a:cubicBezTo>
                  <a:cubicBezTo>
                    <a:pt x="40000" y="8450"/>
                    <a:pt x="40000" y="8450"/>
                    <a:pt x="40000" y="8450"/>
                  </a:cubicBezTo>
                  <a:cubicBezTo>
                    <a:pt x="40597" y="5070"/>
                    <a:pt x="40597" y="5070"/>
                    <a:pt x="40597" y="5070"/>
                  </a:cubicBezTo>
                  <a:cubicBezTo>
                    <a:pt x="41194" y="3943"/>
                    <a:pt x="41194" y="3943"/>
                    <a:pt x="41194" y="3943"/>
                  </a:cubicBezTo>
                  <a:cubicBezTo>
                    <a:pt x="41791" y="1126"/>
                    <a:pt x="41791" y="1126"/>
                    <a:pt x="41791" y="1126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38805" y="563"/>
                    <a:pt x="38805" y="563"/>
                    <a:pt x="38805" y="563"/>
                  </a:cubicBezTo>
                  <a:cubicBezTo>
                    <a:pt x="36417" y="1690"/>
                    <a:pt x="36417" y="1690"/>
                    <a:pt x="36417" y="1690"/>
                  </a:cubicBezTo>
                  <a:cubicBezTo>
                    <a:pt x="34029" y="2253"/>
                    <a:pt x="34029" y="2253"/>
                    <a:pt x="34029" y="2253"/>
                  </a:cubicBezTo>
                  <a:cubicBezTo>
                    <a:pt x="31044" y="3380"/>
                    <a:pt x="31044" y="3380"/>
                    <a:pt x="31044" y="3380"/>
                  </a:cubicBezTo>
                  <a:cubicBezTo>
                    <a:pt x="28059" y="5070"/>
                    <a:pt x="28059" y="5070"/>
                    <a:pt x="28059" y="5070"/>
                  </a:cubicBezTo>
                  <a:cubicBezTo>
                    <a:pt x="23283" y="7323"/>
                    <a:pt x="23283" y="7323"/>
                    <a:pt x="23283" y="7323"/>
                  </a:cubicBezTo>
                  <a:cubicBezTo>
                    <a:pt x="22089" y="9014"/>
                    <a:pt x="22089" y="9014"/>
                    <a:pt x="22089" y="9014"/>
                  </a:cubicBezTo>
                  <a:cubicBezTo>
                    <a:pt x="19701" y="9014"/>
                    <a:pt x="19701" y="9014"/>
                    <a:pt x="19701" y="9014"/>
                  </a:cubicBezTo>
                  <a:cubicBezTo>
                    <a:pt x="16716" y="7887"/>
                    <a:pt x="16716" y="7887"/>
                    <a:pt x="16716" y="7887"/>
                  </a:cubicBezTo>
                  <a:cubicBezTo>
                    <a:pt x="14925" y="6197"/>
                    <a:pt x="14925" y="6197"/>
                    <a:pt x="14925" y="6197"/>
                  </a:cubicBezTo>
                  <a:cubicBezTo>
                    <a:pt x="12537" y="8450"/>
                    <a:pt x="12537" y="8450"/>
                    <a:pt x="12537" y="8450"/>
                  </a:cubicBezTo>
                  <a:cubicBezTo>
                    <a:pt x="11940" y="24225"/>
                    <a:pt x="11940" y="24225"/>
                    <a:pt x="11940" y="24225"/>
                  </a:cubicBezTo>
                  <a:cubicBezTo>
                    <a:pt x="4179" y="28732"/>
                    <a:pt x="4179" y="28732"/>
                    <a:pt x="4179" y="28732"/>
                  </a:cubicBezTo>
                  <a:cubicBezTo>
                    <a:pt x="2985" y="30985"/>
                    <a:pt x="2985" y="30985"/>
                    <a:pt x="2985" y="30985"/>
                  </a:cubicBezTo>
                  <a:cubicBezTo>
                    <a:pt x="0" y="37183"/>
                    <a:pt x="0" y="37183"/>
                    <a:pt x="0" y="37183"/>
                  </a:cubicBezTo>
                  <a:cubicBezTo>
                    <a:pt x="2985" y="40563"/>
                    <a:pt x="2985" y="40563"/>
                    <a:pt x="2985" y="40563"/>
                  </a:cubicBezTo>
                  <a:cubicBezTo>
                    <a:pt x="4179" y="40563"/>
                    <a:pt x="4179" y="40563"/>
                    <a:pt x="4179" y="40563"/>
                  </a:cubicBezTo>
                  <a:cubicBezTo>
                    <a:pt x="2985" y="50140"/>
                    <a:pt x="2985" y="50140"/>
                    <a:pt x="2985" y="50140"/>
                  </a:cubicBezTo>
                  <a:cubicBezTo>
                    <a:pt x="2388" y="60281"/>
                    <a:pt x="2388" y="60281"/>
                    <a:pt x="2388" y="60281"/>
                  </a:cubicBezTo>
                  <a:cubicBezTo>
                    <a:pt x="5970" y="63098"/>
                    <a:pt x="5970" y="63098"/>
                    <a:pt x="5970" y="63098"/>
                  </a:cubicBezTo>
                  <a:cubicBezTo>
                    <a:pt x="11343" y="65915"/>
                    <a:pt x="11343" y="65915"/>
                    <a:pt x="11343" y="65915"/>
                  </a:cubicBezTo>
                  <a:cubicBezTo>
                    <a:pt x="19701" y="70422"/>
                    <a:pt x="19701" y="70422"/>
                    <a:pt x="19701" y="70422"/>
                  </a:cubicBezTo>
                  <a:cubicBezTo>
                    <a:pt x="25074" y="76056"/>
                    <a:pt x="25074" y="76056"/>
                    <a:pt x="25074" y="76056"/>
                  </a:cubicBezTo>
                  <a:cubicBezTo>
                    <a:pt x="26865" y="78309"/>
                    <a:pt x="26865" y="78309"/>
                    <a:pt x="26865" y="78309"/>
                  </a:cubicBezTo>
                  <a:cubicBezTo>
                    <a:pt x="31044" y="81126"/>
                    <a:pt x="31044" y="81126"/>
                    <a:pt x="31044" y="81126"/>
                  </a:cubicBezTo>
                  <a:cubicBezTo>
                    <a:pt x="35820" y="85633"/>
                    <a:pt x="35820" y="85633"/>
                    <a:pt x="35820" y="85633"/>
                  </a:cubicBezTo>
                  <a:cubicBezTo>
                    <a:pt x="36417" y="89577"/>
                    <a:pt x="36417" y="89577"/>
                    <a:pt x="36417" y="89577"/>
                  </a:cubicBezTo>
                  <a:cubicBezTo>
                    <a:pt x="35820" y="93521"/>
                    <a:pt x="35820" y="93521"/>
                    <a:pt x="35820" y="93521"/>
                  </a:cubicBezTo>
                  <a:cubicBezTo>
                    <a:pt x="37611" y="97464"/>
                    <a:pt x="37611" y="97464"/>
                    <a:pt x="37611" y="97464"/>
                  </a:cubicBezTo>
                  <a:cubicBezTo>
                    <a:pt x="38805" y="99154"/>
                    <a:pt x="38805" y="99154"/>
                    <a:pt x="38805" y="99154"/>
                  </a:cubicBezTo>
                  <a:cubicBezTo>
                    <a:pt x="38805" y="103098"/>
                    <a:pt x="38805" y="103098"/>
                    <a:pt x="38805" y="103098"/>
                  </a:cubicBezTo>
                  <a:cubicBezTo>
                    <a:pt x="38805" y="105352"/>
                    <a:pt x="38805" y="105352"/>
                    <a:pt x="38805" y="105352"/>
                  </a:cubicBezTo>
                  <a:cubicBezTo>
                    <a:pt x="38805" y="108732"/>
                    <a:pt x="38805" y="108732"/>
                    <a:pt x="38805" y="108732"/>
                  </a:cubicBezTo>
                  <a:cubicBezTo>
                    <a:pt x="40000" y="111549"/>
                    <a:pt x="40000" y="111549"/>
                    <a:pt x="40000" y="111549"/>
                  </a:cubicBezTo>
                  <a:cubicBezTo>
                    <a:pt x="40000" y="114366"/>
                    <a:pt x="40000" y="114366"/>
                    <a:pt x="40000" y="114366"/>
                  </a:cubicBezTo>
                  <a:cubicBezTo>
                    <a:pt x="42985" y="114366"/>
                    <a:pt x="42985" y="114366"/>
                    <a:pt x="42985" y="114366"/>
                  </a:cubicBezTo>
                  <a:cubicBezTo>
                    <a:pt x="42985" y="114366"/>
                    <a:pt x="45373" y="116619"/>
                    <a:pt x="45970" y="116619"/>
                  </a:cubicBezTo>
                  <a:cubicBezTo>
                    <a:pt x="46567" y="116619"/>
                    <a:pt x="48955" y="117746"/>
                    <a:pt x="48955" y="117746"/>
                  </a:cubicBezTo>
                  <a:cubicBezTo>
                    <a:pt x="50746" y="119999"/>
                    <a:pt x="50746" y="119999"/>
                    <a:pt x="50746" y="119999"/>
                  </a:cubicBezTo>
                  <a:cubicBezTo>
                    <a:pt x="109850" y="116619"/>
                    <a:pt x="109850" y="116619"/>
                    <a:pt x="109850" y="116619"/>
                  </a:cubicBezTo>
                  <a:cubicBezTo>
                    <a:pt x="109850" y="109859"/>
                    <a:pt x="109850" y="109859"/>
                    <a:pt x="109850" y="109859"/>
                  </a:cubicBezTo>
                  <a:cubicBezTo>
                    <a:pt x="109850" y="107605"/>
                    <a:pt x="109850" y="107605"/>
                    <a:pt x="109850" y="107605"/>
                  </a:cubicBezTo>
                  <a:cubicBezTo>
                    <a:pt x="106865" y="100845"/>
                    <a:pt x="106865" y="100845"/>
                    <a:pt x="106865" y="100845"/>
                  </a:cubicBezTo>
                  <a:cubicBezTo>
                    <a:pt x="106268" y="96901"/>
                    <a:pt x="106268" y="96901"/>
                    <a:pt x="106268" y="96901"/>
                  </a:cubicBezTo>
                  <a:cubicBezTo>
                    <a:pt x="106865" y="92394"/>
                    <a:pt x="106865" y="92394"/>
                    <a:pt x="106865" y="92394"/>
                  </a:cubicBezTo>
                  <a:cubicBezTo>
                    <a:pt x="108059" y="89014"/>
                    <a:pt x="108059" y="89014"/>
                    <a:pt x="108059" y="89014"/>
                  </a:cubicBezTo>
                  <a:cubicBezTo>
                    <a:pt x="108656" y="87323"/>
                    <a:pt x="108656" y="87323"/>
                    <a:pt x="108656" y="87323"/>
                  </a:cubicBezTo>
                  <a:cubicBezTo>
                    <a:pt x="109850" y="85633"/>
                    <a:pt x="109850" y="85633"/>
                    <a:pt x="109850" y="85633"/>
                  </a:cubicBezTo>
                  <a:cubicBezTo>
                    <a:pt x="108656" y="82816"/>
                    <a:pt x="108656" y="82816"/>
                    <a:pt x="108656" y="82816"/>
                  </a:cubicBezTo>
                  <a:cubicBezTo>
                    <a:pt x="108656" y="78873"/>
                    <a:pt x="108656" y="78873"/>
                    <a:pt x="108656" y="78873"/>
                  </a:cubicBezTo>
                  <a:cubicBezTo>
                    <a:pt x="108656" y="76619"/>
                    <a:pt x="108656" y="76619"/>
                    <a:pt x="108656" y="76619"/>
                  </a:cubicBezTo>
                  <a:cubicBezTo>
                    <a:pt x="109850" y="74929"/>
                    <a:pt x="109850" y="74929"/>
                    <a:pt x="109850" y="74929"/>
                  </a:cubicBezTo>
                  <a:cubicBezTo>
                    <a:pt x="109850" y="73802"/>
                    <a:pt x="109850" y="73802"/>
                    <a:pt x="109850" y="73802"/>
                  </a:cubicBezTo>
                  <a:cubicBezTo>
                    <a:pt x="112238" y="71549"/>
                    <a:pt x="112238" y="71549"/>
                    <a:pt x="112238" y="71549"/>
                  </a:cubicBezTo>
                  <a:cubicBezTo>
                    <a:pt x="112238" y="70422"/>
                    <a:pt x="112238" y="70422"/>
                    <a:pt x="112238" y="70422"/>
                  </a:cubicBezTo>
                  <a:cubicBezTo>
                    <a:pt x="111044" y="68169"/>
                    <a:pt x="111044" y="68169"/>
                    <a:pt x="111044" y="68169"/>
                  </a:cubicBezTo>
                  <a:cubicBezTo>
                    <a:pt x="111044" y="66478"/>
                    <a:pt x="111044" y="66478"/>
                    <a:pt x="111044" y="66478"/>
                  </a:cubicBezTo>
                  <a:cubicBezTo>
                    <a:pt x="111641" y="61971"/>
                    <a:pt x="111641" y="61971"/>
                    <a:pt x="111641" y="61971"/>
                  </a:cubicBezTo>
                  <a:cubicBezTo>
                    <a:pt x="112238" y="59154"/>
                    <a:pt x="112238" y="59154"/>
                    <a:pt x="112238" y="59154"/>
                  </a:cubicBezTo>
                  <a:cubicBezTo>
                    <a:pt x="114029" y="55774"/>
                    <a:pt x="114029" y="55774"/>
                    <a:pt x="114029" y="55774"/>
                  </a:cubicBezTo>
                  <a:cubicBezTo>
                    <a:pt x="117014" y="50140"/>
                    <a:pt x="117014" y="50140"/>
                    <a:pt x="117014" y="50140"/>
                  </a:cubicBezTo>
                  <a:cubicBezTo>
                    <a:pt x="117611" y="47887"/>
                    <a:pt x="117611" y="47887"/>
                    <a:pt x="117611" y="47887"/>
                  </a:cubicBezTo>
                  <a:cubicBezTo>
                    <a:pt x="117611" y="46197"/>
                    <a:pt x="117611" y="46197"/>
                    <a:pt x="117611" y="46197"/>
                  </a:cubicBezTo>
                  <a:cubicBezTo>
                    <a:pt x="120000" y="45633"/>
                    <a:pt x="120000" y="45633"/>
                    <a:pt x="120000" y="45633"/>
                  </a:cubicBezTo>
                  <a:cubicBezTo>
                    <a:pt x="120000" y="44507"/>
                    <a:pt x="120000" y="44507"/>
                    <a:pt x="120000" y="44507"/>
                  </a:cubicBezTo>
                  <a:cubicBezTo>
                    <a:pt x="120000" y="43380"/>
                    <a:pt x="120000" y="43380"/>
                    <a:pt x="120000" y="43380"/>
                  </a:cubicBezTo>
                  <a:cubicBezTo>
                    <a:pt x="120000" y="42253"/>
                    <a:pt x="120000" y="42253"/>
                    <a:pt x="120000" y="42253"/>
                  </a:cubicBezTo>
                  <a:cubicBezTo>
                    <a:pt x="120000" y="41126"/>
                    <a:pt x="120000" y="41126"/>
                    <a:pt x="120000" y="41126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611" y="42253"/>
                    <a:pt x="117611" y="42253"/>
                    <a:pt x="117611" y="42253"/>
                  </a:cubicBezTo>
                  <a:cubicBezTo>
                    <a:pt x="115820" y="44507"/>
                    <a:pt x="115820" y="44507"/>
                    <a:pt x="115820" y="44507"/>
                  </a:cubicBezTo>
                  <a:cubicBezTo>
                    <a:pt x="115223" y="47323"/>
                    <a:pt x="115223" y="47323"/>
                    <a:pt x="115223" y="47323"/>
                  </a:cubicBezTo>
                  <a:cubicBezTo>
                    <a:pt x="113432" y="50704"/>
                    <a:pt x="113432" y="50704"/>
                    <a:pt x="113432" y="50704"/>
                  </a:cubicBezTo>
                  <a:cubicBezTo>
                    <a:pt x="111641" y="51830"/>
                    <a:pt x="111641" y="51830"/>
                    <a:pt x="111641" y="51830"/>
                  </a:cubicBezTo>
                  <a:cubicBezTo>
                    <a:pt x="108059" y="53521"/>
                    <a:pt x="108059" y="53521"/>
                    <a:pt x="108059" y="53521"/>
                  </a:cubicBezTo>
                  <a:cubicBezTo>
                    <a:pt x="106268" y="55774"/>
                    <a:pt x="106268" y="55774"/>
                    <a:pt x="106268" y="55774"/>
                  </a:cubicBezTo>
                  <a:cubicBezTo>
                    <a:pt x="105671" y="56901"/>
                    <a:pt x="105671" y="56901"/>
                    <a:pt x="105671" y="56901"/>
                  </a:cubicBezTo>
                  <a:cubicBezTo>
                    <a:pt x="104477" y="59154"/>
                    <a:pt x="104477" y="59154"/>
                    <a:pt x="104477" y="59154"/>
                  </a:cubicBezTo>
                  <a:cubicBezTo>
                    <a:pt x="102089" y="61971"/>
                    <a:pt x="102089" y="61971"/>
                    <a:pt x="102089" y="61971"/>
                  </a:cubicBezTo>
                  <a:cubicBezTo>
                    <a:pt x="100298" y="60281"/>
                    <a:pt x="100298" y="60281"/>
                    <a:pt x="100298" y="60281"/>
                  </a:cubicBezTo>
                  <a:cubicBezTo>
                    <a:pt x="102089" y="58028"/>
                    <a:pt x="102089" y="58028"/>
                    <a:pt x="102089" y="58028"/>
                  </a:cubicBezTo>
                  <a:cubicBezTo>
                    <a:pt x="103283" y="54084"/>
                    <a:pt x="103283" y="54084"/>
                    <a:pt x="103283" y="54084"/>
                  </a:cubicBezTo>
                  <a:cubicBezTo>
                    <a:pt x="103880" y="52394"/>
                    <a:pt x="103880" y="52394"/>
                    <a:pt x="103880" y="52394"/>
                  </a:cubicBezTo>
                  <a:cubicBezTo>
                    <a:pt x="104477" y="51267"/>
                    <a:pt x="104477" y="51267"/>
                    <a:pt x="104477" y="51267"/>
                  </a:cubicBezTo>
                  <a:cubicBezTo>
                    <a:pt x="105671" y="50140"/>
                    <a:pt x="105671" y="50140"/>
                    <a:pt x="105671" y="50140"/>
                  </a:cubicBezTo>
                  <a:cubicBezTo>
                    <a:pt x="106865" y="49014"/>
                    <a:pt x="106865" y="49014"/>
                    <a:pt x="106865" y="49014"/>
                  </a:cubicBezTo>
                  <a:cubicBezTo>
                    <a:pt x="107462" y="47887"/>
                    <a:pt x="107462" y="47887"/>
                    <a:pt x="107462" y="47887"/>
                  </a:cubicBezTo>
                  <a:cubicBezTo>
                    <a:pt x="106865" y="45070"/>
                    <a:pt x="106865" y="45070"/>
                    <a:pt x="106865" y="45070"/>
                  </a:cubicBezTo>
                  <a:cubicBezTo>
                    <a:pt x="107462" y="43943"/>
                    <a:pt x="107462" y="43943"/>
                    <a:pt x="107462" y="43943"/>
                  </a:cubicBezTo>
                  <a:cubicBezTo>
                    <a:pt x="106865" y="42816"/>
                    <a:pt x="106865" y="42816"/>
                    <a:pt x="106865" y="42816"/>
                  </a:cubicBezTo>
                  <a:lnTo>
                    <a:pt x="106268" y="3887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7" name="Shape 1432">
              <a:extLst>
                <a:ext uri="{FF2B5EF4-FFF2-40B4-BE49-F238E27FC236}">
                  <a16:creationId xmlns:a16="http://schemas.microsoft.com/office/drawing/2014/main" id="{91381FA6-85D2-4C88-8983-A88369FEF124}"/>
                </a:ext>
              </a:extLst>
            </p:cNvPr>
            <p:cNvSpPr/>
            <p:nvPr/>
          </p:nvSpPr>
          <p:spPr>
            <a:xfrm>
              <a:off x="7268003" y="2274433"/>
              <a:ext cx="229356" cy="263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4" y="3846"/>
                  </a:moveTo>
                  <a:lnTo>
                    <a:pt x="100588" y="6153"/>
                  </a:lnTo>
                  <a:lnTo>
                    <a:pt x="95294" y="10000"/>
                  </a:lnTo>
                  <a:lnTo>
                    <a:pt x="89117" y="13076"/>
                  </a:lnTo>
                  <a:lnTo>
                    <a:pt x="84705" y="16153"/>
                  </a:lnTo>
                  <a:lnTo>
                    <a:pt x="82058" y="16923"/>
                  </a:lnTo>
                  <a:lnTo>
                    <a:pt x="80294" y="18461"/>
                  </a:lnTo>
                  <a:lnTo>
                    <a:pt x="77647" y="20769"/>
                  </a:lnTo>
                  <a:lnTo>
                    <a:pt x="75000" y="20769"/>
                  </a:lnTo>
                  <a:lnTo>
                    <a:pt x="72352" y="20769"/>
                  </a:lnTo>
                  <a:lnTo>
                    <a:pt x="68823" y="22307"/>
                  </a:lnTo>
                  <a:lnTo>
                    <a:pt x="65294" y="25384"/>
                  </a:lnTo>
                  <a:lnTo>
                    <a:pt x="62647" y="25384"/>
                  </a:lnTo>
                  <a:lnTo>
                    <a:pt x="60882" y="25384"/>
                  </a:lnTo>
                  <a:lnTo>
                    <a:pt x="60000" y="25384"/>
                  </a:lnTo>
                  <a:lnTo>
                    <a:pt x="57352" y="23846"/>
                  </a:lnTo>
                  <a:lnTo>
                    <a:pt x="54705" y="21538"/>
                  </a:lnTo>
                  <a:lnTo>
                    <a:pt x="52941" y="22307"/>
                  </a:lnTo>
                  <a:lnTo>
                    <a:pt x="49411" y="21538"/>
                  </a:lnTo>
                  <a:lnTo>
                    <a:pt x="48529" y="20769"/>
                  </a:lnTo>
                  <a:lnTo>
                    <a:pt x="45000" y="18461"/>
                  </a:lnTo>
                  <a:lnTo>
                    <a:pt x="41470" y="17692"/>
                  </a:lnTo>
                  <a:lnTo>
                    <a:pt x="34411" y="16923"/>
                  </a:lnTo>
                  <a:lnTo>
                    <a:pt x="0" y="21538"/>
                  </a:lnTo>
                  <a:lnTo>
                    <a:pt x="9705" y="103076"/>
                  </a:lnTo>
                  <a:lnTo>
                    <a:pt x="14117" y="104615"/>
                  </a:lnTo>
                  <a:lnTo>
                    <a:pt x="18529" y="103076"/>
                  </a:lnTo>
                  <a:lnTo>
                    <a:pt x="19411" y="102307"/>
                  </a:lnTo>
                  <a:lnTo>
                    <a:pt x="23823" y="105384"/>
                  </a:lnTo>
                  <a:lnTo>
                    <a:pt x="27352" y="107692"/>
                  </a:lnTo>
                  <a:lnTo>
                    <a:pt x="29117" y="110769"/>
                  </a:lnTo>
                  <a:lnTo>
                    <a:pt x="30000" y="112307"/>
                  </a:lnTo>
                  <a:lnTo>
                    <a:pt x="34411" y="113076"/>
                  </a:lnTo>
                  <a:lnTo>
                    <a:pt x="37058" y="113846"/>
                  </a:lnTo>
                  <a:lnTo>
                    <a:pt x="38823" y="114615"/>
                  </a:lnTo>
                  <a:lnTo>
                    <a:pt x="40588" y="116153"/>
                  </a:lnTo>
                  <a:lnTo>
                    <a:pt x="43235" y="115384"/>
                  </a:lnTo>
                  <a:lnTo>
                    <a:pt x="43235" y="114615"/>
                  </a:lnTo>
                  <a:lnTo>
                    <a:pt x="45000" y="113076"/>
                  </a:lnTo>
                  <a:lnTo>
                    <a:pt x="45882" y="112307"/>
                  </a:lnTo>
                  <a:lnTo>
                    <a:pt x="48529" y="113846"/>
                  </a:lnTo>
                  <a:lnTo>
                    <a:pt x="52941" y="115384"/>
                  </a:lnTo>
                  <a:lnTo>
                    <a:pt x="58235" y="114615"/>
                  </a:lnTo>
                  <a:lnTo>
                    <a:pt x="59117" y="113846"/>
                  </a:lnTo>
                  <a:lnTo>
                    <a:pt x="60882" y="111538"/>
                  </a:lnTo>
                  <a:lnTo>
                    <a:pt x="62647" y="110769"/>
                  </a:lnTo>
                  <a:lnTo>
                    <a:pt x="63529" y="110000"/>
                  </a:lnTo>
                  <a:lnTo>
                    <a:pt x="66176" y="112307"/>
                  </a:lnTo>
                  <a:lnTo>
                    <a:pt x="69705" y="116153"/>
                  </a:lnTo>
                  <a:lnTo>
                    <a:pt x="73235" y="119230"/>
                  </a:lnTo>
                  <a:lnTo>
                    <a:pt x="75882" y="119230"/>
                  </a:lnTo>
                  <a:lnTo>
                    <a:pt x="75000" y="120000"/>
                  </a:lnTo>
                  <a:lnTo>
                    <a:pt x="77647" y="117692"/>
                  </a:lnTo>
                  <a:lnTo>
                    <a:pt x="81176" y="114615"/>
                  </a:lnTo>
                  <a:lnTo>
                    <a:pt x="82941" y="112307"/>
                  </a:lnTo>
                  <a:lnTo>
                    <a:pt x="82941" y="109230"/>
                  </a:lnTo>
                  <a:lnTo>
                    <a:pt x="85588" y="100769"/>
                  </a:lnTo>
                  <a:lnTo>
                    <a:pt x="88235" y="98461"/>
                  </a:lnTo>
                  <a:lnTo>
                    <a:pt x="91764" y="100769"/>
                  </a:lnTo>
                  <a:lnTo>
                    <a:pt x="92647" y="100000"/>
                  </a:lnTo>
                  <a:lnTo>
                    <a:pt x="93529" y="92307"/>
                  </a:lnTo>
                  <a:lnTo>
                    <a:pt x="96176" y="89230"/>
                  </a:lnTo>
                  <a:lnTo>
                    <a:pt x="99705" y="84615"/>
                  </a:lnTo>
                  <a:lnTo>
                    <a:pt x="104117" y="84615"/>
                  </a:lnTo>
                  <a:lnTo>
                    <a:pt x="106764" y="81538"/>
                  </a:lnTo>
                  <a:lnTo>
                    <a:pt x="113823" y="76153"/>
                  </a:lnTo>
                  <a:lnTo>
                    <a:pt x="115588" y="72307"/>
                  </a:lnTo>
                  <a:lnTo>
                    <a:pt x="115588" y="70000"/>
                  </a:lnTo>
                  <a:lnTo>
                    <a:pt x="116470" y="63846"/>
                  </a:lnTo>
                  <a:lnTo>
                    <a:pt x="116470" y="59230"/>
                  </a:lnTo>
                  <a:lnTo>
                    <a:pt x="117352" y="56923"/>
                  </a:lnTo>
                  <a:lnTo>
                    <a:pt x="117352" y="53846"/>
                  </a:lnTo>
                  <a:lnTo>
                    <a:pt x="117352" y="47692"/>
                  </a:lnTo>
                  <a:lnTo>
                    <a:pt x="117352" y="46923"/>
                  </a:lnTo>
                  <a:lnTo>
                    <a:pt x="116470" y="44615"/>
                  </a:lnTo>
                  <a:lnTo>
                    <a:pt x="117352" y="42307"/>
                  </a:lnTo>
                  <a:lnTo>
                    <a:pt x="120000" y="42307"/>
                  </a:lnTo>
                  <a:lnTo>
                    <a:pt x="111176" y="0"/>
                  </a:lnTo>
                  <a:lnTo>
                    <a:pt x="106764" y="384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8" name="Shape 1433">
              <a:extLst>
                <a:ext uri="{FF2B5EF4-FFF2-40B4-BE49-F238E27FC236}">
                  <a16:creationId xmlns:a16="http://schemas.microsoft.com/office/drawing/2014/main" id="{35A423F2-EAE3-4E6C-AA69-F549E56A92D8}"/>
                </a:ext>
              </a:extLst>
            </p:cNvPr>
            <p:cNvSpPr/>
            <p:nvPr/>
          </p:nvSpPr>
          <p:spPr>
            <a:xfrm>
              <a:off x="7119596" y="2319968"/>
              <a:ext cx="168644" cy="2900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" y="120000"/>
                  </a:moveTo>
                  <a:lnTo>
                    <a:pt x="6000" y="116511"/>
                  </a:lnTo>
                  <a:lnTo>
                    <a:pt x="15600" y="116511"/>
                  </a:lnTo>
                  <a:lnTo>
                    <a:pt x="19200" y="113720"/>
                  </a:lnTo>
                  <a:lnTo>
                    <a:pt x="22800" y="113720"/>
                  </a:lnTo>
                  <a:lnTo>
                    <a:pt x="28800" y="113720"/>
                  </a:lnTo>
                  <a:lnTo>
                    <a:pt x="32400" y="115813"/>
                  </a:lnTo>
                  <a:lnTo>
                    <a:pt x="37200" y="117209"/>
                  </a:lnTo>
                  <a:lnTo>
                    <a:pt x="38400" y="116511"/>
                  </a:lnTo>
                  <a:lnTo>
                    <a:pt x="38400" y="113720"/>
                  </a:lnTo>
                  <a:lnTo>
                    <a:pt x="43200" y="113023"/>
                  </a:lnTo>
                  <a:lnTo>
                    <a:pt x="45600" y="112325"/>
                  </a:lnTo>
                  <a:lnTo>
                    <a:pt x="50400" y="112325"/>
                  </a:lnTo>
                  <a:lnTo>
                    <a:pt x="52800" y="113720"/>
                  </a:lnTo>
                  <a:lnTo>
                    <a:pt x="57600" y="114418"/>
                  </a:lnTo>
                  <a:lnTo>
                    <a:pt x="58800" y="112325"/>
                  </a:lnTo>
                  <a:lnTo>
                    <a:pt x="58800" y="109534"/>
                  </a:lnTo>
                  <a:lnTo>
                    <a:pt x="62400" y="107441"/>
                  </a:lnTo>
                  <a:lnTo>
                    <a:pt x="63600" y="104651"/>
                  </a:lnTo>
                  <a:lnTo>
                    <a:pt x="66000" y="104651"/>
                  </a:lnTo>
                  <a:lnTo>
                    <a:pt x="67200" y="107441"/>
                  </a:lnTo>
                  <a:lnTo>
                    <a:pt x="70800" y="109534"/>
                  </a:lnTo>
                  <a:lnTo>
                    <a:pt x="72000" y="110232"/>
                  </a:lnTo>
                  <a:lnTo>
                    <a:pt x="79200" y="109534"/>
                  </a:lnTo>
                  <a:lnTo>
                    <a:pt x="81600" y="106744"/>
                  </a:lnTo>
                  <a:lnTo>
                    <a:pt x="81600" y="104651"/>
                  </a:lnTo>
                  <a:lnTo>
                    <a:pt x="85200" y="101162"/>
                  </a:lnTo>
                  <a:lnTo>
                    <a:pt x="88800" y="101162"/>
                  </a:lnTo>
                  <a:lnTo>
                    <a:pt x="91200" y="99767"/>
                  </a:lnTo>
                  <a:lnTo>
                    <a:pt x="93600" y="96976"/>
                  </a:lnTo>
                  <a:lnTo>
                    <a:pt x="96000" y="94186"/>
                  </a:lnTo>
                  <a:lnTo>
                    <a:pt x="96000" y="91395"/>
                  </a:lnTo>
                  <a:lnTo>
                    <a:pt x="97200" y="90000"/>
                  </a:lnTo>
                  <a:lnTo>
                    <a:pt x="97200" y="88604"/>
                  </a:lnTo>
                  <a:lnTo>
                    <a:pt x="98400" y="87906"/>
                  </a:lnTo>
                  <a:lnTo>
                    <a:pt x="108000" y="87209"/>
                  </a:lnTo>
                  <a:lnTo>
                    <a:pt x="112800" y="85813"/>
                  </a:lnTo>
                  <a:lnTo>
                    <a:pt x="117600" y="85813"/>
                  </a:lnTo>
                  <a:lnTo>
                    <a:pt x="120000" y="84418"/>
                  </a:lnTo>
                  <a:lnTo>
                    <a:pt x="118800" y="80232"/>
                  </a:lnTo>
                  <a:lnTo>
                    <a:pt x="120000" y="78837"/>
                  </a:lnTo>
                  <a:lnTo>
                    <a:pt x="117600" y="78139"/>
                  </a:lnTo>
                  <a:lnTo>
                    <a:pt x="116400" y="75348"/>
                  </a:lnTo>
                  <a:lnTo>
                    <a:pt x="118800" y="74651"/>
                  </a:lnTo>
                  <a:lnTo>
                    <a:pt x="105600" y="697"/>
                  </a:lnTo>
                  <a:lnTo>
                    <a:pt x="105600" y="0"/>
                  </a:lnTo>
                  <a:lnTo>
                    <a:pt x="32400" y="2790"/>
                  </a:lnTo>
                  <a:lnTo>
                    <a:pt x="32400" y="3488"/>
                  </a:lnTo>
                  <a:lnTo>
                    <a:pt x="24000" y="6279"/>
                  </a:lnTo>
                  <a:lnTo>
                    <a:pt x="19200" y="8372"/>
                  </a:lnTo>
                  <a:lnTo>
                    <a:pt x="15600" y="9069"/>
                  </a:lnTo>
                  <a:lnTo>
                    <a:pt x="9600" y="8372"/>
                  </a:lnTo>
                  <a:lnTo>
                    <a:pt x="13200" y="71860"/>
                  </a:lnTo>
                  <a:lnTo>
                    <a:pt x="12000" y="73953"/>
                  </a:lnTo>
                  <a:lnTo>
                    <a:pt x="12000" y="76046"/>
                  </a:lnTo>
                  <a:lnTo>
                    <a:pt x="12000" y="78837"/>
                  </a:lnTo>
                  <a:lnTo>
                    <a:pt x="13200" y="81627"/>
                  </a:lnTo>
                  <a:lnTo>
                    <a:pt x="18000" y="86511"/>
                  </a:lnTo>
                  <a:lnTo>
                    <a:pt x="19200" y="90697"/>
                  </a:lnTo>
                  <a:lnTo>
                    <a:pt x="19200" y="93488"/>
                  </a:lnTo>
                  <a:lnTo>
                    <a:pt x="15600" y="94883"/>
                  </a:lnTo>
                  <a:lnTo>
                    <a:pt x="13200" y="97674"/>
                  </a:lnTo>
                  <a:lnTo>
                    <a:pt x="12000" y="101162"/>
                  </a:lnTo>
                  <a:lnTo>
                    <a:pt x="9600" y="102558"/>
                  </a:lnTo>
                  <a:lnTo>
                    <a:pt x="6000" y="104651"/>
                  </a:lnTo>
                  <a:lnTo>
                    <a:pt x="4800" y="108837"/>
                  </a:lnTo>
                  <a:lnTo>
                    <a:pt x="2400" y="109534"/>
                  </a:lnTo>
                  <a:lnTo>
                    <a:pt x="0" y="112325"/>
                  </a:lnTo>
                  <a:lnTo>
                    <a:pt x="0" y="116511"/>
                  </a:lnTo>
                  <a:lnTo>
                    <a:pt x="1200" y="119302"/>
                  </a:lnTo>
                  <a:lnTo>
                    <a:pt x="2400" y="120000"/>
                  </a:lnTo>
                  <a:lnTo>
                    <a:pt x="2400" y="120000"/>
                  </a:lnTo>
                  <a:lnTo>
                    <a:pt x="6000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9" name="Shape 1434">
              <a:extLst>
                <a:ext uri="{FF2B5EF4-FFF2-40B4-BE49-F238E27FC236}">
                  <a16:creationId xmlns:a16="http://schemas.microsoft.com/office/drawing/2014/main" id="{6AA03083-FACB-4478-B29A-165905F3DF1C}"/>
                </a:ext>
              </a:extLst>
            </p:cNvPr>
            <p:cNvSpPr/>
            <p:nvPr/>
          </p:nvSpPr>
          <p:spPr>
            <a:xfrm>
              <a:off x="6929028" y="2282866"/>
              <a:ext cx="217551" cy="3811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15752"/>
                  </a:moveTo>
                  <a:lnTo>
                    <a:pt x="81860" y="115221"/>
                  </a:lnTo>
                  <a:lnTo>
                    <a:pt x="85581" y="116283"/>
                  </a:lnTo>
                  <a:lnTo>
                    <a:pt x="89302" y="117876"/>
                  </a:lnTo>
                  <a:lnTo>
                    <a:pt x="92093" y="117876"/>
                  </a:lnTo>
                  <a:lnTo>
                    <a:pt x="94883" y="117876"/>
                  </a:lnTo>
                  <a:lnTo>
                    <a:pt x="96744" y="117345"/>
                  </a:lnTo>
                  <a:lnTo>
                    <a:pt x="94883" y="114690"/>
                  </a:lnTo>
                  <a:lnTo>
                    <a:pt x="94883" y="112035"/>
                  </a:lnTo>
                  <a:lnTo>
                    <a:pt x="97674" y="110973"/>
                  </a:lnTo>
                  <a:lnTo>
                    <a:pt x="103255" y="109911"/>
                  </a:lnTo>
                  <a:lnTo>
                    <a:pt x="105116" y="109380"/>
                  </a:lnTo>
                  <a:lnTo>
                    <a:pt x="104186" y="107787"/>
                  </a:lnTo>
                  <a:lnTo>
                    <a:pt x="104186" y="106194"/>
                  </a:lnTo>
                  <a:lnTo>
                    <a:pt x="104186" y="105663"/>
                  </a:lnTo>
                  <a:lnTo>
                    <a:pt x="104186" y="103539"/>
                  </a:lnTo>
                  <a:lnTo>
                    <a:pt x="106976" y="103008"/>
                  </a:lnTo>
                  <a:lnTo>
                    <a:pt x="106976" y="103008"/>
                  </a:lnTo>
                  <a:lnTo>
                    <a:pt x="106046" y="102477"/>
                  </a:lnTo>
                  <a:lnTo>
                    <a:pt x="105116" y="100353"/>
                  </a:lnTo>
                  <a:lnTo>
                    <a:pt x="105116" y="97168"/>
                  </a:lnTo>
                  <a:lnTo>
                    <a:pt x="106976" y="95044"/>
                  </a:lnTo>
                  <a:lnTo>
                    <a:pt x="108837" y="94513"/>
                  </a:lnTo>
                  <a:lnTo>
                    <a:pt x="109767" y="91327"/>
                  </a:lnTo>
                  <a:lnTo>
                    <a:pt x="112558" y="89734"/>
                  </a:lnTo>
                  <a:lnTo>
                    <a:pt x="114418" y="88672"/>
                  </a:lnTo>
                  <a:lnTo>
                    <a:pt x="115348" y="86017"/>
                  </a:lnTo>
                  <a:lnTo>
                    <a:pt x="117209" y="83893"/>
                  </a:lnTo>
                  <a:lnTo>
                    <a:pt x="120000" y="82831"/>
                  </a:lnTo>
                  <a:lnTo>
                    <a:pt x="120000" y="80707"/>
                  </a:lnTo>
                  <a:lnTo>
                    <a:pt x="119069" y="77522"/>
                  </a:lnTo>
                  <a:lnTo>
                    <a:pt x="115348" y="73805"/>
                  </a:lnTo>
                  <a:lnTo>
                    <a:pt x="114418" y="71681"/>
                  </a:lnTo>
                  <a:lnTo>
                    <a:pt x="114418" y="69557"/>
                  </a:lnTo>
                  <a:lnTo>
                    <a:pt x="114418" y="67964"/>
                  </a:lnTo>
                  <a:lnTo>
                    <a:pt x="115348" y="66371"/>
                  </a:lnTo>
                  <a:lnTo>
                    <a:pt x="112558" y="18053"/>
                  </a:lnTo>
                  <a:lnTo>
                    <a:pt x="113488" y="18053"/>
                  </a:lnTo>
                  <a:lnTo>
                    <a:pt x="109767" y="16460"/>
                  </a:lnTo>
                  <a:lnTo>
                    <a:pt x="107906" y="13805"/>
                  </a:lnTo>
                  <a:lnTo>
                    <a:pt x="106046" y="12212"/>
                  </a:lnTo>
                  <a:lnTo>
                    <a:pt x="105116" y="9026"/>
                  </a:lnTo>
                  <a:lnTo>
                    <a:pt x="101395" y="6902"/>
                  </a:lnTo>
                  <a:lnTo>
                    <a:pt x="99534" y="1592"/>
                  </a:lnTo>
                  <a:lnTo>
                    <a:pt x="99534" y="0"/>
                  </a:lnTo>
                  <a:lnTo>
                    <a:pt x="22325" y="2654"/>
                  </a:lnTo>
                  <a:lnTo>
                    <a:pt x="20465" y="1592"/>
                  </a:lnTo>
                  <a:lnTo>
                    <a:pt x="20465" y="1592"/>
                  </a:lnTo>
                  <a:lnTo>
                    <a:pt x="19534" y="3185"/>
                  </a:lnTo>
                  <a:lnTo>
                    <a:pt x="19534" y="4247"/>
                  </a:lnTo>
                  <a:lnTo>
                    <a:pt x="22325" y="5840"/>
                  </a:lnTo>
                  <a:lnTo>
                    <a:pt x="26046" y="7433"/>
                  </a:lnTo>
                  <a:lnTo>
                    <a:pt x="30697" y="9557"/>
                  </a:lnTo>
                  <a:lnTo>
                    <a:pt x="35348" y="12212"/>
                  </a:lnTo>
                  <a:lnTo>
                    <a:pt x="35348" y="13805"/>
                  </a:lnTo>
                  <a:lnTo>
                    <a:pt x="33488" y="16991"/>
                  </a:lnTo>
                  <a:lnTo>
                    <a:pt x="31627" y="18584"/>
                  </a:lnTo>
                  <a:lnTo>
                    <a:pt x="28837" y="22831"/>
                  </a:lnTo>
                  <a:lnTo>
                    <a:pt x="26976" y="23893"/>
                  </a:lnTo>
                  <a:lnTo>
                    <a:pt x="25116" y="24955"/>
                  </a:lnTo>
                  <a:lnTo>
                    <a:pt x="19534" y="26548"/>
                  </a:lnTo>
                  <a:lnTo>
                    <a:pt x="13953" y="26548"/>
                  </a:lnTo>
                  <a:lnTo>
                    <a:pt x="11162" y="27079"/>
                  </a:lnTo>
                  <a:lnTo>
                    <a:pt x="11162" y="29203"/>
                  </a:lnTo>
                  <a:lnTo>
                    <a:pt x="11162" y="30796"/>
                  </a:lnTo>
                  <a:lnTo>
                    <a:pt x="13953" y="34513"/>
                  </a:lnTo>
                  <a:lnTo>
                    <a:pt x="15813" y="35575"/>
                  </a:lnTo>
                  <a:lnTo>
                    <a:pt x="12093" y="37168"/>
                  </a:lnTo>
                  <a:lnTo>
                    <a:pt x="12093" y="40884"/>
                  </a:lnTo>
                  <a:lnTo>
                    <a:pt x="10232" y="40884"/>
                  </a:lnTo>
                  <a:lnTo>
                    <a:pt x="7441" y="42477"/>
                  </a:lnTo>
                  <a:lnTo>
                    <a:pt x="1860" y="45663"/>
                  </a:lnTo>
                  <a:lnTo>
                    <a:pt x="2790" y="48849"/>
                  </a:lnTo>
                  <a:lnTo>
                    <a:pt x="0" y="50442"/>
                  </a:lnTo>
                  <a:lnTo>
                    <a:pt x="0" y="55221"/>
                  </a:lnTo>
                  <a:lnTo>
                    <a:pt x="0" y="60000"/>
                  </a:lnTo>
                  <a:lnTo>
                    <a:pt x="5581" y="65309"/>
                  </a:lnTo>
                  <a:lnTo>
                    <a:pt x="19534" y="72212"/>
                  </a:lnTo>
                  <a:lnTo>
                    <a:pt x="23255" y="75398"/>
                  </a:lnTo>
                  <a:lnTo>
                    <a:pt x="23255" y="79646"/>
                  </a:lnTo>
                  <a:lnTo>
                    <a:pt x="27906" y="81769"/>
                  </a:lnTo>
                  <a:lnTo>
                    <a:pt x="28837" y="80176"/>
                  </a:lnTo>
                  <a:lnTo>
                    <a:pt x="31627" y="79646"/>
                  </a:lnTo>
                  <a:lnTo>
                    <a:pt x="36279" y="79646"/>
                  </a:lnTo>
                  <a:lnTo>
                    <a:pt x="39069" y="81238"/>
                  </a:lnTo>
                  <a:lnTo>
                    <a:pt x="41860" y="82831"/>
                  </a:lnTo>
                  <a:lnTo>
                    <a:pt x="39069" y="86017"/>
                  </a:lnTo>
                  <a:lnTo>
                    <a:pt x="38139" y="88672"/>
                  </a:lnTo>
                  <a:lnTo>
                    <a:pt x="38139" y="90265"/>
                  </a:lnTo>
                  <a:lnTo>
                    <a:pt x="36279" y="92920"/>
                  </a:lnTo>
                  <a:lnTo>
                    <a:pt x="36279" y="95575"/>
                  </a:lnTo>
                  <a:lnTo>
                    <a:pt x="40930" y="98230"/>
                  </a:lnTo>
                  <a:lnTo>
                    <a:pt x="47441" y="100884"/>
                  </a:lnTo>
                  <a:lnTo>
                    <a:pt x="49302" y="100353"/>
                  </a:lnTo>
                  <a:lnTo>
                    <a:pt x="59534" y="104070"/>
                  </a:lnTo>
                  <a:lnTo>
                    <a:pt x="63255" y="106194"/>
                  </a:lnTo>
                  <a:lnTo>
                    <a:pt x="66046" y="110973"/>
                  </a:lnTo>
                  <a:lnTo>
                    <a:pt x="65116" y="113628"/>
                  </a:lnTo>
                  <a:lnTo>
                    <a:pt x="64186" y="115221"/>
                  </a:lnTo>
                  <a:lnTo>
                    <a:pt x="68837" y="117876"/>
                  </a:lnTo>
                  <a:lnTo>
                    <a:pt x="68837" y="120000"/>
                  </a:lnTo>
                  <a:lnTo>
                    <a:pt x="70697" y="117876"/>
                  </a:lnTo>
                  <a:lnTo>
                    <a:pt x="74418" y="117876"/>
                  </a:lnTo>
                  <a:lnTo>
                    <a:pt x="77209" y="117345"/>
                  </a:lnTo>
                  <a:lnTo>
                    <a:pt x="80000" y="11575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0" name="Shape 1435">
              <a:extLst>
                <a:ext uri="{FF2B5EF4-FFF2-40B4-BE49-F238E27FC236}">
                  <a16:creationId xmlns:a16="http://schemas.microsoft.com/office/drawing/2014/main" id="{E6E4A734-895C-49DE-9946-73ADA8886B17}"/>
                </a:ext>
              </a:extLst>
            </p:cNvPr>
            <p:cNvSpPr/>
            <p:nvPr/>
          </p:nvSpPr>
          <p:spPr>
            <a:xfrm>
              <a:off x="6662570" y="2198543"/>
              <a:ext cx="330542" cy="242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13647"/>
                  </a:moveTo>
                  <a:cubicBezTo>
                    <a:pt x="101818" y="108705"/>
                    <a:pt x="101818" y="108705"/>
                    <a:pt x="101818" y="108705"/>
                  </a:cubicBezTo>
                  <a:cubicBezTo>
                    <a:pt x="103376" y="105882"/>
                    <a:pt x="103376" y="105882"/>
                    <a:pt x="103376" y="105882"/>
                  </a:cubicBezTo>
                  <a:cubicBezTo>
                    <a:pt x="104415" y="105882"/>
                    <a:pt x="104415" y="105882"/>
                    <a:pt x="104415" y="105882"/>
                  </a:cubicBezTo>
                  <a:cubicBezTo>
                    <a:pt x="104935" y="100235"/>
                    <a:pt x="104935" y="100235"/>
                    <a:pt x="104935" y="100235"/>
                  </a:cubicBezTo>
                  <a:cubicBezTo>
                    <a:pt x="107012" y="98117"/>
                    <a:pt x="107012" y="98117"/>
                    <a:pt x="107012" y="98117"/>
                  </a:cubicBezTo>
                  <a:cubicBezTo>
                    <a:pt x="105974" y="96000"/>
                    <a:pt x="105974" y="96000"/>
                    <a:pt x="105974" y="96000"/>
                  </a:cubicBezTo>
                  <a:cubicBezTo>
                    <a:pt x="103896" y="90352"/>
                    <a:pt x="103896" y="90352"/>
                    <a:pt x="103896" y="90352"/>
                  </a:cubicBezTo>
                  <a:cubicBezTo>
                    <a:pt x="103896" y="87529"/>
                    <a:pt x="103896" y="87529"/>
                    <a:pt x="103896" y="87529"/>
                  </a:cubicBezTo>
                  <a:cubicBezTo>
                    <a:pt x="103896" y="84705"/>
                    <a:pt x="103896" y="84705"/>
                    <a:pt x="103896" y="84705"/>
                  </a:cubicBezTo>
                  <a:cubicBezTo>
                    <a:pt x="105974" y="83294"/>
                    <a:pt x="105974" y="83294"/>
                    <a:pt x="105974" y="83294"/>
                  </a:cubicBezTo>
                  <a:cubicBezTo>
                    <a:pt x="109610" y="83294"/>
                    <a:pt x="109610" y="83294"/>
                    <a:pt x="109610" y="83294"/>
                  </a:cubicBezTo>
                  <a:cubicBezTo>
                    <a:pt x="113246" y="81176"/>
                    <a:pt x="113246" y="81176"/>
                    <a:pt x="113246" y="81176"/>
                  </a:cubicBezTo>
                  <a:cubicBezTo>
                    <a:pt x="114285" y="79764"/>
                    <a:pt x="114285" y="79764"/>
                    <a:pt x="114285" y="79764"/>
                  </a:cubicBezTo>
                  <a:cubicBezTo>
                    <a:pt x="115844" y="77647"/>
                    <a:pt x="115844" y="77647"/>
                    <a:pt x="115844" y="77647"/>
                  </a:cubicBezTo>
                  <a:cubicBezTo>
                    <a:pt x="117402" y="71294"/>
                    <a:pt x="117402" y="71294"/>
                    <a:pt x="117402" y="71294"/>
                  </a:cubicBezTo>
                  <a:cubicBezTo>
                    <a:pt x="118961" y="68470"/>
                    <a:pt x="118961" y="68470"/>
                    <a:pt x="118961" y="68470"/>
                  </a:cubicBezTo>
                  <a:cubicBezTo>
                    <a:pt x="119999" y="63529"/>
                    <a:pt x="119999" y="63529"/>
                    <a:pt x="119999" y="63529"/>
                  </a:cubicBezTo>
                  <a:cubicBezTo>
                    <a:pt x="119999" y="61411"/>
                    <a:pt x="119999" y="61411"/>
                    <a:pt x="119999" y="61411"/>
                  </a:cubicBezTo>
                  <a:cubicBezTo>
                    <a:pt x="116883" y="57176"/>
                    <a:pt x="116883" y="57176"/>
                    <a:pt x="116883" y="57176"/>
                  </a:cubicBezTo>
                  <a:cubicBezTo>
                    <a:pt x="113766" y="53647"/>
                    <a:pt x="113766" y="53647"/>
                    <a:pt x="113766" y="53647"/>
                  </a:cubicBezTo>
                  <a:cubicBezTo>
                    <a:pt x="111688" y="50823"/>
                    <a:pt x="111688" y="50823"/>
                    <a:pt x="111688" y="50823"/>
                  </a:cubicBezTo>
                  <a:cubicBezTo>
                    <a:pt x="109610" y="48705"/>
                    <a:pt x="109610" y="48705"/>
                    <a:pt x="109610" y="48705"/>
                  </a:cubicBezTo>
                  <a:cubicBezTo>
                    <a:pt x="109610" y="46588"/>
                    <a:pt x="109610" y="46588"/>
                    <a:pt x="109610" y="46588"/>
                  </a:cubicBezTo>
                  <a:cubicBezTo>
                    <a:pt x="110129" y="44470"/>
                    <a:pt x="110129" y="44470"/>
                    <a:pt x="110129" y="44470"/>
                  </a:cubicBezTo>
                  <a:cubicBezTo>
                    <a:pt x="111168" y="45882"/>
                    <a:pt x="111168" y="45882"/>
                    <a:pt x="111168" y="45882"/>
                  </a:cubicBezTo>
                  <a:cubicBezTo>
                    <a:pt x="109610" y="43058"/>
                    <a:pt x="109610" y="43058"/>
                    <a:pt x="109610" y="43058"/>
                  </a:cubicBezTo>
                  <a:cubicBezTo>
                    <a:pt x="109610" y="43058"/>
                    <a:pt x="107532" y="41647"/>
                    <a:pt x="107012" y="41647"/>
                  </a:cubicBezTo>
                  <a:cubicBezTo>
                    <a:pt x="106493" y="41647"/>
                    <a:pt x="104415" y="38823"/>
                    <a:pt x="104415" y="38823"/>
                  </a:cubicBezTo>
                  <a:cubicBezTo>
                    <a:pt x="101818" y="38823"/>
                    <a:pt x="101818" y="38823"/>
                    <a:pt x="101818" y="38823"/>
                  </a:cubicBezTo>
                  <a:cubicBezTo>
                    <a:pt x="101818" y="35294"/>
                    <a:pt x="101818" y="35294"/>
                    <a:pt x="101818" y="35294"/>
                  </a:cubicBezTo>
                  <a:cubicBezTo>
                    <a:pt x="100779" y="31764"/>
                    <a:pt x="100779" y="31764"/>
                    <a:pt x="100779" y="31764"/>
                  </a:cubicBezTo>
                  <a:cubicBezTo>
                    <a:pt x="100779" y="27529"/>
                    <a:pt x="100779" y="27529"/>
                    <a:pt x="100779" y="27529"/>
                  </a:cubicBezTo>
                  <a:cubicBezTo>
                    <a:pt x="100779" y="24705"/>
                    <a:pt x="100779" y="24705"/>
                    <a:pt x="100779" y="24705"/>
                  </a:cubicBezTo>
                  <a:cubicBezTo>
                    <a:pt x="100779" y="19764"/>
                    <a:pt x="100779" y="19764"/>
                    <a:pt x="100779" y="19764"/>
                  </a:cubicBezTo>
                  <a:cubicBezTo>
                    <a:pt x="99740" y="17647"/>
                    <a:pt x="99740" y="17647"/>
                    <a:pt x="99740" y="17647"/>
                  </a:cubicBezTo>
                  <a:cubicBezTo>
                    <a:pt x="98181" y="12705"/>
                    <a:pt x="98181" y="12705"/>
                    <a:pt x="98181" y="12705"/>
                  </a:cubicBezTo>
                  <a:cubicBezTo>
                    <a:pt x="3636" y="15529"/>
                    <a:pt x="3636" y="15529"/>
                    <a:pt x="3636" y="15529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3636" y="16235"/>
                    <a:pt x="3636" y="16235"/>
                    <a:pt x="3636" y="16235"/>
                  </a:cubicBezTo>
                  <a:cubicBezTo>
                    <a:pt x="2077" y="16235"/>
                    <a:pt x="2077" y="16235"/>
                    <a:pt x="2077" y="16235"/>
                  </a:cubicBezTo>
                  <a:cubicBezTo>
                    <a:pt x="2077" y="18352"/>
                    <a:pt x="2077" y="18352"/>
                    <a:pt x="2077" y="18352"/>
                  </a:cubicBezTo>
                  <a:cubicBezTo>
                    <a:pt x="1558" y="21882"/>
                    <a:pt x="1558" y="21882"/>
                    <a:pt x="1558" y="21882"/>
                  </a:cubicBezTo>
                  <a:cubicBezTo>
                    <a:pt x="2597" y="22588"/>
                    <a:pt x="2597" y="22588"/>
                    <a:pt x="2597" y="22588"/>
                  </a:cubicBezTo>
                  <a:cubicBezTo>
                    <a:pt x="3636" y="26117"/>
                    <a:pt x="3636" y="26117"/>
                    <a:pt x="3636" y="26117"/>
                  </a:cubicBezTo>
                  <a:cubicBezTo>
                    <a:pt x="3636" y="28941"/>
                    <a:pt x="3636" y="28941"/>
                    <a:pt x="3636" y="28941"/>
                  </a:cubicBezTo>
                  <a:cubicBezTo>
                    <a:pt x="2597" y="29647"/>
                    <a:pt x="2597" y="29647"/>
                    <a:pt x="2597" y="29647"/>
                  </a:cubicBezTo>
                  <a:cubicBezTo>
                    <a:pt x="2077" y="31764"/>
                    <a:pt x="2077" y="31764"/>
                    <a:pt x="2077" y="31764"/>
                  </a:cubicBezTo>
                  <a:cubicBezTo>
                    <a:pt x="2077" y="36705"/>
                    <a:pt x="2077" y="36705"/>
                    <a:pt x="2077" y="36705"/>
                  </a:cubicBezTo>
                  <a:cubicBezTo>
                    <a:pt x="519" y="37411"/>
                    <a:pt x="519" y="37411"/>
                    <a:pt x="519" y="37411"/>
                  </a:cubicBezTo>
                  <a:cubicBezTo>
                    <a:pt x="0" y="39529"/>
                    <a:pt x="0" y="39529"/>
                    <a:pt x="0" y="39529"/>
                  </a:cubicBezTo>
                  <a:cubicBezTo>
                    <a:pt x="0" y="41647"/>
                    <a:pt x="0" y="41647"/>
                    <a:pt x="0" y="41647"/>
                  </a:cubicBezTo>
                  <a:cubicBezTo>
                    <a:pt x="2077" y="43764"/>
                    <a:pt x="2077" y="43764"/>
                    <a:pt x="2077" y="43764"/>
                  </a:cubicBezTo>
                  <a:cubicBezTo>
                    <a:pt x="2077" y="46588"/>
                    <a:pt x="2077" y="46588"/>
                    <a:pt x="2077" y="46588"/>
                  </a:cubicBezTo>
                  <a:cubicBezTo>
                    <a:pt x="2077" y="48705"/>
                    <a:pt x="2077" y="48705"/>
                    <a:pt x="2077" y="48705"/>
                  </a:cubicBezTo>
                  <a:cubicBezTo>
                    <a:pt x="1558" y="47294"/>
                    <a:pt x="1558" y="47294"/>
                    <a:pt x="1558" y="47294"/>
                  </a:cubicBezTo>
                  <a:cubicBezTo>
                    <a:pt x="3116" y="50117"/>
                    <a:pt x="3116" y="50117"/>
                    <a:pt x="3116" y="50117"/>
                  </a:cubicBezTo>
                  <a:cubicBezTo>
                    <a:pt x="4675" y="56470"/>
                    <a:pt x="4675" y="56470"/>
                    <a:pt x="4675" y="56470"/>
                  </a:cubicBezTo>
                  <a:cubicBezTo>
                    <a:pt x="6233" y="60000"/>
                    <a:pt x="6233" y="60000"/>
                    <a:pt x="6233" y="60000"/>
                  </a:cubicBezTo>
                  <a:cubicBezTo>
                    <a:pt x="7272" y="64235"/>
                    <a:pt x="7272" y="64235"/>
                    <a:pt x="7272" y="64235"/>
                  </a:cubicBezTo>
                  <a:cubicBezTo>
                    <a:pt x="8311" y="67764"/>
                    <a:pt x="8311" y="67764"/>
                    <a:pt x="8311" y="67764"/>
                  </a:cubicBezTo>
                  <a:cubicBezTo>
                    <a:pt x="9350" y="69882"/>
                    <a:pt x="9350" y="69882"/>
                    <a:pt x="9350" y="69882"/>
                  </a:cubicBezTo>
                  <a:cubicBezTo>
                    <a:pt x="9870" y="72000"/>
                    <a:pt x="9870" y="72000"/>
                    <a:pt x="9870" y="72000"/>
                  </a:cubicBezTo>
                  <a:cubicBezTo>
                    <a:pt x="10389" y="72705"/>
                    <a:pt x="10389" y="72705"/>
                    <a:pt x="10389" y="72705"/>
                  </a:cubicBezTo>
                  <a:cubicBezTo>
                    <a:pt x="10389" y="73411"/>
                    <a:pt x="10389" y="73411"/>
                    <a:pt x="10389" y="73411"/>
                  </a:cubicBezTo>
                  <a:cubicBezTo>
                    <a:pt x="8831" y="74117"/>
                    <a:pt x="8831" y="74117"/>
                    <a:pt x="8831" y="74117"/>
                  </a:cubicBezTo>
                  <a:cubicBezTo>
                    <a:pt x="9350" y="76941"/>
                    <a:pt x="9350" y="76941"/>
                    <a:pt x="9350" y="76941"/>
                  </a:cubicBezTo>
                  <a:cubicBezTo>
                    <a:pt x="9870" y="80470"/>
                    <a:pt x="9870" y="80470"/>
                    <a:pt x="9870" y="80470"/>
                  </a:cubicBezTo>
                  <a:cubicBezTo>
                    <a:pt x="10389" y="81882"/>
                    <a:pt x="10389" y="81882"/>
                    <a:pt x="10389" y="81882"/>
                  </a:cubicBezTo>
                  <a:cubicBezTo>
                    <a:pt x="11428" y="81882"/>
                    <a:pt x="11428" y="81882"/>
                    <a:pt x="11428" y="81882"/>
                  </a:cubicBezTo>
                  <a:cubicBezTo>
                    <a:pt x="12467" y="83294"/>
                    <a:pt x="12467" y="83294"/>
                    <a:pt x="12467" y="83294"/>
                  </a:cubicBezTo>
                  <a:cubicBezTo>
                    <a:pt x="13506" y="88235"/>
                    <a:pt x="13506" y="88235"/>
                    <a:pt x="13506" y="88235"/>
                  </a:cubicBezTo>
                  <a:cubicBezTo>
                    <a:pt x="13506" y="95294"/>
                    <a:pt x="13506" y="95294"/>
                    <a:pt x="13506" y="95294"/>
                  </a:cubicBezTo>
                  <a:cubicBezTo>
                    <a:pt x="12987" y="98117"/>
                    <a:pt x="12987" y="98117"/>
                    <a:pt x="12987" y="98117"/>
                  </a:cubicBezTo>
                  <a:cubicBezTo>
                    <a:pt x="14025" y="100235"/>
                    <a:pt x="14025" y="100235"/>
                    <a:pt x="14025" y="100235"/>
                  </a:cubicBezTo>
                  <a:cubicBezTo>
                    <a:pt x="14545" y="101647"/>
                    <a:pt x="14545" y="101647"/>
                    <a:pt x="14545" y="101647"/>
                  </a:cubicBezTo>
                  <a:cubicBezTo>
                    <a:pt x="14545" y="108705"/>
                    <a:pt x="14545" y="108705"/>
                    <a:pt x="14545" y="108705"/>
                  </a:cubicBezTo>
                  <a:cubicBezTo>
                    <a:pt x="15584" y="113647"/>
                    <a:pt x="15584" y="113647"/>
                    <a:pt x="15584" y="113647"/>
                  </a:cubicBezTo>
                  <a:cubicBezTo>
                    <a:pt x="15584" y="114352"/>
                    <a:pt x="15584" y="114352"/>
                    <a:pt x="15584" y="114352"/>
                  </a:cubicBezTo>
                  <a:cubicBezTo>
                    <a:pt x="91428" y="112941"/>
                    <a:pt x="91428" y="112941"/>
                    <a:pt x="91428" y="112941"/>
                  </a:cubicBezTo>
                  <a:cubicBezTo>
                    <a:pt x="97662" y="120000"/>
                    <a:pt x="97662" y="120000"/>
                    <a:pt x="97662" y="120000"/>
                  </a:cubicBezTo>
                  <a:cubicBezTo>
                    <a:pt x="98701" y="118588"/>
                    <a:pt x="98701" y="118588"/>
                    <a:pt x="98701" y="118588"/>
                  </a:cubicBezTo>
                  <a:lnTo>
                    <a:pt x="98181" y="11364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1" name="Shape 1436">
              <a:extLst>
                <a:ext uri="{FF2B5EF4-FFF2-40B4-BE49-F238E27FC236}">
                  <a16:creationId xmlns:a16="http://schemas.microsoft.com/office/drawing/2014/main" id="{C235F917-B696-496F-99EE-7A3CA2F15F53}"/>
                </a:ext>
              </a:extLst>
            </p:cNvPr>
            <p:cNvSpPr/>
            <p:nvPr/>
          </p:nvSpPr>
          <p:spPr>
            <a:xfrm>
              <a:off x="5157992" y="3013096"/>
              <a:ext cx="735560" cy="571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091" y="96637"/>
                  </a:moveTo>
                  <a:lnTo>
                    <a:pt x="47916" y="97699"/>
                  </a:lnTo>
                  <a:lnTo>
                    <a:pt x="49567" y="99115"/>
                  </a:lnTo>
                  <a:lnTo>
                    <a:pt x="48466" y="99469"/>
                  </a:lnTo>
                  <a:lnTo>
                    <a:pt x="47916" y="99469"/>
                  </a:lnTo>
                  <a:lnTo>
                    <a:pt x="46816" y="100531"/>
                  </a:lnTo>
                  <a:lnTo>
                    <a:pt x="46816" y="100884"/>
                  </a:lnTo>
                  <a:lnTo>
                    <a:pt x="46816" y="101946"/>
                  </a:lnTo>
                  <a:lnTo>
                    <a:pt x="47366" y="101946"/>
                  </a:lnTo>
                  <a:lnTo>
                    <a:pt x="48466" y="103716"/>
                  </a:lnTo>
                  <a:lnTo>
                    <a:pt x="48466" y="104424"/>
                  </a:lnTo>
                  <a:lnTo>
                    <a:pt x="47641" y="104778"/>
                  </a:lnTo>
                  <a:lnTo>
                    <a:pt x="47091" y="104778"/>
                  </a:lnTo>
                  <a:lnTo>
                    <a:pt x="46540" y="105132"/>
                  </a:lnTo>
                  <a:lnTo>
                    <a:pt x="46265" y="105132"/>
                  </a:lnTo>
                  <a:lnTo>
                    <a:pt x="45440" y="105840"/>
                  </a:lnTo>
                  <a:lnTo>
                    <a:pt x="45440" y="106902"/>
                  </a:lnTo>
                  <a:lnTo>
                    <a:pt x="45440" y="107256"/>
                  </a:lnTo>
                  <a:lnTo>
                    <a:pt x="44890" y="108318"/>
                  </a:lnTo>
                  <a:lnTo>
                    <a:pt x="44064" y="106548"/>
                  </a:lnTo>
                  <a:lnTo>
                    <a:pt x="44064" y="106902"/>
                  </a:lnTo>
                  <a:lnTo>
                    <a:pt x="43789" y="107610"/>
                  </a:lnTo>
                  <a:lnTo>
                    <a:pt x="42964" y="108672"/>
                  </a:lnTo>
                  <a:lnTo>
                    <a:pt x="42413" y="110088"/>
                  </a:lnTo>
                  <a:lnTo>
                    <a:pt x="42413" y="110442"/>
                  </a:lnTo>
                  <a:lnTo>
                    <a:pt x="42413" y="111858"/>
                  </a:lnTo>
                  <a:lnTo>
                    <a:pt x="39937" y="111858"/>
                  </a:lnTo>
                  <a:lnTo>
                    <a:pt x="41863" y="111150"/>
                  </a:lnTo>
                  <a:lnTo>
                    <a:pt x="42138" y="110442"/>
                  </a:lnTo>
                  <a:lnTo>
                    <a:pt x="42413" y="109734"/>
                  </a:lnTo>
                  <a:lnTo>
                    <a:pt x="42138" y="108672"/>
                  </a:lnTo>
                  <a:lnTo>
                    <a:pt x="41588" y="108318"/>
                  </a:lnTo>
                  <a:lnTo>
                    <a:pt x="41313" y="108318"/>
                  </a:lnTo>
                  <a:lnTo>
                    <a:pt x="40763" y="107610"/>
                  </a:lnTo>
                  <a:lnTo>
                    <a:pt x="40763" y="107256"/>
                  </a:lnTo>
                  <a:lnTo>
                    <a:pt x="40488" y="105132"/>
                  </a:lnTo>
                  <a:lnTo>
                    <a:pt x="41038" y="104424"/>
                  </a:lnTo>
                  <a:lnTo>
                    <a:pt x="41313" y="103716"/>
                  </a:lnTo>
                  <a:lnTo>
                    <a:pt x="42138" y="103008"/>
                  </a:lnTo>
                  <a:lnTo>
                    <a:pt x="42413" y="103362"/>
                  </a:lnTo>
                  <a:lnTo>
                    <a:pt x="43239" y="104424"/>
                  </a:lnTo>
                  <a:lnTo>
                    <a:pt x="43789" y="105840"/>
                  </a:lnTo>
                  <a:lnTo>
                    <a:pt x="43789" y="104424"/>
                  </a:lnTo>
                  <a:lnTo>
                    <a:pt x="43514" y="103008"/>
                  </a:lnTo>
                  <a:lnTo>
                    <a:pt x="42964" y="101946"/>
                  </a:lnTo>
                  <a:lnTo>
                    <a:pt x="43789" y="101592"/>
                  </a:lnTo>
                  <a:lnTo>
                    <a:pt x="44890" y="102300"/>
                  </a:lnTo>
                  <a:lnTo>
                    <a:pt x="45440" y="102300"/>
                  </a:lnTo>
                  <a:lnTo>
                    <a:pt x="45440" y="101592"/>
                  </a:lnTo>
                  <a:lnTo>
                    <a:pt x="45440" y="101238"/>
                  </a:lnTo>
                  <a:lnTo>
                    <a:pt x="45440" y="100531"/>
                  </a:lnTo>
                  <a:lnTo>
                    <a:pt x="45440" y="99469"/>
                  </a:lnTo>
                  <a:lnTo>
                    <a:pt x="45165" y="98761"/>
                  </a:lnTo>
                  <a:lnTo>
                    <a:pt x="46265" y="97699"/>
                  </a:lnTo>
                  <a:close/>
                  <a:moveTo>
                    <a:pt x="8573" y="75044"/>
                  </a:moveTo>
                  <a:lnTo>
                    <a:pt x="9123" y="75044"/>
                  </a:lnTo>
                  <a:lnTo>
                    <a:pt x="9948" y="77168"/>
                  </a:lnTo>
                  <a:lnTo>
                    <a:pt x="9948" y="78230"/>
                  </a:lnTo>
                  <a:lnTo>
                    <a:pt x="9398" y="79291"/>
                  </a:lnTo>
                  <a:lnTo>
                    <a:pt x="8848" y="79291"/>
                  </a:lnTo>
                  <a:lnTo>
                    <a:pt x="8022" y="79291"/>
                  </a:lnTo>
                  <a:lnTo>
                    <a:pt x="6922" y="78230"/>
                  </a:lnTo>
                  <a:lnTo>
                    <a:pt x="5546" y="76814"/>
                  </a:lnTo>
                  <a:lnTo>
                    <a:pt x="6922" y="75752"/>
                  </a:lnTo>
                  <a:lnTo>
                    <a:pt x="7747" y="75752"/>
                  </a:lnTo>
                  <a:close/>
                  <a:moveTo>
                    <a:pt x="692" y="44955"/>
                  </a:moveTo>
                  <a:cubicBezTo>
                    <a:pt x="692" y="44955"/>
                    <a:pt x="692" y="44955"/>
                    <a:pt x="922" y="46162"/>
                  </a:cubicBezTo>
                  <a:cubicBezTo>
                    <a:pt x="922" y="46162"/>
                    <a:pt x="922" y="46162"/>
                    <a:pt x="1384" y="46765"/>
                  </a:cubicBezTo>
                  <a:cubicBezTo>
                    <a:pt x="1384" y="46765"/>
                    <a:pt x="1384" y="46765"/>
                    <a:pt x="2538" y="47066"/>
                  </a:cubicBezTo>
                  <a:cubicBezTo>
                    <a:pt x="2538" y="47066"/>
                    <a:pt x="2538" y="47066"/>
                    <a:pt x="3691" y="47066"/>
                  </a:cubicBezTo>
                  <a:cubicBezTo>
                    <a:pt x="3691" y="47066"/>
                    <a:pt x="3691" y="47066"/>
                    <a:pt x="4384" y="47669"/>
                  </a:cubicBezTo>
                  <a:cubicBezTo>
                    <a:pt x="4384" y="47669"/>
                    <a:pt x="4384" y="47669"/>
                    <a:pt x="4384" y="48574"/>
                  </a:cubicBezTo>
                  <a:cubicBezTo>
                    <a:pt x="4384" y="48574"/>
                    <a:pt x="4384" y="48574"/>
                    <a:pt x="4845" y="49177"/>
                  </a:cubicBezTo>
                  <a:cubicBezTo>
                    <a:pt x="4845" y="49177"/>
                    <a:pt x="4845" y="49177"/>
                    <a:pt x="5768" y="50383"/>
                  </a:cubicBezTo>
                  <a:cubicBezTo>
                    <a:pt x="5768" y="50383"/>
                    <a:pt x="5768" y="50383"/>
                    <a:pt x="6922" y="52494"/>
                  </a:cubicBezTo>
                  <a:cubicBezTo>
                    <a:pt x="6922" y="52494"/>
                    <a:pt x="6922" y="52494"/>
                    <a:pt x="6230" y="52494"/>
                  </a:cubicBezTo>
                  <a:cubicBezTo>
                    <a:pt x="6230" y="52494"/>
                    <a:pt x="6230" y="52494"/>
                    <a:pt x="4845" y="52494"/>
                  </a:cubicBezTo>
                  <a:lnTo>
                    <a:pt x="4614" y="53097"/>
                  </a:lnTo>
                  <a:cubicBezTo>
                    <a:pt x="4614" y="53097"/>
                    <a:pt x="4614" y="53097"/>
                    <a:pt x="3691" y="51891"/>
                  </a:cubicBezTo>
                  <a:cubicBezTo>
                    <a:pt x="3691" y="51891"/>
                    <a:pt x="3691" y="51891"/>
                    <a:pt x="3230" y="50082"/>
                  </a:cubicBezTo>
                  <a:cubicBezTo>
                    <a:pt x="3230" y="50082"/>
                    <a:pt x="3230" y="50082"/>
                    <a:pt x="2999" y="49479"/>
                  </a:cubicBezTo>
                  <a:cubicBezTo>
                    <a:pt x="2999" y="49479"/>
                    <a:pt x="2999" y="49479"/>
                    <a:pt x="2538" y="48875"/>
                  </a:cubicBezTo>
                  <a:cubicBezTo>
                    <a:pt x="2538" y="48875"/>
                    <a:pt x="2538" y="48875"/>
                    <a:pt x="2307" y="48875"/>
                  </a:cubicBezTo>
                  <a:cubicBezTo>
                    <a:pt x="2307" y="48875"/>
                    <a:pt x="2307" y="48875"/>
                    <a:pt x="2076" y="48875"/>
                  </a:cubicBezTo>
                  <a:cubicBezTo>
                    <a:pt x="2076" y="48875"/>
                    <a:pt x="1615" y="48875"/>
                    <a:pt x="1615" y="48875"/>
                  </a:cubicBezTo>
                  <a:cubicBezTo>
                    <a:pt x="1384" y="48574"/>
                    <a:pt x="1384" y="48875"/>
                    <a:pt x="1384" y="48875"/>
                  </a:cubicBezTo>
                  <a:cubicBezTo>
                    <a:pt x="1384" y="48875"/>
                    <a:pt x="1384" y="48875"/>
                    <a:pt x="692" y="48875"/>
                  </a:cubicBezTo>
                  <a:cubicBezTo>
                    <a:pt x="-230" y="48574"/>
                    <a:pt x="461" y="48574"/>
                    <a:pt x="461" y="48574"/>
                  </a:cubicBezTo>
                  <a:cubicBezTo>
                    <a:pt x="230" y="48272"/>
                    <a:pt x="230" y="48272"/>
                    <a:pt x="230" y="47971"/>
                  </a:cubicBezTo>
                  <a:cubicBezTo>
                    <a:pt x="230" y="47971"/>
                    <a:pt x="0" y="47368"/>
                    <a:pt x="0" y="47066"/>
                  </a:cubicBezTo>
                  <a:cubicBezTo>
                    <a:pt x="0" y="47066"/>
                    <a:pt x="0" y="46162"/>
                    <a:pt x="0" y="46162"/>
                  </a:cubicBezTo>
                  <a:cubicBezTo>
                    <a:pt x="0" y="46162"/>
                    <a:pt x="0" y="46162"/>
                    <a:pt x="692" y="44955"/>
                  </a:cubicBezTo>
                  <a:close/>
                  <a:moveTo>
                    <a:pt x="43147" y="0"/>
                  </a:moveTo>
                  <a:cubicBezTo>
                    <a:pt x="43147" y="0"/>
                    <a:pt x="43147" y="0"/>
                    <a:pt x="44079" y="1197"/>
                  </a:cubicBezTo>
                  <a:cubicBezTo>
                    <a:pt x="44079" y="1197"/>
                    <a:pt x="44079" y="1197"/>
                    <a:pt x="44545" y="2094"/>
                  </a:cubicBezTo>
                  <a:cubicBezTo>
                    <a:pt x="44545" y="2094"/>
                    <a:pt x="44545" y="2094"/>
                    <a:pt x="44079" y="2094"/>
                  </a:cubicBezTo>
                  <a:cubicBezTo>
                    <a:pt x="44079" y="2094"/>
                    <a:pt x="44079" y="2094"/>
                    <a:pt x="44079" y="2992"/>
                  </a:cubicBezTo>
                  <a:cubicBezTo>
                    <a:pt x="44079" y="2992"/>
                    <a:pt x="44079" y="2992"/>
                    <a:pt x="44777" y="3591"/>
                  </a:cubicBezTo>
                  <a:cubicBezTo>
                    <a:pt x="44777" y="3591"/>
                    <a:pt x="44777" y="3591"/>
                    <a:pt x="45709" y="3591"/>
                  </a:cubicBezTo>
                  <a:cubicBezTo>
                    <a:pt x="45709" y="3591"/>
                    <a:pt x="45709" y="3591"/>
                    <a:pt x="45709" y="2693"/>
                  </a:cubicBezTo>
                  <a:cubicBezTo>
                    <a:pt x="45709" y="2693"/>
                    <a:pt x="45709" y="2693"/>
                    <a:pt x="46175" y="2094"/>
                  </a:cubicBezTo>
                  <a:cubicBezTo>
                    <a:pt x="46175" y="2094"/>
                    <a:pt x="46175" y="2094"/>
                    <a:pt x="46640" y="2693"/>
                  </a:cubicBezTo>
                  <a:cubicBezTo>
                    <a:pt x="46640" y="2693"/>
                    <a:pt x="46640" y="2693"/>
                    <a:pt x="47339" y="3890"/>
                  </a:cubicBezTo>
                  <a:cubicBezTo>
                    <a:pt x="47339" y="3890"/>
                    <a:pt x="47339" y="3890"/>
                    <a:pt x="48736" y="3591"/>
                  </a:cubicBezTo>
                  <a:cubicBezTo>
                    <a:pt x="48736" y="3591"/>
                    <a:pt x="48736" y="3591"/>
                    <a:pt x="50600" y="4189"/>
                  </a:cubicBezTo>
                  <a:cubicBezTo>
                    <a:pt x="50600" y="4189"/>
                    <a:pt x="50600" y="4189"/>
                    <a:pt x="50600" y="5087"/>
                  </a:cubicBezTo>
                  <a:cubicBezTo>
                    <a:pt x="50600" y="5087"/>
                    <a:pt x="50600" y="5087"/>
                    <a:pt x="51065" y="6284"/>
                  </a:cubicBezTo>
                  <a:cubicBezTo>
                    <a:pt x="51065" y="6284"/>
                    <a:pt x="51065" y="6284"/>
                    <a:pt x="52230" y="7481"/>
                  </a:cubicBezTo>
                  <a:cubicBezTo>
                    <a:pt x="52230" y="7481"/>
                    <a:pt x="52230" y="7481"/>
                    <a:pt x="54791" y="7481"/>
                  </a:cubicBezTo>
                  <a:cubicBezTo>
                    <a:pt x="54791" y="7481"/>
                    <a:pt x="54791" y="7481"/>
                    <a:pt x="55490" y="7481"/>
                  </a:cubicBezTo>
                  <a:cubicBezTo>
                    <a:pt x="55490" y="7481"/>
                    <a:pt x="55490" y="7481"/>
                    <a:pt x="56189" y="6882"/>
                  </a:cubicBezTo>
                  <a:cubicBezTo>
                    <a:pt x="56189" y="6882"/>
                    <a:pt x="56189" y="6882"/>
                    <a:pt x="57120" y="6882"/>
                  </a:cubicBezTo>
                  <a:cubicBezTo>
                    <a:pt x="57120" y="6882"/>
                    <a:pt x="57120" y="6882"/>
                    <a:pt x="58285" y="7780"/>
                  </a:cubicBezTo>
                  <a:cubicBezTo>
                    <a:pt x="58285" y="7780"/>
                    <a:pt x="58285" y="7780"/>
                    <a:pt x="58518" y="8678"/>
                  </a:cubicBezTo>
                  <a:cubicBezTo>
                    <a:pt x="58518" y="8678"/>
                    <a:pt x="58518" y="8678"/>
                    <a:pt x="58518" y="9575"/>
                  </a:cubicBezTo>
                  <a:cubicBezTo>
                    <a:pt x="58518" y="9575"/>
                    <a:pt x="58518" y="9575"/>
                    <a:pt x="58518" y="9725"/>
                  </a:cubicBezTo>
                  <a:lnTo>
                    <a:pt x="58518" y="10174"/>
                  </a:lnTo>
                  <a:cubicBezTo>
                    <a:pt x="58518" y="10174"/>
                    <a:pt x="58518" y="10174"/>
                    <a:pt x="59682" y="9276"/>
                  </a:cubicBezTo>
                  <a:cubicBezTo>
                    <a:pt x="59682" y="9276"/>
                    <a:pt x="59682" y="9276"/>
                    <a:pt x="61079" y="8678"/>
                  </a:cubicBezTo>
                  <a:cubicBezTo>
                    <a:pt x="61079" y="8678"/>
                    <a:pt x="61079" y="8678"/>
                    <a:pt x="62011" y="8678"/>
                  </a:cubicBezTo>
                  <a:cubicBezTo>
                    <a:pt x="62011" y="8678"/>
                    <a:pt x="62011" y="8678"/>
                    <a:pt x="63874" y="9575"/>
                  </a:cubicBezTo>
                  <a:cubicBezTo>
                    <a:pt x="63874" y="9575"/>
                    <a:pt x="63874" y="9575"/>
                    <a:pt x="65504" y="10174"/>
                  </a:cubicBezTo>
                  <a:cubicBezTo>
                    <a:pt x="65504" y="10174"/>
                    <a:pt x="65504" y="10174"/>
                    <a:pt x="67367" y="9575"/>
                  </a:cubicBezTo>
                  <a:cubicBezTo>
                    <a:pt x="67367" y="9575"/>
                    <a:pt x="67367" y="9575"/>
                    <a:pt x="68299" y="8678"/>
                  </a:cubicBezTo>
                  <a:cubicBezTo>
                    <a:pt x="68299" y="8678"/>
                    <a:pt x="68299" y="8678"/>
                    <a:pt x="69230" y="8678"/>
                  </a:cubicBezTo>
                  <a:cubicBezTo>
                    <a:pt x="69230" y="8678"/>
                    <a:pt x="69230" y="8678"/>
                    <a:pt x="69696" y="8678"/>
                  </a:cubicBezTo>
                  <a:cubicBezTo>
                    <a:pt x="69696" y="8678"/>
                    <a:pt x="69696" y="8678"/>
                    <a:pt x="70861" y="10174"/>
                  </a:cubicBezTo>
                  <a:cubicBezTo>
                    <a:pt x="70861" y="10174"/>
                    <a:pt x="70861" y="10174"/>
                    <a:pt x="72025" y="11371"/>
                  </a:cubicBezTo>
                  <a:cubicBezTo>
                    <a:pt x="72025" y="11371"/>
                    <a:pt x="72025" y="11371"/>
                    <a:pt x="74121" y="11670"/>
                  </a:cubicBezTo>
                  <a:lnTo>
                    <a:pt x="75053" y="22144"/>
                  </a:lnTo>
                  <a:cubicBezTo>
                    <a:pt x="75053" y="22144"/>
                    <a:pt x="75053" y="22144"/>
                    <a:pt x="77847" y="48478"/>
                  </a:cubicBezTo>
                  <a:cubicBezTo>
                    <a:pt x="77847" y="48478"/>
                    <a:pt x="77847" y="48478"/>
                    <a:pt x="81108" y="80199"/>
                  </a:cubicBezTo>
                  <a:cubicBezTo>
                    <a:pt x="81108" y="80199"/>
                    <a:pt x="81108" y="80199"/>
                    <a:pt x="81806" y="81995"/>
                  </a:cubicBezTo>
                  <a:cubicBezTo>
                    <a:pt x="81806" y="81995"/>
                    <a:pt x="81806" y="81995"/>
                    <a:pt x="84135" y="81995"/>
                  </a:cubicBezTo>
                  <a:cubicBezTo>
                    <a:pt x="84135" y="81995"/>
                    <a:pt x="84135" y="81995"/>
                    <a:pt x="84601" y="80199"/>
                  </a:cubicBezTo>
                  <a:cubicBezTo>
                    <a:pt x="84601" y="80199"/>
                    <a:pt x="84601" y="80199"/>
                    <a:pt x="86464" y="80199"/>
                  </a:cubicBezTo>
                  <a:cubicBezTo>
                    <a:pt x="86464" y="80199"/>
                    <a:pt x="86464" y="80199"/>
                    <a:pt x="86464" y="81097"/>
                  </a:cubicBezTo>
                  <a:cubicBezTo>
                    <a:pt x="86464" y="81097"/>
                    <a:pt x="86464" y="81097"/>
                    <a:pt x="87163" y="82294"/>
                  </a:cubicBezTo>
                  <a:cubicBezTo>
                    <a:pt x="87163" y="82294"/>
                    <a:pt x="87163" y="82294"/>
                    <a:pt x="90190" y="84987"/>
                  </a:cubicBezTo>
                  <a:cubicBezTo>
                    <a:pt x="90190" y="84987"/>
                    <a:pt x="90190" y="84987"/>
                    <a:pt x="92752" y="88578"/>
                  </a:cubicBezTo>
                  <a:cubicBezTo>
                    <a:pt x="92752" y="88578"/>
                    <a:pt x="92752" y="88578"/>
                    <a:pt x="94149" y="87082"/>
                  </a:cubicBezTo>
                  <a:cubicBezTo>
                    <a:pt x="94149" y="87082"/>
                    <a:pt x="94149" y="87082"/>
                    <a:pt x="95081" y="84089"/>
                  </a:cubicBezTo>
                  <a:cubicBezTo>
                    <a:pt x="95081" y="84089"/>
                    <a:pt x="95081" y="84089"/>
                    <a:pt x="96245" y="82593"/>
                  </a:cubicBezTo>
                  <a:cubicBezTo>
                    <a:pt x="96245" y="82593"/>
                    <a:pt x="96245" y="82593"/>
                    <a:pt x="97410" y="81695"/>
                  </a:cubicBezTo>
                  <a:cubicBezTo>
                    <a:pt x="97410" y="81695"/>
                    <a:pt x="97410" y="81695"/>
                    <a:pt x="99506" y="82892"/>
                  </a:cubicBezTo>
                  <a:cubicBezTo>
                    <a:pt x="99506" y="82892"/>
                    <a:pt x="99506" y="82892"/>
                    <a:pt x="102067" y="85286"/>
                  </a:cubicBezTo>
                  <a:cubicBezTo>
                    <a:pt x="102067" y="85286"/>
                    <a:pt x="102067" y="85286"/>
                    <a:pt x="104629" y="88578"/>
                  </a:cubicBezTo>
                  <a:cubicBezTo>
                    <a:pt x="104629" y="88578"/>
                    <a:pt x="104629" y="88578"/>
                    <a:pt x="106492" y="91271"/>
                  </a:cubicBezTo>
                  <a:cubicBezTo>
                    <a:pt x="106492" y="91271"/>
                    <a:pt x="106492" y="91271"/>
                    <a:pt x="110218" y="96059"/>
                  </a:cubicBezTo>
                  <a:cubicBezTo>
                    <a:pt x="110218" y="96059"/>
                    <a:pt x="110218" y="96059"/>
                    <a:pt x="112547" y="100249"/>
                  </a:cubicBezTo>
                  <a:cubicBezTo>
                    <a:pt x="112547" y="100249"/>
                    <a:pt x="112547" y="100249"/>
                    <a:pt x="113944" y="100548"/>
                  </a:cubicBezTo>
                  <a:cubicBezTo>
                    <a:pt x="113944" y="100548"/>
                    <a:pt x="113944" y="100548"/>
                    <a:pt x="115575" y="100847"/>
                  </a:cubicBezTo>
                  <a:cubicBezTo>
                    <a:pt x="115575" y="100847"/>
                    <a:pt x="115575" y="100847"/>
                    <a:pt x="118369" y="102044"/>
                  </a:cubicBezTo>
                  <a:cubicBezTo>
                    <a:pt x="118369" y="102044"/>
                    <a:pt x="118369" y="102044"/>
                    <a:pt x="119534" y="102942"/>
                  </a:cubicBezTo>
                  <a:cubicBezTo>
                    <a:pt x="119534" y="102942"/>
                    <a:pt x="119534" y="102942"/>
                    <a:pt x="119534" y="104139"/>
                  </a:cubicBezTo>
                  <a:cubicBezTo>
                    <a:pt x="119534" y="104139"/>
                    <a:pt x="119534" y="104139"/>
                    <a:pt x="120000" y="106833"/>
                  </a:cubicBezTo>
                  <a:cubicBezTo>
                    <a:pt x="120000" y="106833"/>
                    <a:pt x="120000" y="106833"/>
                    <a:pt x="120000" y="108029"/>
                  </a:cubicBezTo>
                  <a:cubicBezTo>
                    <a:pt x="120000" y="108029"/>
                    <a:pt x="120000" y="108029"/>
                    <a:pt x="120000" y="109226"/>
                  </a:cubicBezTo>
                  <a:cubicBezTo>
                    <a:pt x="120000" y="109226"/>
                    <a:pt x="120000" y="109226"/>
                    <a:pt x="120000" y="111920"/>
                  </a:cubicBezTo>
                  <a:cubicBezTo>
                    <a:pt x="120000" y="111920"/>
                    <a:pt x="120000" y="111920"/>
                    <a:pt x="119068" y="112817"/>
                  </a:cubicBezTo>
                  <a:cubicBezTo>
                    <a:pt x="119068" y="112817"/>
                    <a:pt x="119068" y="112817"/>
                    <a:pt x="118369" y="111620"/>
                  </a:cubicBezTo>
                  <a:cubicBezTo>
                    <a:pt x="118369" y="111620"/>
                    <a:pt x="118369" y="111620"/>
                    <a:pt x="117671" y="110124"/>
                  </a:cubicBezTo>
                  <a:cubicBezTo>
                    <a:pt x="117671" y="110124"/>
                    <a:pt x="117671" y="110124"/>
                    <a:pt x="116972" y="110723"/>
                  </a:cubicBezTo>
                  <a:cubicBezTo>
                    <a:pt x="116972" y="110723"/>
                    <a:pt x="116972" y="110723"/>
                    <a:pt x="117671" y="112219"/>
                  </a:cubicBezTo>
                  <a:cubicBezTo>
                    <a:pt x="117671" y="112219"/>
                    <a:pt x="117671" y="112219"/>
                    <a:pt x="117205" y="112518"/>
                  </a:cubicBezTo>
                  <a:cubicBezTo>
                    <a:pt x="117205" y="112518"/>
                    <a:pt x="117205" y="112518"/>
                    <a:pt x="116506" y="111920"/>
                  </a:cubicBezTo>
                  <a:cubicBezTo>
                    <a:pt x="116506" y="111920"/>
                    <a:pt x="116506" y="111920"/>
                    <a:pt x="115109" y="111321"/>
                  </a:cubicBezTo>
                  <a:cubicBezTo>
                    <a:pt x="115109" y="111321"/>
                    <a:pt x="115109" y="111321"/>
                    <a:pt x="115109" y="110124"/>
                  </a:cubicBezTo>
                  <a:cubicBezTo>
                    <a:pt x="115109" y="110124"/>
                    <a:pt x="115109" y="110124"/>
                    <a:pt x="114643" y="108628"/>
                  </a:cubicBezTo>
                  <a:cubicBezTo>
                    <a:pt x="114643" y="108628"/>
                    <a:pt x="114643" y="108628"/>
                    <a:pt x="113944" y="108029"/>
                  </a:cubicBezTo>
                  <a:cubicBezTo>
                    <a:pt x="113944" y="108029"/>
                    <a:pt x="113944" y="108029"/>
                    <a:pt x="113479" y="106833"/>
                  </a:cubicBezTo>
                  <a:cubicBezTo>
                    <a:pt x="113479" y="106833"/>
                    <a:pt x="113479" y="106833"/>
                    <a:pt x="111616" y="105037"/>
                  </a:cubicBezTo>
                  <a:cubicBezTo>
                    <a:pt x="111616" y="105037"/>
                    <a:pt x="111616" y="105037"/>
                    <a:pt x="109985" y="105336"/>
                  </a:cubicBezTo>
                  <a:cubicBezTo>
                    <a:pt x="109985" y="105336"/>
                    <a:pt x="109985" y="105336"/>
                    <a:pt x="110451" y="106234"/>
                  </a:cubicBezTo>
                  <a:cubicBezTo>
                    <a:pt x="110451" y="106234"/>
                    <a:pt x="110451" y="106234"/>
                    <a:pt x="110917" y="106833"/>
                  </a:cubicBezTo>
                  <a:cubicBezTo>
                    <a:pt x="110917" y="106833"/>
                    <a:pt x="110917" y="106833"/>
                    <a:pt x="112547" y="108029"/>
                  </a:cubicBezTo>
                  <a:cubicBezTo>
                    <a:pt x="112547" y="108029"/>
                    <a:pt x="112547" y="108029"/>
                    <a:pt x="113479" y="109226"/>
                  </a:cubicBezTo>
                  <a:cubicBezTo>
                    <a:pt x="113479" y="109226"/>
                    <a:pt x="113479" y="109226"/>
                    <a:pt x="113479" y="110124"/>
                  </a:cubicBezTo>
                  <a:cubicBezTo>
                    <a:pt x="113479" y="110124"/>
                    <a:pt x="113479" y="110124"/>
                    <a:pt x="114177" y="111022"/>
                  </a:cubicBezTo>
                  <a:cubicBezTo>
                    <a:pt x="114177" y="111022"/>
                    <a:pt x="114177" y="111022"/>
                    <a:pt x="114643" y="111920"/>
                  </a:cubicBezTo>
                  <a:cubicBezTo>
                    <a:pt x="114643" y="111920"/>
                    <a:pt x="114643" y="111920"/>
                    <a:pt x="115109" y="114015"/>
                  </a:cubicBezTo>
                  <a:cubicBezTo>
                    <a:pt x="115109" y="114015"/>
                    <a:pt x="115109" y="114015"/>
                    <a:pt x="115109" y="114613"/>
                  </a:cubicBezTo>
                  <a:cubicBezTo>
                    <a:pt x="115109" y="114613"/>
                    <a:pt x="115109" y="114613"/>
                    <a:pt x="114410" y="114912"/>
                  </a:cubicBezTo>
                  <a:cubicBezTo>
                    <a:pt x="114410" y="114912"/>
                    <a:pt x="114410" y="114912"/>
                    <a:pt x="113944" y="113416"/>
                  </a:cubicBezTo>
                  <a:cubicBezTo>
                    <a:pt x="113944" y="113416"/>
                    <a:pt x="113944" y="113416"/>
                    <a:pt x="113944" y="114912"/>
                  </a:cubicBezTo>
                  <a:cubicBezTo>
                    <a:pt x="113944" y="114912"/>
                    <a:pt x="113944" y="114912"/>
                    <a:pt x="113479" y="116109"/>
                  </a:cubicBezTo>
                  <a:cubicBezTo>
                    <a:pt x="113479" y="116109"/>
                    <a:pt x="113479" y="116109"/>
                    <a:pt x="112780" y="115810"/>
                  </a:cubicBezTo>
                  <a:cubicBezTo>
                    <a:pt x="112780" y="115810"/>
                    <a:pt x="112780" y="115810"/>
                    <a:pt x="111616" y="114314"/>
                  </a:cubicBezTo>
                  <a:cubicBezTo>
                    <a:pt x="111616" y="114314"/>
                    <a:pt x="111616" y="114314"/>
                    <a:pt x="110451" y="112518"/>
                  </a:cubicBezTo>
                  <a:cubicBezTo>
                    <a:pt x="110451" y="112518"/>
                    <a:pt x="110451" y="112518"/>
                    <a:pt x="109520" y="113117"/>
                  </a:cubicBezTo>
                  <a:cubicBezTo>
                    <a:pt x="109520" y="113117"/>
                    <a:pt x="109520" y="113117"/>
                    <a:pt x="108821" y="113117"/>
                  </a:cubicBezTo>
                  <a:cubicBezTo>
                    <a:pt x="108821" y="113117"/>
                    <a:pt x="108821" y="113117"/>
                    <a:pt x="109287" y="111321"/>
                  </a:cubicBezTo>
                  <a:cubicBezTo>
                    <a:pt x="109287" y="111321"/>
                    <a:pt x="109287" y="111321"/>
                    <a:pt x="110451" y="111022"/>
                  </a:cubicBezTo>
                  <a:cubicBezTo>
                    <a:pt x="110451" y="111022"/>
                    <a:pt x="110451" y="111022"/>
                    <a:pt x="109985" y="109226"/>
                  </a:cubicBezTo>
                  <a:cubicBezTo>
                    <a:pt x="109985" y="109226"/>
                    <a:pt x="109985" y="109226"/>
                    <a:pt x="108588" y="110124"/>
                  </a:cubicBezTo>
                  <a:cubicBezTo>
                    <a:pt x="108588" y="110124"/>
                    <a:pt x="108588" y="110124"/>
                    <a:pt x="109054" y="108329"/>
                  </a:cubicBezTo>
                  <a:cubicBezTo>
                    <a:pt x="109054" y="108329"/>
                    <a:pt x="109054" y="108329"/>
                    <a:pt x="108355" y="107132"/>
                  </a:cubicBezTo>
                  <a:cubicBezTo>
                    <a:pt x="108355" y="107132"/>
                    <a:pt x="108355" y="107132"/>
                    <a:pt x="108122" y="106234"/>
                  </a:cubicBezTo>
                  <a:cubicBezTo>
                    <a:pt x="108122" y="106234"/>
                    <a:pt x="108122" y="106234"/>
                    <a:pt x="108122" y="105336"/>
                  </a:cubicBezTo>
                  <a:cubicBezTo>
                    <a:pt x="108122" y="105336"/>
                    <a:pt x="108122" y="105336"/>
                    <a:pt x="109054" y="103541"/>
                  </a:cubicBezTo>
                  <a:cubicBezTo>
                    <a:pt x="109054" y="103541"/>
                    <a:pt x="109054" y="103541"/>
                    <a:pt x="107889" y="103541"/>
                  </a:cubicBezTo>
                  <a:cubicBezTo>
                    <a:pt x="107889" y="103541"/>
                    <a:pt x="107889" y="103541"/>
                    <a:pt x="107424" y="104139"/>
                  </a:cubicBezTo>
                  <a:cubicBezTo>
                    <a:pt x="107424" y="104139"/>
                    <a:pt x="107424" y="104139"/>
                    <a:pt x="107424" y="104738"/>
                  </a:cubicBezTo>
                  <a:cubicBezTo>
                    <a:pt x="107424" y="104738"/>
                    <a:pt x="107424" y="104738"/>
                    <a:pt x="107424" y="106533"/>
                  </a:cubicBezTo>
                  <a:cubicBezTo>
                    <a:pt x="107424" y="106533"/>
                    <a:pt x="107424" y="106533"/>
                    <a:pt x="106725" y="107132"/>
                  </a:cubicBezTo>
                  <a:cubicBezTo>
                    <a:pt x="106725" y="107132"/>
                    <a:pt x="106725" y="107132"/>
                    <a:pt x="106259" y="107730"/>
                  </a:cubicBezTo>
                  <a:cubicBezTo>
                    <a:pt x="106259" y="107730"/>
                    <a:pt x="106259" y="107132"/>
                    <a:pt x="106259" y="106833"/>
                  </a:cubicBezTo>
                  <a:cubicBezTo>
                    <a:pt x="106259" y="106533"/>
                    <a:pt x="106026" y="105635"/>
                    <a:pt x="106026" y="105635"/>
                  </a:cubicBezTo>
                  <a:cubicBezTo>
                    <a:pt x="106026" y="105635"/>
                    <a:pt x="105794" y="104738"/>
                    <a:pt x="105794" y="104139"/>
                  </a:cubicBezTo>
                  <a:cubicBezTo>
                    <a:pt x="105794" y="103840"/>
                    <a:pt x="105561" y="103241"/>
                    <a:pt x="105561" y="103241"/>
                  </a:cubicBezTo>
                  <a:cubicBezTo>
                    <a:pt x="105561" y="103241"/>
                    <a:pt x="105328" y="102643"/>
                    <a:pt x="105328" y="102344"/>
                  </a:cubicBezTo>
                  <a:cubicBezTo>
                    <a:pt x="105328" y="101745"/>
                    <a:pt x="105328" y="101446"/>
                    <a:pt x="105328" y="101446"/>
                  </a:cubicBezTo>
                  <a:cubicBezTo>
                    <a:pt x="105328" y="101446"/>
                    <a:pt x="105561" y="100847"/>
                    <a:pt x="106026" y="100847"/>
                  </a:cubicBezTo>
                  <a:cubicBezTo>
                    <a:pt x="106259" y="100548"/>
                    <a:pt x="106492" y="99950"/>
                    <a:pt x="106492" y="99950"/>
                  </a:cubicBezTo>
                  <a:cubicBezTo>
                    <a:pt x="106492" y="99950"/>
                    <a:pt x="106492" y="99950"/>
                    <a:pt x="107424" y="98753"/>
                  </a:cubicBezTo>
                  <a:cubicBezTo>
                    <a:pt x="107424" y="98753"/>
                    <a:pt x="107424" y="98753"/>
                    <a:pt x="106492" y="96658"/>
                  </a:cubicBezTo>
                  <a:cubicBezTo>
                    <a:pt x="106492" y="96658"/>
                    <a:pt x="106492" y="96658"/>
                    <a:pt x="106026" y="96957"/>
                  </a:cubicBezTo>
                  <a:cubicBezTo>
                    <a:pt x="106026" y="96957"/>
                    <a:pt x="106026" y="96957"/>
                    <a:pt x="105561" y="98453"/>
                  </a:cubicBezTo>
                  <a:cubicBezTo>
                    <a:pt x="105561" y="98453"/>
                    <a:pt x="105561" y="98453"/>
                    <a:pt x="104629" y="99950"/>
                  </a:cubicBezTo>
                  <a:cubicBezTo>
                    <a:pt x="104629" y="99950"/>
                    <a:pt x="104629" y="99950"/>
                    <a:pt x="103930" y="100548"/>
                  </a:cubicBezTo>
                  <a:cubicBezTo>
                    <a:pt x="103930" y="100548"/>
                    <a:pt x="103930" y="100548"/>
                    <a:pt x="103697" y="101147"/>
                  </a:cubicBezTo>
                  <a:cubicBezTo>
                    <a:pt x="103697" y="101147"/>
                    <a:pt x="103697" y="101147"/>
                    <a:pt x="104163" y="103541"/>
                  </a:cubicBezTo>
                  <a:cubicBezTo>
                    <a:pt x="104163" y="103541"/>
                    <a:pt x="104163" y="103541"/>
                    <a:pt x="105095" y="106833"/>
                  </a:cubicBezTo>
                  <a:cubicBezTo>
                    <a:pt x="105095" y="106833"/>
                    <a:pt x="105095" y="106833"/>
                    <a:pt x="104163" y="106533"/>
                  </a:cubicBezTo>
                  <a:cubicBezTo>
                    <a:pt x="104163" y="106533"/>
                    <a:pt x="104163" y="106533"/>
                    <a:pt x="102766" y="102942"/>
                  </a:cubicBezTo>
                  <a:cubicBezTo>
                    <a:pt x="102766" y="102942"/>
                    <a:pt x="102766" y="102942"/>
                    <a:pt x="101136" y="99950"/>
                  </a:cubicBezTo>
                  <a:cubicBezTo>
                    <a:pt x="101136" y="99950"/>
                    <a:pt x="101136" y="99950"/>
                    <a:pt x="100670" y="101745"/>
                  </a:cubicBezTo>
                  <a:cubicBezTo>
                    <a:pt x="100670" y="101745"/>
                    <a:pt x="100670" y="101745"/>
                    <a:pt x="100204" y="101446"/>
                  </a:cubicBezTo>
                  <a:cubicBezTo>
                    <a:pt x="100204" y="101446"/>
                    <a:pt x="100204" y="101446"/>
                    <a:pt x="99506" y="99351"/>
                  </a:cubicBezTo>
                  <a:cubicBezTo>
                    <a:pt x="99506" y="99351"/>
                    <a:pt x="99506" y="99351"/>
                    <a:pt x="98574" y="98453"/>
                  </a:cubicBezTo>
                  <a:cubicBezTo>
                    <a:pt x="98574" y="98453"/>
                    <a:pt x="98574" y="98453"/>
                    <a:pt x="96245" y="95162"/>
                  </a:cubicBezTo>
                  <a:cubicBezTo>
                    <a:pt x="96245" y="95162"/>
                    <a:pt x="96245" y="95162"/>
                    <a:pt x="96245" y="93067"/>
                  </a:cubicBezTo>
                  <a:cubicBezTo>
                    <a:pt x="96245" y="93067"/>
                    <a:pt x="96245" y="93067"/>
                    <a:pt x="95779" y="94264"/>
                  </a:cubicBezTo>
                  <a:cubicBezTo>
                    <a:pt x="95779" y="94264"/>
                    <a:pt x="95779" y="94264"/>
                    <a:pt x="94615" y="93665"/>
                  </a:cubicBezTo>
                  <a:cubicBezTo>
                    <a:pt x="94615" y="93665"/>
                    <a:pt x="94615" y="93665"/>
                    <a:pt x="92053" y="90673"/>
                  </a:cubicBezTo>
                  <a:cubicBezTo>
                    <a:pt x="92053" y="90673"/>
                    <a:pt x="92053" y="90673"/>
                    <a:pt x="90423" y="88279"/>
                  </a:cubicBezTo>
                  <a:cubicBezTo>
                    <a:pt x="90423" y="88279"/>
                    <a:pt x="90423" y="88279"/>
                    <a:pt x="89492" y="88578"/>
                  </a:cubicBezTo>
                  <a:cubicBezTo>
                    <a:pt x="89492" y="88578"/>
                    <a:pt x="89492" y="88578"/>
                    <a:pt x="87395" y="87980"/>
                  </a:cubicBezTo>
                  <a:cubicBezTo>
                    <a:pt x="87395" y="87980"/>
                    <a:pt x="87395" y="87980"/>
                    <a:pt x="85998" y="86184"/>
                  </a:cubicBezTo>
                  <a:cubicBezTo>
                    <a:pt x="85998" y="86184"/>
                    <a:pt x="85998" y="86184"/>
                    <a:pt x="85998" y="84089"/>
                  </a:cubicBezTo>
                  <a:cubicBezTo>
                    <a:pt x="85998" y="84089"/>
                    <a:pt x="85998" y="84089"/>
                    <a:pt x="85299" y="84688"/>
                  </a:cubicBezTo>
                  <a:cubicBezTo>
                    <a:pt x="85299" y="84688"/>
                    <a:pt x="85299" y="84688"/>
                    <a:pt x="82505" y="84688"/>
                  </a:cubicBezTo>
                  <a:cubicBezTo>
                    <a:pt x="82505" y="84688"/>
                    <a:pt x="82505" y="84688"/>
                    <a:pt x="81108" y="84389"/>
                  </a:cubicBezTo>
                  <a:cubicBezTo>
                    <a:pt x="81108" y="84389"/>
                    <a:pt x="81108" y="84389"/>
                    <a:pt x="79477" y="83790"/>
                  </a:cubicBezTo>
                  <a:cubicBezTo>
                    <a:pt x="79477" y="83790"/>
                    <a:pt x="79477" y="83790"/>
                    <a:pt x="76450" y="83491"/>
                  </a:cubicBezTo>
                  <a:cubicBezTo>
                    <a:pt x="76450" y="83491"/>
                    <a:pt x="76450" y="83491"/>
                    <a:pt x="73422" y="84389"/>
                  </a:cubicBezTo>
                  <a:cubicBezTo>
                    <a:pt x="73422" y="84389"/>
                    <a:pt x="73422" y="84389"/>
                    <a:pt x="71326" y="84987"/>
                  </a:cubicBezTo>
                  <a:cubicBezTo>
                    <a:pt x="71326" y="84987"/>
                    <a:pt x="71326" y="84987"/>
                    <a:pt x="71792" y="82593"/>
                  </a:cubicBezTo>
                  <a:cubicBezTo>
                    <a:pt x="71792" y="82593"/>
                    <a:pt x="71792" y="82593"/>
                    <a:pt x="71093" y="83191"/>
                  </a:cubicBezTo>
                  <a:cubicBezTo>
                    <a:pt x="71093" y="83191"/>
                    <a:pt x="71093" y="83191"/>
                    <a:pt x="69929" y="82294"/>
                  </a:cubicBezTo>
                  <a:cubicBezTo>
                    <a:pt x="69929" y="82294"/>
                    <a:pt x="69929" y="82294"/>
                    <a:pt x="68997" y="81695"/>
                  </a:cubicBezTo>
                  <a:cubicBezTo>
                    <a:pt x="68997" y="81695"/>
                    <a:pt x="68997" y="81695"/>
                    <a:pt x="68066" y="81695"/>
                  </a:cubicBezTo>
                  <a:cubicBezTo>
                    <a:pt x="68066" y="81695"/>
                    <a:pt x="68066" y="81695"/>
                    <a:pt x="67367" y="81695"/>
                  </a:cubicBezTo>
                  <a:cubicBezTo>
                    <a:pt x="67367" y="81695"/>
                    <a:pt x="67367" y="81695"/>
                    <a:pt x="66203" y="82593"/>
                  </a:cubicBezTo>
                  <a:cubicBezTo>
                    <a:pt x="66203" y="82593"/>
                    <a:pt x="66203" y="82593"/>
                    <a:pt x="65271" y="83191"/>
                  </a:cubicBezTo>
                  <a:cubicBezTo>
                    <a:pt x="65271" y="83191"/>
                    <a:pt x="65271" y="83191"/>
                    <a:pt x="64340" y="84688"/>
                  </a:cubicBezTo>
                  <a:cubicBezTo>
                    <a:pt x="64340" y="84688"/>
                    <a:pt x="64340" y="84688"/>
                    <a:pt x="63874" y="85286"/>
                  </a:cubicBezTo>
                  <a:cubicBezTo>
                    <a:pt x="63874" y="85286"/>
                    <a:pt x="63874" y="85286"/>
                    <a:pt x="62710" y="84987"/>
                  </a:cubicBezTo>
                  <a:cubicBezTo>
                    <a:pt x="62710" y="84987"/>
                    <a:pt x="62710" y="84987"/>
                    <a:pt x="63874" y="83790"/>
                  </a:cubicBezTo>
                  <a:cubicBezTo>
                    <a:pt x="63874" y="83790"/>
                    <a:pt x="63874" y="83790"/>
                    <a:pt x="65271" y="81995"/>
                  </a:cubicBezTo>
                  <a:cubicBezTo>
                    <a:pt x="65271" y="81995"/>
                    <a:pt x="65271" y="81995"/>
                    <a:pt x="66203" y="80798"/>
                  </a:cubicBezTo>
                  <a:cubicBezTo>
                    <a:pt x="66203" y="80798"/>
                    <a:pt x="66203" y="80798"/>
                    <a:pt x="66902" y="79600"/>
                  </a:cubicBezTo>
                  <a:cubicBezTo>
                    <a:pt x="66902" y="79600"/>
                    <a:pt x="66902" y="79600"/>
                    <a:pt x="66436" y="79600"/>
                  </a:cubicBezTo>
                  <a:cubicBezTo>
                    <a:pt x="66436" y="79600"/>
                    <a:pt x="66436" y="79600"/>
                    <a:pt x="65504" y="79002"/>
                  </a:cubicBezTo>
                  <a:cubicBezTo>
                    <a:pt x="65504" y="79002"/>
                    <a:pt x="65504" y="79002"/>
                    <a:pt x="65504" y="76907"/>
                  </a:cubicBezTo>
                  <a:cubicBezTo>
                    <a:pt x="65504" y="76907"/>
                    <a:pt x="65504" y="76907"/>
                    <a:pt x="64573" y="77805"/>
                  </a:cubicBezTo>
                  <a:cubicBezTo>
                    <a:pt x="64573" y="77805"/>
                    <a:pt x="64573" y="77805"/>
                    <a:pt x="64340" y="78104"/>
                  </a:cubicBezTo>
                  <a:cubicBezTo>
                    <a:pt x="64340" y="78104"/>
                    <a:pt x="64340" y="78104"/>
                    <a:pt x="62710" y="78104"/>
                  </a:cubicBezTo>
                  <a:cubicBezTo>
                    <a:pt x="62710" y="78104"/>
                    <a:pt x="62710" y="78104"/>
                    <a:pt x="61312" y="77805"/>
                  </a:cubicBezTo>
                  <a:cubicBezTo>
                    <a:pt x="61312" y="77805"/>
                    <a:pt x="61312" y="77805"/>
                    <a:pt x="60614" y="78703"/>
                  </a:cubicBezTo>
                  <a:cubicBezTo>
                    <a:pt x="60614" y="78703"/>
                    <a:pt x="60614" y="78703"/>
                    <a:pt x="60148" y="80498"/>
                  </a:cubicBezTo>
                  <a:cubicBezTo>
                    <a:pt x="60148" y="80498"/>
                    <a:pt x="60148" y="80498"/>
                    <a:pt x="61079" y="81995"/>
                  </a:cubicBezTo>
                  <a:cubicBezTo>
                    <a:pt x="61079" y="81995"/>
                    <a:pt x="61079" y="81995"/>
                    <a:pt x="60614" y="84389"/>
                  </a:cubicBezTo>
                  <a:cubicBezTo>
                    <a:pt x="60614" y="84389"/>
                    <a:pt x="60614" y="84389"/>
                    <a:pt x="59449" y="85885"/>
                  </a:cubicBezTo>
                  <a:cubicBezTo>
                    <a:pt x="59449" y="85885"/>
                    <a:pt x="59449" y="85885"/>
                    <a:pt x="58285" y="85885"/>
                  </a:cubicBezTo>
                  <a:cubicBezTo>
                    <a:pt x="58285" y="85885"/>
                    <a:pt x="58285" y="85885"/>
                    <a:pt x="56888" y="85885"/>
                  </a:cubicBezTo>
                  <a:cubicBezTo>
                    <a:pt x="56888" y="85885"/>
                    <a:pt x="56888" y="85885"/>
                    <a:pt x="56422" y="87980"/>
                  </a:cubicBezTo>
                  <a:cubicBezTo>
                    <a:pt x="56422" y="87980"/>
                    <a:pt x="56422" y="87980"/>
                    <a:pt x="54559" y="88877"/>
                  </a:cubicBezTo>
                  <a:cubicBezTo>
                    <a:pt x="54559" y="88877"/>
                    <a:pt x="54559" y="88877"/>
                    <a:pt x="54326" y="89476"/>
                  </a:cubicBezTo>
                  <a:cubicBezTo>
                    <a:pt x="54326" y="89476"/>
                    <a:pt x="54326" y="89476"/>
                    <a:pt x="52695" y="90972"/>
                  </a:cubicBezTo>
                  <a:cubicBezTo>
                    <a:pt x="52695" y="90972"/>
                    <a:pt x="52695" y="90972"/>
                    <a:pt x="51065" y="91571"/>
                  </a:cubicBezTo>
                  <a:cubicBezTo>
                    <a:pt x="51065" y="91571"/>
                    <a:pt x="51065" y="91571"/>
                    <a:pt x="50134" y="91870"/>
                  </a:cubicBezTo>
                  <a:cubicBezTo>
                    <a:pt x="50134" y="91870"/>
                    <a:pt x="50134" y="91870"/>
                    <a:pt x="49668" y="90972"/>
                  </a:cubicBezTo>
                  <a:cubicBezTo>
                    <a:pt x="49668" y="90972"/>
                    <a:pt x="49668" y="90972"/>
                    <a:pt x="49435" y="90374"/>
                  </a:cubicBezTo>
                  <a:cubicBezTo>
                    <a:pt x="49435" y="90374"/>
                    <a:pt x="49435" y="90374"/>
                    <a:pt x="50600" y="89775"/>
                  </a:cubicBezTo>
                  <a:cubicBezTo>
                    <a:pt x="50600" y="89775"/>
                    <a:pt x="50600" y="89775"/>
                    <a:pt x="51531" y="88279"/>
                  </a:cubicBezTo>
                  <a:cubicBezTo>
                    <a:pt x="51531" y="88279"/>
                    <a:pt x="51531" y="88279"/>
                    <a:pt x="50367" y="88279"/>
                  </a:cubicBezTo>
                  <a:cubicBezTo>
                    <a:pt x="50367" y="88279"/>
                    <a:pt x="50367" y="88279"/>
                    <a:pt x="49901" y="87381"/>
                  </a:cubicBezTo>
                  <a:cubicBezTo>
                    <a:pt x="49901" y="87381"/>
                    <a:pt x="49901" y="87381"/>
                    <a:pt x="51065" y="85286"/>
                  </a:cubicBezTo>
                  <a:cubicBezTo>
                    <a:pt x="51065" y="85286"/>
                    <a:pt x="51065" y="85286"/>
                    <a:pt x="51531" y="83191"/>
                  </a:cubicBezTo>
                  <a:cubicBezTo>
                    <a:pt x="51531" y="83191"/>
                    <a:pt x="51531" y="83191"/>
                    <a:pt x="52230" y="80199"/>
                  </a:cubicBezTo>
                  <a:cubicBezTo>
                    <a:pt x="52230" y="80199"/>
                    <a:pt x="52230" y="80199"/>
                    <a:pt x="53394" y="78404"/>
                  </a:cubicBezTo>
                  <a:cubicBezTo>
                    <a:pt x="53394" y="78404"/>
                    <a:pt x="53394" y="78404"/>
                    <a:pt x="57586" y="79002"/>
                  </a:cubicBezTo>
                  <a:cubicBezTo>
                    <a:pt x="57586" y="79002"/>
                    <a:pt x="57586" y="79002"/>
                    <a:pt x="56888" y="77805"/>
                  </a:cubicBezTo>
                  <a:cubicBezTo>
                    <a:pt x="56888" y="77805"/>
                    <a:pt x="56888" y="77805"/>
                    <a:pt x="55723" y="77506"/>
                  </a:cubicBezTo>
                  <a:cubicBezTo>
                    <a:pt x="55723" y="77506"/>
                    <a:pt x="55723" y="77506"/>
                    <a:pt x="53627" y="76309"/>
                  </a:cubicBezTo>
                  <a:cubicBezTo>
                    <a:pt x="53627" y="76309"/>
                    <a:pt x="53627" y="76309"/>
                    <a:pt x="51997" y="77207"/>
                  </a:cubicBezTo>
                  <a:cubicBezTo>
                    <a:pt x="51997" y="77207"/>
                    <a:pt x="51997" y="77207"/>
                    <a:pt x="50600" y="78703"/>
                  </a:cubicBezTo>
                  <a:cubicBezTo>
                    <a:pt x="50600" y="78703"/>
                    <a:pt x="50600" y="78703"/>
                    <a:pt x="49202" y="80199"/>
                  </a:cubicBezTo>
                  <a:cubicBezTo>
                    <a:pt x="49202" y="80199"/>
                    <a:pt x="49202" y="80199"/>
                    <a:pt x="48504" y="81995"/>
                  </a:cubicBezTo>
                  <a:cubicBezTo>
                    <a:pt x="48504" y="81995"/>
                    <a:pt x="48504" y="81995"/>
                    <a:pt x="48271" y="83491"/>
                  </a:cubicBezTo>
                  <a:cubicBezTo>
                    <a:pt x="48271" y="83491"/>
                    <a:pt x="48271" y="83491"/>
                    <a:pt x="47339" y="83491"/>
                  </a:cubicBezTo>
                  <a:cubicBezTo>
                    <a:pt x="47339" y="83491"/>
                    <a:pt x="47339" y="83491"/>
                    <a:pt x="47339" y="84089"/>
                  </a:cubicBezTo>
                  <a:cubicBezTo>
                    <a:pt x="47339" y="84089"/>
                    <a:pt x="47339" y="84089"/>
                    <a:pt x="47805" y="85286"/>
                  </a:cubicBezTo>
                  <a:cubicBezTo>
                    <a:pt x="47805" y="85286"/>
                    <a:pt x="47805" y="85286"/>
                    <a:pt x="47572" y="86184"/>
                  </a:cubicBezTo>
                  <a:cubicBezTo>
                    <a:pt x="47572" y="86184"/>
                    <a:pt x="47572" y="86184"/>
                    <a:pt x="46873" y="87082"/>
                  </a:cubicBezTo>
                  <a:cubicBezTo>
                    <a:pt x="46873" y="87082"/>
                    <a:pt x="46873" y="87082"/>
                    <a:pt x="45243" y="88279"/>
                  </a:cubicBezTo>
                  <a:cubicBezTo>
                    <a:pt x="45243" y="88279"/>
                    <a:pt x="45243" y="88279"/>
                    <a:pt x="44312" y="89177"/>
                  </a:cubicBezTo>
                  <a:cubicBezTo>
                    <a:pt x="44312" y="89177"/>
                    <a:pt x="44312" y="89177"/>
                    <a:pt x="43147" y="90673"/>
                  </a:cubicBezTo>
                  <a:cubicBezTo>
                    <a:pt x="43147" y="90673"/>
                    <a:pt x="43147" y="90673"/>
                    <a:pt x="42914" y="92169"/>
                  </a:cubicBezTo>
                  <a:cubicBezTo>
                    <a:pt x="42914" y="92169"/>
                    <a:pt x="42914" y="92169"/>
                    <a:pt x="44545" y="92768"/>
                  </a:cubicBezTo>
                  <a:cubicBezTo>
                    <a:pt x="44545" y="92768"/>
                    <a:pt x="44545" y="92768"/>
                    <a:pt x="44777" y="94862"/>
                  </a:cubicBezTo>
                  <a:cubicBezTo>
                    <a:pt x="44777" y="94862"/>
                    <a:pt x="44777" y="94862"/>
                    <a:pt x="44079" y="96059"/>
                  </a:cubicBezTo>
                  <a:cubicBezTo>
                    <a:pt x="44079" y="96059"/>
                    <a:pt x="44079" y="96059"/>
                    <a:pt x="42914" y="96957"/>
                  </a:cubicBezTo>
                  <a:cubicBezTo>
                    <a:pt x="42914" y="96957"/>
                    <a:pt x="42914" y="96957"/>
                    <a:pt x="41517" y="99351"/>
                  </a:cubicBezTo>
                  <a:cubicBezTo>
                    <a:pt x="41517" y="99351"/>
                    <a:pt x="41517" y="99351"/>
                    <a:pt x="39421" y="101147"/>
                  </a:cubicBezTo>
                  <a:cubicBezTo>
                    <a:pt x="39421" y="101147"/>
                    <a:pt x="39421" y="101147"/>
                    <a:pt x="35229" y="103840"/>
                  </a:cubicBezTo>
                  <a:cubicBezTo>
                    <a:pt x="35229" y="103840"/>
                    <a:pt x="35229" y="103840"/>
                    <a:pt x="34996" y="106234"/>
                  </a:cubicBezTo>
                  <a:cubicBezTo>
                    <a:pt x="34996" y="106234"/>
                    <a:pt x="34996" y="106234"/>
                    <a:pt x="33366" y="107132"/>
                  </a:cubicBezTo>
                  <a:cubicBezTo>
                    <a:pt x="33366" y="107132"/>
                    <a:pt x="33366" y="107132"/>
                    <a:pt x="31736" y="108329"/>
                  </a:cubicBezTo>
                  <a:cubicBezTo>
                    <a:pt x="31736" y="108329"/>
                    <a:pt x="31736" y="108329"/>
                    <a:pt x="29640" y="109226"/>
                  </a:cubicBezTo>
                  <a:cubicBezTo>
                    <a:pt x="29640" y="109226"/>
                    <a:pt x="29640" y="109226"/>
                    <a:pt x="28941" y="109825"/>
                  </a:cubicBezTo>
                  <a:cubicBezTo>
                    <a:pt x="28941" y="109825"/>
                    <a:pt x="28941" y="109825"/>
                    <a:pt x="28010" y="110723"/>
                  </a:cubicBezTo>
                  <a:cubicBezTo>
                    <a:pt x="28010" y="110723"/>
                    <a:pt x="28010" y="110723"/>
                    <a:pt x="27311" y="111620"/>
                  </a:cubicBezTo>
                  <a:cubicBezTo>
                    <a:pt x="27311" y="111620"/>
                    <a:pt x="27311" y="111620"/>
                    <a:pt x="26845" y="113416"/>
                  </a:cubicBezTo>
                  <a:cubicBezTo>
                    <a:pt x="26845" y="113416"/>
                    <a:pt x="26845" y="113416"/>
                    <a:pt x="25681" y="113715"/>
                  </a:cubicBezTo>
                  <a:cubicBezTo>
                    <a:pt x="25681" y="113715"/>
                    <a:pt x="25681" y="113715"/>
                    <a:pt x="24050" y="114314"/>
                  </a:cubicBezTo>
                  <a:cubicBezTo>
                    <a:pt x="24050" y="114314"/>
                    <a:pt x="24050" y="114314"/>
                    <a:pt x="22886" y="114314"/>
                  </a:cubicBezTo>
                  <a:cubicBezTo>
                    <a:pt x="22886" y="114314"/>
                    <a:pt x="22886" y="114314"/>
                    <a:pt x="21722" y="114912"/>
                  </a:cubicBezTo>
                  <a:cubicBezTo>
                    <a:pt x="21722" y="114912"/>
                    <a:pt x="21722" y="114912"/>
                    <a:pt x="20091" y="116109"/>
                  </a:cubicBezTo>
                  <a:cubicBezTo>
                    <a:pt x="20091" y="116109"/>
                    <a:pt x="20091" y="116109"/>
                    <a:pt x="20557" y="117606"/>
                  </a:cubicBezTo>
                  <a:cubicBezTo>
                    <a:pt x="20557" y="117606"/>
                    <a:pt x="20557" y="117606"/>
                    <a:pt x="20091" y="117905"/>
                  </a:cubicBezTo>
                  <a:cubicBezTo>
                    <a:pt x="20091" y="117905"/>
                    <a:pt x="20091" y="117905"/>
                    <a:pt x="18927" y="117007"/>
                  </a:cubicBezTo>
                  <a:cubicBezTo>
                    <a:pt x="18927" y="117007"/>
                    <a:pt x="18927" y="117007"/>
                    <a:pt x="17763" y="116408"/>
                  </a:cubicBezTo>
                  <a:cubicBezTo>
                    <a:pt x="17763" y="116408"/>
                    <a:pt x="17763" y="116408"/>
                    <a:pt x="16831" y="114613"/>
                  </a:cubicBezTo>
                  <a:cubicBezTo>
                    <a:pt x="16831" y="114613"/>
                    <a:pt x="16831" y="114613"/>
                    <a:pt x="16598" y="115211"/>
                  </a:cubicBezTo>
                  <a:cubicBezTo>
                    <a:pt x="16598" y="115211"/>
                    <a:pt x="16598" y="115211"/>
                    <a:pt x="16598" y="117606"/>
                  </a:cubicBezTo>
                  <a:cubicBezTo>
                    <a:pt x="16598" y="117606"/>
                    <a:pt x="16598" y="117606"/>
                    <a:pt x="15201" y="117606"/>
                  </a:cubicBezTo>
                  <a:cubicBezTo>
                    <a:pt x="15201" y="117606"/>
                    <a:pt x="15201" y="117606"/>
                    <a:pt x="15201" y="118503"/>
                  </a:cubicBezTo>
                  <a:cubicBezTo>
                    <a:pt x="15201" y="118503"/>
                    <a:pt x="15201" y="118503"/>
                    <a:pt x="13804" y="118503"/>
                  </a:cubicBezTo>
                  <a:cubicBezTo>
                    <a:pt x="13804" y="118503"/>
                    <a:pt x="13804" y="118503"/>
                    <a:pt x="13804" y="118204"/>
                  </a:cubicBezTo>
                  <a:cubicBezTo>
                    <a:pt x="13804" y="117905"/>
                    <a:pt x="13105" y="117905"/>
                    <a:pt x="13105" y="117905"/>
                  </a:cubicBezTo>
                  <a:cubicBezTo>
                    <a:pt x="13105" y="117905"/>
                    <a:pt x="13105" y="117905"/>
                    <a:pt x="12173" y="117905"/>
                  </a:cubicBezTo>
                  <a:cubicBezTo>
                    <a:pt x="12173" y="117905"/>
                    <a:pt x="12173" y="117905"/>
                    <a:pt x="11009" y="118204"/>
                  </a:cubicBezTo>
                  <a:cubicBezTo>
                    <a:pt x="11009" y="118204"/>
                    <a:pt x="11009" y="118204"/>
                    <a:pt x="9612" y="120000"/>
                  </a:cubicBezTo>
                  <a:cubicBezTo>
                    <a:pt x="9612" y="120000"/>
                    <a:pt x="9612" y="120000"/>
                    <a:pt x="7050" y="120000"/>
                  </a:cubicBezTo>
                  <a:cubicBezTo>
                    <a:pt x="7050" y="120000"/>
                    <a:pt x="7050" y="120000"/>
                    <a:pt x="4721" y="120000"/>
                  </a:cubicBezTo>
                  <a:cubicBezTo>
                    <a:pt x="4721" y="120000"/>
                    <a:pt x="4721" y="120000"/>
                    <a:pt x="4721" y="118802"/>
                  </a:cubicBezTo>
                  <a:cubicBezTo>
                    <a:pt x="4721" y="118802"/>
                    <a:pt x="4721" y="118802"/>
                    <a:pt x="6351" y="116408"/>
                  </a:cubicBezTo>
                  <a:cubicBezTo>
                    <a:pt x="6351" y="116408"/>
                    <a:pt x="6351" y="116408"/>
                    <a:pt x="9146" y="116408"/>
                  </a:cubicBezTo>
                  <a:cubicBezTo>
                    <a:pt x="9146" y="116408"/>
                    <a:pt x="9146" y="116408"/>
                    <a:pt x="10310" y="116408"/>
                  </a:cubicBezTo>
                  <a:cubicBezTo>
                    <a:pt x="10310" y="116408"/>
                    <a:pt x="10310" y="116408"/>
                    <a:pt x="11475" y="115511"/>
                  </a:cubicBezTo>
                  <a:cubicBezTo>
                    <a:pt x="11475" y="115511"/>
                    <a:pt x="11475" y="115511"/>
                    <a:pt x="13105" y="114912"/>
                  </a:cubicBezTo>
                  <a:cubicBezTo>
                    <a:pt x="13105" y="114912"/>
                    <a:pt x="13105" y="114912"/>
                    <a:pt x="13804" y="114314"/>
                  </a:cubicBezTo>
                  <a:cubicBezTo>
                    <a:pt x="13804" y="114314"/>
                    <a:pt x="13804" y="114314"/>
                    <a:pt x="14502" y="112817"/>
                  </a:cubicBezTo>
                  <a:cubicBezTo>
                    <a:pt x="14502" y="112817"/>
                    <a:pt x="14502" y="112817"/>
                    <a:pt x="15900" y="111920"/>
                  </a:cubicBezTo>
                  <a:cubicBezTo>
                    <a:pt x="15900" y="111920"/>
                    <a:pt x="15900" y="111920"/>
                    <a:pt x="17995" y="111620"/>
                  </a:cubicBezTo>
                  <a:cubicBezTo>
                    <a:pt x="17995" y="111620"/>
                    <a:pt x="17995" y="111620"/>
                    <a:pt x="19160" y="111620"/>
                  </a:cubicBezTo>
                  <a:cubicBezTo>
                    <a:pt x="19160" y="111620"/>
                    <a:pt x="19160" y="111620"/>
                    <a:pt x="20091" y="112817"/>
                  </a:cubicBezTo>
                  <a:cubicBezTo>
                    <a:pt x="20091" y="112817"/>
                    <a:pt x="20091" y="112817"/>
                    <a:pt x="21023" y="111920"/>
                  </a:cubicBezTo>
                  <a:cubicBezTo>
                    <a:pt x="21023" y="111920"/>
                    <a:pt x="21023" y="111920"/>
                    <a:pt x="21955" y="110124"/>
                  </a:cubicBezTo>
                  <a:cubicBezTo>
                    <a:pt x="21955" y="110124"/>
                    <a:pt x="21955" y="110124"/>
                    <a:pt x="23119" y="108628"/>
                  </a:cubicBezTo>
                  <a:cubicBezTo>
                    <a:pt x="23119" y="108628"/>
                    <a:pt x="23119" y="108628"/>
                    <a:pt x="24283" y="107730"/>
                  </a:cubicBezTo>
                  <a:cubicBezTo>
                    <a:pt x="24283" y="107730"/>
                    <a:pt x="24283" y="107730"/>
                    <a:pt x="26612" y="107132"/>
                  </a:cubicBezTo>
                  <a:cubicBezTo>
                    <a:pt x="26612" y="107132"/>
                    <a:pt x="26612" y="107132"/>
                    <a:pt x="27544" y="105935"/>
                  </a:cubicBezTo>
                  <a:cubicBezTo>
                    <a:pt x="27544" y="105935"/>
                    <a:pt x="27544" y="105935"/>
                    <a:pt x="28708" y="104438"/>
                  </a:cubicBezTo>
                  <a:cubicBezTo>
                    <a:pt x="28708" y="104438"/>
                    <a:pt x="28708" y="104438"/>
                    <a:pt x="30106" y="102942"/>
                  </a:cubicBezTo>
                  <a:cubicBezTo>
                    <a:pt x="30106" y="102942"/>
                    <a:pt x="30106" y="102942"/>
                    <a:pt x="31270" y="102044"/>
                  </a:cubicBezTo>
                  <a:cubicBezTo>
                    <a:pt x="31270" y="102044"/>
                    <a:pt x="31270" y="102044"/>
                    <a:pt x="31736" y="100249"/>
                  </a:cubicBezTo>
                  <a:cubicBezTo>
                    <a:pt x="31736" y="100249"/>
                    <a:pt x="31736" y="100249"/>
                    <a:pt x="31969" y="97556"/>
                  </a:cubicBezTo>
                  <a:cubicBezTo>
                    <a:pt x="31969" y="97556"/>
                    <a:pt x="31969" y="97556"/>
                    <a:pt x="32434" y="95760"/>
                  </a:cubicBezTo>
                  <a:cubicBezTo>
                    <a:pt x="32434" y="95760"/>
                    <a:pt x="32434" y="95760"/>
                    <a:pt x="32667" y="95162"/>
                  </a:cubicBezTo>
                  <a:cubicBezTo>
                    <a:pt x="32667" y="95162"/>
                    <a:pt x="32667" y="95162"/>
                    <a:pt x="33832" y="93067"/>
                  </a:cubicBezTo>
                  <a:cubicBezTo>
                    <a:pt x="33832" y="93067"/>
                    <a:pt x="33832" y="93067"/>
                    <a:pt x="33133" y="93067"/>
                  </a:cubicBezTo>
                  <a:cubicBezTo>
                    <a:pt x="33133" y="93067"/>
                    <a:pt x="33133" y="93067"/>
                    <a:pt x="31969" y="93366"/>
                  </a:cubicBezTo>
                  <a:cubicBezTo>
                    <a:pt x="31969" y="93366"/>
                    <a:pt x="31969" y="93366"/>
                    <a:pt x="31270" y="93366"/>
                  </a:cubicBezTo>
                  <a:cubicBezTo>
                    <a:pt x="31270" y="93366"/>
                    <a:pt x="31270" y="93366"/>
                    <a:pt x="30106" y="93067"/>
                  </a:cubicBezTo>
                  <a:cubicBezTo>
                    <a:pt x="30106" y="93067"/>
                    <a:pt x="30106" y="93067"/>
                    <a:pt x="29640" y="92468"/>
                  </a:cubicBezTo>
                  <a:cubicBezTo>
                    <a:pt x="29640" y="92468"/>
                    <a:pt x="29640" y="92468"/>
                    <a:pt x="30804" y="90972"/>
                  </a:cubicBezTo>
                  <a:cubicBezTo>
                    <a:pt x="30804" y="90972"/>
                    <a:pt x="30804" y="90972"/>
                    <a:pt x="29640" y="91271"/>
                  </a:cubicBezTo>
                  <a:cubicBezTo>
                    <a:pt x="29640" y="91271"/>
                    <a:pt x="29640" y="91271"/>
                    <a:pt x="28941" y="92169"/>
                  </a:cubicBezTo>
                  <a:cubicBezTo>
                    <a:pt x="28941" y="92169"/>
                    <a:pt x="28941" y="92169"/>
                    <a:pt x="28475" y="94264"/>
                  </a:cubicBezTo>
                  <a:cubicBezTo>
                    <a:pt x="28475" y="94264"/>
                    <a:pt x="28475" y="94264"/>
                    <a:pt x="27777" y="95162"/>
                  </a:cubicBezTo>
                  <a:cubicBezTo>
                    <a:pt x="27777" y="95162"/>
                    <a:pt x="27777" y="95162"/>
                    <a:pt x="27544" y="94264"/>
                  </a:cubicBezTo>
                  <a:cubicBezTo>
                    <a:pt x="27544" y="94264"/>
                    <a:pt x="27544" y="94264"/>
                    <a:pt x="26845" y="93067"/>
                  </a:cubicBezTo>
                  <a:cubicBezTo>
                    <a:pt x="26845" y="93067"/>
                    <a:pt x="26845" y="93067"/>
                    <a:pt x="25681" y="91571"/>
                  </a:cubicBezTo>
                  <a:cubicBezTo>
                    <a:pt x="25681" y="91571"/>
                    <a:pt x="25681" y="91571"/>
                    <a:pt x="23818" y="90074"/>
                  </a:cubicBezTo>
                  <a:cubicBezTo>
                    <a:pt x="23818" y="90074"/>
                    <a:pt x="23818" y="90074"/>
                    <a:pt x="23352" y="90074"/>
                  </a:cubicBezTo>
                  <a:cubicBezTo>
                    <a:pt x="23352" y="90074"/>
                    <a:pt x="23352" y="90074"/>
                    <a:pt x="21722" y="91571"/>
                  </a:cubicBezTo>
                  <a:cubicBezTo>
                    <a:pt x="21722" y="91571"/>
                    <a:pt x="21722" y="91571"/>
                    <a:pt x="20790" y="91571"/>
                  </a:cubicBezTo>
                  <a:cubicBezTo>
                    <a:pt x="20790" y="91571"/>
                    <a:pt x="20790" y="91571"/>
                    <a:pt x="19393" y="91571"/>
                  </a:cubicBezTo>
                  <a:cubicBezTo>
                    <a:pt x="19393" y="91571"/>
                    <a:pt x="19393" y="91571"/>
                    <a:pt x="19626" y="87680"/>
                  </a:cubicBezTo>
                  <a:cubicBezTo>
                    <a:pt x="19626" y="87680"/>
                    <a:pt x="19626" y="87680"/>
                    <a:pt x="19859" y="86483"/>
                  </a:cubicBezTo>
                  <a:cubicBezTo>
                    <a:pt x="19859" y="86483"/>
                    <a:pt x="19859" y="86483"/>
                    <a:pt x="20557" y="85286"/>
                  </a:cubicBezTo>
                  <a:cubicBezTo>
                    <a:pt x="20557" y="85286"/>
                    <a:pt x="20557" y="85286"/>
                    <a:pt x="20557" y="83790"/>
                  </a:cubicBezTo>
                  <a:cubicBezTo>
                    <a:pt x="20557" y="83790"/>
                    <a:pt x="20557" y="83790"/>
                    <a:pt x="20324" y="81396"/>
                  </a:cubicBezTo>
                  <a:cubicBezTo>
                    <a:pt x="20324" y="81396"/>
                    <a:pt x="20324" y="81396"/>
                    <a:pt x="19859" y="79002"/>
                  </a:cubicBezTo>
                  <a:cubicBezTo>
                    <a:pt x="19859" y="79002"/>
                    <a:pt x="19859" y="79002"/>
                    <a:pt x="19393" y="79600"/>
                  </a:cubicBezTo>
                  <a:cubicBezTo>
                    <a:pt x="19393" y="79600"/>
                    <a:pt x="19393" y="79600"/>
                    <a:pt x="18461" y="80798"/>
                  </a:cubicBezTo>
                  <a:cubicBezTo>
                    <a:pt x="18461" y="80798"/>
                    <a:pt x="18461" y="80798"/>
                    <a:pt x="17763" y="81396"/>
                  </a:cubicBezTo>
                  <a:cubicBezTo>
                    <a:pt x="17763" y="81396"/>
                    <a:pt x="17763" y="81396"/>
                    <a:pt x="17064" y="81396"/>
                  </a:cubicBezTo>
                  <a:cubicBezTo>
                    <a:pt x="17064" y="81396"/>
                    <a:pt x="17064" y="81396"/>
                    <a:pt x="16365" y="80498"/>
                  </a:cubicBezTo>
                  <a:cubicBezTo>
                    <a:pt x="16365" y="80498"/>
                    <a:pt x="16365" y="80498"/>
                    <a:pt x="15900" y="80498"/>
                  </a:cubicBezTo>
                  <a:cubicBezTo>
                    <a:pt x="15900" y="80498"/>
                    <a:pt x="15900" y="80498"/>
                    <a:pt x="14968" y="79900"/>
                  </a:cubicBezTo>
                  <a:cubicBezTo>
                    <a:pt x="14968" y="79900"/>
                    <a:pt x="14968" y="79900"/>
                    <a:pt x="14269" y="79002"/>
                  </a:cubicBezTo>
                  <a:cubicBezTo>
                    <a:pt x="14269" y="79002"/>
                    <a:pt x="14269" y="79002"/>
                    <a:pt x="13571" y="78404"/>
                  </a:cubicBezTo>
                  <a:cubicBezTo>
                    <a:pt x="13571" y="78404"/>
                    <a:pt x="13571" y="78404"/>
                    <a:pt x="12872" y="77506"/>
                  </a:cubicBezTo>
                  <a:cubicBezTo>
                    <a:pt x="12872" y="77506"/>
                    <a:pt x="12872" y="77506"/>
                    <a:pt x="12639" y="76608"/>
                  </a:cubicBezTo>
                  <a:cubicBezTo>
                    <a:pt x="12639" y="76608"/>
                    <a:pt x="12639" y="76608"/>
                    <a:pt x="12406" y="74513"/>
                  </a:cubicBezTo>
                  <a:cubicBezTo>
                    <a:pt x="12406" y="74513"/>
                    <a:pt x="12406" y="74513"/>
                    <a:pt x="13338" y="73616"/>
                  </a:cubicBezTo>
                  <a:cubicBezTo>
                    <a:pt x="13338" y="73616"/>
                    <a:pt x="13338" y="73616"/>
                    <a:pt x="14269" y="73616"/>
                  </a:cubicBezTo>
                  <a:cubicBezTo>
                    <a:pt x="14269" y="73616"/>
                    <a:pt x="14269" y="73616"/>
                    <a:pt x="15434" y="73616"/>
                  </a:cubicBezTo>
                  <a:cubicBezTo>
                    <a:pt x="15434" y="73616"/>
                    <a:pt x="15434" y="73616"/>
                    <a:pt x="16598" y="74513"/>
                  </a:cubicBezTo>
                  <a:cubicBezTo>
                    <a:pt x="16598" y="74513"/>
                    <a:pt x="16598" y="74513"/>
                    <a:pt x="17064" y="73017"/>
                  </a:cubicBezTo>
                  <a:cubicBezTo>
                    <a:pt x="17064" y="73017"/>
                    <a:pt x="17064" y="73017"/>
                    <a:pt x="16365" y="72119"/>
                  </a:cubicBezTo>
                  <a:cubicBezTo>
                    <a:pt x="16365" y="72119"/>
                    <a:pt x="16365" y="72119"/>
                    <a:pt x="16132" y="72119"/>
                  </a:cubicBezTo>
                  <a:cubicBezTo>
                    <a:pt x="16132" y="72119"/>
                    <a:pt x="16132" y="72119"/>
                    <a:pt x="14968" y="72119"/>
                  </a:cubicBezTo>
                  <a:cubicBezTo>
                    <a:pt x="14968" y="72119"/>
                    <a:pt x="14968" y="72119"/>
                    <a:pt x="14269" y="72119"/>
                  </a:cubicBezTo>
                  <a:cubicBezTo>
                    <a:pt x="14269" y="72119"/>
                    <a:pt x="14269" y="72119"/>
                    <a:pt x="12872" y="70922"/>
                  </a:cubicBezTo>
                  <a:cubicBezTo>
                    <a:pt x="12872" y="70922"/>
                    <a:pt x="12872" y="70922"/>
                    <a:pt x="12406" y="69725"/>
                  </a:cubicBezTo>
                  <a:cubicBezTo>
                    <a:pt x="12406" y="69725"/>
                    <a:pt x="12406" y="69725"/>
                    <a:pt x="11941" y="68229"/>
                  </a:cubicBezTo>
                  <a:cubicBezTo>
                    <a:pt x="11941" y="68229"/>
                    <a:pt x="11941" y="68229"/>
                    <a:pt x="11475" y="66733"/>
                  </a:cubicBezTo>
                  <a:cubicBezTo>
                    <a:pt x="11475" y="66733"/>
                    <a:pt x="11475" y="66733"/>
                    <a:pt x="11475" y="66134"/>
                  </a:cubicBezTo>
                  <a:cubicBezTo>
                    <a:pt x="11475" y="66134"/>
                    <a:pt x="11475" y="66134"/>
                    <a:pt x="11941" y="65536"/>
                  </a:cubicBezTo>
                  <a:cubicBezTo>
                    <a:pt x="11941" y="65536"/>
                    <a:pt x="11941" y="65536"/>
                    <a:pt x="12639" y="64039"/>
                  </a:cubicBezTo>
                  <a:cubicBezTo>
                    <a:pt x="12639" y="64039"/>
                    <a:pt x="12639" y="64039"/>
                    <a:pt x="13804" y="62244"/>
                  </a:cubicBezTo>
                  <a:cubicBezTo>
                    <a:pt x="13804" y="62244"/>
                    <a:pt x="13804" y="62244"/>
                    <a:pt x="15201" y="61047"/>
                  </a:cubicBezTo>
                  <a:cubicBezTo>
                    <a:pt x="15201" y="61047"/>
                    <a:pt x="15201" y="61047"/>
                    <a:pt x="16132" y="59551"/>
                  </a:cubicBezTo>
                  <a:cubicBezTo>
                    <a:pt x="16132" y="59551"/>
                    <a:pt x="16132" y="59551"/>
                    <a:pt x="16365" y="58054"/>
                  </a:cubicBezTo>
                  <a:cubicBezTo>
                    <a:pt x="16365" y="58054"/>
                    <a:pt x="16365" y="58054"/>
                    <a:pt x="17530" y="56558"/>
                  </a:cubicBezTo>
                  <a:cubicBezTo>
                    <a:pt x="17530" y="56558"/>
                    <a:pt x="17530" y="56558"/>
                    <a:pt x="18461" y="56259"/>
                  </a:cubicBezTo>
                  <a:cubicBezTo>
                    <a:pt x="18461" y="56259"/>
                    <a:pt x="18461" y="56259"/>
                    <a:pt x="19160" y="56857"/>
                  </a:cubicBezTo>
                  <a:cubicBezTo>
                    <a:pt x="19160" y="56857"/>
                    <a:pt x="19160" y="56857"/>
                    <a:pt x="19859" y="58054"/>
                  </a:cubicBezTo>
                  <a:cubicBezTo>
                    <a:pt x="19859" y="58054"/>
                    <a:pt x="19859" y="58054"/>
                    <a:pt x="20324" y="58054"/>
                  </a:cubicBezTo>
                  <a:cubicBezTo>
                    <a:pt x="20324" y="58054"/>
                    <a:pt x="20324" y="58054"/>
                    <a:pt x="21256" y="58054"/>
                  </a:cubicBezTo>
                  <a:cubicBezTo>
                    <a:pt x="21256" y="58054"/>
                    <a:pt x="21256" y="58054"/>
                    <a:pt x="21722" y="58054"/>
                  </a:cubicBezTo>
                  <a:cubicBezTo>
                    <a:pt x="21722" y="58054"/>
                    <a:pt x="21722" y="58054"/>
                    <a:pt x="22420" y="56857"/>
                  </a:cubicBezTo>
                  <a:cubicBezTo>
                    <a:pt x="22420" y="56857"/>
                    <a:pt x="22420" y="56857"/>
                    <a:pt x="23119" y="56857"/>
                  </a:cubicBezTo>
                  <a:cubicBezTo>
                    <a:pt x="23119" y="56857"/>
                    <a:pt x="23119" y="56857"/>
                    <a:pt x="23352" y="56259"/>
                  </a:cubicBezTo>
                  <a:cubicBezTo>
                    <a:pt x="23352" y="56259"/>
                    <a:pt x="23352" y="56259"/>
                    <a:pt x="23818" y="55361"/>
                  </a:cubicBezTo>
                  <a:cubicBezTo>
                    <a:pt x="23818" y="55361"/>
                    <a:pt x="23818" y="55361"/>
                    <a:pt x="24050" y="56259"/>
                  </a:cubicBezTo>
                  <a:cubicBezTo>
                    <a:pt x="24050" y="56259"/>
                    <a:pt x="24050" y="56259"/>
                    <a:pt x="24749" y="56259"/>
                  </a:cubicBezTo>
                  <a:cubicBezTo>
                    <a:pt x="24749" y="56259"/>
                    <a:pt x="24749" y="56259"/>
                    <a:pt x="25215" y="56259"/>
                  </a:cubicBezTo>
                  <a:cubicBezTo>
                    <a:pt x="25215" y="56259"/>
                    <a:pt x="25215" y="56259"/>
                    <a:pt x="26147" y="56259"/>
                  </a:cubicBezTo>
                  <a:cubicBezTo>
                    <a:pt x="26147" y="56259"/>
                    <a:pt x="26147" y="56259"/>
                    <a:pt x="26845" y="55361"/>
                  </a:cubicBezTo>
                  <a:cubicBezTo>
                    <a:pt x="26845" y="55361"/>
                    <a:pt x="26845" y="55361"/>
                    <a:pt x="27544" y="55361"/>
                  </a:cubicBezTo>
                  <a:cubicBezTo>
                    <a:pt x="27544" y="55361"/>
                    <a:pt x="27544" y="55361"/>
                    <a:pt x="27777" y="53266"/>
                  </a:cubicBezTo>
                  <a:cubicBezTo>
                    <a:pt x="27777" y="53266"/>
                    <a:pt x="27777" y="53266"/>
                    <a:pt x="27311" y="51770"/>
                  </a:cubicBezTo>
                  <a:cubicBezTo>
                    <a:pt x="27311" y="51770"/>
                    <a:pt x="27311" y="51770"/>
                    <a:pt x="26845" y="49376"/>
                  </a:cubicBezTo>
                  <a:cubicBezTo>
                    <a:pt x="26845" y="49376"/>
                    <a:pt x="26845" y="49376"/>
                    <a:pt x="27777" y="49376"/>
                  </a:cubicBezTo>
                  <a:cubicBezTo>
                    <a:pt x="27777" y="49376"/>
                    <a:pt x="27777" y="49376"/>
                    <a:pt x="28708" y="48179"/>
                  </a:cubicBezTo>
                  <a:cubicBezTo>
                    <a:pt x="28708" y="48179"/>
                    <a:pt x="28708" y="48179"/>
                    <a:pt x="28475" y="46383"/>
                  </a:cubicBezTo>
                  <a:cubicBezTo>
                    <a:pt x="28475" y="46383"/>
                    <a:pt x="28475" y="46383"/>
                    <a:pt x="27078" y="46084"/>
                  </a:cubicBezTo>
                  <a:cubicBezTo>
                    <a:pt x="27078" y="46084"/>
                    <a:pt x="27078" y="46084"/>
                    <a:pt x="26379" y="46084"/>
                  </a:cubicBezTo>
                  <a:cubicBezTo>
                    <a:pt x="26379" y="46084"/>
                    <a:pt x="26379" y="46084"/>
                    <a:pt x="25681" y="46383"/>
                  </a:cubicBezTo>
                  <a:cubicBezTo>
                    <a:pt x="25681" y="46383"/>
                    <a:pt x="25681" y="46383"/>
                    <a:pt x="24982" y="46982"/>
                  </a:cubicBezTo>
                  <a:cubicBezTo>
                    <a:pt x="24982" y="46982"/>
                    <a:pt x="24982" y="46982"/>
                    <a:pt x="24516" y="48179"/>
                  </a:cubicBezTo>
                  <a:cubicBezTo>
                    <a:pt x="24516" y="48179"/>
                    <a:pt x="24516" y="48179"/>
                    <a:pt x="23818" y="48179"/>
                  </a:cubicBezTo>
                  <a:cubicBezTo>
                    <a:pt x="23818" y="48179"/>
                    <a:pt x="23818" y="48179"/>
                    <a:pt x="23119" y="46383"/>
                  </a:cubicBezTo>
                  <a:cubicBezTo>
                    <a:pt x="23119" y="46383"/>
                    <a:pt x="23119" y="46383"/>
                    <a:pt x="21256" y="46383"/>
                  </a:cubicBezTo>
                  <a:cubicBezTo>
                    <a:pt x="21256" y="46383"/>
                    <a:pt x="21256" y="46383"/>
                    <a:pt x="19160" y="46383"/>
                  </a:cubicBezTo>
                  <a:cubicBezTo>
                    <a:pt x="19160" y="46383"/>
                    <a:pt x="19160" y="46383"/>
                    <a:pt x="17530" y="45785"/>
                  </a:cubicBezTo>
                  <a:cubicBezTo>
                    <a:pt x="17530" y="45785"/>
                    <a:pt x="17530" y="45785"/>
                    <a:pt x="15900" y="44887"/>
                  </a:cubicBezTo>
                  <a:cubicBezTo>
                    <a:pt x="15900" y="44887"/>
                    <a:pt x="15900" y="44887"/>
                    <a:pt x="14968" y="43391"/>
                  </a:cubicBezTo>
                  <a:cubicBezTo>
                    <a:pt x="14968" y="43391"/>
                    <a:pt x="14968" y="43391"/>
                    <a:pt x="14735" y="40399"/>
                  </a:cubicBezTo>
                  <a:cubicBezTo>
                    <a:pt x="14735" y="40399"/>
                    <a:pt x="14735" y="40399"/>
                    <a:pt x="15900" y="39800"/>
                  </a:cubicBezTo>
                  <a:cubicBezTo>
                    <a:pt x="15900" y="39800"/>
                    <a:pt x="15900" y="39800"/>
                    <a:pt x="16598" y="39201"/>
                  </a:cubicBezTo>
                  <a:cubicBezTo>
                    <a:pt x="16598" y="39201"/>
                    <a:pt x="16598" y="39201"/>
                    <a:pt x="14968" y="38304"/>
                  </a:cubicBezTo>
                  <a:cubicBezTo>
                    <a:pt x="14968" y="38304"/>
                    <a:pt x="14968" y="38304"/>
                    <a:pt x="14036" y="37406"/>
                  </a:cubicBezTo>
                  <a:cubicBezTo>
                    <a:pt x="14036" y="37406"/>
                    <a:pt x="14036" y="37406"/>
                    <a:pt x="12872" y="36209"/>
                  </a:cubicBezTo>
                  <a:cubicBezTo>
                    <a:pt x="12872" y="36209"/>
                    <a:pt x="12872" y="36209"/>
                    <a:pt x="12639" y="35610"/>
                  </a:cubicBezTo>
                  <a:cubicBezTo>
                    <a:pt x="12639" y="35610"/>
                    <a:pt x="12639" y="35610"/>
                    <a:pt x="13571" y="34713"/>
                  </a:cubicBezTo>
                  <a:cubicBezTo>
                    <a:pt x="13571" y="34713"/>
                    <a:pt x="13571" y="34713"/>
                    <a:pt x="14269" y="34713"/>
                  </a:cubicBezTo>
                  <a:cubicBezTo>
                    <a:pt x="14269" y="34713"/>
                    <a:pt x="14269" y="34713"/>
                    <a:pt x="15667" y="34413"/>
                  </a:cubicBezTo>
                  <a:cubicBezTo>
                    <a:pt x="15667" y="34413"/>
                    <a:pt x="15667" y="34413"/>
                    <a:pt x="17530" y="32917"/>
                  </a:cubicBezTo>
                  <a:cubicBezTo>
                    <a:pt x="17530" y="32917"/>
                    <a:pt x="17530" y="32917"/>
                    <a:pt x="17763" y="33516"/>
                  </a:cubicBezTo>
                  <a:cubicBezTo>
                    <a:pt x="17763" y="33516"/>
                    <a:pt x="17763" y="33516"/>
                    <a:pt x="18927" y="32917"/>
                  </a:cubicBezTo>
                  <a:cubicBezTo>
                    <a:pt x="18927" y="32917"/>
                    <a:pt x="18927" y="32917"/>
                    <a:pt x="18927" y="32618"/>
                  </a:cubicBezTo>
                  <a:cubicBezTo>
                    <a:pt x="18927" y="32618"/>
                    <a:pt x="18927" y="32618"/>
                    <a:pt x="19626" y="32319"/>
                  </a:cubicBezTo>
                  <a:cubicBezTo>
                    <a:pt x="19626" y="32319"/>
                    <a:pt x="19626" y="32319"/>
                    <a:pt x="21023" y="32019"/>
                  </a:cubicBezTo>
                  <a:cubicBezTo>
                    <a:pt x="21023" y="32019"/>
                    <a:pt x="21023" y="32019"/>
                    <a:pt x="22653" y="32019"/>
                  </a:cubicBezTo>
                  <a:cubicBezTo>
                    <a:pt x="22653" y="32019"/>
                    <a:pt x="22653" y="32019"/>
                    <a:pt x="23352" y="32618"/>
                  </a:cubicBezTo>
                  <a:cubicBezTo>
                    <a:pt x="23352" y="32618"/>
                    <a:pt x="23352" y="32618"/>
                    <a:pt x="22886" y="34114"/>
                  </a:cubicBezTo>
                  <a:cubicBezTo>
                    <a:pt x="22886" y="34114"/>
                    <a:pt x="22886" y="34114"/>
                    <a:pt x="22886" y="34713"/>
                  </a:cubicBezTo>
                  <a:cubicBezTo>
                    <a:pt x="22886" y="34713"/>
                    <a:pt x="22886" y="34713"/>
                    <a:pt x="23585" y="35311"/>
                  </a:cubicBezTo>
                  <a:cubicBezTo>
                    <a:pt x="23585" y="35311"/>
                    <a:pt x="23585" y="35311"/>
                    <a:pt x="24283" y="36209"/>
                  </a:cubicBezTo>
                  <a:cubicBezTo>
                    <a:pt x="24283" y="36209"/>
                    <a:pt x="24283" y="36209"/>
                    <a:pt x="25681" y="36209"/>
                  </a:cubicBezTo>
                  <a:cubicBezTo>
                    <a:pt x="25681" y="36209"/>
                    <a:pt x="25681" y="36209"/>
                    <a:pt x="27544" y="36808"/>
                  </a:cubicBezTo>
                  <a:cubicBezTo>
                    <a:pt x="27544" y="36808"/>
                    <a:pt x="27544" y="36808"/>
                    <a:pt x="28941" y="35910"/>
                  </a:cubicBezTo>
                  <a:cubicBezTo>
                    <a:pt x="28941" y="35910"/>
                    <a:pt x="28941" y="35910"/>
                    <a:pt x="29873" y="34713"/>
                  </a:cubicBezTo>
                  <a:cubicBezTo>
                    <a:pt x="29873" y="34713"/>
                    <a:pt x="29873" y="34713"/>
                    <a:pt x="31037" y="33815"/>
                  </a:cubicBezTo>
                  <a:cubicBezTo>
                    <a:pt x="31037" y="33815"/>
                    <a:pt x="30106" y="33216"/>
                    <a:pt x="29873" y="33216"/>
                  </a:cubicBezTo>
                  <a:cubicBezTo>
                    <a:pt x="29407" y="33216"/>
                    <a:pt x="28941" y="32618"/>
                    <a:pt x="28941" y="32618"/>
                  </a:cubicBezTo>
                  <a:cubicBezTo>
                    <a:pt x="28941" y="32618"/>
                    <a:pt x="28941" y="32618"/>
                    <a:pt x="28243" y="32019"/>
                  </a:cubicBezTo>
                  <a:cubicBezTo>
                    <a:pt x="28243" y="32019"/>
                    <a:pt x="28243" y="32019"/>
                    <a:pt x="28243" y="30822"/>
                  </a:cubicBezTo>
                  <a:cubicBezTo>
                    <a:pt x="28243" y="30822"/>
                    <a:pt x="28243" y="30822"/>
                    <a:pt x="28010" y="29326"/>
                  </a:cubicBezTo>
                  <a:cubicBezTo>
                    <a:pt x="28010" y="29326"/>
                    <a:pt x="28010" y="29326"/>
                    <a:pt x="24516" y="28129"/>
                  </a:cubicBezTo>
                  <a:cubicBezTo>
                    <a:pt x="24516" y="28129"/>
                    <a:pt x="24516" y="28129"/>
                    <a:pt x="24516" y="23640"/>
                  </a:cubicBezTo>
                  <a:cubicBezTo>
                    <a:pt x="24516" y="23640"/>
                    <a:pt x="24516" y="23640"/>
                    <a:pt x="22886" y="21546"/>
                  </a:cubicBezTo>
                  <a:cubicBezTo>
                    <a:pt x="22886" y="21546"/>
                    <a:pt x="22886" y="21546"/>
                    <a:pt x="19626" y="17057"/>
                  </a:cubicBezTo>
                  <a:cubicBezTo>
                    <a:pt x="19626" y="17057"/>
                    <a:pt x="19626" y="17057"/>
                    <a:pt x="20091" y="17057"/>
                  </a:cubicBezTo>
                  <a:cubicBezTo>
                    <a:pt x="20091" y="17057"/>
                    <a:pt x="20091" y="17057"/>
                    <a:pt x="20091" y="16159"/>
                  </a:cubicBezTo>
                  <a:cubicBezTo>
                    <a:pt x="20091" y="16159"/>
                    <a:pt x="20091" y="16159"/>
                    <a:pt x="21256" y="16159"/>
                  </a:cubicBezTo>
                  <a:cubicBezTo>
                    <a:pt x="21256" y="16159"/>
                    <a:pt x="21256" y="16159"/>
                    <a:pt x="21256" y="14962"/>
                  </a:cubicBezTo>
                  <a:cubicBezTo>
                    <a:pt x="21256" y="14962"/>
                    <a:pt x="21256" y="14962"/>
                    <a:pt x="21489" y="13466"/>
                  </a:cubicBezTo>
                  <a:cubicBezTo>
                    <a:pt x="21489" y="13466"/>
                    <a:pt x="21489" y="13466"/>
                    <a:pt x="22187" y="13466"/>
                  </a:cubicBezTo>
                  <a:cubicBezTo>
                    <a:pt x="22187" y="13466"/>
                    <a:pt x="22187" y="13466"/>
                    <a:pt x="22886" y="14064"/>
                  </a:cubicBezTo>
                  <a:cubicBezTo>
                    <a:pt x="22886" y="14064"/>
                    <a:pt x="22886" y="14064"/>
                    <a:pt x="24050" y="14064"/>
                  </a:cubicBezTo>
                  <a:cubicBezTo>
                    <a:pt x="24050" y="14064"/>
                    <a:pt x="24050" y="14064"/>
                    <a:pt x="24516" y="14064"/>
                  </a:cubicBezTo>
                  <a:cubicBezTo>
                    <a:pt x="24516" y="14064"/>
                    <a:pt x="24516" y="14064"/>
                    <a:pt x="25681" y="14064"/>
                  </a:cubicBezTo>
                  <a:cubicBezTo>
                    <a:pt x="25681" y="14064"/>
                    <a:pt x="25681" y="14064"/>
                    <a:pt x="27777" y="13166"/>
                  </a:cubicBezTo>
                  <a:cubicBezTo>
                    <a:pt x="27777" y="13166"/>
                    <a:pt x="27777" y="13166"/>
                    <a:pt x="28475" y="12269"/>
                  </a:cubicBezTo>
                  <a:cubicBezTo>
                    <a:pt x="28475" y="12269"/>
                    <a:pt x="28475" y="12269"/>
                    <a:pt x="29174" y="10773"/>
                  </a:cubicBezTo>
                  <a:cubicBezTo>
                    <a:pt x="29174" y="10773"/>
                    <a:pt x="29174" y="10773"/>
                    <a:pt x="29174" y="8379"/>
                  </a:cubicBezTo>
                  <a:cubicBezTo>
                    <a:pt x="29174" y="8379"/>
                    <a:pt x="29174" y="8379"/>
                    <a:pt x="29873" y="8379"/>
                  </a:cubicBezTo>
                  <a:cubicBezTo>
                    <a:pt x="29873" y="8379"/>
                    <a:pt x="29873" y="8379"/>
                    <a:pt x="30571" y="7481"/>
                  </a:cubicBezTo>
                  <a:cubicBezTo>
                    <a:pt x="30571" y="7481"/>
                    <a:pt x="30571" y="7481"/>
                    <a:pt x="31969" y="5984"/>
                  </a:cubicBezTo>
                  <a:cubicBezTo>
                    <a:pt x="31969" y="5984"/>
                    <a:pt x="31969" y="5984"/>
                    <a:pt x="34530" y="5386"/>
                  </a:cubicBezTo>
                  <a:cubicBezTo>
                    <a:pt x="34530" y="5386"/>
                    <a:pt x="34530" y="5386"/>
                    <a:pt x="35462" y="3890"/>
                  </a:cubicBezTo>
                  <a:cubicBezTo>
                    <a:pt x="35462" y="3890"/>
                    <a:pt x="35462" y="3890"/>
                    <a:pt x="36393" y="3291"/>
                  </a:cubicBezTo>
                  <a:cubicBezTo>
                    <a:pt x="36393" y="3291"/>
                    <a:pt x="36393" y="3291"/>
                    <a:pt x="37092" y="2393"/>
                  </a:cubicBezTo>
                  <a:cubicBezTo>
                    <a:pt x="37092" y="2393"/>
                    <a:pt x="37092" y="2393"/>
                    <a:pt x="40818" y="2693"/>
                  </a:cubicBezTo>
                  <a:cubicBezTo>
                    <a:pt x="40818" y="2693"/>
                    <a:pt x="40818" y="2693"/>
                    <a:pt x="41284" y="1197"/>
                  </a:cubicBezTo>
                  <a:cubicBezTo>
                    <a:pt x="41284" y="1197"/>
                    <a:pt x="41284" y="1197"/>
                    <a:pt x="43147" y="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2" name="Shape 1437">
              <a:extLst>
                <a:ext uri="{FF2B5EF4-FFF2-40B4-BE49-F238E27FC236}">
                  <a16:creationId xmlns:a16="http://schemas.microsoft.com/office/drawing/2014/main" id="{3887A8E4-C09F-4951-B62B-45663A422D22}"/>
                </a:ext>
              </a:extLst>
            </p:cNvPr>
            <p:cNvSpPr/>
            <p:nvPr/>
          </p:nvSpPr>
          <p:spPr>
            <a:xfrm>
              <a:off x="5957637" y="3282926"/>
              <a:ext cx="448593" cy="285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19" y="71716"/>
                  </a:moveTo>
                  <a:cubicBezTo>
                    <a:pt x="96188" y="71716"/>
                    <a:pt x="96188" y="71716"/>
                    <a:pt x="96188" y="71716"/>
                  </a:cubicBezTo>
                  <a:cubicBezTo>
                    <a:pt x="97724" y="71716"/>
                    <a:pt x="97724" y="71716"/>
                    <a:pt x="97724" y="71716"/>
                  </a:cubicBezTo>
                  <a:cubicBezTo>
                    <a:pt x="100028" y="74100"/>
                    <a:pt x="100028" y="74100"/>
                    <a:pt x="100028" y="74100"/>
                  </a:cubicBezTo>
                  <a:cubicBezTo>
                    <a:pt x="101948" y="77080"/>
                    <a:pt x="101948" y="77080"/>
                    <a:pt x="101948" y="77080"/>
                  </a:cubicBezTo>
                  <a:cubicBezTo>
                    <a:pt x="101948" y="77080"/>
                    <a:pt x="103101" y="77677"/>
                    <a:pt x="103485" y="77677"/>
                  </a:cubicBezTo>
                  <a:cubicBezTo>
                    <a:pt x="103869" y="77677"/>
                    <a:pt x="104253" y="77677"/>
                    <a:pt x="104637" y="77677"/>
                  </a:cubicBezTo>
                  <a:cubicBezTo>
                    <a:pt x="105021" y="77677"/>
                    <a:pt x="106557" y="77677"/>
                    <a:pt x="106557" y="77677"/>
                  </a:cubicBezTo>
                  <a:cubicBezTo>
                    <a:pt x="110398" y="80061"/>
                    <a:pt x="110398" y="80061"/>
                    <a:pt x="110398" y="80061"/>
                  </a:cubicBezTo>
                  <a:cubicBezTo>
                    <a:pt x="112702" y="83042"/>
                    <a:pt x="112702" y="83042"/>
                    <a:pt x="112702" y="83042"/>
                  </a:cubicBezTo>
                  <a:cubicBezTo>
                    <a:pt x="112702" y="85426"/>
                    <a:pt x="112702" y="85426"/>
                    <a:pt x="112702" y="85426"/>
                  </a:cubicBezTo>
                  <a:cubicBezTo>
                    <a:pt x="113470" y="90791"/>
                    <a:pt x="113470" y="90791"/>
                    <a:pt x="113470" y="90791"/>
                  </a:cubicBezTo>
                  <a:cubicBezTo>
                    <a:pt x="114623" y="90791"/>
                    <a:pt x="114623" y="90791"/>
                    <a:pt x="114623" y="90791"/>
                  </a:cubicBezTo>
                  <a:cubicBezTo>
                    <a:pt x="115391" y="90791"/>
                    <a:pt x="115391" y="90791"/>
                    <a:pt x="115391" y="90791"/>
                  </a:cubicBezTo>
                  <a:cubicBezTo>
                    <a:pt x="115391" y="94367"/>
                    <a:pt x="115391" y="94367"/>
                    <a:pt x="115391" y="94367"/>
                  </a:cubicBezTo>
                  <a:cubicBezTo>
                    <a:pt x="116543" y="94367"/>
                    <a:pt x="116543" y="94367"/>
                    <a:pt x="116543" y="94367"/>
                  </a:cubicBezTo>
                  <a:cubicBezTo>
                    <a:pt x="118079" y="96752"/>
                    <a:pt x="118079" y="96752"/>
                    <a:pt x="118079" y="96752"/>
                  </a:cubicBezTo>
                  <a:cubicBezTo>
                    <a:pt x="120000" y="96752"/>
                    <a:pt x="120000" y="96752"/>
                    <a:pt x="120000" y="96752"/>
                  </a:cubicBezTo>
                  <a:cubicBezTo>
                    <a:pt x="118079" y="100924"/>
                    <a:pt x="118079" y="100924"/>
                    <a:pt x="118079" y="100924"/>
                  </a:cubicBezTo>
                  <a:cubicBezTo>
                    <a:pt x="116543" y="102117"/>
                    <a:pt x="116543" y="102117"/>
                    <a:pt x="116543" y="102117"/>
                  </a:cubicBezTo>
                  <a:cubicBezTo>
                    <a:pt x="114623" y="107482"/>
                    <a:pt x="114623" y="107482"/>
                    <a:pt x="114623" y="107482"/>
                  </a:cubicBezTo>
                  <a:cubicBezTo>
                    <a:pt x="112318" y="108674"/>
                    <a:pt x="112318" y="108674"/>
                    <a:pt x="112318" y="108674"/>
                  </a:cubicBezTo>
                  <a:cubicBezTo>
                    <a:pt x="107709" y="108674"/>
                    <a:pt x="107709" y="108674"/>
                    <a:pt x="107709" y="108674"/>
                  </a:cubicBezTo>
                  <a:cubicBezTo>
                    <a:pt x="106941" y="110462"/>
                    <a:pt x="106941" y="110462"/>
                    <a:pt x="106941" y="110462"/>
                  </a:cubicBezTo>
                  <a:cubicBezTo>
                    <a:pt x="103869" y="110462"/>
                    <a:pt x="103869" y="110462"/>
                    <a:pt x="103869" y="110462"/>
                  </a:cubicBezTo>
                  <a:cubicBezTo>
                    <a:pt x="103101" y="114635"/>
                    <a:pt x="103101" y="114635"/>
                    <a:pt x="103101" y="114635"/>
                  </a:cubicBezTo>
                  <a:cubicBezTo>
                    <a:pt x="102717" y="117615"/>
                    <a:pt x="102717" y="117615"/>
                    <a:pt x="102717" y="117615"/>
                  </a:cubicBezTo>
                  <a:cubicBezTo>
                    <a:pt x="101948" y="118808"/>
                    <a:pt x="101948" y="118808"/>
                    <a:pt x="101948" y="118808"/>
                  </a:cubicBezTo>
                  <a:cubicBezTo>
                    <a:pt x="101180" y="120000"/>
                    <a:pt x="101180" y="120000"/>
                    <a:pt x="101180" y="120000"/>
                  </a:cubicBezTo>
                  <a:cubicBezTo>
                    <a:pt x="100028" y="120000"/>
                    <a:pt x="100028" y="120000"/>
                    <a:pt x="100028" y="120000"/>
                  </a:cubicBezTo>
                  <a:cubicBezTo>
                    <a:pt x="98876" y="117019"/>
                    <a:pt x="98876" y="117019"/>
                    <a:pt x="98876" y="117019"/>
                  </a:cubicBezTo>
                  <a:cubicBezTo>
                    <a:pt x="96188" y="115231"/>
                    <a:pt x="96188" y="115231"/>
                    <a:pt x="96188" y="115231"/>
                  </a:cubicBezTo>
                  <a:cubicBezTo>
                    <a:pt x="94651" y="112846"/>
                    <a:pt x="94651" y="112846"/>
                    <a:pt x="94651" y="112846"/>
                  </a:cubicBezTo>
                  <a:cubicBezTo>
                    <a:pt x="94651" y="111654"/>
                    <a:pt x="94651" y="111654"/>
                    <a:pt x="94651" y="111654"/>
                  </a:cubicBezTo>
                  <a:cubicBezTo>
                    <a:pt x="94651" y="109866"/>
                    <a:pt x="94651" y="109866"/>
                    <a:pt x="94651" y="109866"/>
                  </a:cubicBezTo>
                  <a:cubicBezTo>
                    <a:pt x="94651" y="107482"/>
                    <a:pt x="94651" y="107482"/>
                    <a:pt x="94651" y="107482"/>
                  </a:cubicBezTo>
                  <a:cubicBezTo>
                    <a:pt x="94651" y="106289"/>
                    <a:pt x="94651" y="106289"/>
                    <a:pt x="94651" y="106289"/>
                  </a:cubicBezTo>
                  <a:cubicBezTo>
                    <a:pt x="94651" y="101521"/>
                    <a:pt x="94651" y="101521"/>
                    <a:pt x="94651" y="101521"/>
                  </a:cubicBezTo>
                  <a:cubicBezTo>
                    <a:pt x="94651" y="100328"/>
                    <a:pt x="94651" y="100328"/>
                    <a:pt x="94651" y="100328"/>
                  </a:cubicBezTo>
                  <a:cubicBezTo>
                    <a:pt x="94651" y="97348"/>
                    <a:pt x="94651" y="97348"/>
                    <a:pt x="94651" y="97348"/>
                  </a:cubicBezTo>
                  <a:cubicBezTo>
                    <a:pt x="92731" y="93175"/>
                    <a:pt x="92731" y="93175"/>
                    <a:pt x="92731" y="93175"/>
                  </a:cubicBezTo>
                  <a:cubicBezTo>
                    <a:pt x="91579" y="91387"/>
                    <a:pt x="91579" y="91387"/>
                    <a:pt x="91579" y="91387"/>
                  </a:cubicBezTo>
                  <a:cubicBezTo>
                    <a:pt x="91579" y="89598"/>
                    <a:pt x="91579" y="89598"/>
                    <a:pt x="91579" y="89598"/>
                  </a:cubicBezTo>
                  <a:cubicBezTo>
                    <a:pt x="91579" y="88406"/>
                    <a:pt x="91579" y="88406"/>
                    <a:pt x="91579" y="88406"/>
                  </a:cubicBezTo>
                  <a:cubicBezTo>
                    <a:pt x="92731" y="86022"/>
                    <a:pt x="92731" y="86022"/>
                    <a:pt x="92731" y="86022"/>
                  </a:cubicBezTo>
                  <a:cubicBezTo>
                    <a:pt x="94651" y="85426"/>
                    <a:pt x="94651" y="85426"/>
                    <a:pt x="94651" y="85426"/>
                  </a:cubicBezTo>
                  <a:cubicBezTo>
                    <a:pt x="96188" y="83042"/>
                    <a:pt x="96188" y="83042"/>
                    <a:pt x="96188" y="83042"/>
                  </a:cubicBezTo>
                  <a:lnTo>
                    <a:pt x="96188" y="80061"/>
                  </a:lnTo>
                  <a:cubicBezTo>
                    <a:pt x="95419" y="74696"/>
                    <a:pt x="95419" y="74696"/>
                    <a:pt x="95419" y="74696"/>
                  </a:cubicBezTo>
                  <a:cubicBezTo>
                    <a:pt x="95419" y="73504"/>
                    <a:pt x="95419" y="73504"/>
                    <a:pt x="95419" y="73504"/>
                  </a:cubicBezTo>
                  <a:cubicBezTo>
                    <a:pt x="95419" y="71716"/>
                    <a:pt x="95419" y="71716"/>
                    <a:pt x="95419" y="71716"/>
                  </a:cubicBezTo>
                  <a:close/>
                  <a:moveTo>
                    <a:pt x="70375" y="46863"/>
                  </a:moveTo>
                  <a:lnTo>
                    <a:pt x="71729" y="46863"/>
                  </a:lnTo>
                  <a:lnTo>
                    <a:pt x="72631" y="46863"/>
                  </a:lnTo>
                  <a:lnTo>
                    <a:pt x="73533" y="48283"/>
                  </a:lnTo>
                  <a:lnTo>
                    <a:pt x="74435" y="50413"/>
                  </a:lnTo>
                  <a:lnTo>
                    <a:pt x="74435" y="52544"/>
                  </a:lnTo>
                  <a:lnTo>
                    <a:pt x="72631" y="53964"/>
                  </a:lnTo>
                  <a:lnTo>
                    <a:pt x="71729" y="52544"/>
                  </a:lnTo>
                  <a:lnTo>
                    <a:pt x="71729" y="50413"/>
                  </a:lnTo>
                  <a:lnTo>
                    <a:pt x="70375" y="48993"/>
                  </a:lnTo>
                  <a:lnTo>
                    <a:pt x="70375" y="48283"/>
                  </a:lnTo>
                  <a:close/>
                  <a:moveTo>
                    <a:pt x="78947" y="43313"/>
                  </a:moveTo>
                  <a:lnTo>
                    <a:pt x="80300" y="43313"/>
                  </a:lnTo>
                  <a:lnTo>
                    <a:pt x="81654" y="45443"/>
                  </a:lnTo>
                  <a:lnTo>
                    <a:pt x="82556" y="46863"/>
                  </a:lnTo>
                  <a:lnTo>
                    <a:pt x="84361" y="48283"/>
                  </a:lnTo>
                  <a:lnTo>
                    <a:pt x="84361" y="46863"/>
                  </a:lnTo>
                  <a:lnTo>
                    <a:pt x="86616" y="46863"/>
                  </a:lnTo>
                  <a:lnTo>
                    <a:pt x="87969" y="46863"/>
                  </a:lnTo>
                  <a:lnTo>
                    <a:pt x="89774" y="48994"/>
                  </a:lnTo>
                  <a:lnTo>
                    <a:pt x="92932" y="52544"/>
                  </a:lnTo>
                  <a:lnTo>
                    <a:pt x="92932" y="56094"/>
                  </a:lnTo>
                  <a:lnTo>
                    <a:pt x="91578" y="58224"/>
                  </a:lnTo>
                  <a:lnTo>
                    <a:pt x="90225" y="58224"/>
                  </a:lnTo>
                  <a:lnTo>
                    <a:pt x="88872" y="58224"/>
                  </a:lnTo>
                  <a:lnTo>
                    <a:pt x="88872" y="58934"/>
                  </a:lnTo>
                  <a:lnTo>
                    <a:pt x="85714" y="58934"/>
                  </a:lnTo>
                  <a:lnTo>
                    <a:pt x="84361" y="58934"/>
                  </a:lnTo>
                  <a:lnTo>
                    <a:pt x="83909" y="58934"/>
                  </a:lnTo>
                  <a:lnTo>
                    <a:pt x="83007" y="56804"/>
                  </a:lnTo>
                  <a:lnTo>
                    <a:pt x="82556" y="53964"/>
                  </a:lnTo>
                  <a:lnTo>
                    <a:pt x="83007" y="51124"/>
                  </a:lnTo>
                  <a:lnTo>
                    <a:pt x="80751" y="51124"/>
                  </a:lnTo>
                  <a:lnTo>
                    <a:pt x="78947" y="50413"/>
                  </a:lnTo>
                  <a:lnTo>
                    <a:pt x="78947" y="48283"/>
                  </a:lnTo>
                  <a:lnTo>
                    <a:pt x="78947" y="46863"/>
                  </a:lnTo>
                  <a:lnTo>
                    <a:pt x="78947" y="44733"/>
                  </a:lnTo>
                  <a:close/>
                  <a:moveTo>
                    <a:pt x="65864" y="37633"/>
                  </a:moveTo>
                  <a:lnTo>
                    <a:pt x="66766" y="37633"/>
                  </a:lnTo>
                  <a:lnTo>
                    <a:pt x="69473" y="37633"/>
                  </a:lnTo>
                  <a:lnTo>
                    <a:pt x="71728" y="37633"/>
                  </a:lnTo>
                  <a:lnTo>
                    <a:pt x="72179" y="40473"/>
                  </a:lnTo>
                  <a:lnTo>
                    <a:pt x="77142" y="40473"/>
                  </a:lnTo>
                  <a:lnTo>
                    <a:pt x="74886" y="42603"/>
                  </a:lnTo>
                  <a:lnTo>
                    <a:pt x="74435" y="43313"/>
                  </a:lnTo>
                  <a:lnTo>
                    <a:pt x="74435" y="41893"/>
                  </a:lnTo>
                  <a:lnTo>
                    <a:pt x="73082" y="41893"/>
                  </a:lnTo>
                  <a:lnTo>
                    <a:pt x="72179" y="41893"/>
                  </a:lnTo>
                  <a:lnTo>
                    <a:pt x="70826" y="41893"/>
                  </a:lnTo>
                  <a:lnTo>
                    <a:pt x="69924" y="41893"/>
                  </a:lnTo>
                  <a:lnTo>
                    <a:pt x="69022" y="41893"/>
                  </a:lnTo>
                  <a:lnTo>
                    <a:pt x="67668" y="41893"/>
                  </a:lnTo>
                  <a:lnTo>
                    <a:pt x="65864" y="41183"/>
                  </a:lnTo>
                  <a:lnTo>
                    <a:pt x="65864" y="40473"/>
                  </a:lnTo>
                  <a:lnTo>
                    <a:pt x="65864" y="39053"/>
                  </a:lnTo>
                  <a:close/>
                  <a:moveTo>
                    <a:pt x="47819" y="20591"/>
                  </a:moveTo>
                  <a:lnTo>
                    <a:pt x="49623" y="20591"/>
                  </a:lnTo>
                  <a:lnTo>
                    <a:pt x="50526" y="20591"/>
                  </a:lnTo>
                  <a:lnTo>
                    <a:pt x="51428" y="21301"/>
                  </a:lnTo>
                  <a:lnTo>
                    <a:pt x="51879" y="22721"/>
                  </a:lnTo>
                  <a:lnTo>
                    <a:pt x="53232" y="26272"/>
                  </a:lnTo>
                  <a:lnTo>
                    <a:pt x="54586" y="26272"/>
                  </a:lnTo>
                  <a:lnTo>
                    <a:pt x="55488" y="29822"/>
                  </a:lnTo>
                  <a:lnTo>
                    <a:pt x="55488" y="32662"/>
                  </a:lnTo>
                  <a:lnTo>
                    <a:pt x="55488" y="34793"/>
                  </a:lnTo>
                  <a:lnTo>
                    <a:pt x="54135" y="34793"/>
                  </a:lnTo>
                  <a:lnTo>
                    <a:pt x="52781" y="32662"/>
                  </a:lnTo>
                  <a:lnTo>
                    <a:pt x="51879" y="31242"/>
                  </a:lnTo>
                  <a:lnTo>
                    <a:pt x="49623" y="32662"/>
                  </a:lnTo>
                  <a:lnTo>
                    <a:pt x="47819" y="33372"/>
                  </a:lnTo>
                  <a:lnTo>
                    <a:pt x="46466" y="31952"/>
                  </a:lnTo>
                  <a:lnTo>
                    <a:pt x="45563" y="29822"/>
                  </a:lnTo>
                  <a:lnTo>
                    <a:pt x="43308" y="27692"/>
                  </a:lnTo>
                  <a:lnTo>
                    <a:pt x="43308" y="25562"/>
                  </a:lnTo>
                  <a:lnTo>
                    <a:pt x="43308" y="22721"/>
                  </a:lnTo>
                  <a:lnTo>
                    <a:pt x="44661" y="22721"/>
                  </a:lnTo>
                  <a:lnTo>
                    <a:pt x="46014" y="22721"/>
                  </a:lnTo>
                  <a:lnTo>
                    <a:pt x="46014" y="21301"/>
                  </a:lnTo>
                  <a:close/>
                  <a:moveTo>
                    <a:pt x="3157" y="6390"/>
                  </a:moveTo>
                  <a:lnTo>
                    <a:pt x="3157" y="8520"/>
                  </a:lnTo>
                  <a:lnTo>
                    <a:pt x="3157" y="9941"/>
                  </a:lnTo>
                  <a:lnTo>
                    <a:pt x="2255" y="11361"/>
                  </a:lnTo>
                  <a:lnTo>
                    <a:pt x="1804" y="12781"/>
                  </a:lnTo>
                  <a:lnTo>
                    <a:pt x="1804" y="15621"/>
                  </a:lnTo>
                  <a:lnTo>
                    <a:pt x="0" y="14201"/>
                  </a:lnTo>
                  <a:lnTo>
                    <a:pt x="0" y="12781"/>
                  </a:lnTo>
                  <a:lnTo>
                    <a:pt x="0" y="11361"/>
                  </a:lnTo>
                  <a:lnTo>
                    <a:pt x="1804" y="8520"/>
                  </a:lnTo>
                  <a:close/>
                  <a:moveTo>
                    <a:pt x="14887" y="0"/>
                  </a:moveTo>
                  <a:lnTo>
                    <a:pt x="16240" y="0"/>
                  </a:lnTo>
                  <a:lnTo>
                    <a:pt x="19849" y="0"/>
                  </a:lnTo>
                  <a:lnTo>
                    <a:pt x="21202" y="0"/>
                  </a:lnTo>
                  <a:lnTo>
                    <a:pt x="22556" y="3550"/>
                  </a:lnTo>
                  <a:lnTo>
                    <a:pt x="22556" y="4260"/>
                  </a:lnTo>
                  <a:lnTo>
                    <a:pt x="22556" y="6390"/>
                  </a:lnTo>
                  <a:lnTo>
                    <a:pt x="22105" y="8520"/>
                  </a:lnTo>
                  <a:lnTo>
                    <a:pt x="22105" y="9230"/>
                  </a:lnTo>
                  <a:lnTo>
                    <a:pt x="20751" y="11360"/>
                  </a:lnTo>
                  <a:lnTo>
                    <a:pt x="19849" y="11360"/>
                  </a:lnTo>
                  <a:lnTo>
                    <a:pt x="18496" y="11360"/>
                  </a:lnTo>
                  <a:lnTo>
                    <a:pt x="17593" y="11360"/>
                  </a:lnTo>
                  <a:lnTo>
                    <a:pt x="15338" y="9230"/>
                  </a:lnTo>
                  <a:lnTo>
                    <a:pt x="14887" y="9230"/>
                  </a:lnTo>
                  <a:lnTo>
                    <a:pt x="12631" y="6390"/>
                  </a:lnTo>
                  <a:lnTo>
                    <a:pt x="12631" y="2840"/>
                  </a:lnTo>
                  <a:lnTo>
                    <a:pt x="12631" y="142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257" name="Oval 256">
            <a:extLst>
              <a:ext uri="{FF2B5EF4-FFF2-40B4-BE49-F238E27FC236}">
                <a16:creationId xmlns:a16="http://schemas.microsoft.com/office/drawing/2014/main" id="{DD2596C3-C2BF-494B-BE76-3A3C0A843587}"/>
              </a:ext>
            </a:extLst>
          </p:cNvPr>
          <p:cNvSpPr/>
          <p:nvPr/>
        </p:nvSpPr>
        <p:spPr>
          <a:xfrm>
            <a:off x="6082348" y="1388003"/>
            <a:ext cx="758426" cy="75842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58" name="Text Placeholder 3">
            <a:extLst>
              <a:ext uri="{FF2B5EF4-FFF2-40B4-BE49-F238E27FC236}">
                <a16:creationId xmlns:a16="http://schemas.microsoft.com/office/drawing/2014/main" id="{825F2123-19B4-4D1C-B2A2-765D251DE62E}"/>
              </a:ext>
            </a:extLst>
          </p:cNvPr>
          <p:cNvSpPr txBox="1">
            <a:spLocks/>
          </p:cNvSpPr>
          <p:nvPr/>
        </p:nvSpPr>
        <p:spPr>
          <a:xfrm>
            <a:off x="6318893" y="1628715"/>
            <a:ext cx="285335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BB0B44F6-6B3C-4EF3-A0F6-313764BC41A3}"/>
              </a:ext>
            </a:extLst>
          </p:cNvPr>
          <p:cNvSpPr/>
          <p:nvPr/>
        </p:nvSpPr>
        <p:spPr>
          <a:xfrm>
            <a:off x="8192366" y="3616345"/>
            <a:ext cx="1257052" cy="125705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1" name="Text Placeholder 3">
            <a:extLst>
              <a:ext uri="{FF2B5EF4-FFF2-40B4-BE49-F238E27FC236}">
                <a16:creationId xmlns:a16="http://schemas.microsoft.com/office/drawing/2014/main" id="{EE3430A2-45BD-455F-A604-CA2098EF2BAD}"/>
              </a:ext>
            </a:extLst>
          </p:cNvPr>
          <p:cNvSpPr txBox="1">
            <a:spLocks/>
          </p:cNvSpPr>
          <p:nvPr/>
        </p:nvSpPr>
        <p:spPr>
          <a:xfrm>
            <a:off x="8541972" y="4060206"/>
            <a:ext cx="55784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CDAECEE4-BC52-4886-A083-ECCA4D7EEAF4}"/>
              </a:ext>
            </a:extLst>
          </p:cNvPr>
          <p:cNvSpPr/>
          <p:nvPr/>
        </p:nvSpPr>
        <p:spPr>
          <a:xfrm>
            <a:off x="7536960" y="1553518"/>
            <a:ext cx="1084847" cy="108484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4" name="Text Placeholder 3">
            <a:extLst>
              <a:ext uri="{FF2B5EF4-FFF2-40B4-BE49-F238E27FC236}">
                <a16:creationId xmlns:a16="http://schemas.microsoft.com/office/drawing/2014/main" id="{B81942AA-EEEB-4F72-82E1-60ADAE049EC4}"/>
              </a:ext>
            </a:extLst>
          </p:cNvPr>
          <p:cNvSpPr txBox="1">
            <a:spLocks/>
          </p:cNvSpPr>
          <p:nvPr/>
        </p:nvSpPr>
        <p:spPr>
          <a:xfrm>
            <a:off x="7848550" y="1942051"/>
            <a:ext cx="461665" cy="30777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7E2696FC-CA96-4E34-9185-E2032A4A9D3D}"/>
              </a:ext>
            </a:extLst>
          </p:cNvPr>
          <p:cNvSpPr/>
          <p:nvPr/>
        </p:nvSpPr>
        <p:spPr>
          <a:xfrm>
            <a:off x="10859096" y="1924323"/>
            <a:ext cx="472809" cy="47280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6" name="Text Placeholder 3">
            <a:extLst>
              <a:ext uri="{FF2B5EF4-FFF2-40B4-BE49-F238E27FC236}">
                <a16:creationId xmlns:a16="http://schemas.microsoft.com/office/drawing/2014/main" id="{C678D6A3-F956-4DEA-8DF4-0D73A8933227}"/>
              </a:ext>
            </a:extLst>
          </p:cNvPr>
          <p:cNvSpPr txBox="1">
            <a:spLocks/>
          </p:cNvSpPr>
          <p:nvPr/>
        </p:nvSpPr>
        <p:spPr>
          <a:xfrm>
            <a:off x="11008937" y="2076085"/>
            <a:ext cx="173125" cy="16927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7K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7" name="Graphic 1">
            <a:extLst>
              <a:ext uri="{FF2B5EF4-FFF2-40B4-BE49-F238E27FC236}">
                <a16:creationId xmlns:a16="http://schemas.microsoft.com/office/drawing/2014/main" id="{FB975234-107C-4F38-BB81-B8C4215A899A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BC8DA9E-2EA2-47C0-A8BA-A117A60ED5BC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78FDB30-2B5C-420A-A13C-E2C85E9C0012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4C9B8EC-B63A-435B-A565-2018F078BE2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F7F3756-736C-47A1-BD60-9D2003781CB6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3A1096B-FB73-4220-9154-C21E7F3D11A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5F99D5C-5EBA-4AC9-BBE7-55D14682E649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B8C649D-9BE9-4DE7-8936-C6B71499B88B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D7E2FD9-1E45-4E5A-91AA-8179867E4558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573F3CC-BAA6-4AB4-9EBE-A600FFEE6F7E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5FC829E-D1B6-4702-B047-E8FE5FCCDA63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D0FE4E-5712-46AC-A6D3-8B61C35B016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451B625-0B3B-41ED-AD4B-8F2EE3195B2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DE37E92F-4016-4626-94F8-C2742F82D7BA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03D2189-F148-42C7-8194-079A9EDE26EB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D5FD398-B5B1-44DF-A992-E0724E0AA19B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6B2B949-2EE6-439B-9CAA-047B1ECE13B9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EEA65C9-ECA3-4162-95AE-F7E71B570E5B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8A86923-1EE2-43B0-A990-C34B5A0DE05D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831ADF2-AA13-405A-A74F-7897DAEF5C7B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32D401F-C516-4B69-A327-AFF97F8D0916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6579150-3002-4ACC-9D2D-7CA3100D2FF7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F194AD2-6864-CC46-B7A4-92DD973831EF}"/>
              </a:ext>
            </a:extLst>
          </p:cNvPr>
          <p:cNvSpPr txBox="1"/>
          <p:nvPr/>
        </p:nvSpPr>
        <p:spPr>
          <a:xfrm>
            <a:off x="388365" y="1445932"/>
            <a:ext cx="5097609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5566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57" grpId="0" animBg="1"/>
      <p:bldP spid="258" grpId="0"/>
      <p:bldP spid="260" grpId="0" animBg="1"/>
      <p:bldP spid="261" grpId="0"/>
      <p:bldP spid="263" grpId="0" animBg="1"/>
      <p:bldP spid="264" grpId="0"/>
      <p:bldP spid="265" grpId="0" animBg="1"/>
      <p:bldP spid="266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7E74084-7316-4B7B-9DA5-5696261DD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9" y="436387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9" y="385420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83" name="Graphic 1">
            <a:extLst>
              <a:ext uri="{FF2B5EF4-FFF2-40B4-BE49-F238E27FC236}">
                <a16:creationId xmlns:a16="http://schemas.microsoft.com/office/drawing/2014/main" id="{D6B8E52A-F5FD-4E0A-8BF8-627764FE36DE}"/>
              </a:ext>
            </a:extLst>
          </p:cNvPr>
          <p:cNvGrpSpPr/>
          <p:nvPr/>
        </p:nvGrpSpPr>
        <p:grpSpPr>
          <a:xfrm>
            <a:off x="-240747" y="6249059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762049-C055-41DC-9211-55EDFEBBA992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8A5FE4-0FCE-48CF-9471-386E4FE6ED9B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81B1035-5DE4-45CC-AF47-91B7970E8C98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9A43EF2-6849-4044-AD0F-BBFC955A243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9C0440F-D086-4BF3-9143-76B9D4E58A63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C1820B-1469-4D6E-A106-3058A5EB48BD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F6EF6A-5C02-48A0-9A8B-D5F64BFF555D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B684F29-9FAA-4736-AB68-641FCAE515C4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5E3F8C-792F-4C3A-9F39-ECDC9D74709D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E239BC0-ED4F-48A7-A490-8E5551EB3903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D647DF0-A73A-4FB2-A4CE-79B7EF83B1CA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E2E5152-37DB-4BC0-97F4-A8BF06F954D3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C2014A1-DFAE-43BD-AB6F-E9D0747AC74F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8E0350D-DA67-4E50-BC8D-C0FBDD0F30AF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35272F5-B0A1-4963-B179-5E8CF9C3A3D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3E5B81-AC18-4034-BDA5-BC15AD934A7D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0037227-69F7-4A46-85B3-200A3BA49EEC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8284FF3-1341-4E24-93BF-DFD598ACB564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A87FBE-40DB-429E-9964-EA5C38AD8787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B19829-41F2-4E22-AF2D-37CFF51ED0E9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BE0E7B6-B093-4952-A0B0-C3EFF33005B9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15" name="Graphic 1">
            <a:extLst>
              <a:ext uri="{FF2B5EF4-FFF2-40B4-BE49-F238E27FC236}">
                <a16:creationId xmlns:a16="http://schemas.microsoft.com/office/drawing/2014/main" id="{6CF2F545-F4F9-46BB-8540-7E62936D443C}"/>
              </a:ext>
            </a:extLst>
          </p:cNvPr>
          <p:cNvGrpSpPr/>
          <p:nvPr/>
        </p:nvGrpSpPr>
        <p:grpSpPr>
          <a:xfrm rot="16200000">
            <a:off x="9169572" y="572122"/>
            <a:ext cx="1258679" cy="971352"/>
            <a:chOff x="6392785" y="4306351"/>
            <a:chExt cx="1258679" cy="971352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C6223E0-B041-4B06-B5FA-385BF57F49C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002FE19-A532-44CC-877C-4B0B3F5AEEA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EBADB47-B58D-41C0-8EFE-3442B928B1E3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4EA19C-48BA-41C3-B46B-82906FDE13A8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711201-C01E-4F2E-BE57-46D87BD6BF17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924492-204E-4AD7-BCC8-00A04C5DC81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B23AE1C-7B0F-4AE8-B1AC-79D77B7277ED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9AD5C2C-1980-4692-831C-8531B29CD3E2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2BB9C00-7B28-4795-B573-DD83A2B46E20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D39836-4629-4D63-A93F-0ACB5BBDF2C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1BD073-5317-4CAF-B037-3F37B990B073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4DA827-4B8A-41D0-A80B-628C337DCC14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D05904D-F84F-B24D-B982-F2AAB9BC22C4}"/>
              </a:ext>
            </a:extLst>
          </p:cNvPr>
          <p:cNvSpPr txBox="1"/>
          <p:nvPr/>
        </p:nvSpPr>
        <p:spPr>
          <a:xfrm>
            <a:off x="415629" y="1512694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7411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31573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465603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351029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D1D00-B173-4C47-B1B3-4A64B5A9F2FA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1612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">
            <a:extLst>
              <a:ext uri="{FF2B5EF4-FFF2-40B4-BE49-F238E27FC236}">
                <a16:creationId xmlns:a16="http://schemas.microsoft.com/office/drawing/2014/main" id="{6DBEE943-5699-4514-B9F8-C526D23EF85B}"/>
              </a:ext>
            </a:extLst>
          </p:cNvPr>
          <p:cNvGrpSpPr/>
          <p:nvPr/>
        </p:nvGrpSpPr>
        <p:grpSpPr>
          <a:xfrm>
            <a:off x="7944664" y="520408"/>
            <a:ext cx="1459298" cy="1323970"/>
            <a:chOff x="909255" y="2773563"/>
            <a:chExt cx="1459298" cy="1323970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BBD49-2503-4C9D-B3DA-3F44CF1BB502}"/>
                </a:ext>
              </a:extLst>
            </p:cNvPr>
            <p:cNvSpPr/>
            <p:nvPr/>
          </p:nvSpPr>
          <p:spPr>
            <a:xfrm>
              <a:off x="222511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EAECA-369C-49AD-8888-4A21FDEF7DCC}"/>
                </a:ext>
              </a:extLst>
            </p:cNvPr>
            <p:cNvSpPr/>
            <p:nvPr/>
          </p:nvSpPr>
          <p:spPr>
            <a:xfrm>
              <a:off x="222511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84F4D8-9F64-4115-A495-FA1E6C26EF91}"/>
                </a:ext>
              </a:extLst>
            </p:cNvPr>
            <p:cNvSpPr/>
            <p:nvPr/>
          </p:nvSpPr>
          <p:spPr>
            <a:xfrm>
              <a:off x="222511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B07660-694D-4502-976C-94545DC84BE8}"/>
                </a:ext>
              </a:extLst>
            </p:cNvPr>
            <p:cNvSpPr/>
            <p:nvPr/>
          </p:nvSpPr>
          <p:spPr>
            <a:xfrm>
              <a:off x="222511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9596D3-B87C-461F-8513-394B16A589BE}"/>
                </a:ext>
              </a:extLst>
            </p:cNvPr>
            <p:cNvSpPr/>
            <p:nvPr/>
          </p:nvSpPr>
          <p:spPr>
            <a:xfrm>
              <a:off x="178670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68A5195-F6CC-4BCB-8E2C-1E011EE5CC04}"/>
                </a:ext>
              </a:extLst>
            </p:cNvPr>
            <p:cNvSpPr/>
            <p:nvPr/>
          </p:nvSpPr>
          <p:spPr>
            <a:xfrm>
              <a:off x="178670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540A74-C17E-4E25-B22A-ACD8C0FB5C6C}"/>
                </a:ext>
              </a:extLst>
            </p:cNvPr>
            <p:cNvSpPr/>
            <p:nvPr/>
          </p:nvSpPr>
          <p:spPr>
            <a:xfrm>
              <a:off x="178670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FA653C-A1AC-45F5-85D6-09F0AF211066}"/>
                </a:ext>
              </a:extLst>
            </p:cNvPr>
            <p:cNvSpPr/>
            <p:nvPr/>
          </p:nvSpPr>
          <p:spPr>
            <a:xfrm>
              <a:off x="178670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429ACB-B9EB-45EC-BCA1-41852C40A0E6}"/>
                </a:ext>
              </a:extLst>
            </p:cNvPr>
            <p:cNvSpPr/>
            <p:nvPr/>
          </p:nvSpPr>
          <p:spPr>
            <a:xfrm>
              <a:off x="134766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0ADED5-F1E2-48C6-8D31-03B9CD49F91D}"/>
                </a:ext>
              </a:extLst>
            </p:cNvPr>
            <p:cNvSpPr/>
            <p:nvPr/>
          </p:nvSpPr>
          <p:spPr>
            <a:xfrm>
              <a:off x="134766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0BFBCA-A298-4C61-A674-D08E3AEF33D5}"/>
                </a:ext>
              </a:extLst>
            </p:cNvPr>
            <p:cNvSpPr/>
            <p:nvPr/>
          </p:nvSpPr>
          <p:spPr>
            <a:xfrm>
              <a:off x="134766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CD7564-56E5-48DC-8C6F-A034C864F44B}"/>
                </a:ext>
              </a:extLst>
            </p:cNvPr>
            <p:cNvSpPr/>
            <p:nvPr/>
          </p:nvSpPr>
          <p:spPr>
            <a:xfrm>
              <a:off x="134766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5B5CAA-687A-464E-8E01-EE6806995726}"/>
                </a:ext>
              </a:extLst>
            </p:cNvPr>
            <p:cNvSpPr/>
            <p:nvPr/>
          </p:nvSpPr>
          <p:spPr>
            <a:xfrm>
              <a:off x="90925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2B78835-86B9-4086-B612-8ABE4C75E9C1}"/>
                </a:ext>
              </a:extLst>
            </p:cNvPr>
            <p:cNvSpPr/>
            <p:nvPr/>
          </p:nvSpPr>
          <p:spPr>
            <a:xfrm>
              <a:off x="90925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8 w 143435"/>
                <a:gd name="connsiteY1" fmla="*/ 147177 h 143435"/>
                <a:gd name="connsiteX2" fmla="*/ 0 w 143435"/>
                <a:gd name="connsiteY2" fmla="*/ 73588 h 143435"/>
                <a:gd name="connsiteX3" fmla="*/ 73588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BFCD1E-67CC-4672-BD4B-36ADACC3870D}"/>
                </a:ext>
              </a:extLst>
            </p:cNvPr>
            <p:cNvSpPr/>
            <p:nvPr/>
          </p:nvSpPr>
          <p:spPr>
            <a:xfrm>
              <a:off x="90925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142ACA0-14AF-4BC0-B0BC-A73A023C39DF}"/>
                </a:ext>
              </a:extLst>
            </p:cNvPr>
            <p:cNvSpPr/>
            <p:nvPr/>
          </p:nvSpPr>
          <p:spPr>
            <a:xfrm>
              <a:off x="90925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0B064A-A9EC-4ABE-A9F6-FE92356D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98" y="452148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945D-C44A-4CEE-AFD1-0147439E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98" y="354218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4" name="Graphic 1">
            <a:extLst>
              <a:ext uri="{FF2B5EF4-FFF2-40B4-BE49-F238E27FC236}">
                <a16:creationId xmlns:a16="http://schemas.microsoft.com/office/drawing/2014/main" id="{2796C798-392C-46D3-BA88-3A66FB5EE306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B65017C-5D52-458A-AF71-007FCA109BDA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A2C126-FC60-437A-943D-E96EE3CDF249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48DE5D-F653-413D-9A33-4B6AB9564B6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7C260F-4924-4456-BBC8-FC9F434D830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C89E19-E9D4-4D42-9CA9-57A31BF45E1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09C52-5AA7-411C-A40F-0E2F71361E78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10384C-80EB-4D1B-BA5A-1E20A30501C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9EA234-BDF7-4111-A3D4-0744C08723FF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48517B-A914-4032-8F52-8F254BE2F98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98ED28-FD4D-4983-A36F-B8CFCBBACE1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A52E7A8-1D02-4269-B490-F830AAC459E0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DE9790-85C3-41C8-82C6-605AD92D49E1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4050CC-7ECD-4256-93DD-D2B7D1703CAC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CAE153-199E-4A92-8EA9-00135028A66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819C0E-62F5-4302-8A96-1D821394DB0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C4578F-8302-449B-8AC0-1DC36056AD47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475FA1-68CB-4C77-A709-63CED022ED8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44C0B8-0FAF-41C5-9526-B78FAAF70A82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AA6459-E9B0-4170-92DB-13C8B33D708C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FC3277-9A18-4A74-9DF7-DD0779A717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8EA996-F72A-47D3-8A04-BCF5AFCA1E2E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07A470-2AEA-4051-9C58-E5F5C23D8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6607" y="1412240"/>
            <a:ext cx="2857012" cy="4680447"/>
          </a:xfrm>
        </p:spPr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C1316-CE5E-6848-9876-CDD829CC14AC}"/>
              </a:ext>
            </a:extLst>
          </p:cNvPr>
          <p:cNvSpPr txBox="1"/>
          <p:nvPr/>
        </p:nvSpPr>
        <p:spPr>
          <a:xfrm>
            <a:off x="326098" y="1530379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0503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753-E0DF-4CEC-B086-06CF779B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90" y="326611"/>
            <a:ext cx="460800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8F32-1EFE-49EE-B591-0089835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4" y="269560"/>
            <a:ext cx="7531276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F8F3E789-FDF4-4CF3-A493-8C01BF9CC72C}"/>
              </a:ext>
            </a:extLst>
          </p:cNvPr>
          <p:cNvGrpSpPr/>
          <p:nvPr/>
        </p:nvGrpSpPr>
        <p:grpSpPr>
          <a:xfrm>
            <a:off x="-280504" y="6209303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108939-86CF-4268-8A33-59E90E148DC4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24D3D7-1A40-431A-B899-1AF03B503FC7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EEBEC1-49D7-49DD-81A7-7784AFE3DE4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0E5D42-42C9-48BC-AE78-95A41922DDFC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7A8C3F-E322-4009-99C6-75C4A7E5576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7EB3A5-7936-4F5B-8AD1-AF110795FBE4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D39974-552C-444D-962A-7528AFF187E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39D1AE-F816-45B7-9637-AD4751945283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321653-95F2-4D3D-B674-726B3249792B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1AF0A8-2788-4241-B33B-C1AFBB4B1D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1BB09-5F47-405C-84EE-1F321633E59E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F08AA6-3553-4FEC-8A9B-CDA46645381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5DFD35-FB4E-4ACA-8DDC-7E6E6850AF57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9A7DE-C5AE-428C-A75A-4864FA058821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25D0-C1E0-4FD7-BA58-3391DF5378FE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70135B-A115-4811-B43F-7A8272FC15D2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81BF7F-9E84-442E-8D0E-C3CC4D768315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7858D4-751D-48E0-B296-835DA6B7F175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E1F573-BC2E-439F-AC46-11C4C94135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D5F710-DB37-42DC-819A-A06C3FF02AC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8845C7-AD69-470A-AF18-6E63AD1832C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70A5E1-8EE3-4A70-99C1-5EFF8C2C6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398A9-25AA-4A75-96F8-15DCCE256C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187E6-3832-2345-AAEC-54EEC2CC11FD}"/>
              </a:ext>
            </a:extLst>
          </p:cNvPr>
          <p:cNvSpPr txBox="1"/>
          <p:nvPr/>
        </p:nvSpPr>
        <p:spPr>
          <a:xfrm>
            <a:off x="266524" y="1350401"/>
            <a:ext cx="444517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701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7E74084-7316-4B7B-9DA5-5696261DD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9" y="436387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9" y="385420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83" name="Graphic 1">
            <a:extLst>
              <a:ext uri="{FF2B5EF4-FFF2-40B4-BE49-F238E27FC236}">
                <a16:creationId xmlns:a16="http://schemas.microsoft.com/office/drawing/2014/main" id="{D6B8E52A-F5FD-4E0A-8BF8-627764FE36DE}"/>
              </a:ext>
            </a:extLst>
          </p:cNvPr>
          <p:cNvGrpSpPr/>
          <p:nvPr/>
        </p:nvGrpSpPr>
        <p:grpSpPr>
          <a:xfrm>
            <a:off x="-240747" y="6249059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762049-C055-41DC-9211-55EDFEBBA992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8A5FE4-0FCE-48CF-9471-386E4FE6ED9B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81B1035-5DE4-45CC-AF47-91B7970E8C98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9A43EF2-6849-4044-AD0F-BBFC955A243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9C0440F-D086-4BF3-9143-76B9D4E58A63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C1820B-1469-4D6E-A106-3058A5EB48BD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1F6EF6A-5C02-48A0-9A8B-D5F64BFF555D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B684F29-9FAA-4736-AB68-641FCAE515C4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5E3F8C-792F-4C3A-9F39-ECDC9D74709D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E239BC0-ED4F-48A7-A490-8E5551EB3903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D647DF0-A73A-4FB2-A4CE-79B7EF83B1CA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E2E5152-37DB-4BC0-97F4-A8BF06F954D3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C2014A1-DFAE-43BD-AB6F-E9D0747AC74F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8E0350D-DA67-4E50-BC8D-C0FBDD0F30AF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35272F5-B0A1-4963-B179-5E8CF9C3A3D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3E5B81-AC18-4034-BDA5-BC15AD934A7D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0037227-69F7-4A46-85B3-200A3BA49EEC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8284FF3-1341-4E24-93BF-DFD598ACB564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A87FBE-40DB-429E-9964-EA5C38AD8787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B19829-41F2-4E22-AF2D-37CFF51ED0E9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BE0E7B6-B093-4952-A0B0-C3EFF33005B9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15" name="Graphic 1">
            <a:extLst>
              <a:ext uri="{FF2B5EF4-FFF2-40B4-BE49-F238E27FC236}">
                <a16:creationId xmlns:a16="http://schemas.microsoft.com/office/drawing/2014/main" id="{6CF2F545-F4F9-46BB-8540-7E62936D443C}"/>
              </a:ext>
            </a:extLst>
          </p:cNvPr>
          <p:cNvGrpSpPr/>
          <p:nvPr/>
        </p:nvGrpSpPr>
        <p:grpSpPr>
          <a:xfrm rot="16200000">
            <a:off x="9169572" y="572122"/>
            <a:ext cx="1258679" cy="971352"/>
            <a:chOff x="6392785" y="4306351"/>
            <a:chExt cx="1258679" cy="971352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C6223E0-B041-4B06-B5FA-385BF57F49C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002FE19-A532-44CC-877C-4B0B3F5AEEA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EBADB47-B58D-41C0-8EFE-3442B928B1E3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4EA19C-48BA-41C3-B46B-82906FDE13A8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711201-C01E-4F2E-BE57-46D87BD6BF17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924492-204E-4AD7-BCC8-00A04C5DC81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B23AE1C-7B0F-4AE8-B1AC-79D77B7277ED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9AD5C2C-1980-4692-831C-8531B29CD3E2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2BB9C00-7B28-4795-B573-DD83A2B46E20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D39836-4629-4D63-A93F-0ACB5BBDF2C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1BD073-5317-4CAF-B037-3F37B990B073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4DA827-4B8A-41D0-A80B-628C337DCC14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D05904D-F84F-B24D-B982-F2AAB9BC22C4}"/>
              </a:ext>
            </a:extLst>
          </p:cNvPr>
          <p:cNvSpPr txBox="1"/>
          <p:nvPr/>
        </p:nvSpPr>
        <p:spPr>
          <a:xfrm>
            <a:off x="415629" y="1512694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236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31573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465603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351029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D1D00-B173-4C47-B1B3-4A64B5A9F2FA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573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31573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465603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351029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D1D00-B173-4C47-B1B3-4A64B5A9F2FA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256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F5B37C-1020-4D40-9517-3A2665F96B64}"/>
              </a:ext>
            </a:extLst>
          </p:cNvPr>
          <p:cNvSpPr/>
          <p:nvPr/>
        </p:nvSpPr>
        <p:spPr>
          <a:xfrm>
            <a:off x="-159026" y="-109330"/>
            <a:ext cx="12493487" cy="7076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45E1C4-FCE7-4F46-9676-1CBA22AB0C76}"/>
              </a:ext>
            </a:extLst>
          </p:cNvPr>
          <p:cNvSpPr/>
          <p:nvPr/>
        </p:nvSpPr>
        <p:spPr>
          <a:xfrm>
            <a:off x="2148114" y="1117373"/>
            <a:ext cx="7895772" cy="2786970"/>
          </a:xfrm>
          <a:prstGeom prst="roundRect">
            <a:avLst>
              <a:gd name="adj" fmla="val 1131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aphic 1">
            <a:extLst>
              <a:ext uri="{FF2B5EF4-FFF2-40B4-BE49-F238E27FC236}">
                <a16:creationId xmlns:a16="http://schemas.microsoft.com/office/drawing/2014/main" id="{EE908419-44F1-4D1C-923F-CEABC9F2FC0F}"/>
              </a:ext>
            </a:extLst>
          </p:cNvPr>
          <p:cNvGrpSpPr/>
          <p:nvPr/>
        </p:nvGrpSpPr>
        <p:grpSpPr>
          <a:xfrm>
            <a:off x="182300" y="219549"/>
            <a:ext cx="3176509" cy="1297613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761539-54D0-44C8-A9A9-B1CAC8E38B77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302205-A5B9-4483-8756-22DEC55969A4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3F468-FEEE-4325-A3FB-DBD4027A3138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A4D6B-13B0-4890-B794-FE828A099D7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0F3498-14B4-42E4-B14E-5F9F7A060F7D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757E62-A726-4117-81BA-A04B99D3DEEB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86F94F6-DB59-47F1-9F9D-DA5CCD2AB286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DBF879-99B9-4E9C-804C-550EE608FB68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14E2C-C629-47C4-A1E9-6483D2564DD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810FE1-9EE2-4264-86F3-37905D940B74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E9A644-7122-4C52-896D-26E57941881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42BF71-AEA4-4A50-A072-E0A7633635D0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691512-11AD-4432-8CA0-3D95CEB16B3A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DCD7CD0-151A-4AD6-88CE-5B468FFAADC6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71EFD2-41D1-4979-89B1-C2C960140EC7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D23E33-7A5C-4EC4-9F64-732AF2DACCC9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98DE34-4792-4A48-85FB-70584CE1FB98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DEFA01-0FE4-4DBF-8F7C-B24969D6CD6E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14197B-4D3D-44CF-91E5-410B7ADCBF97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8EF606-2099-4BB0-9D6F-B8E2048135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702DC6-A23B-4E9E-BF45-AD8783698414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0" name="Graphic 1">
            <a:extLst>
              <a:ext uri="{FF2B5EF4-FFF2-40B4-BE49-F238E27FC236}">
                <a16:creationId xmlns:a16="http://schemas.microsoft.com/office/drawing/2014/main" id="{A0B57AC9-1469-44F4-9A0D-1797960591CE}"/>
              </a:ext>
            </a:extLst>
          </p:cNvPr>
          <p:cNvGrpSpPr/>
          <p:nvPr/>
        </p:nvGrpSpPr>
        <p:grpSpPr>
          <a:xfrm rot="16200000">
            <a:off x="9414547" y="3051768"/>
            <a:ext cx="1258679" cy="971352"/>
            <a:chOff x="6392785" y="4306351"/>
            <a:chExt cx="1258679" cy="971352"/>
          </a:xfrm>
          <a:solidFill>
            <a:schemeClr val="accent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7EC462-FFF8-48C0-A19F-ADA9EB8A3A20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488338-903E-4314-AE89-52E13BB095D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88730A-63F8-47D0-BB93-CCC896B22830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DECDA4-CC9F-4BBB-8CD7-430937D56B49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AF9F4E-D850-4B28-ADA4-B47A0D21BB44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D3379F-E5CC-4ACB-BCF8-EC67AF104F7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A21DBA-0025-429A-AD6C-F2FC19E6E48E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055F5B-14D6-4FA9-A3A0-A6F052DA1C4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C3C192-6B70-4B4E-9DE0-138CDC337A49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568906-D50E-4346-A710-F7C7135ED54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7BFB72C-8DA6-482B-AE37-3AA12361B327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AD7A71-95A0-4B74-93EC-0E21302B6B3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686AA6E-0118-4F41-A5C4-ECEB08FBA7B0}"/>
              </a:ext>
            </a:extLst>
          </p:cNvPr>
          <p:cNvSpPr txBox="1"/>
          <p:nvPr/>
        </p:nvSpPr>
        <p:spPr>
          <a:xfrm>
            <a:off x="2378987" y="1481232"/>
            <a:ext cx="743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t*</a:t>
            </a:r>
            <a:endParaRPr lang="id-ID" sz="5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8E76-B022-414E-9C0A-19E80FD9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32" y="469550"/>
            <a:ext cx="6279559" cy="1316723"/>
          </a:xfrm>
        </p:spPr>
        <p:txBody>
          <a:bodyPr anchor="ctr">
            <a:normAutofit/>
          </a:bodyPr>
          <a:lstStyle/>
          <a:p>
            <a:r>
              <a:rPr lang="en-ID" sz="4400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EFBC-BD79-4D40-ABC1-01DE2F94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332" y="370804"/>
            <a:ext cx="6279559" cy="365125"/>
          </a:xfrm>
        </p:spPr>
        <p:txBody>
          <a:bodyPr anchor="ctr">
            <a:normAutofit/>
          </a:bodyPr>
          <a:lstStyle/>
          <a:p>
            <a:r>
              <a:rPr lang="en-ID" sz="1400" dirty="0"/>
              <a:t>t2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99E672-BDB3-49F1-8213-D1D6395C2934}"/>
              </a:ext>
            </a:extLst>
          </p:cNvPr>
          <p:cNvGrpSpPr/>
          <p:nvPr/>
        </p:nvGrpSpPr>
        <p:grpSpPr>
          <a:xfrm>
            <a:off x="6358780" y="97979"/>
            <a:ext cx="5847734" cy="6662041"/>
            <a:chOff x="6358780" y="97979"/>
            <a:chExt cx="5847734" cy="66620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FAE779-0BBA-42B9-B09A-F8DFF2455DE7}"/>
                </a:ext>
              </a:extLst>
            </p:cNvPr>
            <p:cNvSpPr/>
            <p:nvPr/>
          </p:nvSpPr>
          <p:spPr>
            <a:xfrm>
              <a:off x="8543164" y="1579096"/>
              <a:ext cx="3662476" cy="3014126"/>
            </a:xfrm>
            <a:custGeom>
              <a:avLst/>
              <a:gdLst>
                <a:gd name="connsiteX0" fmla="*/ 0 w 3662476"/>
                <a:gd name="connsiteY0" fmla="*/ 0 h 3014126"/>
                <a:gd name="connsiteX1" fmla="*/ 3662476 w 3662476"/>
                <a:gd name="connsiteY1" fmla="*/ 0 h 3014126"/>
                <a:gd name="connsiteX2" fmla="*/ 3662476 w 3662476"/>
                <a:gd name="connsiteY2" fmla="*/ 3014126 h 3014126"/>
                <a:gd name="connsiteX3" fmla="*/ 0 w 3662476"/>
                <a:gd name="connsiteY3" fmla="*/ 3014126 h 301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476" h="3014126">
                  <a:moveTo>
                    <a:pt x="0" y="0"/>
                  </a:moveTo>
                  <a:lnTo>
                    <a:pt x="3662476" y="0"/>
                  </a:lnTo>
                  <a:lnTo>
                    <a:pt x="3662476" y="3014126"/>
                  </a:lnTo>
                  <a:lnTo>
                    <a:pt x="0" y="30141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DCD7AD8-4D7D-4A3E-830B-5A644ED4E0C2}"/>
                </a:ext>
              </a:extLst>
            </p:cNvPr>
            <p:cNvGrpSpPr/>
            <p:nvPr/>
          </p:nvGrpSpPr>
          <p:grpSpPr>
            <a:xfrm>
              <a:off x="9213766" y="1974189"/>
              <a:ext cx="1843088" cy="1577975"/>
              <a:chOff x="9039225" y="-1811338"/>
              <a:chExt cx="1843088" cy="157797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9635ABD4-B203-484A-A9CB-190C194AD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0" y="-1722438"/>
                <a:ext cx="261938" cy="301625"/>
              </a:xfrm>
              <a:custGeom>
                <a:avLst/>
                <a:gdLst>
                  <a:gd name="T0" fmla="*/ 16 w 118"/>
                  <a:gd name="T1" fmla="*/ 133 h 135"/>
                  <a:gd name="T2" fmla="*/ 7 w 118"/>
                  <a:gd name="T3" fmla="*/ 128 h 135"/>
                  <a:gd name="T4" fmla="*/ 3 w 118"/>
                  <a:gd name="T5" fmla="*/ 118 h 135"/>
                  <a:gd name="T6" fmla="*/ 0 w 118"/>
                  <a:gd name="T7" fmla="*/ 103 h 135"/>
                  <a:gd name="T8" fmla="*/ 1 w 118"/>
                  <a:gd name="T9" fmla="*/ 96 h 135"/>
                  <a:gd name="T10" fmla="*/ 4 w 118"/>
                  <a:gd name="T11" fmla="*/ 90 h 135"/>
                  <a:gd name="T12" fmla="*/ 8 w 118"/>
                  <a:gd name="T13" fmla="*/ 83 h 135"/>
                  <a:gd name="T14" fmla="*/ 14 w 118"/>
                  <a:gd name="T15" fmla="*/ 68 h 135"/>
                  <a:gd name="T16" fmla="*/ 22 w 118"/>
                  <a:gd name="T17" fmla="*/ 52 h 135"/>
                  <a:gd name="T18" fmla="*/ 20 w 118"/>
                  <a:gd name="T19" fmla="*/ 43 h 135"/>
                  <a:gd name="T20" fmla="*/ 15 w 118"/>
                  <a:gd name="T21" fmla="*/ 33 h 135"/>
                  <a:gd name="T22" fmla="*/ 13 w 118"/>
                  <a:gd name="T23" fmla="*/ 20 h 135"/>
                  <a:gd name="T24" fmla="*/ 21 w 118"/>
                  <a:gd name="T25" fmla="*/ 16 h 135"/>
                  <a:gd name="T26" fmla="*/ 39 w 118"/>
                  <a:gd name="T27" fmla="*/ 12 h 135"/>
                  <a:gd name="T28" fmla="*/ 40 w 118"/>
                  <a:gd name="T29" fmla="*/ 12 h 135"/>
                  <a:gd name="T30" fmla="*/ 71 w 118"/>
                  <a:gd name="T31" fmla="*/ 4 h 135"/>
                  <a:gd name="T32" fmla="*/ 102 w 118"/>
                  <a:gd name="T33" fmla="*/ 0 h 135"/>
                  <a:gd name="T34" fmla="*/ 109 w 118"/>
                  <a:gd name="T35" fmla="*/ 2 h 135"/>
                  <a:gd name="T36" fmla="*/ 118 w 118"/>
                  <a:gd name="T37" fmla="*/ 7 h 135"/>
                  <a:gd name="T38" fmla="*/ 118 w 118"/>
                  <a:gd name="T39" fmla="*/ 9 h 135"/>
                  <a:gd name="T40" fmla="*/ 107 w 118"/>
                  <a:gd name="T41" fmla="*/ 17 h 135"/>
                  <a:gd name="T42" fmla="*/ 88 w 118"/>
                  <a:gd name="T43" fmla="*/ 20 h 135"/>
                  <a:gd name="T44" fmla="*/ 66 w 118"/>
                  <a:gd name="T45" fmla="*/ 27 h 135"/>
                  <a:gd name="T46" fmla="*/ 64 w 118"/>
                  <a:gd name="T47" fmla="*/ 27 h 135"/>
                  <a:gd name="T48" fmla="*/ 57 w 118"/>
                  <a:gd name="T49" fmla="*/ 29 h 135"/>
                  <a:gd name="T50" fmla="*/ 52 w 118"/>
                  <a:gd name="T51" fmla="*/ 28 h 135"/>
                  <a:gd name="T52" fmla="*/ 49 w 118"/>
                  <a:gd name="T53" fmla="*/ 31 h 135"/>
                  <a:gd name="T54" fmla="*/ 35 w 118"/>
                  <a:gd name="T55" fmla="*/ 35 h 135"/>
                  <a:gd name="T56" fmla="*/ 39 w 118"/>
                  <a:gd name="T57" fmla="*/ 44 h 135"/>
                  <a:gd name="T58" fmla="*/ 42 w 118"/>
                  <a:gd name="T59" fmla="*/ 56 h 135"/>
                  <a:gd name="T60" fmla="*/ 56 w 118"/>
                  <a:gd name="T61" fmla="*/ 57 h 135"/>
                  <a:gd name="T62" fmla="*/ 80 w 118"/>
                  <a:gd name="T63" fmla="*/ 55 h 135"/>
                  <a:gd name="T64" fmla="*/ 84 w 118"/>
                  <a:gd name="T65" fmla="*/ 58 h 135"/>
                  <a:gd name="T66" fmla="*/ 92 w 118"/>
                  <a:gd name="T67" fmla="*/ 66 h 135"/>
                  <a:gd name="T68" fmla="*/ 82 w 118"/>
                  <a:gd name="T69" fmla="*/ 72 h 135"/>
                  <a:gd name="T70" fmla="*/ 68 w 118"/>
                  <a:gd name="T71" fmla="*/ 76 h 135"/>
                  <a:gd name="T72" fmla="*/ 64 w 118"/>
                  <a:gd name="T73" fmla="*/ 74 h 135"/>
                  <a:gd name="T74" fmla="*/ 58 w 118"/>
                  <a:gd name="T75" fmla="*/ 76 h 135"/>
                  <a:gd name="T76" fmla="*/ 52 w 118"/>
                  <a:gd name="T77" fmla="*/ 76 h 135"/>
                  <a:gd name="T78" fmla="*/ 41 w 118"/>
                  <a:gd name="T79" fmla="*/ 75 h 135"/>
                  <a:gd name="T80" fmla="*/ 32 w 118"/>
                  <a:gd name="T81" fmla="*/ 78 h 135"/>
                  <a:gd name="T82" fmla="*/ 19 w 118"/>
                  <a:gd name="T83" fmla="*/ 103 h 135"/>
                  <a:gd name="T84" fmla="*/ 25 w 118"/>
                  <a:gd name="T85" fmla="*/ 114 h 135"/>
                  <a:gd name="T86" fmla="*/ 40 w 118"/>
                  <a:gd name="T87" fmla="*/ 115 h 135"/>
                  <a:gd name="T88" fmla="*/ 61 w 118"/>
                  <a:gd name="T89" fmla="*/ 113 h 135"/>
                  <a:gd name="T90" fmla="*/ 73 w 118"/>
                  <a:gd name="T91" fmla="*/ 113 h 135"/>
                  <a:gd name="T92" fmla="*/ 77 w 118"/>
                  <a:gd name="T93" fmla="*/ 112 h 135"/>
                  <a:gd name="T94" fmla="*/ 95 w 118"/>
                  <a:gd name="T95" fmla="*/ 107 h 135"/>
                  <a:gd name="T96" fmla="*/ 101 w 118"/>
                  <a:gd name="T97" fmla="*/ 113 h 135"/>
                  <a:gd name="T98" fmla="*/ 105 w 118"/>
                  <a:gd name="T99" fmla="*/ 117 h 135"/>
                  <a:gd name="T100" fmla="*/ 92 w 118"/>
                  <a:gd name="T101" fmla="*/ 127 h 135"/>
                  <a:gd name="T102" fmla="*/ 64 w 118"/>
                  <a:gd name="T103" fmla="*/ 133 h 135"/>
                  <a:gd name="T104" fmla="*/ 58 w 118"/>
                  <a:gd name="T105" fmla="*/ 132 h 135"/>
                  <a:gd name="T106" fmla="*/ 57 w 118"/>
                  <a:gd name="T107" fmla="*/ 132 h 135"/>
                  <a:gd name="T108" fmla="*/ 32 w 118"/>
                  <a:gd name="T10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8" h="135">
                    <a:moveTo>
                      <a:pt x="29" y="135"/>
                    </a:moveTo>
                    <a:cubicBezTo>
                      <a:pt x="25" y="135"/>
                      <a:pt x="20" y="134"/>
                      <a:pt x="16" y="133"/>
                    </a:cubicBezTo>
                    <a:cubicBezTo>
                      <a:pt x="12" y="132"/>
                      <a:pt x="9" y="131"/>
                      <a:pt x="7" y="129"/>
                    </a:cubicBezTo>
                    <a:cubicBezTo>
                      <a:pt x="7" y="129"/>
                      <a:pt x="7" y="128"/>
                      <a:pt x="7" y="128"/>
                    </a:cubicBezTo>
                    <a:cubicBezTo>
                      <a:pt x="6" y="127"/>
                      <a:pt x="5" y="124"/>
                      <a:pt x="3" y="123"/>
                    </a:cubicBezTo>
                    <a:cubicBezTo>
                      <a:pt x="3" y="121"/>
                      <a:pt x="3" y="120"/>
                      <a:pt x="3" y="118"/>
                    </a:cubicBezTo>
                    <a:cubicBezTo>
                      <a:pt x="2" y="116"/>
                      <a:pt x="2" y="113"/>
                      <a:pt x="1" y="110"/>
                    </a:cubicBezTo>
                    <a:cubicBezTo>
                      <a:pt x="1" y="108"/>
                      <a:pt x="1" y="105"/>
                      <a:pt x="0" y="103"/>
                    </a:cubicBezTo>
                    <a:cubicBezTo>
                      <a:pt x="0" y="101"/>
                      <a:pt x="0" y="99"/>
                      <a:pt x="1" y="97"/>
                    </a:cubicBezTo>
                    <a:cubicBezTo>
                      <a:pt x="1" y="97"/>
                      <a:pt x="1" y="97"/>
                      <a:pt x="1" y="96"/>
                    </a:cubicBezTo>
                    <a:cubicBezTo>
                      <a:pt x="2" y="95"/>
                      <a:pt x="2" y="94"/>
                      <a:pt x="3" y="93"/>
                    </a:cubicBezTo>
                    <a:cubicBezTo>
                      <a:pt x="3" y="92"/>
                      <a:pt x="4" y="91"/>
                      <a:pt x="4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9" y="80"/>
                      <a:pt x="10" y="78"/>
                      <a:pt x="11" y="76"/>
                    </a:cubicBezTo>
                    <a:cubicBezTo>
                      <a:pt x="12" y="73"/>
                      <a:pt x="13" y="71"/>
                      <a:pt x="14" y="68"/>
                    </a:cubicBezTo>
                    <a:cubicBezTo>
                      <a:pt x="16" y="66"/>
                      <a:pt x="17" y="64"/>
                      <a:pt x="18" y="61"/>
                    </a:cubicBezTo>
                    <a:cubicBezTo>
                      <a:pt x="20" y="58"/>
                      <a:pt x="21" y="55"/>
                      <a:pt x="22" y="52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9" y="42"/>
                      <a:pt x="18" y="40"/>
                      <a:pt x="17" y="39"/>
                    </a:cubicBezTo>
                    <a:cubicBezTo>
                      <a:pt x="16" y="37"/>
                      <a:pt x="16" y="35"/>
                      <a:pt x="15" y="33"/>
                    </a:cubicBezTo>
                    <a:cubicBezTo>
                      <a:pt x="15" y="30"/>
                      <a:pt x="14" y="28"/>
                      <a:pt x="14" y="26"/>
                    </a:cubicBezTo>
                    <a:cubicBezTo>
                      <a:pt x="14" y="24"/>
                      <a:pt x="14" y="22"/>
                      <a:pt x="13" y="20"/>
                    </a:cubicBezTo>
                    <a:cubicBezTo>
                      <a:pt x="14" y="20"/>
                      <a:pt x="14" y="19"/>
                      <a:pt x="15" y="19"/>
                    </a:cubicBezTo>
                    <a:cubicBezTo>
                      <a:pt x="17" y="18"/>
                      <a:pt x="19" y="17"/>
                      <a:pt x="21" y="16"/>
                    </a:cubicBezTo>
                    <a:cubicBezTo>
                      <a:pt x="23" y="15"/>
                      <a:pt x="26" y="15"/>
                      <a:pt x="29" y="14"/>
                    </a:cubicBezTo>
                    <a:cubicBezTo>
                      <a:pt x="32" y="13"/>
                      <a:pt x="35" y="13"/>
                      <a:pt x="39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6" y="10"/>
                      <a:pt x="52" y="8"/>
                      <a:pt x="57" y="7"/>
                    </a:cubicBezTo>
                    <a:cubicBezTo>
                      <a:pt x="62" y="6"/>
                      <a:pt x="67" y="5"/>
                      <a:pt x="71" y="4"/>
                    </a:cubicBezTo>
                    <a:cubicBezTo>
                      <a:pt x="76" y="4"/>
                      <a:pt x="81" y="3"/>
                      <a:pt x="86" y="2"/>
                    </a:cubicBezTo>
                    <a:cubicBezTo>
                      <a:pt x="91" y="2"/>
                      <a:pt x="96" y="1"/>
                      <a:pt x="102" y="0"/>
                    </a:cubicBezTo>
                    <a:cubicBezTo>
                      <a:pt x="104" y="1"/>
                      <a:pt x="106" y="2"/>
                      <a:pt x="108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3"/>
                      <a:pt x="112" y="4"/>
                      <a:pt x="113" y="4"/>
                    </a:cubicBezTo>
                    <a:cubicBezTo>
                      <a:pt x="114" y="5"/>
                      <a:pt x="116" y="6"/>
                      <a:pt x="118" y="7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6" y="11"/>
                      <a:pt x="115" y="12"/>
                      <a:pt x="114" y="13"/>
                    </a:cubicBezTo>
                    <a:cubicBezTo>
                      <a:pt x="112" y="15"/>
                      <a:pt x="109" y="16"/>
                      <a:pt x="107" y="17"/>
                    </a:cubicBezTo>
                    <a:cubicBezTo>
                      <a:pt x="104" y="18"/>
                      <a:pt x="102" y="18"/>
                      <a:pt x="99" y="19"/>
                    </a:cubicBezTo>
                    <a:cubicBezTo>
                      <a:pt x="95" y="19"/>
                      <a:pt x="92" y="20"/>
                      <a:pt x="88" y="20"/>
                    </a:cubicBezTo>
                    <a:cubicBezTo>
                      <a:pt x="84" y="21"/>
                      <a:pt x="80" y="22"/>
                      <a:pt x="76" y="23"/>
                    </a:cubicBezTo>
                    <a:cubicBezTo>
                      <a:pt x="73" y="24"/>
                      <a:pt x="69" y="26"/>
                      <a:pt x="66" y="27"/>
                    </a:cubicBezTo>
                    <a:cubicBezTo>
                      <a:pt x="66" y="27"/>
                      <a:pt x="65" y="27"/>
                      <a:pt x="65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7"/>
                      <a:pt x="61" y="28"/>
                      <a:pt x="60" y="28"/>
                    </a:cubicBezTo>
                    <a:cubicBezTo>
                      <a:pt x="59" y="28"/>
                      <a:pt x="58" y="29"/>
                      <a:pt x="57" y="29"/>
                    </a:cubicBezTo>
                    <a:cubicBezTo>
                      <a:pt x="57" y="29"/>
                      <a:pt x="56" y="29"/>
                      <a:pt x="56" y="29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7" y="31"/>
                      <a:pt x="46" y="32"/>
                      <a:pt x="44" y="32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47"/>
                      <a:pt x="40" y="49"/>
                      <a:pt x="40" y="51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50" y="56"/>
                      <a:pt x="53" y="57"/>
                      <a:pt x="56" y="57"/>
                    </a:cubicBezTo>
                    <a:cubicBezTo>
                      <a:pt x="60" y="57"/>
                      <a:pt x="64" y="56"/>
                      <a:pt x="67" y="56"/>
                    </a:cubicBezTo>
                    <a:cubicBezTo>
                      <a:pt x="72" y="56"/>
                      <a:pt x="76" y="55"/>
                      <a:pt x="80" y="5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7"/>
                      <a:pt x="83" y="57"/>
                      <a:pt x="84" y="58"/>
                    </a:cubicBezTo>
                    <a:cubicBezTo>
                      <a:pt x="85" y="59"/>
                      <a:pt x="86" y="61"/>
                      <a:pt x="88" y="62"/>
                    </a:cubicBezTo>
                    <a:cubicBezTo>
                      <a:pt x="89" y="63"/>
                      <a:pt x="91" y="65"/>
                      <a:pt x="92" y="66"/>
                    </a:cubicBezTo>
                    <a:cubicBezTo>
                      <a:pt x="91" y="66"/>
                      <a:pt x="90" y="67"/>
                      <a:pt x="89" y="68"/>
                    </a:cubicBezTo>
                    <a:cubicBezTo>
                      <a:pt x="87" y="69"/>
                      <a:pt x="85" y="71"/>
                      <a:pt x="82" y="72"/>
                    </a:cubicBezTo>
                    <a:cubicBezTo>
                      <a:pt x="80" y="73"/>
                      <a:pt x="77" y="75"/>
                      <a:pt x="75" y="75"/>
                    </a:cubicBezTo>
                    <a:cubicBezTo>
                      <a:pt x="73" y="76"/>
                      <a:pt x="70" y="76"/>
                      <a:pt x="68" y="76"/>
                    </a:cubicBezTo>
                    <a:cubicBezTo>
                      <a:pt x="68" y="76"/>
                      <a:pt x="67" y="76"/>
                      <a:pt x="67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6"/>
                      <a:pt x="58" y="76"/>
                      <a:pt x="58" y="76"/>
                    </a:cubicBezTo>
                    <a:cubicBezTo>
                      <a:pt x="57" y="76"/>
                      <a:pt x="57" y="76"/>
                      <a:pt x="56" y="76"/>
                    </a:cubicBezTo>
                    <a:cubicBezTo>
                      <a:pt x="55" y="76"/>
                      <a:pt x="53" y="76"/>
                      <a:pt x="52" y="76"/>
                    </a:cubicBezTo>
                    <a:cubicBezTo>
                      <a:pt x="50" y="76"/>
                      <a:pt x="48" y="76"/>
                      <a:pt x="45" y="76"/>
                    </a:cubicBezTo>
                    <a:cubicBezTo>
                      <a:pt x="44" y="76"/>
                      <a:pt x="42" y="76"/>
                      <a:pt x="41" y="75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29" y="82"/>
                      <a:pt x="27" y="86"/>
                      <a:pt x="25" y="90"/>
                    </a:cubicBezTo>
                    <a:cubicBezTo>
                      <a:pt x="22" y="94"/>
                      <a:pt x="20" y="99"/>
                      <a:pt x="19" y="10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30" y="115"/>
                      <a:pt x="34" y="115"/>
                      <a:pt x="38" y="115"/>
                    </a:cubicBezTo>
                    <a:cubicBezTo>
                      <a:pt x="39" y="115"/>
                      <a:pt x="40" y="115"/>
                      <a:pt x="40" y="115"/>
                    </a:cubicBezTo>
                    <a:cubicBezTo>
                      <a:pt x="44" y="115"/>
                      <a:pt x="48" y="115"/>
                      <a:pt x="51" y="114"/>
                    </a:cubicBezTo>
                    <a:cubicBezTo>
                      <a:pt x="54" y="114"/>
                      <a:pt x="58" y="113"/>
                      <a:pt x="61" y="113"/>
                    </a:cubicBezTo>
                    <a:cubicBezTo>
                      <a:pt x="64" y="113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3" y="113"/>
                    </a:cubicBezTo>
                    <a:cubicBezTo>
                      <a:pt x="75" y="113"/>
                      <a:pt x="75" y="113"/>
                      <a:pt x="75" y="113"/>
                    </a:cubicBezTo>
                    <a:cubicBezTo>
                      <a:pt x="77" y="112"/>
                      <a:pt x="77" y="112"/>
                      <a:pt x="77" y="112"/>
                    </a:cubicBezTo>
                    <a:cubicBezTo>
                      <a:pt x="79" y="111"/>
                      <a:pt x="82" y="110"/>
                      <a:pt x="86" y="109"/>
                    </a:cubicBezTo>
                    <a:cubicBezTo>
                      <a:pt x="89" y="109"/>
                      <a:pt x="92" y="108"/>
                      <a:pt x="95" y="107"/>
                    </a:cubicBezTo>
                    <a:cubicBezTo>
                      <a:pt x="96" y="108"/>
                      <a:pt x="96" y="109"/>
                      <a:pt x="97" y="109"/>
                    </a:cubicBezTo>
                    <a:cubicBezTo>
                      <a:pt x="98" y="111"/>
                      <a:pt x="99" y="112"/>
                      <a:pt x="101" y="113"/>
                    </a:cubicBezTo>
                    <a:cubicBezTo>
                      <a:pt x="102" y="114"/>
                      <a:pt x="103" y="115"/>
                      <a:pt x="104" y="115"/>
                    </a:cubicBezTo>
                    <a:cubicBezTo>
                      <a:pt x="104" y="116"/>
                      <a:pt x="104" y="117"/>
                      <a:pt x="105" y="117"/>
                    </a:cubicBezTo>
                    <a:cubicBezTo>
                      <a:pt x="103" y="119"/>
                      <a:pt x="102" y="121"/>
                      <a:pt x="101" y="122"/>
                    </a:cubicBezTo>
                    <a:cubicBezTo>
                      <a:pt x="98" y="124"/>
                      <a:pt x="96" y="126"/>
                      <a:pt x="92" y="127"/>
                    </a:cubicBezTo>
                    <a:cubicBezTo>
                      <a:pt x="89" y="128"/>
                      <a:pt x="85" y="129"/>
                      <a:pt x="81" y="130"/>
                    </a:cubicBezTo>
                    <a:cubicBezTo>
                      <a:pt x="76" y="131"/>
                      <a:pt x="70" y="132"/>
                      <a:pt x="64" y="133"/>
                    </a:cubicBezTo>
                    <a:cubicBezTo>
                      <a:pt x="64" y="133"/>
                      <a:pt x="64" y="133"/>
                      <a:pt x="64" y="133"/>
                    </a:cubicBezTo>
                    <a:cubicBezTo>
                      <a:pt x="62" y="132"/>
                      <a:pt x="60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7" y="132"/>
                      <a:pt x="57" y="132"/>
                      <a:pt x="57" y="132"/>
                    </a:cubicBezTo>
                    <a:cubicBezTo>
                      <a:pt x="53" y="133"/>
                      <a:pt x="49" y="134"/>
                      <a:pt x="44" y="134"/>
                    </a:cubicBezTo>
                    <a:cubicBezTo>
                      <a:pt x="40" y="135"/>
                      <a:pt x="36" y="135"/>
                      <a:pt x="32" y="135"/>
                    </a:cubicBezTo>
                    <a:cubicBezTo>
                      <a:pt x="31" y="135"/>
                      <a:pt x="30" y="135"/>
                      <a:pt x="29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21C86CD7-5DBC-4580-AA57-E8173B478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-1719263"/>
                <a:ext cx="292100" cy="298450"/>
              </a:xfrm>
              <a:custGeom>
                <a:avLst/>
                <a:gdLst>
                  <a:gd name="T0" fmla="*/ 96 w 131"/>
                  <a:gd name="T1" fmla="*/ 134 h 134"/>
                  <a:gd name="T2" fmla="*/ 93 w 131"/>
                  <a:gd name="T3" fmla="*/ 132 h 134"/>
                  <a:gd name="T4" fmla="*/ 89 w 131"/>
                  <a:gd name="T5" fmla="*/ 123 h 134"/>
                  <a:gd name="T6" fmla="*/ 99 w 131"/>
                  <a:gd name="T7" fmla="*/ 104 h 134"/>
                  <a:gd name="T8" fmla="*/ 93 w 131"/>
                  <a:gd name="T9" fmla="*/ 97 h 134"/>
                  <a:gd name="T10" fmla="*/ 81 w 131"/>
                  <a:gd name="T11" fmla="*/ 96 h 134"/>
                  <a:gd name="T12" fmla="*/ 66 w 131"/>
                  <a:gd name="T13" fmla="*/ 100 h 134"/>
                  <a:gd name="T14" fmla="*/ 54 w 131"/>
                  <a:gd name="T15" fmla="*/ 101 h 134"/>
                  <a:gd name="T16" fmla="*/ 52 w 131"/>
                  <a:gd name="T17" fmla="*/ 99 h 134"/>
                  <a:gd name="T18" fmla="*/ 51 w 131"/>
                  <a:gd name="T19" fmla="*/ 94 h 134"/>
                  <a:gd name="T20" fmla="*/ 49 w 131"/>
                  <a:gd name="T21" fmla="*/ 90 h 134"/>
                  <a:gd name="T22" fmla="*/ 50 w 131"/>
                  <a:gd name="T23" fmla="*/ 85 h 134"/>
                  <a:gd name="T24" fmla="*/ 55 w 131"/>
                  <a:gd name="T25" fmla="*/ 84 h 134"/>
                  <a:gd name="T26" fmla="*/ 82 w 131"/>
                  <a:gd name="T27" fmla="*/ 81 h 134"/>
                  <a:gd name="T28" fmla="*/ 89 w 131"/>
                  <a:gd name="T29" fmla="*/ 72 h 134"/>
                  <a:gd name="T30" fmla="*/ 81 w 131"/>
                  <a:gd name="T31" fmla="*/ 40 h 134"/>
                  <a:gd name="T32" fmla="*/ 66 w 131"/>
                  <a:gd name="T33" fmla="*/ 40 h 134"/>
                  <a:gd name="T34" fmla="*/ 48 w 131"/>
                  <a:gd name="T35" fmla="*/ 63 h 134"/>
                  <a:gd name="T36" fmla="*/ 47 w 131"/>
                  <a:gd name="T37" fmla="*/ 62 h 134"/>
                  <a:gd name="T38" fmla="*/ 34 w 131"/>
                  <a:gd name="T39" fmla="*/ 87 h 134"/>
                  <a:gd name="T40" fmla="*/ 34 w 131"/>
                  <a:gd name="T41" fmla="*/ 87 h 134"/>
                  <a:gd name="T42" fmla="*/ 32 w 131"/>
                  <a:gd name="T43" fmla="*/ 93 h 134"/>
                  <a:gd name="T44" fmla="*/ 30 w 131"/>
                  <a:gd name="T45" fmla="*/ 94 h 134"/>
                  <a:gd name="T46" fmla="*/ 27 w 131"/>
                  <a:gd name="T47" fmla="*/ 102 h 134"/>
                  <a:gd name="T48" fmla="*/ 24 w 131"/>
                  <a:gd name="T49" fmla="*/ 105 h 134"/>
                  <a:gd name="T50" fmla="*/ 23 w 131"/>
                  <a:gd name="T51" fmla="*/ 110 h 134"/>
                  <a:gd name="T52" fmla="*/ 21 w 131"/>
                  <a:gd name="T53" fmla="*/ 114 h 134"/>
                  <a:gd name="T54" fmla="*/ 18 w 131"/>
                  <a:gd name="T55" fmla="*/ 128 h 134"/>
                  <a:gd name="T56" fmla="*/ 11 w 131"/>
                  <a:gd name="T57" fmla="*/ 132 h 134"/>
                  <a:gd name="T58" fmla="*/ 8 w 131"/>
                  <a:gd name="T59" fmla="*/ 133 h 134"/>
                  <a:gd name="T60" fmla="*/ 5 w 131"/>
                  <a:gd name="T61" fmla="*/ 131 h 134"/>
                  <a:gd name="T62" fmla="*/ 2 w 131"/>
                  <a:gd name="T63" fmla="*/ 126 h 134"/>
                  <a:gd name="T64" fmla="*/ 0 w 131"/>
                  <a:gd name="T65" fmla="*/ 116 h 134"/>
                  <a:gd name="T66" fmla="*/ 21 w 131"/>
                  <a:gd name="T67" fmla="*/ 71 h 134"/>
                  <a:gd name="T68" fmla="*/ 29 w 131"/>
                  <a:gd name="T69" fmla="*/ 55 h 134"/>
                  <a:gd name="T70" fmla="*/ 30 w 131"/>
                  <a:gd name="T71" fmla="*/ 51 h 134"/>
                  <a:gd name="T72" fmla="*/ 37 w 131"/>
                  <a:gd name="T73" fmla="*/ 37 h 134"/>
                  <a:gd name="T74" fmla="*/ 44 w 131"/>
                  <a:gd name="T75" fmla="*/ 24 h 134"/>
                  <a:gd name="T76" fmla="*/ 47 w 131"/>
                  <a:gd name="T77" fmla="*/ 23 h 134"/>
                  <a:gd name="T78" fmla="*/ 54 w 131"/>
                  <a:gd name="T79" fmla="*/ 23 h 134"/>
                  <a:gd name="T80" fmla="*/ 78 w 131"/>
                  <a:gd name="T81" fmla="*/ 0 h 134"/>
                  <a:gd name="T82" fmla="*/ 84 w 131"/>
                  <a:gd name="T83" fmla="*/ 2 h 134"/>
                  <a:gd name="T84" fmla="*/ 85 w 131"/>
                  <a:gd name="T85" fmla="*/ 2 h 134"/>
                  <a:gd name="T86" fmla="*/ 95 w 131"/>
                  <a:gd name="T87" fmla="*/ 5 h 134"/>
                  <a:gd name="T88" fmla="*/ 96 w 131"/>
                  <a:gd name="T89" fmla="*/ 11 h 134"/>
                  <a:gd name="T90" fmla="*/ 98 w 131"/>
                  <a:gd name="T91" fmla="*/ 28 h 134"/>
                  <a:gd name="T92" fmla="*/ 98 w 131"/>
                  <a:gd name="T93" fmla="*/ 29 h 134"/>
                  <a:gd name="T94" fmla="*/ 102 w 131"/>
                  <a:gd name="T95" fmla="*/ 45 h 134"/>
                  <a:gd name="T96" fmla="*/ 108 w 131"/>
                  <a:gd name="T97" fmla="*/ 68 h 134"/>
                  <a:gd name="T98" fmla="*/ 115 w 131"/>
                  <a:gd name="T99" fmla="*/ 73 h 134"/>
                  <a:gd name="T100" fmla="*/ 121 w 131"/>
                  <a:gd name="T101" fmla="*/ 73 h 134"/>
                  <a:gd name="T102" fmla="*/ 122 w 131"/>
                  <a:gd name="T103" fmla="*/ 73 h 134"/>
                  <a:gd name="T104" fmla="*/ 126 w 131"/>
                  <a:gd name="T105" fmla="*/ 77 h 134"/>
                  <a:gd name="T106" fmla="*/ 130 w 131"/>
                  <a:gd name="T107" fmla="*/ 77 h 134"/>
                  <a:gd name="T108" fmla="*/ 131 w 131"/>
                  <a:gd name="T109" fmla="*/ 78 h 134"/>
                  <a:gd name="T110" fmla="*/ 120 w 131"/>
                  <a:gd name="T111" fmla="*/ 87 h 134"/>
                  <a:gd name="T112" fmla="*/ 115 w 131"/>
                  <a:gd name="T113" fmla="*/ 97 h 134"/>
                  <a:gd name="T114" fmla="*/ 116 w 131"/>
                  <a:gd name="T115" fmla="*/ 102 h 134"/>
                  <a:gd name="T116" fmla="*/ 117 w 131"/>
                  <a:gd name="T117" fmla="*/ 115 h 134"/>
                  <a:gd name="T118" fmla="*/ 109 w 131"/>
                  <a:gd name="T119" fmla="*/ 128 h 134"/>
                  <a:gd name="T120" fmla="*/ 96 w 131"/>
                  <a:gd name="T12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1" h="134">
                    <a:moveTo>
                      <a:pt x="96" y="134"/>
                    </a:moveTo>
                    <a:cubicBezTo>
                      <a:pt x="96" y="134"/>
                      <a:pt x="96" y="134"/>
                      <a:pt x="96" y="134"/>
                    </a:cubicBezTo>
                    <a:cubicBezTo>
                      <a:pt x="95" y="134"/>
                      <a:pt x="95" y="133"/>
                      <a:pt x="94" y="133"/>
                    </a:cubicBezTo>
                    <a:cubicBezTo>
                      <a:pt x="94" y="133"/>
                      <a:pt x="93" y="132"/>
                      <a:pt x="93" y="132"/>
                    </a:cubicBezTo>
                    <a:cubicBezTo>
                      <a:pt x="93" y="130"/>
                      <a:pt x="93" y="128"/>
                      <a:pt x="92" y="126"/>
                    </a:cubicBezTo>
                    <a:cubicBezTo>
                      <a:pt x="91" y="125"/>
                      <a:pt x="90" y="124"/>
                      <a:pt x="89" y="123"/>
                    </a:cubicBezTo>
                    <a:cubicBezTo>
                      <a:pt x="92" y="122"/>
                      <a:pt x="94" y="121"/>
                      <a:pt x="96" y="119"/>
                    </a:cubicBezTo>
                    <a:cubicBezTo>
                      <a:pt x="99" y="115"/>
                      <a:pt x="100" y="111"/>
                      <a:pt x="99" y="104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0" y="96"/>
                      <a:pt x="88" y="96"/>
                      <a:pt x="86" y="96"/>
                    </a:cubicBezTo>
                    <a:cubicBezTo>
                      <a:pt x="84" y="96"/>
                      <a:pt x="83" y="96"/>
                      <a:pt x="81" y="96"/>
                    </a:cubicBezTo>
                    <a:cubicBezTo>
                      <a:pt x="79" y="97"/>
                      <a:pt x="77" y="97"/>
                      <a:pt x="74" y="98"/>
                    </a:cubicBezTo>
                    <a:cubicBezTo>
                      <a:pt x="71" y="99"/>
                      <a:pt x="69" y="99"/>
                      <a:pt x="66" y="100"/>
                    </a:cubicBezTo>
                    <a:cubicBezTo>
                      <a:pt x="63" y="101"/>
                      <a:pt x="60" y="101"/>
                      <a:pt x="58" y="101"/>
                    </a:cubicBezTo>
                    <a:cubicBezTo>
                      <a:pt x="56" y="101"/>
                      <a:pt x="55" y="101"/>
                      <a:pt x="54" y="101"/>
                    </a:cubicBezTo>
                    <a:cubicBezTo>
                      <a:pt x="53" y="100"/>
                      <a:pt x="53" y="100"/>
                      <a:pt x="53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8"/>
                      <a:pt x="51" y="98"/>
                      <a:pt x="51" y="97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49" y="91"/>
                      <a:pt x="49" y="90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1" y="85"/>
                      <a:pt x="51" y="84"/>
                      <a:pt x="52" y="84"/>
                    </a:cubicBezTo>
                    <a:cubicBezTo>
                      <a:pt x="53" y="84"/>
                      <a:pt x="54" y="84"/>
                      <a:pt x="55" y="84"/>
                    </a:cubicBezTo>
                    <a:cubicBezTo>
                      <a:pt x="60" y="84"/>
                      <a:pt x="64" y="84"/>
                      <a:pt x="68" y="83"/>
                    </a:cubicBezTo>
                    <a:cubicBezTo>
                      <a:pt x="73" y="83"/>
                      <a:pt x="77" y="82"/>
                      <a:pt x="82" y="81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8" y="66"/>
                      <a:pt x="86" y="61"/>
                      <a:pt x="85" y="56"/>
                    </a:cubicBezTo>
                    <a:cubicBezTo>
                      <a:pt x="84" y="51"/>
                      <a:pt x="82" y="45"/>
                      <a:pt x="81" y="4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2" y="43"/>
                      <a:pt x="59" y="47"/>
                      <a:pt x="56" y="51"/>
                    </a:cubicBezTo>
                    <a:cubicBezTo>
                      <a:pt x="53" y="55"/>
                      <a:pt x="50" y="59"/>
                      <a:pt x="48" y="63"/>
                    </a:cubicBezTo>
                    <a:cubicBezTo>
                      <a:pt x="48" y="63"/>
                      <a:pt x="47" y="64"/>
                      <a:pt x="47" y="65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3" y="89"/>
                      <a:pt x="33" y="90"/>
                      <a:pt x="32" y="92"/>
                    </a:cubicBezTo>
                    <a:cubicBezTo>
                      <a:pt x="32" y="92"/>
                      <a:pt x="32" y="92"/>
                      <a:pt x="32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9" y="95"/>
                      <a:pt x="28" y="97"/>
                      <a:pt x="27" y="98"/>
                    </a:cubicBezTo>
                    <a:cubicBezTo>
                      <a:pt x="27" y="100"/>
                      <a:pt x="27" y="101"/>
                      <a:pt x="27" y="102"/>
                    </a:cubicBezTo>
                    <a:cubicBezTo>
                      <a:pt x="26" y="102"/>
                      <a:pt x="26" y="102"/>
                      <a:pt x="26" y="103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3" y="109"/>
                      <a:pt x="23" y="110"/>
                    </a:cubicBezTo>
                    <a:cubicBezTo>
                      <a:pt x="22" y="111"/>
                      <a:pt x="22" y="113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7"/>
                      <a:pt x="20" y="119"/>
                      <a:pt x="19" y="121"/>
                    </a:cubicBezTo>
                    <a:cubicBezTo>
                      <a:pt x="19" y="123"/>
                      <a:pt x="18" y="125"/>
                      <a:pt x="1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4" y="129"/>
                      <a:pt x="13" y="130"/>
                      <a:pt x="11" y="132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9" y="133"/>
                      <a:pt x="8" y="133"/>
                      <a:pt x="8" y="133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7" y="133"/>
                      <a:pt x="6" y="132"/>
                      <a:pt x="5" y="131"/>
                    </a:cubicBezTo>
                    <a:cubicBezTo>
                      <a:pt x="5" y="131"/>
                      <a:pt x="3" y="130"/>
                      <a:pt x="2" y="129"/>
                    </a:cubicBezTo>
                    <a:cubicBezTo>
                      <a:pt x="2" y="128"/>
                      <a:pt x="2" y="127"/>
                      <a:pt x="2" y="126"/>
                    </a:cubicBezTo>
                    <a:cubicBezTo>
                      <a:pt x="1" y="124"/>
                      <a:pt x="1" y="122"/>
                      <a:pt x="0" y="12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" y="109"/>
                      <a:pt x="7" y="101"/>
                      <a:pt x="10" y="94"/>
                    </a:cubicBezTo>
                    <a:cubicBezTo>
                      <a:pt x="14" y="87"/>
                      <a:pt x="17" y="79"/>
                      <a:pt x="21" y="71"/>
                    </a:cubicBezTo>
                    <a:cubicBezTo>
                      <a:pt x="23" y="68"/>
                      <a:pt x="24" y="66"/>
                      <a:pt x="25" y="63"/>
                    </a:cubicBezTo>
                    <a:cubicBezTo>
                      <a:pt x="26" y="61"/>
                      <a:pt x="28" y="58"/>
                      <a:pt x="29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1" y="49"/>
                      <a:pt x="33" y="46"/>
                      <a:pt x="34" y="44"/>
                    </a:cubicBezTo>
                    <a:cubicBezTo>
                      <a:pt x="35" y="42"/>
                      <a:pt x="36" y="40"/>
                      <a:pt x="37" y="37"/>
                    </a:cubicBezTo>
                    <a:cubicBezTo>
                      <a:pt x="38" y="35"/>
                      <a:pt x="40" y="32"/>
                      <a:pt x="41" y="30"/>
                    </a:cubicBezTo>
                    <a:cubicBezTo>
                      <a:pt x="42" y="28"/>
                      <a:pt x="43" y="26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7" y="23"/>
                      <a:pt x="47" y="2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9" y="20"/>
                      <a:pt x="64" y="17"/>
                      <a:pt x="68" y="12"/>
                    </a:cubicBezTo>
                    <a:cubicBezTo>
                      <a:pt x="72" y="9"/>
                      <a:pt x="75" y="4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1"/>
                      <a:pt x="83" y="1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7" y="3"/>
                      <a:pt x="90" y="3"/>
                      <a:pt x="92" y="4"/>
                    </a:cubicBezTo>
                    <a:cubicBezTo>
                      <a:pt x="93" y="4"/>
                      <a:pt x="94" y="5"/>
                      <a:pt x="95" y="5"/>
                    </a:cubicBezTo>
                    <a:cubicBezTo>
                      <a:pt x="95" y="6"/>
                      <a:pt x="95" y="7"/>
                      <a:pt x="95" y="7"/>
                    </a:cubicBezTo>
                    <a:cubicBezTo>
                      <a:pt x="95" y="9"/>
                      <a:pt x="96" y="10"/>
                      <a:pt x="96" y="11"/>
                    </a:cubicBezTo>
                    <a:cubicBezTo>
                      <a:pt x="96" y="14"/>
                      <a:pt x="97" y="16"/>
                      <a:pt x="97" y="19"/>
                    </a:cubicBezTo>
                    <a:cubicBezTo>
                      <a:pt x="98" y="22"/>
                      <a:pt x="98" y="24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9" y="32"/>
                      <a:pt x="99" y="34"/>
                      <a:pt x="100" y="37"/>
                    </a:cubicBezTo>
                    <a:cubicBezTo>
                      <a:pt x="101" y="40"/>
                      <a:pt x="101" y="43"/>
                      <a:pt x="102" y="45"/>
                    </a:cubicBezTo>
                    <a:cubicBezTo>
                      <a:pt x="102" y="49"/>
                      <a:pt x="103" y="53"/>
                      <a:pt x="104" y="57"/>
                    </a:cubicBezTo>
                    <a:cubicBezTo>
                      <a:pt x="105" y="61"/>
                      <a:pt x="106" y="65"/>
                      <a:pt x="108" y="68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10" y="73"/>
                      <a:pt x="115" y="73"/>
                      <a:pt x="115" y="73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3"/>
                      <a:pt x="122" y="73"/>
                      <a:pt x="122" y="73"/>
                    </a:cubicBezTo>
                    <a:cubicBezTo>
                      <a:pt x="123" y="74"/>
                      <a:pt x="123" y="75"/>
                      <a:pt x="124" y="75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9" y="77"/>
                      <a:pt x="129" y="77"/>
                      <a:pt x="129" y="77"/>
                    </a:cubicBezTo>
                    <a:cubicBezTo>
                      <a:pt x="129" y="77"/>
                      <a:pt x="129" y="77"/>
                      <a:pt x="130" y="77"/>
                    </a:cubicBezTo>
                    <a:cubicBezTo>
                      <a:pt x="130" y="77"/>
                      <a:pt x="130" y="78"/>
                      <a:pt x="131" y="78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0" y="79"/>
                      <a:pt x="129" y="81"/>
                      <a:pt x="128" y="82"/>
                    </a:cubicBezTo>
                    <a:cubicBezTo>
                      <a:pt x="126" y="84"/>
                      <a:pt x="123" y="86"/>
                      <a:pt x="120" y="87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97"/>
                      <a:pt x="116" y="97"/>
                      <a:pt x="116" y="98"/>
                    </a:cubicBezTo>
                    <a:cubicBezTo>
                      <a:pt x="116" y="99"/>
                      <a:pt x="116" y="100"/>
                      <a:pt x="116" y="102"/>
                    </a:cubicBezTo>
                    <a:cubicBezTo>
                      <a:pt x="117" y="104"/>
                      <a:pt x="117" y="107"/>
                      <a:pt x="117" y="109"/>
                    </a:cubicBezTo>
                    <a:cubicBezTo>
                      <a:pt x="118" y="111"/>
                      <a:pt x="118" y="113"/>
                      <a:pt x="117" y="115"/>
                    </a:cubicBezTo>
                    <a:cubicBezTo>
                      <a:pt x="116" y="118"/>
                      <a:pt x="115" y="120"/>
                      <a:pt x="114" y="122"/>
                    </a:cubicBezTo>
                    <a:cubicBezTo>
                      <a:pt x="112" y="125"/>
                      <a:pt x="111" y="127"/>
                      <a:pt x="109" y="128"/>
                    </a:cubicBezTo>
                    <a:cubicBezTo>
                      <a:pt x="107" y="130"/>
                      <a:pt x="105" y="131"/>
                      <a:pt x="102" y="133"/>
                    </a:cubicBezTo>
                    <a:cubicBezTo>
                      <a:pt x="100" y="133"/>
                      <a:pt x="98" y="134"/>
                      <a:pt x="9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212F86F8-D2E1-4884-8795-25AC54E7C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9463" y="-1719263"/>
                <a:ext cx="276225" cy="292100"/>
              </a:xfrm>
              <a:custGeom>
                <a:avLst/>
                <a:gdLst>
                  <a:gd name="T0" fmla="*/ 35 w 124"/>
                  <a:gd name="T1" fmla="*/ 130 h 131"/>
                  <a:gd name="T2" fmla="*/ 29 w 124"/>
                  <a:gd name="T3" fmla="*/ 130 h 131"/>
                  <a:gd name="T4" fmla="*/ 21 w 124"/>
                  <a:gd name="T5" fmla="*/ 130 h 131"/>
                  <a:gd name="T6" fmla="*/ 15 w 124"/>
                  <a:gd name="T7" fmla="*/ 126 h 131"/>
                  <a:gd name="T8" fmla="*/ 9 w 124"/>
                  <a:gd name="T9" fmla="*/ 116 h 131"/>
                  <a:gd name="T10" fmla="*/ 15 w 124"/>
                  <a:gd name="T11" fmla="*/ 113 h 131"/>
                  <a:gd name="T12" fmla="*/ 1 w 124"/>
                  <a:gd name="T13" fmla="*/ 97 h 131"/>
                  <a:gd name="T14" fmla="*/ 0 w 124"/>
                  <a:gd name="T15" fmla="*/ 66 h 131"/>
                  <a:gd name="T16" fmla="*/ 5 w 124"/>
                  <a:gd name="T17" fmla="*/ 41 h 131"/>
                  <a:gd name="T18" fmla="*/ 4 w 124"/>
                  <a:gd name="T19" fmla="*/ 36 h 131"/>
                  <a:gd name="T20" fmla="*/ 7 w 124"/>
                  <a:gd name="T21" fmla="*/ 23 h 131"/>
                  <a:gd name="T22" fmla="*/ 8 w 124"/>
                  <a:gd name="T23" fmla="*/ 18 h 131"/>
                  <a:gd name="T24" fmla="*/ 13 w 124"/>
                  <a:gd name="T25" fmla="*/ 20 h 131"/>
                  <a:gd name="T26" fmla="*/ 19 w 124"/>
                  <a:gd name="T27" fmla="*/ 27 h 131"/>
                  <a:gd name="T28" fmla="*/ 24 w 124"/>
                  <a:gd name="T29" fmla="*/ 40 h 131"/>
                  <a:gd name="T30" fmla="*/ 21 w 124"/>
                  <a:gd name="T31" fmla="*/ 55 h 131"/>
                  <a:gd name="T32" fmla="*/ 20 w 124"/>
                  <a:gd name="T33" fmla="*/ 81 h 131"/>
                  <a:gd name="T34" fmla="*/ 26 w 124"/>
                  <a:gd name="T35" fmla="*/ 102 h 131"/>
                  <a:gd name="T36" fmla="*/ 38 w 124"/>
                  <a:gd name="T37" fmla="*/ 101 h 131"/>
                  <a:gd name="T38" fmla="*/ 64 w 124"/>
                  <a:gd name="T39" fmla="*/ 90 h 131"/>
                  <a:gd name="T40" fmla="*/ 85 w 124"/>
                  <a:gd name="T41" fmla="*/ 71 h 131"/>
                  <a:gd name="T42" fmla="*/ 102 w 124"/>
                  <a:gd name="T43" fmla="*/ 41 h 131"/>
                  <a:gd name="T44" fmla="*/ 108 w 124"/>
                  <a:gd name="T45" fmla="*/ 12 h 131"/>
                  <a:gd name="T46" fmla="*/ 113 w 124"/>
                  <a:gd name="T47" fmla="*/ 2 h 131"/>
                  <a:gd name="T48" fmla="*/ 112 w 124"/>
                  <a:gd name="T49" fmla="*/ 0 h 131"/>
                  <a:gd name="T50" fmla="*/ 118 w 124"/>
                  <a:gd name="T51" fmla="*/ 12 h 131"/>
                  <a:gd name="T52" fmla="*/ 123 w 124"/>
                  <a:gd name="T53" fmla="*/ 26 h 131"/>
                  <a:gd name="T54" fmla="*/ 121 w 124"/>
                  <a:gd name="T55" fmla="*/ 42 h 131"/>
                  <a:gd name="T56" fmla="*/ 119 w 124"/>
                  <a:gd name="T57" fmla="*/ 54 h 131"/>
                  <a:gd name="T58" fmla="*/ 107 w 124"/>
                  <a:gd name="T59" fmla="*/ 77 h 131"/>
                  <a:gd name="T60" fmla="*/ 104 w 124"/>
                  <a:gd name="T61" fmla="*/ 81 h 131"/>
                  <a:gd name="T62" fmla="*/ 95 w 124"/>
                  <a:gd name="T63" fmla="*/ 89 h 131"/>
                  <a:gd name="T64" fmla="*/ 89 w 124"/>
                  <a:gd name="T65" fmla="*/ 95 h 131"/>
                  <a:gd name="T66" fmla="*/ 80 w 124"/>
                  <a:gd name="T67" fmla="*/ 108 h 131"/>
                  <a:gd name="T68" fmla="*/ 56 w 124"/>
                  <a:gd name="T6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" h="131">
                    <a:moveTo>
                      <a:pt x="40" y="131"/>
                    </a:moveTo>
                    <a:cubicBezTo>
                      <a:pt x="38" y="130"/>
                      <a:pt x="36" y="130"/>
                      <a:pt x="35" y="130"/>
                    </a:cubicBezTo>
                    <a:cubicBezTo>
                      <a:pt x="33" y="130"/>
                      <a:pt x="31" y="130"/>
                      <a:pt x="29" y="13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7" y="130"/>
                      <a:pt x="25" y="130"/>
                      <a:pt x="24" y="130"/>
                    </a:cubicBezTo>
                    <a:cubicBezTo>
                      <a:pt x="23" y="130"/>
                      <a:pt x="22" y="130"/>
                      <a:pt x="21" y="130"/>
                    </a:cubicBezTo>
                    <a:cubicBezTo>
                      <a:pt x="21" y="129"/>
                      <a:pt x="20" y="128"/>
                      <a:pt x="19" y="128"/>
                    </a:cubicBezTo>
                    <a:cubicBezTo>
                      <a:pt x="17" y="127"/>
                      <a:pt x="16" y="126"/>
                      <a:pt x="15" y="126"/>
                    </a:cubicBezTo>
                    <a:cubicBezTo>
                      <a:pt x="14" y="125"/>
                      <a:pt x="13" y="125"/>
                      <a:pt x="13" y="124"/>
                    </a:cubicBezTo>
                    <a:cubicBezTo>
                      <a:pt x="12" y="122"/>
                      <a:pt x="10" y="119"/>
                      <a:pt x="9" y="116"/>
                    </a:cubicBezTo>
                    <a:cubicBezTo>
                      <a:pt x="9" y="116"/>
                      <a:pt x="9" y="116"/>
                      <a:pt x="8" y="115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" y="97"/>
                      <a:pt x="1" y="97"/>
                      <a:pt x="1" y="97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85"/>
                      <a:pt x="0" y="75"/>
                      <a:pt x="0" y="66"/>
                    </a:cubicBezTo>
                    <a:cubicBezTo>
                      <a:pt x="0" y="57"/>
                      <a:pt x="1" y="50"/>
                      <a:pt x="4" y="4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7"/>
                      <a:pt x="4" y="36"/>
                    </a:cubicBezTo>
                    <a:cubicBezTo>
                      <a:pt x="5" y="34"/>
                      <a:pt x="5" y="33"/>
                      <a:pt x="5" y="31"/>
                    </a:cubicBezTo>
                    <a:cubicBezTo>
                      <a:pt x="6" y="28"/>
                      <a:pt x="6" y="26"/>
                      <a:pt x="7" y="23"/>
                    </a:cubicBezTo>
                    <a:cubicBezTo>
                      <a:pt x="7" y="22"/>
                      <a:pt x="7" y="20"/>
                      <a:pt x="7" y="19"/>
                    </a:cubicBezTo>
                    <a:cubicBezTo>
                      <a:pt x="7" y="19"/>
                      <a:pt x="7" y="19"/>
                      <a:pt x="8" y="18"/>
                    </a:cubicBezTo>
                    <a:cubicBezTo>
                      <a:pt x="8" y="18"/>
                      <a:pt x="9" y="17"/>
                      <a:pt x="10" y="17"/>
                    </a:cubicBezTo>
                    <a:cubicBezTo>
                      <a:pt x="11" y="18"/>
                      <a:pt x="12" y="19"/>
                      <a:pt x="13" y="20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18" y="26"/>
                      <a:pt x="18" y="26"/>
                      <a:pt x="19" y="27"/>
                    </a:cubicBezTo>
                    <a:cubicBezTo>
                      <a:pt x="19" y="28"/>
                      <a:pt x="20" y="30"/>
                      <a:pt x="21" y="31"/>
                    </a:cubicBezTo>
                    <a:cubicBezTo>
                      <a:pt x="22" y="34"/>
                      <a:pt x="23" y="37"/>
                      <a:pt x="24" y="40"/>
                    </a:cubicBezTo>
                    <a:cubicBezTo>
                      <a:pt x="24" y="41"/>
                      <a:pt x="25" y="43"/>
                      <a:pt x="25" y="44"/>
                    </a:cubicBezTo>
                    <a:cubicBezTo>
                      <a:pt x="23" y="47"/>
                      <a:pt x="22" y="51"/>
                      <a:pt x="21" y="55"/>
                    </a:cubicBezTo>
                    <a:cubicBezTo>
                      <a:pt x="21" y="59"/>
                      <a:pt x="20" y="64"/>
                      <a:pt x="20" y="68"/>
                    </a:cubicBezTo>
                    <a:cubicBezTo>
                      <a:pt x="19" y="73"/>
                      <a:pt x="20" y="77"/>
                      <a:pt x="20" y="81"/>
                    </a:cubicBezTo>
                    <a:cubicBezTo>
                      <a:pt x="21" y="86"/>
                      <a:pt x="21" y="90"/>
                      <a:pt x="23" y="93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43" y="99"/>
                      <a:pt x="48" y="98"/>
                      <a:pt x="52" y="96"/>
                    </a:cubicBezTo>
                    <a:cubicBezTo>
                      <a:pt x="56" y="94"/>
                      <a:pt x="60" y="92"/>
                      <a:pt x="64" y="90"/>
                    </a:cubicBezTo>
                    <a:cubicBezTo>
                      <a:pt x="68" y="88"/>
                      <a:pt x="72" y="85"/>
                      <a:pt x="75" y="82"/>
                    </a:cubicBezTo>
                    <a:cubicBezTo>
                      <a:pt x="78" y="79"/>
                      <a:pt x="82" y="75"/>
                      <a:pt x="85" y="71"/>
                    </a:cubicBezTo>
                    <a:cubicBezTo>
                      <a:pt x="89" y="67"/>
                      <a:pt x="92" y="62"/>
                      <a:pt x="95" y="57"/>
                    </a:cubicBezTo>
                    <a:cubicBezTo>
                      <a:pt x="98" y="52"/>
                      <a:pt x="100" y="46"/>
                      <a:pt x="102" y="41"/>
                    </a:cubicBezTo>
                    <a:cubicBezTo>
                      <a:pt x="104" y="35"/>
                      <a:pt x="105" y="30"/>
                      <a:pt x="106" y="24"/>
                    </a:cubicBezTo>
                    <a:cubicBezTo>
                      <a:pt x="107" y="20"/>
                      <a:pt x="108" y="16"/>
                      <a:pt x="108" y="12"/>
                    </a:cubicBezTo>
                    <a:cubicBezTo>
                      <a:pt x="111" y="10"/>
                      <a:pt x="112" y="7"/>
                      <a:pt x="113" y="3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4" y="1"/>
                      <a:pt x="115" y="2"/>
                      <a:pt x="116" y="4"/>
                    </a:cubicBezTo>
                    <a:cubicBezTo>
                      <a:pt x="116" y="7"/>
                      <a:pt x="117" y="9"/>
                      <a:pt x="118" y="12"/>
                    </a:cubicBezTo>
                    <a:cubicBezTo>
                      <a:pt x="118" y="15"/>
                      <a:pt x="119" y="17"/>
                      <a:pt x="120" y="20"/>
                    </a:cubicBezTo>
                    <a:cubicBezTo>
                      <a:pt x="121" y="22"/>
                      <a:pt x="122" y="24"/>
                      <a:pt x="123" y="26"/>
                    </a:cubicBezTo>
                    <a:cubicBezTo>
                      <a:pt x="123" y="28"/>
                      <a:pt x="124" y="29"/>
                      <a:pt x="124" y="31"/>
                    </a:cubicBezTo>
                    <a:cubicBezTo>
                      <a:pt x="123" y="35"/>
                      <a:pt x="122" y="38"/>
                      <a:pt x="121" y="42"/>
                    </a:cubicBezTo>
                    <a:cubicBezTo>
                      <a:pt x="120" y="46"/>
                      <a:pt x="120" y="49"/>
                      <a:pt x="119" y="53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7" y="58"/>
                      <a:pt x="115" y="62"/>
                      <a:pt x="113" y="66"/>
                    </a:cubicBezTo>
                    <a:cubicBezTo>
                      <a:pt x="110" y="70"/>
                      <a:pt x="109" y="74"/>
                      <a:pt x="107" y="77"/>
                    </a:cubicBezTo>
                    <a:cubicBezTo>
                      <a:pt x="106" y="78"/>
                      <a:pt x="105" y="79"/>
                      <a:pt x="105" y="80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6" y="100"/>
                      <a:pt x="83" y="104"/>
                      <a:pt x="80" y="108"/>
                    </a:cubicBezTo>
                    <a:cubicBezTo>
                      <a:pt x="77" y="111"/>
                      <a:pt x="74" y="114"/>
                      <a:pt x="70" y="116"/>
                    </a:cubicBezTo>
                    <a:cubicBezTo>
                      <a:pt x="66" y="119"/>
                      <a:pt x="61" y="121"/>
                      <a:pt x="56" y="124"/>
                    </a:cubicBezTo>
                    <a:cubicBezTo>
                      <a:pt x="52" y="126"/>
                      <a:pt x="46" y="128"/>
                      <a:pt x="4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BDEEB4D8-0DBB-4CE5-B3FB-796D244F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350" y="-1809751"/>
                <a:ext cx="303213" cy="461963"/>
              </a:xfrm>
              <a:custGeom>
                <a:avLst/>
                <a:gdLst>
                  <a:gd name="T0" fmla="*/ 2 w 136"/>
                  <a:gd name="T1" fmla="*/ 202 h 207"/>
                  <a:gd name="T2" fmla="*/ 0 w 136"/>
                  <a:gd name="T3" fmla="*/ 191 h 207"/>
                  <a:gd name="T4" fmla="*/ 2 w 136"/>
                  <a:gd name="T5" fmla="*/ 187 h 207"/>
                  <a:gd name="T6" fmla="*/ 16 w 136"/>
                  <a:gd name="T7" fmla="*/ 140 h 207"/>
                  <a:gd name="T8" fmla="*/ 26 w 136"/>
                  <a:gd name="T9" fmla="*/ 105 h 207"/>
                  <a:gd name="T10" fmla="*/ 35 w 136"/>
                  <a:gd name="T11" fmla="*/ 73 h 207"/>
                  <a:gd name="T12" fmla="*/ 42 w 136"/>
                  <a:gd name="T13" fmla="*/ 47 h 207"/>
                  <a:gd name="T14" fmla="*/ 48 w 136"/>
                  <a:gd name="T15" fmla="*/ 18 h 207"/>
                  <a:gd name="T16" fmla="*/ 48 w 136"/>
                  <a:gd name="T17" fmla="*/ 15 h 207"/>
                  <a:gd name="T18" fmla="*/ 47 w 136"/>
                  <a:gd name="T19" fmla="*/ 9 h 207"/>
                  <a:gd name="T20" fmla="*/ 47 w 136"/>
                  <a:gd name="T21" fmla="*/ 6 h 207"/>
                  <a:gd name="T22" fmla="*/ 62 w 136"/>
                  <a:gd name="T23" fmla="*/ 4 h 207"/>
                  <a:gd name="T24" fmla="*/ 88 w 136"/>
                  <a:gd name="T25" fmla="*/ 1 h 207"/>
                  <a:gd name="T26" fmla="*/ 116 w 136"/>
                  <a:gd name="T27" fmla="*/ 1 h 207"/>
                  <a:gd name="T28" fmla="*/ 130 w 136"/>
                  <a:gd name="T29" fmla="*/ 4 h 207"/>
                  <a:gd name="T30" fmla="*/ 133 w 136"/>
                  <a:gd name="T31" fmla="*/ 11 h 207"/>
                  <a:gd name="T32" fmla="*/ 134 w 136"/>
                  <a:gd name="T33" fmla="*/ 12 h 207"/>
                  <a:gd name="T34" fmla="*/ 112 w 136"/>
                  <a:gd name="T35" fmla="*/ 15 h 207"/>
                  <a:gd name="T36" fmla="*/ 87 w 136"/>
                  <a:gd name="T37" fmla="*/ 16 h 207"/>
                  <a:gd name="T38" fmla="*/ 72 w 136"/>
                  <a:gd name="T39" fmla="*/ 17 h 207"/>
                  <a:gd name="T40" fmla="*/ 62 w 136"/>
                  <a:gd name="T41" fmla="*/ 19 h 207"/>
                  <a:gd name="T42" fmla="*/ 56 w 136"/>
                  <a:gd name="T43" fmla="*/ 44 h 207"/>
                  <a:gd name="T44" fmla="*/ 46 w 136"/>
                  <a:gd name="T45" fmla="*/ 84 h 207"/>
                  <a:gd name="T46" fmla="*/ 39 w 136"/>
                  <a:gd name="T47" fmla="*/ 116 h 207"/>
                  <a:gd name="T48" fmla="*/ 32 w 136"/>
                  <a:gd name="T49" fmla="*/ 140 h 207"/>
                  <a:gd name="T50" fmla="*/ 25 w 136"/>
                  <a:gd name="T51" fmla="*/ 164 h 207"/>
                  <a:gd name="T52" fmla="*/ 16 w 136"/>
                  <a:gd name="T53" fmla="*/ 191 h 207"/>
                  <a:gd name="T54" fmla="*/ 39 w 136"/>
                  <a:gd name="T55" fmla="*/ 187 h 207"/>
                  <a:gd name="T56" fmla="*/ 69 w 136"/>
                  <a:gd name="T57" fmla="*/ 186 h 207"/>
                  <a:gd name="T58" fmla="*/ 75 w 136"/>
                  <a:gd name="T59" fmla="*/ 190 h 207"/>
                  <a:gd name="T60" fmla="*/ 79 w 136"/>
                  <a:gd name="T61" fmla="*/ 194 h 207"/>
                  <a:gd name="T62" fmla="*/ 75 w 136"/>
                  <a:gd name="T63" fmla="*/ 197 h 207"/>
                  <a:gd name="T64" fmla="*/ 70 w 136"/>
                  <a:gd name="T65" fmla="*/ 198 h 207"/>
                  <a:gd name="T66" fmla="*/ 55 w 136"/>
                  <a:gd name="T67" fmla="*/ 199 h 207"/>
                  <a:gd name="T68" fmla="*/ 44 w 136"/>
                  <a:gd name="T69" fmla="*/ 200 h 207"/>
                  <a:gd name="T70" fmla="*/ 27 w 136"/>
                  <a:gd name="T71" fmla="*/ 202 h 207"/>
                  <a:gd name="T72" fmla="*/ 5 w 136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6" h="207">
                    <a:moveTo>
                      <a:pt x="4" y="206"/>
                    </a:moveTo>
                    <a:cubicBezTo>
                      <a:pt x="4" y="205"/>
                      <a:pt x="3" y="203"/>
                      <a:pt x="2" y="202"/>
                    </a:cubicBezTo>
                    <a:cubicBezTo>
                      <a:pt x="2" y="200"/>
                      <a:pt x="1" y="198"/>
                      <a:pt x="1" y="196"/>
                    </a:cubicBezTo>
                    <a:cubicBezTo>
                      <a:pt x="0" y="194"/>
                      <a:pt x="0" y="193"/>
                      <a:pt x="0" y="191"/>
                    </a:cubicBezTo>
                    <a:cubicBezTo>
                      <a:pt x="0" y="191"/>
                      <a:pt x="2" y="190"/>
                      <a:pt x="2" y="190"/>
                    </a:cubicBezTo>
                    <a:cubicBezTo>
                      <a:pt x="2" y="187"/>
                      <a:pt x="2" y="187"/>
                      <a:pt x="2" y="187"/>
                    </a:cubicBezTo>
                    <a:cubicBezTo>
                      <a:pt x="4" y="180"/>
                      <a:pt x="6" y="172"/>
                      <a:pt x="9" y="164"/>
                    </a:cubicBezTo>
                    <a:cubicBezTo>
                      <a:pt x="12" y="156"/>
                      <a:pt x="14" y="148"/>
                      <a:pt x="16" y="140"/>
                    </a:cubicBezTo>
                    <a:cubicBezTo>
                      <a:pt x="18" y="134"/>
                      <a:pt x="20" y="128"/>
                      <a:pt x="21" y="122"/>
                    </a:cubicBezTo>
                    <a:cubicBezTo>
                      <a:pt x="23" y="116"/>
                      <a:pt x="25" y="111"/>
                      <a:pt x="26" y="105"/>
                    </a:cubicBezTo>
                    <a:cubicBezTo>
                      <a:pt x="28" y="100"/>
                      <a:pt x="29" y="95"/>
                      <a:pt x="30" y="89"/>
                    </a:cubicBezTo>
                    <a:cubicBezTo>
                      <a:pt x="32" y="84"/>
                      <a:pt x="33" y="78"/>
                      <a:pt x="35" y="73"/>
                    </a:cubicBezTo>
                    <a:cubicBezTo>
                      <a:pt x="36" y="68"/>
                      <a:pt x="37" y="64"/>
                      <a:pt x="38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3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7" y="9"/>
                    </a:cubicBezTo>
                    <a:cubicBezTo>
                      <a:pt x="47" y="8"/>
                      <a:pt x="47" y="7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55" y="5"/>
                      <a:pt x="55" y="5"/>
                    </a:cubicBezTo>
                    <a:cubicBezTo>
                      <a:pt x="57" y="5"/>
                      <a:pt x="60" y="4"/>
                      <a:pt x="62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5" y="2"/>
                      <a:pt x="82" y="2"/>
                      <a:pt x="88" y="1"/>
                    </a:cubicBezTo>
                    <a:cubicBezTo>
                      <a:pt x="95" y="1"/>
                      <a:pt x="101" y="1"/>
                      <a:pt x="107" y="0"/>
                    </a:cubicBezTo>
                    <a:cubicBezTo>
                      <a:pt x="110" y="1"/>
                      <a:pt x="113" y="1"/>
                      <a:pt x="116" y="1"/>
                    </a:cubicBezTo>
                    <a:cubicBezTo>
                      <a:pt x="119" y="2"/>
                      <a:pt x="122" y="2"/>
                      <a:pt x="124" y="2"/>
                    </a:cubicBezTo>
                    <a:cubicBezTo>
                      <a:pt x="126" y="2"/>
                      <a:pt x="128" y="3"/>
                      <a:pt x="130" y="4"/>
                    </a:cubicBezTo>
                    <a:cubicBezTo>
                      <a:pt x="130" y="4"/>
                      <a:pt x="131" y="5"/>
                      <a:pt x="131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6" y="11"/>
                      <a:pt x="136" y="11"/>
                      <a:pt x="136" y="11"/>
                    </a:cubicBezTo>
                    <a:cubicBezTo>
                      <a:pt x="136" y="12"/>
                      <a:pt x="135" y="12"/>
                      <a:pt x="134" y="12"/>
                    </a:cubicBezTo>
                    <a:cubicBezTo>
                      <a:pt x="131" y="13"/>
                      <a:pt x="128" y="13"/>
                      <a:pt x="124" y="14"/>
                    </a:cubicBezTo>
                    <a:cubicBezTo>
                      <a:pt x="120" y="14"/>
                      <a:pt x="116" y="15"/>
                      <a:pt x="112" y="15"/>
                    </a:cubicBezTo>
                    <a:cubicBezTo>
                      <a:pt x="108" y="15"/>
                      <a:pt x="103" y="16"/>
                      <a:pt x="99" y="16"/>
                    </a:cubicBezTo>
                    <a:cubicBezTo>
                      <a:pt x="95" y="16"/>
                      <a:pt x="91" y="16"/>
                      <a:pt x="87" y="16"/>
                    </a:cubicBezTo>
                    <a:cubicBezTo>
                      <a:pt x="84" y="16"/>
                      <a:pt x="80" y="16"/>
                      <a:pt x="78" y="17"/>
                    </a:cubicBezTo>
                    <a:cubicBezTo>
                      <a:pt x="76" y="17"/>
                      <a:pt x="74" y="17"/>
                      <a:pt x="72" y="17"/>
                    </a:cubicBezTo>
                    <a:cubicBezTo>
                      <a:pt x="71" y="18"/>
                      <a:pt x="69" y="18"/>
                      <a:pt x="67" y="18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9" y="30"/>
                      <a:pt x="58" y="37"/>
                      <a:pt x="56" y="44"/>
                    </a:cubicBezTo>
                    <a:cubicBezTo>
                      <a:pt x="55" y="50"/>
                      <a:pt x="53" y="57"/>
                      <a:pt x="51" y="64"/>
                    </a:cubicBezTo>
                    <a:cubicBezTo>
                      <a:pt x="50" y="71"/>
                      <a:pt x="48" y="78"/>
                      <a:pt x="46" y="84"/>
                    </a:cubicBezTo>
                    <a:cubicBezTo>
                      <a:pt x="45" y="91"/>
                      <a:pt x="43" y="96"/>
                      <a:pt x="42" y="102"/>
                    </a:cubicBezTo>
                    <a:cubicBezTo>
                      <a:pt x="41" y="107"/>
                      <a:pt x="39" y="112"/>
                      <a:pt x="39" y="116"/>
                    </a:cubicBezTo>
                    <a:cubicBezTo>
                      <a:pt x="38" y="120"/>
                      <a:pt x="37" y="122"/>
                      <a:pt x="37" y="124"/>
                    </a:cubicBezTo>
                    <a:cubicBezTo>
                      <a:pt x="35" y="130"/>
                      <a:pt x="34" y="135"/>
                      <a:pt x="32" y="140"/>
                    </a:cubicBezTo>
                    <a:cubicBezTo>
                      <a:pt x="31" y="144"/>
                      <a:pt x="29" y="149"/>
                      <a:pt x="28" y="153"/>
                    </a:cubicBezTo>
                    <a:cubicBezTo>
                      <a:pt x="27" y="157"/>
                      <a:pt x="26" y="161"/>
                      <a:pt x="25" y="164"/>
                    </a:cubicBezTo>
                    <a:cubicBezTo>
                      <a:pt x="24" y="168"/>
                      <a:pt x="22" y="173"/>
                      <a:pt x="20" y="178"/>
                    </a:cubicBezTo>
                    <a:cubicBezTo>
                      <a:pt x="16" y="191"/>
                      <a:pt x="16" y="191"/>
                      <a:pt x="16" y="191"/>
                    </a:cubicBezTo>
                    <a:cubicBezTo>
                      <a:pt x="29" y="188"/>
                      <a:pt x="29" y="188"/>
                      <a:pt x="29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2" y="187"/>
                      <a:pt x="46" y="187"/>
                      <a:pt x="52" y="187"/>
                    </a:cubicBezTo>
                    <a:cubicBezTo>
                      <a:pt x="57" y="186"/>
                      <a:pt x="63" y="186"/>
                      <a:pt x="69" y="186"/>
                    </a:cubicBezTo>
                    <a:cubicBezTo>
                      <a:pt x="70" y="187"/>
                      <a:pt x="71" y="187"/>
                      <a:pt x="71" y="188"/>
                    </a:cubicBezTo>
                    <a:cubicBezTo>
                      <a:pt x="72" y="188"/>
                      <a:pt x="73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4"/>
                      <a:pt x="79" y="194"/>
                      <a:pt x="79" y="194"/>
                    </a:cubicBezTo>
                    <a:cubicBezTo>
                      <a:pt x="79" y="194"/>
                      <a:pt x="79" y="195"/>
                      <a:pt x="79" y="195"/>
                    </a:cubicBezTo>
                    <a:cubicBezTo>
                      <a:pt x="77" y="195"/>
                      <a:pt x="76" y="196"/>
                      <a:pt x="75" y="197"/>
                    </a:cubicBezTo>
                    <a:cubicBezTo>
                      <a:pt x="74" y="197"/>
                      <a:pt x="74" y="198"/>
                      <a:pt x="74" y="198"/>
                    </a:cubicBezTo>
                    <a:cubicBezTo>
                      <a:pt x="73" y="198"/>
                      <a:pt x="72" y="198"/>
                      <a:pt x="70" y="198"/>
                    </a:cubicBezTo>
                    <a:cubicBezTo>
                      <a:pt x="69" y="198"/>
                      <a:pt x="67" y="198"/>
                      <a:pt x="65" y="198"/>
                    </a:cubicBezTo>
                    <a:cubicBezTo>
                      <a:pt x="61" y="198"/>
                      <a:pt x="58" y="199"/>
                      <a:pt x="55" y="199"/>
                    </a:cubicBezTo>
                    <a:cubicBezTo>
                      <a:pt x="54" y="199"/>
                      <a:pt x="52" y="200"/>
                      <a:pt x="51" y="200"/>
                    </a:cubicBezTo>
                    <a:cubicBezTo>
                      <a:pt x="49" y="200"/>
                      <a:pt x="47" y="200"/>
                      <a:pt x="44" y="200"/>
                    </a:cubicBezTo>
                    <a:cubicBezTo>
                      <a:pt x="43" y="200"/>
                      <a:pt x="42" y="200"/>
                      <a:pt x="41" y="200"/>
                    </a:cubicBezTo>
                    <a:cubicBezTo>
                      <a:pt x="37" y="200"/>
                      <a:pt x="32" y="201"/>
                      <a:pt x="27" y="202"/>
                    </a:cubicBezTo>
                    <a:cubicBezTo>
                      <a:pt x="23" y="203"/>
                      <a:pt x="18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4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44474487-E9A8-4975-9514-57952195D5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53675" y="-1673226"/>
                <a:ext cx="236538" cy="254000"/>
              </a:xfrm>
              <a:custGeom>
                <a:avLst/>
                <a:gdLst>
                  <a:gd name="T0" fmla="*/ 34 w 106"/>
                  <a:gd name="T1" fmla="*/ 113 h 114"/>
                  <a:gd name="T2" fmla="*/ 31 w 106"/>
                  <a:gd name="T3" fmla="*/ 113 h 114"/>
                  <a:gd name="T4" fmla="*/ 20 w 106"/>
                  <a:gd name="T5" fmla="*/ 113 h 114"/>
                  <a:gd name="T6" fmla="*/ 6 w 106"/>
                  <a:gd name="T7" fmla="*/ 102 h 114"/>
                  <a:gd name="T8" fmla="*/ 2 w 106"/>
                  <a:gd name="T9" fmla="*/ 77 h 114"/>
                  <a:gd name="T10" fmla="*/ 18 w 106"/>
                  <a:gd name="T11" fmla="*/ 48 h 114"/>
                  <a:gd name="T12" fmla="*/ 30 w 106"/>
                  <a:gd name="T13" fmla="*/ 36 h 114"/>
                  <a:gd name="T14" fmla="*/ 35 w 106"/>
                  <a:gd name="T15" fmla="*/ 32 h 114"/>
                  <a:gd name="T16" fmla="*/ 37 w 106"/>
                  <a:gd name="T17" fmla="*/ 28 h 114"/>
                  <a:gd name="T18" fmla="*/ 45 w 106"/>
                  <a:gd name="T19" fmla="*/ 22 h 114"/>
                  <a:gd name="T20" fmla="*/ 50 w 106"/>
                  <a:gd name="T21" fmla="*/ 18 h 114"/>
                  <a:gd name="T22" fmla="*/ 56 w 106"/>
                  <a:gd name="T23" fmla="*/ 13 h 114"/>
                  <a:gd name="T24" fmla="*/ 62 w 106"/>
                  <a:gd name="T25" fmla="*/ 7 h 114"/>
                  <a:gd name="T26" fmla="*/ 69 w 106"/>
                  <a:gd name="T27" fmla="*/ 6 h 114"/>
                  <a:gd name="T28" fmla="*/ 73 w 106"/>
                  <a:gd name="T29" fmla="*/ 0 h 114"/>
                  <a:gd name="T30" fmla="*/ 77 w 106"/>
                  <a:gd name="T31" fmla="*/ 4 h 114"/>
                  <a:gd name="T32" fmla="*/ 81 w 106"/>
                  <a:gd name="T33" fmla="*/ 8 h 114"/>
                  <a:gd name="T34" fmla="*/ 86 w 106"/>
                  <a:gd name="T35" fmla="*/ 13 h 114"/>
                  <a:gd name="T36" fmla="*/ 83 w 106"/>
                  <a:gd name="T37" fmla="*/ 14 h 114"/>
                  <a:gd name="T38" fmla="*/ 83 w 106"/>
                  <a:gd name="T39" fmla="*/ 23 h 114"/>
                  <a:gd name="T40" fmla="*/ 85 w 106"/>
                  <a:gd name="T41" fmla="*/ 29 h 114"/>
                  <a:gd name="T42" fmla="*/ 101 w 106"/>
                  <a:gd name="T43" fmla="*/ 61 h 114"/>
                  <a:gd name="T44" fmla="*/ 104 w 106"/>
                  <a:gd name="T45" fmla="*/ 71 h 114"/>
                  <a:gd name="T46" fmla="*/ 106 w 106"/>
                  <a:gd name="T47" fmla="*/ 78 h 114"/>
                  <a:gd name="T48" fmla="*/ 105 w 106"/>
                  <a:gd name="T49" fmla="*/ 86 h 114"/>
                  <a:gd name="T50" fmla="*/ 102 w 106"/>
                  <a:gd name="T51" fmla="*/ 91 h 114"/>
                  <a:gd name="T52" fmla="*/ 100 w 106"/>
                  <a:gd name="T53" fmla="*/ 93 h 114"/>
                  <a:gd name="T54" fmla="*/ 87 w 106"/>
                  <a:gd name="T55" fmla="*/ 102 h 114"/>
                  <a:gd name="T56" fmla="*/ 78 w 106"/>
                  <a:gd name="T57" fmla="*/ 105 h 114"/>
                  <a:gd name="T58" fmla="*/ 73 w 106"/>
                  <a:gd name="T59" fmla="*/ 107 h 114"/>
                  <a:gd name="T60" fmla="*/ 62 w 106"/>
                  <a:gd name="T61" fmla="*/ 111 h 114"/>
                  <a:gd name="T62" fmla="*/ 58 w 106"/>
                  <a:gd name="T63" fmla="*/ 111 h 114"/>
                  <a:gd name="T64" fmla="*/ 55 w 106"/>
                  <a:gd name="T65" fmla="*/ 112 h 114"/>
                  <a:gd name="T66" fmla="*/ 42 w 106"/>
                  <a:gd name="T67" fmla="*/ 114 h 114"/>
                  <a:gd name="T68" fmla="*/ 27 w 106"/>
                  <a:gd name="T69" fmla="*/ 56 h 114"/>
                  <a:gd name="T70" fmla="*/ 19 w 106"/>
                  <a:gd name="T71" fmla="*/ 68 h 114"/>
                  <a:gd name="T72" fmla="*/ 12 w 106"/>
                  <a:gd name="T73" fmla="*/ 88 h 114"/>
                  <a:gd name="T74" fmla="*/ 15 w 106"/>
                  <a:gd name="T75" fmla="*/ 95 h 114"/>
                  <a:gd name="T76" fmla="*/ 34 w 106"/>
                  <a:gd name="T77" fmla="*/ 100 h 114"/>
                  <a:gd name="T78" fmla="*/ 49 w 106"/>
                  <a:gd name="T79" fmla="*/ 99 h 114"/>
                  <a:gd name="T80" fmla="*/ 57 w 106"/>
                  <a:gd name="T81" fmla="*/ 98 h 114"/>
                  <a:gd name="T82" fmla="*/ 75 w 106"/>
                  <a:gd name="T83" fmla="*/ 91 h 114"/>
                  <a:gd name="T84" fmla="*/ 90 w 106"/>
                  <a:gd name="T85" fmla="*/ 83 h 114"/>
                  <a:gd name="T86" fmla="*/ 92 w 106"/>
                  <a:gd name="T87" fmla="*/ 79 h 114"/>
                  <a:gd name="T88" fmla="*/ 96 w 106"/>
                  <a:gd name="T89" fmla="*/ 68 h 114"/>
                  <a:gd name="T90" fmla="*/ 94 w 106"/>
                  <a:gd name="T91" fmla="*/ 62 h 114"/>
                  <a:gd name="T92" fmla="*/ 86 w 106"/>
                  <a:gd name="T93" fmla="*/ 47 h 114"/>
                  <a:gd name="T94" fmla="*/ 70 w 106"/>
                  <a:gd name="T95" fmla="*/ 21 h 114"/>
                  <a:gd name="T96" fmla="*/ 63 w 106"/>
                  <a:gd name="T97" fmla="*/ 23 h 114"/>
                  <a:gd name="T98" fmla="*/ 59 w 106"/>
                  <a:gd name="T99" fmla="*/ 29 h 114"/>
                  <a:gd name="T100" fmla="*/ 42 w 106"/>
                  <a:gd name="T101" fmla="*/ 42 h 114"/>
                  <a:gd name="T102" fmla="*/ 28 w 106"/>
                  <a:gd name="T103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42" y="114"/>
                    </a:moveTo>
                    <a:cubicBezTo>
                      <a:pt x="39" y="114"/>
                      <a:pt x="37" y="114"/>
                      <a:pt x="34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29" y="113"/>
                      <a:pt x="28" y="114"/>
                      <a:pt x="26" y="114"/>
                    </a:cubicBezTo>
                    <a:cubicBezTo>
                      <a:pt x="24" y="114"/>
                      <a:pt x="22" y="113"/>
                      <a:pt x="20" y="113"/>
                    </a:cubicBezTo>
                    <a:cubicBezTo>
                      <a:pt x="17" y="112"/>
                      <a:pt x="15" y="111"/>
                      <a:pt x="12" y="109"/>
                    </a:cubicBezTo>
                    <a:cubicBezTo>
                      <a:pt x="10" y="107"/>
                      <a:pt x="7" y="105"/>
                      <a:pt x="6" y="102"/>
                    </a:cubicBezTo>
                    <a:cubicBezTo>
                      <a:pt x="4" y="100"/>
                      <a:pt x="2" y="97"/>
                      <a:pt x="1" y="94"/>
                    </a:cubicBezTo>
                    <a:cubicBezTo>
                      <a:pt x="0" y="88"/>
                      <a:pt x="1" y="82"/>
                      <a:pt x="2" y="77"/>
                    </a:cubicBezTo>
                    <a:cubicBezTo>
                      <a:pt x="3" y="72"/>
                      <a:pt x="5" y="66"/>
                      <a:pt x="8" y="62"/>
                    </a:cubicBezTo>
                    <a:cubicBezTo>
                      <a:pt x="11" y="57"/>
                      <a:pt x="14" y="52"/>
                      <a:pt x="18" y="48"/>
                    </a:cubicBezTo>
                    <a:cubicBezTo>
                      <a:pt x="21" y="45"/>
                      <a:pt x="24" y="41"/>
                      <a:pt x="27" y="37"/>
                    </a:cubicBezTo>
                    <a:cubicBezTo>
                      <a:pt x="28" y="37"/>
                      <a:pt x="29" y="37"/>
                      <a:pt x="30" y="36"/>
                    </a:cubicBezTo>
                    <a:cubicBezTo>
                      <a:pt x="31" y="35"/>
                      <a:pt x="32" y="34"/>
                      <a:pt x="33" y="33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9" y="27"/>
                      <a:pt x="41" y="25"/>
                      <a:pt x="43" y="23"/>
                    </a:cubicBezTo>
                    <a:cubicBezTo>
                      <a:pt x="44" y="23"/>
                      <a:pt x="45" y="22"/>
                      <a:pt x="45" y="22"/>
                    </a:cubicBezTo>
                    <a:cubicBezTo>
                      <a:pt x="46" y="21"/>
                      <a:pt x="48" y="20"/>
                      <a:pt x="49" y="19"/>
                    </a:cubicBezTo>
                    <a:cubicBezTo>
                      <a:pt x="49" y="19"/>
                      <a:pt x="50" y="18"/>
                      <a:pt x="50" y="18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8" y="12"/>
                      <a:pt x="59" y="10"/>
                      <a:pt x="60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3" y="7"/>
                      <a:pt x="64" y="6"/>
                      <a:pt x="66" y="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2" y="1"/>
                      <a:pt x="72" y="0"/>
                      <a:pt x="73" y="0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2"/>
                      <a:pt x="76" y="3"/>
                      <a:pt x="77" y="4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1" y="7"/>
                      <a:pt x="81" y="7"/>
                      <a:pt x="81" y="8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5" y="13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20"/>
                      <a:pt x="82" y="21"/>
                      <a:pt x="83" y="23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8" y="34"/>
                      <a:pt x="91" y="39"/>
                      <a:pt x="93" y="45"/>
                    </a:cubicBezTo>
                    <a:cubicBezTo>
                      <a:pt x="96" y="50"/>
                      <a:pt x="98" y="55"/>
                      <a:pt x="101" y="61"/>
                    </a:cubicBezTo>
                    <a:cubicBezTo>
                      <a:pt x="101" y="62"/>
                      <a:pt x="102" y="64"/>
                      <a:pt x="102" y="65"/>
                    </a:cubicBezTo>
                    <a:cubicBezTo>
                      <a:pt x="102" y="67"/>
                      <a:pt x="103" y="69"/>
                      <a:pt x="104" y="71"/>
                    </a:cubicBezTo>
                    <a:cubicBezTo>
                      <a:pt x="104" y="72"/>
                      <a:pt x="105" y="73"/>
                      <a:pt x="105" y="74"/>
                    </a:cubicBezTo>
                    <a:cubicBezTo>
                      <a:pt x="106" y="76"/>
                      <a:pt x="106" y="77"/>
                      <a:pt x="106" y="78"/>
                    </a:cubicBezTo>
                    <a:cubicBezTo>
                      <a:pt x="106" y="79"/>
                      <a:pt x="106" y="80"/>
                      <a:pt x="106" y="81"/>
                    </a:cubicBezTo>
                    <a:cubicBezTo>
                      <a:pt x="106" y="83"/>
                      <a:pt x="106" y="85"/>
                      <a:pt x="105" y="86"/>
                    </a:cubicBezTo>
                    <a:cubicBezTo>
                      <a:pt x="105" y="88"/>
                      <a:pt x="104" y="89"/>
                      <a:pt x="103" y="90"/>
                    </a:cubicBezTo>
                    <a:cubicBezTo>
                      <a:pt x="103" y="91"/>
                      <a:pt x="103" y="91"/>
                      <a:pt x="102" y="91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99" y="95"/>
                      <a:pt x="97" y="96"/>
                      <a:pt x="96" y="97"/>
                    </a:cubicBezTo>
                    <a:cubicBezTo>
                      <a:pt x="93" y="98"/>
                      <a:pt x="90" y="100"/>
                      <a:pt x="87" y="102"/>
                    </a:cubicBezTo>
                    <a:cubicBezTo>
                      <a:pt x="86" y="103"/>
                      <a:pt x="86" y="103"/>
                      <a:pt x="85" y="103"/>
                    </a:cubicBezTo>
                    <a:cubicBezTo>
                      <a:pt x="83" y="104"/>
                      <a:pt x="78" y="105"/>
                      <a:pt x="78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6" y="106"/>
                      <a:pt x="74" y="107"/>
                      <a:pt x="73" y="107"/>
                    </a:cubicBezTo>
                    <a:cubicBezTo>
                      <a:pt x="71" y="108"/>
                      <a:pt x="69" y="109"/>
                      <a:pt x="67" y="110"/>
                    </a:cubicBezTo>
                    <a:cubicBezTo>
                      <a:pt x="65" y="110"/>
                      <a:pt x="64" y="111"/>
                      <a:pt x="62" y="111"/>
                    </a:cubicBezTo>
                    <a:cubicBezTo>
                      <a:pt x="61" y="111"/>
                      <a:pt x="60" y="111"/>
                      <a:pt x="59" y="111"/>
                    </a:cubicBezTo>
                    <a:cubicBezTo>
                      <a:pt x="59" y="111"/>
                      <a:pt x="58" y="111"/>
                      <a:pt x="58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1" y="113"/>
                      <a:pt x="48" y="114"/>
                      <a:pt x="44" y="114"/>
                    </a:cubicBezTo>
                    <a:cubicBezTo>
                      <a:pt x="44" y="114"/>
                      <a:pt x="43" y="114"/>
                      <a:pt x="42" y="114"/>
                    </a:cubicBezTo>
                    <a:close/>
                    <a:moveTo>
                      <a:pt x="28" y="53"/>
                    </a:moveTo>
                    <a:cubicBezTo>
                      <a:pt x="27" y="56"/>
                      <a:pt x="27" y="56"/>
                      <a:pt x="27" y="56"/>
                    </a:cubicBezTo>
                    <a:cubicBezTo>
                      <a:pt x="26" y="58"/>
                      <a:pt x="25" y="60"/>
                      <a:pt x="24" y="62"/>
                    </a:cubicBezTo>
                    <a:cubicBezTo>
                      <a:pt x="22" y="64"/>
                      <a:pt x="21" y="66"/>
                      <a:pt x="19" y="68"/>
                    </a:cubicBezTo>
                    <a:cubicBezTo>
                      <a:pt x="17" y="71"/>
                      <a:pt x="16" y="74"/>
                      <a:pt x="14" y="77"/>
                    </a:cubicBezTo>
                    <a:cubicBezTo>
                      <a:pt x="13" y="80"/>
                      <a:pt x="12" y="84"/>
                      <a:pt x="12" y="88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18" y="97"/>
                      <a:pt x="22" y="99"/>
                      <a:pt x="27" y="100"/>
                    </a:cubicBezTo>
                    <a:cubicBezTo>
                      <a:pt x="29" y="100"/>
                      <a:pt x="32" y="100"/>
                      <a:pt x="34" y="100"/>
                    </a:cubicBezTo>
                    <a:cubicBezTo>
                      <a:pt x="35" y="100"/>
                      <a:pt x="37" y="100"/>
                      <a:pt x="38" y="100"/>
                    </a:cubicBezTo>
                    <a:cubicBezTo>
                      <a:pt x="42" y="100"/>
                      <a:pt x="46" y="99"/>
                      <a:pt x="49" y="99"/>
                    </a:cubicBezTo>
                    <a:cubicBezTo>
                      <a:pt x="52" y="98"/>
                      <a:pt x="54" y="98"/>
                      <a:pt x="56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65" y="96"/>
                      <a:pt x="70" y="94"/>
                      <a:pt x="75" y="91"/>
                    </a:cubicBezTo>
                    <a:cubicBezTo>
                      <a:pt x="79" y="89"/>
                      <a:pt x="83" y="87"/>
                      <a:pt x="87" y="8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2" y="80"/>
                      <a:pt x="92" y="79"/>
                      <a:pt x="92" y="79"/>
                    </a:cubicBezTo>
                    <a:cubicBezTo>
                      <a:pt x="94" y="77"/>
                      <a:pt x="95" y="74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68"/>
                      <a:pt x="94" y="65"/>
                      <a:pt x="94" y="65"/>
                    </a:cubicBezTo>
                    <a:cubicBezTo>
                      <a:pt x="94" y="65"/>
                      <a:pt x="94" y="62"/>
                      <a:pt x="94" y="62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0" y="56"/>
                      <a:pt x="88" y="52"/>
                      <a:pt x="86" y="47"/>
                    </a:cubicBezTo>
                    <a:cubicBezTo>
                      <a:pt x="83" y="42"/>
                      <a:pt x="81" y="37"/>
                      <a:pt x="78" y="33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0" y="36"/>
                      <a:pt x="46" y="39"/>
                      <a:pt x="42" y="42"/>
                    </a:cubicBezTo>
                    <a:cubicBezTo>
                      <a:pt x="38" y="45"/>
                      <a:pt x="35" y="48"/>
                      <a:pt x="32" y="52"/>
                    </a:cubicBezTo>
                    <a:cubicBezTo>
                      <a:pt x="32" y="52"/>
                      <a:pt x="28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88990977-4F04-48AF-B5B4-CF7692D88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6563" y="-1811338"/>
                <a:ext cx="285750" cy="463550"/>
              </a:xfrm>
              <a:custGeom>
                <a:avLst/>
                <a:gdLst>
                  <a:gd name="T0" fmla="*/ 2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29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2 h 208"/>
                  <a:gd name="T16" fmla="*/ 78 w 128"/>
                  <a:gd name="T17" fmla="*/ 148 h 208"/>
                  <a:gd name="T18" fmla="*/ 88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0 w 128"/>
                  <a:gd name="T25" fmla="*/ 26 h 208"/>
                  <a:gd name="T26" fmla="*/ 103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3 w 128"/>
                  <a:gd name="T33" fmla="*/ 21 h 208"/>
                  <a:gd name="T34" fmla="*/ 51 w 128"/>
                  <a:gd name="T35" fmla="*/ 17 h 208"/>
                  <a:gd name="T36" fmla="*/ 50 w 128"/>
                  <a:gd name="T37" fmla="*/ 9 h 208"/>
                  <a:gd name="T38" fmla="*/ 49 w 128"/>
                  <a:gd name="T39" fmla="*/ 5 h 208"/>
                  <a:gd name="T40" fmla="*/ 62 w 128"/>
                  <a:gd name="T41" fmla="*/ 4 h 208"/>
                  <a:gd name="T42" fmla="*/ 85 w 128"/>
                  <a:gd name="T43" fmla="*/ 1 h 208"/>
                  <a:gd name="T44" fmla="*/ 110 w 128"/>
                  <a:gd name="T45" fmla="*/ 1 h 208"/>
                  <a:gd name="T46" fmla="*/ 122 w 128"/>
                  <a:gd name="T47" fmla="*/ 3 h 208"/>
                  <a:gd name="T48" fmla="*/ 122 w 128"/>
                  <a:gd name="T49" fmla="*/ 5 h 208"/>
                  <a:gd name="T50" fmla="*/ 128 w 128"/>
                  <a:gd name="T51" fmla="*/ 11 h 208"/>
                  <a:gd name="T52" fmla="*/ 123 w 128"/>
                  <a:gd name="T53" fmla="*/ 33 h 208"/>
                  <a:gd name="T54" fmla="*/ 112 w 128"/>
                  <a:gd name="T55" fmla="*/ 80 h 208"/>
                  <a:gd name="T56" fmla="*/ 101 w 128"/>
                  <a:gd name="T57" fmla="*/ 121 h 208"/>
                  <a:gd name="T58" fmla="*/ 94 w 128"/>
                  <a:gd name="T59" fmla="*/ 149 h 208"/>
                  <a:gd name="T60" fmla="*/ 80 w 128"/>
                  <a:gd name="T61" fmla="*/ 191 h 208"/>
                  <a:gd name="T62" fmla="*/ 80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1 w 128"/>
                  <a:gd name="T71" fmla="*/ 201 h 208"/>
                  <a:gd name="T72" fmla="*/ 41 w 128"/>
                  <a:gd name="T73" fmla="*/ 201 h 208"/>
                  <a:gd name="T74" fmla="*/ 14 w 128"/>
                  <a:gd name="T75" fmla="*/ 206 h 208"/>
                  <a:gd name="T76" fmla="*/ 4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4" y="207"/>
                    </a:moveTo>
                    <a:cubicBezTo>
                      <a:pt x="4" y="206"/>
                      <a:pt x="3" y="204"/>
                      <a:pt x="2" y="203"/>
                    </a:cubicBezTo>
                    <a:cubicBezTo>
                      <a:pt x="2" y="201"/>
                      <a:pt x="1" y="199"/>
                      <a:pt x="1" y="197"/>
                    </a:cubicBezTo>
                    <a:cubicBezTo>
                      <a:pt x="0" y="196"/>
                      <a:pt x="0" y="195"/>
                      <a:pt x="0" y="193"/>
                    </a:cubicBezTo>
                    <a:cubicBezTo>
                      <a:pt x="2" y="193"/>
                      <a:pt x="3" y="193"/>
                      <a:pt x="5" y="193"/>
                    </a:cubicBezTo>
                    <a:cubicBezTo>
                      <a:pt x="7" y="193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1"/>
                      <a:pt x="23" y="190"/>
                      <a:pt x="26" y="19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0" y="189"/>
                      <a:pt x="30" y="189"/>
                      <a:pt x="32" y="189"/>
                    </a:cubicBezTo>
                    <a:cubicBezTo>
                      <a:pt x="34" y="189"/>
                      <a:pt x="37" y="188"/>
                      <a:pt x="40" y="188"/>
                    </a:cubicBezTo>
                    <a:cubicBezTo>
                      <a:pt x="43" y="188"/>
                      <a:pt x="46" y="188"/>
                      <a:pt x="50" y="188"/>
                    </a:cubicBezTo>
                    <a:cubicBezTo>
                      <a:pt x="53" y="187"/>
                      <a:pt x="57" y="187"/>
                      <a:pt x="60" y="187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9" y="176"/>
                      <a:pt x="71" y="170"/>
                      <a:pt x="73" y="165"/>
                    </a:cubicBezTo>
                    <a:cubicBezTo>
                      <a:pt x="75" y="160"/>
                      <a:pt x="76" y="154"/>
                      <a:pt x="78" y="148"/>
                    </a:cubicBezTo>
                    <a:cubicBezTo>
                      <a:pt x="80" y="142"/>
                      <a:pt x="81" y="136"/>
                      <a:pt x="83" y="130"/>
                    </a:cubicBezTo>
                    <a:cubicBezTo>
                      <a:pt x="85" y="125"/>
                      <a:pt x="87" y="119"/>
                      <a:pt x="88" y="114"/>
                    </a:cubicBezTo>
                    <a:cubicBezTo>
                      <a:pt x="90" y="108"/>
                      <a:pt x="92" y="103"/>
                      <a:pt x="93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8" y="76"/>
                      <a:pt x="99" y="71"/>
                      <a:pt x="100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5" y="51"/>
                      <a:pt x="106" y="47"/>
                      <a:pt x="107" y="42"/>
                    </a:cubicBezTo>
                    <a:cubicBezTo>
                      <a:pt x="108" y="37"/>
                      <a:pt x="109" y="32"/>
                      <a:pt x="110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8" y="16"/>
                      <a:pt x="94" y="16"/>
                      <a:pt x="89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7" y="20"/>
                      <a:pt x="55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0"/>
                      <a:pt x="52" y="19"/>
                      <a:pt x="51" y="17"/>
                    </a:cubicBezTo>
                    <a:cubicBezTo>
                      <a:pt x="51" y="16"/>
                      <a:pt x="50" y="15"/>
                      <a:pt x="50" y="14"/>
                    </a:cubicBezTo>
                    <a:cubicBezTo>
                      <a:pt x="50" y="13"/>
                      <a:pt x="50" y="11"/>
                      <a:pt x="50" y="9"/>
                    </a:cubicBezTo>
                    <a:cubicBezTo>
                      <a:pt x="50" y="8"/>
                      <a:pt x="50" y="7"/>
                      <a:pt x="49" y="6"/>
                    </a:cubicBezTo>
                    <a:cubicBezTo>
                      <a:pt x="49" y="6"/>
                      <a:pt x="49" y="6"/>
                      <a:pt x="49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8" y="5"/>
                      <a:pt x="60" y="4"/>
                      <a:pt x="62" y="4"/>
                    </a:cubicBezTo>
                    <a:cubicBezTo>
                      <a:pt x="65" y="4"/>
                      <a:pt x="67" y="3"/>
                      <a:pt x="68" y="2"/>
                    </a:cubicBezTo>
                    <a:cubicBezTo>
                      <a:pt x="74" y="2"/>
                      <a:pt x="80" y="2"/>
                      <a:pt x="85" y="1"/>
                    </a:cubicBezTo>
                    <a:cubicBezTo>
                      <a:pt x="91" y="1"/>
                      <a:pt x="97" y="0"/>
                      <a:pt x="102" y="0"/>
                    </a:cubicBezTo>
                    <a:cubicBezTo>
                      <a:pt x="104" y="1"/>
                      <a:pt x="107" y="1"/>
                      <a:pt x="110" y="1"/>
                    </a:cubicBezTo>
                    <a:cubicBezTo>
                      <a:pt x="112" y="1"/>
                      <a:pt x="115" y="2"/>
                      <a:pt x="117" y="2"/>
                    </a:cubicBezTo>
                    <a:cubicBezTo>
                      <a:pt x="119" y="2"/>
                      <a:pt x="120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2" y="4"/>
                      <a:pt x="122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6" y="20"/>
                      <a:pt x="125" y="26"/>
                      <a:pt x="123" y="33"/>
                    </a:cubicBezTo>
                    <a:cubicBezTo>
                      <a:pt x="122" y="40"/>
                      <a:pt x="120" y="47"/>
                      <a:pt x="118" y="55"/>
                    </a:cubicBezTo>
                    <a:cubicBezTo>
                      <a:pt x="116" y="63"/>
                      <a:pt x="114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4" y="110"/>
                      <a:pt x="102" y="116"/>
                      <a:pt x="101" y="121"/>
                    </a:cubicBezTo>
                    <a:cubicBezTo>
                      <a:pt x="100" y="127"/>
                      <a:pt x="99" y="130"/>
                      <a:pt x="99" y="132"/>
                    </a:cubicBezTo>
                    <a:cubicBezTo>
                      <a:pt x="97" y="138"/>
                      <a:pt x="95" y="144"/>
                      <a:pt x="94" y="149"/>
                    </a:cubicBezTo>
                    <a:cubicBezTo>
                      <a:pt x="94" y="149"/>
                      <a:pt x="87" y="171"/>
                      <a:pt x="86" y="176"/>
                    </a:cubicBezTo>
                    <a:cubicBezTo>
                      <a:pt x="84" y="180"/>
                      <a:pt x="83" y="185"/>
                      <a:pt x="80" y="191"/>
                    </a:cubicBezTo>
                    <a:cubicBezTo>
                      <a:pt x="80" y="192"/>
                      <a:pt x="80" y="192"/>
                      <a:pt x="80" y="192"/>
                    </a:cubicBezTo>
                    <a:cubicBezTo>
                      <a:pt x="80" y="193"/>
                      <a:pt x="80" y="193"/>
                      <a:pt x="80" y="193"/>
                    </a:cubicBezTo>
                    <a:cubicBezTo>
                      <a:pt x="80" y="193"/>
                      <a:pt x="80" y="194"/>
                      <a:pt x="79" y="195"/>
                    </a:cubicBezTo>
                    <a:cubicBezTo>
                      <a:pt x="79" y="195"/>
                      <a:pt x="79" y="196"/>
                      <a:pt x="79" y="196"/>
                    </a:cubicBezTo>
                    <a:cubicBezTo>
                      <a:pt x="77" y="196"/>
                      <a:pt x="76" y="197"/>
                      <a:pt x="75" y="198"/>
                    </a:cubicBezTo>
                    <a:cubicBezTo>
                      <a:pt x="74" y="198"/>
                      <a:pt x="74" y="199"/>
                      <a:pt x="74" y="199"/>
                    </a:cubicBezTo>
                    <a:cubicBezTo>
                      <a:pt x="73" y="199"/>
                      <a:pt x="71" y="199"/>
                      <a:pt x="70" y="199"/>
                    </a:cubicBezTo>
                    <a:cubicBezTo>
                      <a:pt x="68" y="199"/>
                      <a:pt x="67" y="199"/>
                      <a:pt x="65" y="199"/>
                    </a:cubicBezTo>
                    <a:cubicBezTo>
                      <a:pt x="61" y="199"/>
                      <a:pt x="58" y="200"/>
                      <a:pt x="55" y="200"/>
                    </a:cubicBezTo>
                    <a:cubicBezTo>
                      <a:pt x="53" y="200"/>
                      <a:pt x="52" y="201"/>
                      <a:pt x="51" y="201"/>
                    </a:cubicBezTo>
                    <a:cubicBezTo>
                      <a:pt x="49" y="201"/>
                      <a:pt x="47" y="201"/>
                      <a:pt x="44" y="201"/>
                    </a:cubicBezTo>
                    <a:cubicBezTo>
                      <a:pt x="43" y="201"/>
                      <a:pt x="42" y="201"/>
                      <a:pt x="41" y="201"/>
                    </a:cubicBezTo>
                    <a:cubicBezTo>
                      <a:pt x="37" y="201"/>
                      <a:pt x="32" y="202"/>
                      <a:pt x="27" y="203"/>
                    </a:cubicBezTo>
                    <a:cubicBezTo>
                      <a:pt x="23" y="204"/>
                      <a:pt x="18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4" y="207"/>
                      <a:pt x="4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9425F37-60CD-49BD-9AC0-4EBEC43EB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9225" y="-1162051"/>
                <a:ext cx="292100" cy="298450"/>
              </a:xfrm>
              <a:custGeom>
                <a:avLst/>
                <a:gdLst>
                  <a:gd name="T0" fmla="*/ 95 w 131"/>
                  <a:gd name="T1" fmla="*/ 134 h 134"/>
                  <a:gd name="T2" fmla="*/ 92 w 131"/>
                  <a:gd name="T3" fmla="*/ 132 h 134"/>
                  <a:gd name="T4" fmla="*/ 89 w 131"/>
                  <a:gd name="T5" fmla="*/ 123 h 134"/>
                  <a:gd name="T6" fmla="*/ 99 w 131"/>
                  <a:gd name="T7" fmla="*/ 104 h 134"/>
                  <a:gd name="T8" fmla="*/ 92 w 131"/>
                  <a:gd name="T9" fmla="*/ 97 h 134"/>
                  <a:gd name="T10" fmla="*/ 81 w 131"/>
                  <a:gd name="T11" fmla="*/ 96 h 134"/>
                  <a:gd name="T12" fmla="*/ 65 w 131"/>
                  <a:gd name="T13" fmla="*/ 100 h 134"/>
                  <a:gd name="T14" fmla="*/ 53 w 131"/>
                  <a:gd name="T15" fmla="*/ 101 h 134"/>
                  <a:gd name="T16" fmla="*/ 51 w 131"/>
                  <a:gd name="T17" fmla="*/ 99 h 134"/>
                  <a:gd name="T18" fmla="*/ 51 w 131"/>
                  <a:gd name="T19" fmla="*/ 94 h 134"/>
                  <a:gd name="T20" fmla="*/ 49 w 131"/>
                  <a:gd name="T21" fmla="*/ 90 h 134"/>
                  <a:gd name="T22" fmla="*/ 49 w 131"/>
                  <a:gd name="T23" fmla="*/ 85 h 134"/>
                  <a:gd name="T24" fmla="*/ 55 w 131"/>
                  <a:gd name="T25" fmla="*/ 84 h 134"/>
                  <a:gd name="T26" fmla="*/ 82 w 131"/>
                  <a:gd name="T27" fmla="*/ 81 h 134"/>
                  <a:gd name="T28" fmla="*/ 88 w 131"/>
                  <a:gd name="T29" fmla="*/ 72 h 134"/>
                  <a:gd name="T30" fmla="*/ 80 w 131"/>
                  <a:gd name="T31" fmla="*/ 40 h 134"/>
                  <a:gd name="T32" fmla="*/ 65 w 131"/>
                  <a:gd name="T33" fmla="*/ 40 h 134"/>
                  <a:gd name="T34" fmla="*/ 47 w 131"/>
                  <a:gd name="T35" fmla="*/ 63 h 134"/>
                  <a:gd name="T36" fmla="*/ 46 w 131"/>
                  <a:gd name="T37" fmla="*/ 62 h 134"/>
                  <a:gd name="T38" fmla="*/ 33 w 131"/>
                  <a:gd name="T39" fmla="*/ 87 h 134"/>
                  <a:gd name="T40" fmla="*/ 33 w 131"/>
                  <a:gd name="T41" fmla="*/ 87 h 134"/>
                  <a:gd name="T42" fmla="*/ 31 w 131"/>
                  <a:gd name="T43" fmla="*/ 93 h 134"/>
                  <a:gd name="T44" fmla="*/ 29 w 131"/>
                  <a:gd name="T45" fmla="*/ 94 h 134"/>
                  <a:gd name="T46" fmla="*/ 26 w 131"/>
                  <a:gd name="T47" fmla="*/ 102 h 134"/>
                  <a:gd name="T48" fmla="*/ 23 w 131"/>
                  <a:gd name="T49" fmla="*/ 105 h 134"/>
                  <a:gd name="T50" fmla="*/ 22 w 131"/>
                  <a:gd name="T51" fmla="*/ 110 h 134"/>
                  <a:gd name="T52" fmla="*/ 21 w 131"/>
                  <a:gd name="T53" fmla="*/ 114 h 134"/>
                  <a:gd name="T54" fmla="*/ 17 w 131"/>
                  <a:gd name="T55" fmla="*/ 128 h 134"/>
                  <a:gd name="T56" fmla="*/ 11 w 131"/>
                  <a:gd name="T57" fmla="*/ 132 h 134"/>
                  <a:gd name="T58" fmla="*/ 7 w 131"/>
                  <a:gd name="T59" fmla="*/ 133 h 134"/>
                  <a:gd name="T60" fmla="*/ 5 w 131"/>
                  <a:gd name="T61" fmla="*/ 131 h 134"/>
                  <a:gd name="T62" fmla="*/ 1 w 131"/>
                  <a:gd name="T63" fmla="*/ 126 h 134"/>
                  <a:gd name="T64" fmla="*/ 0 w 131"/>
                  <a:gd name="T65" fmla="*/ 116 h 134"/>
                  <a:gd name="T66" fmla="*/ 21 w 131"/>
                  <a:gd name="T67" fmla="*/ 71 h 134"/>
                  <a:gd name="T68" fmla="*/ 28 w 131"/>
                  <a:gd name="T69" fmla="*/ 55 h 134"/>
                  <a:gd name="T70" fmla="*/ 29 w 131"/>
                  <a:gd name="T71" fmla="*/ 51 h 134"/>
                  <a:gd name="T72" fmla="*/ 36 w 131"/>
                  <a:gd name="T73" fmla="*/ 37 h 134"/>
                  <a:gd name="T74" fmla="*/ 44 w 131"/>
                  <a:gd name="T75" fmla="*/ 24 h 134"/>
                  <a:gd name="T76" fmla="*/ 46 w 131"/>
                  <a:gd name="T77" fmla="*/ 23 h 134"/>
                  <a:gd name="T78" fmla="*/ 53 w 131"/>
                  <a:gd name="T79" fmla="*/ 23 h 134"/>
                  <a:gd name="T80" fmla="*/ 77 w 131"/>
                  <a:gd name="T81" fmla="*/ 0 h 134"/>
                  <a:gd name="T82" fmla="*/ 83 w 131"/>
                  <a:gd name="T83" fmla="*/ 2 h 134"/>
                  <a:gd name="T84" fmla="*/ 84 w 131"/>
                  <a:gd name="T85" fmla="*/ 2 h 134"/>
                  <a:gd name="T86" fmla="*/ 94 w 131"/>
                  <a:gd name="T87" fmla="*/ 5 h 134"/>
                  <a:gd name="T88" fmla="*/ 95 w 131"/>
                  <a:gd name="T89" fmla="*/ 11 h 134"/>
                  <a:gd name="T90" fmla="*/ 97 w 131"/>
                  <a:gd name="T91" fmla="*/ 28 h 134"/>
                  <a:gd name="T92" fmla="*/ 98 w 131"/>
                  <a:gd name="T93" fmla="*/ 29 h 134"/>
                  <a:gd name="T94" fmla="*/ 101 w 131"/>
                  <a:gd name="T95" fmla="*/ 45 h 134"/>
                  <a:gd name="T96" fmla="*/ 107 w 131"/>
                  <a:gd name="T97" fmla="*/ 68 h 134"/>
                  <a:gd name="T98" fmla="*/ 115 w 131"/>
                  <a:gd name="T99" fmla="*/ 73 h 134"/>
                  <a:gd name="T100" fmla="*/ 120 w 131"/>
                  <a:gd name="T101" fmla="*/ 73 h 134"/>
                  <a:gd name="T102" fmla="*/ 121 w 131"/>
                  <a:gd name="T103" fmla="*/ 73 h 134"/>
                  <a:gd name="T104" fmla="*/ 126 w 131"/>
                  <a:gd name="T105" fmla="*/ 77 h 134"/>
                  <a:gd name="T106" fmla="*/ 129 w 131"/>
                  <a:gd name="T107" fmla="*/ 77 h 134"/>
                  <a:gd name="T108" fmla="*/ 131 w 131"/>
                  <a:gd name="T109" fmla="*/ 78 h 134"/>
                  <a:gd name="T110" fmla="*/ 119 w 131"/>
                  <a:gd name="T111" fmla="*/ 87 h 134"/>
                  <a:gd name="T112" fmla="*/ 115 w 131"/>
                  <a:gd name="T113" fmla="*/ 97 h 134"/>
                  <a:gd name="T114" fmla="*/ 116 w 131"/>
                  <a:gd name="T115" fmla="*/ 102 h 134"/>
                  <a:gd name="T116" fmla="*/ 117 w 131"/>
                  <a:gd name="T117" fmla="*/ 115 h 134"/>
                  <a:gd name="T118" fmla="*/ 108 w 131"/>
                  <a:gd name="T119" fmla="*/ 128 h 134"/>
                  <a:gd name="T120" fmla="*/ 96 w 131"/>
                  <a:gd name="T12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1" h="134">
                    <a:moveTo>
                      <a:pt x="96" y="134"/>
                    </a:moveTo>
                    <a:cubicBezTo>
                      <a:pt x="95" y="134"/>
                      <a:pt x="95" y="134"/>
                      <a:pt x="95" y="134"/>
                    </a:cubicBezTo>
                    <a:cubicBezTo>
                      <a:pt x="95" y="134"/>
                      <a:pt x="94" y="133"/>
                      <a:pt x="94" y="133"/>
                    </a:cubicBezTo>
                    <a:cubicBezTo>
                      <a:pt x="93" y="133"/>
                      <a:pt x="93" y="132"/>
                      <a:pt x="92" y="132"/>
                    </a:cubicBezTo>
                    <a:cubicBezTo>
                      <a:pt x="92" y="130"/>
                      <a:pt x="92" y="128"/>
                      <a:pt x="91" y="126"/>
                    </a:cubicBezTo>
                    <a:cubicBezTo>
                      <a:pt x="90" y="125"/>
                      <a:pt x="90" y="124"/>
                      <a:pt x="89" y="123"/>
                    </a:cubicBezTo>
                    <a:cubicBezTo>
                      <a:pt x="92" y="122"/>
                      <a:pt x="94" y="121"/>
                      <a:pt x="95" y="119"/>
                    </a:cubicBezTo>
                    <a:cubicBezTo>
                      <a:pt x="98" y="115"/>
                      <a:pt x="99" y="110"/>
                      <a:pt x="99" y="104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0" y="96"/>
                      <a:pt x="87" y="96"/>
                      <a:pt x="85" y="96"/>
                    </a:cubicBezTo>
                    <a:cubicBezTo>
                      <a:pt x="84" y="96"/>
                      <a:pt x="82" y="96"/>
                      <a:pt x="81" y="96"/>
                    </a:cubicBezTo>
                    <a:cubicBezTo>
                      <a:pt x="78" y="97"/>
                      <a:pt x="76" y="97"/>
                      <a:pt x="74" y="98"/>
                    </a:cubicBezTo>
                    <a:cubicBezTo>
                      <a:pt x="71" y="99"/>
                      <a:pt x="68" y="99"/>
                      <a:pt x="65" y="100"/>
                    </a:cubicBezTo>
                    <a:cubicBezTo>
                      <a:pt x="63" y="101"/>
                      <a:pt x="60" y="101"/>
                      <a:pt x="57" y="101"/>
                    </a:cubicBezTo>
                    <a:cubicBezTo>
                      <a:pt x="56" y="101"/>
                      <a:pt x="54" y="101"/>
                      <a:pt x="53" y="101"/>
                    </a:cubicBezTo>
                    <a:cubicBezTo>
                      <a:pt x="53" y="100"/>
                      <a:pt x="52" y="100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8"/>
                      <a:pt x="51" y="98"/>
                      <a:pt x="50" y="97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0"/>
                      <a:pt x="49" y="90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2" y="84"/>
                      <a:pt x="53" y="84"/>
                      <a:pt x="55" y="84"/>
                    </a:cubicBezTo>
                    <a:cubicBezTo>
                      <a:pt x="59" y="84"/>
                      <a:pt x="64" y="84"/>
                      <a:pt x="68" y="83"/>
                    </a:cubicBezTo>
                    <a:cubicBezTo>
                      <a:pt x="72" y="83"/>
                      <a:pt x="77" y="82"/>
                      <a:pt x="82" y="81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7" y="66"/>
                      <a:pt x="86" y="61"/>
                      <a:pt x="85" y="56"/>
                    </a:cubicBezTo>
                    <a:cubicBezTo>
                      <a:pt x="83" y="51"/>
                      <a:pt x="82" y="45"/>
                      <a:pt x="80" y="4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2" y="43"/>
                      <a:pt x="58" y="47"/>
                      <a:pt x="55" y="51"/>
                    </a:cubicBezTo>
                    <a:cubicBezTo>
                      <a:pt x="52" y="55"/>
                      <a:pt x="50" y="59"/>
                      <a:pt x="47" y="63"/>
                    </a:cubicBezTo>
                    <a:cubicBezTo>
                      <a:pt x="47" y="63"/>
                      <a:pt x="47" y="64"/>
                      <a:pt x="46" y="65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3" y="89"/>
                      <a:pt x="32" y="90"/>
                      <a:pt x="32" y="92"/>
                    </a:cubicBezTo>
                    <a:cubicBezTo>
                      <a:pt x="32" y="92"/>
                      <a:pt x="31" y="92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28" y="95"/>
                      <a:pt x="27" y="97"/>
                      <a:pt x="27" y="98"/>
                    </a:cubicBezTo>
                    <a:cubicBezTo>
                      <a:pt x="26" y="100"/>
                      <a:pt x="26" y="101"/>
                      <a:pt x="26" y="102"/>
                    </a:cubicBezTo>
                    <a:cubicBezTo>
                      <a:pt x="26" y="102"/>
                      <a:pt x="25" y="102"/>
                      <a:pt x="25" y="103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3" y="108"/>
                      <a:pt x="23" y="109"/>
                      <a:pt x="22" y="110"/>
                    </a:cubicBezTo>
                    <a:cubicBezTo>
                      <a:pt x="22" y="111"/>
                      <a:pt x="21" y="113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0" y="117"/>
                      <a:pt x="19" y="119"/>
                      <a:pt x="19" y="121"/>
                    </a:cubicBezTo>
                    <a:cubicBezTo>
                      <a:pt x="18" y="123"/>
                      <a:pt x="18" y="125"/>
                      <a:pt x="17" y="128"/>
                    </a:cubicBezTo>
                    <a:cubicBezTo>
                      <a:pt x="17" y="128"/>
                      <a:pt x="16" y="128"/>
                      <a:pt x="16" y="128"/>
                    </a:cubicBezTo>
                    <a:cubicBezTo>
                      <a:pt x="14" y="129"/>
                      <a:pt x="12" y="130"/>
                      <a:pt x="11" y="132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3"/>
                      <a:pt x="8" y="133"/>
                      <a:pt x="7" y="133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6" y="133"/>
                      <a:pt x="5" y="132"/>
                      <a:pt x="5" y="131"/>
                    </a:cubicBezTo>
                    <a:cubicBezTo>
                      <a:pt x="4" y="131"/>
                      <a:pt x="3" y="130"/>
                      <a:pt x="2" y="129"/>
                    </a:cubicBezTo>
                    <a:cubicBezTo>
                      <a:pt x="2" y="128"/>
                      <a:pt x="1" y="127"/>
                      <a:pt x="1" y="126"/>
                    </a:cubicBezTo>
                    <a:cubicBezTo>
                      <a:pt x="1" y="124"/>
                      <a:pt x="0" y="122"/>
                      <a:pt x="0" y="12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" y="109"/>
                      <a:pt x="6" y="101"/>
                      <a:pt x="10" y="94"/>
                    </a:cubicBezTo>
                    <a:cubicBezTo>
                      <a:pt x="13" y="87"/>
                      <a:pt x="17" y="79"/>
                      <a:pt x="21" y="71"/>
                    </a:cubicBezTo>
                    <a:cubicBezTo>
                      <a:pt x="22" y="68"/>
                      <a:pt x="23" y="66"/>
                      <a:pt x="24" y="63"/>
                    </a:cubicBezTo>
                    <a:cubicBezTo>
                      <a:pt x="26" y="61"/>
                      <a:pt x="27" y="58"/>
                      <a:pt x="28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1" y="48"/>
                      <a:pt x="32" y="46"/>
                      <a:pt x="33" y="44"/>
                    </a:cubicBezTo>
                    <a:cubicBezTo>
                      <a:pt x="34" y="42"/>
                      <a:pt x="35" y="40"/>
                      <a:pt x="36" y="37"/>
                    </a:cubicBezTo>
                    <a:cubicBezTo>
                      <a:pt x="38" y="35"/>
                      <a:pt x="39" y="32"/>
                      <a:pt x="40" y="30"/>
                    </a:cubicBezTo>
                    <a:cubicBezTo>
                      <a:pt x="41" y="28"/>
                      <a:pt x="42" y="26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6" y="23"/>
                      <a:pt x="46" y="23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9" y="20"/>
                      <a:pt x="64" y="17"/>
                      <a:pt x="68" y="12"/>
                    </a:cubicBezTo>
                    <a:cubicBezTo>
                      <a:pt x="71" y="9"/>
                      <a:pt x="74" y="4"/>
                      <a:pt x="77" y="0"/>
                    </a:cubicBezTo>
                    <a:cubicBezTo>
                      <a:pt x="78" y="0"/>
                      <a:pt x="79" y="0"/>
                      <a:pt x="79" y="0"/>
                    </a:cubicBezTo>
                    <a:cubicBezTo>
                      <a:pt x="81" y="1"/>
                      <a:pt x="82" y="1"/>
                      <a:pt x="83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7" y="2"/>
                      <a:pt x="89" y="3"/>
                      <a:pt x="92" y="4"/>
                    </a:cubicBezTo>
                    <a:cubicBezTo>
                      <a:pt x="93" y="4"/>
                      <a:pt x="94" y="5"/>
                      <a:pt x="94" y="5"/>
                    </a:cubicBezTo>
                    <a:cubicBezTo>
                      <a:pt x="94" y="6"/>
                      <a:pt x="94" y="6"/>
                      <a:pt x="94" y="7"/>
                    </a:cubicBezTo>
                    <a:cubicBezTo>
                      <a:pt x="95" y="9"/>
                      <a:pt x="95" y="10"/>
                      <a:pt x="95" y="11"/>
                    </a:cubicBezTo>
                    <a:cubicBezTo>
                      <a:pt x="96" y="14"/>
                      <a:pt x="96" y="16"/>
                      <a:pt x="97" y="19"/>
                    </a:cubicBezTo>
                    <a:cubicBezTo>
                      <a:pt x="97" y="22"/>
                      <a:pt x="97" y="24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2"/>
                      <a:pt x="99" y="34"/>
                      <a:pt x="99" y="37"/>
                    </a:cubicBezTo>
                    <a:cubicBezTo>
                      <a:pt x="100" y="40"/>
                      <a:pt x="101" y="43"/>
                      <a:pt x="101" y="45"/>
                    </a:cubicBezTo>
                    <a:cubicBezTo>
                      <a:pt x="102" y="49"/>
                      <a:pt x="103" y="53"/>
                      <a:pt x="103" y="57"/>
                    </a:cubicBezTo>
                    <a:cubicBezTo>
                      <a:pt x="104" y="61"/>
                      <a:pt x="106" y="65"/>
                      <a:pt x="107" y="68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3"/>
                      <a:pt x="115" y="73"/>
                      <a:pt x="115" y="73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20" y="73"/>
                      <a:pt x="120" y="73"/>
                      <a:pt x="120" y="73"/>
                    </a:cubicBezTo>
                    <a:cubicBezTo>
                      <a:pt x="120" y="73"/>
                      <a:pt x="120" y="73"/>
                      <a:pt x="121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3" y="75"/>
                      <a:pt x="124" y="75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28" y="77"/>
                      <a:pt x="129" y="77"/>
                      <a:pt x="129" y="77"/>
                    </a:cubicBezTo>
                    <a:cubicBezTo>
                      <a:pt x="129" y="77"/>
                      <a:pt x="130" y="78"/>
                      <a:pt x="130" y="78"/>
                    </a:cubicBezTo>
                    <a:cubicBezTo>
                      <a:pt x="130" y="78"/>
                      <a:pt x="130" y="78"/>
                      <a:pt x="131" y="78"/>
                    </a:cubicBezTo>
                    <a:cubicBezTo>
                      <a:pt x="130" y="79"/>
                      <a:pt x="129" y="81"/>
                      <a:pt x="127" y="82"/>
                    </a:cubicBezTo>
                    <a:cubicBezTo>
                      <a:pt x="125" y="84"/>
                      <a:pt x="122" y="86"/>
                      <a:pt x="119" y="87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97"/>
                      <a:pt x="115" y="97"/>
                      <a:pt x="115" y="98"/>
                    </a:cubicBezTo>
                    <a:cubicBezTo>
                      <a:pt x="115" y="99"/>
                      <a:pt x="115" y="100"/>
                      <a:pt x="116" y="102"/>
                    </a:cubicBezTo>
                    <a:cubicBezTo>
                      <a:pt x="116" y="104"/>
                      <a:pt x="116" y="107"/>
                      <a:pt x="117" y="109"/>
                    </a:cubicBezTo>
                    <a:cubicBezTo>
                      <a:pt x="117" y="111"/>
                      <a:pt x="117" y="113"/>
                      <a:pt x="117" y="115"/>
                    </a:cubicBezTo>
                    <a:cubicBezTo>
                      <a:pt x="116" y="118"/>
                      <a:pt x="115" y="120"/>
                      <a:pt x="113" y="122"/>
                    </a:cubicBezTo>
                    <a:cubicBezTo>
                      <a:pt x="112" y="125"/>
                      <a:pt x="110" y="127"/>
                      <a:pt x="108" y="128"/>
                    </a:cubicBezTo>
                    <a:cubicBezTo>
                      <a:pt x="106" y="130"/>
                      <a:pt x="104" y="131"/>
                      <a:pt x="102" y="133"/>
                    </a:cubicBezTo>
                    <a:cubicBezTo>
                      <a:pt x="100" y="133"/>
                      <a:pt x="98" y="134"/>
                      <a:pt x="9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D270F94-7166-4583-9944-60F0E81D8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0538" y="-1162051"/>
                <a:ext cx="273050" cy="292100"/>
              </a:xfrm>
              <a:custGeom>
                <a:avLst/>
                <a:gdLst>
                  <a:gd name="T0" fmla="*/ 34 w 123"/>
                  <a:gd name="T1" fmla="*/ 130 h 131"/>
                  <a:gd name="T2" fmla="*/ 28 w 123"/>
                  <a:gd name="T3" fmla="*/ 130 h 131"/>
                  <a:gd name="T4" fmla="*/ 21 w 123"/>
                  <a:gd name="T5" fmla="*/ 130 h 131"/>
                  <a:gd name="T6" fmla="*/ 14 w 123"/>
                  <a:gd name="T7" fmla="*/ 126 h 131"/>
                  <a:gd name="T8" fmla="*/ 8 w 123"/>
                  <a:gd name="T9" fmla="*/ 116 h 131"/>
                  <a:gd name="T10" fmla="*/ 14 w 123"/>
                  <a:gd name="T11" fmla="*/ 113 h 131"/>
                  <a:gd name="T12" fmla="*/ 0 w 123"/>
                  <a:gd name="T13" fmla="*/ 97 h 131"/>
                  <a:gd name="T14" fmla="*/ 0 w 123"/>
                  <a:gd name="T15" fmla="*/ 66 h 131"/>
                  <a:gd name="T16" fmla="*/ 4 w 123"/>
                  <a:gd name="T17" fmla="*/ 41 h 131"/>
                  <a:gd name="T18" fmla="*/ 3 w 123"/>
                  <a:gd name="T19" fmla="*/ 36 h 131"/>
                  <a:gd name="T20" fmla="*/ 6 w 123"/>
                  <a:gd name="T21" fmla="*/ 23 h 131"/>
                  <a:gd name="T22" fmla="*/ 7 w 123"/>
                  <a:gd name="T23" fmla="*/ 18 h 131"/>
                  <a:gd name="T24" fmla="*/ 12 w 123"/>
                  <a:gd name="T25" fmla="*/ 20 h 131"/>
                  <a:gd name="T26" fmla="*/ 18 w 123"/>
                  <a:gd name="T27" fmla="*/ 27 h 131"/>
                  <a:gd name="T28" fmla="*/ 23 w 123"/>
                  <a:gd name="T29" fmla="*/ 40 h 131"/>
                  <a:gd name="T30" fmla="*/ 21 w 123"/>
                  <a:gd name="T31" fmla="*/ 55 h 131"/>
                  <a:gd name="T32" fmla="*/ 19 w 123"/>
                  <a:gd name="T33" fmla="*/ 81 h 131"/>
                  <a:gd name="T34" fmla="*/ 25 w 123"/>
                  <a:gd name="T35" fmla="*/ 102 h 131"/>
                  <a:gd name="T36" fmla="*/ 37 w 123"/>
                  <a:gd name="T37" fmla="*/ 101 h 131"/>
                  <a:gd name="T38" fmla="*/ 64 w 123"/>
                  <a:gd name="T39" fmla="*/ 90 h 131"/>
                  <a:gd name="T40" fmla="*/ 85 w 123"/>
                  <a:gd name="T41" fmla="*/ 71 h 131"/>
                  <a:gd name="T42" fmla="*/ 102 w 123"/>
                  <a:gd name="T43" fmla="*/ 41 h 131"/>
                  <a:gd name="T44" fmla="*/ 107 w 123"/>
                  <a:gd name="T45" fmla="*/ 12 h 131"/>
                  <a:gd name="T46" fmla="*/ 112 w 123"/>
                  <a:gd name="T47" fmla="*/ 2 h 131"/>
                  <a:gd name="T48" fmla="*/ 112 w 123"/>
                  <a:gd name="T49" fmla="*/ 0 h 131"/>
                  <a:gd name="T50" fmla="*/ 117 w 123"/>
                  <a:gd name="T51" fmla="*/ 12 h 131"/>
                  <a:gd name="T52" fmla="*/ 122 w 123"/>
                  <a:gd name="T53" fmla="*/ 26 h 131"/>
                  <a:gd name="T54" fmla="*/ 121 w 123"/>
                  <a:gd name="T55" fmla="*/ 42 h 131"/>
                  <a:gd name="T56" fmla="*/ 119 w 123"/>
                  <a:gd name="T57" fmla="*/ 54 h 131"/>
                  <a:gd name="T58" fmla="*/ 107 w 123"/>
                  <a:gd name="T59" fmla="*/ 77 h 131"/>
                  <a:gd name="T60" fmla="*/ 103 w 123"/>
                  <a:gd name="T61" fmla="*/ 81 h 131"/>
                  <a:gd name="T62" fmla="*/ 94 w 123"/>
                  <a:gd name="T63" fmla="*/ 89 h 131"/>
                  <a:gd name="T64" fmla="*/ 89 w 123"/>
                  <a:gd name="T65" fmla="*/ 95 h 131"/>
                  <a:gd name="T66" fmla="*/ 79 w 123"/>
                  <a:gd name="T67" fmla="*/ 108 h 131"/>
                  <a:gd name="T68" fmla="*/ 56 w 123"/>
                  <a:gd name="T6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3" h="131">
                    <a:moveTo>
                      <a:pt x="40" y="131"/>
                    </a:moveTo>
                    <a:cubicBezTo>
                      <a:pt x="38" y="130"/>
                      <a:pt x="36" y="130"/>
                      <a:pt x="34" y="130"/>
                    </a:cubicBezTo>
                    <a:cubicBezTo>
                      <a:pt x="32" y="130"/>
                      <a:pt x="30" y="130"/>
                      <a:pt x="29" y="130"/>
                    </a:cubicBezTo>
                    <a:cubicBezTo>
                      <a:pt x="28" y="130"/>
                      <a:pt x="28" y="130"/>
                      <a:pt x="28" y="130"/>
                    </a:cubicBezTo>
                    <a:cubicBezTo>
                      <a:pt x="26" y="130"/>
                      <a:pt x="25" y="130"/>
                      <a:pt x="23" y="130"/>
                    </a:cubicBezTo>
                    <a:cubicBezTo>
                      <a:pt x="22" y="130"/>
                      <a:pt x="22" y="130"/>
                      <a:pt x="21" y="130"/>
                    </a:cubicBezTo>
                    <a:cubicBezTo>
                      <a:pt x="20" y="129"/>
                      <a:pt x="19" y="128"/>
                      <a:pt x="18" y="128"/>
                    </a:cubicBezTo>
                    <a:cubicBezTo>
                      <a:pt x="17" y="127"/>
                      <a:pt x="15" y="126"/>
                      <a:pt x="14" y="126"/>
                    </a:cubicBezTo>
                    <a:cubicBezTo>
                      <a:pt x="13" y="125"/>
                      <a:pt x="13" y="125"/>
                      <a:pt x="12" y="124"/>
                    </a:cubicBezTo>
                    <a:cubicBezTo>
                      <a:pt x="11" y="122"/>
                      <a:pt x="10" y="119"/>
                      <a:pt x="8" y="116"/>
                    </a:cubicBezTo>
                    <a:cubicBezTo>
                      <a:pt x="8" y="116"/>
                      <a:pt x="8" y="116"/>
                      <a:pt x="8" y="115"/>
                    </a:cubicBezTo>
                    <a:cubicBezTo>
                      <a:pt x="14" y="113"/>
                      <a:pt x="14" y="113"/>
                      <a:pt x="14" y="113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0" y="97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85"/>
                      <a:pt x="0" y="75"/>
                      <a:pt x="0" y="66"/>
                    </a:cubicBezTo>
                    <a:cubicBezTo>
                      <a:pt x="0" y="57"/>
                      <a:pt x="1" y="50"/>
                      <a:pt x="3" y="43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7"/>
                      <a:pt x="3" y="36"/>
                    </a:cubicBezTo>
                    <a:cubicBezTo>
                      <a:pt x="4" y="34"/>
                      <a:pt x="4" y="33"/>
                      <a:pt x="5" y="31"/>
                    </a:cubicBezTo>
                    <a:cubicBezTo>
                      <a:pt x="5" y="28"/>
                      <a:pt x="6" y="26"/>
                      <a:pt x="6" y="23"/>
                    </a:cubicBezTo>
                    <a:cubicBezTo>
                      <a:pt x="6" y="22"/>
                      <a:pt x="7" y="20"/>
                      <a:pt x="7" y="19"/>
                    </a:cubicBezTo>
                    <a:cubicBezTo>
                      <a:pt x="7" y="19"/>
                      <a:pt x="7" y="19"/>
                      <a:pt x="7" y="18"/>
                    </a:cubicBezTo>
                    <a:cubicBezTo>
                      <a:pt x="8" y="18"/>
                      <a:pt x="9" y="17"/>
                      <a:pt x="10" y="17"/>
                    </a:cubicBezTo>
                    <a:cubicBezTo>
                      <a:pt x="10" y="18"/>
                      <a:pt x="11" y="19"/>
                      <a:pt x="12" y="20"/>
                    </a:cubicBezTo>
                    <a:cubicBezTo>
                      <a:pt x="13" y="22"/>
                      <a:pt x="15" y="24"/>
                      <a:pt x="17" y="25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9" y="28"/>
                      <a:pt x="19" y="30"/>
                      <a:pt x="20" y="31"/>
                    </a:cubicBezTo>
                    <a:cubicBezTo>
                      <a:pt x="21" y="34"/>
                      <a:pt x="22" y="37"/>
                      <a:pt x="23" y="40"/>
                    </a:cubicBezTo>
                    <a:cubicBezTo>
                      <a:pt x="24" y="41"/>
                      <a:pt x="24" y="43"/>
                      <a:pt x="24" y="44"/>
                    </a:cubicBezTo>
                    <a:cubicBezTo>
                      <a:pt x="23" y="47"/>
                      <a:pt x="22" y="51"/>
                      <a:pt x="21" y="55"/>
                    </a:cubicBezTo>
                    <a:cubicBezTo>
                      <a:pt x="20" y="59"/>
                      <a:pt x="19" y="64"/>
                      <a:pt x="19" y="68"/>
                    </a:cubicBezTo>
                    <a:cubicBezTo>
                      <a:pt x="19" y="73"/>
                      <a:pt x="19" y="77"/>
                      <a:pt x="19" y="81"/>
                    </a:cubicBezTo>
                    <a:cubicBezTo>
                      <a:pt x="20" y="86"/>
                      <a:pt x="21" y="90"/>
                      <a:pt x="22" y="93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42" y="99"/>
                      <a:pt x="47" y="98"/>
                      <a:pt x="51" y="96"/>
                    </a:cubicBezTo>
                    <a:cubicBezTo>
                      <a:pt x="56" y="94"/>
                      <a:pt x="60" y="92"/>
                      <a:pt x="64" y="90"/>
                    </a:cubicBezTo>
                    <a:cubicBezTo>
                      <a:pt x="67" y="88"/>
                      <a:pt x="71" y="85"/>
                      <a:pt x="74" y="82"/>
                    </a:cubicBezTo>
                    <a:cubicBezTo>
                      <a:pt x="78" y="79"/>
                      <a:pt x="81" y="75"/>
                      <a:pt x="85" y="71"/>
                    </a:cubicBezTo>
                    <a:cubicBezTo>
                      <a:pt x="89" y="67"/>
                      <a:pt x="92" y="62"/>
                      <a:pt x="95" y="57"/>
                    </a:cubicBezTo>
                    <a:cubicBezTo>
                      <a:pt x="97" y="52"/>
                      <a:pt x="100" y="46"/>
                      <a:pt x="102" y="41"/>
                    </a:cubicBezTo>
                    <a:cubicBezTo>
                      <a:pt x="103" y="35"/>
                      <a:pt x="105" y="29"/>
                      <a:pt x="106" y="24"/>
                    </a:cubicBezTo>
                    <a:cubicBezTo>
                      <a:pt x="107" y="20"/>
                      <a:pt x="107" y="16"/>
                      <a:pt x="107" y="12"/>
                    </a:cubicBezTo>
                    <a:cubicBezTo>
                      <a:pt x="110" y="10"/>
                      <a:pt x="112" y="7"/>
                      <a:pt x="112" y="3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3" y="1"/>
                      <a:pt x="114" y="2"/>
                      <a:pt x="115" y="4"/>
                    </a:cubicBezTo>
                    <a:cubicBezTo>
                      <a:pt x="116" y="7"/>
                      <a:pt x="116" y="9"/>
                      <a:pt x="117" y="12"/>
                    </a:cubicBezTo>
                    <a:cubicBezTo>
                      <a:pt x="118" y="15"/>
                      <a:pt x="119" y="17"/>
                      <a:pt x="120" y="20"/>
                    </a:cubicBezTo>
                    <a:cubicBezTo>
                      <a:pt x="121" y="22"/>
                      <a:pt x="122" y="24"/>
                      <a:pt x="122" y="26"/>
                    </a:cubicBezTo>
                    <a:cubicBezTo>
                      <a:pt x="123" y="28"/>
                      <a:pt x="123" y="29"/>
                      <a:pt x="123" y="31"/>
                    </a:cubicBezTo>
                    <a:cubicBezTo>
                      <a:pt x="122" y="35"/>
                      <a:pt x="121" y="38"/>
                      <a:pt x="121" y="42"/>
                    </a:cubicBezTo>
                    <a:cubicBezTo>
                      <a:pt x="120" y="46"/>
                      <a:pt x="119" y="49"/>
                      <a:pt x="119" y="53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8"/>
                      <a:pt x="114" y="62"/>
                      <a:pt x="112" y="66"/>
                    </a:cubicBezTo>
                    <a:cubicBezTo>
                      <a:pt x="110" y="70"/>
                      <a:pt x="108" y="74"/>
                      <a:pt x="107" y="77"/>
                    </a:cubicBezTo>
                    <a:cubicBezTo>
                      <a:pt x="106" y="78"/>
                      <a:pt x="105" y="79"/>
                      <a:pt x="104" y="80"/>
                    </a:cubicBezTo>
                    <a:cubicBezTo>
                      <a:pt x="104" y="81"/>
                      <a:pt x="104" y="81"/>
                      <a:pt x="103" y="81"/>
                    </a:cubicBezTo>
                    <a:cubicBezTo>
                      <a:pt x="96" y="79"/>
                      <a:pt x="96" y="79"/>
                      <a:pt x="96" y="7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3" y="89"/>
                      <a:pt x="93" y="89"/>
                      <a:pt x="93" y="89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5" y="100"/>
                      <a:pt x="82" y="104"/>
                      <a:pt x="79" y="108"/>
                    </a:cubicBezTo>
                    <a:cubicBezTo>
                      <a:pt x="76" y="111"/>
                      <a:pt x="73" y="114"/>
                      <a:pt x="69" y="116"/>
                    </a:cubicBezTo>
                    <a:cubicBezTo>
                      <a:pt x="65" y="119"/>
                      <a:pt x="61" y="121"/>
                      <a:pt x="56" y="124"/>
                    </a:cubicBezTo>
                    <a:cubicBezTo>
                      <a:pt x="51" y="126"/>
                      <a:pt x="46" y="128"/>
                      <a:pt x="4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C2FC011-323F-467A-AC75-01C0E4B78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6150" y="-1252538"/>
                <a:ext cx="306388" cy="461963"/>
              </a:xfrm>
              <a:custGeom>
                <a:avLst/>
                <a:gdLst>
                  <a:gd name="T0" fmla="*/ 3 w 137"/>
                  <a:gd name="T1" fmla="*/ 202 h 207"/>
                  <a:gd name="T2" fmla="*/ 0 w 137"/>
                  <a:gd name="T3" fmla="*/ 191 h 207"/>
                  <a:gd name="T4" fmla="*/ 2 w 137"/>
                  <a:gd name="T5" fmla="*/ 187 h 207"/>
                  <a:gd name="T6" fmla="*/ 16 w 137"/>
                  <a:gd name="T7" fmla="*/ 140 h 207"/>
                  <a:gd name="T8" fmla="*/ 26 w 137"/>
                  <a:gd name="T9" fmla="*/ 105 h 207"/>
                  <a:gd name="T10" fmla="*/ 35 w 137"/>
                  <a:gd name="T11" fmla="*/ 73 h 207"/>
                  <a:gd name="T12" fmla="*/ 42 w 137"/>
                  <a:gd name="T13" fmla="*/ 47 h 207"/>
                  <a:gd name="T14" fmla="*/ 48 w 137"/>
                  <a:gd name="T15" fmla="*/ 18 h 207"/>
                  <a:gd name="T16" fmla="*/ 48 w 137"/>
                  <a:gd name="T17" fmla="*/ 15 h 207"/>
                  <a:gd name="T18" fmla="*/ 48 w 137"/>
                  <a:gd name="T19" fmla="*/ 9 h 207"/>
                  <a:gd name="T20" fmla="*/ 47 w 137"/>
                  <a:gd name="T21" fmla="*/ 6 h 207"/>
                  <a:gd name="T22" fmla="*/ 63 w 137"/>
                  <a:gd name="T23" fmla="*/ 4 h 207"/>
                  <a:gd name="T24" fmla="*/ 89 w 137"/>
                  <a:gd name="T25" fmla="*/ 1 h 207"/>
                  <a:gd name="T26" fmla="*/ 117 w 137"/>
                  <a:gd name="T27" fmla="*/ 1 h 207"/>
                  <a:gd name="T28" fmla="*/ 130 w 137"/>
                  <a:gd name="T29" fmla="*/ 4 h 207"/>
                  <a:gd name="T30" fmla="*/ 133 w 137"/>
                  <a:gd name="T31" fmla="*/ 11 h 207"/>
                  <a:gd name="T32" fmla="*/ 135 w 137"/>
                  <a:gd name="T33" fmla="*/ 12 h 207"/>
                  <a:gd name="T34" fmla="*/ 112 w 137"/>
                  <a:gd name="T35" fmla="*/ 15 h 207"/>
                  <a:gd name="T36" fmla="*/ 88 w 137"/>
                  <a:gd name="T37" fmla="*/ 16 h 207"/>
                  <a:gd name="T38" fmla="*/ 73 w 137"/>
                  <a:gd name="T39" fmla="*/ 17 h 207"/>
                  <a:gd name="T40" fmla="*/ 62 w 137"/>
                  <a:gd name="T41" fmla="*/ 19 h 207"/>
                  <a:gd name="T42" fmla="*/ 57 w 137"/>
                  <a:gd name="T43" fmla="*/ 44 h 207"/>
                  <a:gd name="T44" fmla="*/ 47 w 137"/>
                  <a:gd name="T45" fmla="*/ 84 h 207"/>
                  <a:gd name="T46" fmla="*/ 39 w 137"/>
                  <a:gd name="T47" fmla="*/ 116 h 207"/>
                  <a:gd name="T48" fmla="*/ 33 w 137"/>
                  <a:gd name="T49" fmla="*/ 140 h 207"/>
                  <a:gd name="T50" fmla="*/ 25 w 137"/>
                  <a:gd name="T51" fmla="*/ 164 h 207"/>
                  <a:gd name="T52" fmla="*/ 17 w 137"/>
                  <a:gd name="T53" fmla="*/ 191 h 207"/>
                  <a:gd name="T54" fmla="*/ 39 w 137"/>
                  <a:gd name="T55" fmla="*/ 187 h 207"/>
                  <a:gd name="T56" fmla="*/ 70 w 137"/>
                  <a:gd name="T57" fmla="*/ 186 h 207"/>
                  <a:gd name="T58" fmla="*/ 75 w 137"/>
                  <a:gd name="T59" fmla="*/ 190 h 207"/>
                  <a:gd name="T60" fmla="*/ 80 w 137"/>
                  <a:gd name="T61" fmla="*/ 194 h 207"/>
                  <a:gd name="T62" fmla="*/ 75 w 137"/>
                  <a:gd name="T63" fmla="*/ 197 h 207"/>
                  <a:gd name="T64" fmla="*/ 71 w 137"/>
                  <a:gd name="T65" fmla="*/ 198 h 207"/>
                  <a:gd name="T66" fmla="*/ 55 w 137"/>
                  <a:gd name="T67" fmla="*/ 199 h 207"/>
                  <a:gd name="T68" fmla="*/ 45 w 137"/>
                  <a:gd name="T69" fmla="*/ 200 h 207"/>
                  <a:gd name="T70" fmla="*/ 28 w 137"/>
                  <a:gd name="T71" fmla="*/ 202 h 207"/>
                  <a:gd name="T72" fmla="*/ 5 w 137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7" h="207">
                    <a:moveTo>
                      <a:pt x="5" y="206"/>
                    </a:moveTo>
                    <a:cubicBezTo>
                      <a:pt x="4" y="205"/>
                      <a:pt x="3" y="203"/>
                      <a:pt x="3" y="202"/>
                    </a:cubicBezTo>
                    <a:cubicBezTo>
                      <a:pt x="2" y="200"/>
                      <a:pt x="2" y="198"/>
                      <a:pt x="1" y="196"/>
                    </a:cubicBezTo>
                    <a:cubicBezTo>
                      <a:pt x="1" y="194"/>
                      <a:pt x="0" y="193"/>
                      <a:pt x="0" y="191"/>
                    </a:cubicBezTo>
                    <a:cubicBezTo>
                      <a:pt x="0" y="191"/>
                      <a:pt x="2" y="189"/>
                      <a:pt x="2" y="189"/>
                    </a:cubicBezTo>
                    <a:cubicBezTo>
                      <a:pt x="2" y="187"/>
                      <a:pt x="2" y="187"/>
                      <a:pt x="2" y="187"/>
                    </a:cubicBezTo>
                    <a:cubicBezTo>
                      <a:pt x="4" y="180"/>
                      <a:pt x="7" y="172"/>
                      <a:pt x="9" y="164"/>
                    </a:cubicBezTo>
                    <a:cubicBezTo>
                      <a:pt x="12" y="156"/>
                      <a:pt x="15" y="148"/>
                      <a:pt x="16" y="140"/>
                    </a:cubicBezTo>
                    <a:cubicBezTo>
                      <a:pt x="18" y="134"/>
                      <a:pt x="20" y="128"/>
                      <a:pt x="22" y="122"/>
                    </a:cubicBezTo>
                    <a:cubicBezTo>
                      <a:pt x="23" y="116"/>
                      <a:pt x="25" y="111"/>
                      <a:pt x="26" y="105"/>
                    </a:cubicBezTo>
                    <a:cubicBezTo>
                      <a:pt x="28" y="100"/>
                      <a:pt x="29" y="95"/>
                      <a:pt x="31" y="89"/>
                    </a:cubicBezTo>
                    <a:cubicBezTo>
                      <a:pt x="32" y="84"/>
                      <a:pt x="34" y="78"/>
                      <a:pt x="35" y="73"/>
                    </a:cubicBezTo>
                    <a:cubicBezTo>
                      <a:pt x="36" y="68"/>
                      <a:pt x="38" y="64"/>
                      <a:pt x="39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2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8" y="9"/>
                    </a:cubicBezTo>
                    <a:cubicBezTo>
                      <a:pt x="48" y="8"/>
                      <a:pt x="47" y="7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55" y="5"/>
                      <a:pt x="55" y="5"/>
                    </a:cubicBezTo>
                    <a:cubicBezTo>
                      <a:pt x="58" y="5"/>
                      <a:pt x="60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5" y="2"/>
                      <a:pt x="82" y="2"/>
                      <a:pt x="89" y="1"/>
                    </a:cubicBezTo>
                    <a:cubicBezTo>
                      <a:pt x="95" y="1"/>
                      <a:pt x="102" y="1"/>
                      <a:pt x="108" y="0"/>
                    </a:cubicBezTo>
                    <a:cubicBezTo>
                      <a:pt x="110" y="1"/>
                      <a:pt x="113" y="1"/>
                      <a:pt x="117" y="1"/>
                    </a:cubicBezTo>
                    <a:cubicBezTo>
                      <a:pt x="119" y="2"/>
                      <a:pt x="122" y="2"/>
                      <a:pt x="125" y="2"/>
                    </a:cubicBezTo>
                    <a:cubicBezTo>
                      <a:pt x="127" y="2"/>
                      <a:pt x="129" y="3"/>
                      <a:pt x="130" y="4"/>
                    </a:cubicBezTo>
                    <a:cubicBezTo>
                      <a:pt x="131" y="4"/>
                      <a:pt x="131" y="5"/>
                      <a:pt x="131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6" y="12"/>
                      <a:pt x="135" y="12"/>
                      <a:pt x="135" y="12"/>
                    </a:cubicBezTo>
                    <a:cubicBezTo>
                      <a:pt x="132" y="13"/>
                      <a:pt x="128" y="13"/>
                      <a:pt x="124" y="14"/>
                    </a:cubicBezTo>
                    <a:cubicBezTo>
                      <a:pt x="121" y="14"/>
                      <a:pt x="116" y="15"/>
                      <a:pt x="112" y="15"/>
                    </a:cubicBezTo>
                    <a:cubicBezTo>
                      <a:pt x="108" y="15"/>
                      <a:pt x="104" y="16"/>
                      <a:pt x="100" y="16"/>
                    </a:cubicBezTo>
                    <a:cubicBezTo>
                      <a:pt x="95" y="16"/>
                      <a:pt x="92" y="16"/>
                      <a:pt x="88" y="16"/>
                    </a:cubicBezTo>
                    <a:cubicBezTo>
                      <a:pt x="84" y="16"/>
                      <a:pt x="81" y="16"/>
                      <a:pt x="78" y="17"/>
                    </a:cubicBezTo>
                    <a:cubicBezTo>
                      <a:pt x="76" y="17"/>
                      <a:pt x="74" y="17"/>
                      <a:pt x="73" y="17"/>
                    </a:cubicBezTo>
                    <a:cubicBezTo>
                      <a:pt x="71" y="18"/>
                      <a:pt x="69" y="18"/>
                      <a:pt x="68" y="18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30"/>
                      <a:pt x="58" y="37"/>
                      <a:pt x="57" y="44"/>
                    </a:cubicBezTo>
                    <a:cubicBezTo>
                      <a:pt x="55" y="50"/>
                      <a:pt x="53" y="57"/>
                      <a:pt x="52" y="64"/>
                    </a:cubicBezTo>
                    <a:cubicBezTo>
                      <a:pt x="50" y="71"/>
                      <a:pt x="48" y="78"/>
                      <a:pt x="47" y="84"/>
                    </a:cubicBezTo>
                    <a:cubicBezTo>
                      <a:pt x="45" y="91"/>
                      <a:pt x="44" y="96"/>
                      <a:pt x="42" y="102"/>
                    </a:cubicBezTo>
                    <a:cubicBezTo>
                      <a:pt x="41" y="107"/>
                      <a:pt x="40" y="112"/>
                      <a:pt x="39" y="116"/>
                    </a:cubicBezTo>
                    <a:cubicBezTo>
                      <a:pt x="38" y="120"/>
                      <a:pt x="38" y="122"/>
                      <a:pt x="37" y="124"/>
                    </a:cubicBezTo>
                    <a:cubicBezTo>
                      <a:pt x="36" y="130"/>
                      <a:pt x="34" y="135"/>
                      <a:pt x="33" y="140"/>
                    </a:cubicBezTo>
                    <a:cubicBezTo>
                      <a:pt x="31" y="144"/>
                      <a:pt x="30" y="149"/>
                      <a:pt x="29" y="153"/>
                    </a:cubicBezTo>
                    <a:cubicBezTo>
                      <a:pt x="27" y="157"/>
                      <a:pt x="26" y="161"/>
                      <a:pt x="25" y="164"/>
                    </a:cubicBezTo>
                    <a:cubicBezTo>
                      <a:pt x="24" y="168"/>
                      <a:pt x="23" y="173"/>
                      <a:pt x="21" y="178"/>
                    </a:cubicBezTo>
                    <a:cubicBezTo>
                      <a:pt x="17" y="191"/>
                      <a:pt x="17" y="191"/>
                      <a:pt x="17" y="191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2" y="187"/>
                      <a:pt x="47" y="187"/>
                      <a:pt x="53" y="186"/>
                    </a:cubicBezTo>
                    <a:cubicBezTo>
                      <a:pt x="57" y="186"/>
                      <a:pt x="63" y="186"/>
                      <a:pt x="70" y="186"/>
                    </a:cubicBezTo>
                    <a:cubicBezTo>
                      <a:pt x="70" y="187"/>
                      <a:pt x="71" y="187"/>
                      <a:pt x="72" y="188"/>
                    </a:cubicBezTo>
                    <a:cubicBezTo>
                      <a:pt x="73" y="188"/>
                      <a:pt x="74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80" y="194"/>
                      <a:pt x="80" y="194"/>
                      <a:pt x="80" y="194"/>
                    </a:cubicBezTo>
                    <a:cubicBezTo>
                      <a:pt x="79" y="194"/>
                      <a:pt x="79" y="195"/>
                      <a:pt x="79" y="195"/>
                    </a:cubicBezTo>
                    <a:cubicBezTo>
                      <a:pt x="78" y="195"/>
                      <a:pt x="76" y="196"/>
                      <a:pt x="75" y="197"/>
                    </a:cubicBezTo>
                    <a:cubicBezTo>
                      <a:pt x="75" y="197"/>
                      <a:pt x="74" y="198"/>
                      <a:pt x="74" y="198"/>
                    </a:cubicBezTo>
                    <a:cubicBezTo>
                      <a:pt x="73" y="198"/>
                      <a:pt x="72" y="198"/>
                      <a:pt x="71" y="198"/>
                    </a:cubicBezTo>
                    <a:cubicBezTo>
                      <a:pt x="69" y="198"/>
                      <a:pt x="67" y="198"/>
                      <a:pt x="65" y="198"/>
                    </a:cubicBezTo>
                    <a:cubicBezTo>
                      <a:pt x="62" y="198"/>
                      <a:pt x="58" y="199"/>
                      <a:pt x="55" y="199"/>
                    </a:cubicBezTo>
                    <a:cubicBezTo>
                      <a:pt x="54" y="199"/>
                      <a:pt x="53" y="200"/>
                      <a:pt x="52" y="200"/>
                    </a:cubicBezTo>
                    <a:cubicBezTo>
                      <a:pt x="49" y="200"/>
                      <a:pt x="47" y="200"/>
                      <a:pt x="45" y="200"/>
                    </a:cubicBezTo>
                    <a:cubicBezTo>
                      <a:pt x="44" y="200"/>
                      <a:pt x="43" y="200"/>
                      <a:pt x="42" y="200"/>
                    </a:cubicBezTo>
                    <a:cubicBezTo>
                      <a:pt x="37" y="200"/>
                      <a:pt x="32" y="201"/>
                      <a:pt x="28" y="202"/>
                    </a:cubicBezTo>
                    <a:cubicBezTo>
                      <a:pt x="23" y="203"/>
                      <a:pt x="19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5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9DEEEE27-11C0-4EAF-9F4F-7A366DBF7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3163" y="-1116013"/>
                <a:ext cx="236538" cy="254000"/>
              </a:xfrm>
              <a:custGeom>
                <a:avLst/>
                <a:gdLst>
                  <a:gd name="T0" fmla="*/ 33 w 106"/>
                  <a:gd name="T1" fmla="*/ 113 h 114"/>
                  <a:gd name="T2" fmla="*/ 30 w 106"/>
                  <a:gd name="T3" fmla="*/ 113 h 114"/>
                  <a:gd name="T4" fmla="*/ 20 w 106"/>
                  <a:gd name="T5" fmla="*/ 113 h 114"/>
                  <a:gd name="T6" fmla="*/ 5 w 106"/>
                  <a:gd name="T7" fmla="*/ 102 h 114"/>
                  <a:gd name="T8" fmla="*/ 1 w 106"/>
                  <a:gd name="T9" fmla="*/ 77 h 114"/>
                  <a:gd name="T10" fmla="*/ 17 w 106"/>
                  <a:gd name="T11" fmla="*/ 48 h 114"/>
                  <a:gd name="T12" fmla="*/ 29 w 106"/>
                  <a:gd name="T13" fmla="*/ 36 h 114"/>
                  <a:gd name="T14" fmla="*/ 34 w 106"/>
                  <a:gd name="T15" fmla="*/ 32 h 114"/>
                  <a:gd name="T16" fmla="*/ 37 w 106"/>
                  <a:gd name="T17" fmla="*/ 28 h 114"/>
                  <a:gd name="T18" fmla="*/ 45 w 106"/>
                  <a:gd name="T19" fmla="*/ 22 h 114"/>
                  <a:gd name="T20" fmla="*/ 50 w 106"/>
                  <a:gd name="T21" fmla="*/ 18 h 114"/>
                  <a:gd name="T22" fmla="*/ 56 w 106"/>
                  <a:gd name="T23" fmla="*/ 12 h 114"/>
                  <a:gd name="T24" fmla="*/ 61 w 106"/>
                  <a:gd name="T25" fmla="*/ 7 h 114"/>
                  <a:gd name="T26" fmla="*/ 69 w 106"/>
                  <a:gd name="T27" fmla="*/ 5 h 114"/>
                  <a:gd name="T28" fmla="*/ 72 w 106"/>
                  <a:gd name="T29" fmla="*/ 0 h 114"/>
                  <a:gd name="T30" fmla="*/ 76 w 106"/>
                  <a:gd name="T31" fmla="*/ 4 h 114"/>
                  <a:gd name="T32" fmla="*/ 81 w 106"/>
                  <a:gd name="T33" fmla="*/ 8 h 114"/>
                  <a:gd name="T34" fmla="*/ 85 w 106"/>
                  <a:gd name="T35" fmla="*/ 13 h 114"/>
                  <a:gd name="T36" fmla="*/ 82 w 106"/>
                  <a:gd name="T37" fmla="*/ 14 h 114"/>
                  <a:gd name="T38" fmla="*/ 82 w 106"/>
                  <a:gd name="T39" fmla="*/ 23 h 114"/>
                  <a:gd name="T40" fmla="*/ 84 w 106"/>
                  <a:gd name="T41" fmla="*/ 29 h 114"/>
                  <a:gd name="T42" fmla="*/ 101 w 106"/>
                  <a:gd name="T43" fmla="*/ 60 h 114"/>
                  <a:gd name="T44" fmla="*/ 103 w 106"/>
                  <a:gd name="T45" fmla="*/ 71 h 114"/>
                  <a:gd name="T46" fmla="*/ 106 w 106"/>
                  <a:gd name="T47" fmla="*/ 78 h 114"/>
                  <a:gd name="T48" fmla="*/ 104 w 106"/>
                  <a:gd name="T49" fmla="*/ 86 h 114"/>
                  <a:gd name="T50" fmla="*/ 102 w 106"/>
                  <a:gd name="T51" fmla="*/ 91 h 114"/>
                  <a:gd name="T52" fmla="*/ 99 w 106"/>
                  <a:gd name="T53" fmla="*/ 93 h 114"/>
                  <a:gd name="T54" fmla="*/ 87 w 106"/>
                  <a:gd name="T55" fmla="*/ 102 h 114"/>
                  <a:gd name="T56" fmla="*/ 78 w 106"/>
                  <a:gd name="T57" fmla="*/ 105 h 114"/>
                  <a:gd name="T58" fmla="*/ 72 w 106"/>
                  <a:gd name="T59" fmla="*/ 107 h 114"/>
                  <a:gd name="T60" fmla="*/ 61 w 106"/>
                  <a:gd name="T61" fmla="*/ 111 h 114"/>
                  <a:gd name="T62" fmla="*/ 57 w 106"/>
                  <a:gd name="T63" fmla="*/ 111 h 114"/>
                  <a:gd name="T64" fmla="*/ 54 w 106"/>
                  <a:gd name="T65" fmla="*/ 112 h 114"/>
                  <a:gd name="T66" fmla="*/ 41 w 106"/>
                  <a:gd name="T67" fmla="*/ 114 h 114"/>
                  <a:gd name="T68" fmla="*/ 26 w 106"/>
                  <a:gd name="T69" fmla="*/ 56 h 114"/>
                  <a:gd name="T70" fmla="*/ 18 w 106"/>
                  <a:gd name="T71" fmla="*/ 68 h 114"/>
                  <a:gd name="T72" fmla="*/ 11 w 106"/>
                  <a:gd name="T73" fmla="*/ 88 h 114"/>
                  <a:gd name="T74" fmla="*/ 14 w 106"/>
                  <a:gd name="T75" fmla="*/ 95 h 114"/>
                  <a:gd name="T76" fmla="*/ 33 w 106"/>
                  <a:gd name="T77" fmla="*/ 100 h 114"/>
                  <a:gd name="T78" fmla="*/ 48 w 106"/>
                  <a:gd name="T79" fmla="*/ 99 h 114"/>
                  <a:gd name="T80" fmla="*/ 57 w 106"/>
                  <a:gd name="T81" fmla="*/ 98 h 114"/>
                  <a:gd name="T82" fmla="*/ 74 w 106"/>
                  <a:gd name="T83" fmla="*/ 91 h 114"/>
                  <a:gd name="T84" fmla="*/ 90 w 106"/>
                  <a:gd name="T85" fmla="*/ 83 h 114"/>
                  <a:gd name="T86" fmla="*/ 91 w 106"/>
                  <a:gd name="T87" fmla="*/ 79 h 114"/>
                  <a:gd name="T88" fmla="*/ 95 w 106"/>
                  <a:gd name="T89" fmla="*/ 68 h 114"/>
                  <a:gd name="T90" fmla="*/ 93 w 106"/>
                  <a:gd name="T91" fmla="*/ 62 h 114"/>
                  <a:gd name="T92" fmla="*/ 85 w 106"/>
                  <a:gd name="T93" fmla="*/ 47 h 114"/>
                  <a:gd name="T94" fmla="*/ 70 w 106"/>
                  <a:gd name="T95" fmla="*/ 21 h 114"/>
                  <a:gd name="T96" fmla="*/ 62 w 106"/>
                  <a:gd name="T97" fmla="*/ 23 h 114"/>
                  <a:gd name="T98" fmla="*/ 58 w 106"/>
                  <a:gd name="T99" fmla="*/ 29 h 114"/>
                  <a:gd name="T100" fmla="*/ 42 w 106"/>
                  <a:gd name="T101" fmla="*/ 42 h 114"/>
                  <a:gd name="T102" fmla="*/ 27 w 106"/>
                  <a:gd name="T103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41" y="114"/>
                    </a:moveTo>
                    <a:cubicBezTo>
                      <a:pt x="39" y="114"/>
                      <a:pt x="36" y="114"/>
                      <a:pt x="33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9" y="113"/>
                      <a:pt x="27" y="114"/>
                      <a:pt x="26" y="114"/>
                    </a:cubicBezTo>
                    <a:cubicBezTo>
                      <a:pt x="24" y="114"/>
                      <a:pt x="22" y="113"/>
                      <a:pt x="20" y="113"/>
                    </a:cubicBezTo>
                    <a:cubicBezTo>
                      <a:pt x="17" y="112"/>
                      <a:pt x="14" y="111"/>
                      <a:pt x="12" y="109"/>
                    </a:cubicBezTo>
                    <a:cubicBezTo>
                      <a:pt x="9" y="107"/>
                      <a:pt x="7" y="105"/>
                      <a:pt x="5" y="102"/>
                    </a:cubicBezTo>
                    <a:cubicBezTo>
                      <a:pt x="3" y="100"/>
                      <a:pt x="2" y="97"/>
                      <a:pt x="0" y="94"/>
                    </a:cubicBezTo>
                    <a:cubicBezTo>
                      <a:pt x="0" y="88"/>
                      <a:pt x="0" y="82"/>
                      <a:pt x="1" y="77"/>
                    </a:cubicBezTo>
                    <a:cubicBezTo>
                      <a:pt x="3" y="72"/>
                      <a:pt x="5" y="66"/>
                      <a:pt x="7" y="62"/>
                    </a:cubicBezTo>
                    <a:cubicBezTo>
                      <a:pt x="10" y="57"/>
                      <a:pt x="13" y="52"/>
                      <a:pt x="17" y="48"/>
                    </a:cubicBezTo>
                    <a:cubicBezTo>
                      <a:pt x="20" y="45"/>
                      <a:pt x="23" y="41"/>
                      <a:pt x="26" y="37"/>
                    </a:cubicBezTo>
                    <a:cubicBezTo>
                      <a:pt x="27" y="37"/>
                      <a:pt x="28" y="37"/>
                      <a:pt x="29" y="36"/>
                    </a:cubicBezTo>
                    <a:cubicBezTo>
                      <a:pt x="30" y="35"/>
                      <a:pt x="31" y="34"/>
                      <a:pt x="32" y="33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37" y="28"/>
                      <a:pt x="37" y="28"/>
                    </a:cubicBezTo>
                    <a:cubicBezTo>
                      <a:pt x="39" y="27"/>
                      <a:pt x="41" y="25"/>
                      <a:pt x="42" y="23"/>
                    </a:cubicBezTo>
                    <a:cubicBezTo>
                      <a:pt x="43" y="23"/>
                      <a:pt x="44" y="22"/>
                      <a:pt x="45" y="22"/>
                    </a:cubicBezTo>
                    <a:cubicBezTo>
                      <a:pt x="46" y="21"/>
                      <a:pt x="47" y="20"/>
                      <a:pt x="48" y="19"/>
                    </a:cubicBezTo>
                    <a:cubicBezTo>
                      <a:pt x="49" y="19"/>
                      <a:pt x="49" y="18"/>
                      <a:pt x="50" y="18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7" y="11"/>
                      <a:pt x="58" y="10"/>
                      <a:pt x="59" y="9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2" y="7"/>
                      <a:pt x="64" y="6"/>
                      <a:pt x="65" y="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1"/>
                      <a:pt x="72" y="0"/>
                      <a:pt x="72" y="0"/>
                    </a:cubicBezTo>
                    <a:cubicBezTo>
                      <a:pt x="73" y="0"/>
                      <a:pt x="74" y="0"/>
                      <a:pt x="74" y="0"/>
                    </a:cubicBezTo>
                    <a:cubicBezTo>
                      <a:pt x="75" y="2"/>
                      <a:pt x="76" y="3"/>
                      <a:pt x="76" y="4"/>
                    </a:cubicBezTo>
                    <a:cubicBezTo>
                      <a:pt x="77" y="5"/>
                      <a:pt x="79" y="6"/>
                      <a:pt x="80" y="7"/>
                    </a:cubicBezTo>
                    <a:cubicBezTo>
                      <a:pt x="80" y="7"/>
                      <a:pt x="81" y="7"/>
                      <a:pt x="81" y="8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20"/>
                      <a:pt x="82" y="21"/>
                      <a:pt x="82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34"/>
                      <a:pt x="90" y="39"/>
                      <a:pt x="93" y="45"/>
                    </a:cubicBezTo>
                    <a:cubicBezTo>
                      <a:pt x="95" y="50"/>
                      <a:pt x="98" y="55"/>
                      <a:pt x="101" y="60"/>
                    </a:cubicBezTo>
                    <a:cubicBezTo>
                      <a:pt x="101" y="62"/>
                      <a:pt x="101" y="64"/>
                      <a:pt x="101" y="65"/>
                    </a:cubicBezTo>
                    <a:cubicBezTo>
                      <a:pt x="102" y="67"/>
                      <a:pt x="102" y="69"/>
                      <a:pt x="103" y="71"/>
                    </a:cubicBezTo>
                    <a:cubicBezTo>
                      <a:pt x="104" y="72"/>
                      <a:pt x="104" y="73"/>
                      <a:pt x="105" y="74"/>
                    </a:cubicBezTo>
                    <a:cubicBezTo>
                      <a:pt x="105" y="76"/>
                      <a:pt x="105" y="77"/>
                      <a:pt x="106" y="78"/>
                    </a:cubicBezTo>
                    <a:cubicBezTo>
                      <a:pt x="106" y="79"/>
                      <a:pt x="106" y="80"/>
                      <a:pt x="106" y="81"/>
                    </a:cubicBezTo>
                    <a:cubicBezTo>
                      <a:pt x="105" y="83"/>
                      <a:pt x="105" y="85"/>
                      <a:pt x="104" y="86"/>
                    </a:cubicBezTo>
                    <a:cubicBezTo>
                      <a:pt x="104" y="88"/>
                      <a:pt x="103" y="89"/>
                      <a:pt x="103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0" y="92"/>
                      <a:pt x="100" y="92"/>
                      <a:pt x="100" y="92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98" y="95"/>
                      <a:pt x="97" y="96"/>
                      <a:pt x="95" y="97"/>
                    </a:cubicBezTo>
                    <a:cubicBezTo>
                      <a:pt x="92" y="98"/>
                      <a:pt x="89" y="100"/>
                      <a:pt x="87" y="102"/>
                    </a:cubicBezTo>
                    <a:cubicBezTo>
                      <a:pt x="86" y="103"/>
                      <a:pt x="85" y="103"/>
                      <a:pt x="84" y="103"/>
                    </a:cubicBezTo>
                    <a:cubicBezTo>
                      <a:pt x="83" y="104"/>
                      <a:pt x="78" y="105"/>
                      <a:pt x="78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6"/>
                      <a:pt x="74" y="107"/>
                      <a:pt x="72" y="107"/>
                    </a:cubicBezTo>
                    <a:cubicBezTo>
                      <a:pt x="70" y="108"/>
                      <a:pt x="68" y="109"/>
                      <a:pt x="66" y="110"/>
                    </a:cubicBezTo>
                    <a:cubicBezTo>
                      <a:pt x="65" y="110"/>
                      <a:pt x="63" y="111"/>
                      <a:pt x="61" y="111"/>
                    </a:cubicBezTo>
                    <a:cubicBezTo>
                      <a:pt x="60" y="111"/>
                      <a:pt x="59" y="111"/>
                      <a:pt x="58" y="111"/>
                    </a:cubicBezTo>
                    <a:cubicBezTo>
                      <a:pt x="58" y="111"/>
                      <a:pt x="58" y="111"/>
                      <a:pt x="57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1" y="113"/>
                      <a:pt x="47" y="114"/>
                      <a:pt x="44" y="114"/>
                    </a:cubicBezTo>
                    <a:cubicBezTo>
                      <a:pt x="43" y="114"/>
                      <a:pt x="42" y="114"/>
                      <a:pt x="41" y="114"/>
                    </a:cubicBezTo>
                    <a:close/>
                    <a:moveTo>
                      <a:pt x="27" y="53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25" y="58"/>
                      <a:pt x="24" y="60"/>
                      <a:pt x="23" y="62"/>
                    </a:cubicBezTo>
                    <a:cubicBezTo>
                      <a:pt x="22" y="64"/>
                      <a:pt x="20" y="66"/>
                      <a:pt x="18" y="68"/>
                    </a:cubicBezTo>
                    <a:cubicBezTo>
                      <a:pt x="17" y="71"/>
                      <a:pt x="15" y="74"/>
                      <a:pt x="14" y="77"/>
                    </a:cubicBezTo>
                    <a:cubicBezTo>
                      <a:pt x="12" y="80"/>
                      <a:pt x="11" y="84"/>
                      <a:pt x="11" y="88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8" y="97"/>
                      <a:pt x="22" y="99"/>
                      <a:pt x="26" y="100"/>
                    </a:cubicBezTo>
                    <a:cubicBezTo>
                      <a:pt x="29" y="100"/>
                      <a:pt x="31" y="100"/>
                      <a:pt x="33" y="100"/>
                    </a:cubicBezTo>
                    <a:cubicBezTo>
                      <a:pt x="35" y="100"/>
                      <a:pt x="36" y="100"/>
                      <a:pt x="38" y="100"/>
                    </a:cubicBezTo>
                    <a:cubicBezTo>
                      <a:pt x="41" y="100"/>
                      <a:pt x="45" y="99"/>
                      <a:pt x="48" y="99"/>
                    </a:cubicBezTo>
                    <a:cubicBezTo>
                      <a:pt x="51" y="98"/>
                      <a:pt x="54" y="98"/>
                      <a:pt x="56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64" y="96"/>
                      <a:pt x="70" y="94"/>
                      <a:pt x="74" y="91"/>
                    </a:cubicBezTo>
                    <a:cubicBezTo>
                      <a:pt x="78" y="89"/>
                      <a:pt x="82" y="87"/>
                      <a:pt x="87" y="8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1" y="79"/>
                    </a:cubicBezTo>
                    <a:cubicBezTo>
                      <a:pt x="93" y="77"/>
                      <a:pt x="95" y="74"/>
                      <a:pt x="95" y="70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95" y="68"/>
                      <a:pt x="93" y="65"/>
                      <a:pt x="93" y="65"/>
                    </a:cubicBezTo>
                    <a:cubicBezTo>
                      <a:pt x="93" y="65"/>
                      <a:pt x="93" y="62"/>
                      <a:pt x="93" y="62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9" y="56"/>
                      <a:pt x="87" y="52"/>
                      <a:pt x="85" y="47"/>
                    </a:cubicBezTo>
                    <a:cubicBezTo>
                      <a:pt x="83" y="42"/>
                      <a:pt x="80" y="37"/>
                      <a:pt x="77" y="33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49" y="36"/>
                      <a:pt x="45" y="39"/>
                      <a:pt x="42" y="42"/>
                    </a:cubicBezTo>
                    <a:cubicBezTo>
                      <a:pt x="38" y="45"/>
                      <a:pt x="34" y="48"/>
                      <a:pt x="31" y="52"/>
                    </a:cubicBezTo>
                    <a:cubicBezTo>
                      <a:pt x="31" y="52"/>
                      <a:pt x="27" y="53"/>
                      <a:pt x="2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6B63D37-0F2E-4F1D-B2FD-8B495F304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4463" y="-1254126"/>
                <a:ext cx="285750" cy="463550"/>
              </a:xfrm>
              <a:custGeom>
                <a:avLst/>
                <a:gdLst>
                  <a:gd name="T0" fmla="*/ 3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30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2 h 208"/>
                  <a:gd name="T16" fmla="*/ 78 w 128"/>
                  <a:gd name="T17" fmla="*/ 148 h 208"/>
                  <a:gd name="T18" fmla="*/ 89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1 w 128"/>
                  <a:gd name="T25" fmla="*/ 26 h 208"/>
                  <a:gd name="T26" fmla="*/ 104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4 w 128"/>
                  <a:gd name="T33" fmla="*/ 21 h 208"/>
                  <a:gd name="T34" fmla="*/ 52 w 128"/>
                  <a:gd name="T35" fmla="*/ 17 h 208"/>
                  <a:gd name="T36" fmla="*/ 50 w 128"/>
                  <a:gd name="T37" fmla="*/ 9 h 208"/>
                  <a:gd name="T38" fmla="*/ 50 w 128"/>
                  <a:gd name="T39" fmla="*/ 5 h 208"/>
                  <a:gd name="T40" fmla="*/ 63 w 128"/>
                  <a:gd name="T41" fmla="*/ 4 h 208"/>
                  <a:gd name="T42" fmla="*/ 86 w 128"/>
                  <a:gd name="T43" fmla="*/ 1 h 208"/>
                  <a:gd name="T44" fmla="*/ 110 w 128"/>
                  <a:gd name="T45" fmla="*/ 1 h 208"/>
                  <a:gd name="T46" fmla="*/ 122 w 128"/>
                  <a:gd name="T47" fmla="*/ 3 h 208"/>
                  <a:gd name="T48" fmla="*/ 123 w 128"/>
                  <a:gd name="T49" fmla="*/ 5 h 208"/>
                  <a:gd name="T50" fmla="*/ 128 w 128"/>
                  <a:gd name="T51" fmla="*/ 11 h 208"/>
                  <a:gd name="T52" fmla="*/ 124 w 128"/>
                  <a:gd name="T53" fmla="*/ 33 h 208"/>
                  <a:gd name="T54" fmla="*/ 112 w 128"/>
                  <a:gd name="T55" fmla="*/ 80 h 208"/>
                  <a:gd name="T56" fmla="*/ 102 w 128"/>
                  <a:gd name="T57" fmla="*/ 121 h 208"/>
                  <a:gd name="T58" fmla="*/ 94 w 128"/>
                  <a:gd name="T59" fmla="*/ 149 h 208"/>
                  <a:gd name="T60" fmla="*/ 81 w 128"/>
                  <a:gd name="T61" fmla="*/ 191 h 208"/>
                  <a:gd name="T62" fmla="*/ 80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2 w 128"/>
                  <a:gd name="T71" fmla="*/ 201 h 208"/>
                  <a:gd name="T72" fmla="*/ 42 w 128"/>
                  <a:gd name="T73" fmla="*/ 201 h 208"/>
                  <a:gd name="T74" fmla="*/ 14 w 128"/>
                  <a:gd name="T75" fmla="*/ 206 h 208"/>
                  <a:gd name="T76" fmla="*/ 5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5" y="207"/>
                    </a:moveTo>
                    <a:cubicBezTo>
                      <a:pt x="4" y="206"/>
                      <a:pt x="3" y="204"/>
                      <a:pt x="3" y="203"/>
                    </a:cubicBezTo>
                    <a:cubicBezTo>
                      <a:pt x="2" y="201"/>
                      <a:pt x="2" y="199"/>
                      <a:pt x="1" y="197"/>
                    </a:cubicBezTo>
                    <a:cubicBezTo>
                      <a:pt x="1" y="196"/>
                      <a:pt x="1" y="195"/>
                      <a:pt x="0" y="193"/>
                    </a:cubicBezTo>
                    <a:cubicBezTo>
                      <a:pt x="2" y="193"/>
                      <a:pt x="3" y="193"/>
                      <a:pt x="5" y="193"/>
                    </a:cubicBezTo>
                    <a:cubicBezTo>
                      <a:pt x="7" y="192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1"/>
                      <a:pt x="23" y="190"/>
                      <a:pt x="26" y="19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30" y="189"/>
                      <a:pt x="31" y="189"/>
                      <a:pt x="32" y="189"/>
                    </a:cubicBezTo>
                    <a:cubicBezTo>
                      <a:pt x="34" y="189"/>
                      <a:pt x="37" y="188"/>
                      <a:pt x="40" y="188"/>
                    </a:cubicBezTo>
                    <a:cubicBezTo>
                      <a:pt x="43" y="188"/>
                      <a:pt x="47" y="188"/>
                      <a:pt x="50" y="188"/>
                    </a:cubicBezTo>
                    <a:cubicBezTo>
                      <a:pt x="54" y="187"/>
                      <a:pt x="57" y="187"/>
                      <a:pt x="60" y="187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70" y="176"/>
                      <a:pt x="71" y="170"/>
                      <a:pt x="73" y="165"/>
                    </a:cubicBezTo>
                    <a:cubicBezTo>
                      <a:pt x="75" y="159"/>
                      <a:pt x="77" y="154"/>
                      <a:pt x="78" y="148"/>
                    </a:cubicBezTo>
                    <a:cubicBezTo>
                      <a:pt x="80" y="142"/>
                      <a:pt x="82" y="136"/>
                      <a:pt x="83" y="130"/>
                    </a:cubicBezTo>
                    <a:cubicBezTo>
                      <a:pt x="85" y="125"/>
                      <a:pt x="87" y="119"/>
                      <a:pt x="89" y="114"/>
                    </a:cubicBezTo>
                    <a:cubicBezTo>
                      <a:pt x="91" y="108"/>
                      <a:pt x="92" y="103"/>
                      <a:pt x="94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8" y="76"/>
                      <a:pt x="100" y="71"/>
                      <a:pt x="101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5" y="51"/>
                      <a:pt x="106" y="47"/>
                      <a:pt x="107" y="42"/>
                    </a:cubicBezTo>
                    <a:cubicBezTo>
                      <a:pt x="109" y="37"/>
                      <a:pt x="110" y="32"/>
                      <a:pt x="111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9" y="16"/>
                      <a:pt x="94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8" y="20"/>
                      <a:pt x="55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3" y="21"/>
                      <a:pt x="53" y="21"/>
                    </a:cubicBezTo>
                    <a:cubicBezTo>
                      <a:pt x="53" y="20"/>
                      <a:pt x="52" y="19"/>
                      <a:pt x="52" y="17"/>
                    </a:cubicBezTo>
                    <a:cubicBezTo>
                      <a:pt x="51" y="16"/>
                      <a:pt x="51" y="15"/>
                      <a:pt x="50" y="14"/>
                    </a:cubicBezTo>
                    <a:cubicBezTo>
                      <a:pt x="50" y="13"/>
                      <a:pt x="50" y="11"/>
                      <a:pt x="50" y="9"/>
                    </a:cubicBezTo>
                    <a:cubicBezTo>
                      <a:pt x="50" y="8"/>
                      <a:pt x="50" y="7"/>
                      <a:pt x="50" y="6"/>
                    </a:cubicBezTo>
                    <a:cubicBezTo>
                      <a:pt x="50" y="6"/>
                      <a:pt x="50" y="6"/>
                      <a:pt x="50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8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4" y="2"/>
                      <a:pt x="80" y="2"/>
                      <a:pt x="86" y="1"/>
                    </a:cubicBezTo>
                    <a:cubicBezTo>
                      <a:pt x="92" y="1"/>
                      <a:pt x="97" y="0"/>
                      <a:pt x="102" y="0"/>
                    </a:cubicBezTo>
                    <a:cubicBezTo>
                      <a:pt x="105" y="1"/>
                      <a:pt x="108" y="1"/>
                      <a:pt x="110" y="1"/>
                    </a:cubicBezTo>
                    <a:cubicBezTo>
                      <a:pt x="113" y="1"/>
                      <a:pt x="115" y="2"/>
                      <a:pt x="118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2" y="4"/>
                      <a:pt x="123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7" y="20"/>
                      <a:pt x="125" y="26"/>
                      <a:pt x="124" y="33"/>
                    </a:cubicBezTo>
                    <a:cubicBezTo>
                      <a:pt x="122" y="40"/>
                      <a:pt x="120" y="47"/>
                      <a:pt x="118" y="55"/>
                    </a:cubicBezTo>
                    <a:cubicBezTo>
                      <a:pt x="116" y="63"/>
                      <a:pt x="114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4" y="110"/>
                      <a:pt x="103" y="116"/>
                      <a:pt x="102" y="121"/>
                    </a:cubicBezTo>
                    <a:cubicBezTo>
                      <a:pt x="100" y="127"/>
                      <a:pt x="100" y="130"/>
                      <a:pt x="99" y="132"/>
                    </a:cubicBezTo>
                    <a:cubicBezTo>
                      <a:pt x="97" y="138"/>
                      <a:pt x="95" y="144"/>
                      <a:pt x="94" y="149"/>
                    </a:cubicBezTo>
                    <a:cubicBezTo>
                      <a:pt x="94" y="149"/>
                      <a:pt x="87" y="171"/>
                      <a:pt x="86" y="175"/>
                    </a:cubicBezTo>
                    <a:cubicBezTo>
                      <a:pt x="85" y="180"/>
                      <a:pt x="83" y="185"/>
                      <a:pt x="81" y="191"/>
                    </a:cubicBezTo>
                    <a:cubicBezTo>
                      <a:pt x="81" y="192"/>
                      <a:pt x="81" y="192"/>
                      <a:pt x="81" y="192"/>
                    </a:cubicBezTo>
                    <a:cubicBezTo>
                      <a:pt x="80" y="193"/>
                      <a:pt x="80" y="193"/>
                      <a:pt x="80" y="193"/>
                    </a:cubicBezTo>
                    <a:cubicBezTo>
                      <a:pt x="80" y="193"/>
                      <a:pt x="80" y="194"/>
                      <a:pt x="80" y="195"/>
                    </a:cubicBezTo>
                    <a:cubicBezTo>
                      <a:pt x="79" y="195"/>
                      <a:pt x="79" y="196"/>
                      <a:pt x="79" y="196"/>
                    </a:cubicBezTo>
                    <a:cubicBezTo>
                      <a:pt x="77" y="196"/>
                      <a:pt x="76" y="197"/>
                      <a:pt x="75" y="198"/>
                    </a:cubicBezTo>
                    <a:cubicBezTo>
                      <a:pt x="75" y="198"/>
                      <a:pt x="74" y="199"/>
                      <a:pt x="74" y="199"/>
                    </a:cubicBezTo>
                    <a:cubicBezTo>
                      <a:pt x="73" y="199"/>
                      <a:pt x="72" y="199"/>
                      <a:pt x="71" y="199"/>
                    </a:cubicBezTo>
                    <a:cubicBezTo>
                      <a:pt x="69" y="199"/>
                      <a:pt x="67" y="199"/>
                      <a:pt x="65" y="199"/>
                    </a:cubicBezTo>
                    <a:cubicBezTo>
                      <a:pt x="62" y="199"/>
                      <a:pt x="58" y="200"/>
                      <a:pt x="55" y="200"/>
                    </a:cubicBezTo>
                    <a:cubicBezTo>
                      <a:pt x="54" y="200"/>
                      <a:pt x="53" y="201"/>
                      <a:pt x="52" y="201"/>
                    </a:cubicBezTo>
                    <a:cubicBezTo>
                      <a:pt x="49" y="201"/>
                      <a:pt x="47" y="201"/>
                      <a:pt x="45" y="201"/>
                    </a:cubicBezTo>
                    <a:cubicBezTo>
                      <a:pt x="44" y="201"/>
                      <a:pt x="43" y="201"/>
                      <a:pt x="42" y="201"/>
                    </a:cubicBezTo>
                    <a:cubicBezTo>
                      <a:pt x="37" y="201"/>
                      <a:pt x="32" y="202"/>
                      <a:pt x="28" y="203"/>
                    </a:cubicBezTo>
                    <a:cubicBezTo>
                      <a:pt x="23" y="204"/>
                      <a:pt x="19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5" y="207"/>
                      <a:pt x="5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1C905108-62B5-4703-B56E-0BEE87B39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48750" y="-619126"/>
                <a:ext cx="288925" cy="312738"/>
              </a:xfrm>
              <a:custGeom>
                <a:avLst/>
                <a:gdLst>
                  <a:gd name="T0" fmla="*/ 41 w 130"/>
                  <a:gd name="T1" fmla="*/ 139 h 140"/>
                  <a:gd name="T2" fmla="*/ 38 w 130"/>
                  <a:gd name="T3" fmla="*/ 139 h 140"/>
                  <a:gd name="T4" fmla="*/ 25 w 130"/>
                  <a:gd name="T5" fmla="*/ 139 h 140"/>
                  <a:gd name="T6" fmla="*/ 6 w 130"/>
                  <a:gd name="T7" fmla="*/ 125 h 140"/>
                  <a:gd name="T8" fmla="*/ 2 w 130"/>
                  <a:gd name="T9" fmla="*/ 94 h 140"/>
                  <a:gd name="T10" fmla="*/ 21 w 130"/>
                  <a:gd name="T11" fmla="*/ 58 h 140"/>
                  <a:gd name="T12" fmla="*/ 35 w 130"/>
                  <a:gd name="T13" fmla="*/ 44 h 140"/>
                  <a:gd name="T14" fmla="*/ 40 w 130"/>
                  <a:gd name="T15" fmla="*/ 40 h 140"/>
                  <a:gd name="T16" fmla="*/ 44 w 130"/>
                  <a:gd name="T17" fmla="*/ 35 h 140"/>
                  <a:gd name="T18" fmla="*/ 46 w 130"/>
                  <a:gd name="T19" fmla="*/ 33 h 140"/>
                  <a:gd name="T20" fmla="*/ 51 w 130"/>
                  <a:gd name="T21" fmla="*/ 28 h 140"/>
                  <a:gd name="T22" fmla="*/ 58 w 130"/>
                  <a:gd name="T23" fmla="*/ 24 h 140"/>
                  <a:gd name="T24" fmla="*/ 61 w 130"/>
                  <a:gd name="T25" fmla="*/ 22 h 140"/>
                  <a:gd name="T26" fmla="*/ 67 w 130"/>
                  <a:gd name="T27" fmla="*/ 16 h 140"/>
                  <a:gd name="T28" fmla="*/ 75 w 130"/>
                  <a:gd name="T29" fmla="*/ 8 h 140"/>
                  <a:gd name="T30" fmla="*/ 83 w 130"/>
                  <a:gd name="T31" fmla="*/ 7 h 140"/>
                  <a:gd name="T32" fmla="*/ 87 w 130"/>
                  <a:gd name="T33" fmla="*/ 0 h 140"/>
                  <a:gd name="T34" fmla="*/ 92 w 130"/>
                  <a:gd name="T35" fmla="*/ 1 h 140"/>
                  <a:gd name="T36" fmla="*/ 98 w 130"/>
                  <a:gd name="T37" fmla="*/ 9 h 140"/>
                  <a:gd name="T38" fmla="*/ 101 w 130"/>
                  <a:gd name="T39" fmla="*/ 16 h 140"/>
                  <a:gd name="T40" fmla="*/ 106 w 130"/>
                  <a:gd name="T41" fmla="*/ 16 h 140"/>
                  <a:gd name="T42" fmla="*/ 101 w 130"/>
                  <a:gd name="T43" fmla="*/ 20 h 140"/>
                  <a:gd name="T44" fmla="*/ 102 w 130"/>
                  <a:gd name="T45" fmla="*/ 30 h 140"/>
                  <a:gd name="T46" fmla="*/ 104 w 130"/>
                  <a:gd name="T47" fmla="*/ 36 h 140"/>
                  <a:gd name="T48" fmla="*/ 124 w 130"/>
                  <a:gd name="T49" fmla="*/ 74 h 140"/>
                  <a:gd name="T50" fmla="*/ 127 w 130"/>
                  <a:gd name="T51" fmla="*/ 86 h 140"/>
                  <a:gd name="T52" fmla="*/ 130 w 130"/>
                  <a:gd name="T53" fmla="*/ 94 h 140"/>
                  <a:gd name="T54" fmla="*/ 129 w 130"/>
                  <a:gd name="T55" fmla="*/ 106 h 140"/>
                  <a:gd name="T56" fmla="*/ 124 w 130"/>
                  <a:gd name="T57" fmla="*/ 113 h 140"/>
                  <a:gd name="T58" fmla="*/ 122 w 130"/>
                  <a:gd name="T59" fmla="*/ 115 h 140"/>
                  <a:gd name="T60" fmla="*/ 107 w 130"/>
                  <a:gd name="T61" fmla="*/ 126 h 140"/>
                  <a:gd name="T62" fmla="*/ 96 w 130"/>
                  <a:gd name="T63" fmla="*/ 129 h 140"/>
                  <a:gd name="T64" fmla="*/ 94 w 130"/>
                  <a:gd name="T65" fmla="*/ 130 h 140"/>
                  <a:gd name="T66" fmla="*/ 82 w 130"/>
                  <a:gd name="T67" fmla="*/ 135 h 140"/>
                  <a:gd name="T68" fmla="*/ 72 w 130"/>
                  <a:gd name="T69" fmla="*/ 137 h 140"/>
                  <a:gd name="T70" fmla="*/ 69 w 130"/>
                  <a:gd name="T71" fmla="*/ 136 h 140"/>
                  <a:gd name="T72" fmla="*/ 54 w 130"/>
                  <a:gd name="T73" fmla="*/ 140 h 140"/>
                  <a:gd name="T74" fmla="*/ 39 w 130"/>
                  <a:gd name="T75" fmla="*/ 65 h 140"/>
                  <a:gd name="T76" fmla="*/ 35 w 130"/>
                  <a:gd name="T77" fmla="*/ 70 h 140"/>
                  <a:gd name="T78" fmla="*/ 25 w 130"/>
                  <a:gd name="T79" fmla="*/ 85 h 140"/>
                  <a:gd name="T80" fmla="*/ 17 w 130"/>
                  <a:gd name="T81" fmla="*/ 107 h 140"/>
                  <a:gd name="T82" fmla="*/ 20 w 130"/>
                  <a:gd name="T83" fmla="*/ 114 h 140"/>
                  <a:gd name="T84" fmla="*/ 41 w 130"/>
                  <a:gd name="T85" fmla="*/ 120 h 140"/>
                  <a:gd name="T86" fmla="*/ 59 w 130"/>
                  <a:gd name="T87" fmla="*/ 118 h 140"/>
                  <a:gd name="T88" fmla="*/ 77 w 130"/>
                  <a:gd name="T89" fmla="*/ 117 h 140"/>
                  <a:gd name="T90" fmla="*/ 90 w 130"/>
                  <a:gd name="T91" fmla="*/ 110 h 140"/>
                  <a:gd name="T92" fmla="*/ 108 w 130"/>
                  <a:gd name="T93" fmla="*/ 101 h 140"/>
                  <a:gd name="T94" fmla="*/ 110 w 130"/>
                  <a:gd name="T95" fmla="*/ 96 h 140"/>
                  <a:gd name="T96" fmla="*/ 114 w 130"/>
                  <a:gd name="T97" fmla="*/ 83 h 140"/>
                  <a:gd name="T98" fmla="*/ 112 w 130"/>
                  <a:gd name="T99" fmla="*/ 80 h 140"/>
                  <a:gd name="T100" fmla="*/ 112 w 130"/>
                  <a:gd name="T101" fmla="*/ 76 h 140"/>
                  <a:gd name="T102" fmla="*/ 102 w 130"/>
                  <a:gd name="T103" fmla="*/ 59 h 140"/>
                  <a:gd name="T104" fmla="*/ 84 w 130"/>
                  <a:gd name="T105" fmla="*/ 29 h 140"/>
                  <a:gd name="T106" fmla="*/ 78 w 130"/>
                  <a:gd name="T107" fmla="*/ 33 h 140"/>
                  <a:gd name="T108" fmla="*/ 72 w 130"/>
                  <a:gd name="T109" fmla="*/ 39 h 140"/>
                  <a:gd name="T110" fmla="*/ 52 w 130"/>
                  <a:gd name="T111" fmla="*/ 54 h 140"/>
                  <a:gd name="T112" fmla="*/ 39 w 130"/>
                  <a:gd name="T113" fmla="*/ 6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0" h="140">
                    <a:moveTo>
                      <a:pt x="51" y="140"/>
                    </a:moveTo>
                    <a:cubicBezTo>
                      <a:pt x="48" y="140"/>
                      <a:pt x="45" y="140"/>
                      <a:pt x="41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8" y="139"/>
                      <a:pt x="38" y="139"/>
                      <a:pt x="38" y="139"/>
                    </a:cubicBezTo>
                    <a:cubicBezTo>
                      <a:pt x="36" y="139"/>
                      <a:pt x="35" y="140"/>
                      <a:pt x="33" y="140"/>
                    </a:cubicBezTo>
                    <a:cubicBezTo>
                      <a:pt x="30" y="140"/>
                      <a:pt x="27" y="139"/>
                      <a:pt x="25" y="139"/>
                    </a:cubicBezTo>
                    <a:cubicBezTo>
                      <a:pt x="21" y="138"/>
                      <a:pt x="18" y="136"/>
                      <a:pt x="15" y="134"/>
                    </a:cubicBezTo>
                    <a:cubicBezTo>
                      <a:pt x="11" y="131"/>
                      <a:pt x="9" y="128"/>
                      <a:pt x="6" y="125"/>
                    </a:cubicBezTo>
                    <a:cubicBezTo>
                      <a:pt x="4" y="122"/>
                      <a:pt x="2" y="119"/>
                      <a:pt x="1" y="115"/>
                    </a:cubicBezTo>
                    <a:cubicBezTo>
                      <a:pt x="0" y="107"/>
                      <a:pt x="0" y="100"/>
                      <a:pt x="2" y="94"/>
                    </a:cubicBezTo>
                    <a:cubicBezTo>
                      <a:pt x="4" y="87"/>
                      <a:pt x="6" y="81"/>
                      <a:pt x="9" y="75"/>
                    </a:cubicBezTo>
                    <a:cubicBezTo>
                      <a:pt x="13" y="69"/>
                      <a:pt x="17" y="64"/>
                      <a:pt x="21" y="5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3" y="45"/>
                      <a:pt x="34" y="45"/>
                      <a:pt x="35" y="44"/>
                    </a:cubicBezTo>
                    <a:cubicBezTo>
                      <a:pt x="37" y="43"/>
                      <a:pt x="38" y="42"/>
                      <a:pt x="39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7" y="32"/>
                      <a:pt x="48" y="31"/>
                      <a:pt x="49" y="30"/>
                    </a:cubicBezTo>
                    <a:cubicBezTo>
                      <a:pt x="50" y="30"/>
                      <a:pt x="51" y="29"/>
                      <a:pt x="51" y="28"/>
                    </a:cubicBezTo>
                    <a:cubicBezTo>
                      <a:pt x="52" y="28"/>
                      <a:pt x="53" y="27"/>
                      <a:pt x="54" y="27"/>
                    </a:cubicBezTo>
                    <a:cubicBezTo>
                      <a:pt x="56" y="26"/>
                      <a:pt x="57" y="25"/>
                      <a:pt x="58" y="24"/>
                    </a:cubicBezTo>
                    <a:cubicBezTo>
                      <a:pt x="59" y="23"/>
                      <a:pt x="60" y="23"/>
                      <a:pt x="60" y="22"/>
                    </a:cubicBezTo>
                    <a:cubicBezTo>
                      <a:pt x="60" y="22"/>
                      <a:pt x="61" y="22"/>
                      <a:pt x="61" y="22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9" y="15"/>
                      <a:pt x="70" y="13"/>
                      <a:pt x="72" y="12"/>
                    </a:cubicBezTo>
                    <a:cubicBezTo>
                      <a:pt x="73" y="11"/>
                      <a:pt x="73" y="10"/>
                      <a:pt x="75" y="8"/>
                    </a:cubicBezTo>
                    <a:cubicBezTo>
                      <a:pt x="76" y="8"/>
                      <a:pt x="77" y="8"/>
                      <a:pt x="79" y="8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1"/>
                      <a:pt x="87" y="1"/>
                      <a:pt x="87" y="0"/>
                    </a:cubicBezTo>
                    <a:cubicBezTo>
                      <a:pt x="87" y="0"/>
                      <a:pt x="87" y="0"/>
                      <a:pt x="88" y="0"/>
                    </a:cubicBezTo>
                    <a:cubicBezTo>
                      <a:pt x="89" y="1"/>
                      <a:pt x="90" y="1"/>
                      <a:pt x="92" y="1"/>
                    </a:cubicBezTo>
                    <a:cubicBezTo>
                      <a:pt x="93" y="3"/>
                      <a:pt x="93" y="4"/>
                      <a:pt x="95" y="5"/>
                    </a:cubicBezTo>
                    <a:cubicBezTo>
                      <a:pt x="96" y="7"/>
                      <a:pt x="97" y="8"/>
                      <a:pt x="98" y="9"/>
                    </a:cubicBezTo>
                    <a:cubicBezTo>
                      <a:pt x="99" y="9"/>
                      <a:pt x="99" y="10"/>
                      <a:pt x="100" y="10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105" y="16"/>
                      <a:pt x="105" y="16"/>
                      <a:pt x="106" y="16"/>
                    </a:cubicBezTo>
                    <a:cubicBezTo>
                      <a:pt x="105" y="17"/>
                      <a:pt x="105" y="18"/>
                      <a:pt x="105" y="18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7"/>
                      <a:pt x="102" y="29"/>
                      <a:pt x="102" y="30"/>
                    </a:cubicBezTo>
                    <a:cubicBezTo>
                      <a:pt x="102" y="31"/>
                      <a:pt x="102" y="31"/>
                      <a:pt x="102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8" y="42"/>
                      <a:pt x="111" y="48"/>
                      <a:pt x="114" y="55"/>
                    </a:cubicBezTo>
                    <a:cubicBezTo>
                      <a:pt x="117" y="61"/>
                      <a:pt x="120" y="68"/>
                      <a:pt x="124" y="74"/>
                    </a:cubicBezTo>
                    <a:cubicBezTo>
                      <a:pt x="124" y="76"/>
                      <a:pt x="124" y="77"/>
                      <a:pt x="125" y="79"/>
                    </a:cubicBezTo>
                    <a:cubicBezTo>
                      <a:pt x="125" y="81"/>
                      <a:pt x="126" y="84"/>
                      <a:pt x="127" y="86"/>
                    </a:cubicBezTo>
                    <a:cubicBezTo>
                      <a:pt x="128" y="87"/>
                      <a:pt x="128" y="89"/>
                      <a:pt x="129" y="91"/>
                    </a:cubicBezTo>
                    <a:cubicBezTo>
                      <a:pt x="129" y="92"/>
                      <a:pt x="130" y="93"/>
                      <a:pt x="130" y="94"/>
                    </a:cubicBezTo>
                    <a:cubicBezTo>
                      <a:pt x="130" y="96"/>
                      <a:pt x="130" y="98"/>
                      <a:pt x="130" y="100"/>
                    </a:cubicBezTo>
                    <a:cubicBezTo>
                      <a:pt x="130" y="102"/>
                      <a:pt x="129" y="104"/>
                      <a:pt x="129" y="106"/>
                    </a:cubicBezTo>
                    <a:cubicBezTo>
                      <a:pt x="128" y="108"/>
                      <a:pt x="127" y="109"/>
                      <a:pt x="126" y="111"/>
                    </a:cubicBezTo>
                    <a:cubicBezTo>
                      <a:pt x="125" y="112"/>
                      <a:pt x="125" y="113"/>
                      <a:pt x="124" y="113"/>
                    </a:cubicBezTo>
                    <a:cubicBezTo>
                      <a:pt x="123" y="114"/>
                      <a:pt x="123" y="114"/>
                      <a:pt x="123" y="114"/>
                    </a:cubicBezTo>
                    <a:cubicBezTo>
                      <a:pt x="122" y="115"/>
                      <a:pt x="122" y="115"/>
                      <a:pt x="122" y="115"/>
                    </a:cubicBezTo>
                    <a:cubicBezTo>
                      <a:pt x="120" y="117"/>
                      <a:pt x="119" y="118"/>
                      <a:pt x="116" y="119"/>
                    </a:cubicBezTo>
                    <a:cubicBezTo>
                      <a:pt x="113" y="121"/>
                      <a:pt x="110" y="123"/>
                      <a:pt x="107" y="126"/>
                    </a:cubicBezTo>
                    <a:cubicBezTo>
                      <a:pt x="106" y="126"/>
                      <a:pt x="104" y="127"/>
                      <a:pt x="103" y="127"/>
                    </a:cubicBezTo>
                    <a:cubicBezTo>
                      <a:pt x="101" y="127"/>
                      <a:pt x="99" y="128"/>
                      <a:pt x="96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4" y="130"/>
                      <a:pt x="94" y="130"/>
                      <a:pt x="94" y="130"/>
                    </a:cubicBezTo>
                    <a:cubicBezTo>
                      <a:pt x="93" y="130"/>
                      <a:pt x="91" y="131"/>
                      <a:pt x="89" y="132"/>
                    </a:cubicBezTo>
                    <a:cubicBezTo>
                      <a:pt x="87" y="133"/>
                      <a:pt x="84" y="134"/>
                      <a:pt x="82" y="135"/>
                    </a:cubicBezTo>
                    <a:cubicBezTo>
                      <a:pt x="80" y="135"/>
                      <a:pt x="77" y="136"/>
                      <a:pt x="75" y="136"/>
                    </a:cubicBezTo>
                    <a:cubicBezTo>
                      <a:pt x="74" y="137"/>
                      <a:pt x="73" y="137"/>
                      <a:pt x="72" y="137"/>
                    </a:cubicBezTo>
                    <a:cubicBezTo>
                      <a:pt x="72" y="137"/>
                      <a:pt x="71" y="137"/>
                      <a:pt x="71" y="137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3" y="139"/>
                      <a:pt x="58" y="140"/>
                      <a:pt x="54" y="140"/>
                    </a:cubicBezTo>
                    <a:cubicBezTo>
                      <a:pt x="53" y="140"/>
                      <a:pt x="52" y="140"/>
                      <a:pt x="51" y="140"/>
                    </a:cubicBezTo>
                    <a:close/>
                    <a:moveTo>
                      <a:pt x="39" y="65"/>
                    </a:moveTo>
                    <a:cubicBezTo>
                      <a:pt x="36" y="67"/>
                      <a:pt x="36" y="67"/>
                      <a:pt x="36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3" y="72"/>
                      <a:pt x="32" y="75"/>
                      <a:pt x="31" y="77"/>
                    </a:cubicBezTo>
                    <a:cubicBezTo>
                      <a:pt x="29" y="79"/>
                      <a:pt x="27" y="82"/>
                      <a:pt x="25" y="85"/>
                    </a:cubicBezTo>
                    <a:cubicBezTo>
                      <a:pt x="23" y="88"/>
                      <a:pt x="21" y="91"/>
                      <a:pt x="20" y="94"/>
                    </a:cubicBezTo>
                    <a:cubicBezTo>
                      <a:pt x="18" y="98"/>
                      <a:pt x="17" y="102"/>
                      <a:pt x="17" y="107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24" y="117"/>
                      <a:pt x="28" y="119"/>
                      <a:pt x="34" y="120"/>
                    </a:cubicBezTo>
                    <a:cubicBezTo>
                      <a:pt x="36" y="120"/>
                      <a:pt x="39" y="120"/>
                      <a:pt x="41" y="120"/>
                    </a:cubicBezTo>
                    <a:cubicBezTo>
                      <a:pt x="43" y="120"/>
                      <a:pt x="45" y="120"/>
                      <a:pt x="47" y="120"/>
                    </a:cubicBezTo>
                    <a:cubicBezTo>
                      <a:pt x="51" y="120"/>
                      <a:pt x="55" y="119"/>
                      <a:pt x="59" y="118"/>
                    </a:cubicBezTo>
                    <a:cubicBezTo>
                      <a:pt x="63" y="118"/>
                      <a:pt x="66" y="117"/>
                      <a:pt x="69" y="117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81" y="114"/>
                      <a:pt x="86" y="112"/>
                      <a:pt x="90" y="110"/>
                    </a:cubicBezTo>
                    <a:cubicBezTo>
                      <a:pt x="95" y="107"/>
                      <a:pt x="100" y="105"/>
                      <a:pt x="105" y="102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109" y="98"/>
                      <a:pt x="109" y="98"/>
                      <a:pt x="109" y="98"/>
                    </a:cubicBezTo>
                    <a:cubicBezTo>
                      <a:pt x="109" y="97"/>
                      <a:pt x="109" y="96"/>
                      <a:pt x="110" y="96"/>
                    </a:cubicBezTo>
                    <a:cubicBezTo>
                      <a:pt x="112" y="93"/>
                      <a:pt x="114" y="90"/>
                      <a:pt x="114" y="86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12" y="81"/>
                      <a:pt x="112" y="80"/>
                      <a:pt x="112" y="80"/>
                    </a:cubicBezTo>
                    <a:cubicBezTo>
                      <a:pt x="112" y="80"/>
                      <a:pt x="112" y="80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07" y="69"/>
                      <a:pt x="105" y="65"/>
                      <a:pt x="102" y="59"/>
                    </a:cubicBezTo>
                    <a:cubicBezTo>
                      <a:pt x="100" y="53"/>
                      <a:pt x="96" y="47"/>
                      <a:pt x="93" y="42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2" y="47"/>
                      <a:pt x="57" y="50"/>
                      <a:pt x="52" y="54"/>
                    </a:cubicBezTo>
                    <a:cubicBezTo>
                      <a:pt x="48" y="57"/>
                      <a:pt x="44" y="61"/>
                      <a:pt x="40" y="65"/>
                    </a:cubicBezTo>
                    <a:cubicBezTo>
                      <a:pt x="40" y="65"/>
                      <a:pt x="40" y="65"/>
                      <a:pt x="39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6B12BA70-5CFD-4CF4-9B0B-70FAC7BAF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138" y="-612776"/>
                <a:ext cx="280988" cy="307975"/>
              </a:xfrm>
              <a:custGeom>
                <a:avLst/>
                <a:gdLst>
                  <a:gd name="T0" fmla="*/ 5 w 126"/>
                  <a:gd name="T1" fmla="*/ 137 h 138"/>
                  <a:gd name="T2" fmla="*/ 1 w 126"/>
                  <a:gd name="T3" fmla="*/ 127 h 138"/>
                  <a:gd name="T4" fmla="*/ 5 w 126"/>
                  <a:gd name="T5" fmla="*/ 122 h 138"/>
                  <a:gd name="T6" fmla="*/ 20 w 126"/>
                  <a:gd name="T7" fmla="*/ 119 h 138"/>
                  <a:gd name="T8" fmla="*/ 32 w 126"/>
                  <a:gd name="T9" fmla="*/ 119 h 138"/>
                  <a:gd name="T10" fmla="*/ 40 w 126"/>
                  <a:gd name="T11" fmla="*/ 102 h 138"/>
                  <a:gd name="T12" fmla="*/ 46 w 126"/>
                  <a:gd name="T13" fmla="*/ 90 h 138"/>
                  <a:gd name="T14" fmla="*/ 52 w 126"/>
                  <a:gd name="T15" fmla="*/ 73 h 138"/>
                  <a:gd name="T16" fmla="*/ 58 w 126"/>
                  <a:gd name="T17" fmla="*/ 55 h 138"/>
                  <a:gd name="T18" fmla="*/ 65 w 126"/>
                  <a:gd name="T19" fmla="*/ 27 h 138"/>
                  <a:gd name="T20" fmla="*/ 56 w 126"/>
                  <a:gd name="T21" fmla="*/ 18 h 138"/>
                  <a:gd name="T22" fmla="*/ 37 w 126"/>
                  <a:gd name="T23" fmla="*/ 22 h 138"/>
                  <a:gd name="T24" fmla="*/ 34 w 126"/>
                  <a:gd name="T25" fmla="*/ 21 h 138"/>
                  <a:gd name="T26" fmla="*/ 31 w 126"/>
                  <a:gd name="T27" fmla="*/ 14 h 138"/>
                  <a:gd name="T28" fmla="*/ 31 w 126"/>
                  <a:gd name="T29" fmla="*/ 6 h 138"/>
                  <a:gd name="T30" fmla="*/ 39 w 126"/>
                  <a:gd name="T31" fmla="*/ 5 h 138"/>
                  <a:gd name="T32" fmla="*/ 54 w 126"/>
                  <a:gd name="T33" fmla="*/ 2 h 138"/>
                  <a:gd name="T34" fmla="*/ 94 w 126"/>
                  <a:gd name="T35" fmla="*/ 0 h 138"/>
                  <a:gd name="T36" fmla="*/ 112 w 126"/>
                  <a:gd name="T37" fmla="*/ 2 h 138"/>
                  <a:gd name="T38" fmla="*/ 119 w 126"/>
                  <a:gd name="T39" fmla="*/ 6 h 138"/>
                  <a:gd name="T40" fmla="*/ 126 w 126"/>
                  <a:gd name="T41" fmla="*/ 11 h 138"/>
                  <a:gd name="T42" fmla="*/ 123 w 126"/>
                  <a:gd name="T43" fmla="*/ 12 h 138"/>
                  <a:gd name="T44" fmla="*/ 102 w 126"/>
                  <a:gd name="T45" fmla="*/ 16 h 138"/>
                  <a:gd name="T46" fmla="*/ 83 w 126"/>
                  <a:gd name="T47" fmla="*/ 16 h 138"/>
                  <a:gd name="T48" fmla="*/ 78 w 126"/>
                  <a:gd name="T49" fmla="*/ 38 h 138"/>
                  <a:gd name="T50" fmla="*/ 68 w 126"/>
                  <a:gd name="T51" fmla="*/ 71 h 138"/>
                  <a:gd name="T52" fmla="*/ 64 w 126"/>
                  <a:gd name="T53" fmla="*/ 87 h 138"/>
                  <a:gd name="T54" fmla="*/ 59 w 126"/>
                  <a:gd name="T55" fmla="*/ 99 h 138"/>
                  <a:gd name="T56" fmla="*/ 51 w 126"/>
                  <a:gd name="T57" fmla="*/ 116 h 138"/>
                  <a:gd name="T58" fmla="*/ 75 w 126"/>
                  <a:gd name="T59" fmla="*/ 118 h 138"/>
                  <a:gd name="T60" fmla="*/ 79 w 126"/>
                  <a:gd name="T61" fmla="*/ 123 h 138"/>
                  <a:gd name="T62" fmla="*/ 83 w 126"/>
                  <a:gd name="T63" fmla="*/ 125 h 138"/>
                  <a:gd name="T64" fmla="*/ 79 w 126"/>
                  <a:gd name="T65" fmla="*/ 128 h 138"/>
                  <a:gd name="T66" fmla="*/ 74 w 126"/>
                  <a:gd name="T67" fmla="*/ 129 h 138"/>
                  <a:gd name="T68" fmla="*/ 58 w 126"/>
                  <a:gd name="T69" fmla="*/ 130 h 138"/>
                  <a:gd name="T70" fmla="*/ 57 w 126"/>
                  <a:gd name="T71" fmla="*/ 130 h 138"/>
                  <a:gd name="T72" fmla="*/ 46 w 126"/>
                  <a:gd name="T73" fmla="*/ 131 h 138"/>
                  <a:gd name="T74" fmla="*/ 29 w 126"/>
                  <a:gd name="T75" fmla="*/ 133 h 138"/>
                  <a:gd name="T76" fmla="*/ 5 w 126"/>
                  <a:gd name="T7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38">
                    <a:moveTo>
                      <a:pt x="5" y="138"/>
                    </a:moveTo>
                    <a:cubicBezTo>
                      <a:pt x="5" y="137"/>
                      <a:pt x="5" y="137"/>
                      <a:pt x="5" y="137"/>
                    </a:cubicBezTo>
                    <a:cubicBezTo>
                      <a:pt x="4" y="136"/>
                      <a:pt x="3" y="134"/>
                      <a:pt x="3" y="132"/>
                    </a:cubicBezTo>
                    <a:cubicBezTo>
                      <a:pt x="2" y="131"/>
                      <a:pt x="1" y="129"/>
                      <a:pt x="1" y="127"/>
                    </a:cubicBezTo>
                    <a:cubicBezTo>
                      <a:pt x="1" y="125"/>
                      <a:pt x="0" y="124"/>
                      <a:pt x="0" y="122"/>
                    </a:cubicBezTo>
                    <a:cubicBezTo>
                      <a:pt x="2" y="122"/>
                      <a:pt x="4" y="122"/>
                      <a:pt x="5" y="122"/>
                    </a:cubicBezTo>
                    <a:cubicBezTo>
                      <a:pt x="8" y="121"/>
                      <a:pt x="11" y="121"/>
                      <a:pt x="13" y="120"/>
                    </a:cubicBezTo>
                    <a:cubicBezTo>
                      <a:pt x="15" y="120"/>
                      <a:pt x="18" y="120"/>
                      <a:pt x="20" y="119"/>
                    </a:cubicBezTo>
                    <a:cubicBezTo>
                      <a:pt x="22" y="119"/>
                      <a:pt x="25" y="119"/>
                      <a:pt x="27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6" y="110"/>
                      <a:pt x="38" y="106"/>
                      <a:pt x="40" y="102"/>
                    </a:cubicBezTo>
                    <a:cubicBezTo>
                      <a:pt x="42" y="98"/>
                      <a:pt x="45" y="90"/>
                      <a:pt x="45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87"/>
                      <a:pt x="47" y="84"/>
                      <a:pt x="48" y="82"/>
                    </a:cubicBezTo>
                    <a:cubicBezTo>
                      <a:pt x="50" y="79"/>
                      <a:pt x="51" y="76"/>
                      <a:pt x="52" y="73"/>
                    </a:cubicBezTo>
                    <a:cubicBezTo>
                      <a:pt x="53" y="70"/>
                      <a:pt x="54" y="68"/>
                      <a:pt x="55" y="65"/>
                    </a:cubicBezTo>
                    <a:cubicBezTo>
                      <a:pt x="57" y="62"/>
                      <a:pt x="57" y="59"/>
                      <a:pt x="58" y="55"/>
                    </a:cubicBezTo>
                    <a:cubicBezTo>
                      <a:pt x="59" y="51"/>
                      <a:pt x="61" y="47"/>
                      <a:pt x="62" y="43"/>
                    </a:cubicBezTo>
                    <a:cubicBezTo>
                      <a:pt x="63" y="38"/>
                      <a:pt x="64" y="33"/>
                      <a:pt x="65" y="2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1" y="19"/>
                      <a:pt x="46" y="20"/>
                      <a:pt x="43" y="21"/>
                    </a:cubicBezTo>
                    <a:cubicBezTo>
                      <a:pt x="40" y="21"/>
                      <a:pt x="38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5" y="21"/>
                      <a:pt x="34" y="21"/>
                    </a:cubicBezTo>
                    <a:cubicBezTo>
                      <a:pt x="34" y="20"/>
                      <a:pt x="33" y="19"/>
                      <a:pt x="33" y="18"/>
                    </a:cubicBezTo>
                    <a:cubicBezTo>
                      <a:pt x="32" y="17"/>
                      <a:pt x="32" y="16"/>
                      <a:pt x="31" y="14"/>
                    </a:cubicBezTo>
                    <a:cubicBezTo>
                      <a:pt x="32" y="13"/>
                      <a:pt x="32" y="11"/>
                      <a:pt x="31" y="9"/>
                    </a:cubicBezTo>
                    <a:cubicBezTo>
                      <a:pt x="31" y="8"/>
                      <a:pt x="31" y="7"/>
                      <a:pt x="31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9" y="5"/>
                      <a:pt x="39" y="5"/>
                    </a:cubicBezTo>
                    <a:cubicBezTo>
                      <a:pt x="42" y="4"/>
                      <a:pt x="44" y="4"/>
                      <a:pt x="47" y="4"/>
                    </a:cubicBezTo>
                    <a:cubicBezTo>
                      <a:pt x="49" y="3"/>
                      <a:pt x="52" y="3"/>
                      <a:pt x="54" y="2"/>
                    </a:cubicBezTo>
                    <a:cubicBezTo>
                      <a:pt x="60" y="1"/>
                      <a:pt x="67" y="1"/>
                      <a:pt x="74" y="1"/>
                    </a:cubicBezTo>
                    <a:cubicBezTo>
                      <a:pt x="81" y="1"/>
                      <a:pt x="88" y="0"/>
                      <a:pt x="94" y="0"/>
                    </a:cubicBezTo>
                    <a:cubicBezTo>
                      <a:pt x="97" y="1"/>
                      <a:pt x="100" y="1"/>
                      <a:pt x="103" y="1"/>
                    </a:cubicBezTo>
                    <a:cubicBezTo>
                      <a:pt x="106" y="1"/>
                      <a:pt x="109" y="1"/>
                      <a:pt x="112" y="2"/>
                    </a:cubicBezTo>
                    <a:cubicBezTo>
                      <a:pt x="114" y="2"/>
                      <a:pt x="116" y="2"/>
                      <a:pt x="118" y="3"/>
                    </a:cubicBezTo>
                    <a:cubicBezTo>
                      <a:pt x="118" y="4"/>
                      <a:pt x="119" y="4"/>
                      <a:pt x="119" y="6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12"/>
                      <a:pt x="124" y="12"/>
                      <a:pt x="123" y="12"/>
                    </a:cubicBezTo>
                    <a:cubicBezTo>
                      <a:pt x="120" y="13"/>
                      <a:pt x="117" y="14"/>
                      <a:pt x="113" y="14"/>
                    </a:cubicBezTo>
                    <a:cubicBezTo>
                      <a:pt x="109" y="15"/>
                      <a:pt x="106" y="15"/>
                      <a:pt x="102" y="16"/>
                    </a:cubicBezTo>
                    <a:cubicBezTo>
                      <a:pt x="97" y="16"/>
                      <a:pt x="93" y="16"/>
                      <a:pt x="89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1" y="27"/>
                      <a:pt x="80" y="32"/>
                      <a:pt x="78" y="38"/>
                    </a:cubicBezTo>
                    <a:cubicBezTo>
                      <a:pt x="77" y="44"/>
                      <a:pt x="75" y="50"/>
                      <a:pt x="73" y="55"/>
                    </a:cubicBezTo>
                    <a:cubicBezTo>
                      <a:pt x="71" y="61"/>
                      <a:pt x="70" y="66"/>
                      <a:pt x="68" y="71"/>
                    </a:cubicBezTo>
                    <a:cubicBezTo>
                      <a:pt x="67" y="75"/>
                      <a:pt x="67" y="78"/>
                      <a:pt x="66" y="80"/>
                    </a:cubicBezTo>
                    <a:cubicBezTo>
                      <a:pt x="65" y="83"/>
                      <a:pt x="64" y="85"/>
                      <a:pt x="64" y="87"/>
                    </a:cubicBezTo>
                    <a:cubicBezTo>
                      <a:pt x="63" y="89"/>
                      <a:pt x="62" y="91"/>
                      <a:pt x="61" y="93"/>
                    </a:cubicBezTo>
                    <a:cubicBezTo>
                      <a:pt x="60" y="95"/>
                      <a:pt x="60" y="97"/>
                      <a:pt x="59" y="99"/>
                    </a:cubicBezTo>
                    <a:cubicBezTo>
                      <a:pt x="58" y="100"/>
                      <a:pt x="57" y="102"/>
                      <a:pt x="56" y="104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4" y="117"/>
                      <a:pt x="75" y="117"/>
                      <a:pt x="75" y="118"/>
                    </a:cubicBezTo>
                    <a:cubicBezTo>
                      <a:pt x="76" y="118"/>
                      <a:pt x="77" y="119"/>
                      <a:pt x="79" y="119"/>
                    </a:cubicBezTo>
                    <a:cubicBezTo>
                      <a:pt x="79" y="123"/>
                      <a:pt x="79" y="123"/>
                      <a:pt x="79" y="123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4"/>
                      <a:pt x="83" y="124"/>
                      <a:pt x="83" y="125"/>
                    </a:cubicBezTo>
                    <a:cubicBezTo>
                      <a:pt x="83" y="125"/>
                      <a:pt x="83" y="125"/>
                      <a:pt x="83" y="126"/>
                    </a:cubicBezTo>
                    <a:cubicBezTo>
                      <a:pt x="81" y="126"/>
                      <a:pt x="80" y="127"/>
                      <a:pt x="79" y="128"/>
                    </a:cubicBezTo>
                    <a:cubicBezTo>
                      <a:pt x="78" y="128"/>
                      <a:pt x="78" y="128"/>
                      <a:pt x="78" y="129"/>
                    </a:cubicBezTo>
                    <a:cubicBezTo>
                      <a:pt x="76" y="129"/>
                      <a:pt x="75" y="129"/>
                      <a:pt x="74" y="129"/>
                    </a:cubicBezTo>
                    <a:cubicBezTo>
                      <a:pt x="72" y="129"/>
                      <a:pt x="70" y="129"/>
                      <a:pt x="68" y="129"/>
                    </a:cubicBezTo>
                    <a:cubicBezTo>
                      <a:pt x="64" y="129"/>
                      <a:pt x="61" y="130"/>
                      <a:pt x="58" y="130"/>
                    </a:cubicBezTo>
                    <a:cubicBezTo>
                      <a:pt x="57" y="130"/>
                      <a:pt x="57" y="130"/>
                      <a:pt x="57" y="130"/>
                    </a:cubicBezTo>
                    <a:cubicBezTo>
                      <a:pt x="57" y="130"/>
                      <a:pt x="57" y="130"/>
                      <a:pt x="57" y="130"/>
                    </a:cubicBezTo>
                    <a:cubicBezTo>
                      <a:pt x="56" y="130"/>
                      <a:pt x="55" y="131"/>
                      <a:pt x="54" y="131"/>
                    </a:cubicBezTo>
                    <a:cubicBezTo>
                      <a:pt x="51" y="131"/>
                      <a:pt x="49" y="131"/>
                      <a:pt x="46" y="131"/>
                    </a:cubicBezTo>
                    <a:cubicBezTo>
                      <a:pt x="45" y="131"/>
                      <a:pt x="45" y="131"/>
                      <a:pt x="44" y="131"/>
                    </a:cubicBezTo>
                    <a:cubicBezTo>
                      <a:pt x="39" y="131"/>
                      <a:pt x="34" y="132"/>
                      <a:pt x="29" y="133"/>
                    </a:cubicBezTo>
                    <a:cubicBezTo>
                      <a:pt x="24" y="134"/>
                      <a:pt x="20" y="135"/>
                      <a:pt x="15" y="136"/>
                    </a:cubicBezTo>
                    <a:cubicBezTo>
                      <a:pt x="12" y="137"/>
                      <a:pt x="8" y="137"/>
                      <a:pt x="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E3D106D2-6F7F-434A-A224-22FBE8AC1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7888" y="-695326"/>
                <a:ext cx="304800" cy="461963"/>
              </a:xfrm>
              <a:custGeom>
                <a:avLst/>
                <a:gdLst>
                  <a:gd name="T0" fmla="*/ 3 w 137"/>
                  <a:gd name="T1" fmla="*/ 202 h 207"/>
                  <a:gd name="T2" fmla="*/ 0 w 137"/>
                  <a:gd name="T3" fmla="*/ 191 h 207"/>
                  <a:gd name="T4" fmla="*/ 3 w 137"/>
                  <a:gd name="T5" fmla="*/ 187 h 207"/>
                  <a:gd name="T6" fmla="*/ 17 w 137"/>
                  <a:gd name="T7" fmla="*/ 140 h 207"/>
                  <a:gd name="T8" fmla="*/ 27 w 137"/>
                  <a:gd name="T9" fmla="*/ 105 h 207"/>
                  <a:gd name="T10" fmla="*/ 36 w 137"/>
                  <a:gd name="T11" fmla="*/ 73 h 207"/>
                  <a:gd name="T12" fmla="*/ 42 w 137"/>
                  <a:gd name="T13" fmla="*/ 47 h 207"/>
                  <a:gd name="T14" fmla="*/ 48 w 137"/>
                  <a:gd name="T15" fmla="*/ 18 h 207"/>
                  <a:gd name="T16" fmla="*/ 48 w 137"/>
                  <a:gd name="T17" fmla="*/ 15 h 207"/>
                  <a:gd name="T18" fmla="*/ 48 w 137"/>
                  <a:gd name="T19" fmla="*/ 9 h 207"/>
                  <a:gd name="T20" fmla="*/ 48 w 137"/>
                  <a:gd name="T21" fmla="*/ 6 h 207"/>
                  <a:gd name="T22" fmla="*/ 63 w 137"/>
                  <a:gd name="T23" fmla="*/ 4 h 207"/>
                  <a:gd name="T24" fmla="*/ 89 w 137"/>
                  <a:gd name="T25" fmla="*/ 1 h 207"/>
                  <a:gd name="T26" fmla="*/ 117 w 137"/>
                  <a:gd name="T27" fmla="*/ 1 h 207"/>
                  <a:gd name="T28" fmla="*/ 131 w 137"/>
                  <a:gd name="T29" fmla="*/ 4 h 207"/>
                  <a:gd name="T30" fmla="*/ 133 w 137"/>
                  <a:gd name="T31" fmla="*/ 11 h 207"/>
                  <a:gd name="T32" fmla="*/ 135 w 137"/>
                  <a:gd name="T33" fmla="*/ 12 h 207"/>
                  <a:gd name="T34" fmla="*/ 112 w 137"/>
                  <a:gd name="T35" fmla="*/ 15 h 207"/>
                  <a:gd name="T36" fmla="*/ 88 w 137"/>
                  <a:gd name="T37" fmla="*/ 16 h 207"/>
                  <a:gd name="T38" fmla="*/ 73 w 137"/>
                  <a:gd name="T39" fmla="*/ 17 h 207"/>
                  <a:gd name="T40" fmla="*/ 63 w 137"/>
                  <a:gd name="T41" fmla="*/ 19 h 207"/>
                  <a:gd name="T42" fmla="*/ 57 w 137"/>
                  <a:gd name="T43" fmla="*/ 43 h 207"/>
                  <a:gd name="T44" fmla="*/ 47 w 137"/>
                  <a:gd name="T45" fmla="*/ 84 h 207"/>
                  <a:gd name="T46" fmla="*/ 39 w 137"/>
                  <a:gd name="T47" fmla="*/ 116 h 207"/>
                  <a:gd name="T48" fmla="*/ 33 w 137"/>
                  <a:gd name="T49" fmla="*/ 140 h 207"/>
                  <a:gd name="T50" fmla="*/ 25 w 137"/>
                  <a:gd name="T51" fmla="*/ 164 h 207"/>
                  <a:gd name="T52" fmla="*/ 17 w 137"/>
                  <a:gd name="T53" fmla="*/ 191 h 207"/>
                  <a:gd name="T54" fmla="*/ 39 w 137"/>
                  <a:gd name="T55" fmla="*/ 187 h 207"/>
                  <a:gd name="T56" fmla="*/ 70 w 137"/>
                  <a:gd name="T57" fmla="*/ 186 h 207"/>
                  <a:gd name="T58" fmla="*/ 75 w 137"/>
                  <a:gd name="T59" fmla="*/ 190 h 207"/>
                  <a:gd name="T60" fmla="*/ 80 w 137"/>
                  <a:gd name="T61" fmla="*/ 194 h 207"/>
                  <a:gd name="T62" fmla="*/ 75 w 137"/>
                  <a:gd name="T63" fmla="*/ 197 h 207"/>
                  <a:gd name="T64" fmla="*/ 71 w 137"/>
                  <a:gd name="T65" fmla="*/ 198 h 207"/>
                  <a:gd name="T66" fmla="*/ 55 w 137"/>
                  <a:gd name="T67" fmla="*/ 199 h 207"/>
                  <a:gd name="T68" fmla="*/ 45 w 137"/>
                  <a:gd name="T69" fmla="*/ 200 h 207"/>
                  <a:gd name="T70" fmla="*/ 28 w 137"/>
                  <a:gd name="T71" fmla="*/ 202 h 207"/>
                  <a:gd name="T72" fmla="*/ 5 w 137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7" h="207">
                    <a:moveTo>
                      <a:pt x="5" y="206"/>
                    </a:moveTo>
                    <a:cubicBezTo>
                      <a:pt x="4" y="205"/>
                      <a:pt x="4" y="203"/>
                      <a:pt x="3" y="202"/>
                    </a:cubicBezTo>
                    <a:cubicBezTo>
                      <a:pt x="2" y="200"/>
                      <a:pt x="2" y="198"/>
                      <a:pt x="1" y="196"/>
                    </a:cubicBezTo>
                    <a:cubicBezTo>
                      <a:pt x="1" y="194"/>
                      <a:pt x="1" y="193"/>
                      <a:pt x="0" y="191"/>
                    </a:cubicBezTo>
                    <a:cubicBezTo>
                      <a:pt x="0" y="191"/>
                      <a:pt x="2" y="189"/>
                      <a:pt x="2" y="189"/>
                    </a:cubicBezTo>
                    <a:cubicBezTo>
                      <a:pt x="3" y="187"/>
                      <a:pt x="3" y="187"/>
                      <a:pt x="3" y="187"/>
                    </a:cubicBezTo>
                    <a:cubicBezTo>
                      <a:pt x="5" y="180"/>
                      <a:pt x="7" y="172"/>
                      <a:pt x="10" y="164"/>
                    </a:cubicBezTo>
                    <a:cubicBezTo>
                      <a:pt x="12" y="156"/>
                      <a:pt x="15" y="148"/>
                      <a:pt x="17" y="140"/>
                    </a:cubicBezTo>
                    <a:cubicBezTo>
                      <a:pt x="18" y="134"/>
                      <a:pt x="20" y="128"/>
                      <a:pt x="22" y="122"/>
                    </a:cubicBezTo>
                    <a:cubicBezTo>
                      <a:pt x="24" y="116"/>
                      <a:pt x="25" y="111"/>
                      <a:pt x="27" y="105"/>
                    </a:cubicBezTo>
                    <a:cubicBezTo>
                      <a:pt x="28" y="100"/>
                      <a:pt x="30" y="95"/>
                      <a:pt x="31" y="89"/>
                    </a:cubicBezTo>
                    <a:cubicBezTo>
                      <a:pt x="33" y="84"/>
                      <a:pt x="34" y="78"/>
                      <a:pt x="36" y="73"/>
                    </a:cubicBezTo>
                    <a:cubicBezTo>
                      <a:pt x="37" y="68"/>
                      <a:pt x="38" y="64"/>
                      <a:pt x="39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2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8" y="9"/>
                    </a:cubicBezTo>
                    <a:cubicBezTo>
                      <a:pt x="48" y="8"/>
                      <a:pt x="48" y="7"/>
                      <a:pt x="47" y="6"/>
                    </a:cubicBezTo>
                    <a:cubicBezTo>
                      <a:pt x="47" y="6"/>
                      <a:pt x="47" y="6"/>
                      <a:pt x="48" y="6"/>
                    </a:cubicBezTo>
                    <a:cubicBezTo>
                      <a:pt x="48" y="6"/>
                      <a:pt x="55" y="5"/>
                      <a:pt x="55" y="5"/>
                    </a:cubicBezTo>
                    <a:cubicBezTo>
                      <a:pt x="58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6" y="2"/>
                      <a:pt x="82" y="2"/>
                      <a:pt x="89" y="1"/>
                    </a:cubicBezTo>
                    <a:cubicBezTo>
                      <a:pt x="96" y="1"/>
                      <a:pt x="102" y="1"/>
                      <a:pt x="108" y="0"/>
                    </a:cubicBezTo>
                    <a:cubicBezTo>
                      <a:pt x="111" y="1"/>
                      <a:pt x="114" y="1"/>
                      <a:pt x="117" y="1"/>
                    </a:cubicBezTo>
                    <a:cubicBezTo>
                      <a:pt x="120" y="2"/>
                      <a:pt x="122" y="2"/>
                      <a:pt x="125" y="2"/>
                    </a:cubicBezTo>
                    <a:cubicBezTo>
                      <a:pt x="127" y="2"/>
                      <a:pt x="129" y="3"/>
                      <a:pt x="131" y="4"/>
                    </a:cubicBezTo>
                    <a:cubicBezTo>
                      <a:pt x="131" y="4"/>
                      <a:pt x="132" y="5"/>
                      <a:pt x="132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6" y="11"/>
                      <a:pt x="136" y="12"/>
                      <a:pt x="135" y="12"/>
                    </a:cubicBezTo>
                    <a:cubicBezTo>
                      <a:pt x="132" y="13"/>
                      <a:pt x="128" y="13"/>
                      <a:pt x="125" y="14"/>
                    </a:cubicBezTo>
                    <a:cubicBezTo>
                      <a:pt x="121" y="14"/>
                      <a:pt x="117" y="15"/>
                      <a:pt x="112" y="15"/>
                    </a:cubicBezTo>
                    <a:cubicBezTo>
                      <a:pt x="108" y="15"/>
                      <a:pt x="104" y="16"/>
                      <a:pt x="100" y="16"/>
                    </a:cubicBezTo>
                    <a:cubicBezTo>
                      <a:pt x="96" y="16"/>
                      <a:pt x="92" y="16"/>
                      <a:pt x="88" y="16"/>
                    </a:cubicBezTo>
                    <a:cubicBezTo>
                      <a:pt x="84" y="16"/>
                      <a:pt x="81" y="16"/>
                      <a:pt x="79" y="17"/>
                    </a:cubicBezTo>
                    <a:cubicBezTo>
                      <a:pt x="76" y="17"/>
                      <a:pt x="75" y="17"/>
                      <a:pt x="73" y="17"/>
                    </a:cubicBezTo>
                    <a:cubicBezTo>
                      <a:pt x="71" y="17"/>
                      <a:pt x="69" y="18"/>
                      <a:pt x="68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30"/>
                      <a:pt x="59" y="37"/>
                      <a:pt x="57" y="43"/>
                    </a:cubicBezTo>
                    <a:cubicBezTo>
                      <a:pt x="55" y="50"/>
                      <a:pt x="54" y="57"/>
                      <a:pt x="52" y="64"/>
                    </a:cubicBezTo>
                    <a:cubicBezTo>
                      <a:pt x="50" y="71"/>
                      <a:pt x="49" y="77"/>
                      <a:pt x="47" y="84"/>
                    </a:cubicBezTo>
                    <a:cubicBezTo>
                      <a:pt x="45" y="90"/>
                      <a:pt x="44" y="96"/>
                      <a:pt x="43" y="102"/>
                    </a:cubicBezTo>
                    <a:cubicBezTo>
                      <a:pt x="41" y="107"/>
                      <a:pt x="40" y="112"/>
                      <a:pt x="39" y="116"/>
                    </a:cubicBezTo>
                    <a:cubicBezTo>
                      <a:pt x="38" y="120"/>
                      <a:pt x="38" y="122"/>
                      <a:pt x="38" y="124"/>
                    </a:cubicBezTo>
                    <a:cubicBezTo>
                      <a:pt x="36" y="130"/>
                      <a:pt x="34" y="135"/>
                      <a:pt x="33" y="140"/>
                    </a:cubicBezTo>
                    <a:cubicBezTo>
                      <a:pt x="31" y="144"/>
                      <a:pt x="30" y="149"/>
                      <a:pt x="29" y="153"/>
                    </a:cubicBezTo>
                    <a:cubicBezTo>
                      <a:pt x="28" y="157"/>
                      <a:pt x="27" y="161"/>
                      <a:pt x="25" y="164"/>
                    </a:cubicBezTo>
                    <a:cubicBezTo>
                      <a:pt x="24" y="168"/>
                      <a:pt x="23" y="173"/>
                      <a:pt x="21" y="178"/>
                    </a:cubicBezTo>
                    <a:cubicBezTo>
                      <a:pt x="17" y="191"/>
                      <a:pt x="17" y="191"/>
                      <a:pt x="17" y="191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3" y="187"/>
                      <a:pt x="47" y="187"/>
                      <a:pt x="53" y="186"/>
                    </a:cubicBezTo>
                    <a:cubicBezTo>
                      <a:pt x="57" y="186"/>
                      <a:pt x="63" y="186"/>
                      <a:pt x="70" y="186"/>
                    </a:cubicBezTo>
                    <a:cubicBezTo>
                      <a:pt x="71" y="187"/>
                      <a:pt x="71" y="187"/>
                      <a:pt x="72" y="188"/>
                    </a:cubicBezTo>
                    <a:cubicBezTo>
                      <a:pt x="73" y="188"/>
                      <a:pt x="74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80" y="194"/>
                      <a:pt x="80" y="194"/>
                      <a:pt x="80" y="194"/>
                    </a:cubicBezTo>
                    <a:cubicBezTo>
                      <a:pt x="80" y="194"/>
                      <a:pt x="79" y="195"/>
                      <a:pt x="79" y="195"/>
                    </a:cubicBezTo>
                    <a:cubicBezTo>
                      <a:pt x="78" y="195"/>
                      <a:pt x="77" y="196"/>
                      <a:pt x="75" y="197"/>
                    </a:cubicBezTo>
                    <a:cubicBezTo>
                      <a:pt x="75" y="197"/>
                      <a:pt x="75" y="198"/>
                      <a:pt x="74" y="198"/>
                    </a:cubicBezTo>
                    <a:cubicBezTo>
                      <a:pt x="73" y="198"/>
                      <a:pt x="72" y="198"/>
                      <a:pt x="71" y="198"/>
                    </a:cubicBezTo>
                    <a:cubicBezTo>
                      <a:pt x="69" y="198"/>
                      <a:pt x="67" y="198"/>
                      <a:pt x="66" y="198"/>
                    </a:cubicBezTo>
                    <a:cubicBezTo>
                      <a:pt x="62" y="198"/>
                      <a:pt x="59" y="199"/>
                      <a:pt x="55" y="199"/>
                    </a:cubicBezTo>
                    <a:cubicBezTo>
                      <a:pt x="54" y="199"/>
                      <a:pt x="53" y="200"/>
                      <a:pt x="52" y="200"/>
                    </a:cubicBezTo>
                    <a:cubicBezTo>
                      <a:pt x="50" y="200"/>
                      <a:pt x="47" y="200"/>
                      <a:pt x="45" y="200"/>
                    </a:cubicBezTo>
                    <a:cubicBezTo>
                      <a:pt x="44" y="200"/>
                      <a:pt x="43" y="200"/>
                      <a:pt x="42" y="200"/>
                    </a:cubicBezTo>
                    <a:cubicBezTo>
                      <a:pt x="37" y="200"/>
                      <a:pt x="33" y="201"/>
                      <a:pt x="28" y="202"/>
                    </a:cubicBezTo>
                    <a:cubicBezTo>
                      <a:pt x="24" y="203"/>
                      <a:pt x="19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5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0678F88-01B5-4D01-A2D6-E91C55DCD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50" y="-547688"/>
                <a:ext cx="358775" cy="241300"/>
              </a:xfrm>
              <a:custGeom>
                <a:avLst/>
                <a:gdLst>
                  <a:gd name="T0" fmla="*/ 97 w 161"/>
                  <a:gd name="T1" fmla="*/ 103 h 108"/>
                  <a:gd name="T2" fmla="*/ 88 w 161"/>
                  <a:gd name="T3" fmla="*/ 87 h 108"/>
                  <a:gd name="T4" fmla="*/ 84 w 161"/>
                  <a:gd name="T5" fmla="*/ 80 h 108"/>
                  <a:gd name="T6" fmla="*/ 68 w 161"/>
                  <a:gd name="T7" fmla="*/ 76 h 108"/>
                  <a:gd name="T8" fmla="*/ 62 w 161"/>
                  <a:gd name="T9" fmla="*/ 82 h 108"/>
                  <a:gd name="T10" fmla="*/ 41 w 161"/>
                  <a:gd name="T11" fmla="*/ 99 h 108"/>
                  <a:gd name="T12" fmla="*/ 20 w 161"/>
                  <a:gd name="T13" fmla="*/ 106 h 108"/>
                  <a:gd name="T14" fmla="*/ 11 w 161"/>
                  <a:gd name="T15" fmla="*/ 102 h 108"/>
                  <a:gd name="T16" fmla="*/ 7 w 161"/>
                  <a:gd name="T17" fmla="*/ 97 h 108"/>
                  <a:gd name="T18" fmla="*/ 2 w 161"/>
                  <a:gd name="T19" fmla="*/ 86 h 108"/>
                  <a:gd name="T20" fmla="*/ 1 w 161"/>
                  <a:gd name="T21" fmla="*/ 74 h 108"/>
                  <a:gd name="T22" fmla="*/ 8 w 161"/>
                  <a:gd name="T23" fmla="*/ 43 h 108"/>
                  <a:gd name="T24" fmla="*/ 15 w 161"/>
                  <a:gd name="T25" fmla="*/ 19 h 108"/>
                  <a:gd name="T26" fmla="*/ 25 w 161"/>
                  <a:gd name="T27" fmla="*/ 2 h 108"/>
                  <a:gd name="T28" fmla="*/ 25 w 161"/>
                  <a:gd name="T29" fmla="*/ 2 h 108"/>
                  <a:gd name="T30" fmla="*/ 34 w 161"/>
                  <a:gd name="T31" fmla="*/ 11 h 108"/>
                  <a:gd name="T32" fmla="*/ 28 w 161"/>
                  <a:gd name="T33" fmla="*/ 29 h 108"/>
                  <a:gd name="T34" fmla="*/ 20 w 161"/>
                  <a:gd name="T35" fmla="*/ 51 h 108"/>
                  <a:gd name="T36" fmla="*/ 15 w 161"/>
                  <a:gd name="T37" fmla="*/ 81 h 108"/>
                  <a:gd name="T38" fmla="*/ 24 w 161"/>
                  <a:gd name="T39" fmla="*/ 90 h 108"/>
                  <a:gd name="T40" fmla="*/ 38 w 161"/>
                  <a:gd name="T41" fmla="*/ 81 h 108"/>
                  <a:gd name="T42" fmla="*/ 52 w 161"/>
                  <a:gd name="T43" fmla="*/ 67 h 108"/>
                  <a:gd name="T44" fmla="*/ 63 w 161"/>
                  <a:gd name="T45" fmla="*/ 52 h 108"/>
                  <a:gd name="T46" fmla="*/ 75 w 161"/>
                  <a:gd name="T47" fmla="*/ 32 h 108"/>
                  <a:gd name="T48" fmla="*/ 88 w 161"/>
                  <a:gd name="T49" fmla="*/ 12 h 108"/>
                  <a:gd name="T50" fmla="*/ 91 w 161"/>
                  <a:gd name="T51" fmla="*/ 14 h 108"/>
                  <a:gd name="T52" fmla="*/ 95 w 161"/>
                  <a:gd name="T53" fmla="*/ 18 h 108"/>
                  <a:gd name="T54" fmla="*/ 96 w 161"/>
                  <a:gd name="T55" fmla="*/ 27 h 108"/>
                  <a:gd name="T56" fmla="*/ 94 w 161"/>
                  <a:gd name="T57" fmla="*/ 38 h 108"/>
                  <a:gd name="T58" fmla="*/ 90 w 161"/>
                  <a:gd name="T59" fmla="*/ 56 h 108"/>
                  <a:gd name="T60" fmla="*/ 90 w 161"/>
                  <a:gd name="T61" fmla="*/ 65 h 108"/>
                  <a:gd name="T62" fmla="*/ 91 w 161"/>
                  <a:gd name="T63" fmla="*/ 75 h 108"/>
                  <a:gd name="T64" fmla="*/ 98 w 161"/>
                  <a:gd name="T65" fmla="*/ 88 h 108"/>
                  <a:gd name="T66" fmla="*/ 122 w 161"/>
                  <a:gd name="T67" fmla="*/ 68 h 108"/>
                  <a:gd name="T68" fmla="*/ 134 w 161"/>
                  <a:gd name="T69" fmla="*/ 42 h 108"/>
                  <a:gd name="T70" fmla="*/ 149 w 161"/>
                  <a:gd name="T71" fmla="*/ 7 h 108"/>
                  <a:gd name="T72" fmla="*/ 152 w 161"/>
                  <a:gd name="T73" fmla="*/ 0 h 108"/>
                  <a:gd name="T74" fmla="*/ 160 w 161"/>
                  <a:gd name="T75" fmla="*/ 11 h 108"/>
                  <a:gd name="T76" fmla="*/ 155 w 161"/>
                  <a:gd name="T77" fmla="*/ 31 h 108"/>
                  <a:gd name="T78" fmla="*/ 140 w 161"/>
                  <a:gd name="T79" fmla="*/ 65 h 108"/>
                  <a:gd name="T80" fmla="*/ 120 w 161"/>
                  <a:gd name="T81" fmla="*/ 98 h 108"/>
                  <a:gd name="T82" fmla="*/ 107 w 161"/>
                  <a:gd name="T83" fmla="*/ 10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08">
                    <a:moveTo>
                      <a:pt x="102" y="108"/>
                    </a:moveTo>
                    <a:cubicBezTo>
                      <a:pt x="100" y="107"/>
                      <a:pt x="99" y="105"/>
                      <a:pt x="97" y="103"/>
                    </a:cubicBezTo>
                    <a:cubicBezTo>
                      <a:pt x="95" y="99"/>
                      <a:pt x="92" y="95"/>
                      <a:pt x="89" y="90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86"/>
                      <a:pt x="87" y="85"/>
                      <a:pt x="87" y="85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8" y="85"/>
                      <a:pt x="55" y="88"/>
                      <a:pt x="51" y="91"/>
                    </a:cubicBezTo>
                    <a:cubicBezTo>
                      <a:pt x="48" y="94"/>
                      <a:pt x="45" y="97"/>
                      <a:pt x="41" y="99"/>
                    </a:cubicBezTo>
                    <a:cubicBezTo>
                      <a:pt x="37" y="101"/>
                      <a:pt x="34" y="103"/>
                      <a:pt x="30" y="104"/>
                    </a:cubicBezTo>
                    <a:cubicBezTo>
                      <a:pt x="27" y="106"/>
                      <a:pt x="24" y="106"/>
                      <a:pt x="20" y="106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5" y="104"/>
                      <a:pt x="13" y="103"/>
                      <a:pt x="11" y="102"/>
                    </a:cubicBezTo>
                    <a:cubicBezTo>
                      <a:pt x="11" y="101"/>
                      <a:pt x="9" y="100"/>
                      <a:pt x="8" y="99"/>
                    </a:cubicBezTo>
                    <a:cubicBezTo>
                      <a:pt x="7" y="98"/>
                      <a:pt x="7" y="97"/>
                      <a:pt x="7" y="97"/>
                    </a:cubicBezTo>
                    <a:cubicBezTo>
                      <a:pt x="6" y="96"/>
                      <a:pt x="6" y="94"/>
                      <a:pt x="5" y="93"/>
                    </a:cubicBezTo>
                    <a:cubicBezTo>
                      <a:pt x="4" y="90"/>
                      <a:pt x="2" y="88"/>
                      <a:pt x="2" y="86"/>
                    </a:cubicBezTo>
                    <a:cubicBezTo>
                      <a:pt x="1" y="85"/>
                      <a:pt x="0" y="83"/>
                      <a:pt x="0" y="82"/>
                    </a:cubicBezTo>
                    <a:cubicBezTo>
                      <a:pt x="0" y="80"/>
                      <a:pt x="1" y="77"/>
                      <a:pt x="1" y="74"/>
                    </a:cubicBezTo>
                    <a:cubicBezTo>
                      <a:pt x="2" y="69"/>
                      <a:pt x="3" y="65"/>
                      <a:pt x="4" y="59"/>
                    </a:cubicBezTo>
                    <a:cubicBezTo>
                      <a:pt x="5" y="54"/>
                      <a:pt x="6" y="48"/>
                      <a:pt x="8" y="43"/>
                    </a:cubicBezTo>
                    <a:cubicBezTo>
                      <a:pt x="9" y="38"/>
                      <a:pt x="10" y="33"/>
                      <a:pt x="11" y="29"/>
                    </a:cubicBezTo>
                    <a:cubicBezTo>
                      <a:pt x="13" y="26"/>
                      <a:pt x="14" y="22"/>
                      <a:pt x="15" y="19"/>
                    </a:cubicBezTo>
                    <a:cubicBezTo>
                      <a:pt x="17" y="15"/>
                      <a:pt x="18" y="12"/>
                      <a:pt x="20" y="9"/>
                    </a:cubicBezTo>
                    <a:cubicBezTo>
                      <a:pt x="22" y="6"/>
                      <a:pt x="23" y="4"/>
                      <a:pt x="25" y="2"/>
                    </a:cubicBezTo>
                    <a:cubicBezTo>
                      <a:pt x="25" y="2"/>
                      <a:pt x="25" y="2"/>
                      <a:pt x="25" y="1"/>
                    </a:cubicBezTo>
                    <a:cubicBezTo>
                      <a:pt x="25" y="1"/>
                      <a:pt x="25" y="2"/>
                      <a:pt x="25" y="2"/>
                    </a:cubicBezTo>
                    <a:cubicBezTo>
                      <a:pt x="27" y="4"/>
                      <a:pt x="29" y="6"/>
                      <a:pt x="30" y="8"/>
                    </a:cubicBezTo>
                    <a:cubicBezTo>
                      <a:pt x="31" y="9"/>
                      <a:pt x="32" y="10"/>
                      <a:pt x="34" y="11"/>
                    </a:cubicBezTo>
                    <a:cubicBezTo>
                      <a:pt x="33" y="13"/>
                      <a:pt x="32" y="15"/>
                      <a:pt x="32" y="17"/>
                    </a:cubicBezTo>
                    <a:cubicBezTo>
                      <a:pt x="31" y="21"/>
                      <a:pt x="29" y="25"/>
                      <a:pt x="28" y="29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2" y="45"/>
                      <a:pt x="21" y="48"/>
                      <a:pt x="20" y="51"/>
                    </a:cubicBezTo>
                    <a:cubicBezTo>
                      <a:pt x="19" y="54"/>
                      <a:pt x="19" y="57"/>
                      <a:pt x="18" y="60"/>
                    </a:cubicBezTo>
                    <a:cubicBezTo>
                      <a:pt x="17" y="65"/>
                      <a:pt x="16" y="72"/>
                      <a:pt x="15" y="81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7" y="89"/>
                      <a:pt x="30" y="88"/>
                      <a:pt x="32" y="86"/>
                    </a:cubicBezTo>
                    <a:cubicBezTo>
                      <a:pt x="35" y="84"/>
                      <a:pt x="37" y="83"/>
                      <a:pt x="38" y="81"/>
                    </a:cubicBezTo>
                    <a:cubicBezTo>
                      <a:pt x="41" y="80"/>
                      <a:pt x="43" y="77"/>
                      <a:pt x="45" y="75"/>
                    </a:cubicBezTo>
                    <a:cubicBezTo>
                      <a:pt x="48" y="72"/>
                      <a:pt x="50" y="70"/>
                      <a:pt x="52" y="67"/>
                    </a:cubicBezTo>
                    <a:cubicBezTo>
                      <a:pt x="54" y="65"/>
                      <a:pt x="56" y="63"/>
                      <a:pt x="58" y="60"/>
                    </a:cubicBezTo>
                    <a:cubicBezTo>
                      <a:pt x="59" y="58"/>
                      <a:pt x="61" y="55"/>
                      <a:pt x="63" y="52"/>
                    </a:cubicBezTo>
                    <a:cubicBezTo>
                      <a:pt x="64" y="49"/>
                      <a:pt x="66" y="46"/>
                      <a:pt x="68" y="42"/>
                    </a:cubicBezTo>
                    <a:cubicBezTo>
                      <a:pt x="70" y="39"/>
                      <a:pt x="73" y="36"/>
                      <a:pt x="75" y="32"/>
                    </a:cubicBezTo>
                    <a:cubicBezTo>
                      <a:pt x="77" y="28"/>
                      <a:pt x="79" y="25"/>
                      <a:pt x="81" y="21"/>
                    </a:cubicBezTo>
                    <a:cubicBezTo>
                      <a:pt x="84" y="18"/>
                      <a:pt x="86" y="1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9" y="13"/>
                      <a:pt x="90" y="13"/>
                      <a:pt x="91" y="14"/>
                    </a:cubicBezTo>
                    <a:cubicBezTo>
                      <a:pt x="92" y="15"/>
                      <a:pt x="92" y="15"/>
                      <a:pt x="93" y="16"/>
                    </a:cubicBezTo>
                    <a:cubicBezTo>
                      <a:pt x="93" y="17"/>
                      <a:pt x="94" y="18"/>
                      <a:pt x="95" y="18"/>
                    </a:cubicBezTo>
                    <a:cubicBezTo>
                      <a:pt x="96" y="20"/>
                      <a:pt x="97" y="22"/>
                      <a:pt x="97" y="22"/>
                    </a:cubicBezTo>
                    <a:cubicBezTo>
                      <a:pt x="97" y="22"/>
                      <a:pt x="96" y="27"/>
                      <a:pt x="96" y="27"/>
                    </a:cubicBezTo>
                    <a:cubicBezTo>
                      <a:pt x="96" y="29"/>
                      <a:pt x="96" y="31"/>
                      <a:pt x="95" y="33"/>
                    </a:cubicBezTo>
                    <a:cubicBezTo>
                      <a:pt x="95" y="34"/>
                      <a:pt x="94" y="36"/>
                      <a:pt x="94" y="38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1" y="52"/>
                      <a:pt x="91" y="54"/>
                      <a:pt x="90" y="56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0" y="61"/>
                      <a:pt x="90" y="63"/>
                      <a:pt x="90" y="65"/>
                    </a:cubicBezTo>
                    <a:cubicBezTo>
                      <a:pt x="90" y="67"/>
                      <a:pt x="90" y="69"/>
                      <a:pt x="90" y="70"/>
                    </a:cubicBezTo>
                    <a:cubicBezTo>
                      <a:pt x="90" y="72"/>
                      <a:pt x="91" y="74"/>
                      <a:pt x="91" y="75"/>
                    </a:cubicBezTo>
                    <a:cubicBezTo>
                      <a:pt x="92" y="77"/>
                      <a:pt x="93" y="79"/>
                      <a:pt x="94" y="81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6" y="74"/>
                      <a:pt x="119" y="71"/>
                      <a:pt x="122" y="68"/>
                    </a:cubicBezTo>
                    <a:cubicBezTo>
                      <a:pt x="124" y="64"/>
                      <a:pt x="126" y="60"/>
                      <a:pt x="128" y="56"/>
                    </a:cubicBezTo>
                    <a:cubicBezTo>
                      <a:pt x="131" y="52"/>
                      <a:pt x="133" y="47"/>
                      <a:pt x="134" y="42"/>
                    </a:cubicBezTo>
                    <a:cubicBezTo>
                      <a:pt x="136" y="38"/>
                      <a:pt x="138" y="33"/>
                      <a:pt x="140" y="28"/>
                    </a:cubicBezTo>
                    <a:cubicBezTo>
                      <a:pt x="143" y="21"/>
                      <a:pt x="146" y="14"/>
                      <a:pt x="149" y="7"/>
                    </a:cubicBezTo>
                    <a:cubicBezTo>
                      <a:pt x="150" y="5"/>
                      <a:pt x="151" y="2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4" y="2"/>
                      <a:pt x="156" y="3"/>
                      <a:pt x="157" y="5"/>
                    </a:cubicBezTo>
                    <a:cubicBezTo>
                      <a:pt x="158" y="7"/>
                      <a:pt x="159" y="9"/>
                      <a:pt x="160" y="11"/>
                    </a:cubicBezTo>
                    <a:cubicBezTo>
                      <a:pt x="161" y="13"/>
                      <a:pt x="161" y="15"/>
                      <a:pt x="161" y="18"/>
                    </a:cubicBezTo>
                    <a:cubicBezTo>
                      <a:pt x="159" y="22"/>
                      <a:pt x="157" y="26"/>
                      <a:pt x="155" y="31"/>
                    </a:cubicBezTo>
                    <a:cubicBezTo>
                      <a:pt x="153" y="36"/>
                      <a:pt x="151" y="41"/>
                      <a:pt x="149" y="46"/>
                    </a:cubicBezTo>
                    <a:cubicBezTo>
                      <a:pt x="146" y="52"/>
                      <a:pt x="143" y="59"/>
                      <a:pt x="140" y="65"/>
                    </a:cubicBezTo>
                    <a:cubicBezTo>
                      <a:pt x="138" y="71"/>
                      <a:pt x="135" y="77"/>
                      <a:pt x="131" y="83"/>
                    </a:cubicBezTo>
                    <a:cubicBezTo>
                      <a:pt x="128" y="88"/>
                      <a:pt x="124" y="93"/>
                      <a:pt x="120" y="98"/>
                    </a:cubicBezTo>
                    <a:cubicBezTo>
                      <a:pt x="117" y="102"/>
                      <a:pt x="114" y="105"/>
                      <a:pt x="110" y="107"/>
                    </a:cubicBezTo>
                    <a:cubicBezTo>
                      <a:pt x="109" y="107"/>
                      <a:pt x="108" y="107"/>
                      <a:pt x="107" y="107"/>
                    </a:cubicBezTo>
                    <a:cubicBezTo>
                      <a:pt x="105" y="107"/>
                      <a:pt x="104" y="107"/>
                      <a:pt x="10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16AE257D-D8FC-410C-8906-FA1F8B099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200" y="-547688"/>
                <a:ext cx="234950" cy="242888"/>
              </a:xfrm>
              <a:custGeom>
                <a:avLst/>
                <a:gdLst>
                  <a:gd name="T0" fmla="*/ 78 w 106"/>
                  <a:gd name="T1" fmla="*/ 108 h 109"/>
                  <a:gd name="T2" fmla="*/ 75 w 106"/>
                  <a:gd name="T3" fmla="*/ 102 h 109"/>
                  <a:gd name="T4" fmla="*/ 83 w 106"/>
                  <a:gd name="T5" fmla="*/ 85 h 109"/>
                  <a:gd name="T6" fmla="*/ 76 w 106"/>
                  <a:gd name="T7" fmla="*/ 78 h 109"/>
                  <a:gd name="T8" fmla="*/ 66 w 106"/>
                  <a:gd name="T9" fmla="*/ 78 h 109"/>
                  <a:gd name="T10" fmla="*/ 53 w 106"/>
                  <a:gd name="T11" fmla="*/ 81 h 109"/>
                  <a:gd name="T12" fmla="*/ 44 w 106"/>
                  <a:gd name="T13" fmla="*/ 81 h 109"/>
                  <a:gd name="T14" fmla="*/ 43 w 106"/>
                  <a:gd name="T15" fmla="*/ 80 h 109"/>
                  <a:gd name="T16" fmla="*/ 43 w 106"/>
                  <a:gd name="T17" fmla="*/ 77 h 109"/>
                  <a:gd name="T18" fmla="*/ 41 w 106"/>
                  <a:gd name="T19" fmla="*/ 74 h 109"/>
                  <a:gd name="T20" fmla="*/ 41 w 106"/>
                  <a:gd name="T21" fmla="*/ 70 h 109"/>
                  <a:gd name="T22" fmla="*/ 45 w 106"/>
                  <a:gd name="T23" fmla="*/ 70 h 109"/>
                  <a:gd name="T24" fmla="*/ 68 w 106"/>
                  <a:gd name="T25" fmla="*/ 67 h 109"/>
                  <a:gd name="T26" fmla="*/ 74 w 106"/>
                  <a:gd name="T27" fmla="*/ 58 h 109"/>
                  <a:gd name="T28" fmla="*/ 67 w 106"/>
                  <a:gd name="T29" fmla="*/ 31 h 109"/>
                  <a:gd name="T30" fmla="*/ 52 w 106"/>
                  <a:gd name="T31" fmla="*/ 31 h 109"/>
                  <a:gd name="T32" fmla="*/ 38 w 106"/>
                  <a:gd name="T33" fmla="*/ 49 h 109"/>
                  <a:gd name="T34" fmla="*/ 27 w 106"/>
                  <a:gd name="T35" fmla="*/ 68 h 109"/>
                  <a:gd name="T36" fmla="*/ 25 w 106"/>
                  <a:gd name="T37" fmla="*/ 73 h 109"/>
                  <a:gd name="T38" fmla="*/ 20 w 106"/>
                  <a:gd name="T39" fmla="*/ 81 h 109"/>
                  <a:gd name="T40" fmla="*/ 19 w 106"/>
                  <a:gd name="T41" fmla="*/ 83 h 109"/>
                  <a:gd name="T42" fmla="*/ 17 w 106"/>
                  <a:gd name="T43" fmla="*/ 87 h 109"/>
                  <a:gd name="T44" fmla="*/ 15 w 106"/>
                  <a:gd name="T45" fmla="*/ 93 h 109"/>
                  <a:gd name="T46" fmla="*/ 12 w 106"/>
                  <a:gd name="T47" fmla="*/ 104 h 109"/>
                  <a:gd name="T48" fmla="*/ 10 w 106"/>
                  <a:gd name="T49" fmla="*/ 105 h 109"/>
                  <a:gd name="T50" fmla="*/ 6 w 106"/>
                  <a:gd name="T51" fmla="*/ 107 h 109"/>
                  <a:gd name="T52" fmla="*/ 5 w 106"/>
                  <a:gd name="T53" fmla="*/ 108 h 109"/>
                  <a:gd name="T54" fmla="*/ 2 w 106"/>
                  <a:gd name="T55" fmla="*/ 105 h 109"/>
                  <a:gd name="T56" fmla="*/ 1 w 106"/>
                  <a:gd name="T57" fmla="*/ 103 h 109"/>
                  <a:gd name="T58" fmla="*/ 0 w 106"/>
                  <a:gd name="T59" fmla="*/ 99 h 109"/>
                  <a:gd name="T60" fmla="*/ 8 w 106"/>
                  <a:gd name="T61" fmla="*/ 78 h 109"/>
                  <a:gd name="T62" fmla="*/ 21 w 106"/>
                  <a:gd name="T63" fmla="*/ 52 h 109"/>
                  <a:gd name="T64" fmla="*/ 25 w 106"/>
                  <a:gd name="T65" fmla="*/ 42 h 109"/>
                  <a:gd name="T66" fmla="*/ 28 w 106"/>
                  <a:gd name="T67" fmla="*/ 36 h 109"/>
                  <a:gd name="T68" fmla="*/ 34 w 106"/>
                  <a:gd name="T69" fmla="*/ 24 h 109"/>
                  <a:gd name="T70" fmla="*/ 37 w 106"/>
                  <a:gd name="T71" fmla="*/ 19 h 109"/>
                  <a:gd name="T72" fmla="*/ 42 w 106"/>
                  <a:gd name="T73" fmla="*/ 20 h 109"/>
                  <a:gd name="T74" fmla="*/ 57 w 106"/>
                  <a:gd name="T75" fmla="*/ 9 h 109"/>
                  <a:gd name="T76" fmla="*/ 69 w 106"/>
                  <a:gd name="T77" fmla="*/ 1 h 109"/>
                  <a:gd name="T78" fmla="*/ 75 w 106"/>
                  <a:gd name="T79" fmla="*/ 3 h 109"/>
                  <a:gd name="T80" fmla="*/ 77 w 106"/>
                  <a:gd name="T81" fmla="*/ 4 h 109"/>
                  <a:gd name="T82" fmla="*/ 78 w 106"/>
                  <a:gd name="T83" fmla="*/ 15 h 109"/>
                  <a:gd name="T84" fmla="*/ 79 w 106"/>
                  <a:gd name="T85" fmla="*/ 22 h 109"/>
                  <a:gd name="T86" fmla="*/ 81 w 106"/>
                  <a:gd name="T87" fmla="*/ 30 h 109"/>
                  <a:gd name="T88" fmla="*/ 84 w 106"/>
                  <a:gd name="T89" fmla="*/ 46 h 109"/>
                  <a:gd name="T90" fmla="*/ 89 w 106"/>
                  <a:gd name="T91" fmla="*/ 61 h 109"/>
                  <a:gd name="T92" fmla="*/ 96 w 106"/>
                  <a:gd name="T93" fmla="*/ 62 h 109"/>
                  <a:gd name="T94" fmla="*/ 103 w 106"/>
                  <a:gd name="T95" fmla="*/ 63 h 109"/>
                  <a:gd name="T96" fmla="*/ 106 w 106"/>
                  <a:gd name="T97" fmla="*/ 64 h 109"/>
                  <a:gd name="T98" fmla="*/ 98 w 106"/>
                  <a:gd name="T99" fmla="*/ 70 h 109"/>
                  <a:gd name="T100" fmla="*/ 93 w 106"/>
                  <a:gd name="T101" fmla="*/ 78 h 109"/>
                  <a:gd name="T102" fmla="*/ 94 w 106"/>
                  <a:gd name="T103" fmla="*/ 84 h 109"/>
                  <a:gd name="T104" fmla="*/ 95 w 106"/>
                  <a:gd name="T105" fmla="*/ 94 h 109"/>
                  <a:gd name="T106" fmla="*/ 93 w 106"/>
                  <a:gd name="T107" fmla="*/ 100 h 109"/>
                  <a:gd name="T108" fmla="*/ 83 w 106"/>
                  <a:gd name="T109" fmla="*/ 10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6" h="109">
                    <a:moveTo>
                      <a:pt x="79" y="109"/>
                    </a:moveTo>
                    <a:cubicBezTo>
                      <a:pt x="79" y="109"/>
                      <a:pt x="78" y="108"/>
                      <a:pt x="78" y="108"/>
                    </a:cubicBezTo>
                    <a:cubicBezTo>
                      <a:pt x="77" y="106"/>
                      <a:pt x="77" y="104"/>
                      <a:pt x="76" y="103"/>
                    </a:cubicBezTo>
                    <a:cubicBezTo>
                      <a:pt x="76" y="102"/>
                      <a:pt x="76" y="102"/>
                      <a:pt x="75" y="102"/>
                    </a:cubicBezTo>
                    <a:cubicBezTo>
                      <a:pt x="77" y="101"/>
                      <a:pt x="79" y="100"/>
                      <a:pt x="80" y="98"/>
                    </a:cubicBezTo>
                    <a:cubicBezTo>
                      <a:pt x="82" y="95"/>
                      <a:pt x="83" y="91"/>
                      <a:pt x="83" y="85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4" y="77"/>
                      <a:pt x="72" y="77"/>
                      <a:pt x="70" y="77"/>
                    </a:cubicBezTo>
                    <a:cubicBezTo>
                      <a:pt x="69" y="77"/>
                      <a:pt x="68" y="77"/>
                      <a:pt x="66" y="78"/>
                    </a:cubicBezTo>
                    <a:cubicBezTo>
                      <a:pt x="64" y="78"/>
                      <a:pt x="62" y="79"/>
                      <a:pt x="60" y="79"/>
                    </a:cubicBezTo>
                    <a:cubicBezTo>
                      <a:pt x="58" y="80"/>
                      <a:pt x="56" y="80"/>
                      <a:pt x="53" y="81"/>
                    </a:cubicBezTo>
                    <a:cubicBezTo>
                      <a:pt x="51" y="81"/>
                      <a:pt x="49" y="81"/>
                      <a:pt x="47" y="81"/>
                    </a:cubicBezTo>
                    <a:cubicBezTo>
                      <a:pt x="46" y="81"/>
                      <a:pt x="45" y="81"/>
                      <a:pt x="4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81"/>
                      <a:pt x="43" y="80"/>
                      <a:pt x="43" y="80"/>
                    </a:cubicBezTo>
                    <a:cubicBezTo>
                      <a:pt x="42" y="80"/>
                      <a:pt x="42" y="79"/>
                      <a:pt x="42" y="79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2" y="70"/>
                      <a:pt x="42" y="70"/>
                    </a:cubicBezTo>
                    <a:cubicBezTo>
                      <a:pt x="43" y="70"/>
                      <a:pt x="44" y="70"/>
                      <a:pt x="45" y="70"/>
                    </a:cubicBezTo>
                    <a:cubicBezTo>
                      <a:pt x="49" y="70"/>
                      <a:pt x="53" y="69"/>
                      <a:pt x="56" y="69"/>
                    </a:cubicBezTo>
                    <a:cubicBezTo>
                      <a:pt x="59" y="69"/>
                      <a:pt x="63" y="68"/>
                      <a:pt x="68" y="67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3" y="53"/>
                      <a:pt x="72" y="49"/>
                      <a:pt x="71" y="45"/>
                    </a:cubicBezTo>
                    <a:cubicBezTo>
                      <a:pt x="70" y="40"/>
                      <a:pt x="69" y="36"/>
                      <a:pt x="67" y="31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49" y="34"/>
                      <a:pt x="47" y="37"/>
                      <a:pt x="44" y="41"/>
                    </a:cubicBezTo>
                    <a:cubicBezTo>
                      <a:pt x="42" y="44"/>
                      <a:pt x="40" y="47"/>
                      <a:pt x="38" y="4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4"/>
                      <a:pt x="24" y="74"/>
                      <a:pt x="24" y="75"/>
                    </a:cubicBezTo>
                    <a:cubicBezTo>
                      <a:pt x="22" y="76"/>
                      <a:pt x="21" y="78"/>
                      <a:pt x="20" y="81"/>
                    </a:cubicBezTo>
                    <a:cubicBezTo>
                      <a:pt x="20" y="81"/>
                      <a:pt x="20" y="82"/>
                      <a:pt x="20" y="82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8" y="85"/>
                      <a:pt x="18" y="85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8"/>
                      <a:pt x="17" y="89"/>
                      <a:pt x="16" y="90"/>
                    </a:cubicBezTo>
                    <a:cubicBezTo>
                      <a:pt x="16" y="91"/>
                      <a:pt x="16" y="92"/>
                      <a:pt x="15" y="93"/>
                    </a:cubicBezTo>
                    <a:cubicBezTo>
                      <a:pt x="14" y="95"/>
                      <a:pt x="14" y="97"/>
                      <a:pt x="13" y="99"/>
                    </a:cubicBezTo>
                    <a:cubicBezTo>
                      <a:pt x="13" y="101"/>
                      <a:pt x="12" y="102"/>
                      <a:pt x="12" y="104"/>
                    </a:cubicBezTo>
                    <a:cubicBezTo>
                      <a:pt x="12" y="104"/>
                      <a:pt x="12" y="104"/>
                      <a:pt x="11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10" y="105"/>
                      <a:pt x="6" y="107"/>
                      <a:pt x="6" y="107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6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4" y="107"/>
                    </a:cubicBezTo>
                    <a:cubicBezTo>
                      <a:pt x="3" y="107"/>
                      <a:pt x="3" y="106"/>
                      <a:pt x="2" y="105"/>
                    </a:cubicBezTo>
                    <a:cubicBezTo>
                      <a:pt x="2" y="105"/>
                      <a:pt x="1" y="103"/>
                      <a:pt x="1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1" y="101"/>
                      <a:pt x="0" y="100"/>
                      <a:pt x="0" y="99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3" y="90"/>
                      <a:pt x="5" y="83"/>
                      <a:pt x="8" y="78"/>
                    </a:cubicBezTo>
                    <a:cubicBezTo>
                      <a:pt x="11" y="71"/>
                      <a:pt x="14" y="65"/>
                      <a:pt x="18" y="58"/>
                    </a:cubicBezTo>
                    <a:cubicBezTo>
                      <a:pt x="19" y="56"/>
                      <a:pt x="20" y="54"/>
                      <a:pt x="21" y="52"/>
                    </a:cubicBezTo>
                    <a:cubicBezTo>
                      <a:pt x="22" y="49"/>
                      <a:pt x="23" y="47"/>
                      <a:pt x="24" y="45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6" y="39"/>
                      <a:pt x="27" y="37"/>
                      <a:pt x="28" y="36"/>
                    </a:cubicBezTo>
                    <a:cubicBezTo>
                      <a:pt x="29" y="34"/>
                      <a:pt x="30" y="32"/>
                      <a:pt x="31" y="30"/>
                    </a:cubicBezTo>
                    <a:cubicBezTo>
                      <a:pt x="32" y="28"/>
                      <a:pt x="33" y="26"/>
                      <a:pt x="34" y="24"/>
                    </a:cubicBezTo>
                    <a:cubicBezTo>
                      <a:pt x="35" y="22"/>
                      <a:pt x="35" y="21"/>
                      <a:pt x="36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8" y="19"/>
                      <a:pt x="38" y="19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9" y="16"/>
                      <a:pt x="53" y="13"/>
                      <a:pt x="57" y="9"/>
                    </a:cubicBezTo>
                    <a:cubicBezTo>
                      <a:pt x="59" y="7"/>
                      <a:pt x="62" y="3"/>
                      <a:pt x="64" y="0"/>
                    </a:cubicBezTo>
                    <a:cubicBezTo>
                      <a:pt x="64" y="0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2"/>
                      <a:pt x="73" y="2"/>
                      <a:pt x="75" y="3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6"/>
                      <a:pt x="77" y="7"/>
                      <a:pt x="77" y="8"/>
                    </a:cubicBezTo>
                    <a:cubicBezTo>
                      <a:pt x="78" y="10"/>
                      <a:pt x="78" y="12"/>
                      <a:pt x="78" y="15"/>
                    </a:cubicBezTo>
                    <a:cubicBezTo>
                      <a:pt x="79" y="17"/>
                      <a:pt x="79" y="19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0" y="26"/>
                      <a:pt x="80" y="28"/>
                      <a:pt x="81" y="30"/>
                    </a:cubicBezTo>
                    <a:cubicBezTo>
                      <a:pt x="81" y="32"/>
                      <a:pt x="82" y="34"/>
                      <a:pt x="82" y="36"/>
                    </a:cubicBezTo>
                    <a:cubicBezTo>
                      <a:pt x="83" y="40"/>
                      <a:pt x="84" y="43"/>
                      <a:pt x="84" y="46"/>
                    </a:cubicBezTo>
                    <a:cubicBezTo>
                      <a:pt x="85" y="49"/>
                      <a:pt x="86" y="53"/>
                      <a:pt x="87" y="56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0" y="61"/>
                      <a:pt x="101" y="62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4"/>
                      <a:pt x="106" y="64"/>
                      <a:pt x="106" y="64"/>
                    </a:cubicBezTo>
                    <a:cubicBezTo>
                      <a:pt x="106" y="64"/>
                      <a:pt x="105" y="65"/>
                      <a:pt x="104" y="66"/>
                    </a:cubicBezTo>
                    <a:cubicBezTo>
                      <a:pt x="103" y="67"/>
                      <a:pt x="100" y="69"/>
                      <a:pt x="98" y="70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4" y="79"/>
                      <a:pt x="94" y="80"/>
                      <a:pt x="94" y="80"/>
                    </a:cubicBezTo>
                    <a:cubicBezTo>
                      <a:pt x="94" y="81"/>
                      <a:pt x="94" y="82"/>
                      <a:pt x="94" y="84"/>
                    </a:cubicBezTo>
                    <a:cubicBezTo>
                      <a:pt x="95" y="86"/>
                      <a:pt x="95" y="88"/>
                      <a:pt x="95" y="90"/>
                    </a:cubicBezTo>
                    <a:cubicBezTo>
                      <a:pt x="95" y="91"/>
                      <a:pt x="95" y="93"/>
                      <a:pt x="95" y="94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96"/>
                      <a:pt x="94" y="98"/>
                      <a:pt x="93" y="100"/>
                    </a:cubicBezTo>
                    <a:cubicBezTo>
                      <a:pt x="91" y="102"/>
                      <a:pt x="90" y="103"/>
                      <a:pt x="88" y="105"/>
                    </a:cubicBezTo>
                    <a:cubicBezTo>
                      <a:pt x="87" y="106"/>
                      <a:pt x="85" y="107"/>
                      <a:pt x="83" y="108"/>
                    </a:cubicBezTo>
                    <a:cubicBezTo>
                      <a:pt x="82" y="109"/>
                      <a:pt x="81" y="109"/>
                      <a:pt x="7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CFC8CD3F-D59E-435D-BA49-6EE8419B4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1800" y="-696913"/>
                <a:ext cx="285750" cy="463550"/>
              </a:xfrm>
              <a:custGeom>
                <a:avLst/>
                <a:gdLst>
                  <a:gd name="T0" fmla="*/ 3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30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1 h 208"/>
                  <a:gd name="T16" fmla="*/ 79 w 128"/>
                  <a:gd name="T17" fmla="*/ 148 h 208"/>
                  <a:gd name="T18" fmla="*/ 89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1 w 128"/>
                  <a:gd name="T25" fmla="*/ 26 h 208"/>
                  <a:gd name="T26" fmla="*/ 104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4 w 128"/>
                  <a:gd name="T33" fmla="*/ 21 h 208"/>
                  <a:gd name="T34" fmla="*/ 52 w 128"/>
                  <a:gd name="T35" fmla="*/ 17 h 208"/>
                  <a:gd name="T36" fmla="*/ 50 w 128"/>
                  <a:gd name="T37" fmla="*/ 9 h 208"/>
                  <a:gd name="T38" fmla="*/ 50 w 128"/>
                  <a:gd name="T39" fmla="*/ 5 h 208"/>
                  <a:gd name="T40" fmla="*/ 63 w 128"/>
                  <a:gd name="T41" fmla="*/ 4 h 208"/>
                  <a:gd name="T42" fmla="*/ 86 w 128"/>
                  <a:gd name="T43" fmla="*/ 1 h 208"/>
                  <a:gd name="T44" fmla="*/ 111 w 128"/>
                  <a:gd name="T45" fmla="*/ 1 h 208"/>
                  <a:gd name="T46" fmla="*/ 122 w 128"/>
                  <a:gd name="T47" fmla="*/ 3 h 208"/>
                  <a:gd name="T48" fmla="*/ 123 w 128"/>
                  <a:gd name="T49" fmla="*/ 5 h 208"/>
                  <a:gd name="T50" fmla="*/ 128 w 128"/>
                  <a:gd name="T51" fmla="*/ 11 h 208"/>
                  <a:gd name="T52" fmla="*/ 124 w 128"/>
                  <a:gd name="T53" fmla="*/ 33 h 208"/>
                  <a:gd name="T54" fmla="*/ 112 w 128"/>
                  <a:gd name="T55" fmla="*/ 80 h 208"/>
                  <a:gd name="T56" fmla="*/ 102 w 128"/>
                  <a:gd name="T57" fmla="*/ 121 h 208"/>
                  <a:gd name="T58" fmla="*/ 94 w 128"/>
                  <a:gd name="T59" fmla="*/ 149 h 208"/>
                  <a:gd name="T60" fmla="*/ 81 w 128"/>
                  <a:gd name="T61" fmla="*/ 191 h 208"/>
                  <a:gd name="T62" fmla="*/ 81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2 w 128"/>
                  <a:gd name="T71" fmla="*/ 201 h 208"/>
                  <a:gd name="T72" fmla="*/ 42 w 128"/>
                  <a:gd name="T73" fmla="*/ 201 h 208"/>
                  <a:gd name="T74" fmla="*/ 14 w 128"/>
                  <a:gd name="T75" fmla="*/ 206 h 208"/>
                  <a:gd name="T76" fmla="*/ 5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5" y="207"/>
                    </a:moveTo>
                    <a:cubicBezTo>
                      <a:pt x="4" y="206"/>
                      <a:pt x="3" y="204"/>
                      <a:pt x="3" y="203"/>
                    </a:cubicBezTo>
                    <a:cubicBezTo>
                      <a:pt x="2" y="201"/>
                      <a:pt x="2" y="199"/>
                      <a:pt x="1" y="197"/>
                    </a:cubicBezTo>
                    <a:cubicBezTo>
                      <a:pt x="1" y="196"/>
                      <a:pt x="1" y="195"/>
                      <a:pt x="0" y="193"/>
                    </a:cubicBezTo>
                    <a:cubicBezTo>
                      <a:pt x="2" y="193"/>
                      <a:pt x="4" y="193"/>
                      <a:pt x="5" y="193"/>
                    </a:cubicBezTo>
                    <a:cubicBezTo>
                      <a:pt x="8" y="192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0"/>
                      <a:pt x="24" y="190"/>
                      <a:pt x="26" y="190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30" y="189"/>
                      <a:pt x="31" y="189"/>
                      <a:pt x="32" y="189"/>
                    </a:cubicBezTo>
                    <a:cubicBezTo>
                      <a:pt x="35" y="189"/>
                      <a:pt x="37" y="188"/>
                      <a:pt x="40" y="188"/>
                    </a:cubicBezTo>
                    <a:cubicBezTo>
                      <a:pt x="44" y="188"/>
                      <a:pt x="47" y="188"/>
                      <a:pt x="50" y="187"/>
                    </a:cubicBezTo>
                    <a:cubicBezTo>
                      <a:pt x="54" y="187"/>
                      <a:pt x="57" y="187"/>
                      <a:pt x="60" y="187"/>
                    </a:cubicBezTo>
                    <a:cubicBezTo>
                      <a:pt x="67" y="187"/>
                      <a:pt x="67" y="187"/>
                      <a:pt x="67" y="187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70" y="176"/>
                      <a:pt x="72" y="170"/>
                      <a:pt x="73" y="165"/>
                    </a:cubicBezTo>
                    <a:cubicBezTo>
                      <a:pt x="75" y="159"/>
                      <a:pt x="77" y="154"/>
                      <a:pt x="79" y="148"/>
                    </a:cubicBezTo>
                    <a:cubicBezTo>
                      <a:pt x="80" y="142"/>
                      <a:pt x="82" y="136"/>
                      <a:pt x="84" y="130"/>
                    </a:cubicBezTo>
                    <a:cubicBezTo>
                      <a:pt x="86" y="125"/>
                      <a:pt x="87" y="119"/>
                      <a:pt x="89" y="114"/>
                    </a:cubicBezTo>
                    <a:cubicBezTo>
                      <a:pt x="91" y="108"/>
                      <a:pt x="92" y="103"/>
                      <a:pt x="94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9" y="76"/>
                      <a:pt x="100" y="71"/>
                      <a:pt x="101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6" y="51"/>
                      <a:pt x="107" y="47"/>
                      <a:pt x="108" y="42"/>
                    </a:cubicBezTo>
                    <a:cubicBezTo>
                      <a:pt x="109" y="37"/>
                      <a:pt x="110" y="32"/>
                      <a:pt x="111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9" y="16"/>
                      <a:pt x="94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8" y="20"/>
                      <a:pt x="56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0"/>
                      <a:pt x="52" y="19"/>
                      <a:pt x="52" y="17"/>
                    </a:cubicBezTo>
                    <a:cubicBezTo>
                      <a:pt x="51" y="16"/>
                      <a:pt x="51" y="15"/>
                      <a:pt x="50" y="14"/>
                    </a:cubicBezTo>
                    <a:cubicBezTo>
                      <a:pt x="51" y="13"/>
                      <a:pt x="51" y="11"/>
                      <a:pt x="50" y="9"/>
                    </a:cubicBezTo>
                    <a:cubicBezTo>
                      <a:pt x="50" y="8"/>
                      <a:pt x="50" y="7"/>
                      <a:pt x="50" y="6"/>
                    </a:cubicBezTo>
                    <a:cubicBezTo>
                      <a:pt x="50" y="6"/>
                      <a:pt x="50" y="5"/>
                      <a:pt x="50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9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4" y="2"/>
                      <a:pt x="80" y="1"/>
                      <a:pt x="86" y="1"/>
                    </a:cubicBezTo>
                    <a:cubicBezTo>
                      <a:pt x="92" y="1"/>
                      <a:pt x="97" y="0"/>
                      <a:pt x="103" y="0"/>
                    </a:cubicBezTo>
                    <a:cubicBezTo>
                      <a:pt x="105" y="1"/>
                      <a:pt x="108" y="1"/>
                      <a:pt x="111" y="1"/>
                    </a:cubicBezTo>
                    <a:cubicBezTo>
                      <a:pt x="113" y="1"/>
                      <a:pt x="115" y="2"/>
                      <a:pt x="118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3" y="4"/>
                      <a:pt x="123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7" y="20"/>
                      <a:pt x="125" y="26"/>
                      <a:pt x="124" y="33"/>
                    </a:cubicBezTo>
                    <a:cubicBezTo>
                      <a:pt x="122" y="40"/>
                      <a:pt x="120" y="47"/>
                      <a:pt x="119" y="55"/>
                    </a:cubicBezTo>
                    <a:cubicBezTo>
                      <a:pt x="117" y="63"/>
                      <a:pt x="115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5" y="110"/>
                      <a:pt x="103" y="116"/>
                      <a:pt x="102" y="121"/>
                    </a:cubicBezTo>
                    <a:cubicBezTo>
                      <a:pt x="100" y="127"/>
                      <a:pt x="100" y="130"/>
                      <a:pt x="100" y="132"/>
                    </a:cubicBezTo>
                    <a:cubicBezTo>
                      <a:pt x="97" y="138"/>
                      <a:pt x="96" y="144"/>
                      <a:pt x="94" y="149"/>
                    </a:cubicBezTo>
                    <a:cubicBezTo>
                      <a:pt x="94" y="149"/>
                      <a:pt x="88" y="171"/>
                      <a:pt x="86" y="175"/>
                    </a:cubicBezTo>
                    <a:cubicBezTo>
                      <a:pt x="85" y="180"/>
                      <a:pt x="83" y="185"/>
                      <a:pt x="81" y="191"/>
                    </a:cubicBezTo>
                    <a:cubicBezTo>
                      <a:pt x="81" y="192"/>
                      <a:pt x="81" y="192"/>
                      <a:pt x="81" y="192"/>
                    </a:cubicBezTo>
                    <a:cubicBezTo>
                      <a:pt x="81" y="193"/>
                      <a:pt x="81" y="193"/>
                      <a:pt x="81" y="193"/>
                    </a:cubicBezTo>
                    <a:cubicBezTo>
                      <a:pt x="81" y="193"/>
                      <a:pt x="80" y="194"/>
                      <a:pt x="80" y="195"/>
                    </a:cubicBezTo>
                    <a:cubicBezTo>
                      <a:pt x="80" y="195"/>
                      <a:pt x="79" y="196"/>
                      <a:pt x="79" y="196"/>
                    </a:cubicBezTo>
                    <a:cubicBezTo>
                      <a:pt x="78" y="196"/>
                      <a:pt x="76" y="197"/>
                      <a:pt x="75" y="198"/>
                    </a:cubicBezTo>
                    <a:cubicBezTo>
                      <a:pt x="75" y="198"/>
                      <a:pt x="75" y="199"/>
                      <a:pt x="74" y="199"/>
                    </a:cubicBezTo>
                    <a:cubicBezTo>
                      <a:pt x="73" y="199"/>
                      <a:pt x="72" y="199"/>
                      <a:pt x="71" y="199"/>
                    </a:cubicBezTo>
                    <a:cubicBezTo>
                      <a:pt x="69" y="199"/>
                      <a:pt x="67" y="199"/>
                      <a:pt x="65" y="199"/>
                    </a:cubicBezTo>
                    <a:cubicBezTo>
                      <a:pt x="62" y="199"/>
                      <a:pt x="58" y="200"/>
                      <a:pt x="55" y="200"/>
                    </a:cubicBezTo>
                    <a:cubicBezTo>
                      <a:pt x="54" y="200"/>
                      <a:pt x="53" y="201"/>
                      <a:pt x="52" y="201"/>
                    </a:cubicBezTo>
                    <a:cubicBezTo>
                      <a:pt x="50" y="201"/>
                      <a:pt x="47" y="201"/>
                      <a:pt x="45" y="201"/>
                    </a:cubicBezTo>
                    <a:cubicBezTo>
                      <a:pt x="44" y="201"/>
                      <a:pt x="43" y="201"/>
                      <a:pt x="42" y="201"/>
                    </a:cubicBezTo>
                    <a:cubicBezTo>
                      <a:pt x="37" y="201"/>
                      <a:pt x="33" y="202"/>
                      <a:pt x="28" y="203"/>
                    </a:cubicBezTo>
                    <a:cubicBezTo>
                      <a:pt x="23" y="204"/>
                      <a:pt x="19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5" y="207"/>
                      <a:pt x="5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4D219E-624F-4E4E-B342-8243F4629B8D}"/>
                </a:ext>
              </a:extLst>
            </p:cNvPr>
            <p:cNvSpPr/>
            <p:nvPr/>
          </p:nvSpPr>
          <p:spPr>
            <a:xfrm>
              <a:off x="7047814" y="3326193"/>
              <a:ext cx="2913082" cy="2121100"/>
            </a:xfrm>
            <a:custGeom>
              <a:avLst/>
              <a:gdLst>
                <a:gd name="connsiteX0" fmla="*/ 478204 w 2913082"/>
                <a:gd name="connsiteY0" fmla="*/ 0 h 2121100"/>
                <a:gd name="connsiteX1" fmla="*/ 800038 w 2913082"/>
                <a:gd name="connsiteY1" fmla="*/ 244594 h 2121100"/>
                <a:gd name="connsiteX2" fmla="*/ 977925 w 2913082"/>
                <a:gd name="connsiteY2" fmla="*/ 93625 h 2121100"/>
                <a:gd name="connsiteX3" fmla="*/ 933453 w 2913082"/>
                <a:gd name="connsiteY3" fmla="*/ 41546 h 2121100"/>
                <a:gd name="connsiteX4" fmla="*/ 942816 w 2913082"/>
                <a:gd name="connsiteY4" fmla="*/ 15799 h 2121100"/>
                <a:gd name="connsiteX5" fmla="*/ 1347157 w 2913082"/>
                <a:gd name="connsiteY5" fmla="*/ 280874 h 2121100"/>
                <a:gd name="connsiteX6" fmla="*/ 1858581 w 2913082"/>
                <a:gd name="connsiteY6" fmla="*/ 564673 h 2121100"/>
                <a:gd name="connsiteX7" fmla="*/ 2821744 w 2913082"/>
                <a:gd name="connsiteY7" fmla="*/ 407267 h 2121100"/>
                <a:gd name="connsiteX8" fmla="*/ 2908346 w 2913082"/>
                <a:gd name="connsiteY8" fmla="*/ 647765 h 2121100"/>
                <a:gd name="connsiteX9" fmla="*/ 2877333 w 2913082"/>
                <a:gd name="connsiteY9" fmla="*/ 683460 h 2121100"/>
                <a:gd name="connsiteX10" fmla="*/ 2254145 w 2913082"/>
                <a:gd name="connsiteY10" fmla="*/ 911669 h 2121100"/>
                <a:gd name="connsiteX11" fmla="*/ 1820546 w 2913082"/>
                <a:gd name="connsiteY11" fmla="*/ 950875 h 2121100"/>
                <a:gd name="connsiteX12" fmla="*/ 1814695 w 2913082"/>
                <a:gd name="connsiteY12" fmla="*/ 839696 h 2121100"/>
                <a:gd name="connsiteX13" fmla="*/ 1764371 w 2913082"/>
                <a:gd name="connsiteY13" fmla="*/ 809268 h 2121100"/>
                <a:gd name="connsiteX14" fmla="*/ 1431419 w 2913082"/>
                <a:gd name="connsiteY14" fmla="*/ 916936 h 2121100"/>
                <a:gd name="connsiteX15" fmla="*/ 1186240 w 2913082"/>
                <a:gd name="connsiteY15" fmla="*/ 1099504 h 2121100"/>
                <a:gd name="connsiteX16" fmla="*/ 953348 w 2913082"/>
                <a:gd name="connsiteY16" fmla="*/ 950875 h 2121100"/>
                <a:gd name="connsiteX17" fmla="*/ 552518 w 2913082"/>
                <a:gd name="connsiteY17" fmla="*/ 928054 h 2121100"/>
                <a:gd name="connsiteX18" fmla="*/ 519164 w 2913082"/>
                <a:gd name="connsiteY18" fmla="*/ 960237 h 2121100"/>
                <a:gd name="connsiteX19" fmla="*/ 495173 w 2913082"/>
                <a:gd name="connsiteY19" fmla="*/ 966674 h 2121100"/>
                <a:gd name="connsiteX20" fmla="*/ 532038 w 2913082"/>
                <a:gd name="connsiteY20" fmla="*/ 1413731 h 2121100"/>
                <a:gd name="connsiteX21" fmla="*/ 969733 w 2913082"/>
                <a:gd name="connsiteY21" fmla="*/ 1412561 h 2121100"/>
                <a:gd name="connsiteX22" fmla="*/ 1123628 w 2913082"/>
                <a:gd name="connsiteY22" fmla="*/ 1651889 h 2121100"/>
                <a:gd name="connsiteX23" fmla="*/ 1176292 w 2913082"/>
                <a:gd name="connsiteY23" fmla="*/ 1607417 h 2121100"/>
                <a:gd name="connsiteX24" fmla="*/ 1461262 w 2913082"/>
                <a:gd name="connsiteY24" fmla="*/ 1464640 h 2121100"/>
                <a:gd name="connsiteX25" fmla="*/ 1479987 w 2913082"/>
                <a:gd name="connsiteY25" fmla="*/ 1973138 h 2121100"/>
                <a:gd name="connsiteX26" fmla="*/ 786580 w 2913082"/>
                <a:gd name="connsiteY26" fmla="*/ 2120597 h 2121100"/>
                <a:gd name="connsiteX27" fmla="*/ 221907 w 2913082"/>
                <a:gd name="connsiteY27" fmla="*/ 2019950 h 2121100"/>
                <a:gd name="connsiteX28" fmla="*/ 204352 w 2913082"/>
                <a:gd name="connsiteY28" fmla="*/ 1754876 h 2121100"/>
                <a:gd name="connsiteX29" fmla="*/ 58649 w 2913082"/>
                <a:gd name="connsiteY29" fmla="*/ 1388570 h 2121100"/>
                <a:gd name="connsiteX30" fmla="*/ 133 w 2913082"/>
                <a:gd name="connsiteY30" fmla="*/ 685215 h 2121100"/>
                <a:gd name="connsiteX31" fmla="*/ 169828 w 2913082"/>
                <a:gd name="connsiteY31" fmla="*/ 215337 h 2121100"/>
                <a:gd name="connsiteX32" fmla="*/ 478204 w 2913082"/>
                <a:gd name="connsiteY32" fmla="*/ 0 h 212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13082" h="2121100">
                  <a:moveTo>
                    <a:pt x="478204" y="0"/>
                  </a:moveTo>
                  <a:cubicBezTo>
                    <a:pt x="478204" y="0"/>
                    <a:pt x="489907" y="248690"/>
                    <a:pt x="800038" y="244594"/>
                  </a:cubicBezTo>
                  <a:cubicBezTo>
                    <a:pt x="800038" y="244594"/>
                    <a:pt x="1007768" y="268000"/>
                    <a:pt x="977925" y="93625"/>
                  </a:cubicBezTo>
                  <a:lnTo>
                    <a:pt x="933453" y="41546"/>
                  </a:lnTo>
                  <a:lnTo>
                    <a:pt x="942816" y="15799"/>
                  </a:lnTo>
                  <a:cubicBezTo>
                    <a:pt x="942816" y="15799"/>
                    <a:pt x="1162833" y="94210"/>
                    <a:pt x="1347157" y="280874"/>
                  </a:cubicBezTo>
                  <a:cubicBezTo>
                    <a:pt x="1531480" y="467538"/>
                    <a:pt x="1858581" y="564673"/>
                    <a:pt x="1858581" y="564673"/>
                  </a:cubicBezTo>
                  <a:cubicBezTo>
                    <a:pt x="1858581" y="564673"/>
                    <a:pt x="2350110" y="654202"/>
                    <a:pt x="2821744" y="407267"/>
                  </a:cubicBezTo>
                  <a:cubicBezTo>
                    <a:pt x="2821744" y="407267"/>
                    <a:pt x="2937604" y="550045"/>
                    <a:pt x="2908346" y="647765"/>
                  </a:cubicBezTo>
                  <a:lnTo>
                    <a:pt x="2877333" y="683460"/>
                  </a:lnTo>
                  <a:cubicBezTo>
                    <a:pt x="2877333" y="683460"/>
                    <a:pt x="2595289" y="884167"/>
                    <a:pt x="2254145" y="911669"/>
                  </a:cubicBezTo>
                  <a:lnTo>
                    <a:pt x="1820546" y="950875"/>
                  </a:lnTo>
                  <a:lnTo>
                    <a:pt x="1814695" y="839696"/>
                  </a:lnTo>
                  <a:lnTo>
                    <a:pt x="1764371" y="809268"/>
                  </a:lnTo>
                  <a:cubicBezTo>
                    <a:pt x="1764371" y="809268"/>
                    <a:pt x="1644415" y="879486"/>
                    <a:pt x="1431419" y="916936"/>
                  </a:cubicBezTo>
                  <a:cubicBezTo>
                    <a:pt x="1218423" y="954386"/>
                    <a:pt x="1186240" y="1099504"/>
                    <a:pt x="1186240" y="1099504"/>
                  </a:cubicBezTo>
                  <a:cubicBezTo>
                    <a:pt x="1186240" y="1099504"/>
                    <a:pt x="1110170" y="967259"/>
                    <a:pt x="953348" y="950875"/>
                  </a:cubicBezTo>
                  <a:cubicBezTo>
                    <a:pt x="796527" y="934490"/>
                    <a:pt x="552518" y="928054"/>
                    <a:pt x="552518" y="928054"/>
                  </a:cubicBezTo>
                  <a:lnTo>
                    <a:pt x="519164" y="960237"/>
                  </a:lnTo>
                  <a:cubicBezTo>
                    <a:pt x="519164" y="960237"/>
                    <a:pt x="494003" y="961407"/>
                    <a:pt x="495173" y="966674"/>
                  </a:cubicBezTo>
                  <a:cubicBezTo>
                    <a:pt x="496343" y="971940"/>
                    <a:pt x="532038" y="1413731"/>
                    <a:pt x="532038" y="1413731"/>
                  </a:cubicBezTo>
                  <a:cubicBezTo>
                    <a:pt x="532038" y="1413731"/>
                    <a:pt x="816423" y="1461128"/>
                    <a:pt x="969733" y="1412561"/>
                  </a:cubicBezTo>
                  <a:cubicBezTo>
                    <a:pt x="969733" y="1412561"/>
                    <a:pt x="973829" y="1552998"/>
                    <a:pt x="1123628" y="1651889"/>
                  </a:cubicBezTo>
                  <a:lnTo>
                    <a:pt x="1176292" y="1607417"/>
                  </a:lnTo>
                  <a:cubicBezTo>
                    <a:pt x="1176292" y="1607417"/>
                    <a:pt x="1328432" y="1638430"/>
                    <a:pt x="1461262" y="1464640"/>
                  </a:cubicBezTo>
                  <a:lnTo>
                    <a:pt x="1479987" y="1973138"/>
                  </a:lnTo>
                  <a:cubicBezTo>
                    <a:pt x="1479987" y="1973138"/>
                    <a:pt x="1177462" y="2131129"/>
                    <a:pt x="786580" y="2120597"/>
                  </a:cubicBezTo>
                  <a:cubicBezTo>
                    <a:pt x="395697" y="2110064"/>
                    <a:pt x="221907" y="2019950"/>
                    <a:pt x="221907" y="2019950"/>
                  </a:cubicBezTo>
                  <a:lnTo>
                    <a:pt x="204352" y="1754876"/>
                  </a:lnTo>
                  <a:cubicBezTo>
                    <a:pt x="204352" y="1754876"/>
                    <a:pt x="92002" y="1695775"/>
                    <a:pt x="58649" y="1388570"/>
                  </a:cubicBezTo>
                  <a:cubicBezTo>
                    <a:pt x="25295" y="1081364"/>
                    <a:pt x="133" y="685215"/>
                    <a:pt x="133" y="685215"/>
                  </a:cubicBezTo>
                  <a:cubicBezTo>
                    <a:pt x="133" y="685215"/>
                    <a:pt x="-10985" y="412533"/>
                    <a:pt x="169828" y="215337"/>
                  </a:cubicBezTo>
                  <a:cubicBezTo>
                    <a:pt x="350640" y="18140"/>
                    <a:pt x="478204" y="0"/>
                    <a:pt x="478204" y="0"/>
                  </a:cubicBezTo>
                  <a:close/>
                </a:path>
              </a:pathLst>
            </a:custGeom>
            <a:solidFill>
              <a:schemeClr val="accent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9211600-A7B7-48AC-9121-91981EE3533A}"/>
                </a:ext>
              </a:extLst>
            </p:cNvPr>
            <p:cNvSpPr/>
            <p:nvPr/>
          </p:nvSpPr>
          <p:spPr>
            <a:xfrm>
              <a:off x="6358780" y="97979"/>
              <a:ext cx="1847083" cy="2259345"/>
            </a:xfrm>
            <a:custGeom>
              <a:avLst/>
              <a:gdLst>
                <a:gd name="connsiteX0" fmla="*/ 1833930 w 1847083"/>
                <a:gd name="connsiteY0" fmla="*/ 2258254 h 2259345"/>
                <a:gd name="connsiteX1" fmla="*/ 1842707 w 1847083"/>
                <a:gd name="connsiteY1" fmla="*/ 2243040 h 2259345"/>
                <a:gd name="connsiteX2" fmla="*/ 1298515 w 1847083"/>
                <a:gd name="connsiteY2" fmla="*/ 1946367 h 2259345"/>
                <a:gd name="connsiteX3" fmla="*/ 795283 w 1847083"/>
                <a:gd name="connsiteY3" fmla="*/ 1594690 h 2259345"/>
                <a:gd name="connsiteX4" fmla="*/ 379824 w 1847083"/>
                <a:gd name="connsiteY4" fmla="*/ 1160506 h 2259345"/>
                <a:gd name="connsiteX5" fmla="*/ 105387 w 1847083"/>
                <a:gd name="connsiteY5" fmla="*/ 647326 h 2259345"/>
                <a:gd name="connsiteX6" fmla="*/ 19369 w 1847083"/>
                <a:gd name="connsiteY6" fmla="*/ 79727 h 2259345"/>
                <a:gd name="connsiteX7" fmla="*/ 24635 w 1847083"/>
                <a:gd name="connsiteY7" fmla="*/ 8338 h 2259345"/>
                <a:gd name="connsiteX8" fmla="*/ 7081 w 1847083"/>
                <a:gd name="connsiteY8" fmla="*/ 8338 h 2259345"/>
                <a:gd name="connsiteX9" fmla="*/ 65596 w 1847083"/>
                <a:gd name="connsiteY9" fmla="*/ 582374 h 2259345"/>
                <a:gd name="connsiteX10" fmla="*/ 321308 w 1847083"/>
                <a:gd name="connsiteY10" fmla="*/ 1109012 h 2259345"/>
                <a:gd name="connsiteX11" fmla="*/ 720968 w 1847083"/>
                <a:gd name="connsiteY11" fmla="*/ 1554899 h 2259345"/>
                <a:gd name="connsiteX12" fmla="*/ 1219519 w 1847083"/>
                <a:gd name="connsiteY12" fmla="*/ 1919450 h 2259345"/>
                <a:gd name="connsiteX13" fmla="*/ 1766052 w 1847083"/>
                <a:gd name="connsiteY13" fmla="*/ 2224315 h 2259345"/>
                <a:gd name="connsiteX14" fmla="*/ 1833930 w 1847083"/>
                <a:gd name="connsiteY14" fmla="*/ 2258254 h 22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7083" h="2259345">
                  <a:moveTo>
                    <a:pt x="1833930" y="2258254"/>
                  </a:moveTo>
                  <a:cubicBezTo>
                    <a:pt x="1843878" y="2263520"/>
                    <a:pt x="1852655" y="2248306"/>
                    <a:pt x="1842707" y="2243040"/>
                  </a:cubicBezTo>
                  <a:cubicBezTo>
                    <a:pt x="1658969" y="2148830"/>
                    <a:pt x="1475816" y="2052865"/>
                    <a:pt x="1298515" y="1946367"/>
                  </a:cubicBezTo>
                  <a:cubicBezTo>
                    <a:pt x="1122969" y="1841040"/>
                    <a:pt x="952689" y="1725764"/>
                    <a:pt x="795283" y="1594690"/>
                  </a:cubicBezTo>
                  <a:cubicBezTo>
                    <a:pt x="640802" y="1465956"/>
                    <a:pt x="498610" y="1322593"/>
                    <a:pt x="379824" y="1160506"/>
                  </a:cubicBezTo>
                  <a:cubicBezTo>
                    <a:pt x="264548" y="1003685"/>
                    <a:pt x="169753" y="831064"/>
                    <a:pt x="105387" y="647326"/>
                  </a:cubicBezTo>
                  <a:cubicBezTo>
                    <a:pt x="42190" y="465343"/>
                    <a:pt x="9421" y="272828"/>
                    <a:pt x="19369" y="79727"/>
                  </a:cubicBezTo>
                  <a:cubicBezTo>
                    <a:pt x="20539" y="55736"/>
                    <a:pt x="22295" y="31745"/>
                    <a:pt x="24635" y="8338"/>
                  </a:cubicBezTo>
                  <a:cubicBezTo>
                    <a:pt x="25806" y="-2779"/>
                    <a:pt x="8251" y="-2779"/>
                    <a:pt x="7081" y="8338"/>
                  </a:cubicBezTo>
                  <a:cubicBezTo>
                    <a:pt x="-12814" y="201439"/>
                    <a:pt x="10007" y="396880"/>
                    <a:pt x="65596" y="582374"/>
                  </a:cubicBezTo>
                  <a:cubicBezTo>
                    <a:pt x="121771" y="770208"/>
                    <a:pt x="210714" y="947510"/>
                    <a:pt x="321308" y="1109012"/>
                  </a:cubicBezTo>
                  <a:cubicBezTo>
                    <a:pt x="434243" y="1274611"/>
                    <a:pt x="570584" y="1422655"/>
                    <a:pt x="720968" y="1554899"/>
                  </a:cubicBezTo>
                  <a:cubicBezTo>
                    <a:pt x="876034" y="1691240"/>
                    <a:pt x="1044558" y="1810612"/>
                    <a:pt x="1219519" y="1919450"/>
                  </a:cubicBezTo>
                  <a:cubicBezTo>
                    <a:pt x="1396820" y="2029459"/>
                    <a:pt x="1580559" y="2128350"/>
                    <a:pt x="1766052" y="2224315"/>
                  </a:cubicBezTo>
                  <a:cubicBezTo>
                    <a:pt x="1788873" y="2234848"/>
                    <a:pt x="1811109" y="2246551"/>
                    <a:pt x="1833930" y="225825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3AF097-2950-417F-971A-6B783FFEAE7A}"/>
                </a:ext>
              </a:extLst>
            </p:cNvPr>
            <p:cNvSpPr/>
            <p:nvPr/>
          </p:nvSpPr>
          <p:spPr>
            <a:xfrm>
              <a:off x="7587098" y="3711821"/>
              <a:ext cx="1237529" cy="726716"/>
            </a:xfrm>
            <a:custGeom>
              <a:avLst/>
              <a:gdLst>
                <a:gd name="connsiteX0" fmla="*/ 26108 w 1237529"/>
                <a:gd name="connsiteY0" fmla="*/ 528968 h 726716"/>
                <a:gd name="connsiteX1" fmla="*/ 26108 w 1237529"/>
                <a:gd name="connsiteY1" fmla="*/ 555300 h 726716"/>
                <a:gd name="connsiteX2" fmla="*/ 270116 w 1237529"/>
                <a:gd name="connsiteY2" fmla="*/ 562322 h 726716"/>
                <a:gd name="connsiteX3" fmla="*/ 538117 w 1237529"/>
                <a:gd name="connsiteY3" fmla="*/ 626103 h 726716"/>
                <a:gd name="connsiteX4" fmla="*/ 635252 w 1237529"/>
                <a:gd name="connsiteY4" fmla="*/ 720313 h 726716"/>
                <a:gd name="connsiteX5" fmla="*/ 659244 w 1237529"/>
                <a:gd name="connsiteY5" fmla="*/ 717387 h 726716"/>
                <a:gd name="connsiteX6" fmla="*/ 823087 w 1237529"/>
                <a:gd name="connsiteY6" fmla="*/ 567003 h 726716"/>
                <a:gd name="connsiteX7" fmla="*/ 1094013 w 1237529"/>
                <a:gd name="connsiteY7" fmla="*/ 497369 h 726716"/>
                <a:gd name="connsiteX8" fmla="*/ 1230939 w 1237529"/>
                <a:gd name="connsiteY8" fmla="*/ 434758 h 726716"/>
                <a:gd name="connsiteX9" fmla="*/ 1235620 w 1237529"/>
                <a:gd name="connsiteY9" fmla="*/ 416618 h 726716"/>
                <a:gd name="connsiteX10" fmla="*/ 1217480 w 1237529"/>
                <a:gd name="connsiteY10" fmla="*/ 411937 h 726716"/>
                <a:gd name="connsiteX11" fmla="*/ 960013 w 1237529"/>
                <a:gd name="connsiteY11" fmla="*/ 501465 h 726716"/>
                <a:gd name="connsiteX12" fmla="*/ 886283 w 1237529"/>
                <a:gd name="connsiteY12" fmla="*/ 519020 h 726716"/>
                <a:gd name="connsiteX13" fmla="*/ 769253 w 1237529"/>
                <a:gd name="connsiteY13" fmla="*/ 117605 h 726716"/>
                <a:gd name="connsiteX14" fmla="*/ 716589 w 1237529"/>
                <a:gd name="connsiteY14" fmla="*/ 6426 h 726716"/>
                <a:gd name="connsiteX15" fmla="*/ 693768 w 1237529"/>
                <a:gd name="connsiteY15" fmla="*/ 19884 h 726716"/>
                <a:gd name="connsiteX16" fmla="*/ 835375 w 1237529"/>
                <a:gd name="connsiteY16" fmla="*/ 421885 h 726716"/>
                <a:gd name="connsiteX17" fmla="*/ 860536 w 1237529"/>
                <a:gd name="connsiteY17" fmla="*/ 526627 h 726716"/>
                <a:gd name="connsiteX18" fmla="*/ 710737 w 1237529"/>
                <a:gd name="connsiteY18" fmla="*/ 602112 h 726716"/>
                <a:gd name="connsiteX19" fmla="*/ 644030 w 1237529"/>
                <a:gd name="connsiteY19" fmla="*/ 686374 h 726716"/>
                <a:gd name="connsiteX20" fmla="*/ 452099 w 1237529"/>
                <a:gd name="connsiteY20" fmla="*/ 561151 h 726716"/>
                <a:gd name="connsiteX21" fmla="*/ 160693 w 1237529"/>
                <a:gd name="connsiteY21" fmla="*/ 533064 h 726716"/>
                <a:gd name="connsiteX22" fmla="*/ 98081 w 1237529"/>
                <a:gd name="connsiteY22" fmla="*/ 531308 h 726716"/>
                <a:gd name="connsiteX23" fmla="*/ 24352 w 1237529"/>
                <a:gd name="connsiteY23" fmla="*/ 225273 h 726716"/>
                <a:gd name="connsiteX24" fmla="*/ 1531 w 1237529"/>
                <a:gd name="connsiteY24" fmla="*/ 238731 h 726716"/>
                <a:gd name="connsiteX25" fmla="*/ 71749 w 1237529"/>
                <a:gd name="connsiteY25" fmla="*/ 530723 h 726716"/>
                <a:gd name="connsiteX26" fmla="*/ 26108 w 1237529"/>
                <a:gd name="connsiteY26" fmla="*/ 528968 h 7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37529" h="726716">
                  <a:moveTo>
                    <a:pt x="26108" y="528968"/>
                  </a:moveTo>
                  <a:cubicBezTo>
                    <a:pt x="9138" y="528382"/>
                    <a:pt x="9138" y="554714"/>
                    <a:pt x="26108" y="555300"/>
                  </a:cubicBezTo>
                  <a:cubicBezTo>
                    <a:pt x="107444" y="557055"/>
                    <a:pt x="188780" y="558810"/>
                    <a:pt x="270116" y="562322"/>
                  </a:cubicBezTo>
                  <a:cubicBezTo>
                    <a:pt x="362571" y="566417"/>
                    <a:pt x="457366" y="578120"/>
                    <a:pt x="538117" y="626103"/>
                  </a:cubicBezTo>
                  <a:cubicBezTo>
                    <a:pt x="577322" y="649509"/>
                    <a:pt x="611846" y="681108"/>
                    <a:pt x="635252" y="720313"/>
                  </a:cubicBezTo>
                  <a:cubicBezTo>
                    <a:pt x="641104" y="730846"/>
                    <a:pt x="655733" y="727335"/>
                    <a:pt x="659244" y="717387"/>
                  </a:cubicBezTo>
                  <a:cubicBezTo>
                    <a:pt x="686161" y="643658"/>
                    <a:pt x="752283" y="594505"/>
                    <a:pt x="823087" y="567003"/>
                  </a:cubicBezTo>
                  <a:cubicBezTo>
                    <a:pt x="910274" y="533064"/>
                    <a:pt x="1004484" y="523701"/>
                    <a:pt x="1094013" y="497369"/>
                  </a:cubicBezTo>
                  <a:cubicBezTo>
                    <a:pt x="1141996" y="483326"/>
                    <a:pt x="1189393" y="464015"/>
                    <a:pt x="1230939" y="434758"/>
                  </a:cubicBezTo>
                  <a:cubicBezTo>
                    <a:pt x="1236790" y="430662"/>
                    <a:pt x="1239716" y="423055"/>
                    <a:pt x="1235620" y="416618"/>
                  </a:cubicBezTo>
                  <a:cubicBezTo>
                    <a:pt x="1232109" y="410767"/>
                    <a:pt x="1223332" y="407841"/>
                    <a:pt x="1217480" y="411937"/>
                  </a:cubicBezTo>
                  <a:cubicBezTo>
                    <a:pt x="1141410" y="465186"/>
                    <a:pt x="1048956" y="482740"/>
                    <a:pt x="960013" y="501465"/>
                  </a:cubicBezTo>
                  <a:cubicBezTo>
                    <a:pt x="935436" y="506732"/>
                    <a:pt x="910860" y="512583"/>
                    <a:pt x="886283" y="519020"/>
                  </a:cubicBezTo>
                  <a:cubicBezTo>
                    <a:pt x="853515" y="383264"/>
                    <a:pt x="822501" y="246924"/>
                    <a:pt x="769253" y="117605"/>
                  </a:cubicBezTo>
                  <a:cubicBezTo>
                    <a:pt x="753453" y="79570"/>
                    <a:pt x="736484" y="42705"/>
                    <a:pt x="716589" y="6426"/>
                  </a:cubicBezTo>
                  <a:cubicBezTo>
                    <a:pt x="708396" y="-8203"/>
                    <a:pt x="685576" y="4670"/>
                    <a:pt x="693768" y="19884"/>
                  </a:cubicBezTo>
                  <a:cubicBezTo>
                    <a:pt x="762231" y="145692"/>
                    <a:pt x="801436" y="283788"/>
                    <a:pt x="835375" y="421885"/>
                  </a:cubicBezTo>
                  <a:cubicBezTo>
                    <a:pt x="844152" y="456408"/>
                    <a:pt x="852344" y="491518"/>
                    <a:pt x="860536" y="526627"/>
                  </a:cubicBezTo>
                  <a:cubicBezTo>
                    <a:pt x="806702" y="543011"/>
                    <a:pt x="754624" y="565832"/>
                    <a:pt x="710737" y="602112"/>
                  </a:cubicBezTo>
                  <a:cubicBezTo>
                    <a:pt x="682650" y="625518"/>
                    <a:pt x="659829" y="654190"/>
                    <a:pt x="644030" y="686374"/>
                  </a:cubicBezTo>
                  <a:cubicBezTo>
                    <a:pt x="597802" y="623177"/>
                    <a:pt x="526414" y="582217"/>
                    <a:pt x="452099" y="561151"/>
                  </a:cubicBezTo>
                  <a:cubicBezTo>
                    <a:pt x="357890" y="534234"/>
                    <a:pt x="258413" y="535404"/>
                    <a:pt x="160693" y="533064"/>
                  </a:cubicBezTo>
                  <a:cubicBezTo>
                    <a:pt x="139627" y="532478"/>
                    <a:pt x="119147" y="531893"/>
                    <a:pt x="98081" y="531308"/>
                  </a:cubicBezTo>
                  <a:cubicBezTo>
                    <a:pt x="99252" y="424810"/>
                    <a:pt x="74090" y="318897"/>
                    <a:pt x="24352" y="225273"/>
                  </a:cubicBezTo>
                  <a:cubicBezTo>
                    <a:pt x="16745" y="210059"/>
                    <a:pt x="-6076" y="223517"/>
                    <a:pt x="1531" y="238731"/>
                  </a:cubicBezTo>
                  <a:cubicBezTo>
                    <a:pt x="48928" y="328845"/>
                    <a:pt x="72920" y="429492"/>
                    <a:pt x="71749" y="530723"/>
                  </a:cubicBezTo>
                  <a:cubicBezTo>
                    <a:pt x="56535" y="529553"/>
                    <a:pt x="41321" y="528968"/>
                    <a:pt x="26108" y="52896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108A9B-921C-4F5F-9B09-EAC2507E02F3}"/>
                </a:ext>
              </a:extLst>
            </p:cNvPr>
            <p:cNvSpPr/>
            <p:nvPr/>
          </p:nvSpPr>
          <p:spPr>
            <a:xfrm>
              <a:off x="8108745" y="4422548"/>
              <a:ext cx="485400" cy="275764"/>
            </a:xfrm>
            <a:custGeom>
              <a:avLst/>
              <a:gdLst>
                <a:gd name="connsiteX0" fmla="*/ 151055 w 485400"/>
                <a:gd name="connsiteY0" fmla="*/ 267638 h 275764"/>
                <a:gd name="connsiteX1" fmla="*/ 256968 w 485400"/>
                <a:gd name="connsiteY1" fmla="*/ 203856 h 275764"/>
                <a:gd name="connsiteX2" fmla="*/ 362296 w 485400"/>
                <a:gd name="connsiteY2" fmla="*/ 119009 h 275764"/>
                <a:gd name="connsiteX3" fmla="*/ 481667 w 485400"/>
                <a:gd name="connsiteY3" fmla="*/ 22458 h 275764"/>
                <a:gd name="connsiteX4" fmla="*/ 481667 w 485400"/>
                <a:gd name="connsiteY4" fmla="*/ 3734 h 275764"/>
                <a:gd name="connsiteX5" fmla="*/ 462942 w 485400"/>
                <a:gd name="connsiteY5" fmla="*/ 3734 h 275764"/>
                <a:gd name="connsiteX6" fmla="*/ 263405 w 485400"/>
                <a:gd name="connsiteY6" fmla="*/ 165236 h 275764"/>
                <a:gd name="connsiteX7" fmla="*/ 168025 w 485400"/>
                <a:gd name="connsiteY7" fmla="*/ 231944 h 275764"/>
                <a:gd name="connsiteX8" fmla="*/ 71474 w 485400"/>
                <a:gd name="connsiteY8" fmla="*/ 241306 h 275764"/>
                <a:gd name="connsiteX9" fmla="*/ 25832 w 485400"/>
                <a:gd name="connsiteY9" fmla="*/ 136563 h 275764"/>
                <a:gd name="connsiteX10" fmla="*/ 9448 w 485400"/>
                <a:gd name="connsiteY10" fmla="*/ 127201 h 275764"/>
                <a:gd name="connsiteX11" fmla="*/ 86 w 485400"/>
                <a:gd name="connsiteY11" fmla="*/ 143585 h 275764"/>
                <a:gd name="connsiteX12" fmla="*/ 42802 w 485400"/>
                <a:gd name="connsiteY12" fmla="*/ 252424 h 275764"/>
                <a:gd name="connsiteX13" fmla="*/ 151055 w 485400"/>
                <a:gd name="connsiteY13" fmla="*/ 267638 h 2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400" h="275764">
                  <a:moveTo>
                    <a:pt x="151055" y="267638"/>
                  </a:moveTo>
                  <a:cubicBezTo>
                    <a:pt x="190260" y="253594"/>
                    <a:pt x="224199" y="229018"/>
                    <a:pt x="256968" y="203856"/>
                  </a:cubicBezTo>
                  <a:cubicBezTo>
                    <a:pt x="292662" y="176354"/>
                    <a:pt x="327186" y="147681"/>
                    <a:pt x="362296" y="119009"/>
                  </a:cubicBezTo>
                  <a:cubicBezTo>
                    <a:pt x="402086" y="86825"/>
                    <a:pt x="441877" y="54642"/>
                    <a:pt x="481667" y="22458"/>
                  </a:cubicBezTo>
                  <a:cubicBezTo>
                    <a:pt x="486933" y="17777"/>
                    <a:pt x="486348" y="8415"/>
                    <a:pt x="481667" y="3734"/>
                  </a:cubicBezTo>
                  <a:cubicBezTo>
                    <a:pt x="476401" y="-1533"/>
                    <a:pt x="468794" y="-948"/>
                    <a:pt x="462942" y="3734"/>
                  </a:cubicBezTo>
                  <a:cubicBezTo>
                    <a:pt x="396234" y="57568"/>
                    <a:pt x="330112" y="111402"/>
                    <a:pt x="263405" y="165236"/>
                  </a:cubicBezTo>
                  <a:cubicBezTo>
                    <a:pt x="232977" y="189813"/>
                    <a:pt x="202549" y="213804"/>
                    <a:pt x="168025" y="231944"/>
                  </a:cubicBezTo>
                  <a:cubicBezTo>
                    <a:pt x="139352" y="247157"/>
                    <a:pt x="101317" y="259446"/>
                    <a:pt x="71474" y="241306"/>
                  </a:cubicBezTo>
                  <a:cubicBezTo>
                    <a:pt x="36365" y="220241"/>
                    <a:pt x="31099" y="173428"/>
                    <a:pt x="25832" y="136563"/>
                  </a:cubicBezTo>
                  <a:cubicBezTo>
                    <a:pt x="24662" y="129542"/>
                    <a:pt x="15885" y="125446"/>
                    <a:pt x="9448" y="127201"/>
                  </a:cubicBezTo>
                  <a:cubicBezTo>
                    <a:pt x="1841" y="129542"/>
                    <a:pt x="-500" y="136563"/>
                    <a:pt x="86" y="143585"/>
                  </a:cubicBezTo>
                  <a:cubicBezTo>
                    <a:pt x="5352" y="182206"/>
                    <a:pt x="12374" y="224336"/>
                    <a:pt x="42802" y="252424"/>
                  </a:cubicBezTo>
                  <a:cubicBezTo>
                    <a:pt x="73230" y="279926"/>
                    <a:pt x="114776" y="280511"/>
                    <a:pt x="151055" y="26763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E1E75A-298B-4491-8BAF-D85CE721343A}"/>
                </a:ext>
              </a:extLst>
            </p:cNvPr>
            <p:cNvSpPr/>
            <p:nvPr/>
          </p:nvSpPr>
          <p:spPr>
            <a:xfrm>
              <a:off x="8431641" y="4442444"/>
              <a:ext cx="254016" cy="235956"/>
            </a:xfrm>
            <a:custGeom>
              <a:avLst/>
              <a:gdLst>
                <a:gd name="connsiteX0" fmla="*/ 3705 w 254016"/>
                <a:gd name="connsiteY0" fmla="*/ 213218 h 235956"/>
                <a:gd name="connsiteX1" fmla="*/ 22430 w 254016"/>
                <a:gd name="connsiteY1" fmla="*/ 231943 h 235956"/>
                <a:gd name="connsiteX2" fmla="*/ 250055 w 254016"/>
                <a:gd name="connsiteY2" fmla="*/ 22458 h 235956"/>
                <a:gd name="connsiteX3" fmla="*/ 250055 w 254016"/>
                <a:gd name="connsiteY3" fmla="*/ 3733 h 235956"/>
                <a:gd name="connsiteX4" fmla="*/ 231330 w 254016"/>
                <a:gd name="connsiteY4" fmla="*/ 3733 h 235956"/>
                <a:gd name="connsiteX5" fmla="*/ 3705 w 254016"/>
                <a:gd name="connsiteY5" fmla="*/ 213218 h 2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16" h="235956">
                  <a:moveTo>
                    <a:pt x="3705" y="213218"/>
                  </a:moveTo>
                  <a:cubicBezTo>
                    <a:pt x="-7998" y="225507"/>
                    <a:pt x="10727" y="244232"/>
                    <a:pt x="22430" y="231943"/>
                  </a:cubicBezTo>
                  <a:cubicBezTo>
                    <a:pt x="92649" y="156459"/>
                    <a:pt x="168719" y="86825"/>
                    <a:pt x="250055" y="22458"/>
                  </a:cubicBezTo>
                  <a:cubicBezTo>
                    <a:pt x="255906" y="17777"/>
                    <a:pt x="254736" y="8415"/>
                    <a:pt x="250055" y="3733"/>
                  </a:cubicBezTo>
                  <a:cubicBezTo>
                    <a:pt x="244789" y="-1533"/>
                    <a:pt x="237181" y="-948"/>
                    <a:pt x="231330" y="3733"/>
                  </a:cubicBezTo>
                  <a:cubicBezTo>
                    <a:pt x="150579" y="68100"/>
                    <a:pt x="74509" y="137734"/>
                    <a:pt x="3705" y="21321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331887-4A23-4141-B1C0-1A4565399FB5}"/>
                </a:ext>
              </a:extLst>
            </p:cNvPr>
            <p:cNvSpPr/>
            <p:nvPr/>
          </p:nvSpPr>
          <p:spPr>
            <a:xfrm>
              <a:off x="8496008" y="4510674"/>
              <a:ext cx="222056" cy="190239"/>
            </a:xfrm>
            <a:custGeom>
              <a:avLst/>
              <a:gdLst>
                <a:gd name="connsiteX0" fmla="*/ 22430 w 222056"/>
                <a:gd name="connsiteY0" fmla="*/ 186534 h 190239"/>
                <a:gd name="connsiteX1" fmla="*/ 216116 w 222056"/>
                <a:gd name="connsiteY1" fmla="*/ 25032 h 190239"/>
                <a:gd name="connsiteX2" fmla="*/ 202657 w 222056"/>
                <a:gd name="connsiteY2" fmla="*/ 2211 h 190239"/>
                <a:gd name="connsiteX3" fmla="*/ 3705 w 222056"/>
                <a:gd name="connsiteY3" fmla="*/ 167809 h 190239"/>
                <a:gd name="connsiteX4" fmla="*/ 22430 w 222056"/>
                <a:gd name="connsiteY4" fmla="*/ 186534 h 19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56" h="190239">
                  <a:moveTo>
                    <a:pt x="22430" y="186534"/>
                  </a:moveTo>
                  <a:cubicBezTo>
                    <a:pt x="81531" y="126264"/>
                    <a:pt x="146482" y="72429"/>
                    <a:pt x="216116" y="25032"/>
                  </a:cubicBezTo>
                  <a:cubicBezTo>
                    <a:pt x="230160" y="15669"/>
                    <a:pt x="216701" y="-7152"/>
                    <a:pt x="202657" y="2211"/>
                  </a:cubicBezTo>
                  <a:cubicBezTo>
                    <a:pt x="130684" y="50194"/>
                    <a:pt x="63976" y="105783"/>
                    <a:pt x="3705" y="167809"/>
                  </a:cubicBezTo>
                  <a:cubicBezTo>
                    <a:pt x="-7998" y="179512"/>
                    <a:pt x="10727" y="198237"/>
                    <a:pt x="22430" y="18653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9C85E-030D-47CD-A7F3-0E7892F8310D}"/>
                </a:ext>
              </a:extLst>
            </p:cNvPr>
            <p:cNvSpPr/>
            <p:nvPr/>
          </p:nvSpPr>
          <p:spPr>
            <a:xfrm>
              <a:off x="9977439" y="3423175"/>
              <a:ext cx="688666" cy="470598"/>
            </a:xfrm>
            <a:custGeom>
              <a:avLst/>
              <a:gdLst>
                <a:gd name="connsiteX0" fmla="*/ 188791 w 688666"/>
                <a:gd name="connsiteY0" fmla="*/ 334862 h 470598"/>
                <a:gd name="connsiteX1" fmla="*/ 575578 w 688666"/>
                <a:gd name="connsiteY1" fmla="*/ 97289 h 470598"/>
                <a:gd name="connsiteX2" fmla="*/ 682076 w 688666"/>
                <a:gd name="connsiteY2" fmla="*/ 24730 h 470598"/>
                <a:gd name="connsiteX3" fmla="*/ 686757 w 688666"/>
                <a:gd name="connsiteY3" fmla="*/ 6591 h 470598"/>
                <a:gd name="connsiteX4" fmla="*/ 668617 w 688666"/>
                <a:gd name="connsiteY4" fmla="*/ 1909 h 470598"/>
                <a:gd name="connsiteX5" fmla="*/ 287097 w 688666"/>
                <a:gd name="connsiteY5" fmla="*/ 247674 h 470598"/>
                <a:gd name="connsiteX6" fmla="*/ 257254 w 688666"/>
                <a:gd name="connsiteY6" fmla="*/ 265228 h 470598"/>
                <a:gd name="connsiteX7" fmla="*/ 85219 w 688666"/>
                <a:gd name="connsiteY7" fmla="*/ 262888 h 470598"/>
                <a:gd name="connsiteX8" fmla="*/ 75857 w 688666"/>
                <a:gd name="connsiteY8" fmla="*/ 279272 h 470598"/>
                <a:gd name="connsiteX9" fmla="*/ 92241 w 688666"/>
                <a:gd name="connsiteY9" fmla="*/ 288635 h 470598"/>
                <a:gd name="connsiteX10" fmla="*/ 117403 w 688666"/>
                <a:gd name="connsiteY10" fmla="*/ 285124 h 470598"/>
                <a:gd name="connsiteX11" fmla="*/ 9735 w 688666"/>
                <a:gd name="connsiteY11" fmla="*/ 444286 h 470598"/>
                <a:gd name="connsiteX12" fmla="*/ 372 w 688666"/>
                <a:gd name="connsiteY12" fmla="*/ 460670 h 470598"/>
                <a:gd name="connsiteX13" fmla="*/ 16756 w 688666"/>
                <a:gd name="connsiteY13" fmla="*/ 470032 h 470598"/>
                <a:gd name="connsiteX14" fmla="*/ 143735 w 688666"/>
                <a:gd name="connsiteY14" fmla="*/ 283368 h 470598"/>
                <a:gd name="connsiteX15" fmla="*/ 222730 w 688666"/>
                <a:gd name="connsiteY15" fmla="*/ 286879 h 470598"/>
                <a:gd name="connsiteX16" fmla="*/ 176503 w 688666"/>
                <a:gd name="connsiteY16" fmla="*/ 313211 h 470598"/>
                <a:gd name="connsiteX17" fmla="*/ 188791 w 688666"/>
                <a:gd name="connsiteY17" fmla="*/ 334862 h 47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8666" h="470598">
                  <a:moveTo>
                    <a:pt x="188791" y="334862"/>
                  </a:moveTo>
                  <a:cubicBezTo>
                    <a:pt x="320451" y="260547"/>
                    <a:pt x="449770" y="180966"/>
                    <a:pt x="575578" y="97289"/>
                  </a:cubicBezTo>
                  <a:cubicBezTo>
                    <a:pt x="611272" y="73298"/>
                    <a:pt x="646967" y="49307"/>
                    <a:pt x="682076" y="24730"/>
                  </a:cubicBezTo>
                  <a:cubicBezTo>
                    <a:pt x="687927" y="20634"/>
                    <a:pt x="690853" y="13027"/>
                    <a:pt x="686757" y="6591"/>
                  </a:cubicBezTo>
                  <a:cubicBezTo>
                    <a:pt x="683246" y="739"/>
                    <a:pt x="674469" y="-2187"/>
                    <a:pt x="668617" y="1909"/>
                  </a:cubicBezTo>
                  <a:cubicBezTo>
                    <a:pt x="544565" y="88512"/>
                    <a:pt x="417001" y="170434"/>
                    <a:pt x="287097" y="247674"/>
                  </a:cubicBezTo>
                  <a:cubicBezTo>
                    <a:pt x="277149" y="253525"/>
                    <a:pt x="267202" y="259377"/>
                    <a:pt x="257254" y="265228"/>
                  </a:cubicBezTo>
                  <a:cubicBezTo>
                    <a:pt x="200494" y="252940"/>
                    <a:pt x="141979" y="251770"/>
                    <a:pt x="85219" y="262888"/>
                  </a:cubicBezTo>
                  <a:cubicBezTo>
                    <a:pt x="78197" y="264058"/>
                    <a:pt x="74101" y="272836"/>
                    <a:pt x="75857" y="279272"/>
                  </a:cubicBezTo>
                  <a:cubicBezTo>
                    <a:pt x="77612" y="286879"/>
                    <a:pt x="85219" y="289805"/>
                    <a:pt x="92241" y="288635"/>
                  </a:cubicBezTo>
                  <a:cubicBezTo>
                    <a:pt x="100433" y="286879"/>
                    <a:pt x="108625" y="285709"/>
                    <a:pt x="117403" y="285124"/>
                  </a:cubicBezTo>
                  <a:cubicBezTo>
                    <a:pt x="117988" y="354757"/>
                    <a:pt x="75857" y="419124"/>
                    <a:pt x="9735" y="444286"/>
                  </a:cubicBezTo>
                  <a:cubicBezTo>
                    <a:pt x="3298" y="446626"/>
                    <a:pt x="-1383" y="453063"/>
                    <a:pt x="372" y="460670"/>
                  </a:cubicBezTo>
                  <a:cubicBezTo>
                    <a:pt x="2127" y="467106"/>
                    <a:pt x="9735" y="472373"/>
                    <a:pt x="16756" y="470032"/>
                  </a:cubicBezTo>
                  <a:cubicBezTo>
                    <a:pt x="93996" y="440775"/>
                    <a:pt x="146075" y="365875"/>
                    <a:pt x="143735" y="283368"/>
                  </a:cubicBezTo>
                  <a:cubicBezTo>
                    <a:pt x="170066" y="282198"/>
                    <a:pt x="196398" y="283368"/>
                    <a:pt x="222730" y="286879"/>
                  </a:cubicBezTo>
                  <a:cubicBezTo>
                    <a:pt x="207516" y="295657"/>
                    <a:pt x="191717" y="304434"/>
                    <a:pt x="176503" y="313211"/>
                  </a:cubicBezTo>
                  <a:cubicBezTo>
                    <a:pt x="160704" y="320818"/>
                    <a:pt x="174163" y="343639"/>
                    <a:pt x="188791" y="33486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80FA14-DDC0-4F76-A763-83228A0627AB}"/>
                </a:ext>
              </a:extLst>
            </p:cNvPr>
            <p:cNvSpPr/>
            <p:nvPr/>
          </p:nvSpPr>
          <p:spPr>
            <a:xfrm>
              <a:off x="8363177" y="1395837"/>
              <a:ext cx="3843337" cy="2146717"/>
            </a:xfrm>
            <a:custGeom>
              <a:avLst/>
              <a:gdLst>
                <a:gd name="connsiteX0" fmla="*/ 1365 w 3843337"/>
                <a:gd name="connsiteY0" fmla="*/ 2133990 h 2146717"/>
                <a:gd name="connsiteX1" fmla="*/ 27697 w 3843337"/>
                <a:gd name="connsiteY1" fmla="*/ 2133990 h 2146717"/>
                <a:gd name="connsiteX2" fmla="*/ 27697 w 3843337"/>
                <a:gd name="connsiteY2" fmla="*/ 1922750 h 2146717"/>
                <a:gd name="connsiteX3" fmla="*/ 27697 w 3843337"/>
                <a:gd name="connsiteY3" fmla="*/ 1415422 h 2146717"/>
                <a:gd name="connsiteX4" fmla="*/ 27697 w 3843337"/>
                <a:gd name="connsiteY4" fmla="*/ 803936 h 2146717"/>
                <a:gd name="connsiteX5" fmla="*/ 27697 w 3843337"/>
                <a:gd name="connsiteY5" fmla="*/ 274957 h 2146717"/>
                <a:gd name="connsiteX6" fmla="*/ 27697 w 3843337"/>
                <a:gd name="connsiteY6" fmla="*/ 99411 h 2146717"/>
                <a:gd name="connsiteX7" fmla="*/ 27697 w 3843337"/>
                <a:gd name="connsiteY7" fmla="*/ 46162 h 2146717"/>
                <a:gd name="connsiteX8" fmla="*/ 28282 w 3843337"/>
                <a:gd name="connsiteY8" fmla="*/ 26852 h 2146717"/>
                <a:gd name="connsiteX9" fmla="*/ 117226 w 3843337"/>
                <a:gd name="connsiteY9" fmla="*/ 26852 h 2146717"/>
                <a:gd name="connsiteX10" fmla="*/ 394588 w 3843337"/>
                <a:gd name="connsiteY10" fmla="*/ 26852 h 2146717"/>
                <a:gd name="connsiteX11" fmla="*/ 805366 w 3843337"/>
                <a:gd name="connsiteY11" fmla="*/ 26852 h 2146717"/>
                <a:gd name="connsiteX12" fmla="*/ 1306843 w 3843337"/>
                <a:gd name="connsiteY12" fmla="*/ 26852 h 2146717"/>
                <a:gd name="connsiteX13" fmla="*/ 1853962 w 3843337"/>
                <a:gd name="connsiteY13" fmla="*/ 26852 h 2146717"/>
                <a:gd name="connsiteX14" fmla="*/ 2409858 w 3843337"/>
                <a:gd name="connsiteY14" fmla="*/ 26852 h 2146717"/>
                <a:gd name="connsiteX15" fmla="*/ 2924793 w 3843337"/>
                <a:gd name="connsiteY15" fmla="*/ 26852 h 2146717"/>
                <a:gd name="connsiteX16" fmla="*/ 3361318 w 3843337"/>
                <a:gd name="connsiteY16" fmla="*/ 26852 h 2146717"/>
                <a:gd name="connsiteX17" fmla="*/ 3675545 w 3843337"/>
                <a:gd name="connsiteY17" fmla="*/ 26852 h 2146717"/>
                <a:gd name="connsiteX18" fmla="*/ 3824174 w 3843337"/>
                <a:gd name="connsiteY18" fmla="*/ 26852 h 2146717"/>
                <a:gd name="connsiteX19" fmla="*/ 3830610 w 3843337"/>
                <a:gd name="connsiteY19" fmla="*/ 26852 h 2146717"/>
                <a:gd name="connsiteX20" fmla="*/ 3830610 w 3843337"/>
                <a:gd name="connsiteY20" fmla="*/ 520 h 2146717"/>
                <a:gd name="connsiteX21" fmla="*/ 3727623 w 3843337"/>
                <a:gd name="connsiteY21" fmla="*/ 520 h 2146717"/>
                <a:gd name="connsiteX22" fmla="*/ 3450261 w 3843337"/>
                <a:gd name="connsiteY22" fmla="*/ 520 h 2146717"/>
                <a:gd name="connsiteX23" fmla="*/ 3039483 w 3843337"/>
                <a:gd name="connsiteY23" fmla="*/ 520 h 2146717"/>
                <a:gd name="connsiteX24" fmla="*/ 2538006 w 3843337"/>
                <a:gd name="connsiteY24" fmla="*/ 520 h 2146717"/>
                <a:gd name="connsiteX25" fmla="*/ 1990887 w 3843337"/>
                <a:gd name="connsiteY25" fmla="*/ 520 h 2146717"/>
                <a:gd name="connsiteX26" fmla="*/ 1434991 w 3843337"/>
                <a:gd name="connsiteY26" fmla="*/ 520 h 2146717"/>
                <a:gd name="connsiteX27" fmla="*/ 920056 w 3843337"/>
                <a:gd name="connsiteY27" fmla="*/ 520 h 2146717"/>
                <a:gd name="connsiteX28" fmla="*/ 483532 w 3843337"/>
                <a:gd name="connsiteY28" fmla="*/ 520 h 2146717"/>
                <a:gd name="connsiteX29" fmla="*/ 169304 w 3843337"/>
                <a:gd name="connsiteY29" fmla="*/ 520 h 2146717"/>
                <a:gd name="connsiteX30" fmla="*/ 20675 w 3843337"/>
                <a:gd name="connsiteY30" fmla="*/ 520 h 2146717"/>
                <a:gd name="connsiteX31" fmla="*/ 14239 w 3843337"/>
                <a:gd name="connsiteY31" fmla="*/ 520 h 2146717"/>
                <a:gd name="connsiteX32" fmla="*/ 780 w 3843337"/>
                <a:gd name="connsiteY32" fmla="*/ 13979 h 2146717"/>
                <a:gd name="connsiteX33" fmla="*/ 780 w 3843337"/>
                <a:gd name="connsiteY33" fmla="*/ 225219 h 2146717"/>
                <a:gd name="connsiteX34" fmla="*/ 780 w 3843337"/>
                <a:gd name="connsiteY34" fmla="*/ 732547 h 2146717"/>
                <a:gd name="connsiteX35" fmla="*/ 780 w 3843337"/>
                <a:gd name="connsiteY35" fmla="*/ 1344033 h 2146717"/>
                <a:gd name="connsiteX36" fmla="*/ 780 w 3843337"/>
                <a:gd name="connsiteY36" fmla="*/ 1873012 h 2146717"/>
                <a:gd name="connsiteX37" fmla="*/ 780 w 3843337"/>
                <a:gd name="connsiteY37" fmla="*/ 2048558 h 2146717"/>
                <a:gd name="connsiteX38" fmla="*/ 780 w 3843337"/>
                <a:gd name="connsiteY38" fmla="*/ 2130479 h 2146717"/>
                <a:gd name="connsiteX39" fmla="*/ 1365 w 3843337"/>
                <a:gd name="connsiteY39" fmla="*/ 2133990 h 2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43337" h="2146717">
                  <a:moveTo>
                    <a:pt x="1365" y="2133990"/>
                  </a:moveTo>
                  <a:cubicBezTo>
                    <a:pt x="1365" y="2150960"/>
                    <a:pt x="27697" y="2150960"/>
                    <a:pt x="27697" y="2133990"/>
                  </a:cubicBezTo>
                  <a:cubicBezTo>
                    <a:pt x="27697" y="2063772"/>
                    <a:pt x="27697" y="1992968"/>
                    <a:pt x="27697" y="1922750"/>
                  </a:cubicBezTo>
                  <a:cubicBezTo>
                    <a:pt x="27697" y="1753640"/>
                    <a:pt x="27697" y="1584531"/>
                    <a:pt x="27697" y="1415422"/>
                  </a:cubicBezTo>
                  <a:cubicBezTo>
                    <a:pt x="27697" y="1211788"/>
                    <a:pt x="27697" y="1007570"/>
                    <a:pt x="27697" y="803936"/>
                  </a:cubicBezTo>
                  <a:cubicBezTo>
                    <a:pt x="27697" y="627805"/>
                    <a:pt x="27697" y="451088"/>
                    <a:pt x="27697" y="274957"/>
                  </a:cubicBezTo>
                  <a:cubicBezTo>
                    <a:pt x="27697" y="216442"/>
                    <a:pt x="27697" y="157926"/>
                    <a:pt x="27697" y="99411"/>
                  </a:cubicBezTo>
                  <a:cubicBezTo>
                    <a:pt x="27697" y="81856"/>
                    <a:pt x="27697" y="63717"/>
                    <a:pt x="27697" y="46162"/>
                  </a:cubicBezTo>
                  <a:cubicBezTo>
                    <a:pt x="27697" y="40311"/>
                    <a:pt x="28282" y="33289"/>
                    <a:pt x="28282" y="26852"/>
                  </a:cubicBezTo>
                  <a:cubicBezTo>
                    <a:pt x="58125" y="26852"/>
                    <a:pt x="87383" y="26852"/>
                    <a:pt x="117226" y="26852"/>
                  </a:cubicBezTo>
                  <a:cubicBezTo>
                    <a:pt x="209680" y="26852"/>
                    <a:pt x="302134" y="26852"/>
                    <a:pt x="394588" y="26852"/>
                  </a:cubicBezTo>
                  <a:cubicBezTo>
                    <a:pt x="531515" y="26852"/>
                    <a:pt x="668440" y="26852"/>
                    <a:pt x="805366" y="26852"/>
                  </a:cubicBezTo>
                  <a:cubicBezTo>
                    <a:pt x="972720" y="26852"/>
                    <a:pt x="1139489" y="26852"/>
                    <a:pt x="1306843" y="26852"/>
                  </a:cubicBezTo>
                  <a:cubicBezTo>
                    <a:pt x="1489411" y="26852"/>
                    <a:pt x="1671394" y="26852"/>
                    <a:pt x="1853962" y="26852"/>
                  </a:cubicBezTo>
                  <a:cubicBezTo>
                    <a:pt x="2039455" y="26852"/>
                    <a:pt x="2224364" y="26852"/>
                    <a:pt x="2409858" y="26852"/>
                  </a:cubicBezTo>
                  <a:cubicBezTo>
                    <a:pt x="2581308" y="26852"/>
                    <a:pt x="2753343" y="26852"/>
                    <a:pt x="2924793" y="26852"/>
                  </a:cubicBezTo>
                  <a:cubicBezTo>
                    <a:pt x="3070496" y="26852"/>
                    <a:pt x="3216199" y="26852"/>
                    <a:pt x="3361318" y="26852"/>
                  </a:cubicBezTo>
                  <a:cubicBezTo>
                    <a:pt x="3466059" y="26852"/>
                    <a:pt x="3570802" y="26852"/>
                    <a:pt x="3675545" y="26852"/>
                  </a:cubicBezTo>
                  <a:cubicBezTo>
                    <a:pt x="3724698" y="26852"/>
                    <a:pt x="3774436" y="28022"/>
                    <a:pt x="3824174" y="26852"/>
                  </a:cubicBezTo>
                  <a:cubicBezTo>
                    <a:pt x="3826515" y="26852"/>
                    <a:pt x="3828270" y="26852"/>
                    <a:pt x="3830610" y="26852"/>
                  </a:cubicBezTo>
                  <a:cubicBezTo>
                    <a:pt x="3847580" y="26852"/>
                    <a:pt x="3847580" y="520"/>
                    <a:pt x="3830610" y="520"/>
                  </a:cubicBezTo>
                  <a:cubicBezTo>
                    <a:pt x="3796086" y="520"/>
                    <a:pt x="3762148" y="520"/>
                    <a:pt x="3727623" y="520"/>
                  </a:cubicBezTo>
                  <a:cubicBezTo>
                    <a:pt x="3635169" y="520"/>
                    <a:pt x="3542715" y="520"/>
                    <a:pt x="3450261" y="520"/>
                  </a:cubicBezTo>
                  <a:cubicBezTo>
                    <a:pt x="3313334" y="520"/>
                    <a:pt x="3176408" y="520"/>
                    <a:pt x="3039483" y="520"/>
                  </a:cubicBezTo>
                  <a:cubicBezTo>
                    <a:pt x="2872129" y="520"/>
                    <a:pt x="2705360" y="520"/>
                    <a:pt x="2538006" y="520"/>
                  </a:cubicBezTo>
                  <a:cubicBezTo>
                    <a:pt x="2355438" y="520"/>
                    <a:pt x="2173455" y="520"/>
                    <a:pt x="1990887" y="520"/>
                  </a:cubicBezTo>
                  <a:cubicBezTo>
                    <a:pt x="1805394" y="520"/>
                    <a:pt x="1620485" y="520"/>
                    <a:pt x="1434991" y="520"/>
                  </a:cubicBezTo>
                  <a:cubicBezTo>
                    <a:pt x="1263542" y="520"/>
                    <a:pt x="1091507" y="520"/>
                    <a:pt x="920056" y="520"/>
                  </a:cubicBezTo>
                  <a:cubicBezTo>
                    <a:pt x="774353" y="520"/>
                    <a:pt x="628650" y="520"/>
                    <a:pt x="483532" y="520"/>
                  </a:cubicBezTo>
                  <a:cubicBezTo>
                    <a:pt x="378789" y="520"/>
                    <a:pt x="274047" y="520"/>
                    <a:pt x="169304" y="520"/>
                  </a:cubicBezTo>
                  <a:cubicBezTo>
                    <a:pt x="120152" y="520"/>
                    <a:pt x="70413" y="-650"/>
                    <a:pt x="20675" y="520"/>
                  </a:cubicBezTo>
                  <a:cubicBezTo>
                    <a:pt x="18335" y="520"/>
                    <a:pt x="16579" y="520"/>
                    <a:pt x="14239" y="520"/>
                  </a:cubicBezTo>
                  <a:cubicBezTo>
                    <a:pt x="7217" y="520"/>
                    <a:pt x="780" y="6372"/>
                    <a:pt x="780" y="13979"/>
                  </a:cubicBezTo>
                  <a:cubicBezTo>
                    <a:pt x="780" y="84197"/>
                    <a:pt x="780" y="155001"/>
                    <a:pt x="780" y="225219"/>
                  </a:cubicBezTo>
                  <a:cubicBezTo>
                    <a:pt x="780" y="394328"/>
                    <a:pt x="780" y="563438"/>
                    <a:pt x="780" y="732547"/>
                  </a:cubicBezTo>
                  <a:cubicBezTo>
                    <a:pt x="780" y="936181"/>
                    <a:pt x="780" y="1140399"/>
                    <a:pt x="780" y="1344033"/>
                  </a:cubicBezTo>
                  <a:cubicBezTo>
                    <a:pt x="780" y="1520164"/>
                    <a:pt x="780" y="1696880"/>
                    <a:pt x="780" y="1873012"/>
                  </a:cubicBezTo>
                  <a:cubicBezTo>
                    <a:pt x="780" y="1931527"/>
                    <a:pt x="780" y="1990042"/>
                    <a:pt x="780" y="2048558"/>
                  </a:cubicBezTo>
                  <a:cubicBezTo>
                    <a:pt x="780" y="2076060"/>
                    <a:pt x="-975" y="2103562"/>
                    <a:pt x="780" y="2130479"/>
                  </a:cubicBezTo>
                  <a:cubicBezTo>
                    <a:pt x="1365" y="2131650"/>
                    <a:pt x="1365" y="2132820"/>
                    <a:pt x="1365" y="213399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22DFA2-676E-4439-BCC9-0C64A681E89E}"/>
                </a:ext>
              </a:extLst>
            </p:cNvPr>
            <p:cNvSpPr/>
            <p:nvPr/>
          </p:nvSpPr>
          <p:spPr>
            <a:xfrm>
              <a:off x="8483134" y="1533023"/>
              <a:ext cx="3722723" cy="2107251"/>
            </a:xfrm>
            <a:custGeom>
              <a:avLst/>
              <a:gdLst>
                <a:gd name="connsiteX0" fmla="*/ 3710069 w 3722723"/>
                <a:gd name="connsiteY0" fmla="*/ 260 h 2107251"/>
                <a:gd name="connsiteX1" fmla="*/ 3610593 w 3722723"/>
                <a:gd name="connsiteY1" fmla="*/ 260 h 2107251"/>
                <a:gd name="connsiteX2" fmla="*/ 3342007 w 3722723"/>
                <a:gd name="connsiteY2" fmla="*/ 260 h 2107251"/>
                <a:gd name="connsiteX3" fmla="*/ 2944103 w 3722723"/>
                <a:gd name="connsiteY3" fmla="*/ 260 h 2107251"/>
                <a:gd name="connsiteX4" fmla="*/ 2458425 w 3722723"/>
                <a:gd name="connsiteY4" fmla="*/ 260 h 2107251"/>
                <a:gd name="connsiteX5" fmla="*/ 1928861 w 3722723"/>
                <a:gd name="connsiteY5" fmla="*/ 260 h 2107251"/>
                <a:gd name="connsiteX6" fmla="*/ 1390520 w 3722723"/>
                <a:gd name="connsiteY6" fmla="*/ 260 h 2107251"/>
                <a:gd name="connsiteX7" fmla="*/ 891969 w 3722723"/>
                <a:gd name="connsiteY7" fmla="*/ 260 h 2107251"/>
                <a:gd name="connsiteX8" fmla="*/ 468903 w 3722723"/>
                <a:gd name="connsiteY8" fmla="*/ 260 h 2107251"/>
                <a:gd name="connsiteX9" fmla="*/ 164623 w 3722723"/>
                <a:gd name="connsiteY9" fmla="*/ 260 h 2107251"/>
                <a:gd name="connsiteX10" fmla="*/ 20676 w 3722723"/>
                <a:gd name="connsiteY10" fmla="*/ 260 h 2107251"/>
                <a:gd name="connsiteX11" fmla="*/ 14239 w 3722723"/>
                <a:gd name="connsiteY11" fmla="*/ 260 h 2107251"/>
                <a:gd name="connsiteX12" fmla="*/ 780 w 3722723"/>
                <a:gd name="connsiteY12" fmla="*/ 13719 h 2107251"/>
                <a:gd name="connsiteX13" fmla="*/ 780 w 3722723"/>
                <a:gd name="connsiteY13" fmla="*/ 220863 h 2107251"/>
                <a:gd name="connsiteX14" fmla="*/ 780 w 3722723"/>
                <a:gd name="connsiteY14" fmla="*/ 717658 h 2107251"/>
                <a:gd name="connsiteX15" fmla="*/ 780 w 3722723"/>
                <a:gd name="connsiteY15" fmla="*/ 1319196 h 2107251"/>
                <a:gd name="connsiteX16" fmla="*/ 780 w 3722723"/>
                <a:gd name="connsiteY16" fmla="*/ 1838813 h 2107251"/>
                <a:gd name="connsiteX17" fmla="*/ 780 w 3722723"/>
                <a:gd name="connsiteY17" fmla="*/ 2009092 h 2107251"/>
                <a:gd name="connsiteX18" fmla="*/ 780 w 3722723"/>
                <a:gd name="connsiteY18" fmla="*/ 2091014 h 2107251"/>
                <a:gd name="connsiteX19" fmla="*/ 780 w 3722723"/>
                <a:gd name="connsiteY19" fmla="*/ 2094525 h 2107251"/>
                <a:gd name="connsiteX20" fmla="*/ 27112 w 3722723"/>
                <a:gd name="connsiteY20" fmla="*/ 2094525 h 2107251"/>
                <a:gd name="connsiteX21" fmla="*/ 27112 w 3722723"/>
                <a:gd name="connsiteY21" fmla="*/ 1887380 h 2107251"/>
                <a:gd name="connsiteX22" fmla="*/ 27112 w 3722723"/>
                <a:gd name="connsiteY22" fmla="*/ 1390585 h 2107251"/>
                <a:gd name="connsiteX23" fmla="*/ 27112 w 3722723"/>
                <a:gd name="connsiteY23" fmla="*/ 789047 h 2107251"/>
                <a:gd name="connsiteX24" fmla="*/ 27112 w 3722723"/>
                <a:gd name="connsiteY24" fmla="*/ 269431 h 2107251"/>
                <a:gd name="connsiteX25" fmla="*/ 27112 w 3722723"/>
                <a:gd name="connsiteY25" fmla="*/ 99151 h 2107251"/>
                <a:gd name="connsiteX26" fmla="*/ 27112 w 3722723"/>
                <a:gd name="connsiteY26" fmla="*/ 45317 h 2107251"/>
                <a:gd name="connsiteX27" fmla="*/ 27697 w 3722723"/>
                <a:gd name="connsiteY27" fmla="*/ 27177 h 2107251"/>
                <a:gd name="connsiteX28" fmla="*/ 113130 w 3722723"/>
                <a:gd name="connsiteY28" fmla="*/ 27177 h 2107251"/>
                <a:gd name="connsiteX29" fmla="*/ 381715 w 3722723"/>
                <a:gd name="connsiteY29" fmla="*/ 27177 h 2107251"/>
                <a:gd name="connsiteX30" fmla="*/ 779619 w 3722723"/>
                <a:gd name="connsiteY30" fmla="*/ 27177 h 2107251"/>
                <a:gd name="connsiteX31" fmla="*/ 1265297 w 3722723"/>
                <a:gd name="connsiteY31" fmla="*/ 27177 h 2107251"/>
                <a:gd name="connsiteX32" fmla="*/ 1794861 w 3722723"/>
                <a:gd name="connsiteY32" fmla="*/ 27177 h 2107251"/>
                <a:gd name="connsiteX33" fmla="*/ 2333202 w 3722723"/>
                <a:gd name="connsiteY33" fmla="*/ 27177 h 2107251"/>
                <a:gd name="connsiteX34" fmla="*/ 2831753 w 3722723"/>
                <a:gd name="connsiteY34" fmla="*/ 27177 h 2107251"/>
                <a:gd name="connsiteX35" fmla="*/ 3254819 w 3722723"/>
                <a:gd name="connsiteY35" fmla="*/ 27177 h 2107251"/>
                <a:gd name="connsiteX36" fmla="*/ 3559099 w 3722723"/>
                <a:gd name="connsiteY36" fmla="*/ 27177 h 2107251"/>
                <a:gd name="connsiteX37" fmla="*/ 3703047 w 3722723"/>
                <a:gd name="connsiteY37" fmla="*/ 27177 h 2107251"/>
                <a:gd name="connsiteX38" fmla="*/ 3709484 w 3722723"/>
                <a:gd name="connsiteY38" fmla="*/ 27177 h 2107251"/>
                <a:gd name="connsiteX39" fmla="*/ 3710069 w 3722723"/>
                <a:gd name="connsiteY39" fmla="*/ 260 h 21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22723" h="2107251">
                  <a:moveTo>
                    <a:pt x="3710069" y="260"/>
                  </a:moveTo>
                  <a:cubicBezTo>
                    <a:pt x="3676715" y="260"/>
                    <a:pt x="3643946" y="260"/>
                    <a:pt x="3610593" y="260"/>
                  </a:cubicBezTo>
                  <a:cubicBezTo>
                    <a:pt x="3521064" y="260"/>
                    <a:pt x="3431536" y="260"/>
                    <a:pt x="3342007" y="260"/>
                  </a:cubicBezTo>
                  <a:cubicBezTo>
                    <a:pt x="3209178" y="260"/>
                    <a:pt x="3076932" y="260"/>
                    <a:pt x="2944103" y="260"/>
                  </a:cubicBezTo>
                  <a:cubicBezTo>
                    <a:pt x="2782015" y="260"/>
                    <a:pt x="2620513" y="260"/>
                    <a:pt x="2458425" y="260"/>
                  </a:cubicBezTo>
                  <a:cubicBezTo>
                    <a:pt x="2281709" y="260"/>
                    <a:pt x="2104992" y="260"/>
                    <a:pt x="1928861" y="260"/>
                  </a:cubicBezTo>
                  <a:cubicBezTo>
                    <a:pt x="1749219" y="260"/>
                    <a:pt x="1570162" y="260"/>
                    <a:pt x="1390520" y="260"/>
                  </a:cubicBezTo>
                  <a:cubicBezTo>
                    <a:pt x="1224336" y="260"/>
                    <a:pt x="1058153" y="260"/>
                    <a:pt x="891969" y="260"/>
                  </a:cubicBezTo>
                  <a:cubicBezTo>
                    <a:pt x="750947" y="260"/>
                    <a:pt x="609925" y="260"/>
                    <a:pt x="468903" y="260"/>
                  </a:cubicBezTo>
                  <a:cubicBezTo>
                    <a:pt x="367672" y="260"/>
                    <a:pt x="266440" y="260"/>
                    <a:pt x="164623" y="260"/>
                  </a:cubicBezTo>
                  <a:cubicBezTo>
                    <a:pt x="116641" y="260"/>
                    <a:pt x="68658" y="-325"/>
                    <a:pt x="20676" y="260"/>
                  </a:cubicBezTo>
                  <a:cubicBezTo>
                    <a:pt x="18335" y="260"/>
                    <a:pt x="16579" y="260"/>
                    <a:pt x="14239" y="260"/>
                  </a:cubicBezTo>
                  <a:cubicBezTo>
                    <a:pt x="7217" y="260"/>
                    <a:pt x="780" y="6112"/>
                    <a:pt x="780" y="13719"/>
                  </a:cubicBezTo>
                  <a:cubicBezTo>
                    <a:pt x="780" y="82767"/>
                    <a:pt x="780" y="151815"/>
                    <a:pt x="780" y="220863"/>
                  </a:cubicBezTo>
                  <a:cubicBezTo>
                    <a:pt x="780" y="386461"/>
                    <a:pt x="780" y="552060"/>
                    <a:pt x="780" y="717658"/>
                  </a:cubicBezTo>
                  <a:cubicBezTo>
                    <a:pt x="780" y="918366"/>
                    <a:pt x="780" y="1118489"/>
                    <a:pt x="780" y="1319196"/>
                  </a:cubicBezTo>
                  <a:cubicBezTo>
                    <a:pt x="780" y="1492402"/>
                    <a:pt x="780" y="1665607"/>
                    <a:pt x="780" y="1838813"/>
                  </a:cubicBezTo>
                  <a:cubicBezTo>
                    <a:pt x="780" y="1895573"/>
                    <a:pt x="780" y="1952333"/>
                    <a:pt x="780" y="2009092"/>
                  </a:cubicBezTo>
                  <a:cubicBezTo>
                    <a:pt x="780" y="2036009"/>
                    <a:pt x="-975" y="2064097"/>
                    <a:pt x="780" y="2091014"/>
                  </a:cubicBezTo>
                  <a:cubicBezTo>
                    <a:pt x="780" y="2092184"/>
                    <a:pt x="780" y="2093355"/>
                    <a:pt x="780" y="2094525"/>
                  </a:cubicBezTo>
                  <a:cubicBezTo>
                    <a:pt x="780" y="2111494"/>
                    <a:pt x="27112" y="2111494"/>
                    <a:pt x="27112" y="2094525"/>
                  </a:cubicBezTo>
                  <a:cubicBezTo>
                    <a:pt x="27112" y="2025477"/>
                    <a:pt x="27112" y="1956429"/>
                    <a:pt x="27112" y="1887380"/>
                  </a:cubicBezTo>
                  <a:cubicBezTo>
                    <a:pt x="27112" y="1721782"/>
                    <a:pt x="27112" y="1556183"/>
                    <a:pt x="27112" y="1390585"/>
                  </a:cubicBezTo>
                  <a:cubicBezTo>
                    <a:pt x="27112" y="1189877"/>
                    <a:pt x="27112" y="989755"/>
                    <a:pt x="27112" y="789047"/>
                  </a:cubicBezTo>
                  <a:cubicBezTo>
                    <a:pt x="27112" y="615842"/>
                    <a:pt x="27112" y="442636"/>
                    <a:pt x="27112" y="269431"/>
                  </a:cubicBezTo>
                  <a:cubicBezTo>
                    <a:pt x="27112" y="212671"/>
                    <a:pt x="27112" y="155911"/>
                    <a:pt x="27112" y="99151"/>
                  </a:cubicBezTo>
                  <a:cubicBezTo>
                    <a:pt x="27112" y="81011"/>
                    <a:pt x="27112" y="63457"/>
                    <a:pt x="27112" y="45317"/>
                  </a:cubicBezTo>
                  <a:cubicBezTo>
                    <a:pt x="27112" y="39465"/>
                    <a:pt x="27697" y="33029"/>
                    <a:pt x="27697" y="27177"/>
                  </a:cubicBezTo>
                  <a:cubicBezTo>
                    <a:pt x="56370" y="27177"/>
                    <a:pt x="85042" y="27177"/>
                    <a:pt x="113130" y="27177"/>
                  </a:cubicBezTo>
                  <a:cubicBezTo>
                    <a:pt x="202658" y="27177"/>
                    <a:pt x="292187" y="27177"/>
                    <a:pt x="381715" y="27177"/>
                  </a:cubicBezTo>
                  <a:cubicBezTo>
                    <a:pt x="514545" y="27177"/>
                    <a:pt x="646790" y="27177"/>
                    <a:pt x="779619" y="27177"/>
                  </a:cubicBezTo>
                  <a:cubicBezTo>
                    <a:pt x="941707" y="27177"/>
                    <a:pt x="1103210" y="27177"/>
                    <a:pt x="1265297" y="27177"/>
                  </a:cubicBezTo>
                  <a:cubicBezTo>
                    <a:pt x="1442013" y="27177"/>
                    <a:pt x="1618730" y="27177"/>
                    <a:pt x="1794861" y="27177"/>
                  </a:cubicBezTo>
                  <a:cubicBezTo>
                    <a:pt x="1974503" y="27177"/>
                    <a:pt x="2153560" y="27177"/>
                    <a:pt x="2333202" y="27177"/>
                  </a:cubicBezTo>
                  <a:cubicBezTo>
                    <a:pt x="2499386" y="27177"/>
                    <a:pt x="2665570" y="27177"/>
                    <a:pt x="2831753" y="27177"/>
                  </a:cubicBezTo>
                  <a:cubicBezTo>
                    <a:pt x="2972775" y="27177"/>
                    <a:pt x="3113797" y="27177"/>
                    <a:pt x="3254819" y="27177"/>
                  </a:cubicBezTo>
                  <a:cubicBezTo>
                    <a:pt x="3356051" y="27177"/>
                    <a:pt x="3457282" y="27177"/>
                    <a:pt x="3559099" y="27177"/>
                  </a:cubicBezTo>
                  <a:cubicBezTo>
                    <a:pt x="3607082" y="27177"/>
                    <a:pt x="3655064" y="27762"/>
                    <a:pt x="3703047" y="27177"/>
                  </a:cubicBezTo>
                  <a:cubicBezTo>
                    <a:pt x="3705387" y="27177"/>
                    <a:pt x="3707143" y="27177"/>
                    <a:pt x="3709484" y="27177"/>
                  </a:cubicBezTo>
                  <a:cubicBezTo>
                    <a:pt x="3727038" y="26592"/>
                    <a:pt x="3727038" y="260"/>
                    <a:pt x="3710069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81F536-7312-4F93-A723-C95884E0F6B6}"/>
                </a:ext>
              </a:extLst>
            </p:cNvPr>
            <p:cNvSpPr/>
            <p:nvPr/>
          </p:nvSpPr>
          <p:spPr>
            <a:xfrm>
              <a:off x="8733336" y="4674127"/>
              <a:ext cx="3472593" cy="26852"/>
            </a:xfrm>
            <a:custGeom>
              <a:avLst/>
              <a:gdLst>
                <a:gd name="connsiteX0" fmla="*/ 3459867 w 3472593"/>
                <a:gd name="connsiteY0" fmla="*/ 260 h 26852"/>
                <a:gd name="connsiteX1" fmla="*/ 3366827 w 3472593"/>
                <a:gd name="connsiteY1" fmla="*/ 260 h 26852"/>
                <a:gd name="connsiteX2" fmla="*/ 3116381 w 3472593"/>
                <a:gd name="connsiteY2" fmla="*/ 260 h 26852"/>
                <a:gd name="connsiteX3" fmla="*/ 2745395 w 3472593"/>
                <a:gd name="connsiteY3" fmla="*/ 260 h 26852"/>
                <a:gd name="connsiteX4" fmla="*/ 2292486 w 3472593"/>
                <a:gd name="connsiteY4" fmla="*/ 260 h 26852"/>
                <a:gd name="connsiteX5" fmla="*/ 1798031 w 3472593"/>
                <a:gd name="connsiteY5" fmla="*/ 260 h 26852"/>
                <a:gd name="connsiteX6" fmla="*/ 1295969 w 3472593"/>
                <a:gd name="connsiteY6" fmla="*/ 260 h 26852"/>
                <a:gd name="connsiteX7" fmla="*/ 830772 w 3472593"/>
                <a:gd name="connsiteY7" fmla="*/ 260 h 26852"/>
                <a:gd name="connsiteX8" fmla="*/ 436378 w 3472593"/>
                <a:gd name="connsiteY8" fmla="*/ 260 h 26852"/>
                <a:gd name="connsiteX9" fmla="*/ 152579 w 3472593"/>
                <a:gd name="connsiteY9" fmla="*/ 260 h 26852"/>
                <a:gd name="connsiteX10" fmla="*/ 18578 w 3472593"/>
                <a:gd name="connsiteY10" fmla="*/ 260 h 26852"/>
                <a:gd name="connsiteX11" fmla="*/ 12727 w 3472593"/>
                <a:gd name="connsiteY11" fmla="*/ 260 h 26852"/>
                <a:gd name="connsiteX12" fmla="*/ 12727 w 3472593"/>
                <a:gd name="connsiteY12" fmla="*/ 26592 h 26852"/>
                <a:gd name="connsiteX13" fmla="*/ 105766 w 3472593"/>
                <a:gd name="connsiteY13" fmla="*/ 26592 h 26852"/>
                <a:gd name="connsiteX14" fmla="*/ 356212 w 3472593"/>
                <a:gd name="connsiteY14" fmla="*/ 26592 h 26852"/>
                <a:gd name="connsiteX15" fmla="*/ 727200 w 3472593"/>
                <a:gd name="connsiteY15" fmla="*/ 26592 h 26852"/>
                <a:gd name="connsiteX16" fmla="*/ 1180108 w 3472593"/>
                <a:gd name="connsiteY16" fmla="*/ 26592 h 26852"/>
                <a:gd name="connsiteX17" fmla="*/ 1674563 w 3472593"/>
                <a:gd name="connsiteY17" fmla="*/ 26592 h 26852"/>
                <a:gd name="connsiteX18" fmla="*/ 2176625 w 3472593"/>
                <a:gd name="connsiteY18" fmla="*/ 26592 h 26852"/>
                <a:gd name="connsiteX19" fmla="*/ 2641822 w 3472593"/>
                <a:gd name="connsiteY19" fmla="*/ 26592 h 26852"/>
                <a:gd name="connsiteX20" fmla="*/ 3036216 w 3472593"/>
                <a:gd name="connsiteY20" fmla="*/ 26592 h 26852"/>
                <a:gd name="connsiteX21" fmla="*/ 3320015 w 3472593"/>
                <a:gd name="connsiteY21" fmla="*/ 26592 h 26852"/>
                <a:gd name="connsiteX22" fmla="*/ 3454015 w 3472593"/>
                <a:gd name="connsiteY22" fmla="*/ 26592 h 26852"/>
                <a:gd name="connsiteX23" fmla="*/ 3459867 w 3472593"/>
                <a:gd name="connsiteY23" fmla="*/ 26592 h 26852"/>
                <a:gd name="connsiteX24" fmla="*/ 3459867 w 3472593"/>
                <a:gd name="connsiteY24" fmla="*/ 260 h 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72593" h="26852">
                  <a:moveTo>
                    <a:pt x="3459867" y="260"/>
                  </a:moveTo>
                  <a:cubicBezTo>
                    <a:pt x="3428853" y="260"/>
                    <a:pt x="3397841" y="260"/>
                    <a:pt x="3366827" y="260"/>
                  </a:cubicBezTo>
                  <a:cubicBezTo>
                    <a:pt x="3283150" y="260"/>
                    <a:pt x="3200059" y="260"/>
                    <a:pt x="3116381" y="260"/>
                  </a:cubicBezTo>
                  <a:cubicBezTo>
                    <a:pt x="2992914" y="260"/>
                    <a:pt x="2868862" y="260"/>
                    <a:pt x="2745395" y="260"/>
                  </a:cubicBezTo>
                  <a:cubicBezTo>
                    <a:pt x="2594425" y="260"/>
                    <a:pt x="2443455" y="260"/>
                    <a:pt x="2292486" y="260"/>
                  </a:cubicBezTo>
                  <a:cubicBezTo>
                    <a:pt x="2127472" y="260"/>
                    <a:pt x="1963044" y="260"/>
                    <a:pt x="1798031" y="260"/>
                  </a:cubicBezTo>
                  <a:cubicBezTo>
                    <a:pt x="1630677" y="260"/>
                    <a:pt x="1463323" y="260"/>
                    <a:pt x="1295969" y="260"/>
                  </a:cubicBezTo>
                  <a:cubicBezTo>
                    <a:pt x="1140903" y="260"/>
                    <a:pt x="985837" y="260"/>
                    <a:pt x="830772" y="260"/>
                  </a:cubicBezTo>
                  <a:cubicBezTo>
                    <a:pt x="699112" y="260"/>
                    <a:pt x="568038" y="260"/>
                    <a:pt x="436378" y="260"/>
                  </a:cubicBezTo>
                  <a:cubicBezTo>
                    <a:pt x="341583" y="260"/>
                    <a:pt x="247374" y="260"/>
                    <a:pt x="152579" y="260"/>
                  </a:cubicBezTo>
                  <a:cubicBezTo>
                    <a:pt x="108107" y="260"/>
                    <a:pt x="63050" y="-325"/>
                    <a:pt x="18578" y="260"/>
                  </a:cubicBezTo>
                  <a:cubicBezTo>
                    <a:pt x="16823" y="260"/>
                    <a:pt x="14482" y="260"/>
                    <a:pt x="12727" y="260"/>
                  </a:cubicBezTo>
                  <a:cubicBezTo>
                    <a:pt x="-4242" y="260"/>
                    <a:pt x="-4242" y="26592"/>
                    <a:pt x="12727" y="26592"/>
                  </a:cubicBezTo>
                  <a:cubicBezTo>
                    <a:pt x="43740" y="26592"/>
                    <a:pt x="74753" y="26592"/>
                    <a:pt x="105766" y="26592"/>
                  </a:cubicBezTo>
                  <a:cubicBezTo>
                    <a:pt x="189443" y="26592"/>
                    <a:pt x="272535" y="26592"/>
                    <a:pt x="356212" y="26592"/>
                  </a:cubicBezTo>
                  <a:cubicBezTo>
                    <a:pt x="479679" y="26592"/>
                    <a:pt x="603732" y="26592"/>
                    <a:pt x="727200" y="26592"/>
                  </a:cubicBezTo>
                  <a:cubicBezTo>
                    <a:pt x="878169" y="26592"/>
                    <a:pt x="1029139" y="26592"/>
                    <a:pt x="1180108" y="26592"/>
                  </a:cubicBezTo>
                  <a:cubicBezTo>
                    <a:pt x="1345122" y="26592"/>
                    <a:pt x="1509550" y="26592"/>
                    <a:pt x="1674563" y="26592"/>
                  </a:cubicBezTo>
                  <a:cubicBezTo>
                    <a:pt x="1841917" y="26592"/>
                    <a:pt x="2009271" y="26592"/>
                    <a:pt x="2176625" y="26592"/>
                  </a:cubicBezTo>
                  <a:cubicBezTo>
                    <a:pt x="2331691" y="26592"/>
                    <a:pt x="2486756" y="26592"/>
                    <a:pt x="2641822" y="26592"/>
                  </a:cubicBezTo>
                  <a:cubicBezTo>
                    <a:pt x="2773482" y="26592"/>
                    <a:pt x="2904556" y="26592"/>
                    <a:pt x="3036216" y="26592"/>
                  </a:cubicBezTo>
                  <a:cubicBezTo>
                    <a:pt x="3131010" y="26592"/>
                    <a:pt x="3225220" y="26592"/>
                    <a:pt x="3320015" y="26592"/>
                  </a:cubicBezTo>
                  <a:cubicBezTo>
                    <a:pt x="3364487" y="26592"/>
                    <a:pt x="3409544" y="27177"/>
                    <a:pt x="3454015" y="26592"/>
                  </a:cubicBezTo>
                  <a:cubicBezTo>
                    <a:pt x="3455770" y="26592"/>
                    <a:pt x="3458111" y="26592"/>
                    <a:pt x="3459867" y="26592"/>
                  </a:cubicBezTo>
                  <a:cubicBezTo>
                    <a:pt x="3476837" y="26592"/>
                    <a:pt x="3476837" y="260"/>
                    <a:pt x="3459867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FC4F3-5A34-410F-A864-8E69D25B187B}"/>
                </a:ext>
              </a:extLst>
            </p:cNvPr>
            <p:cNvSpPr/>
            <p:nvPr/>
          </p:nvSpPr>
          <p:spPr>
            <a:xfrm>
              <a:off x="8892497" y="4547149"/>
              <a:ext cx="3313432" cy="26852"/>
            </a:xfrm>
            <a:custGeom>
              <a:avLst/>
              <a:gdLst>
                <a:gd name="connsiteX0" fmla="*/ 3300705 w 3313432"/>
                <a:gd name="connsiteY0" fmla="*/ 260 h 26852"/>
                <a:gd name="connsiteX1" fmla="*/ 3212347 w 3313432"/>
                <a:gd name="connsiteY1" fmla="*/ 260 h 26852"/>
                <a:gd name="connsiteX2" fmla="*/ 2973604 w 3313432"/>
                <a:gd name="connsiteY2" fmla="*/ 260 h 26852"/>
                <a:gd name="connsiteX3" fmla="*/ 2619586 w 3313432"/>
                <a:gd name="connsiteY3" fmla="*/ 260 h 26852"/>
                <a:gd name="connsiteX4" fmla="*/ 2187743 w 3313432"/>
                <a:gd name="connsiteY4" fmla="*/ 260 h 26852"/>
                <a:gd name="connsiteX5" fmla="*/ 1716109 w 3313432"/>
                <a:gd name="connsiteY5" fmla="*/ 260 h 26852"/>
                <a:gd name="connsiteX6" fmla="*/ 1236869 w 3313432"/>
                <a:gd name="connsiteY6" fmla="*/ 260 h 26852"/>
                <a:gd name="connsiteX7" fmla="*/ 793322 w 3313432"/>
                <a:gd name="connsiteY7" fmla="*/ 260 h 26852"/>
                <a:gd name="connsiteX8" fmla="*/ 417068 w 3313432"/>
                <a:gd name="connsiteY8" fmla="*/ 260 h 26852"/>
                <a:gd name="connsiteX9" fmla="*/ 146728 w 3313432"/>
                <a:gd name="connsiteY9" fmla="*/ 260 h 26852"/>
                <a:gd name="connsiteX10" fmla="*/ 18579 w 3313432"/>
                <a:gd name="connsiteY10" fmla="*/ 260 h 26852"/>
                <a:gd name="connsiteX11" fmla="*/ 12727 w 3313432"/>
                <a:gd name="connsiteY11" fmla="*/ 260 h 26852"/>
                <a:gd name="connsiteX12" fmla="*/ 12727 w 3313432"/>
                <a:gd name="connsiteY12" fmla="*/ 26592 h 26852"/>
                <a:gd name="connsiteX13" fmla="*/ 101085 w 3313432"/>
                <a:gd name="connsiteY13" fmla="*/ 26592 h 26852"/>
                <a:gd name="connsiteX14" fmla="*/ 339828 w 3313432"/>
                <a:gd name="connsiteY14" fmla="*/ 26592 h 26852"/>
                <a:gd name="connsiteX15" fmla="*/ 693846 w 3313432"/>
                <a:gd name="connsiteY15" fmla="*/ 26592 h 26852"/>
                <a:gd name="connsiteX16" fmla="*/ 1125689 w 3313432"/>
                <a:gd name="connsiteY16" fmla="*/ 26592 h 26852"/>
                <a:gd name="connsiteX17" fmla="*/ 1597323 w 3313432"/>
                <a:gd name="connsiteY17" fmla="*/ 26592 h 26852"/>
                <a:gd name="connsiteX18" fmla="*/ 2076564 w 3313432"/>
                <a:gd name="connsiteY18" fmla="*/ 26592 h 26852"/>
                <a:gd name="connsiteX19" fmla="*/ 2520110 w 3313432"/>
                <a:gd name="connsiteY19" fmla="*/ 26592 h 26852"/>
                <a:gd name="connsiteX20" fmla="*/ 2896364 w 3313432"/>
                <a:gd name="connsiteY20" fmla="*/ 26592 h 26852"/>
                <a:gd name="connsiteX21" fmla="*/ 3166705 w 3313432"/>
                <a:gd name="connsiteY21" fmla="*/ 26592 h 26852"/>
                <a:gd name="connsiteX22" fmla="*/ 3294854 w 3313432"/>
                <a:gd name="connsiteY22" fmla="*/ 26592 h 26852"/>
                <a:gd name="connsiteX23" fmla="*/ 3300705 w 3313432"/>
                <a:gd name="connsiteY23" fmla="*/ 26592 h 26852"/>
                <a:gd name="connsiteX24" fmla="*/ 3300705 w 3313432"/>
                <a:gd name="connsiteY24" fmla="*/ 260 h 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13432" h="26852">
                  <a:moveTo>
                    <a:pt x="3300705" y="260"/>
                  </a:moveTo>
                  <a:cubicBezTo>
                    <a:pt x="3271448" y="260"/>
                    <a:pt x="3241605" y="260"/>
                    <a:pt x="3212347" y="260"/>
                  </a:cubicBezTo>
                  <a:cubicBezTo>
                    <a:pt x="3132766" y="260"/>
                    <a:pt x="3053185" y="260"/>
                    <a:pt x="2973604" y="260"/>
                  </a:cubicBezTo>
                  <a:cubicBezTo>
                    <a:pt x="2855404" y="260"/>
                    <a:pt x="2737787" y="260"/>
                    <a:pt x="2619586" y="260"/>
                  </a:cubicBezTo>
                  <a:cubicBezTo>
                    <a:pt x="2475639" y="260"/>
                    <a:pt x="2331691" y="260"/>
                    <a:pt x="2187743" y="260"/>
                  </a:cubicBezTo>
                  <a:cubicBezTo>
                    <a:pt x="2030337" y="260"/>
                    <a:pt x="1873516" y="260"/>
                    <a:pt x="1716109" y="260"/>
                  </a:cubicBezTo>
                  <a:cubicBezTo>
                    <a:pt x="1556362" y="260"/>
                    <a:pt x="1396615" y="260"/>
                    <a:pt x="1236869" y="260"/>
                  </a:cubicBezTo>
                  <a:cubicBezTo>
                    <a:pt x="1088825" y="260"/>
                    <a:pt x="941366" y="260"/>
                    <a:pt x="793322" y="260"/>
                  </a:cubicBezTo>
                  <a:cubicBezTo>
                    <a:pt x="668099" y="260"/>
                    <a:pt x="542291" y="260"/>
                    <a:pt x="417068" y="260"/>
                  </a:cubicBezTo>
                  <a:cubicBezTo>
                    <a:pt x="326955" y="260"/>
                    <a:pt x="236841" y="260"/>
                    <a:pt x="146728" y="260"/>
                  </a:cubicBezTo>
                  <a:cubicBezTo>
                    <a:pt x="104011" y="260"/>
                    <a:pt x="61295" y="-325"/>
                    <a:pt x="18579" y="260"/>
                  </a:cubicBezTo>
                  <a:cubicBezTo>
                    <a:pt x="16823" y="260"/>
                    <a:pt x="15068" y="260"/>
                    <a:pt x="12727" y="260"/>
                  </a:cubicBezTo>
                  <a:cubicBezTo>
                    <a:pt x="-4242" y="260"/>
                    <a:pt x="-4242" y="26592"/>
                    <a:pt x="12727" y="26592"/>
                  </a:cubicBezTo>
                  <a:cubicBezTo>
                    <a:pt x="41985" y="26592"/>
                    <a:pt x="71828" y="26592"/>
                    <a:pt x="101085" y="26592"/>
                  </a:cubicBezTo>
                  <a:cubicBezTo>
                    <a:pt x="180666" y="26592"/>
                    <a:pt x="260247" y="26592"/>
                    <a:pt x="339828" y="26592"/>
                  </a:cubicBezTo>
                  <a:cubicBezTo>
                    <a:pt x="458029" y="26592"/>
                    <a:pt x="575645" y="26592"/>
                    <a:pt x="693846" y="26592"/>
                  </a:cubicBezTo>
                  <a:cubicBezTo>
                    <a:pt x="837794" y="26592"/>
                    <a:pt x="981741" y="26592"/>
                    <a:pt x="1125689" y="26592"/>
                  </a:cubicBezTo>
                  <a:cubicBezTo>
                    <a:pt x="1283096" y="26592"/>
                    <a:pt x="1439917" y="26592"/>
                    <a:pt x="1597323" y="26592"/>
                  </a:cubicBezTo>
                  <a:cubicBezTo>
                    <a:pt x="1757070" y="26592"/>
                    <a:pt x="1916817" y="26592"/>
                    <a:pt x="2076564" y="26592"/>
                  </a:cubicBezTo>
                  <a:cubicBezTo>
                    <a:pt x="2224608" y="26592"/>
                    <a:pt x="2372067" y="26592"/>
                    <a:pt x="2520110" y="26592"/>
                  </a:cubicBezTo>
                  <a:cubicBezTo>
                    <a:pt x="2645333" y="26592"/>
                    <a:pt x="2771141" y="26592"/>
                    <a:pt x="2896364" y="26592"/>
                  </a:cubicBezTo>
                  <a:cubicBezTo>
                    <a:pt x="2986477" y="26592"/>
                    <a:pt x="3076591" y="26592"/>
                    <a:pt x="3166705" y="26592"/>
                  </a:cubicBezTo>
                  <a:cubicBezTo>
                    <a:pt x="3209422" y="26592"/>
                    <a:pt x="3252137" y="27177"/>
                    <a:pt x="3294854" y="26592"/>
                  </a:cubicBezTo>
                  <a:cubicBezTo>
                    <a:pt x="3296609" y="26592"/>
                    <a:pt x="3298365" y="26592"/>
                    <a:pt x="3300705" y="26592"/>
                  </a:cubicBezTo>
                  <a:cubicBezTo>
                    <a:pt x="3317675" y="26592"/>
                    <a:pt x="3317675" y="260"/>
                    <a:pt x="3300705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EC308B9-074F-4234-85B7-8E1681208EC0}"/>
                </a:ext>
              </a:extLst>
            </p:cNvPr>
            <p:cNvSpPr/>
            <p:nvPr/>
          </p:nvSpPr>
          <p:spPr>
            <a:xfrm>
              <a:off x="7374344" y="2155192"/>
              <a:ext cx="859454" cy="677141"/>
            </a:xfrm>
            <a:custGeom>
              <a:avLst/>
              <a:gdLst>
                <a:gd name="connsiteX0" fmla="*/ 39909 w 859454"/>
                <a:gd name="connsiteY0" fmla="*/ 677132 h 677141"/>
                <a:gd name="connsiteX1" fmla="*/ 119 w 859454"/>
                <a:gd name="connsiteY1" fmla="*/ 288004 h 677141"/>
                <a:gd name="connsiteX2" fmla="*/ 152259 w 859454"/>
                <a:gd name="connsiteY2" fmla="*/ 109533 h 677141"/>
                <a:gd name="connsiteX3" fmla="*/ 255831 w 859454"/>
                <a:gd name="connsiteY3" fmla="*/ 151078 h 677141"/>
                <a:gd name="connsiteX4" fmla="*/ 684163 w 859454"/>
                <a:gd name="connsiteY4" fmla="*/ 3620 h 677141"/>
                <a:gd name="connsiteX5" fmla="*/ 849177 w 859454"/>
                <a:gd name="connsiteY5" fmla="*/ 210179 h 677141"/>
                <a:gd name="connsiteX6" fmla="*/ 786565 w 859454"/>
                <a:gd name="connsiteY6" fmla="*/ 269279 h 677141"/>
                <a:gd name="connsiteX7" fmla="*/ 809971 w 859454"/>
                <a:gd name="connsiteY7" fmla="*/ 572389 h 677141"/>
                <a:gd name="connsiteX8" fmla="*/ 742094 w 859454"/>
                <a:gd name="connsiteY8" fmla="*/ 301463 h 677141"/>
                <a:gd name="connsiteX9" fmla="*/ 313761 w 859454"/>
                <a:gd name="connsiteY9" fmla="*/ 379288 h 677141"/>
                <a:gd name="connsiteX10" fmla="*/ 113054 w 859454"/>
                <a:gd name="connsiteY10" fmla="*/ 658992 h 677141"/>
                <a:gd name="connsiteX11" fmla="*/ 39909 w 859454"/>
                <a:gd name="connsiteY11" fmla="*/ 677132 h 67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9454" h="677141">
                  <a:moveTo>
                    <a:pt x="39909" y="677132"/>
                  </a:moveTo>
                  <a:cubicBezTo>
                    <a:pt x="37569" y="679472"/>
                    <a:pt x="119" y="288004"/>
                    <a:pt x="119" y="288004"/>
                  </a:cubicBezTo>
                  <a:cubicBezTo>
                    <a:pt x="119" y="288004"/>
                    <a:pt x="-9829" y="116554"/>
                    <a:pt x="152259" y="109533"/>
                  </a:cubicBezTo>
                  <a:cubicBezTo>
                    <a:pt x="152259" y="109533"/>
                    <a:pt x="224818" y="122991"/>
                    <a:pt x="255831" y="151078"/>
                  </a:cubicBezTo>
                  <a:cubicBezTo>
                    <a:pt x="255831" y="151078"/>
                    <a:pt x="447176" y="-27393"/>
                    <a:pt x="684163" y="3620"/>
                  </a:cubicBezTo>
                  <a:cubicBezTo>
                    <a:pt x="921151" y="34633"/>
                    <a:pt x="849177" y="210179"/>
                    <a:pt x="849177" y="210179"/>
                  </a:cubicBezTo>
                  <a:lnTo>
                    <a:pt x="786565" y="269279"/>
                  </a:lnTo>
                  <a:cubicBezTo>
                    <a:pt x="786565" y="269279"/>
                    <a:pt x="859124" y="431952"/>
                    <a:pt x="809971" y="572389"/>
                  </a:cubicBezTo>
                  <a:lnTo>
                    <a:pt x="742094" y="301463"/>
                  </a:lnTo>
                  <a:cubicBezTo>
                    <a:pt x="742094" y="301463"/>
                    <a:pt x="567133" y="423760"/>
                    <a:pt x="313761" y="379288"/>
                  </a:cubicBezTo>
                  <a:cubicBezTo>
                    <a:pt x="313761" y="379288"/>
                    <a:pt x="278652" y="646118"/>
                    <a:pt x="113054" y="658992"/>
                  </a:cubicBezTo>
                  <a:cubicBezTo>
                    <a:pt x="113054" y="658992"/>
                    <a:pt x="99010" y="620957"/>
                    <a:pt x="39909" y="67713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24BFC08-D652-40F3-8163-AE94F33042D8}"/>
                </a:ext>
              </a:extLst>
            </p:cNvPr>
            <p:cNvSpPr/>
            <p:nvPr/>
          </p:nvSpPr>
          <p:spPr>
            <a:xfrm>
              <a:off x="7407512" y="2456070"/>
              <a:ext cx="785346" cy="1117736"/>
            </a:xfrm>
            <a:custGeom>
              <a:avLst/>
              <a:gdLst>
                <a:gd name="connsiteX0" fmla="*/ 103291 w 785346"/>
                <a:gd name="connsiteY0" fmla="*/ 564088 h 1117736"/>
                <a:gd name="connsiteX1" fmla="*/ 119675 w 785346"/>
                <a:gd name="connsiteY1" fmla="*/ 885923 h 1117736"/>
                <a:gd name="connsiteX2" fmla="*/ 462575 w 785346"/>
                <a:gd name="connsiteY2" fmla="*/ 1115888 h 1117736"/>
                <a:gd name="connsiteX3" fmla="*/ 598916 w 785346"/>
                <a:gd name="connsiteY3" fmla="*/ 926883 h 1117736"/>
                <a:gd name="connsiteX4" fmla="*/ 573755 w 785346"/>
                <a:gd name="connsiteY4" fmla="*/ 911084 h 1117736"/>
                <a:gd name="connsiteX5" fmla="*/ 571999 w 785346"/>
                <a:gd name="connsiteY5" fmla="*/ 851398 h 1117736"/>
                <a:gd name="connsiteX6" fmla="*/ 763344 w 785346"/>
                <a:gd name="connsiteY6" fmla="*/ 637817 h 1117736"/>
                <a:gd name="connsiteX7" fmla="*/ 776803 w 785346"/>
                <a:gd name="connsiteY7" fmla="*/ 330612 h 1117736"/>
                <a:gd name="connsiteX8" fmla="*/ 709510 w 785346"/>
                <a:gd name="connsiteY8" fmla="*/ 0 h 1117736"/>
                <a:gd name="connsiteX9" fmla="*/ 497099 w 785346"/>
                <a:gd name="connsiteY9" fmla="*/ 78996 h 1117736"/>
                <a:gd name="connsiteX10" fmla="*/ 281178 w 785346"/>
                <a:gd name="connsiteY10" fmla="*/ 78411 h 1117736"/>
                <a:gd name="connsiteX11" fmla="*/ 152444 w 785346"/>
                <a:gd name="connsiteY11" fmla="*/ 335878 h 1117736"/>
                <a:gd name="connsiteX12" fmla="*/ 103876 w 785346"/>
                <a:gd name="connsiteY12" fmla="*/ 341730 h 1117736"/>
                <a:gd name="connsiteX13" fmla="*/ 81055 w 785346"/>
                <a:gd name="connsiteY13" fmla="*/ 358114 h 1117736"/>
                <a:gd name="connsiteX14" fmla="*/ 2645 w 785346"/>
                <a:gd name="connsiteY14" fmla="*/ 409608 h 1117736"/>
                <a:gd name="connsiteX15" fmla="*/ 103291 w 785346"/>
                <a:gd name="connsiteY15" fmla="*/ 564088 h 111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5346" h="1117736">
                  <a:moveTo>
                    <a:pt x="103291" y="564088"/>
                  </a:moveTo>
                  <a:lnTo>
                    <a:pt x="119675" y="885923"/>
                  </a:lnTo>
                  <a:cubicBezTo>
                    <a:pt x="119675" y="885923"/>
                    <a:pt x="124356" y="1112377"/>
                    <a:pt x="462575" y="1115888"/>
                  </a:cubicBezTo>
                  <a:cubicBezTo>
                    <a:pt x="462575" y="1115888"/>
                    <a:pt x="670890" y="1149827"/>
                    <a:pt x="598916" y="926883"/>
                  </a:cubicBezTo>
                  <a:lnTo>
                    <a:pt x="573755" y="911084"/>
                  </a:lnTo>
                  <a:lnTo>
                    <a:pt x="571999" y="851398"/>
                  </a:lnTo>
                  <a:cubicBezTo>
                    <a:pt x="571999" y="851398"/>
                    <a:pt x="723554" y="823311"/>
                    <a:pt x="763344" y="637817"/>
                  </a:cubicBezTo>
                  <a:cubicBezTo>
                    <a:pt x="803135" y="452324"/>
                    <a:pt x="776803" y="330612"/>
                    <a:pt x="776803" y="330612"/>
                  </a:cubicBezTo>
                  <a:cubicBezTo>
                    <a:pt x="776803" y="330612"/>
                    <a:pt x="762174" y="113520"/>
                    <a:pt x="709510" y="0"/>
                  </a:cubicBezTo>
                  <a:cubicBezTo>
                    <a:pt x="709510" y="0"/>
                    <a:pt x="601257" y="69633"/>
                    <a:pt x="497099" y="78996"/>
                  </a:cubicBezTo>
                  <a:cubicBezTo>
                    <a:pt x="392942" y="87773"/>
                    <a:pt x="281178" y="78411"/>
                    <a:pt x="281178" y="78411"/>
                  </a:cubicBezTo>
                  <a:cubicBezTo>
                    <a:pt x="281178" y="78411"/>
                    <a:pt x="289955" y="259223"/>
                    <a:pt x="152444" y="335878"/>
                  </a:cubicBezTo>
                  <a:lnTo>
                    <a:pt x="103876" y="341730"/>
                  </a:lnTo>
                  <a:lnTo>
                    <a:pt x="81055" y="358114"/>
                  </a:lnTo>
                  <a:cubicBezTo>
                    <a:pt x="81055" y="358114"/>
                    <a:pt x="17859" y="328271"/>
                    <a:pt x="2645" y="409608"/>
                  </a:cubicBezTo>
                  <a:cubicBezTo>
                    <a:pt x="-12569" y="490944"/>
                    <a:pt x="40094" y="568184"/>
                    <a:pt x="103291" y="564088"/>
                  </a:cubicBezTo>
                  <a:close/>
                </a:path>
              </a:pathLst>
            </a:custGeom>
            <a:solidFill>
              <a:schemeClr val="bg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E5E7FD-3116-43FF-84EA-5B9A023BFCAF}"/>
                </a:ext>
              </a:extLst>
            </p:cNvPr>
            <p:cNvSpPr/>
            <p:nvPr/>
          </p:nvSpPr>
          <p:spPr>
            <a:xfrm>
              <a:off x="7983158" y="2736981"/>
              <a:ext cx="55453" cy="257284"/>
            </a:xfrm>
            <a:custGeom>
              <a:avLst/>
              <a:gdLst>
                <a:gd name="connsiteX0" fmla="*/ 29122 w 55453"/>
                <a:gd name="connsiteY0" fmla="*/ 244557 h 257284"/>
                <a:gd name="connsiteX1" fmla="*/ 55454 w 55453"/>
                <a:gd name="connsiteY1" fmla="*/ 244557 h 257284"/>
                <a:gd name="connsiteX2" fmla="*/ 25611 w 55453"/>
                <a:gd name="connsiteY2" fmla="*/ 9325 h 257284"/>
                <a:gd name="connsiteX3" fmla="*/ 449 w 55453"/>
                <a:gd name="connsiteY3" fmla="*/ 16347 h 257284"/>
                <a:gd name="connsiteX4" fmla="*/ 29122 w 55453"/>
                <a:gd name="connsiteY4" fmla="*/ 244557 h 2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3" h="257284">
                  <a:moveTo>
                    <a:pt x="29122" y="244557"/>
                  </a:moveTo>
                  <a:cubicBezTo>
                    <a:pt x="29122" y="261527"/>
                    <a:pt x="55454" y="261527"/>
                    <a:pt x="55454" y="244557"/>
                  </a:cubicBezTo>
                  <a:cubicBezTo>
                    <a:pt x="54868" y="165561"/>
                    <a:pt x="44921" y="85980"/>
                    <a:pt x="25611" y="9325"/>
                  </a:cubicBezTo>
                  <a:cubicBezTo>
                    <a:pt x="21515" y="-7059"/>
                    <a:pt x="-3647" y="-37"/>
                    <a:pt x="449" y="16347"/>
                  </a:cubicBezTo>
                  <a:cubicBezTo>
                    <a:pt x="19174" y="90662"/>
                    <a:pt x="28536" y="167317"/>
                    <a:pt x="29122" y="24455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BC508C-ABCA-4313-BFB2-7D1202669245}"/>
                </a:ext>
              </a:extLst>
            </p:cNvPr>
            <p:cNvSpPr/>
            <p:nvPr/>
          </p:nvSpPr>
          <p:spPr>
            <a:xfrm>
              <a:off x="7830297" y="2804821"/>
              <a:ext cx="29257" cy="64403"/>
            </a:xfrm>
            <a:custGeom>
              <a:avLst/>
              <a:gdLst>
                <a:gd name="connsiteX0" fmla="*/ 15799 w 29257"/>
                <a:gd name="connsiteY0" fmla="*/ 64367 h 64403"/>
                <a:gd name="connsiteX1" fmla="*/ 29258 w 29257"/>
                <a:gd name="connsiteY1" fmla="*/ 50908 h 64403"/>
                <a:gd name="connsiteX2" fmla="*/ 26917 w 29257"/>
                <a:gd name="connsiteY2" fmla="*/ 13459 h 64403"/>
                <a:gd name="connsiteX3" fmla="*/ 13459 w 29257"/>
                <a:gd name="connsiteY3" fmla="*/ 0 h 64403"/>
                <a:gd name="connsiteX4" fmla="*/ 0 w 29257"/>
                <a:gd name="connsiteY4" fmla="*/ 13459 h 64403"/>
                <a:gd name="connsiteX5" fmla="*/ 2341 w 29257"/>
                <a:gd name="connsiteY5" fmla="*/ 50908 h 64403"/>
                <a:gd name="connsiteX6" fmla="*/ 15799 w 29257"/>
                <a:gd name="connsiteY6" fmla="*/ 64367 h 6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7" h="64403">
                  <a:moveTo>
                    <a:pt x="15799" y="64367"/>
                  </a:moveTo>
                  <a:cubicBezTo>
                    <a:pt x="22821" y="63782"/>
                    <a:pt x="29258" y="58515"/>
                    <a:pt x="29258" y="50908"/>
                  </a:cubicBezTo>
                  <a:cubicBezTo>
                    <a:pt x="28673" y="38620"/>
                    <a:pt x="28087" y="25747"/>
                    <a:pt x="26917" y="13459"/>
                  </a:cubicBezTo>
                  <a:cubicBezTo>
                    <a:pt x="26332" y="6437"/>
                    <a:pt x="21066" y="0"/>
                    <a:pt x="13459" y="0"/>
                  </a:cubicBezTo>
                  <a:cubicBezTo>
                    <a:pt x="6437" y="585"/>
                    <a:pt x="0" y="5852"/>
                    <a:pt x="0" y="13459"/>
                  </a:cubicBezTo>
                  <a:cubicBezTo>
                    <a:pt x="585" y="25747"/>
                    <a:pt x="1170" y="38620"/>
                    <a:pt x="2341" y="50908"/>
                  </a:cubicBezTo>
                  <a:cubicBezTo>
                    <a:pt x="2926" y="58515"/>
                    <a:pt x="8777" y="64952"/>
                    <a:pt x="15799" y="6436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C8F1A9-483C-41A6-BCA2-FC17B85B6EB3}"/>
                </a:ext>
              </a:extLst>
            </p:cNvPr>
            <p:cNvSpPr/>
            <p:nvPr/>
          </p:nvSpPr>
          <p:spPr>
            <a:xfrm>
              <a:off x="8076062" y="2774356"/>
              <a:ext cx="28672" cy="66744"/>
            </a:xfrm>
            <a:custGeom>
              <a:avLst/>
              <a:gdLst>
                <a:gd name="connsiteX0" fmla="*/ 13459 w 28672"/>
                <a:gd name="connsiteY0" fmla="*/ 37 h 66744"/>
                <a:gd name="connsiteX1" fmla="*/ 0 w 28672"/>
                <a:gd name="connsiteY1" fmla="*/ 13495 h 66744"/>
                <a:gd name="connsiteX2" fmla="*/ 1756 w 28672"/>
                <a:gd name="connsiteY2" fmla="*/ 53286 h 66744"/>
                <a:gd name="connsiteX3" fmla="*/ 15214 w 28672"/>
                <a:gd name="connsiteY3" fmla="*/ 66744 h 66744"/>
                <a:gd name="connsiteX4" fmla="*/ 28673 w 28672"/>
                <a:gd name="connsiteY4" fmla="*/ 53286 h 66744"/>
                <a:gd name="connsiteX5" fmla="*/ 26917 w 28672"/>
                <a:gd name="connsiteY5" fmla="*/ 13495 h 66744"/>
                <a:gd name="connsiteX6" fmla="*/ 13459 w 28672"/>
                <a:gd name="connsiteY6" fmla="*/ 37 h 6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72" h="66744">
                  <a:moveTo>
                    <a:pt x="13459" y="37"/>
                  </a:moveTo>
                  <a:cubicBezTo>
                    <a:pt x="6437" y="622"/>
                    <a:pt x="0" y="5889"/>
                    <a:pt x="0" y="13495"/>
                  </a:cubicBezTo>
                  <a:cubicBezTo>
                    <a:pt x="585" y="26954"/>
                    <a:pt x="1170" y="39827"/>
                    <a:pt x="1756" y="53286"/>
                  </a:cubicBezTo>
                  <a:cubicBezTo>
                    <a:pt x="2341" y="60308"/>
                    <a:pt x="7607" y="66744"/>
                    <a:pt x="15214" y="66744"/>
                  </a:cubicBezTo>
                  <a:cubicBezTo>
                    <a:pt x="22236" y="66159"/>
                    <a:pt x="28673" y="60893"/>
                    <a:pt x="28673" y="53286"/>
                  </a:cubicBezTo>
                  <a:cubicBezTo>
                    <a:pt x="28087" y="39827"/>
                    <a:pt x="27502" y="26954"/>
                    <a:pt x="26917" y="13495"/>
                  </a:cubicBezTo>
                  <a:cubicBezTo>
                    <a:pt x="26332" y="5889"/>
                    <a:pt x="20480" y="-548"/>
                    <a:pt x="13459" y="3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C26580-AF6F-49C2-9127-406101F8A979}"/>
                </a:ext>
              </a:extLst>
            </p:cNvPr>
            <p:cNvSpPr/>
            <p:nvPr/>
          </p:nvSpPr>
          <p:spPr>
            <a:xfrm>
              <a:off x="7737821" y="2739541"/>
              <a:ext cx="132815" cy="38880"/>
            </a:xfrm>
            <a:custGeom>
              <a:avLst/>
              <a:gdLst>
                <a:gd name="connsiteX0" fmla="*/ 19332 w 132815"/>
                <a:gd name="connsiteY0" fmla="*/ 37193 h 38880"/>
                <a:gd name="connsiteX1" fmla="*/ 116468 w 132815"/>
                <a:gd name="connsiteY1" fmla="*/ 32512 h 38880"/>
                <a:gd name="connsiteX2" fmla="*/ 123490 w 132815"/>
                <a:gd name="connsiteY2" fmla="*/ 7350 h 38880"/>
                <a:gd name="connsiteX3" fmla="*/ 6459 w 132815"/>
                <a:gd name="connsiteY3" fmla="*/ 14957 h 38880"/>
                <a:gd name="connsiteX4" fmla="*/ 1778 w 132815"/>
                <a:gd name="connsiteY4" fmla="*/ 33097 h 38880"/>
                <a:gd name="connsiteX5" fmla="*/ 19332 w 132815"/>
                <a:gd name="connsiteY5" fmla="*/ 37193 h 3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15" h="38880">
                  <a:moveTo>
                    <a:pt x="19332" y="37193"/>
                  </a:moveTo>
                  <a:cubicBezTo>
                    <a:pt x="49760" y="23735"/>
                    <a:pt x="84870" y="22564"/>
                    <a:pt x="116468" y="32512"/>
                  </a:cubicBezTo>
                  <a:cubicBezTo>
                    <a:pt x="132852" y="37778"/>
                    <a:pt x="139874" y="12032"/>
                    <a:pt x="123490" y="7350"/>
                  </a:cubicBezTo>
                  <a:cubicBezTo>
                    <a:pt x="84870" y="-4938"/>
                    <a:pt x="43324" y="-1427"/>
                    <a:pt x="6459" y="14957"/>
                  </a:cubicBezTo>
                  <a:cubicBezTo>
                    <a:pt x="22" y="17883"/>
                    <a:pt x="-1733" y="27245"/>
                    <a:pt x="1778" y="33097"/>
                  </a:cubicBezTo>
                  <a:cubicBezTo>
                    <a:pt x="5289" y="39534"/>
                    <a:pt x="12311" y="40119"/>
                    <a:pt x="19332" y="37193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E4BF12-5BBC-4C31-AE97-EED0176C9E74}"/>
                </a:ext>
              </a:extLst>
            </p:cNvPr>
            <p:cNvSpPr/>
            <p:nvPr/>
          </p:nvSpPr>
          <p:spPr>
            <a:xfrm>
              <a:off x="8065090" y="2756254"/>
              <a:ext cx="438" cy="5851"/>
            </a:xfrm>
            <a:custGeom>
              <a:avLst/>
              <a:gdLst>
                <a:gd name="connsiteX0" fmla="*/ 439 w 438"/>
                <a:gd name="connsiteY0" fmla="*/ 0 h 5851"/>
                <a:gd name="connsiteX1" fmla="*/ 439 w 438"/>
                <a:gd name="connsiteY1" fmla="*/ 0 h 5851"/>
                <a:gd name="connsiteX2" fmla="*/ 439 w 438"/>
                <a:gd name="connsiteY2" fmla="*/ 0 h 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" h="5851">
                  <a:moveTo>
                    <a:pt x="439" y="0"/>
                  </a:moveTo>
                  <a:cubicBezTo>
                    <a:pt x="439" y="0"/>
                    <a:pt x="439" y="0"/>
                    <a:pt x="439" y="0"/>
                  </a:cubicBezTo>
                  <a:cubicBezTo>
                    <a:pt x="-146" y="0"/>
                    <a:pt x="-146" y="0"/>
                    <a:pt x="439" y="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EE1C40-45EF-487A-AC8C-B9F40979ACB7}"/>
                </a:ext>
              </a:extLst>
            </p:cNvPr>
            <p:cNvSpPr/>
            <p:nvPr/>
          </p:nvSpPr>
          <p:spPr>
            <a:xfrm>
              <a:off x="8046197" y="2717091"/>
              <a:ext cx="108275" cy="40657"/>
            </a:xfrm>
            <a:custGeom>
              <a:avLst/>
              <a:gdLst>
                <a:gd name="connsiteX0" fmla="*/ 19332 w 108275"/>
                <a:gd name="connsiteY0" fmla="*/ 39162 h 40657"/>
                <a:gd name="connsiteX1" fmla="*/ 20503 w 108275"/>
                <a:gd name="connsiteY1" fmla="*/ 38577 h 40657"/>
                <a:gd name="connsiteX2" fmla="*/ 23429 w 108275"/>
                <a:gd name="connsiteY2" fmla="*/ 37407 h 40657"/>
                <a:gd name="connsiteX3" fmla="*/ 27524 w 108275"/>
                <a:gd name="connsiteY3" fmla="*/ 35651 h 40657"/>
                <a:gd name="connsiteX4" fmla="*/ 37472 w 108275"/>
                <a:gd name="connsiteY4" fmla="*/ 32726 h 40657"/>
                <a:gd name="connsiteX5" fmla="*/ 56197 w 108275"/>
                <a:gd name="connsiteY5" fmla="*/ 28630 h 40657"/>
                <a:gd name="connsiteX6" fmla="*/ 59123 w 108275"/>
                <a:gd name="connsiteY6" fmla="*/ 28045 h 40657"/>
                <a:gd name="connsiteX7" fmla="*/ 63804 w 108275"/>
                <a:gd name="connsiteY7" fmla="*/ 27459 h 40657"/>
                <a:gd name="connsiteX8" fmla="*/ 73752 w 108275"/>
                <a:gd name="connsiteY8" fmla="*/ 26874 h 40657"/>
                <a:gd name="connsiteX9" fmla="*/ 94817 w 108275"/>
                <a:gd name="connsiteY9" fmla="*/ 27459 h 40657"/>
                <a:gd name="connsiteX10" fmla="*/ 108276 w 108275"/>
                <a:gd name="connsiteY10" fmla="*/ 14001 h 40657"/>
                <a:gd name="connsiteX11" fmla="*/ 94817 w 108275"/>
                <a:gd name="connsiteY11" fmla="*/ 542 h 40657"/>
                <a:gd name="connsiteX12" fmla="*/ 6459 w 108275"/>
                <a:gd name="connsiteY12" fmla="*/ 15756 h 40657"/>
                <a:gd name="connsiteX13" fmla="*/ 1778 w 108275"/>
                <a:gd name="connsiteY13" fmla="*/ 33896 h 40657"/>
                <a:gd name="connsiteX14" fmla="*/ 19332 w 108275"/>
                <a:gd name="connsiteY14" fmla="*/ 39162 h 4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275" h="40657">
                  <a:moveTo>
                    <a:pt x="19332" y="39162"/>
                  </a:moveTo>
                  <a:cubicBezTo>
                    <a:pt x="19332" y="39162"/>
                    <a:pt x="19918" y="39162"/>
                    <a:pt x="20503" y="38577"/>
                  </a:cubicBezTo>
                  <a:cubicBezTo>
                    <a:pt x="21673" y="37992"/>
                    <a:pt x="22258" y="37992"/>
                    <a:pt x="23429" y="37407"/>
                  </a:cubicBezTo>
                  <a:cubicBezTo>
                    <a:pt x="24599" y="36822"/>
                    <a:pt x="26354" y="36237"/>
                    <a:pt x="27524" y="35651"/>
                  </a:cubicBezTo>
                  <a:cubicBezTo>
                    <a:pt x="31035" y="34481"/>
                    <a:pt x="33961" y="33311"/>
                    <a:pt x="37472" y="32726"/>
                  </a:cubicBezTo>
                  <a:cubicBezTo>
                    <a:pt x="43909" y="30970"/>
                    <a:pt x="49760" y="29800"/>
                    <a:pt x="56197" y="28630"/>
                  </a:cubicBezTo>
                  <a:cubicBezTo>
                    <a:pt x="56197" y="28630"/>
                    <a:pt x="58538" y="28045"/>
                    <a:pt x="59123" y="28045"/>
                  </a:cubicBezTo>
                  <a:cubicBezTo>
                    <a:pt x="60878" y="28045"/>
                    <a:pt x="62634" y="27459"/>
                    <a:pt x="63804" y="27459"/>
                  </a:cubicBezTo>
                  <a:cubicBezTo>
                    <a:pt x="67315" y="26874"/>
                    <a:pt x="70241" y="26874"/>
                    <a:pt x="73752" y="26874"/>
                  </a:cubicBezTo>
                  <a:cubicBezTo>
                    <a:pt x="80773" y="26874"/>
                    <a:pt x="87795" y="26874"/>
                    <a:pt x="94817" y="27459"/>
                  </a:cubicBezTo>
                  <a:cubicBezTo>
                    <a:pt x="101839" y="28045"/>
                    <a:pt x="108276" y="21023"/>
                    <a:pt x="108276" y="14001"/>
                  </a:cubicBezTo>
                  <a:cubicBezTo>
                    <a:pt x="107691" y="6394"/>
                    <a:pt x="102424" y="1713"/>
                    <a:pt x="94817" y="542"/>
                  </a:cubicBezTo>
                  <a:cubicBezTo>
                    <a:pt x="64389" y="-1798"/>
                    <a:pt x="34546" y="3468"/>
                    <a:pt x="6459" y="15756"/>
                  </a:cubicBezTo>
                  <a:cubicBezTo>
                    <a:pt x="22" y="18682"/>
                    <a:pt x="-1733" y="28045"/>
                    <a:pt x="1778" y="33896"/>
                  </a:cubicBezTo>
                  <a:cubicBezTo>
                    <a:pt x="5874" y="40918"/>
                    <a:pt x="12310" y="42088"/>
                    <a:pt x="19332" y="3916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452D93C-32C9-4682-B41D-1CCB1D0BB1A2}"/>
                </a:ext>
              </a:extLst>
            </p:cNvPr>
            <p:cNvSpPr/>
            <p:nvPr/>
          </p:nvSpPr>
          <p:spPr>
            <a:xfrm>
              <a:off x="7821018" y="3055658"/>
              <a:ext cx="178242" cy="89732"/>
            </a:xfrm>
            <a:custGeom>
              <a:avLst/>
              <a:gdLst>
                <a:gd name="connsiteX0" fmla="*/ 4013 w 178242"/>
                <a:gd name="connsiteY0" fmla="*/ 22430 h 89732"/>
                <a:gd name="connsiteX1" fmla="*/ 165515 w 178242"/>
                <a:gd name="connsiteY1" fmla="*/ 89723 h 89732"/>
                <a:gd name="connsiteX2" fmla="*/ 165515 w 178242"/>
                <a:gd name="connsiteY2" fmla="*/ 63391 h 89732"/>
                <a:gd name="connsiteX3" fmla="*/ 22738 w 178242"/>
                <a:gd name="connsiteY3" fmla="*/ 3705 h 89732"/>
                <a:gd name="connsiteX4" fmla="*/ 4013 w 178242"/>
                <a:gd name="connsiteY4" fmla="*/ 22430 h 8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42" h="89732">
                  <a:moveTo>
                    <a:pt x="4013" y="22430"/>
                  </a:moveTo>
                  <a:cubicBezTo>
                    <a:pt x="47899" y="63391"/>
                    <a:pt x="105244" y="87382"/>
                    <a:pt x="165515" y="89723"/>
                  </a:cubicBezTo>
                  <a:cubicBezTo>
                    <a:pt x="182485" y="90308"/>
                    <a:pt x="182485" y="63976"/>
                    <a:pt x="165515" y="63391"/>
                  </a:cubicBezTo>
                  <a:cubicBezTo>
                    <a:pt x="112851" y="61050"/>
                    <a:pt x="61943" y="39400"/>
                    <a:pt x="22738" y="3705"/>
                  </a:cubicBezTo>
                  <a:cubicBezTo>
                    <a:pt x="10449" y="-7998"/>
                    <a:pt x="-8276" y="10727"/>
                    <a:pt x="4013" y="2243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7777AB-4F1C-44D8-B476-D1E35DA2C3D7}"/>
                </a:ext>
              </a:extLst>
            </p:cNvPr>
            <p:cNvSpPr/>
            <p:nvPr/>
          </p:nvSpPr>
          <p:spPr>
            <a:xfrm>
              <a:off x="7038098" y="2144441"/>
              <a:ext cx="5167487" cy="4615579"/>
            </a:xfrm>
            <a:custGeom>
              <a:avLst/>
              <a:gdLst>
                <a:gd name="connsiteX0" fmla="*/ 5155104 w 5167487"/>
                <a:gd name="connsiteY0" fmla="*/ 3464436 h 4615579"/>
                <a:gd name="connsiteX1" fmla="*/ 5018763 w 5167487"/>
                <a:gd name="connsiteY1" fmla="*/ 3464436 h 4615579"/>
                <a:gd name="connsiteX2" fmla="*/ 4650702 w 5167487"/>
                <a:gd name="connsiteY2" fmla="*/ 3464436 h 4615579"/>
                <a:gd name="connsiteX3" fmla="*/ 4105339 w 5167487"/>
                <a:gd name="connsiteY3" fmla="*/ 3464436 h 4615579"/>
                <a:gd name="connsiteX4" fmla="*/ 3440019 w 5167487"/>
                <a:gd name="connsiteY4" fmla="*/ 3464436 h 4615579"/>
                <a:gd name="connsiteX5" fmla="*/ 2909870 w 5167487"/>
                <a:gd name="connsiteY5" fmla="*/ 3464436 h 4615579"/>
                <a:gd name="connsiteX6" fmla="*/ 2775285 w 5167487"/>
                <a:gd name="connsiteY6" fmla="*/ 3106322 h 4615579"/>
                <a:gd name="connsiteX7" fmla="*/ 2599739 w 5167487"/>
                <a:gd name="connsiteY7" fmla="*/ 2762252 h 4615579"/>
                <a:gd name="connsiteX8" fmla="*/ 2575162 w 5167487"/>
                <a:gd name="connsiteY8" fmla="*/ 2720706 h 4615579"/>
                <a:gd name="connsiteX9" fmla="*/ 2559948 w 5167487"/>
                <a:gd name="connsiteY9" fmla="*/ 2729483 h 4615579"/>
                <a:gd name="connsiteX10" fmla="*/ 2739005 w 5167487"/>
                <a:gd name="connsiteY10" fmla="*/ 3068287 h 4615579"/>
                <a:gd name="connsiteX11" fmla="*/ 2878857 w 5167487"/>
                <a:gd name="connsiteY11" fmla="*/ 3425816 h 4615579"/>
                <a:gd name="connsiteX12" fmla="*/ 2891145 w 5167487"/>
                <a:gd name="connsiteY12" fmla="*/ 3463851 h 4615579"/>
                <a:gd name="connsiteX13" fmla="*/ 2713258 w 5167487"/>
                <a:gd name="connsiteY13" fmla="*/ 3463851 h 4615579"/>
                <a:gd name="connsiteX14" fmla="*/ 1974795 w 5167487"/>
                <a:gd name="connsiteY14" fmla="*/ 3463851 h 4615579"/>
                <a:gd name="connsiteX15" fmla="*/ 1499650 w 5167487"/>
                <a:gd name="connsiteY15" fmla="*/ 3463851 h 4615579"/>
                <a:gd name="connsiteX16" fmla="*/ 1503161 w 5167487"/>
                <a:gd name="connsiteY16" fmla="*/ 3164252 h 4615579"/>
                <a:gd name="connsiteX17" fmla="*/ 1505501 w 5167487"/>
                <a:gd name="connsiteY17" fmla="*/ 3156646 h 4615579"/>
                <a:gd name="connsiteX18" fmla="*/ 1489702 w 5167487"/>
                <a:gd name="connsiteY18" fmla="*/ 2758741 h 4615579"/>
                <a:gd name="connsiteX19" fmla="*/ 1484436 w 5167487"/>
                <a:gd name="connsiteY19" fmla="*/ 2648732 h 4615579"/>
                <a:gd name="connsiteX20" fmla="*/ 1536514 w 5167487"/>
                <a:gd name="connsiteY20" fmla="*/ 2586706 h 4615579"/>
                <a:gd name="connsiteX21" fmla="*/ 1544707 w 5167487"/>
                <a:gd name="connsiteY21" fmla="*/ 2584950 h 4615579"/>
                <a:gd name="connsiteX22" fmla="*/ 1637746 w 5167487"/>
                <a:gd name="connsiteY22" fmla="*/ 2540479 h 4615579"/>
                <a:gd name="connsiteX23" fmla="*/ 1785790 w 5167487"/>
                <a:gd name="connsiteY23" fmla="*/ 2469675 h 4615579"/>
                <a:gd name="connsiteX24" fmla="*/ 1820314 w 5167487"/>
                <a:gd name="connsiteY24" fmla="*/ 2453291 h 4615579"/>
                <a:gd name="connsiteX25" fmla="*/ 1826750 w 5167487"/>
                <a:gd name="connsiteY25" fmla="*/ 2442173 h 4615579"/>
                <a:gd name="connsiteX26" fmla="*/ 1832602 w 5167487"/>
                <a:gd name="connsiteY26" fmla="*/ 2297640 h 4615579"/>
                <a:gd name="connsiteX27" fmla="*/ 1838454 w 5167487"/>
                <a:gd name="connsiteY27" fmla="*/ 2143744 h 4615579"/>
                <a:gd name="connsiteX28" fmla="*/ 2308917 w 5167487"/>
                <a:gd name="connsiteY28" fmla="*/ 2098103 h 4615579"/>
                <a:gd name="connsiteX29" fmla="*/ 2727887 w 5167487"/>
                <a:gd name="connsiteY29" fmla="*/ 1972294 h 4615579"/>
                <a:gd name="connsiteX30" fmla="*/ 2924499 w 5167487"/>
                <a:gd name="connsiteY30" fmla="*/ 1851753 h 4615579"/>
                <a:gd name="connsiteX31" fmla="*/ 2934446 w 5167487"/>
                <a:gd name="connsiteY31" fmla="*/ 1842390 h 4615579"/>
                <a:gd name="connsiteX32" fmla="*/ 2935032 w 5167487"/>
                <a:gd name="connsiteY32" fmla="*/ 1841805 h 4615579"/>
                <a:gd name="connsiteX33" fmla="*/ 2940298 w 5167487"/>
                <a:gd name="connsiteY33" fmla="*/ 1840050 h 4615579"/>
                <a:gd name="connsiteX34" fmla="*/ 3023390 w 5167487"/>
                <a:gd name="connsiteY34" fmla="*/ 1795578 h 4615579"/>
                <a:gd name="connsiteX35" fmla="*/ 3122281 w 5167487"/>
                <a:gd name="connsiteY35" fmla="*/ 1782120 h 4615579"/>
                <a:gd name="connsiteX36" fmla="*/ 3159145 w 5167487"/>
                <a:gd name="connsiteY36" fmla="*/ 1730626 h 4615579"/>
                <a:gd name="connsiteX37" fmla="*/ 3197180 w 5167487"/>
                <a:gd name="connsiteY37" fmla="*/ 1675622 h 4615579"/>
                <a:gd name="connsiteX38" fmla="*/ 3206543 w 5167487"/>
                <a:gd name="connsiteY38" fmla="*/ 1602477 h 4615579"/>
                <a:gd name="connsiteX39" fmla="*/ 3181381 w 5167487"/>
                <a:gd name="connsiteY39" fmla="*/ 1609499 h 4615579"/>
                <a:gd name="connsiteX40" fmla="*/ 3164412 w 5167487"/>
                <a:gd name="connsiteY40" fmla="*/ 1679133 h 4615579"/>
                <a:gd name="connsiteX41" fmla="*/ 3139835 w 5167487"/>
                <a:gd name="connsiteY41" fmla="*/ 1711901 h 4615579"/>
                <a:gd name="connsiteX42" fmla="*/ 3117599 w 5167487"/>
                <a:gd name="connsiteY42" fmla="*/ 1745255 h 4615579"/>
                <a:gd name="connsiteX43" fmla="*/ 3069032 w 5167487"/>
                <a:gd name="connsiteY43" fmla="*/ 1778609 h 4615579"/>
                <a:gd name="connsiteX44" fmla="*/ 3039189 w 5167487"/>
                <a:gd name="connsiteY44" fmla="*/ 1775098 h 4615579"/>
                <a:gd name="connsiteX45" fmla="*/ 3023975 w 5167487"/>
                <a:gd name="connsiteY45" fmla="*/ 1768661 h 4615579"/>
                <a:gd name="connsiteX46" fmla="*/ 3003495 w 5167487"/>
                <a:gd name="connsiteY46" fmla="*/ 1775098 h 4615579"/>
                <a:gd name="connsiteX47" fmla="*/ 2934446 w 5167487"/>
                <a:gd name="connsiteY47" fmla="*/ 1811962 h 4615579"/>
                <a:gd name="connsiteX48" fmla="*/ 2858962 w 5167487"/>
                <a:gd name="connsiteY48" fmla="*/ 1602477 h 4615579"/>
                <a:gd name="connsiteX49" fmla="*/ 2906359 w 5167487"/>
                <a:gd name="connsiteY49" fmla="*/ 1566783 h 4615579"/>
                <a:gd name="connsiteX50" fmla="*/ 2955512 w 5167487"/>
                <a:gd name="connsiteY50" fmla="*/ 1510608 h 4615579"/>
                <a:gd name="connsiteX51" fmla="*/ 3098289 w 5167487"/>
                <a:gd name="connsiteY51" fmla="*/ 1500075 h 4615579"/>
                <a:gd name="connsiteX52" fmla="*/ 3193669 w 5167487"/>
                <a:gd name="connsiteY52" fmla="*/ 1524067 h 4615579"/>
                <a:gd name="connsiteX53" fmla="*/ 3210054 w 5167487"/>
                <a:gd name="connsiteY53" fmla="*/ 1514704 h 4615579"/>
                <a:gd name="connsiteX54" fmla="*/ 3200691 w 5167487"/>
                <a:gd name="connsiteY54" fmla="*/ 1498320 h 4615579"/>
                <a:gd name="connsiteX55" fmla="*/ 3032752 w 5167487"/>
                <a:gd name="connsiteY55" fmla="*/ 1463211 h 4615579"/>
                <a:gd name="connsiteX56" fmla="*/ 2957853 w 5167487"/>
                <a:gd name="connsiteY56" fmla="*/ 1478425 h 4615579"/>
                <a:gd name="connsiteX57" fmla="*/ 2900507 w 5167487"/>
                <a:gd name="connsiteY57" fmla="*/ 1531674 h 4615579"/>
                <a:gd name="connsiteX58" fmla="*/ 2840237 w 5167487"/>
                <a:gd name="connsiteY58" fmla="*/ 1579657 h 4615579"/>
                <a:gd name="connsiteX59" fmla="*/ 2839652 w 5167487"/>
                <a:gd name="connsiteY59" fmla="*/ 1578486 h 4615579"/>
                <a:gd name="connsiteX60" fmla="*/ 2820927 w 5167487"/>
                <a:gd name="connsiteY60" fmla="*/ 1597211 h 4615579"/>
                <a:gd name="connsiteX61" fmla="*/ 2908115 w 5167487"/>
                <a:gd name="connsiteY61" fmla="*/ 1830687 h 4615579"/>
                <a:gd name="connsiteX62" fmla="*/ 2540638 w 5167487"/>
                <a:gd name="connsiteY62" fmla="*/ 2016766 h 4615579"/>
                <a:gd name="connsiteX63" fmla="*/ 2095921 w 5167487"/>
                <a:gd name="connsiteY63" fmla="*/ 2098688 h 4615579"/>
                <a:gd name="connsiteX64" fmla="*/ 1839039 w 5167487"/>
                <a:gd name="connsiteY64" fmla="*/ 2117413 h 4615579"/>
                <a:gd name="connsiteX65" fmla="*/ 1840794 w 5167487"/>
                <a:gd name="connsiteY65" fmla="*/ 2068845 h 4615579"/>
                <a:gd name="connsiteX66" fmla="*/ 1843135 w 5167487"/>
                <a:gd name="connsiteY66" fmla="*/ 2016181 h 4615579"/>
                <a:gd name="connsiteX67" fmla="*/ 1823240 w 5167487"/>
                <a:gd name="connsiteY67" fmla="*/ 2005063 h 4615579"/>
                <a:gd name="connsiteX68" fmla="*/ 1764724 w 5167487"/>
                <a:gd name="connsiteY68" fmla="*/ 2034906 h 4615579"/>
                <a:gd name="connsiteX69" fmla="*/ 1623702 w 5167487"/>
                <a:gd name="connsiteY69" fmla="*/ 2106295 h 4615579"/>
                <a:gd name="connsiteX70" fmla="*/ 1454008 w 5167487"/>
                <a:gd name="connsiteY70" fmla="*/ 2192312 h 4615579"/>
                <a:gd name="connsiteX71" fmla="*/ 1307134 w 5167487"/>
                <a:gd name="connsiteY71" fmla="*/ 2266627 h 4615579"/>
                <a:gd name="connsiteX72" fmla="*/ 1258566 w 5167487"/>
                <a:gd name="connsiteY72" fmla="*/ 2291203 h 4615579"/>
                <a:gd name="connsiteX73" fmla="*/ 1238086 w 5167487"/>
                <a:gd name="connsiteY73" fmla="*/ 2301736 h 4615579"/>
                <a:gd name="connsiteX74" fmla="*/ 1205317 w 5167487"/>
                <a:gd name="connsiteY74" fmla="*/ 2299981 h 4615579"/>
                <a:gd name="connsiteX75" fmla="*/ 1169038 w 5167487"/>
                <a:gd name="connsiteY75" fmla="*/ 2293544 h 4615579"/>
                <a:gd name="connsiteX76" fmla="*/ 1095894 w 5167487"/>
                <a:gd name="connsiteY76" fmla="*/ 2280085 h 4615579"/>
                <a:gd name="connsiteX77" fmla="*/ 951946 w 5167487"/>
                <a:gd name="connsiteY77" fmla="*/ 2249657 h 4615579"/>
                <a:gd name="connsiteX78" fmla="*/ 665221 w 5167487"/>
                <a:gd name="connsiteY78" fmla="*/ 2172417 h 4615579"/>
                <a:gd name="connsiteX79" fmla="*/ 507229 w 5167487"/>
                <a:gd name="connsiteY79" fmla="*/ 2120338 h 4615579"/>
                <a:gd name="connsiteX80" fmla="*/ 490845 w 5167487"/>
                <a:gd name="connsiteY80" fmla="*/ 2133212 h 4615579"/>
                <a:gd name="connsiteX81" fmla="*/ 503133 w 5167487"/>
                <a:gd name="connsiteY81" fmla="*/ 2289448 h 4615579"/>
                <a:gd name="connsiteX82" fmla="*/ 523028 w 5167487"/>
                <a:gd name="connsiteY82" fmla="*/ 2538138 h 4615579"/>
                <a:gd name="connsiteX83" fmla="*/ 525369 w 5167487"/>
                <a:gd name="connsiteY83" fmla="*/ 2570322 h 4615579"/>
                <a:gd name="connsiteX84" fmla="*/ 437596 w 5167487"/>
                <a:gd name="connsiteY84" fmla="*/ 2497762 h 4615579"/>
                <a:gd name="connsiteX85" fmla="*/ 419456 w 5167487"/>
                <a:gd name="connsiteY85" fmla="*/ 2493081 h 4615579"/>
                <a:gd name="connsiteX86" fmla="*/ 414775 w 5167487"/>
                <a:gd name="connsiteY86" fmla="*/ 2511221 h 4615579"/>
                <a:gd name="connsiteX87" fmla="*/ 528880 w 5167487"/>
                <a:gd name="connsiteY87" fmla="*/ 2600750 h 4615579"/>
                <a:gd name="connsiteX88" fmla="*/ 537072 w 5167487"/>
                <a:gd name="connsiteY88" fmla="*/ 2607186 h 4615579"/>
                <a:gd name="connsiteX89" fmla="*/ 637133 w 5167487"/>
                <a:gd name="connsiteY89" fmla="*/ 2622400 h 4615579"/>
                <a:gd name="connsiteX90" fmla="*/ 867684 w 5167487"/>
                <a:gd name="connsiteY90" fmla="*/ 2622985 h 4615579"/>
                <a:gd name="connsiteX91" fmla="*/ 965404 w 5167487"/>
                <a:gd name="connsiteY91" fmla="*/ 2607186 h 4615579"/>
                <a:gd name="connsiteX92" fmla="*/ 1150313 w 5167487"/>
                <a:gd name="connsiteY92" fmla="*/ 2861143 h 4615579"/>
                <a:gd name="connsiteX93" fmla="*/ 606120 w 5167487"/>
                <a:gd name="connsiteY93" fmla="*/ 3060095 h 4615579"/>
                <a:gd name="connsiteX94" fmla="*/ 174862 w 5167487"/>
                <a:gd name="connsiteY94" fmla="*/ 2869920 h 4615579"/>
                <a:gd name="connsiteX95" fmla="*/ 83578 w 5167487"/>
                <a:gd name="connsiteY95" fmla="*/ 2589632 h 4615579"/>
                <a:gd name="connsiteX96" fmla="*/ 46713 w 5167487"/>
                <a:gd name="connsiteY96" fmla="*/ 2250827 h 4615579"/>
                <a:gd name="connsiteX97" fmla="*/ 29159 w 5167487"/>
                <a:gd name="connsiteY97" fmla="*/ 1913779 h 4615579"/>
                <a:gd name="connsiteX98" fmla="*/ 63098 w 5167487"/>
                <a:gd name="connsiteY98" fmla="*/ 1608329 h 4615579"/>
                <a:gd name="connsiteX99" fmla="*/ 428234 w 5167487"/>
                <a:gd name="connsiteY99" fmla="*/ 1219202 h 4615579"/>
                <a:gd name="connsiteX100" fmla="*/ 474461 w 5167487"/>
                <a:gd name="connsiteY100" fmla="*/ 1189944 h 4615579"/>
                <a:gd name="connsiteX101" fmla="*/ 475046 w 5167487"/>
                <a:gd name="connsiteY101" fmla="*/ 1194040 h 4615579"/>
                <a:gd name="connsiteX102" fmla="*/ 530050 w 5167487"/>
                <a:gd name="connsiteY102" fmla="*/ 1333307 h 4615579"/>
                <a:gd name="connsiteX103" fmla="*/ 667561 w 5167487"/>
                <a:gd name="connsiteY103" fmla="*/ 1415228 h 4615579"/>
                <a:gd name="connsiteX104" fmla="*/ 837256 w 5167487"/>
                <a:gd name="connsiteY104" fmla="*/ 1439220 h 4615579"/>
                <a:gd name="connsiteX105" fmla="*/ 920933 w 5167487"/>
                <a:gd name="connsiteY105" fmla="*/ 1429272 h 4615579"/>
                <a:gd name="connsiteX106" fmla="*/ 982374 w 5167487"/>
                <a:gd name="connsiteY106" fmla="*/ 1381875 h 4615579"/>
                <a:gd name="connsiteX107" fmla="*/ 969501 w 5167487"/>
                <a:gd name="connsiteY107" fmla="*/ 1220957 h 4615579"/>
                <a:gd name="connsiteX108" fmla="*/ 957212 w 5167487"/>
                <a:gd name="connsiteY108" fmla="*/ 1217446 h 4615579"/>
                <a:gd name="connsiteX109" fmla="*/ 957798 w 5167487"/>
                <a:gd name="connsiteY109" fmla="*/ 1213350 h 4615579"/>
                <a:gd name="connsiteX110" fmla="*/ 1272025 w 5167487"/>
                <a:gd name="connsiteY110" fmla="*/ 1405281 h 4615579"/>
                <a:gd name="connsiteX111" fmla="*/ 1591519 w 5167487"/>
                <a:gd name="connsiteY111" fmla="*/ 1652801 h 4615579"/>
                <a:gd name="connsiteX112" fmla="*/ 1957240 w 5167487"/>
                <a:gd name="connsiteY112" fmla="*/ 1768661 h 4615579"/>
                <a:gd name="connsiteX113" fmla="*/ 2355729 w 5167487"/>
                <a:gd name="connsiteY113" fmla="*/ 1756373 h 4615579"/>
                <a:gd name="connsiteX114" fmla="*/ 2747782 w 5167487"/>
                <a:gd name="connsiteY114" fmla="*/ 1630565 h 4615579"/>
                <a:gd name="connsiteX115" fmla="*/ 2793424 w 5167487"/>
                <a:gd name="connsiteY115" fmla="*/ 1608914 h 4615579"/>
                <a:gd name="connsiteX116" fmla="*/ 2779966 w 5167487"/>
                <a:gd name="connsiteY116" fmla="*/ 1586093 h 4615579"/>
                <a:gd name="connsiteX117" fmla="*/ 2396105 w 5167487"/>
                <a:gd name="connsiteY117" fmla="*/ 1721263 h 4615579"/>
                <a:gd name="connsiteX118" fmla="*/ 1999371 w 5167487"/>
                <a:gd name="connsiteY118" fmla="*/ 1747010 h 4615579"/>
                <a:gd name="connsiteX119" fmla="*/ 1633650 w 5167487"/>
                <a:gd name="connsiteY119" fmla="*/ 1645193 h 4615579"/>
                <a:gd name="connsiteX120" fmla="*/ 1469222 w 5167487"/>
                <a:gd name="connsiteY120" fmla="*/ 1541621 h 4615579"/>
                <a:gd name="connsiteX121" fmla="*/ 1313571 w 5167487"/>
                <a:gd name="connsiteY121" fmla="*/ 1408206 h 4615579"/>
                <a:gd name="connsiteX122" fmla="*/ 992907 w 5167487"/>
                <a:gd name="connsiteY122" fmla="*/ 1197551 h 4615579"/>
                <a:gd name="connsiteX123" fmla="*/ 960723 w 5167487"/>
                <a:gd name="connsiteY123" fmla="*/ 1188189 h 4615579"/>
                <a:gd name="connsiteX124" fmla="*/ 962479 w 5167487"/>
                <a:gd name="connsiteY124" fmla="*/ 1178241 h 4615579"/>
                <a:gd name="connsiteX125" fmla="*/ 962479 w 5167487"/>
                <a:gd name="connsiteY125" fmla="*/ 1174730 h 4615579"/>
                <a:gd name="connsiteX126" fmla="*/ 1090042 w 5167487"/>
                <a:gd name="connsiteY126" fmla="*/ 1073499 h 4615579"/>
                <a:gd name="connsiteX127" fmla="*/ 1159676 w 5167487"/>
                <a:gd name="connsiteY127" fmla="*/ 854066 h 4615579"/>
                <a:gd name="connsiteX128" fmla="*/ 1158505 w 5167487"/>
                <a:gd name="connsiteY128" fmla="*/ 596013 h 4615579"/>
                <a:gd name="connsiteX129" fmla="*/ 1167282 w 5167487"/>
                <a:gd name="connsiteY129" fmla="*/ 586651 h 4615579"/>
                <a:gd name="connsiteX130" fmla="*/ 1136855 w 5167487"/>
                <a:gd name="connsiteY130" fmla="*/ 283541 h 4615579"/>
                <a:gd name="connsiteX131" fmla="*/ 1193029 w 5167487"/>
                <a:gd name="connsiteY131" fmla="*/ 229707 h 4615579"/>
                <a:gd name="connsiteX132" fmla="*/ 1196540 w 5167487"/>
                <a:gd name="connsiteY132" fmla="*/ 222100 h 4615579"/>
                <a:gd name="connsiteX133" fmla="*/ 1177815 w 5167487"/>
                <a:gd name="connsiteY133" fmla="*/ 85174 h 4615579"/>
                <a:gd name="connsiteX134" fmla="*/ 1041474 w 5167487"/>
                <a:gd name="connsiteY134" fmla="*/ 7934 h 4615579"/>
                <a:gd name="connsiteX135" fmla="*/ 729002 w 5167487"/>
                <a:gd name="connsiteY135" fmla="*/ 50650 h 4615579"/>
                <a:gd name="connsiteX136" fmla="*/ 589736 w 5167487"/>
                <a:gd name="connsiteY136" fmla="*/ 143689 h 4615579"/>
                <a:gd name="connsiteX137" fmla="*/ 476801 w 5167487"/>
                <a:gd name="connsiteY137" fmla="*/ 106825 h 4615579"/>
                <a:gd name="connsiteX138" fmla="*/ 360356 w 5167487"/>
                <a:gd name="connsiteY138" fmla="*/ 166510 h 4615579"/>
                <a:gd name="connsiteX139" fmla="*/ 321150 w 5167487"/>
                <a:gd name="connsiteY139" fmla="*/ 308703 h 4615579"/>
                <a:gd name="connsiteX140" fmla="*/ 328172 w 5167487"/>
                <a:gd name="connsiteY140" fmla="*/ 389454 h 4615579"/>
                <a:gd name="connsiteX141" fmla="*/ 337535 w 5167487"/>
                <a:gd name="connsiteY141" fmla="*/ 477812 h 4615579"/>
                <a:gd name="connsiteX142" fmla="*/ 358600 w 5167487"/>
                <a:gd name="connsiteY142" fmla="*/ 676179 h 4615579"/>
                <a:gd name="connsiteX143" fmla="*/ 368548 w 5167487"/>
                <a:gd name="connsiteY143" fmla="*/ 689053 h 4615579"/>
                <a:gd name="connsiteX144" fmla="*/ 362696 w 5167487"/>
                <a:gd name="connsiteY144" fmla="*/ 716555 h 4615579"/>
                <a:gd name="connsiteX145" fmla="*/ 398391 w 5167487"/>
                <a:gd name="connsiteY145" fmla="*/ 860503 h 4615579"/>
                <a:gd name="connsiteX146" fmla="*/ 457491 w 5167487"/>
                <a:gd name="connsiteY146" fmla="*/ 883324 h 4615579"/>
                <a:gd name="connsiteX147" fmla="*/ 462758 w 5167487"/>
                <a:gd name="connsiteY147" fmla="*/ 987481 h 4615579"/>
                <a:gd name="connsiteX148" fmla="*/ 469194 w 5167487"/>
                <a:gd name="connsiteY148" fmla="*/ 1138451 h 4615579"/>
                <a:gd name="connsiteX149" fmla="*/ 470365 w 5167487"/>
                <a:gd name="connsiteY149" fmla="*/ 1162442 h 4615579"/>
                <a:gd name="connsiteX150" fmla="*/ 468024 w 5167487"/>
                <a:gd name="connsiteY150" fmla="*/ 1163612 h 4615579"/>
                <a:gd name="connsiteX151" fmla="*/ 63683 w 5167487"/>
                <a:gd name="connsiteY151" fmla="*/ 1534600 h 4615579"/>
                <a:gd name="connsiteX152" fmla="*/ 486 w 5167487"/>
                <a:gd name="connsiteY152" fmla="*/ 1837124 h 4615579"/>
                <a:gd name="connsiteX153" fmla="*/ 12775 w 5167487"/>
                <a:gd name="connsiteY153" fmla="*/ 2177683 h 4615579"/>
                <a:gd name="connsiteX154" fmla="*/ 46713 w 5167487"/>
                <a:gd name="connsiteY154" fmla="*/ 2524094 h 4615579"/>
                <a:gd name="connsiteX155" fmla="*/ 120443 w 5167487"/>
                <a:gd name="connsiteY155" fmla="*/ 2834811 h 4615579"/>
                <a:gd name="connsiteX156" fmla="*/ 198268 w 5167487"/>
                <a:gd name="connsiteY156" fmla="*/ 2940724 h 4615579"/>
                <a:gd name="connsiteX157" fmla="*/ 198268 w 5167487"/>
                <a:gd name="connsiteY157" fmla="*/ 2943649 h 4615579"/>
                <a:gd name="connsiteX158" fmla="*/ 222845 w 5167487"/>
                <a:gd name="connsiteY158" fmla="*/ 3359109 h 4615579"/>
                <a:gd name="connsiteX159" fmla="*/ 229281 w 5167487"/>
                <a:gd name="connsiteY159" fmla="*/ 3464436 h 4615579"/>
                <a:gd name="connsiteX160" fmla="*/ 94696 w 5167487"/>
                <a:gd name="connsiteY160" fmla="*/ 3464436 h 4615579"/>
                <a:gd name="connsiteX161" fmla="*/ 85919 w 5167487"/>
                <a:gd name="connsiteY161" fmla="*/ 3464436 h 4615579"/>
                <a:gd name="connsiteX162" fmla="*/ 85919 w 5167487"/>
                <a:gd name="connsiteY162" fmla="*/ 3490768 h 4615579"/>
                <a:gd name="connsiteX163" fmla="*/ 222259 w 5167487"/>
                <a:gd name="connsiteY163" fmla="*/ 3490768 h 4615579"/>
                <a:gd name="connsiteX164" fmla="*/ 590321 w 5167487"/>
                <a:gd name="connsiteY164" fmla="*/ 3490768 h 4615579"/>
                <a:gd name="connsiteX165" fmla="*/ 1135684 w 5167487"/>
                <a:gd name="connsiteY165" fmla="*/ 3490768 h 4615579"/>
                <a:gd name="connsiteX166" fmla="*/ 1801004 w 5167487"/>
                <a:gd name="connsiteY166" fmla="*/ 3490768 h 4615579"/>
                <a:gd name="connsiteX167" fmla="*/ 2527179 w 5167487"/>
                <a:gd name="connsiteY167" fmla="*/ 3490768 h 4615579"/>
                <a:gd name="connsiteX168" fmla="*/ 2895826 w 5167487"/>
                <a:gd name="connsiteY168" fmla="*/ 3490768 h 4615579"/>
                <a:gd name="connsiteX169" fmla="*/ 2974237 w 5167487"/>
                <a:gd name="connsiteY169" fmla="*/ 3796803 h 4615579"/>
                <a:gd name="connsiteX170" fmla="*/ 3030997 w 5167487"/>
                <a:gd name="connsiteY170" fmla="*/ 4176568 h 4615579"/>
                <a:gd name="connsiteX171" fmla="*/ 3044455 w 5167487"/>
                <a:gd name="connsiteY171" fmla="*/ 4559259 h 4615579"/>
                <a:gd name="connsiteX172" fmla="*/ 3043285 w 5167487"/>
                <a:gd name="connsiteY172" fmla="*/ 4607242 h 4615579"/>
                <a:gd name="connsiteX173" fmla="*/ 3060840 w 5167487"/>
                <a:gd name="connsiteY173" fmla="*/ 4607242 h 4615579"/>
                <a:gd name="connsiteX174" fmla="*/ 3052647 w 5167487"/>
                <a:gd name="connsiteY174" fmla="*/ 4221040 h 4615579"/>
                <a:gd name="connsiteX175" fmla="*/ 3001154 w 5167487"/>
                <a:gd name="connsiteY175" fmla="*/ 3840690 h 4615579"/>
                <a:gd name="connsiteX176" fmla="*/ 2914551 w 5167487"/>
                <a:gd name="connsiteY176" fmla="*/ 3490768 h 4615579"/>
                <a:gd name="connsiteX177" fmla="*/ 3266228 w 5167487"/>
                <a:gd name="connsiteY177" fmla="*/ 3490768 h 4615579"/>
                <a:gd name="connsiteX178" fmla="*/ 3949688 w 5167487"/>
                <a:gd name="connsiteY178" fmla="*/ 3490768 h 4615579"/>
                <a:gd name="connsiteX179" fmla="*/ 4529575 w 5167487"/>
                <a:gd name="connsiteY179" fmla="*/ 3490768 h 4615579"/>
                <a:gd name="connsiteX180" fmla="*/ 4946204 w 5167487"/>
                <a:gd name="connsiteY180" fmla="*/ 3490768 h 4615579"/>
                <a:gd name="connsiteX181" fmla="*/ 5143401 w 5167487"/>
                <a:gd name="connsiteY181" fmla="*/ 3490768 h 4615579"/>
                <a:gd name="connsiteX182" fmla="*/ 5152179 w 5167487"/>
                <a:gd name="connsiteY182" fmla="*/ 3490768 h 4615579"/>
                <a:gd name="connsiteX183" fmla="*/ 5155104 w 5167487"/>
                <a:gd name="connsiteY183" fmla="*/ 3464436 h 4615579"/>
                <a:gd name="connsiteX184" fmla="*/ 1152068 w 5167487"/>
                <a:gd name="connsiteY184" fmla="*/ 533402 h 4615579"/>
                <a:gd name="connsiteX185" fmla="*/ 1094723 w 5167487"/>
                <a:gd name="connsiteY185" fmla="*/ 317480 h 4615579"/>
                <a:gd name="connsiteX186" fmla="*/ 1118130 w 5167487"/>
                <a:gd name="connsiteY186" fmla="*/ 300511 h 4615579"/>
                <a:gd name="connsiteX187" fmla="*/ 1152068 w 5167487"/>
                <a:gd name="connsiteY187" fmla="*/ 533402 h 4615579"/>
                <a:gd name="connsiteX188" fmla="*/ 394880 w 5167487"/>
                <a:gd name="connsiteY188" fmla="*/ 800817 h 4615579"/>
                <a:gd name="connsiteX189" fmla="*/ 390199 w 5167487"/>
                <a:gd name="connsiteY189" fmla="*/ 738791 h 4615579"/>
                <a:gd name="connsiteX190" fmla="*/ 403072 w 5167487"/>
                <a:gd name="connsiteY190" fmla="*/ 684371 h 4615579"/>
                <a:gd name="connsiteX191" fmla="*/ 440522 w 5167487"/>
                <a:gd name="connsiteY191" fmla="*/ 679105 h 4615579"/>
                <a:gd name="connsiteX192" fmla="*/ 459247 w 5167487"/>
                <a:gd name="connsiteY192" fmla="*/ 679105 h 4615579"/>
                <a:gd name="connsiteX193" fmla="*/ 459247 w 5167487"/>
                <a:gd name="connsiteY193" fmla="*/ 660380 h 4615579"/>
                <a:gd name="connsiteX194" fmla="*/ 398976 w 5167487"/>
                <a:gd name="connsiteY194" fmla="*/ 653358 h 4615579"/>
                <a:gd name="connsiteX195" fmla="*/ 386102 w 5167487"/>
                <a:gd name="connsiteY195" fmla="*/ 663306 h 4615579"/>
                <a:gd name="connsiteX196" fmla="*/ 352749 w 5167487"/>
                <a:gd name="connsiteY196" fmla="*/ 346738 h 4615579"/>
                <a:gd name="connsiteX197" fmla="*/ 367963 w 5167487"/>
                <a:gd name="connsiteY197" fmla="*/ 205716 h 4615579"/>
                <a:gd name="connsiteX198" fmla="*/ 459832 w 5167487"/>
                <a:gd name="connsiteY198" fmla="*/ 136083 h 4615579"/>
                <a:gd name="connsiteX199" fmla="*/ 587980 w 5167487"/>
                <a:gd name="connsiteY199" fmla="*/ 175288 h 4615579"/>
                <a:gd name="connsiteX200" fmla="*/ 610216 w 5167487"/>
                <a:gd name="connsiteY200" fmla="*/ 163585 h 4615579"/>
                <a:gd name="connsiteX201" fmla="*/ 860662 w 5167487"/>
                <a:gd name="connsiteY201" fmla="*/ 36606 h 4615579"/>
                <a:gd name="connsiteX202" fmla="*/ 1007536 w 5167487"/>
                <a:gd name="connsiteY202" fmla="*/ 29585 h 4615579"/>
                <a:gd name="connsiteX203" fmla="*/ 1142121 w 5167487"/>
                <a:gd name="connsiteY203" fmla="*/ 81663 h 4615579"/>
                <a:gd name="connsiteX204" fmla="*/ 1175475 w 5167487"/>
                <a:gd name="connsiteY204" fmla="*/ 211567 h 4615579"/>
                <a:gd name="connsiteX205" fmla="*/ 1174304 w 5167487"/>
                <a:gd name="connsiteY205" fmla="*/ 213908 h 4615579"/>
                <a:gd name="connsiteX206" fmla="*/ 1115204 w 5167487"/>
                <a:gd name="connsiteY206" fmla="*/ 269497 h 4615579"/>
                <a:gd name="connsiteX207" fmla="*/ 1114619 w 5167487"/>
                <a:gd name="connsiteY207" fmla="*/ 270083 h 4615579"/>
                <a:gd name="connsiteX208" fmla="*/ 993492 w 5167487"/>
                <a:gd name="connsiteY208" fmla="*/ 343227 h 4615579"/>
                <a:gd name="connsiteX209" fmla="*/ 774644 w 5167487"/>
                <a:gd name="connsiteY209" fmla="*/ 390039 h 4615579"/>
                <a:gd name="connsiteX210" fmla="*/ 657614 w 5167487"/>
                <a:gd name="connsiteY210" fmla="*/ 377751 h 4615579"/>
                <a:gd name="connsiteX211" fmla="*/ 657614 w 5167487"/>
                <a:gd name="connsiteY211" fmla="*/ 377751 h 4615579"/>
                <a:gd name="connsiteX212" fmla="*/ 631282 w 5167487"/>
                <a:gd name="connsiteY212" fmla="*/ 377751 h 4615579"/>
                <a:gd name="connsiteX213" fmla="*/ 631282 w 5167487"/>
                <a:gd name="connsiteY213" fmla="*/ 387699 h 4615579"/>
                <a:gd name="connsiteX214" fmla="*/ 631282 w 5167487"/>
                <a:gd name="connsiteY214" fmla="*/ 391209 h 4615579"/>
                <a:gd name="connsiteX215" fmla="*/ 559308 w 5167487"/>
                <a:gd name="connsiteY215" fmla="*/ 591332 h 4615579"/>
                <a:gd name="connsiteX216" fmla="*/ 511325 w 5167487"/>
                <a:gd name="connsiteY216" fmla="*/ 638144 h 4615579"/>
                <a:gd name="connsiteX217" fmla="*/ 511325 w 5167487"/>
                <a:gd name="connsiteY217" fmla="*/ 656869 h 4615579"/>
                <a:gd name="connsiteX218" fmla="*/ 530050 w 5167487"/>
                <a:gd name="connsiteY218" fmla="*/ 656869 h 4615579"/>
                <a:gd name="connsiteX219" fmla="*/ 652347 w 5167487"/>
                <a:gd name="connsiteY219" fmla="*/ 448555 h 4615579"/>
                <a:gd name="connsiteX220" fmla="*/ 657029 w 5167487"/>
                <a:gd name="connsiteY220" fmla="*/ 405253 h 4615579"/>
                <a:gd name="connsiteX221" fmla="*/ 876461 w 5167487"/>
                <a:gd name="connsiteY221" fmla="*/ 407009 h 4615579"/>
                <a:gd name="connsiteX222" fmla="*/ 1071317 w 5167487"/>
                <a:gd name="connsiteY222" fmla="*/ 332109 h 4615579"/>
                <a:gd name="connsiteX223" fmla="*/ 1139195 w 5167487"/>
                <a:gd name="connsiteY223" fmla="*/ 806083 h 4615579"/>
                <a:gd name="connsiteX224" fmla="*/ 1090042 w 5167487"/>
                <a:gd name="connsiteY224" fmla="*/ 1025516 h 4615579"/>
                <a:gd name="connsiteX225" fmla="*/ 934977 w 5167487"/>
                <a:gd name="connsiteY225" fmla="*/ 1157761 h 4615579"/>
                <a:gd name="connsiteX226" fmla="*/ 705596 w 5167487"/>
                <a:gd name="connsiteY226" fmla="*/ 1116215 h 4615579"/>
                <a:gd name="connsiteX227" fmla="*/ 686871 w 5167487"/>
                <a:gd name="connsiteY227" fmla="*/ 1116215 h 4615579"/>
                <a:gd name="connsiteX228" fmla="*/ 686871 w 5167487"/>
                <a:gd name="connsiteY228" fmla="*/ 1134940 h 4615579"/>
                <a:gd name="connsiteX229" fmla="*/ 908059 w 5167487"/>
                <a:gd name="connsiteY229" fmla="*/ 1191114 h 4615579"/>
                <a:gd name="connsiteX230" fmla="*/ 935562 w 5167487"/>
                <a:gd name="connsiteY230" fmla="*/ 1184678 h 4615579"/>
                <a:gd name="connsiteX231" fmla="*/ 934391 w 5167487"/>
                <a:gd name="connsiteY231" fmla="*/ 1190529 h 4615579"/>
                <a:gd name="connsiteX232" fmla="*/ 932636 w 5167487"/>
                <a:gd name="connsiteY232" fmla="*/ 1202818 h 4615579"/>
                <a:gd name="connsiteX233" fmla="*/ 927369 w 5167487"/>
                <a:gd name="connsiteY233" fmla="*/ 1325115 h 4615579"/>
                <a:gd name="connsiteX234" fmla="*/ 953701 w 5167487"/>
                <a:gd name="connsiteY234" fmla="*/ 1325115 h 4615579"/>
                <a:gd name="connsiteX235" fmla="*/ 954287 w 5167487"/>
                <a:gd name="connsiteY235" fmla="*/ 1244949 h 4615579"/>
                <a:gd name="connsiteX236" fmla="*/ 964234 w 5167487"/>
                <a:gd name="connsiteY236" fmla="*/ 1362564 h 4615579"/>
                <a:gd name="connsiteX237" fmla="*/ 915666 w 5167487"/>
                <a:gd name="connsiteY237" fmla="*/ 1404110 h 4615579"/>
                <a:gd name="connsiteX238" fmla="*/ 841352 w 5167487"/>
                <a:gd name="connsiteY238" fmla="*/ 1414058 h 4615579"/>
                <a:gd name="connsiteX239" fmla="*/ 688042 w 5167487"/>
                <a:gd name="connsiteY239" fmla="*/ 1394748 h 4615579"/>
                <a:gd name="connsiteX240" fmla="*/ 559893 w 5167487"/>
                <a:gd name="connsiteY240" fmla="*/ 1328040 h 4615579"/>
                <a:gd name="connsiteX241" fmla="*/ 500207 w 5167487"/>
                <a:gd name="connsiteY241" fmla="*/ 1197551 h 4615579"/>
                <a:gd name="connsiteX242" fmla="*/ 500207 w 5167487"/>
                <a:gd name="connsiteY242" fmla="*/ 1194625 h 4615579"/>
                <a:gd name="connsiteX243" fmla="*/ 500207 w 5167487"/>
                <a:gd name="connsiteY243" fmla="*/ 1191700 h 4615579"/>
                <a:gd name="connsiteX244" fmla="*/ 493771 w 5167487"/>
                <a:gd name="connsiteY244" fmla="*/ 1075839 h 4615579"/>
                <a:gd name="connsiteX245" fmla="*/ 487334 w 5167487"/>
                <a:gd name="connsiteY245" fmla="*/ 924870 h 4615579"/>
                <a:gd name="connsiteX246" fmla="*/ 483823 w 5167487"/>
                <a:gd name="connsiteY246" fmla="*/ 867525 h 4615579"/>
                <a:gd name="connsiteX247" fmla="*/ 467439 w 5167487"/>
                <a:gd name="connsiteY247" fmla="*/ 854651 h 4615579"/>
                <a:gd name="connsiteX248" fmla="*/ 394880 w 5167487"/>
                <a:gd name="connsiteY248" fmla="*/ 800817 h 4615579"/>
                <a:gd name="connsiteX249" fmla="*/ 544094 w 5167487"/>
                <a:gd name="connsiteY249" fmla="*/ 3085842 h 4615579"/>
                <a:gd name="connsiteX250" fmla="*/ 1115789 w 5167487"/>
                <a:gd name="connsiteY250" fmla="*/ 2914392 h 4615579"/>
                <a:gd name="connsiteX251" fmla="*/ 1182497 w 5167487"/>
                <a:gd name="connsiteY251" fmla="*/ 2874601 h 4615579"/>
                <a:gd name="connsiteX252" fmla="*/ 1182497 w 5167487"/>
                <a:gd name="connsiteY252" fmla="*/ 2851780 h 4615579"/>
                <a:gd name="connsiteX253" fmla="*/ 1051422 w 5167487"/>
                <a:gd name="connsiteY253" fmla="*/ 2740601 h 4615579"/>
                <a:gd name="connsiteX254" fmla="*/ 992907 w 5167487"/>
                <a:gd name="connsiteY254" fmla="*/ 2601920 h 4615579"/>
                <a:gd name="connsiteX255" fmla="*/ 1015728 w 5167487"/>
                <a:gd name="connsiteY255" fmla="*/ 2596068 h 4615579"/>
                <a:gd name="connsiteX256" fmla="*/ 1026846 w 5167487"/>
                <a:gd name="connsiteY256" fmla="*/ 2614793 h 4615579"/>
                <a:gd name="connsiteX257" fmla="*/ 1044985 w 5167487"/>
                <a:gd name="connsiteY257" fmla="*/ 2619474 h 4615579"/>
                <a:gd name="connsiteX258" fmla="*/ 1049667 w 5167487"/>
                <a:gd name="connsiteY258" fmla="*/ 2601335 h 4615579"/>
                <a:gd name="connsiteX259" fmla="*/ 1033868 w 5167487"/>
                <a:gd name="connsiteY259" fmla="*/ 2489570 h 4615579"/>
                <a:gd name="connsiteX260" fmla="*/ 1022750 w 5167487"/>
                <a:gd name="connsiteY260" fmla="*/ 2364932 h 4615579"/>
                <a:gd name="connsiteX261" fmla="*/ 999928 w 5167487"/>
                <a:gd name="connsiteY261" fmla="*/ 2378391 h 4615579"/>
                <a:gd name="connsiteX262" fmla="*/ 1006365 w 5167487"/>
                <a:gd name="connsiteY262" fmla="*/ 2498933 h 4615579"/>
                <a:gd name="connsiteX263" fmla="*/ 1007536 w 5167487"/>
                <a:gd name="connsiteY263" fmla="*/ 2570907 h 4615579"/>
                <a:gd name="connsiteX264" fmla="*/ 757090 w 5167487"/>
                <a:gd name="connsiteY264" fmla="*/ 2603090 h 4615579"/>
                <a:gd name="connsiteX265" fmla="*/ 578033 w 5167487"/>
                <a:gd name="connsiteY265" fmla="*/ 2588461 h 4615579"/>
                <a:gd name="connsiteX266" fmla="*/ 555212 w 5167487"/>
                <a:gd name="connsiteY266" fmla="*/ 2584365 h 4615579"/>
                <a:gd name="connsiteX267" fmla="*/ 554042 w 5167487"/>
                <a:gd name="connsiteY267" fmla="*/ 2583195 h 4615579"/>
                <a:gd name="connsiteX268" fmla="*/ 542339 w 5167487"/>
                <a:gd name="connsiteY268" fmla="*/ 2438662 h 4615579"/>
                <a:gd name="connsiteX269" fmla="*/ 522443 w 5167487"/>
                <a:gd name="connsiteY269" fmla="*/ 2189972 h 4615579"/>
                <a:gd name="connsiteX270" fmla="*/ 519518 w 5167487"/>
                <a:gd name="connsiteY270" fmla="*/ 2152522 h 4615579"/>
                <a:gd name="connsiteX271" fmla="*/ 1002269 w 5167487"/>
                <a:gd name="connsiteY271" fmla="*/ 2288277 h 4615579"/>
                <a:gd name="connsiteX272" fmla="*/ 1131588 w 5167487"/>
                <a:gd name="connsiteY272" fmla="*/ 2314024 h 4615579"/>
                <a:gd name="connsiteX273" fmla="*/ 1194785 w 5167487"/>
                <a:gd name="connsiteY273" fmla="*/ 2325142 h 4615579"/>
                <a:gd name="connsiteX274" fmla="*/ 1225798 w 5167487"/>
                <a:gd name="connsiteY274" fmla="*/ 2328068 h 4615579"/>
                <a:gd name="connsiteX275" fmla="*/ 1249204 w 5167487"/>
                <a:gd name="connsiteY275" fmla="*/ 2326897 h 4615579"/>
                <a:gd name="connsiteX276" fmla="*/ 1281973 w 5167487"/>
                <a:gd name="connsiteY276" fmla="*/ 2310513 h 4615579"/>
                <a:gd name="connsiteX277" fmla="*/ 1471563 w 5167487"/>
                <a:gd name="connsiteY277" fmla="*/ 2214548 h 4615579"/>
                <a:gd name="connsiteX278" fmla="*/ 1703868 w 5167487"/>
                <a:gd name="connsiteY278" fmla="*/ 2096932 h 4615579"/>
                <a:gd name="connsiteX279" fmla="*/ 1791641 w 5167487"/>
                <a:gd name="connsiteY279" fmla="*/ 2052461 h 4615579"/>
                <a:gd name="connsiteX280" fmla="*/ 1816803 w 5167487"/>
                <a:gd name="connsiteY280" fmla="*/ 2040172 h 4615579"/>
                <a:gd name="connsiteX281" fmla="*/ 1812122 w 5167487"/>
                <a:gd name="connsiteY281" fmla="*/ 2162469 h 4615579"/>
                <a:gd name="connsiteX282" fmla="*/ 1803344 w 5167487"/>
                <a:gd name="connsiteY282" fmla="*/ 2390679 h 4615579"/>
                <a:gd name="connsiteX283" fmla="*/ 1801589 w 5167487"/>
                <a:gd name="connsiteY283" fmla="*/ 2434566 h 4615579"/>
                <a:gd name="connsiteX284" fmla="*/ 1714986 w 5167487"/>
                <a:gd name="connsiteY284" fmla="*/ 2476112 h 4615579"/>
                <a:gd name="connsiteX285" fmla="*/ 1579231 w 5167487"/>
                <a:gd name="connsiteY285" fmla="*/ 2541064 h 4615579"/>
                <a:gd name="connsiteX286" fmla="*/ 1671685 w 5167487"/>
                <a:gd name="connsiteY286" fmla="*/ 2466749 h 4615579"/>
                <a:gd name="connsiteX287" fmla="*/ 1658226 w 5167487"/>
                <a:gd name="connsiteY287" fmla="*/ 2443928 h 4615579"/>
                <a:gd name="connsiteX288" fmla="*/ 1487361 w 5167487"/>
                <a:gd name="connsiteY288" fmla="*/ 2606016 h 4615579"/>
                <a:gd name="connsiteX289" fmla="*/ 1312401 w 5167487"/>
                <a:gd name="connsiteY289" fmla="*/ 2759326 h 4615579"/>
                <a:gd name="connsiteX290" fmla="*/ 1190103 w 5167487"/>
                <a:gd name="connsiteY290" fmla="*/ 2776296 h 4615579"/>
                <a:gd name="connsiteX291" fmla="*/ 1183082 w 5167487"/>
                <a:gd name="connsiteY291" fmla="*/ 2801457 h 4615579"/>
                <a:gd name="connsiteX292" fmla="*/ 1403684 w 5167487"/>
                <a:gd name="connsiteY292" fmla="*/ 2731824 h 4615579"/>
                <a:gd name="connsiteX293" fmla="*/ 1459859 w 5167487"/>
                <a:gd name="connsiteY293" fmla="*/ 2677405 h 4615579"/>
                <a:gd name="connsiteX294" fmla="*/ 1473903 w 5167487"/>
                <a:gd name="connsiteY294" fmla="*/ 3043711 h 4615579"/>
                <a:gd name="connsiteX295" fmla="*/ 1478584 w 5167487"/>
                <a:gd name="connsiteY295" fmla="*/ 3147283 h 4615579"/>
                <a:gd name="connsiteX296" fmla="*/ 1477999 w 5167487"/>
                <a:gd name="connsiteY296" fmla="*/ 3148453 h 4615579"/>
                <a:gd name="connsiteX297" fmla="*/ 1003439 w 5167487"/>
                <a:gd name="connsiteY297" fmla="*/ 3276017 h 4615579"/>
                <a:gd name="connsiteX298" fmla="*/ 508399 w 5167487"/>
                <a:gd name="connsiteY298" fmla="*/ 3261388 h 4615579"/>
                <a:gd name="connsiteX299" fmla="*/ 242155 w 5167487"/>
                <a:gd name="connsiteY299" fmla="*/ 3189999 h 4615579"/>
                <a:gd name="connsiteX300" fmla="*/ 234548 w 5167487"/>
                <a:gd name="connsiteY300" fmla="*/ 3061851 h 4615579"/>
                <a:gd name="connsiteX301" fmla="*/ 228696 w 5167487"/>
                <a:gd name="connsiteY301" fmla="*/ 2965300 h 4615579"/>
                <a:gd name="connsiteX302" fmla="*/ 544094 w 5167487"/>
                <a:gd name="connsiteY302" fmla="*/ 3085842 h 4615579"/>
                <a:gd name="connsiteX303" fmla="*/ 711448 w 5167487"/>
                <a:gd name="connsiteY303" fmla="*/ 3464436 h 4615579"/>
                <a:gd name="connsiteX304" fmla="*/ 294818 w 5167487"/>
                <a:gd name="connsiteY304" fmla="*/ 3464436 h 4615579"/>
                <a:gd name="connsiteX305" fmla="*/ 259124 w 5167487"/>
                <a:gd name="connsiteY305" fmla="*/ 3464436 h 4615579"/>
                <a:gd name="connsiteX306" fmla="*/ 244495 w 5167487"/>
                <a:gd name="connsiteY306" fmla="*/ 3219257 h 4615579"/>
                <a:gd name="connsiteX307" fmla="*/ 726077 w 5167487"/>
                <a:gd name="connsiteY307" fmla="*/ 3312881 h 4615579"/>
                <a:gd name="connsiteX308" fmla="*/ 1228724 w 5167487"/>
                <a:gd name="connsiteY308" fmla="*/ 3261388 h 4615579"/>
                <a:gd name="connsiteX309" fmla="*/ 1477414 w 5167487"/>
                <a:gd name="connsiteY309" fmla="*/ 3177711 h 4615579"/>
                <a:gd name="connsiteX310" fmla="*/ 1473903 w 5167487"/>
                <a:gd name="connsiteY310" fmla="*/ 3464436 h 4615579"/>
                <a:gd name="connsiteX311" fmla="*/ 1291920 w 5167487"/>
                <a:gd name="connsiteY311" fmla="*/ 3464436 h 4615579"/>
                <a:gd name="connsiteX312" fmla="*/ 711448 w 5167487"/>
                <a:gd name="connsiteY312" fmla="*/ 3464436 h 461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5167487" h="4615579">
                  <a:moveTo>
                    <a:pt x="5155104" y="3464436"/>
                  </a:moveTo>
                  <a:cubicBezTo>
                    <a:pt x="5109462" y="3464436"/>
                    <a:pt x="5064406" y="3464436"/>
                    <a:pt x="5018763" y="3464436"/>
                  </a:cubicBezTo>
                  <a:cubicBezTo>
                    <a:pt x="4895881" y="3464436"/>
                    <a:pt x="4773584" y="3464436"/>
                    <a:pt x="4650702" y="3464436"/>
                  </a:cubicBezTo>
                  <a:cubicBezTo>
                    <a:pt x="4468719" y="3464436"/>
                    <a:pt x="4286736" y="3464436"/>
                    <a:pt x="4105339" y="3464436"/>
                  </a:cubicBezTo>
                  <a:cubicBezTo>
                    <a:pt x="3883565" y="3464436"/>
                    <a:pt x="3661792" y="3464436"/>
                    <a:pt x="3440019" y="3464436"/>
                  </a:cubicBezTo>
                  <a:cubicBezTo>
                    <a:pt x="3263303" y="3464436"/>
                    <a:pt x="3086586" y="3464436"/>
                    <a:pt x="2909870" y="3464436"/>
                  </a:cubicBezTo>
                  <a:cubicBezTo>
                    <a:pt x="2871835" y="3342724"/>
                    <a:pt x="2826778" y="3223353"/>
                    <a:pt x="2775285" y="3106322"/>
                  </a:cubicBezTo>
                  <a:cubicBezTo>
                    <a:pt x="2723206" y="2988121"/>
                    <a:pt x="2664690" y="2873431"/>
                    <a:pt x="2599739" y="2762252"/>
                  </a:cubicBezTo>
                  <a:cubicBezTo>
                    <a:pt x="2591546" y="2748208"/>
                    <a:pt x="2583354" y="2734750"/>
                    <a:pt x="2575162" y="2720706"/>
                  </a:cubicBezTo>
                  <a:cubicBezTo>
                    <a:pt x="2569311" y="2710758"/>
                    <a:pt x="2554097" y="2720121"/>
                    <a:pt x="2559948" y="2729483"/>
                  </a:cubicBezTo>
                  <a:cubicBezTo>
                    <a:pt x="2626070" y="2838907"/>
                    <a:pt x="2685756" y="2951842"/>
                    <a:pt x="2739005" y="3068287"/>
                  </a:cubicBezTo>
                  <a:cubicBezTo>
                    <a:pt x="2792254" y="3184733"/>
                    <a:pt x="2839066" y="3304104"/>
                    <a:pt x="2878857" y="3425816"/>
                  </a:cubicBezTo>
                  <a:cubicBezTo>
                    <a:pt x="2882953" y="3438689"/>
                    <a:pt x="2887049" y="3450978"/>
                    <a:pt x="2891145" y="3463851"/>
                  </a:cubicBezTo>
                  <a:cubicBezTo>
                    <a:pt x="2832045" y="3463851"/>
                    <a:pt x="2772359" y="3463851"/>
                    <a:pt x="2713258" y="3463851"/>
                  </a:cubicBezTo>
                  <a:cubicBezTo>
                    <a:pt x="2466909" y="3463851"/>
                    <a:pt x="2221144" y="3463851"/>
                    <a:pt x="1974795" y="3463851"/>
                  </a:cubicBezTo>
                  <a:cubicBezTo>
                    <a:pt x="1816218" y="3463851"/>
                    <a:pt x="1657641" y="3463851"/>
                    <a:pt x="1499650" y="3463851"/>
                  </a:cubicBezTo>
                  <a:cubicBezTo>
                    <a:pt x="1500820" y="3363790"/>
                    <a:pt x="1501990" y="3264314"/>
                    <a:pt x="1503161" y="3164252"/>
                  </a:cubicBezTo>
                  <a:cubicBezTo>
                    <a:pt x="1504916" y="3161912"/>
                    <a:pt x="1506086" y="3158986"/>
                    <a:pt x="1505501" y="3156646"/>
                  </a:cubicBezTo>
                  <a:cubicBezTo>
                    <a:pt x="1498479" y="3024401"/>
                    <a:pt x="1494969" y="2891571"/>
                    <a:pt x="1489702" y="2758741"/>
                  </a:cubicBezTo>
                  <a:cubicBezTo>
                    <a:pt x="1487947" y="2721876"/>
                    <a:pt x="1486776" y="2685597"/>
                    <a:pt x="1484436" y="2648732"/>
                  </a:cubicBezTo>
                  <a:cubicBezTo>
                    <a:pt x="1501990" y="2628252"/>
                    <a:pt x="1518960" y="2607186"/>
                    <a:pt x="1536514" y="2586706"/>
                  </a:cubicBezTo>
                  <a:cubicBezTo>
                    <a:pt x="1539440" y="2587291"/>
                    <a:pt x="1542366" y="2586706"/>
                    <a:pt x="1544707" y="2584950"/>
                  </a:cubicBezTo>
                  <a:cubicBezTo>
                    <a:pt x="1575720" y="2570322"/>
                    <a:pt x="1606733" y="2555107"/>
                    <a:pt x="1637746" y="2540479"/>
                  </a:cubicBezTo>
                  <a:cubicBezTo>
                    <a:pt x="1686899" y="2517072"/>
                    <a:pt x="1736637" y="2493081"/>
                    <a:pt x="1785790" y="2469675"/>
                  </a:cubicBezTo>
                  <a:cubicBezTo>
                    <a:pt x="1797493" y="2464409"/>
                    <a:pt x="1808611" y="2458557"/>
                    <a:pt x="1820314" y="2453291"/>
                  </a:cubicBezTo>
                  <a:cubicBezTo>
                    <a:pt x="1824410" y="2451535"/>
                    <a:pt x="1826750" y="2446269"/>
                    <a:pt x="1826750" y="2442173"/>
                  </a:cubicBezTo>
                  <a:cubicBezTo>
                    <a:pt x="1828506" y="2394190"/>
                    <a:pt x="1830262" y="2345622"/>
                    <a:pt x="1832602" y="2297640"/>
                  </a:cubicBezTo>
                  <a:cubicBezTo>
                    <a:pt x="1834358" y="2246146"/>
                    <a:pt x="1836698" y="2195238"/>
                    <a:pt x="1838454" y="2143744"/>
                  </a:cubicBezTo>
                  <a:cubicBezTo>
                    <a:pt x="1995860" y="2134382"/>
                    <a:pt x="2153266" y="2123849"/>
                    <a:pt x="2308917" y="2098103"/>
                  </a:cubicBezTo>
                  <a:cubicBezTo>
                    <a:pt x="2452865" y="2074111"/>
                    <a:pt x="2595642" y="2034906"/>
                    <a:pt x="2727887" y="1972294"/>
                  </a:cubicBezTo>
                  <a:cubicBezTo>
                    <a:pt x="2797520" y="1938941"/>
                    <a:pt x="2863643" y="1899150"/>
                    <a:pt x="2924499" y="1851753"/>
                  </a:cubicBezTo>
                  <a:cubicBezTo>
                    <a:pt x="2929180" y="1850583"/>
                    <a:pt x="2932691" y="1847657"/>
                    <a:pt x="2934446" y="1842390"/>
                  </a:cubicBezTo>
                  <a:cubicBezTo>
                    <a:pt x="2934446" y="1842390"/>
                    <a:pt x="2934446" y="1841805"/>
                    <a:pt x="2935032" y="1841805"/>
                  </a:cubicBezTo>
                  <a:cubicBezTo>
                    <a:pt x="2936787" y="1841805"/>
                    <a:pt x="2938542" y="1841220"/>
                    <a:pt x="2940298" y="1840050"/>
                  </a:cubicBezTo>
                  <a:cubicBezTo>
                    <a:pt x="2966045" y="1821325"/>
                    <a:pt x="2993547" y="1806111"/>
                    <a:pt x="3023390" y="1795578"/>
                  </a:cubicBezTo>
                  <a:cubicBezTo>
                    <a:pt x="3054988" y="1811377"/>
                    <a:pt x="3095364" y="1805526"/>
                    <a:pt x="3122281" y="1782120"/>
                  </a:cubicBezTo>
                  <a:cubicBezTo>
                    <a:pt x="3138080" y="1768076"/>
                    <a:pt x="3146857" y="1747595"/>
                    <a:pt x="3159145" y="1730626"/>
                  </a:cubicBezTo>
                  <a:cubicBezTo>
                    <a:pt x="3172019" y="1712486"/>
                    <a:pt x="3187233" y="1695517"/>
                    <a:pt x="3197180" y="1675622"/>
                  </a:cubicBezTo>
                  <a:cubicBezTo>
                    <a:pt x="3208298" y="1652801"/>
                    <a:pt x="3214150" y="1627054"/>
                    <a:pt x="3206543" y="1602477"/>
                  </a:cubicBezTo>
                  <a:cubicBezTo>
                    <a:pt x="3201276" y="1586093"/>
                    <a:pt x="3176115" y="1593115"/>
                    <a:pt x="3181381" y="1609499"/>
                  </a:cubicBezTo>
                  <a:cubicBezTo>
                    <a:pt x="3188988" y="1634076"/>
                    <a:pt x="3178455" y="1658652"/>
                    <a:pt x="3164412" y="1679133"/>
                  </a:cubicBezTo>
                  <a:cubicBezTo>
                    <a:pt x="3156805" y="1690250"/>
                    <a:pt x="3148028" y="1701368"/>
                    <a:pt x="3139835" y="1711901"/>
                  </a:cubicBezTo>
                  <a:cubicBezTo>
                    <a:pt x="3131643" y="1722434"/>
                    <a:pt x="3124621" y="1733552"/>
                    <a:pt x="3117599" y="1745255"/>
                  </a:cubicBezTo>
                  <a:cubicBezTo>
                    <a:pt x="3106481" y="1763395"/>
                    <a:pt x="3090682" y="1775683"/>
                    <a:pt x="3069032" y="1778609"/>
                  </a:cubicBezTo>
                  <a:cubicBezTo>
                    <a:pt x="3059084" y="1779779"/>
                    <a:pt x="3049136" y="1778609"/>
                    <a:pt x="3039189" y="1775098"/>
                  </a:cubicBezTo>
                  <a:cubicBezTo>
                    <a:pt x="3033923" y="1773342"/>
                    <a:pt x="3029241" y="1768661"/>
                    <a:pt x="3023975" y="1768661"/>
                  </a:cubicBezTo>
                  <a:cubicBezTo>
                    <a:pt x="3017538" y="1768661"/>
                    <a:pt x="3009931" y="1772757"/>
                    <a:pt x="3003495" y="1775098"/>
                  </a:cubicBezTo>
                  <a:cubicBezTo>
                    <a:pt x="2978918" y="1784460"/>
                    <a:pt x="2956097" y="1797333"/>
                    <a:pt x="2934446" y="1811962"/>
                  </a:cubicBezTo>
                  <a:cubicBezTo>
                    <a:pt x="2932106" y="1736478"/>
                    <a:pt x="2905189" y="1662163"/>
                    <a:pt x="2858962" y="1602477"/>
                  </a:cubicBezTo>
                  <a:cubicBezTo>
                    <a:pt x="2877687" y="1596041"/>
                    <a:pt x="2893486" y="1581997"/>
                    <a:pt x="2906359" y="1566783"/>
                  </a:cubicBezTo>
                  <a:cubicBezTo>
                    <a:pt x="2922158" y="1548058"/>
                    <a:pt x="2935032" y="1525237"/>
                    <a:pt x="2955512" y="1510608"/>
                  </a:cubicBezTo>
                  <a:cubicBezTo>
                    <a:pt x="2997058" y="1480765"/>
                    <a:pt x="3052062" y="1488372"/>
                    <a:pt x="3098289" y="1500075"/>
                  </a:cubicBezTo>
                  <a:cubicBezTo>
                    <a:pt x="3129888" y="1508268"/>
                    <a:pt x="3161486" y="1518800"/>
                    <a:pt x="3193669" y="1524067"/>
                  </a:cubicBezTo>
                  <a:cubicBezTo>
                    <a:pt x="3200691" y="1525237"/>
                    <a:pt x="3207713" y="1522311"/>
                    <a:pt x="3210054" y="1514704"/>
                  </a:cubicBezTo>
                  <a:cubicBezTo>
                    <a:pt x="3211809" y="1508268"/>
                    <a:pt x="3207713" y="1499490"/>
                    <a:pt x="3200691" y="1498320"/>
                  </a:cubicBezTo>
                  <a:cubicBezTo>
                    <a:pt x="3143931" y="1488958"/>
                    <a:pt x="3090682" y="1463796"/>
                    <a:pt x="3032752" y="1463211"/>
                  </a:cubicBezTo>
                  <a:cubicBezTo>
                    <a:pt x="3007005" y="1462626"/>
                    <a:pt x="2981259" y="1467307"/>
                    <a:pt x="2957853" y="1478425"/>
                  </a:cubicBezTo>
                  <a:cubicBezTo>
                    <a:pt x="2933276" y="1490128"/>
                    <a:pt x="2916892" y="1510608"/>
                    <a:pt x="2900507" y="1531674"/>
                  </a:cubicBezTo>
                  <a:cubicBezTo>
                    <a:pt x="2884708" y="1552154"/>
                    <a:pt x="2867154" y="1574975"/>
                    <a:pt x="2840237" y="1579657"/>
                  </a:cubicBezTo>
                  <a:cubicBezTo>
                    <a:pt x="2840237" y="1579071"/>
                    <a:pt x="2839652" y="1579071"/>
                    <a:pt x="2839652" y="1578486"/>
                  </a:cubicBezTo>
                  <a:cubicBezTo>
                    <a:pt x="2827948" y="1566198"/>
                    <a:pt x="2809808" y="1584338"/>
                    <a:pt x="2820927" y="1597211"/>
                  </a:cubicBezTo>
                  <a:cubicBezTo>
                    <a:pt x="2878857" y="1660408"/>
                    <a:pt x="2909870" y="1745255"/>
                    <a:pt x="2908115" y="1830687"/>
                  </a:cubicBezTo>
                  <a:cubicBezTo>
                    <a:pt x="2799276" y="1915534"/>
                    <a:pt x="2672297" y="1975220"/>
                    <a:pt x="2540638" y="2016766"/>
                  </a:cubicBezTo>
                  <a:cubicBezTo>
                    <a:pt x="2396105" y="2061823"/>
                    <a:pt x="2246306" y="2084644"/>
                    <a:pt x="2095921" y="2098688"/>
                  </a:cubicBezTo>
                  <a:cubicBezTo>
                    <a:pt x="2010489" y="2106880"/>
                    <a:pt x="1924471" y="2112146"/>
                    <a:pt x="1839039" y="2117413"/>
                  </a:cubicBezTo>
                  <a:cubicBezTo>
                    <a:pt x="1839624" y="2101028"/>
                    <a:pt x="1840209" y="2085229"/>
                    <a:pt x="1840794" y="2068845"/>
                  </a:cubicBezTo>
                  <a:cubicBezTo>
                    <a:pt x="1841379" y="2051290"/>
                    <a:pt x="1841965" y="2033736"/>
                    <a:pt x="1843135" y="2016181"/>
                  </a:cubicBezTo>
                  <a:cubicBezTo>
                    <a:pt x="1843720" y="2005648"/>
                    <a:pt x="1832017" y="2000382"/>
                    <a:pt x="1823240" y="2005063"/>
                  </a:cubicBezTo>
                  <a:cubicBezTo>
                    <a:pt x="1803930" y="2015011"/>
                    <a:pt x="1784620" y="2024958"/>
                    <a:pt x="1764724" y="2034906"/>
                  </a:cubicBezTo>
                  <a:cubicBezTo>
                    <a:pt x="1717912" y="2058897"/>
                    <a:pt x="1671100" y="2082303"/>
                    <a:pt x="1623702" y="2106295"/>
                  </a:cubicBezTo>
                  <a:cubicBezTo>
                    <a:pt x="1566942" y="2134967"/>
                    <a:pt x="1510768" y="2163640"/>
                    <a:pt x="1454008" y="2192312"/>
                  </a:cubicBezTo>
                  <a:cubicBezTo>
                    <a:pt x="1404855" y="2216889"/>
                    <a:pt x="1356287" y="2242050"/>
                    <a:pt x="1307134" y="2266627"/>
                  </a:cubicBezTo>
                  <a:cubicBezTo>
                    <a:pt x="1290750" y="2274819"/>
                    <a:pt x="1274951" y="2283011"/>
                    <a:pt x="1258566" y="2291203"/>
                  </a:cubicBezTo>
                  <a:cubicBezTo>
                    <a:pt x="1251545" y="2294714"/>
                    <a:pt x="1244523" y="2297640"/>
                    <a:pt x="1238086" y="2301736"/>
                  </a:cubicBezTo>
                  <a:cubicBezTo>
                    <a:pt x="1226968" y="2301151"/>
                    <a:pt x="1216435" y="2301736"/>
                    <a:pt x="1205317" y="2299981"/>
                  </a:cubicBezTo>
                  <a:cubicBezTo>
                    <a:pt x="1193029" y="2298225"/>
                    <a:pt x="1180741" y="2295884"/>
                    <a:pt x="1169038" y="2293544"/>
                  </a:cubicBezTo>
                  <a:cubicBezTo>
                    <a:pt x="1144462" y="2289448"/>
                    <a:pt x="1120470" y="2284767"/>
                    <a:pt x="1095894" y="2280085"/>
                  </a:cubicBezTo>
                  <a:cubicBezTo>
                    <a:pt x="1047911" y="2270723"/>
                    <a:pt x="999928" y="2260775"/>
                    <a:pt x="951946" y="2249657"/>
                  </a:cubicBezTo>
                  <a:cubicBezTo>
                    <a:pt x="855396" y="2227421"/>
                    <a:pt x="760016" y="2201675"/>
                    <a:pt x="665221" y="2172417"/>
                  </a:cubicBezTo>
                  <a:cubicBezTo>
                    <a:pt x="611972" y="2156033"/>
                    <a:pt x="559308" y="2138478"/>
                    <a:pt x="507229" y="2120338"/>
                  </a:cubicBezTo>
                  <a:cubicBezTo>
                    <a:pt x="499622" y="2117413"/>
                    <a:pt x="489675" y="2125019"/>
                    <a:pt x="490845" y="2133212"/>
                  </a:cubicBezTo>
                  <a:cubicBezTo>
                    <a:pt x="494941" y="2185291"/>
                    <a:pt x="499037" y="2237369"/>
                    <a:pt x="503133" y="2289448"/>
                  </a:cubicBezTo>
                  <a:cubicBezTo>
                    <a:pt x="509570" y="2372540"/>
                    <a:pt x="516007" y="2455631"/>
                    <a:pt x="523028" y="2538138"/>
                  </a:cubicBezTo>
                  <a:cubicBezTo>
                    <a:pt x="523614" y="2548671"/>
                    <a:pt x="524784" y="2559789"/>
                    <a:pt x="525369" y="2570322"/>
                  </a:cubicBezTo>
                  <a:cubicBezTo>
                    <a:pt x="490845" y="2553937"/>
                    <a:pt x="460417" y="2528775"/>
                    <a:pt x="437596" y="2497762"/>
                  </a:cubicBezTo>
                  <a:cubicBezTo>
                    <a:pt x="433500" y="2491911"/>
                    <a:pt x="425893" y="2488985"/>
                    <a:pt x="419456" y="2493081"/>
                  </a:cubicBezTo>
                  <a:cubicBezTo>
                    <a:pt x="413605" y="2496592"/>
                    <a:pt x="410679" y="2505369"/>
                    <a:pt x="414775" y="2511221"/>
                  </a:cubicBezTo>
                  <a:cubicBezTo>
                    <a:pt x="444033" y="2551012"/>
                    <a:pt x="483238" y="2582025"/>
                    <a:pt x="528880" y="2600750"/>
                  </a:cubicBezTo>
                  <a:cubicBezTo>
                    <a:pt x="530635" y="2604260"/>
                    <a:pt x="532976" y="2606601"/>
                    <a:pt x="537072" y="2607186"/>
                  </a:cubicBezTo>
                  <a:cubicBezTo>
                    <a:pt x="569841" y="2614793"/>
                    <a:pt x="603780" y="2618889"/>
                    <a:pt x="637133" y="2622400"/>
                  </a:cubicBezTo>
                  <a:cubicBezTo>
                    <a:pt x="713788" y="2630592"/>
                    <a:pt x="791029" y="2631177"/>
                    <a:pt x="867684" y="2622985"/>
                  </a:cubicBezTo>
                  <a:cubicBezTo>
                    <a:pt x="900452" y="2619474"/>
                    <a:pt x="933221" y="2614208"/>
                    <a:pt x="965404" y="2607186"/>
                  </a:cubicBezTo>
                  <a:cubicBezTo>
                    <a:pt x="969501" y="2717780"/>
                    <a:pt x="1063710" y="2801457"/>
                    <a:pt x="1150313" y="2861143"/>
                  </a:cubicBezTo>
                  <a:cubicBezTo>
                    <a:pt x="985300" y="2961204"/>
                    <a:pt x="802732" y="3054829"/>
                    <a:pt x="606120" y="3060095"/>
                  </a:cubicBezTo>
                  <a:cubicBezTo>
                    <a:pt x="445788" y="3064191"/>
                    <a:pt x="270827" y="3005091"/>
                    <a:pt x="174862" y="2869920"/>
                  </a:cubicBezTo>
                  <a:cubicBezTo>
                    <a:pt x="116932" y="2787999"/>
                    <a:pt x="97622" y="2687352"/>
                    <a:pt x="83578" y="2589632"/>
                  </a:cubicBezTo>
                  <a:cubicBezTo>
                    <a:pt x="67779" y="2477282"/>
                    <a:pt x="55491" y="2364347"/>
                    <a:pt x="46713" y="2250827"/>
                  </a:cubicBezTo>
                  <a:cubicBezTo>
                    <a:pt x="37936" y="2139063"/>
                    <a:pt x="31499" y="2026129"/>
                    <a:pt x="29159" y="1913779"/>
                  </a:cubicBezTo>
                  <a:cubicBezTo>
                    <a:pt x="27403" y="1811377"/>
                    <a:pt x="30329" y="1706635"/>
                    <a:pt x="63098" y="1608329"/>
                  </a:cubicBezTo>
                  <a:cubicBezTo>
                    <a:pt x="121613" y="1431613"/>
                    <a:pt x="277849" y="1315752"/>
                    <a:pt x="428234" y="1219202"/>
                  </a:cubicBezTo>
                  <a:cubicBezTo>
                    <a:pt x="443448" y="1209254"/>
                    <a:pt x="459247" y="1199307"/>
                    <a:pt x="474461" y="1189944"/>
                  </a:cubicBezTo>
                  <a:cubicBezTo>
                    <a:pt x="474461" y="1191114"/>
                    <a:pt x="474461" y="1192870"/>
                    <a:pt x="475046" y="1194040"/>
                  </a:cubicBezTo>
                  <a:cubicBezTo>
                    <a:pt x="470365" y="1246119"/>
                    <a:pt x="496111" y="1295857"/>
                    <a:pt x="530050" y="1333307"/>
                  </a:cubicBezTo>
                  <a:cubicBezTo>
                    <a:pt x="566915" y="1373682"/>
                    <a:pt x="614898" y="1400014"/>
                    <a:pt x="667561" y="1415228"/>
                  </a:cubicBezTo>
                  <a:cubicBezTo>
                    <a:pt x="721981" y="1431027"/>
                    <a:pt x="781081" y="1436879"/>
                    <a:pt x="837256" y="1439220"/>
                  </a:cubicBezTo>
                  <a:cubicBezTo>
                    <a:pt x="865343" y="1440390"/>
                    <a:pt x="894601" y="1439220"/>
                    <a:pt x="920933" y="1429272"/>
                  </a:cubicBezTo>
                  <a:cubicBezTo>
                    <a:pt x="946094" y="1419910"/>
                    <a:pt x="967160" y="1403525"/>
                    <a:pt x="982374" y="1381875"/>
                  </a:cubicBezTo>
                  <a:cubicBezTo>
                    <a:pt x="1017483" y="1332722"/>
                    <a:pt x="1010461" y="1264259"/>
                    <a:pt x="969501" y="1220957"/>
                  </a:cubicBezTo>
                  <a:cubicBezTo>
                    <a:pt x="965404" y="1216861"/>
                    <a:pt x="961309" y="1216276"/>
                    <a:pt x="957212" y="1217446"/>
                  </a:cubicBezTo>
                  <a:cubicBezTo>
                    <a:pt x="957212" y="1216276"/>
                    <a:pt x="957798" y="1214521"/>
                    <a:pt x="957798" y="1213350"/>
                  </a:cubicBezTo>
                  <a:cubicBezTo>
                    <a:pt x="1077754" y="1246704"/>
                    <a:pt x="1179571" y="1323944"/>
                    <a:pt x="1272025" y="1405281"/>
                  </a:cubicBezTo>
                  <a:cubicBezTo>
                    <a:pt x="1373842" y="1494224"/>
                    <a:pt x="1471563" y="1587848"/>
                    <a:pt x="1591519" y="1652801"/>
                  </a:cubicBezTo>
                  <a:cubicBezTo>
                    <a:pt x="1705039" y="1713657"/>
                    <a:pt x="1829676" y="1751691"/>
                    <a:pt x="1957240" y="1768661"/>
                  </a:cubicBezTo>
                  <a:cubicBezTo>
                    <a:pt x="2090070" y="1786216"/>
                    <a:pt x="2224655" y="1780364"/>
                    <a:pt x="2355729" y="1756373"/>
                  </a:cubicBezTo>
                  <a:cubicBezTo>
                    <a:pt x="2491485" y="1731796"/>
                    <a:pt x="2622559" y="1687325"/>
                    <a:pt x="2747782" y="1630565"/>
                  </a:cubicBezTo>
                  <a:cubicBezTo>
                    <a:pt x="2762996" y="1623543"/>
                    <a:pt x="2778210" y="1616521"/>
                    <a:pt x="2793424" y="1608914"/>
                  </a:cubicBezTo>
                  <a:cubicBezTo>
                    <a:pt x="2808638" y="1601307"/>
                    <a:pt x="2795180" y="1579071"/>
                    <a:pt x="2779966" y="1586093"/>
                  </a:cubicBezTo>
                  <a:cubicBezTo>
                    <a:pt x="2657669" y="1645193"/>
                    <a:pt x="2528935" y="1692006"/>
                    <a:pt x="2396105" y="1721263"/>
                  </a:cubicBezTo>
                  <a:cubicBezTo>
                    <a:pt x="2266201" y="1749351"/>
                    <a:pt x="2131616" y="1759884"/>
                    <a:pt x="1999371" y="1747010"/>
                  </a:cubicBezTo>
                  <a:cubicBezTo>
                    <a:pt x="1872978" y="1734722"/>
                    <a:pt x="1747755" y="1701368"/>
                    <a:pt x="1633650" y="1645193"/>
                  </a:cubicBezTo>
                  <a:cubicBezTo>
                    <a:pt x="1575134" y="1616521"/>
                    <a:pt x="1520715" y="1581412"/>
                    <a:pt x="1469222" y="1541621"/>
                  </a:cubicBezTo>
                  <a:cubicBezTo>
                    <a:pt x="1415388" y="1499490"/>
                    <a:pt x="1365064" y="1453263"/>
                    <a:pt x="1313571" y="1408206"/>
                  </a:cubicBezTo>
                  <a:cubicBezTo>
                    <a:pt x="1217606" y="1323359"/>
                    <a:pt x="1115789" y="1239097"/>
                    <a:pt x="992907" y="1197551"/>
                  </a:cubicBezTo>
                  <a:cubicBezTo>
                    <a:pt x="982374" y="1194040"/>
                    <a:pt x="971841" y="1191114"/>
                    <a:pt x="960723" y="1188189"/>
                  </a:cubicBezTo>
                  <a:cubicBezTo>
                    <a:pt x="961309" y="1184678"/>
                    <a:pt x="961894" y="1181752"/>
                    <a:pt x="962479" y="1178241"/>
                  </a:cubicBezTo>
                  <a:cubicBezTo>
                    <a:pt x="962479" y="1177071"/>
                    <a:pt x="962479" y="1175900"/>
                    <a:pt x="962479" y="1174730"/>
                  </a:cubicBezTo>
                  <a:cubicBezTo>
                    <a:pt x="1013972" y="1154250"/>
                    <a:pt x="1058444" y="1118555"/>
                    <a:pt x="1090042" y="1073499"/>
                  </a:cubicBezTo>
                  <a:cubicBezTo>
                    <a:pt x="1134514" y="1009132"/>
                    <a:pt x="1151483" y="930136"/>
                    <a:pt x="1159676" y="854066"/>
                  </a:cubicBezTo>
                  <a:cubicBezTo>
                    <a:pt x="1169038" y="768633"/>
                    <a:pt x="1168453" y="682031"/>
                    <a:pt x="1158505" y="596013"/>
                  </a:cubicBezTo>
                  <a:cubicBezTo>
                    <a:pt x="1162601" y="594843"/>
                    <a:pt x="1166112" y="592502"/>
                    <a:pt x="1167282" y="586651"/>
                  </a:cubicBezTo>
                  <a:cubicBezTo>
                    <a:pt x="1190103" y="485419"/>
                    <a:pt x="1178986" y="378336"/>
                    <a:pt x="1136855" y="283541"/>
                  </a:cubicBezTo>
                  <a:cubicBezTo>
                    <a:pt x="1156750" y="267157"/>
                    <a:pt x="1175475" y="249017"/>
                    <a:pt x="1193029" y="229707"/>
                  </a:cubicBezTo>
                  <a:cubicBezTo>
                    <a:pt x="1195370" y="227366"/>
                    <a:pt x="1195955" y="225026"/>
                    <a:pt x="1196540" y="222100"/>
                  </a:cubicBezTo>
                  <a:cubicBezTo>
                    <a:pt x="1217021" y="177043"/>
                    <a:pt x="1206488" y="124379"/>
                    <a:pt x="1177815" y="85174"/>
                  </a:cubicBezTo>
                  <a:cubicBezTo>
                    <a:pt x="1145632" y="41288"/>
                    <a:pt x="1094138" y="17881"/>
                    <a:pt x="1041474" y="7934"/>
                  </a:cubicBezTo>
                  <a:cubicBezTo>
                    <a:pt x="936732" y="-11961"/>
                    <a:pt x="824968" y="6764"/>
                    <a:pt x="729002" y="50650"/>
                  </a:cubicBezTo>
                  <a:cubicBezTo>
                    <a:pt x="678094" y="74056"/>
                    <a:pt x="630697" y="105654"/>
                    <a:pt x="589736" y="143689"/>
                  </a:cubicBezTo>
                  <a:cubicBezTo>
                    <a:pt x="558138" y="117943"/>
                    <a:pt x="517177" y="104484"/>
                    <a:pt x="476801" y="106825"/>
                  </a:cubicBezTo>
                  <a:cubicBezTo>
                    <a:pt x="431745" y="109165"/>
                    <a:pt x="389028" y="131401"/>
                    <a:pt x="360356" y="166510"/>
                  </a:cubicBezTo>
                  <a:cubicBezTo>
                    <a:pt x="327587" y="206886"/>
                    <a:pt x="319395" y="257794"/>
                    <a:pt x="321150" y="308703"/>
                  </a:cubicBezTo>
                  <a:cubicBezTo>
                    <a:pt x="322321" y="335620"/>
                    <a:pt x="325832" y="362537"/>
                    <a:pt x="328172" y="389454"/>
                  </a:cubicBezTo>
                  <a:cubicBezTo>
                    <a:pt x="331098" y="418712"/>
                    <a:pt x="334609" y="448555"/>
                    <a:pt x="337535" y="477812"/>
                  </a:cubicBezTo>
                  <a:cubicBezTo>
                    <a:pt x="344556" y="543935"/>
                    <a:pt x="351578" y="610057"/>
                    <a:pt x="358600" y="676179"/>
                  </a:cubicBezTo>
                  <a:cubicBezTo>
                    <a:pt x="359185" y="682031"/>
                    <a:pt x="362696" y="687297"/>
                    <a:pt x="368548" y="689053"/>
                  </a:cubicBezTo>
                  <a:cubicBezTo>
                    <a:pt x="365622" y="697830"/>
                    <a:pt x="363867" y="707192"/>
                    <a:pt x="362696" y="716555"/>
                  </a:cubicBezTo>
                  <a:cubicBezTo>
                    <a:pt x="356845" y="765123"/>
                    <a:pt x="358600" y="825393"/>
                    <a:pt x="398391" y="860503"/>
                  </a:cubicBezTo>
                  <a:cubicBezTo>
                    <a:pt x="414775" y="875131"/>
                    <a:pt x="435840" y="883909"/>
                    <a:pt x="457491" y="883324"/>
                  </a:cubicBezTo>
                  <a:cubicBezTo>
                    <a:pt x="460417" y="917848"/>
                    <a:pt x="461587" y="952957"/>
                    <a:pt x="462758" y="987481"/>
                  </a:cubicBezTo>
                  <a:cubicBezTo>
                    <a:pt x="465098" y="1037804"/>
                    <a:pt x="466854" y="1088127"/>
                    <a:pt x="469194" y="1138451"/>
                  </a:cubicBezTo>
                  <a:cubicBezTo>
                    <a:pt x="469779" y="1146643"/>
                    <a:pt x="469779" y="1154250"/>
                    <a:pt x="470365" y="1162442"/>
                  </a:cubicBezTo>
                  <a:cubicBezTo>
                    <a:pt x="469779" y="1163027"/>
                    <a:pt x="468609" y="1163027"/>
                    <a:pt x="468024" y="1163612"/>
                  </a:cubicBezTo>
                  <a:cubicBezTo>
                    <a:pt x="314129" y="1260162"/>
                    <a:pt x="147360" y="1366661"/>
                    <a:pt x="63683" y="1534600"/>
                  </a:cubicBezTo>
                  <a:cubicBezTo>
                    <a:pt x="16870" y="1628224"/>
                    <a:pt x="2827" y="1733552"/>
                    <a:pt x="486" y="1837124"/>
                  </a:cubicBezTo>
                  <a:cubicBezTo>
                    <a:pt x="-1854" y="1950644"/>
                    <a:pt x="4582" y="2064749"/>
                    <a:pt x="12775" y="2177683"/>
                  </a:cubicBezTo>
                  <a:cubicBezTo>
                    <a:pt x="20381" y="2293544"/>
                    <a:pt x="32085" y="2408819"/>
                    <a:pt x="46713" y="2524094"/>
                  </a:cubicBezTo>
                  <a:cubicBezTo>
                    <a:pt x="60172" y="2629422"/>
                    <a:pt x="71875" y="2738846"/>
                    <a:pt x="120443" y="2834811"/>
                  </a:cubicBezTo>
                  <a:cubicBezTo>
                    <a:pt x="140923" y="2875186"/>
                    <a:pt x="167255" y="2910296"/>
                    <a:pt x="198268" y="2940724"/>
                  </a:cubicBezTo>
                  <a:cubicBezTo>
                    <a:pt x="198268" y="2941894"/>
                    <a:pt x="198268" y="2942479"/>
                    <a:pt x="198268" y="2943649"/>
                  </a:cubicBezTo>
                  <a:cubicBezTo>
                    <a:pt x="207045" y="3081746"/>
                    <a:pt x="214652" y="3220427"/>
                    <a:pt x="222845" y="3359109"/>
                  </a:cubicBezTo>
                  <a:cubicBezTo>
                    <a:pt x="225185" y="3394218"/>
                    <a:pt x="226941" y="3429327"/>
                    <a:pt x="229281" y="3464436"/>
                  </a:cubicBezTo>
                  <a:cubicBezTo>
                    <a:pt x="184224" y="3464436"/>
                    <a:pt x="139168" y="3463851"/>
                    <a:pt x="94696" y="3464436"/>
                  </a:cubicBezTo>
                  <a:cubicBezTo>
                    <a:pt x="91770" y="3464436"/>
                    <a:pt x="88844" y="3464436"/>
                    <a:pt x="85919" y="3464436"/>
                  </a:cubicBezTo>
                  <a:cubicBezTo>
                    <a:pt x="68949" y="3464436"/>
                    <a:pt x="68949" y="3490768"/>
                    <a:pt x="85919" y="3490768"/>
                  </a:cubicBezTo>
                  <a:cubicBezTo>
                    <a:pt x="131561" y="3490768"/>
                    <a:pt x="176618" y="3490768"/>
                    <a:pt x="222259" y="3490768"/>
                  </a:cubicBezTo>
                  <a:cubicBezTo>
                    <a:pt x="345142" y="3490768"/>
                    <a:pt x="467439" y="3490768"/>
                    <a:pt x="590321" y="3490768"/>
                  </a:cubicBezTo>
                  <a:cubicBezTo>
                    <a:pt x="772304" y="3490768"/>
                    <a:pt x="954287" y="3490768"/>
                    <a:pt x="1135684" y="3490768"/>
                  </a:cubicBezTo>
                  <a:cubicBezTo>
                    <a:pt x="1357457" y="3490768"/>
                    <a:pt x="1579231" y="3490768"/>
                    <a:pt x="1801004" y="3490768"/>
                  </a:cubicBezTo>
                  <a:cubicBezTo>
                    <a:pt x="2043257" y="3490768"/>
                    <a:pt x="2285511" y="3490768"/>
                    <a:pt x="2527179" y="3490768"/>
                  </a:cubicBezTo>
                  <a:cubicBezTo>
                    <a:pt x="2650062" y="3490768"/>
                    <a:pt x="2772944" y="3490768"/>
                    <a:pt x="2895826" y="3490768"/>
                  </a:cubicBezTo>
                  <a:cubicBezTo>
                    <a:pt x="2926839" y="3591415"/>
                    <a:pt x="2953171" y="3693231"/>
                    <a:pt x="2974237" y="3796803"/>
                  </a:cubicBezTo>
                  <a:cubicBezTo>
                    <a:pt x="3000569" y="3922026"/>
                    <a:pt x="3019294" y="4049005"/>
                    <a:pt x="3030997" y="4176568"/>
                  </a:cubicBezTo>
                  <a:cubicBezTo>
                    <a:pt x="3042700" y="4303547"/>
                    <a:pt x="3047381" y="4431695"/>
                    <a:pt x="3044455" y="4559259"/>
                  </a:cubicBezTo>
                  <a:cubicBezTo>
                    <a:pt x="3043870" y="4575058"/>
                    <a:pt x="3043870" y="4591442"/>
                    <a:pt x="3043285" y="4607242"/>
                  </a:cubicBezTo>
                  <a:cubicBezTo>
                    <a:pt x="3042700" y="4618359"/>
                    <a:pt x="3060255" y="4618359"/>
                    <a:pt x="3060840" y="4607242"/>
                  </a:cubicBezTo>
                  <a:cubicBezTo>
                    <a:pt x="3065521" y="4478507"/>
                    <a:pt x="3062595" y="4349189"/>
                    <a:pt x="3052647" y="4221040"/>
                  </a:cubicBezTo>
                  <a:cubicBezTo>
                    <a:pt x="3042700" y="4093476"/>
                    <a:pt x="3025145" y="3966498"/>
                    <a:pt x="3001154" y="3840690"/>
                  </a:cubicBezTo>
                  <a:cubicBezTo>
                    <a:pt x="2978333" y="3722489"/>
                    <a:pt x="2949075" y="3606043"/>
                    <a:pt x="2914551" y="3490768"/>
                  </a:cubicBezTo>
                  <a:cubicBezTo>
                    <a:pt x="3031582" y="3490768"/>
                    <a:pt x="3148613" y="3490768"/>
                    <a:pt x="3266228" y="3490768"/>
                  </a:cubicBezTo>
                  <a:cubicBezTo>
                    <a:pt x="3493853" y="3490768"/>
                    <a:pt x="3722063" y="3490768"/>
                    <a:pt x="3949688" y="3490768"/>
                  </a:cubicBezTo>
                  <a:cubicBezTo>
                    <a:pt x="4142789" y="3490768"/>
                    <a:pt x="4336474" y="3490768"/>
                    <a:pt x="4529575" y="3490768"/>
                  </a:cubicBezTo>
                  <a:cubicBezTo>
                    <a:pt x="4668256" y="3490768"/>
                    <a:pt x="4807523" y="3490768"/>
                    <a:pt x="4946204" y="3490768"/>
                  </a:cubicBezTo>
                  <a:cubicBezTo>
                    <a:pt x="5011742" y="3490768"/>
                    <a:pt x="5077864" y="3491938"/>
                    <a:pt x="5143401" y="3490768"/>
                  </a:cubicBezTo>
                  <a:cubicBezTo>
                    <a:pt x="5146327" y="3490768"/>
                    <a:pt x="5149253" y="3490768"/>
                    <a:pt x="5152179" y="3490768"/>
                  </a:cubicBezTo>
                  <a:cubicBezTo>
                    <a:pt x="5172074" y="3490768"/>
                    <a:pt x="5172074" y="3464436"/>
                    <a:pt x="5155104" y="3464436"/>
                  </a:cubicBezTo>
                  <a:close/>
                  <a:moveTo>
                    <a:pt x="1152068" y="533402"/>
                  </a:moveTo>
                  <a:cubicBezTo>
                    <a:pt x="1139780" y="459672"/>
                    <a:pt x="1120470" y="387699"/>
                    <a:pt x="1094723" y="317480"/>
                  </a:cubicBezTo>
                  <a:cubicBezTo>
                    <a:pt x="1102916" y="312214"/>
                    <a:pt x="1110523" y="306362"/>
                    <a:pt x="1118130" y="300511"/>
                  </a:cubicBezTo>
                  <a:cubicBezTo>
                    <a:pt x="1149728" y="373655"/>
                    <a:pt x="1161431" y="454406"/>
                    <a:pt x="1152068" y="533402"/>
                  </a:cubicBezTo>
                  <a:close/>
                  <a:moveTo>
                    <a:pt x="394880" y="800817"/>
                  </a:moveTo>
                  <a:cubicBezTo>
                    <a:pt x="389613" y="780337"/>
                    <a:pt x="389028" y="759271"/>
                    <a:pt x="390199" y="738791"/>
                  </a:cubicBezTo>
                  <a:cubicBezTo>
                    <a:pt x="390784" y="720651"/>
                    <a:pt x="391954" y="699585"/>
                    <a:pt x="403072" y="684371"/>
                  </a:cubicBezTo>
                  <a:cubicBezTo>
                    <a:pt x="411264" y="673253"/>
                    <a:pt x="430574" y="667402"/>
                    <a:pt x="440522" y="679105"/>
                  </a:cubicBezTo>
                  <a:cubicBezTo>
                    <a:pt x="445203" y="684371"/>
                    <a:pt x="454565" y="683786"/>
                    <a:pt x="459247" y="679105"/>
                  </a:cubicBezTo>
                  <a:cubicBezTo>
                    <a:pt x="464513" y="673839"/>
                    <a:pt x="463928" y="666232"/>
                    <a:pt x="459247" y="660380"/>
                  </a:cubicBezTo>
                  <a:cubicBezTo>
                    <a:pt x="444618" y="642825"/>
                    <a:pt x="417701" y="642825"/>
                    <a:pt x="398976" y="653358"/>
                  </a:cubicBezTo>
                  <a:cubicBezTo>
                    <a:pt x="394295" y="656284"/>
                    <a:pt x="389613" y="659795"/>
                    <a:pt x="386102" y="663306"/>
                  </a:cubicBezTo>
                  <a:cubicBezTo>
                    <a:pt x="374985" y="557978"/>
                    <a:pt x="363281" y="452650"/>
                    <a:pt x="352749" y="346738"/>
                  </a:cubicBezTo>
                  <a:cubicBezTo>
                    <a:pt x="348067" y="299926"/>
                    <a:pt x="345142" y="248432"/>
                    <a:pt x="367963" y="205716"/>
                  </a:cubicBezTo>
                  <a:cubicBezTo>
                    <a:pt x="386688" y="170607"/>
                    <a:pt x="420626" y="144860"/>
                    <a:pt x="459832" y="136083"/>
                  </a:cubicBezTo>
                  <a:cubicBezTo>
                    <a:pt x="505474" y="125550"/>
                    <a:pt x="555212" y="141934"/>
                    <a:pt x="587980" y="175288"/>
                  </a:cubicBezTo>
                  <a:cubicBezTo>
                    <a:pt x="597928" y="185235"/>
                    <a:pt x="611972" y="174703"/>
                    <a:pt x="610216" y="163585"/>
                  </a:cubicBezTo>
                  <a:cubicBezTo>
                    <a:pt x="679850" y="99218"/>
                    <a:pt x="767623" y="55331"/>
                    <a:pt x="860662" y="36606"/>
                  </a:cubicBezTo>
                  <a:cubicBezTo>
                    <a:pt x="908645" y="27244"/>
                    <a:pt x="958383" y="24318"/>
                    <a:pt x="1007536" y="29585"/>
                  </a:cubicBezTo>
                  <a:cubicBezTo>
                    <a:pt x="1055518" y="34266"/>
                    <a:pt x="1106427" y="48309"/>
                    <a:pt x="1142121" y="81663"/>
                  </a:cubicBezTo>
                  <a:cubicBezTo>
                    <a:pt x="1176060" y="113261"/>
                    <a:pt x="1196540" y="167096"/>
                    <a:pt x="1175475" y="211567"/>
                  </a:cubicBezTo>
                  <a:cubicBezTo>
                    <a:pt x="1174890" y="212153"/>
                    <a:pt x="1174890" y="213323"/>
                    <a:pt x="1174304" y="213908"/>
                  </a:cubicBezTo>
                  <a:cubicBezTo>
                    <a:pt x="1156165" y="233803"/>
                    <a:pt x="1136269" y="252528"/>
                    <a:pt x="1115204" y="269497"/>
                  </a:cubicBezTo>
                  <a:cubicBezTo>
                    <a:pt x="1115204" y="269497"/>
                    <a:pt x="1114619" y="269497"/>
                    <a:pt x="1114619" y="270083"/>
                  </a:cubicBezTo>
                  <a:cubicBezTo>
                    <a:pt x="1077754" y="299340"/>
                    <a:pt x="1036793" y="323917"/>
                    <a:pt x="993492" y="343227"/>
                  </a:cubicBezTo>
                  <a:cubicBezTo>
                    <a:pt x="925029" y="373655"/>
                    <a:pt x="849544" y="389454"/>
                    <a:pt x="774644" y="390039"/>
                  </a:cubicBezTo>
                  <a:cubicBezTo>
                    <a:pt x="735439" y="390624"/>
                    <a:pt x="696234" y="386528"/>
                    <a:pt x="657614" y="377751"/>
                  </a:cubicBezTo>
                  <a:cubicBezTo>
                    <a:pt x="657614" y="377751"/>
                    <a:pt x="657614" y="377751"/>
                    <a:pt x="657614" y="377751"/>
                  </a:cubicBezTo>
                  <a:cubicBezTo>
                    <a:pt x="657029" y="360781"/>
                    <a:pt x="630697" y="360781"/>
                    <a:pt x="631282" y="377751"/>
                  </a:cubicBezTo>
                  <a:cubicBezTo>
                    <a:pt x="631282" y="381262"/>
                    <a:pt x="631282" y="384188"/>
                    <a:pt x="631282" y="387699"/>
                  </a:cubicBezTo>
                  <a:cubicBezTo>
                    <a:pt x="631282" y="388869"/>
                    <a:pt x="631282" y="390039"/>
                    <a:pt x="631282" y="391209"/>
                  </a:cubicBezTo>
                  <a:cubicBezTo>
                    <a:pt x="631282" y="463183"/>
                    <a:pt x="605535" y="535157"/>
                    <a:pt x="559308" y="591332"/>
                  </a:cubicBezTo>
                  <a:cubicBezTo>
                    <a:pt x="545264" y="608887"/>
                    <a:pt x="528880" y="624101"/>
                    <a:pt x="511325" y="638144"/>
                  </a:cubicBezTo>
                  <a:cubicBezTo>
                    <a:pt x="505474" y="642825"/>
                    <a:pt x="506644" y="652188"/>
                    <a:pt x="511325" y="656869"/>
                  </a:cubicBezTo>
                  <a:cubicBezTo>
                    <a:pt x="516592" y="662136"/>
                    <a:pt x="524199" y="661550"/>
                    <a:pt x="530050" y="656869"/>
                  </a:cubicBezTo>
                  <a:cubicBezTo>
                    <a:pt x="594417" y="605376"/>
                    <a:pt x="638304" y="529306"/>
                    <a:pt x="652347" y="448555"/>
                  </a:cubicBezTo>
                  <a:cubicBezTo>
                    <a:pt x="654688" y="433926"/>
                    <a:pt x="656443" y="419882"/>
                    <a:pt x="657029" y="405253"/>
                  </a:cubicBezTo>
                  <a:cubicBezTo>
                    <a:pt x="729002" y="420467"/>
                    <a:pt x="803902" y="420467"/>
                    <a:pt x="876461" y="407009"/>
                  </a:cubicBezTo>
                  <a:cubicBezTo>
                    <a:pt x="944924" y="394135"/>
                    <a:pt x="1011632" y="368974"/>
                    <a:pt x="1071317" y="332109"/>
                  </a:cubicBezTo>
                  <a:cubicBezTo>
                    <a:pt x="1126322" y="483079"/>
                    <a:pt x="1149728" y="645166"/>
                    <a:pt x="1139195" y="806083"/>
                  </a:cubicBezTo>
                  <a:cubicBezTo>
                    <a:pt x="1134514" y="880398"/>
                    <a:pt x="1123981" y="958223"/>
                    <a:pt x="1090042" y="1025516"/>
                  </a:cubicBezTo>
                  <a:cubicBezTo>
                    <a:pt x="1057859" y="1088127"/>
                    <a:pt x="1002854" y="1136695"/>
                    <a:pt x="934977" y="1157761"/>
                  </a:cubicBezTo>
                  <a:cubicBezTo>
                    <a:pt x="857736" y="1181752"/>
                    <a:pt x="769963" y="1165953"/>
                    <a:pt x="705596" y="1116215"/>
                  </a:cubicBezTo>
                  <a:cubicBezTo>
                    <a:pt x="699745" y="1112119"/>
                    <a:pt x="692723" y="1110948"/>
                    <a:pt x="686871" y="1116215"/>
                  </a:cubicBezTo>
                  <a:cubicBezTo>
                    <a:pt x="682190" y="1120896"/>
                    <a:pt x="681020" y="1130258"/>
                    <a:pt x="686871" y="1134940"/>
                  </a:cubicBezTo>
                  <a:cubicBezTo>
                    <a:pt x="749483" y="1183508"/>
                    <a:pt x="829649" y="1204573"/>
                    <a:pt x="908059" y="1191114"/>
                  </a:cubicBezTo>
                  <a:cubicBezTo>
                    <a:pt x="917422" y="1189359"/>
                    <a:pt x="926199" y="1187603"/>
                    <a:pt x="935562" y="1184678"/>
                  </a:cubicBezTo>
                  <a:cubicBezTo>
                    <a:pt x="934977" y="1186433"/>
                    <a:pt x="934977" y="1188774"/>
                    <a:pt x="934391" y="1190529"/>
                  </a:cubicBezTo>
                  <a:cubicBezTo>
                    <a:pt x="932051" y="1194040"/>
                    <a:pt x="931466" y="1198721"/>
                    <a:pt x="932636" y="1202818"/>
                  </a:cubicBezTo>
                  <a:cubicBezTo>
                    <a:pt x="926784" y="1243193"/>
                    <a:pt x="925029" y="1284154"/>
                    <a:pt x="927369" y="1325115"/>
                  </a:cubicBezTo>
                  <a:cubicBezTo>
                    <a:pt x="928540" y="1342084"/>
                    <a:pt x="954872" y="1342084"/>
                    <a:pt x="953701" y="1325115"/>
                  </a:cubicBezTo>
                  <a:cubicBezTo>
                    <a:pt x="951946" y="1298197"/>
                    <a:pt x="951946" y="1271866"/>
                    <a:pt x="954287" y="1244949"/>
                  </a:cubicBezTo>
                  <a:cubicBezTo>
                    <a:pt x="981789" y="1277717"/>
                    <a:pt x="986470" y="1325700"/>
                    <a:pt x="964234" y="1362564"/>
                  </a:cubicBezTo>
                  <a:cubicBezTo>
                    <a:pt x="953116" y="1381289"/>
                    <a:pt x="936147" y="1395918"/>
                    <a:pt x="915666" y="1404110"/>
                  </a:cubicBezTo>
                  <a:cubicBezTo>
                    <a:pt x="892260" y="1413473"/>
                    <a:pt x="866514" y="1415228"/>
                    <a:pt x="841352" y="1414058"/>
                  </a:cubicBezTo>
                  <a:cubicBezTo>
                    <a:pt x="790444" y="1412302"/>
                    <a:pt x="737780" y="1407036"/>
                    <a:pt x="688042" y="1394748"/>
                  </a:cubicBezTo>
                  <a:cubicBezTo>
                    <a:pt x="640644" y="1383045"/>
                    <a:pt x="595588" y="1362564"/>
                    <a:pt x="559893" y="1328040"/>
                  </a:cubicBezTo>
                  <a:cubicBezTo>
                    <a:pt x="524784" y="1294101"/>
                    <a:pt x="497282" y="1247874"/>
                    <a:pt x="500207" y="1197551"/>
                  </a:cubicBezTo>
                  <a:cubicBezTo>
                    <a:pt x="500207" y="1196381"/>
                    <a:pt x="500207" y="1195796"/>
                    <a:pt x="500207" y="1194625"/>
                  </a:cubicBezTo>
                  <a:cubicBezTo>
                    <a:pt x="500207" y="1193455"/>
                    <a:pt x="500207" y="1192285"/>
                    <a:pt x="500207" y="1191700"/>
                  </a:cubicBezTo>
                  <a:cubicBezTo>
                    <a:pt x="496696" y="1153079"/>
                    <a:pt x="495526" y="1114459"/>
                    <a:pt x="493771" y="1075839"/>
                  </a:cubicBezTo>
                  <a:cubicBezTo>
                    <a:pt x="491430" y="1025516"/>
                    <a:pt x="489675" y="975193"/>
                    <a:pt x="487334" y="924870"/>
                  </a:cubicBezTo>
                  <a:cubicBezTo>
                    <a:pt x="486164" y="905560"/>
                    <a:pt x="485579" y="886249"/>
                    <a:pt x="483823" y="867525"/>
                  </a:cubicBezTo>
                  <a:cubicBezTo>
                    <a:pt x="483238" y="859332"/>
                    <a:pt x="476216" y="852311"/>
                    <a:pt x="467439" y="854651"/>
                  </a:cubicBezTo>
                  <a:cubicBezTo>
                    <a:pt x="432330" y="865184"/>
                    <a:pt x="403072" y="831830"/>
                    <a:pt x="394880" y="800817"/>
                  </a:cubicBezTo>
                  <a:close/>
                  <a:moveTo>
                    <a:pt x="544094" y="3085842"/>
                  </a:moveTo>
                  <a:cubicBezTo>
                    <a:pt x="747727" y="3101056"/>
                    <a:pt x="943754" y="3013868"/>
                    <a:pt x="1115789" y="2914392"/>
                  </a:cubicBezTo>
                  <a:cubicBezTo>
                    <a:pt x="1138025" y="2901518"/>
                    <a:pt x="1160261" y="2888060"/>
                    <a:pt x="1182497" y="2874601"/>
                  </a:cubicBezTo>
                  <a:cubicBezTo>
                    <a:pt x="1191274" y="2869335"/>
                    <a:pt x="1190689" y="2857632"/>
                    <a:pt x="1182497" y="2851780"/>
                  </a:cubicBezTo>
                  <a:cubicBezTo>
                    <a:pt x="1135099" y="2819597"/>
                    <a:pt x="1089457" y="2783903"/>
                    <a:pt x="1051422" y="2740601"/>
                  </a:cubicBezTo>
                  <a:cubicBezTo>
                    <a:pt x="1017483" y="2701981"/>
                    <a:pt x="993492" y="2653413"/>
                    <a:pt x="992907" y="2601920"/>
                  </a:cubicBezTo>
                  <a:cubicBezTo>
                    <a:pt x="1000514" y="2600164"/>
                    <a:pt x="1008121" y="2597824"/>
                    <a:pt x="1015728" y="2596068"/>
                  </a:cubicBezTo>
                  <a:cubicBezTo>
                    <a:pt x="1018653" y="2602505"/>
                    <a:pt x="1022750" y="2608942"/>
                    <a:pt x="1026846" y="2614793"/>
                  </a:cubicBezTo>
                  <a:cubicBezTo>
                    <a:pt x="1030942" y="2620645"/>
                    <a:pt x="1037963" y="2623570"/>
                    <a:pt x="1044985" y="2619474"/>
                  </a:cubicBezTo>
                  <a:cubicBezTo>
                    <a:pt x="1050252" y="2615963"/>
                    <a:pt x="1054348" y="2607186"/>
                    <a:pt x="1049667" y="2601335"/>
                  </a:cubicBezTo>
                  <a:cubicBezTo>
                    <a:pt x="1025090" y="2569736"/>
                    <a:pt x="1029186" y="2527020"/>
                    <a:pt x="1033868" y="2489570"/>
                  </a:cubicBezTo>
                  <a:cubicBezTo>
                    <a:pt x="1039134" y="2447439"/>
                    <a:pt x="1044400" y="2403553"/>
                    <a:pt x="1022750" y="2364932"/>
                  </a:cubicBezTo>
                  <a:cubicBezTo>
                    <a:pt x="1014557" y="2350304"/>
                    <a:pt x="991736" y="2363177"/>
                    <a:pt x="999928" y="2378391"/>
                  </a:cubicBezTo>
                  <a:cubicBezTo>
                    <a:pt x="1019824" y="2415256"/>
                    <a:pt x="1010461" y="2459727"/>
                    <a:pt x="1006365" y="2498933"/>
                  </a:cubicBezTo>
                  <a:cubicBezTo>
                    <a:pt x="1004025" y="2522339"/>
                    <a:pt x="1002854" y="2547500"/>
                    <a:pt x="1007536" y="2570907"/>
                  </a:cubicBezTo>
                  <a:cubicBezTo>
                    <a:pt x="926199" y="2594313"/>
                    <a:pt x="841352" y="2603675"/>
                    <a:pt x="757090" y="2603090"/>
                  </a:cubicBezTo>
                  <a:cubicBezTo>
                    <a:pt x="696819" y="2603090"/>
                    <a:pt x="635963" y="2598409"/>
                    <a:pt x="578033" y="2588461"/>
                  </a:cubicBezTo>
                  <a:cubicBezTo>
                    <a:pt x="570426" y="2587291"/>
                    <a:pt x="562819" y="2586121"/>
                    <a:pt x="555212" y="2584365"/>
                  </a:cubicBezTo>
                  <a:cubicBezTo>
                    <a:pt x="554627" y="2583780"/>
                    <a:pt x="554627" y="2583780"/>
                    <a:pt x="554042" y="2583195"/>
                  </a:cubicBezTo>
                  <a:cubicBezTo>
                    <a:pt x="549945" y="2535212"/>
                    <a:pt x="546434" y="2486645"/>
                    <a:pt x="542339" y="2438662"/>
                  </a:cubicBezTo>
                  <a:cubicBezTo>
                    <a:pt x="535902" y="2355570"/>
                    <a:pt x="529465" y="2272478"/>
                    <a:pt x="522443" y="2189972"/>
                  </a:cubicBezTo>
                  <a:cubicBezTo>
                    <a:pt x="521273" y="2177683"/>
                    <a:pt x="520688" y="2164810"/>
                    <a:pt x="519518" y="2152522"/>
                  </a:cubicBezTo>
                  <a:cubicBezTo>
                    <a:pt x="677509" y="2207526"/>
                    <a:pt x="839011" y="2253168"/>
                    <a:pt x="1002269" y="2288277"/>
                  </a:cubicBezTo>
                  <a:cubicBezTo>
                    <a:pt x="1044985" y="2297640"/>
                    <a:pt x="1088287" y="2306417"/>
                    <a:pt x="1131588" y="2314024"/>
                  </a:cubicBezTo>
                  <a:cubicBezTo>
                    <a:pt x="1152654" y="2318120"/>
                    <a:pt x="1173719" y="2321631"/>
                    <a:pt x="1194785" y="2325142"/>
                  </a:cubicBezTo>
                  <a:cubicBezTo>
                    <a:pt x="1205317" y="2326897"/>
                    <a:pt x="1215265" y="2327483"/>
                    <a:pt x="1225798" y="2328068"/>
                  </a:cubicBezTo>
                  <a:cubicBezTo>
                    <a:pt x="1233405" y="2328068"/>
                    <a:pt x="1242182" y="2329823"/>
                    <a:pt x="1249204" y="2326897"/>
                  </a:cubicBezTo>
                  <a:cubicBezTo>
                    <a:pt x="1260322" y="2321631"/>
                    <a:pt x="1270855" y="2315780"/>
                    <a:pt x="1281973" y="2310513"/>
                  </a:cubicBezTo>
                  <a:cubicBezTo>
                    <a:pt x="1345169" y="2278330"/>
                    <a:pt x="1408366" y="2246732"/>
                    <a:pt x="1471563" y="2214548"/>
                  </a:cubicBezTo>
                  <a:cubicBezTo>
                    <a:pt x="1548802" y="2175343"/>
                    <a:pt x="1626628" y="2136138"/>
                    <a:pt x="1703868" y="2096932"/>
                  </a:cubicBezTo>
                  <a:cubicBezTo>
                    <a:pt x="1733126" y="2082303"/>
                    <a:pt x="1762384" y="2067089"/>
                    <a:pt x="1791641" y="2052461"/>
                  </a:cubicBezTo>
                  <a:cubicBezTo>
                    <a:pt x="1799834" y="2048364"/>
                    <a:pt x="1808611" y="2044268"/>
                    <a:pt x="1816803" y="2040172"/>
                  </a:cubicBezTo>
                  <a:cubicBezTo>
                    <a:pt x="1815047" y="2081133"/>
                    <a:pt x="1813877" y="2121509"/>
                    <a:pt x="1812122" y="2162469"/>
                  </a:cubicBezTo>
                  <a:cubicBezTo>
                    <a:pt x="1809196" y="2238539"/>
                    <a:pt x="1806270" y="2314609"/>
                    <a:pt x="1803344" y="2390679"/>
                  </a:cubicBezTo>
                  <a:cubicBezTo>
                    <a:pt x="1802759" y="2405308"/>
                    <a:pt x="1802174" y="2419937"/>
                    <a:pt x="1801589" y="2434566"/>
                  </a:cubicBezTo>
                  <a:cubicBezTo>
                    <a:pt x="1772917" y="2448610"/>
                    <a:pt x="1743659" y="2462068"/>
                    <a:pt x="1714986" y="2476112"/>
                  </a:cubicBezTo>
                  <a:cubicBezTo>
                    <a:pt x="1669929" y="2497762"/>
                    <a:pt x="1624287" y="2519413"/>
                    <a:pt x="1579231" y="2541064"/>
                  </a:cubicBezTo>
                  <a:cubicBezTo>
                    <a:pt x="1606733" y="2512391"/>
                    <a:pt x="1637161" y="2486645"/>
                    <a:pt x="1671685" y="2466749"/>
                  </a:cubicBezTo>
                  <a:cubicBezTo>
                    <a:pt x="1686314" y="2458557"/>
                    <a:pt x="1673440" y="2435736"/>
                    <a:pt x="1658226" y="2443928"/>
                  </a:cubicBezTo>
                  <a:cubicBezTo>
                    <a:pt x="1588593" y="2483134"/>
                    <a:pt x="1537685" y="2545745"/>
                    <a:pt x="1487361" y="2606016"/>
                  </a:cubicBezTo>
                  <a:cubicBezTo>
                    <a:pt x="1437623" y="2665702"/>
                    <a:pt x="1384960" y="2727143"/>
                    <a:pt x="1312401" y="2759326"/>
                  </a:cubicBezTo>
                  <a:cubicBezTo>
                    <a:pt x="1274366" y="2776296"/>
                    <a:pt x="1231064" y="2784488"/>
                    <a:pt x="1190103" y="2776296"/>
                  </a:cubicBezTo>
                  <a:cubicBezTo>
                    <a:pt x="1173719" y="2772785"/>
                    <a:pt x="1166697" y="2798531"/>
                    <a:pt x="1183082" y="2801457"/>
                  </a:cubicBezTo>
                  <a:cubicBezTo>
                    <a:pt x="1263833" y="2817256"/>
                    <a:pt x="1342829" y="2782732"/>
                    <a:pt x="1403684" y="2731824"/>
                  </a:cubicBezTo>
                  <a:cubicBezTo>
                    <a:pt x="1424165" y="2714855"/>
                    <a:pt x="1442305" y="2696715"/>
                    <a:pt x="1459859" y="2677405"/>
                  </a:cubicBezTo>
                  <a:cubicBezTo>
                    <a:pt x="1465711" y="2799116"/>
                    <a:pt x="1469222" y="2921414"/>
                    <a:pt x="1473903" y="3043711"/>
                  </a:cubicBezTo>
                  <a:cubicBezTo>
                    <a:pt x="1475073" y="3078235"/>
                    <a:pt x="1476829" y="3112759"/>
                    <a:pt x="1478584" y="3147283"/>
                  </a:cubicBezTo>
                  <a:cubicBezTo>
                    <a:pt x="1478584" y="3147868"/>
                    <a:pt x="1477999" y="3148453"/>
                    <a:pt x="1477999" y="3148453"/>
                  </a:cubicBezTo>
                  <a:cubicBezTo>
                    <a:pt x="1327030" y="3213405"/>
                    <a:pt x="1166697" y="3256707"/>
                    <a:pt x="1003439" y="3276017"/>
                  </a:cubicBezTo>
                  <a:cubicBezTo>
                    <a:pt x="839011" y="3295327"/>
                    <a:pt x="671657" y="3291231"/>
                    <a:pt x="508399" y="3261388"/>
                  </a:cubicBezTo>
                  <a:cubicBezTo>
                    <a:pt x="417701" y="3245004"/>
                    <a:pt x="328757" y="3221012"/>
                    <a:pt x="242155" y="3189999"/>
                  </a:cubicBezTo>
                  <a:cubicBezTo>
                    <a:pt x="239814" y="3147283"/>
                    <a:pt x="236888" y="3104567"/>
                    <a:pt x="234548" y="3061851"/>
                  </a:cubicBezTo>
                  <a:cubicBezTo>
                    <a:pt x="232792" y="3029667"/>
                    <a:pt x="230452" y="2997484"/>
                    <a:pt x="228696" y="2965300"/>
                  </a:cubicBezTo>
                  <a:cubicBezTo>
                    <a:pt x="315884" y="3037859"/>
                    <a:pt x="431159" y="3077650"/>
                    <a:pt x="544094" y="3085842"/>
                  </a:cubicBezTo>
                  <a:close/>
                  <a:moveTo>
                    <a:pt x="711448" y="3464436"/>
                  </a:moveTo>
                  <a:cubicBezTo>
                    <a:pt x="572766" y="3464436"/>
                    <a:pt x="433500" y="3464436"/>
                    <a:pt x="294818" y="3464436"/>
                  </a:cubicBezTo>
                  <a:cubicBezTo>
                    <a:pt x="283115" y="3464436"/>
                    <a:pt x="270827" y="3464436"/>
                    <a:pt x="259124" y="3464436"/>
                  </a:cubicBezTo>
                  <a:cubicBezTo>
                    <a:pt x="253858" y="3382515"/>
                    <a:pt x="249177" y="3301178"/>
                    <a:pt x="244495" y="3219257"/>
                  </a:cubicBezTo>
                  <a:cubicBezTo>
                    <a:pt x="398976" y="3274261"/>
                    <a:pt x="562234" y="3305274"/>
                    <a:pt x="726077" y="3312881"/>
                  </a:cubicBezTo>
                  <a:cubicBezTo>
                    <a:pt x="894601" y="3320489"/>
                    <a:pt x="1064881" y="3302934"/>
                    <a:pt x="1228724" y="3261388"/>
                  </a:cubicBezTo>
                  <a:cubicBezTo>
                    <a:pt x="1313571" y="3239737"/>
                    <a:pt x="1396663" y="3211650"/>
                    <a:pt x="1477414" y="3177711"/>
                  </a:cubicBezTo>
                  <a:cubicBezTo>
                    <a:pt x="1476244" y="3273091"/>
                    <a:pt x="1475073" y="3368471"/>
                    <a:pt x="1473903" y="3464436"/>
                  </a:cubicBezTo>
                  <a:cubicBezTo>
                    <a:pt x="1413047" y="3464436"/>
                    <a:pt x="1352776" y="3464436"/>
                    <a:pt x="1291920" y="3464436"/>
                  </a:cubicBezTo>
                  <a:cubicBezTo>
                    <a:pt x="1098234" y="3464436"/>
                    <a:pt x="904549" y="3464436"/>
                    <a:pt x="711448" y="3464436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84FAD33-33D6-3E44-92C2-216CFEDA246B}"/>
              </a:ext>
            </a:extLst>
          </p:cNvPr>
          <p:cNvSpPr txBox="1"/>
          <p:nvPr/>
        </p:nvSpPr>
        <p:spPr>
          <a:xfrm>
            <a:off x="502953" y="1579096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3550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">
            <a:extLst>
              <a:ext uri="{FF2B5EF4-FFF2-40B4-BE49-F238E27FC236}">
                <a16:creationId xmlns:a16="http://schemas.microsoft.com/office/drawing/2014/main" id="{D1262B57-01CC-42D5-95CB-96B510257CAA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778374-15AF-4B15-AE62-07271BB8A72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7D79E63-297C-4E86-B628-0EE008D804EE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87CAA3A-AD45-4CE0-8A91-537D5BDB28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C291EDE-C3CA-4698-B6D9-05ADC9817D2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F15D0E-A27A-46CE-A4A2-98CABF157BD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20953E2-D351-4CCA-84B8-2F2D8B8E4132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DB7A0D-D341-4273-8571-F1785617A786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EC7DB86-139D-470A-8C94-85B36878C7CE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106C166-77BC-4A07-9875-175FACFEDAA8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4099F90-C8A8-4A73-A5A3-76617AC14481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D3ED9F9-6D1C-4739-B1D6-06F2D5F4438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278C0D-C4DB-4AE5-9C1E-5E19D28173F9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CB86F2E-C5C3-457D-8D31-0AF03EB55695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8FBCA73-995C-46F8-9F89-1A21957AD62E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8BEA6CB-2E54-4082-B10A-A8F94BD2A0F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19FF236-7D3C-4891-96FD-CD152D251190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0F00D2-4BA0-4567-AB0B-E3ABE3FBD90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A72C810-3C30-4C0A-BD3D-D16F24249E68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CF7C8C-EC57-4113-9362-1F5519D10CB3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016966-81F5-4A80-A65D-2B82EF78C13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7A61BE5-DDE1-4787-B18E-B710DF64E7FD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6C07AC-1871-4FEF-8E55-240C040B09E3}"/>
              </a:ext>
            </a:extLst>
          </p:cNvPr>
          <p:cNvGrpSpPr/>
          <p:nvPr/>
        </p:nvGrpSpPr>
        <p:grpSpPr>
          <a:xfrm>
            <a:off x="5602220" y="2394099"/>
            <a:ext cx="6589780" cy="4650687"/>
            <a:chOff x="5602220" y="2394099"/>
            <a:chExt cx="6589780" cy="465068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395E53-4EE6-4897-80C1-0D5FC6515148}"/>
                </a:ext>
              </a:extLst>
            </p:cNvPr>
            <p:cNvSpPr/>
            <p:nvPr/>
          </p:nvSpPr>
          <p:spPr>
            <a:xfrm>
              <a:off x="5602220" y="3935808"/>
              <a:ext cx="6589780" cy="3108978"/>
            </a:xfrm>
            <a:custGeom>
              <a:avLst/>
              <a:gdLst>
                <a:gd name="connsiteX0" fmla="*/ 2243991 w 4487982"/>
                <a:gd name="connsiteY0" fmla="*/ 0 h 2117375"/>
                <a:gd name="connsiteX1" fmla="*/ 4483096 w 4487982"/>
                <a:gd name="connsiteY1" fmla="*/ 2020602 h 2117375"/>
                <a:gd name="connsiteX2" fmla="*/ 4487982 w 4487982"/>
                <a:gd name="connsiteY2" fmla="*/ 2117375 h 2117375"/>
                <a:gd name="connsiteX3" fmla="*/ 0 w 4487982"/>
                <a:gd name="connsiteY3" fmla="*/ 2117375 h 2117375"/>
                <a:gd name="connsiteX4" fmla="*/ 4887 w 4487982"/>
                <a:gd name="connsiteY4" fmla="*/ 2020601 h 2117375"/>
                <a:gd name="connsiteX5" fmla="*/ 2243991 w 4487982"/>
                <a:gd name="connsiteY5" fmla="*/ 0 h 211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7982" h="2117375">
                  <a:moveTo>
                    <a:pt x="2243991" y="0"/>
                  </a:moveTo>
                  <a:cubicBezTo>
                    <a:pt x="3409342" y="0"/>
                    <a:pt x="4367836" y="885659"/>
                    <a:pt x="4483096" y="2020602"/>
                  </a:cubicBezTo>
                  <a:lnTo>
                    <a:pt x="4487982" y="2117375"/>
                  </a:lnTo>
                  <a:lnTo>
                    <a:pt x="0" y="2117375"/>
                  </a:lnTo>
                  <a:lnTo>
                    <a:pt x="4887" y="2020601"/>
                  </a:lnTo>
                  <a:cubicBezTo>
                    <a:pt x="120146" y="885659"/>
                    <a:pt x="1078640" y="0"/>
                    <a:pt x="2243991" y="0"/>
                  </a:cubicBezTo>
                  <a:close/>
                </a:path>
              </a:pathLst>
            </a:custGeom>
            <a:solidFill>
              <a:schemeClr val="accent2"/>
            </a:solidFill>
            <a:ln w="590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A11F2C-7B42-476D-8517-E8A31485FB4D}"/>
                </a:ext>
              </a:extLst>
            </p:cNvPr>
            <p:cNvGrpSpPr/>
            <p:nvPr/>
          </p:nvGrpSpPr>
          <p:grpSpPr>
            <a:xfrm flipH="1">
              <a:off x="5760999" y="2394099"/>
              <a:ext cx="6244262" cy="3160533"/>
              <a:chOff x="5947738" y="3096545"/>
              <a:chExt cx="6244262" cy="316053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763E1C-1C69-4C01-BE50-101E30445E77}"/>
                  </a:ext>
                </a:extLst>
              </p:cNvPr>
              <p:cNvSpPr/>
              <p:nvPr/>
            </p:nvSpPr>
            <p:spPr>
              <a:xfrm>
                <a:off x="11241611" y="4121303"/>
                <a:ext cx="755343" cy="1477427"/>
              </a:xfrm>
              <a:custGeom>
                <a:avLst/>
                <a:gdLst>
                  <a:gd name="connsiteX0" fmla="*/ 324310 w 755343"/>
                  <a:gd name="connsiteY0" fmla="*/ 1338492 h 1477427"/>
                  <a:gd name="connsiteX1" fmla="*/ 629373 w 755343"/>
                  <a:gd name="connsiteY1" fmla="*/ 860797 h 1477427"/>
                  <a:gd name="connsiteX2" fmla="*/ 389343 w 755343"/>
                  <a:gd name="connsiteY2" fmla="*/ 804041 h 1477427"/>
                  <a:gd name="connsiteX3" fmla="*/ 60041 w 755343"/>
                  <a:gd name="connsiteY3" fmla="*/ 1301246 h 1477427"/>
                  <a:gd name="connsiteX4" fmla="*/ 68318 w 755343"/>
                  <a:gd name="connsiteY4" fmla="*/ 1088412 h 1477427"/>
                  <a:gd name="connsiteX5" fmla="*/ 17474 w 755343"/>
                  <a:gd name="connsiteY5" fmla="*/ 763248 h 1477427"/>
                  <a:gd name="connsiteX6" fmla="*/ 107337 w 755343"/>
                  <a:gd name="connsiteY6" fmla="*/ 378372 h 1477427"/>
                  <a:gd name="connsiteX7" fmla="*/ 342046 w 755343"/>
                  <a:gd name="connsiteY7" fmla="*/ 162582 h 1477427"/>
                  <a:gd name="connsiteX8" fmla="*/ 638832 w 755343"/>
                  <a:gd name="connsiteY8" fmla="*/ 0 h 1477427"/>
                  <a:gd name="connsiteX9" fmla="*/ 661890 w 755343"/>
                  <a:gd name="connsiteY9" fmla="*/ 102870 h 1477427"/>
                  <a:gd name="connsiteX10" fmla="*/ 755300 w 755343"/>
                  <a:gd name="connsiteY10" fmla="*/ 268999 h 1477427"/>
                  <a:gd name="connsiteX11" fmla="*/ 684946 w 755343"/>
                  <a:gd name="connsiteY11" fmla="*/ 702945 h 1477427"/>
                  <a:gd name="connsiteX12" fmla="*/ 748797 w 755343"/>
                  <a:gd name="connsiteY12" fmla="*/ 1477426 h 1477427"/>
                  <a:gd name="connsiteX13" fmla="*/ 324310 w 755343"/>
                  <a:gd name="connsiteY13" fmla="*/ 1338492 h 147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55343" h="1477427">
                    <a:moveTo>
                      <a:pt x="324310" y="1338492"/>
                    </a:moveTo>
                    <a:cubicBezTo>
                      <a:pt x="324310" y="1338492"/>
                      <a:pt x="522956" y="1204880"/>
                      <a:pt x="629373" y="860797"/>
                    </a:cubicBezTo>
                    <a:cubicBezTo>
                      <a:pt x="629373" y="860797"/>
                      <a:pt x="465609" y="871439"/>
                      <a:pt x="389343" y="804041"/>
                    </a:cubicBezTo>
                    <a:cubicBezTo>
                      <a:pt x="389343" y="804041"/>
                      <a:pt x="352688" y="1103783"/>
                      <a:pt x="60041" y="1301246"/>
                    </a:cubicBezTo>
                    <a:lnTo>
                      <a:pt x="68318" y="1088412"/>
                    </a:lnTo>
                    <a:cubicBezTo>
                      <a:pt x="68318" y="1088412"/>
                      <a:pt x="56494" y="905729"/>
                      <a:pt x="17474" y="763248"/>
                    </a:cubicBezTo>
                    <a:cubicBezTo>
                      <a:pt x="17474" y="763248"/>
                      <a:pt x="-58792" y="538590"/>
                      <a:pt x="107337" y="378372"/>
                    </a:cubicBezTo>
                    <a:cubicBezTo>
                      <a:pt x="273467" y="218747"/>
                      <a:pt x="322537" y="208105"/>
                      <a:pt x="342046" y="162582"/>
                    </a:cubicBezTo>
                    <a:cubicBezTo>
                      <a:pt x="342046" y="162582"/>
                      <a:pt x="528277" y="93411"/>
                      <a:pt x="638832" y="0"/>
                    </a:cubicBezTo>
                    <a:lnTo>
                      <a:pt x="661890" y="102870"/>
                    </a:lnTo>
                    <a:cubicBezTo>
                      <a:pt x="661890" y="102870"/>
                      <a:pt x="757665" y="177362"/>
                      <a:pt x="755300" y="268999"/>
                    </a:cubicBezTo>
                    <a:cubicBezTo>
                      <a:pt x="752935" y="360045"/>
                      <a:pt x="684946" y="702945"/>
                      <a:pt x="684946" y="702945"/>
                    </a:cubicBezTo>
                    <a:cubicBezTo>
                      <a:pt x="684946" y="702945"/>
                      <a:pt x="692632" y="1302429"/>
                      <a:pt x="748797" y="1477426"/>
                    </a:cubicBezTo>
                    <a:cubicBezTo>
                      <a:pt x="748797" y="1478017"/>
                      <a:pt x="550742" y="1333171"/>
                      <a:pt x="324310" y="1338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A701C11-7D53-4EF7-87E6-3CAF46BBA6DD}"/>
                  </a:ext>
                </a:extLst>
              </p:cNvPr>
              <p:cNvSpPr/>
              <p:nvPr/>
            </p:nvSpPr>
            <p:spPr>
              <a:xfrm>
                <a:off x="5963717" y="4160322"/>
                <a:ext cx="1106075" cy="1836879"/>
              </a:xfrm>
              <a:custGeom>
                <a:avLst/>
                <a:gdLst>
                  <a:gd name="connsiteX0" fmla="*/ 98659 w 1106075"/>
                  <a:gd name="connsiteY0" fmla="*/ 1836880 h 1836879"/>
                  <a:gd name="connsiteX1" fmla="*/ 341645 w 1106075"/>
                  <a:gd name="connsiteY1" fmla="*/ 1495162 h 1836879"/>
                  <a:gd name="connsiteX2" fmla="*/ 899744 w 1106075"/>
                  <a:gd name="connsiteY2" fmla="*/ 1252767 h 1836879"/>
                  <a:gd name="connsiteX3" fmla="*/ 526693 w 1106075"/>
                  <a:gd name="connsiteY3" fmla="*/ 898043 h 1836879"/>
                  <a:gd name="connsiteX4" fmla="*/ 838850 w 1106075"/>
                  <a:gd name="connsiteY4" fmla="*/ 755562 h 1836879"/>
                  <a:gd name="connsiteX5" fmla="*/ 844171 w 1106075"/>
                  <a:gd name="connsiteY5" fmla="*/ 790444 h 1836879"/>
                  <a:gd name="connsiteX6" fmla="*/ 861907 w 1106075"/>
                  <a:gd name="connsiteY6" fmla="*/ 810545 h 1836879"/>
                  <a:gd name="connsiteX7" fmla="*/ 919845 w 1106075"/>
                  <a:gd name="connsiteY7" fmla="*/ 610125 h 1836879"/>
                  <a:gd name="connsiteX8" fmla="*/ 1106076 w 1106075"/>
                  <a:gd name="connsiteY8" fmla="*/ 437493 h 1836879"/>
                  <a:gd name="connsiteX9" fmla="*/ 800422 w 1106075"/>
                  <a:gd name="connsiteY9" fmla="*/ 0 h 1836879"/>
                  <a:gd name="connsiteX10" fmla="*/ 741301 w 1106075"/>
                  <a:gd name="connsiteY10" fmla="*/ 211061 h 1836879"/>
                  <a:gd name="connsiteX11" fmla="*/ 435056 w 1106075"/>
                  <a:gd name="connsiteY11" fmla="*/ 0 h 1836879"/>
                  <a:gd name="connsiteX12" fmla="*/ 137679 w 1106075"/>
                  <a:gd name="connsiteY12" fmla="*/ 407933 h 1836879"/>
                  <a:gd name="connsiteX13" fmla="*/ 2883 w 1106075"/>
                  <a:gd name="connsiteY13" fmla="*/ 960711 h 1836879"/>
                  <a:gd name="connsiteX14" fmla="*/ 15299 w 1106075"/>
                  <a:gd name="connsiteY14" fmla="*/ 1475652 h 1836879"/>
                  <a:gd name="connsiteX15" fmla="*/ 98659 w 1106075"/>
                  <a:gd name="connsiteY15" fmla="*/ 1836880 h 1836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6075" h="1836879">
                    <a:moveTo>
                      <a:pt x="98659" y="1836880"/>
                    </a:moveTo>
                    <a:cubicBezTo>
                      <a:pt x="98659" y="1836880"/>
                      <a:pt x="167830" y="1780124"/>
                      <a:pt x="341645" y="1495162"/>
                    </a:cubicBezTo>
                    <a:cubicBezTo>
                      <a:pt x="341645" y="1495162"/>
                      <a:pt x="412590" y="1344404"/>
                      <a:pt x="899744" y="1252767"/>
                    </a:cubicBezTo>
                    <a:cubicBezTo>
                      <a:pt x="899744" y="1252767"/>
                      <a:pt x="560392" y="959529"/>
                      <a:pt x="526693" y="898043"/>
                    </a:cubicBezTo>
                    <a:cubicBezTo>
                      <a:pt x="526693" y="898043"/>
                      <a:pt x="719426" y="862571"/>
                      <a:pt x="838850" y="755562"/>
                    </a:cubicBezTo>
                    <a:lnTo>
                      <a:pt x="844171" y="790444"/>
                    </a:lnTo>
                    <a:lnTo>
                      <a:pt x="861907" y="810545"/>
                    </a:lnTo>
                    <a:cubicBezTo>
                      <a:pt x="861907" y="810545"/>
                      <a:pt x="909204" y="710039"/>
                      <a:pt x="919845" y="610125"/>
                    </a:cubicBezTo>
                    <a:cubicBezTo>
                      <a:pt x="919845" y="610125"/>
                      <a:pt x="1049911" y="588251"/>
                      <a:pt x="1106076" y="437493"/>
                    </a:cubicBezTo>
                    <a:cubicBezTo>
                      <a:pt x="1106076" y="437493"/>
                      <a:pt x="951179" y="116468"/>
                      <a:pt x="800422" y="0"/>
                    </a:cubicBezTo>
                    <a:lnTo>
                      <a:pt x="741301" y="211061"/>
                    </a:lnTo>
                    <a:cubicBezTo>
                      <a:pt x="741301" y="211061"/>
                      <a:pt x="464616" y="156079"/>
                      <a:pt x="435056" y="0"/>
                    </a:cubicBezTo>
                    <a:cubicBezTo>
                      <a:pt x="435056" y="0"/>
                      <a:pt x="247052" y="151349"/>
                      <a:pt x="137679" y="407933"/>
                    </a:cubicBezTo>
                    <a:cubicBezTo>
                      <a:pt x="28305" y="664517"/>
                      <a:pt x="2883" y="960711"/>
                      <a:pt x="2883" y="960711"/>
                    </a:cubicBezTo>
                    <a:cubicBezTo>
                      <a:pt x="2883" y="960711"/>
                      <a:pt x="-8941" y="1327260"/>
                      <a:pt x="15299" y="1475652"/>
                    </a:cubicBezTo>
                    <a:cubicBezTo>
                      <a:pt x="39538" y="1624045"/>
                      <a:pt x="98659" y="1836880"/>
                      <a:pt x="98659" y="1836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A54F32E-CE04-454D-8E65-345E80684411}"/>
                  </a:ext>
                </a:extLst>
              </p:cNvPr>
              <p:cNvSpPr/>
              <p:nvPr/>
            </p:nvSpPr>
            <p:spPr>
              <a:xfrm>
                <a:off x="11421075" y="3332164"/>
                <a:ext cx="750241" cy="1408131"/>
              </a:xfrm>
              <a:custGeom>
                <a:avLst/>
                <a:gdLst>
                  <a:gd name="connsiteX0" fmla="*/ 271955 w 750241"/>
                  <a:gd name="connsiteY0" fmla="*/ 511862 h 1408131"/>
                  <a:gd name="connsiteX1" fmla="*/ 447544 w 750241"/>
                  <a:gd name="connsiteY1" fmla="*/ 622418 h 1408131"/>
                  <a:gd name="connsiteX2" fmla="*/ 458185 w 750241"/>
                  <a:gd name="connsiteY2" fmla="*/ 570392 h 1408131"/>
                  <a:gd name="connsiteX3" fmla="*/ 536225 w 750241"/>
                  <a:gd name="connsiteY3" fmla="*/ 521913 h 1408131"/>
                  <a:gd name="connsiteX4" fmla="*/ 492475 w 750241"/>
                  <a:gd name="connsiteY4" fmla="*/ 746571 h 1408131"/>
                  <a:gd name="connsiteX5" fmla="*/ 551596 w 750241"/>
                  <a:gd name="connsiteY5" fmla="*/ 965318 h 1408131"/>
                  <a:gd name="connsiteX6" fmla="*/ 673976 w 750241"/>
                  <a:gd name="connsiteY6" fmla="*/ 1345464 h 1408131"/>
                  <a:gd name="connsiteX7" fmla="*/ 750241 w 750241"/>
                  <a:gd name="connsiteY7" fmla="*/ 1408132 h 1408131"/>
                  <a:gd name="connsiteX8" fmla="*/ 715361 w 750241"/>
                  <a:gd name="connsiteY8" fmla="*/ 997243 h 1408131"/>
                  <a:gd name="connsiteX9" fmla="*/ 738417 w 750241"/>
                  <a:gd name="connsiteY9" fmla="*/ 613550 h 1408131"/>
                  <a:gd name="connsiteX10" fmla="*/ 676932 w 750241"/>
                  <a:gd name="connsiteY10" fmla="*/ 216259 h 1408131"/>
                  <a:gd name="connsiteX11" fmla="*/ 556917 w 750241"/>
                  <a:gd name="connsiteY11" fmla="*/ 144132 h 1408131"/>
                  <a:gd name="connsiteX12" fmla="*/ 472966 w 750241"/>
                  <a:gd name="connsiteY12" fmla="*/ 111615 h 1408131"/>
                  <a:gd name="connsiteX13" fmla="*/ 208105 w 750241"/>
                  <a:gd name="connsiteY13" fmla="*/ 468 h 1408131"/>
                  <a:gd name="connsiteX14" fmla="*/ 0 w 750241"/>
                  <a:gd name="connsiteY14" fmla="*/ 134081 h 1408131"/>
                  <a:gd name="connsiteX15" fmla="*/ 24240 w 750241"/>
                  <a:gd name="connsiteY15" fmla="*/ 177239 h 1408131"/>
                  <a:gd name="connsiteX16" fmla="*/ 232936 w 750241"/>
                  <a:gd name="connsiteY16" fmla="*/ 354010 h 1408131"/>
                  <a:gd name="connsiteX17" fmla="*/ 323981 w 750241"/>
                  <a:gd name="connsiteY17" fmla="*/ 389482 h 1408131"/>
                  <a:gd name="connsiteX18" fmla="*/ 271955 w 750241"/>
                  <a:gd name="connsiteY18" fmla="*/ 511862 h 140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0241" h="1408131">
                    <a:moveTo>
                      <a:pt x="271955" y="511862"/>
                    </a:moveTo>
                    <a:cubicBezTo>
                      <a:pt x="271955" y="511862"/>
                      <a:pt x="398474" y="636016"/>
                      <a:pt x="447544" y="622418"/>
                    </a:cubicBezTo>
                    <a:cubicBezTo>
                      <a:pt x="447544" y="622418"/>
                      <a:pt x="429216" y="593449"/>
                      <a:pt x="458185" y="570392"/>
                    </a:cubicBezTo>
                    <a:lnTo>
                      <a:pt x="536225" y="521913"/>
                    </a:lnTo>
                    <a:cubicBezTo>
                      <a:pt x="536225" y="521913"/>
                      <a:pt x="478878" y="692181"/>
                      <a:pt x="492475" y="746571"/>
                    </a:cubicBezTo>
                    <a:cubicBezTo>
                      <a:pt x="506073" y="801554"/>
                      <a:pt x="549822" y="962362"/>
                      <a:pt x="551596" y="965318"/>
                    </a:cubicBezTo>
                    <a:cubicBezTo>
                      <a:pt x="552778" y="968274"/>
                      <a:pt x="672793" y="1340143"/>
                      <a:pt x="673976" y="1345464"/>
                    </a:cubicBezTo>
                    <a:cubicBezTo>
                      <a:pt x="675158" y="1350785"/>
                      <a:pt x="750241" y="1408132"/>
                      <a:pt x="750241" y="1408132"/>
                    </a:cubicBezTo>
                    <a:cubicBezTo>
                      <a:pt x="750241" y="1408132"/>
                      <a:pt x="713587" y="1188794"/>
                      <a:pt x="715361" y="997243"/>
                    </a:cubicBezTo>
                    <a:cubicBezTo>
                      <a:pt x="717134" y="805692"/>
                      <a:pt x="738417" y="613550"/>
                      <a:pt x="738417" y="613550"/>
                    </a:cubicBezTo>
                    <a:cubicBezTo>
                      <a:pt x="738417" y="613550"/>
                      <a:pt x="755562" y="340412"/>
                      <a:pt x="676932" y="216259"/>
                    </a:cubicBezTo>
                    <a:cubicBezTo>
                      <a:pt x="676932" y="216259"/>
                      <a:pt x="633183" y="147088"/>
                      <a:pt x="556917" y="144132"/>
                    </a:cubicBezTo>
                    <a:cubicBezTo>
                      <a:pt x="556917" y="144132"/>
                      <a:pt x="537998" y="115163"/>
                      <a:pt x="472966" y="111615"/>
                    </a:cubicBezTo>
                    <a:cubicBezTo>
                      <a:pt x="472966" y="111615"/>
                      <a:pt x="386058" y="-8400"/>
                      <a:pt x="208105" y="468"/>
                    </a:cubicBezTo>
                    <a:cubicBezTo>
                      <a:pt x="30152" y="9928"/>
                      <a:pt x="0" y="134081"/>
                      <a:pt x="0" y="134081"/>
                    </a:cubicBezTo>
                    <a:lnTo>
                      <a:pt x="24240" y="177239"/>
                    </a:lnTo>
                    <a:cubicBezTo>
                      <a:pt x="24240" y="177239"/>
                      <a:pt x="212243" y="192019"/>
                      <a:pt x="232936" y="354010"/>
                    </a:cubicBezTo>
                    <a:cubicBezTo>
                      <a:pt x="232936" y="354010"/>
                      <a:pt x="317478" y="320902"/>
                      <a:pt x="323981" y="389482"/>
                    </a:cubicBezTo>
                    <a:cubicBezTo>
                      <a:pt x="330485" y="458063"/>
                      <a:pt x="271955" y="511862"/>
                      <a:pt x="271955" y="511862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DDDB3D-4AE1-4341-A8A7-314446D513F2}"/>
                  </a:ext>
                </a:extLst>
              </p:cNvPr>
              <p:cNvSpPr/>
              <p:nvPr/>
            </p:nvSpPr>
            <p:spPr>
              <a:xfrm>
                <a:off x="6309956" y="3406773"/>
                <a:ext cx="663330" cy="667923"/>
              </a:xfrm>
              <a:custGeom>
                <a:avLst/>
                <a:gdLst>
                  <a:gd name="connsiteX0" fmla="*/ 254945 w 663330"/>
                  <a:gd name="connsiteY0" fmla="*/ 560816 h 667923"/>
                  <a:gd name="connsiteX1" fmla="*/ 98867 w 663330"/>
                  <a:gd name="connsiteY1" fmla="*/ 651861 h 667923"/>
                  <a:gd name="connsiteX2" fmla="*/ 76401 w 663330"/>
                  <a:gd name="connsiteY2" fmla="*/ 579734 h 667923"/>
                  <a:gd name="connsiteX3" fmla="*/ 27922 w 663330"/>
                  <a:gd name="connsiteY3" fmla="*/ 449078 h 667923"/>
                  <a:gd name="connsiteX4" fmla="*/ 79357 w 663330"/>
                  <a:gd name="connsiteY4" fmla="*/ 99674 h 667923"/>
                  <a:gd name="connsiteX5" fmla="*/ 413389 w 663330"/>
                  <a:gd name="connsiteY5" fmla="*/ 12176 h 667923"/>
                  <a:gd name="connsiteX6" fmla="*/ 469553 w 663330"/>
                  <a:gd name="connsiteY6" fmla="*/ 10993 h 667923"/>
                  <a:gd name="connsiteX7" fmla="*/ 662878 w 663330"/>
                  <a:gd name="connsiteY7" fmla="*/ 81938 h 667923"/>
                  <a:gd name="connsiteX8" fmla="*/ 562373 w 663330"/>
                  <a:gd name="connsiteY8" fmla="*/ 193676 h 667923"/>
                  <a:gd name="connsiteX9" fmla="*/ 456547 w 663330"/>
                  <a:gd name="connsiteY9" fmla="*/ 238017 h 667923"/>
                  <a:gd name="connsiteX10" fmla="*/ 409250 w 663330"/>
                  <a:gd name="connsiteY10" fmla="*/ 302458 h 667923"/>
                  <a:gd name="connsiteX11" fmla="*/ 332393 w 663330"/>
                  <a:gd name="connsiteY11" fmla="*/ 479820 h 667923"/>
                  <a:gd name="connsiteX12" fmla="*/ 222429 w 663330"/>
                  <a:gd name="connsiteY12" fmla="*/ 414787 h 667923"/>
                  <a:gd name="connsiteX13" fmla="*/ 254945 w 663330"/>
                  <a:gd name="connsiteY13" fmla="*/ 560816 h 6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330" h="667923">
                    <a:moveTo>
                      <a:pt x="254945" y="560816"/>
                    </a:moveTo>
                    <a:cubicBezTo>
                      <a:pt x="254945" y="560816"/>
                      <a:pt x="195825" y="717485"/>
                      <a:pt x="98867" y="651861"/>
                    </a:cubicBezTo>
                    <a:cubicBezTo>
                      <a:pt x="98867" y="651861"/>
                      <a:pt x="76992" y="583873"/>
                      <a:pt x="76401" y="579734"/>
                    </a:cubicBezTo>
                    <a:cubicBezTo>
                      <a:pt x="75810" y="575596"/>
                      <a:pt x="27922" y="449078"/>
                      <a:pt x="27922" y="449078"/>
                    </a:cubicBezTo>
                    <a:cubicBezTo>
                      <a:pt x="27922" y="449078"/>
                      <a:pt x="-61350" y="247476"/>
                      <a:pt x="79357" y="99674"/>
                    </a:cubicBezTo>
                    <a:cubicBezTo>
                      <a:pt x="220064" y="-48128"/>
                      <a:pt x="413389" y="12176"/>
                      <a:pt x="413389" y="12176"/>
                    </a:cubicBezTo>
                    <a:cubicBezTo>
                      <a:pt x="413389" y="12176"/>
                      <a:pt x="463050" y="12176"/>
                      <a:pt x="469553" y="10993"/>
                    </a:cubicBezTo>
                    <a:cubicBezTo>
                      <a:pt x="476057" y="9811"/>
                      <a:pt x="606713" y="-20932"/>
                      <a:pt x="662878" y="81938"/>
                    </a:cubicBezTo>
                    <a:cubicBezTo>
                      <a:pt x="662878" y="81938"/>
                      <a:pt x="675885" y="191311"/>
                      <a:pt x="562373" y="193676"/>
                    </a:cubicBezTo>
                    <a:cubicBezTo>
                      <a:pt x="448861" y="196041"/>
                      <a:pt x="456547" y="238017"/>
                      <a:pt x="456547" y="238017"/>
                    </a:cubicBezTo>
                    <a:lnTo>
                      <a:pt x="409250" y="302458"/>
                    </a:lnTo>
                    <a:cubicBezTo>
                      <a:pt x="409250" y="302458"/>
                      <a:pt x="483151" y="434888"/>
                      <a:pt x="332393" y="479820"/>
                    </a:cubicBezTo>
                    <a:cubicBezTo>
                      <a:pt x="332393" y="479820"/>
                      <a:pt x="277411" y="388774"/>
                      <a:pt x="222429" y="414787"/>
                    </a:cubicBezTo>
                    <a:cubicBezTo>
                      <a:pt x="167447" y="441392"/>
                      <a:pt x="223611" y="544853"/>
                      <a:pt x="254945" y="560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1409F4-6E14-440E-9252-9AFC4FD89DC5}"/>
                  </a:ext>
                </a:extLst>
              </p:cNvPr>
              <p:cNvSpPr/>
              <p:nvPr/>
            </p:nvSpPr>
            <p:spPr>
              <a:xfrm>
                <a:off x="6866417" y="3747546"/>
                <a:ext cx="27195" cy="58051"/>
              </a:xfrm>
              <a:custGeom>
                <a:avLst/>
                <a:gdLst>
                  <a:gd name="connsiteX0" fmla="*/ 13598 w 27195"/>
                  <a:gd name="connsiteY0" fmla="*/ 113 h 58051"/>
                  <a:gd name="connsiteX1" fmla="*/ 0 w 27195"/>
                  <a:gd name="connsiteY1" fmla="*/ 13711 h 58051"/>
                  <a:gd name="connsiteX2" fmla="*/ 0 w 27195"/>
                  <a:gd name="connsiteY2" fmla="*/ 44454 h 58051"/>
                  <a:gd name="connsiteX3" fmla="*/ 4139 w 27195"/>
                  <a:gd name="connsiteY3" fmla="*/ 53913 h 58051"/>
                  <a:gd name="connsiteX4" fmla="*/ 13598 w 27195"/>
                  <a:gd name="connsiteY4" fmla="*/ 58052 h 58051"/>
                  <a:gd name="connsiteX5" fmla="*/ 27196 w 27195"/>
                  <a:gd name="connsiteY5" fmla="*/ 44454 h 58051"/>
                  <a:gd name="connsiteX6" fmla="*/ 27196 w 27195"/>
                  <a:gd name="connsiteY6" fmla="*/ 13711 h 58051"/>
                  <a:gd name="connsiteX7" fmla="*/ 23057 w 27195"/>
                  <a:gd name="connsiteY7" fmla="*/ 4252 h 58051"/>
                  <a:gd name="connsiteX8" fmla="*/ 13598 w 27195"/>
                  <a:gd name="connsiteY8" fmla="*/ 113 h 5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95" h="58051">
                    <a:moveTo>
                      <a:pt x="13598" y="113"/>
                    </a:moveTo>
                    <a:cubicBezTo>
                      <a:pt x="6503" y="705"/>
                      <a:pt x="0" y="6025"/>
                      <a:pt x="0" y="13711"/>
                    </a:cubicBezTo>
                    <a:cubicBezTo>
                      <a:pt x="0" y="23762"/>
                      <a:pt x="0" y="34403"/>
                      <a:pt x="0" y="44454"/>
                    </a:cubicBezTo>
                    <a:cubicBezTo>
                      <a:pt x="0" y="48001"/>
                      <a:pt x="1774" y="51548"/>
                      <a:pt x="4139" y="53913"/>
                    </a:cubicBezTo>
                    <a:cubicBezTo>
                      <a:pt x="6503" y="56278"/>
                      <a:pt x="10051" y="58052"/>
                      <a:pt x="13598" y="58052"/>
                    </a:cubicBezTo>
                    <a:cubicBezTo>
                      <a:pt x="20692" y="57460"/>
                      <a:pt x="27196" y="52140"/>
                      <a:pt x="27196" y="44454"/>
                    </a:cubicBezTo>
                    <a:cubicBezTo>
                      <a:pt x="27196" y="34403"/>
                      <a:pt x="27196" y="23762"/>
                      <a:pt x="27196" y="13711"/>
                    </a:cubicBezTo>
                    <a:cubicBezTo>
                      <a:pt x="27196" y="10164"/>
                      <a:pt x="25422" y="6617"/>
                      <a:pt x="23057" y="4252"/>
                    </a:cubicBezTo>
                    <a:cubicBezTo>
                      <a:pt x="20692" y="1296"/>
                      <a:pt x="17145" y="-478"/>
                      <a:pt x="13598" y="11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9803A14-5970-4DE3-A611-D20EDF6A9D5F}"/>
                  </a:ext>
                </a:extLst>
              </p:cNvPr>
              <p:cNvSpPr/>
              <p:nvPr/>
            </p:nvSpPr>
            <p:spPr>
              <a:xfrm>
                <a:off x="6859914" y="3717508"/>
                <a:ext cx="591" cy="5912"/>
              </a:xfrm>
              <a:custGeom>
                <a:avLst/>
                <a:gdLst>
                  <a:gd name="connsiteX0" fmla="*/ 0 w 591"/>
                  <a:gd name="connsiteY0" fmla="*/ 0 h 5912"/>
                  <a:gd name="connsiteX1" fmla="*/ 0 w 591"/>
                  <a:gd name="connsiteY1" fmla="*/ 0 h 5912"/>
                  <a:gd name="connsiteX2" fmla="*/ 591 w 591"/>
                  <a:gd name="connsiteY2" fmla="*/ 0 h 5912"/>
                  <a:gd name="connsiteX3" fmla="*/ 0 w 591"/>
                  <a:gd name="connsiteY3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" h="591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91" y="0"/>
                      <a:pt x="59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17B0A05-046F-43BA-A8BD-E25AB8DF0B03}"/>
                  </a:ext>
                </a:extLst>
              </p:cNvPr>
              <p:cNvSpPr/>
              <p:nvPr/>
            </p:nvSpPr>
            <p:spPr>
              <a:xfrm>
                <a:off x="6796170" y="3690391"/>
                <a:ext cx="94146" cy="57882"/>
              </a:xfrm>
              <a:custGeom>
                <a:avLst/>
                <a:gdLst>
                  <a:gd name="connsiteX0" fmla="*/ 6396 w 94146"/>
                  <a:gd name="connsiteY0" fmla="*/ 56086 h 57882"/>
                  <a:gd name="connsiteX1" fmla="*/ 24724 w 94146"/>
                  <a:gd name="connsiteY1" fmla="*/ 51356 h 57882"/>
                  <a:gd name="connsiteX2" fmla="*/ 26497 w 94146"/>
                  <a:gd name="connsiteY2" fmla="*/ 48400 h 57882"/>
                  <a:gd name="connsiteX3" fmla="*/ 27089 w 94146"/>
                  <a:gd name="connsiteY3" fmla="*/ 47809 h 57882"/>
                  <a:gd name="connsiteX4" fmla="*/ 28862 w 94146"/>
                  <a:gd name="connsiteY4" fmla="*/ 46036 h 57882"/>
                  <a:gd name="connsiteX5" fmla="*/ 35365 w 94146"/>
                  <a:gd name="connsiteY5" fmla="*/ 39532 h 57882"/>
                  <a:gd name="connsiteX6" fmla="*/ 37139 w 94146"/>
                  <a:gd name="connsiteY6" fmla="*/ 38350 h 57882"/>
                  <a:gd name="connsiteX7" fmla="*/ 37139 w 94146"/>
                  <a:gd name="connsiteY7" fmla="*/ 38350 h 57882"/>
                  <a:gd name="connsiteX8" fmla="*/ 40686 w 94146"/>
                  <a:gd name="connsiteY8" fmla="*/ 35985 h 57882"/>
                  <a:gd name="connsiteX9" fmla="*/ 48963 w 94146"/>
                  <a:gd name="connsiteY9" fmla="*/ 31255 h 57882"/>
                  <a:gd name="connsiteX10" fmla="*/ 49554 w 94146"/>
                  <a:gd name="connsiteY10" fmla="*/ 30664 h 57882"/>
                  <a:gd name="connsiteX11" fmla="*/ 50737 w 94146"/>
                  <a:gd name="connsiteY11" fmla="*/ 30073 h 57882"/>
                  <a:gd name="connsiteX12" fmla="*/ 54875 w 94146"/>
                  <a:gd name="connsiteY12" fmla="*/ 28891 h 57882"/>
                  <a:gd name="connsiteX13" fmla="*/ 63743 w 94146"/>
                  <a:gd name="connsiteY13" fmla="*/ 27117 h 57882"/>
                  <a:gd name="connsiteX14" fmla="*/ 63743 w 94146"/>
                  <a:gd name="connsiteY14" fmla="*/ 27117 h 57882"/>
                  <a:gd name="connsiteX15" fmla="*/ 63743 w 94146"/>
                  <a:gd name="connsiteY15" fmla="*/ 27117 h 57882"/>
                  <a:gd name="connsiteX16" fmla="*/ 64335 w 94146"/>
                  <a:gd name="connsiteY16" fmla="*/ 27117 h 57882"/>
                  <a:gd name="connsiteX17" fmla="*/ 64926 w 94146"/>
                  <a:gd name="connsiteY17" fmla="*/ 27117 h 57882"/>
                  <a:gd name="connsiteX18" fmla="*/ 66699 w 94146"/>
                  <a:gd name="connsiteY18" fmla="*/ 27117 h 57882"/>
                  <a:gd name="connsiteX19" fmla="*/ 70838 w 94146"/>
                  <a:gd name="connsiteY19" fmla="*/ 27117 h 57882"/>
                  <a:gd name="connsiteX20" fmla="*/ 75568 w 94146"/>
                  <a:gd name="connsiteY20" fmla="*/ 27117 h 57882"/>
                  <a:gd name="connsiteX21" fmla="*/ 77341 w 94146"/>
                  <a:gd name="connsiteY21" fmla="*/ 27117 h 57882"/>
                  <a:gd name="connsiteX22" fmla="*/ 77341 w 94146"/>
                  <a:gd name="connsiteY22" fmla="*/ 27117 h 57882"/>
                  <a:gd name="connsiteX23" fmla="*/ 77341 w 94146"/>
                  <a:gd name="connsiteY23" fmla="*/ 27117 h 57882"/>
                  <a:gd name="connsiteX24" fmla="*/ 93895 w 94146"/>
                  <a:gd name="connsiteY24" fmla="*/ 17658 h 57882"/>
                  <a:gd name="connsiteX25" fmla="*/ 84436 w 94146"/>
                  <a:gd name="connsiteY25" fmla="*/ 1104 h 57882"/>
                  <a:gd name="connsiteX26" fmla="*/ 1667 w 94146"/>
                  <a:gd name="connsiteY26" fmla="*/ 37759 h 57882"/>
                  <a:gd name="connsiteX27" fmla="*/ 6396 w 94146"/>
                  <a:gd name="connsiteY27" fmla="*/ 56086 h 57882"/>
                  <a:gd name="connsiteX28" fmla="*/ 27680 w 94146"/>
                  <a:gd name="connsiteY28" fmla="*/ 47809 h 57882"/>
                  <a:gd name="connsiteX29" fmla="*/ 27089 w 94146"/>
                  <a:gd name="connsiteY29" fmla="*/ 48400 h 57882"/>
                  <a:gd name="connsiteX30" fmla="*/ 27680 w 94146"/>
                  <a:gd name="connsiteY30" fmla="*/ 47809 h 5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146" h="57882">
                    <a:moveTo>
                      <a:pt x="6396" y="56086"/>
                    </a:moveTo>
                    <a:cubicBezTo>
                      <a:pt x="12900" y="59633"/>
                      <a:pt x="20585" y="57860"/>
                      <a:pt x="24724" y="51356"/>
                    </a:cubicBezTo>
                    <a:cubicBezTo>
                      <a:pt x="24724" y="51356"/>
                      <a:pt x="25906" y="49583"/>
                      <a:pt x="26497" y="48400"/>
                    </a:cubicBezTo>
                    <a:cubicBezTo>
                      <a:pt x="26497" y="48400"/>
                      <a:pt x="26497" y="48400"/>
                      <a:pt x="27089" y="47809"/>
                    </a:cubicBezTo>
                    <a:cubicBezTo>
                      <a:pt x="27680" y="47218"/>
                      <a:pt x="28271" y="46627"/>
                      <a:pt x="28862" y="46036"/>
                    </a:cubicBezTo>
                    <a:cubicBezTo>
                      <a:pt x="30636" y="43671"/>
                      <a:pt x="33001" y="41897"/>
                      <a:pt x="35365" y="39532"/>
                    </a:cubicBezTo>
                    <a:cubicBezTo>
                      <a:pt x="35957" y="38941"/>
                      <a:pt x="36548" y="38350"/>
                      <a:pt x="37139" y="38350"/>
                    </a:cubicBezTo>
                    <a:cubicBezTo>
                      <a:pt x="37139" y="38350"/>
                      <a:pt x="37139" y="38350"/>
                      <a:pt x="37139" y="38350"/>
                    </a:cubicBezTo>
                    <a:cubicBezTo>
                      <a:pt x="38321" y="37759"/>
                      <a:pt x="39504" y="36576"/>
                      <a:pt x="40686" y="35985"/>
                    </a:cubicBezTo>
                    <a:cubicBezTo>
                      <a:pt x="43051" y="34211"/>
                      <a:pt x="46007" y="33029"/>
                      <a:pt x="48963" y="31255"/>
                    </a:cubicBezTo>
                    <a:cubicBezTo>
                      <a:pt x="48963" y="31255"/>
                      <a:pt x="49554" y="31255"/>
                      <a:pt x="49554" y="30664"/>
                    </a:cubicBezTo>
                    <a:cubicBezTo>
                      <a:pt x="50146" y="30664"/>
                      <a:pt x="50146" y="30073"/>
                      <a:pt x="50737" y="30073"/>
                    </a:cubicBezTo>
                    <a:cubicBezTo>
                      <a:pt x="51919" y="29482"/>
                      <a:pt x="53693" y="28891"/>
                      <a:pt x="54875" y="28891"/>
                    </a:cubicBezTo>
                    <a:cubicBezTo>
                      <a:pt x="57831" y="28299"/>
                      <a:pt x="60787" y="27708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4335" y="27117"/>
                      <a:pt x="64335" y="27117"/>
                    </a:cubicBezTo>
                    <a:cubicBezTo>
                      <a:pt x="65517" y="27117"/>
                      <a:pt x="64926" y="27117"/>
                      <a:pt x="64926" y="27117"/>
                    </a:cubicBezTo>
                    <a:cubicBezTo>
                      <a:pt x="65517" y="27117"/>
                      <a:pt x="66108" y="27117"/>
                      <a:pt x="66699" y="27117"/>
                    </a:cubicBezTo>
                    <a:cubicBezTo>
                      <a:pt x="67882" y="27117"/>
                      <a:pt x="69655" y="27117"/>
                      <a:pt x="70838" y="27117"/>
                    </a:cubicBezTo>
                    <a:cubicBezTo>
                      <a:pt x="72612" y="27117"/>
                      <a:pt x="74385" y="27117"/>
                      <a:pt x="75568" y="27117"/>
                    </a:cubicBezTo>
                    <a:cubicBezTo>
                      <a:pt x="76159" y="27117"/>
                      <a:pt x="76750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84436" y="28299"/>
                      <a:pt x="92121" y="25343"/>
                      <a:pt x="93895" y="17658"/>
                    </a:cubicBezTo>
                    <a:cubicBezTo>
                      <a:pt x="95077" y="11154"/>
                      <a:pt x="92121" y="2286"/>
                      <a:pt x="84436" y="1104"/>
                    </a:cubicBezTo>
                    <a:cubicBezTo>
                      <a:pt x="51919" y="-4217"/>
                      <a:pt x="19403" y="9972"/>
                      <a:pt x="1667" y="37759"/>
                    </a:cubicBezTo>
                    <a:cubicBezTo>
                      <a:pt x="-1881" y="44262"/>
                      <a:pt x="484" y="53130"/>
                      <a:pt x="6396" y="56086"/>
                    </a:cubicBezTo>
                    <a:close/>
                    <a:moveTo>
                      <a:pt x="27680" y="47809"/>
                    </a:moveTo>
                    <a:cubicBezTo>
                      <a:pt x="27680" y="47809"/>
                      <a:pt x="27089" y="48400"/>
                      <a:pt x="27089" y="48400"/>
                    </a:cubicBezTo>
                    <a:cubicBezTo>
                      <a:pt x="27089" y="47809"/>
                      <a:pt x="27680" y="47218"/>
                      <a:pt x="27680" y="4780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AC8406C-2383-4CF0-A384-F9AD670EA04B}"/>
                  </a:ext>
                </a:extLst>
              </p:cNvPr>
              <p:cNvSpPr/>
              <p:nvPr/>
            </p:nvSpPr>
            <p:spPr>
              <a:xfrm>
                <a:off x="6813053" y="3938269"/>
                <a:ext cx="139089" cy="71920"/>
              </a:xfrm>
              <a:custGeom>
                <a:avLst/>
                <a:gdLst>
                  <a:gd name="connsiteX0" fmla="*/ 1929 w 139089"/>
                  <a:gd name="connsiteY0" fmla="*/ 6853 h 71920"/>
                  <a:gd name="connsiteX1" fmla="*/ 6659 w 139089"/>
                  <a:gd name="connsiteY1" fmla="*/ 25181 h 71920"/>
                  <a:gd name="connsiteX2" fmla="*/ 125491 w 139089"/>
                  <a:gd name="connsiteY2" fmla="*/ 71886 h 71920"/>
                  <a:gd name="connsiteX3" fmla="*/ 139089 w 139089"/>
                  <a:gd name="connsiteY3" fmla="*/ 58289 h 71920"/>
                  <a:gd name="connsiteX4" fmla="*/ 125491 w 139089"/>
                  <a:gd name="connsiteY4" fmla="*/ 44691 h 71920"/>
                  <a:gd name="connsiteX5" fmla="*/ 19665 w 139089"/>
                  <a:gd name="connsiteY5" fmla="*/ 1533 h 71920"/>
                  <a:gd name="connsiteX6" fmla="*/ 1929 w 139089"/>
                  <a:gd name="connsiteY6" fmla="*/ 6853 h 7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089" h="71920">
                    <a:moveTo>
                      <a:pt x="1929" y="6853"/>
                    </a:moveTo>
                    <a:cubicBezTo>
                      <a:pt x="-2209" y="13357"/>
                      <a:pt x="747" y="20451"/>
                      <a:pt x="6659" y="25181"/>
                    </a:cubicBezTo>
                    <a:cubicBezTo>
                      <a:pt x="41540" y="51194"/>
                      <a:pt x="82924" y="67157"/>
                      <a:pt x="125491" y="71886"/>
                    </a:cubicBezTo>
                    <a:cubicBezTo>
                      <a:pt x="132586" y="72477"/>
                      <a:pt x="139089" y="65383"/>
                      <a:pt x="139089" y="58289"/>
                    </a:cubicBezTo>
                    <a:cubicBezTo>
                      <a:pt x="139089" y="50603"/>
                      <a:pt x="133177" y="45873"/>
                      <a:pt x="125491" y="44691"/>
                    </a:cubicBezTo>
                    <a:cubicBezTo>
                      <a:pt x="87063" y="39961"/>
                      <a:pt x="50408" y="24590"/>
                      <a:pt x="19665" y="1533"/>
                    </a:cubicBezTo>
                    <a:cubicBezTo>
                      <a:pt x="14345" y="-2015"/>
                      <a:pt x="5476" y="941"/>
                      <a:pt x="1929" y="68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85F951-1FB4-48ED-AD7D-DF3AD8A6269E}"/>
                  </a:ext>
                </a:extLst>
              </p:cNvPr>
              <p:cNvSpPr/>
              <p:nvPr/>
            </p:nvSpPr>
            <p:spPr>
              <a:xfrm>
                <a:off x="7749680" y="5382938"/>
                <a:ext cx="1959" cy="443"/>
              </a:xfrm>
              <a:custGeom>
                <a:avLst/>
                <a:gdLst>
                  <a:gd name="connsiteX0" fmla="*/ 1182 w 1959"/>
                  <a:gd name="connsiteY0" fmla="*/ 0 h 443"/>
                  <a:gd name="connsiteX1" fmla="*/ 591 w 1959"/>
                  <a:gd name="connsiteY1" fmla="*/ 0 h 443"/>
                  <a:gd name="connsiteX2" fmla="*/ 591 w 1959"/>
                  <a:gd name="connsiteY2" fmla="*/ 0 h 443"/>
                  <a:gd name="connsiteX3" fmla="*/ 0 w 1959"/>
                  <a:gd name="connsiteY3" fmla="*/ 0 h 443"/>
                  <a:gd name="connsiteX4" fmla="*/ 1182 w 1959"/>
                  <a:gd name="connsiteY4" fmla="*/ 0 h 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" h="443">
                    <a:moveTo>
                      <a:pt x="1182" y="0"/>
                    </a:moveTo>
                    <a:cubicBezTo>
                      <a:pt x="1182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0" y="0"/>
                    </a:cubicBezTo>
                    <a:cubicBezTo>
                      <a:pt x="2365" y="591"/>
                      <a:pt x="2365" y="591"/>
                      <a:pt x="11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154D66E-5D26-42BA-B656-060AE67246C8}"/>
                  </a:ext>
                </a:extLst>
              </p:cNvPr>
              <p:cNvSpPr/>
              <p:nvPr/>
            </p:nvSpPr>
            <p:spPr>
              <a:xfrm>
                <a:off x="7626266" y="5468034"/>
                <a:ext cx="161209" cy="201071"/>
              </a:xfrm>
              <a:custGeom>
                <a:avLst/>
                <a:gdLst>
                  <a:gd name="connsiteX0" fmla="*/ 113955 w 161209"/>
                  <a:gd name="connsiteY0" fmla="*/ 35511 h 201071"/>
                  <a:gd name="connsiteX1" fmla="*/ 126962 w 161209"/>
                  <a:gd name="connsiteY1" fmla="*/ 55020 h 201071"/>
                  <a:gd name="connsiteX2" fmla="*/ 119276 w 161209"/>
                  <a:gd name="connsiteY2" fmla="*/ 180947 h 201071"/>
                  <a:gd name="connsiteX3" fmla="*/ 124006 w 161209"/>
                  <a:gd name="connsiteY3" fmla="*/ 199275 h 201071"/>
                  <a:gd name="connsiteX4" fmla="*/ 142333 w 161209"/>
                  <a:gd name="connsiteY4" fmla="*/ 194545 h 201071"/>
                  <a:gd name="connsiteX5" fmla="*/ 160660 w 161209"/>
                  <a:gd name="connsiteY5" fmla="*/ 119462 h 201071"/>
                  <a:gd name="connsiteX6" fmla="*/ 151201 w 161209"/>
                  <a:gd name="connsiteY6" fmla="*/ 43787 h 201071"/>
                  <a:gd name="connsiteX7" fmla="*/ 131100 w 161209"/>
                  <a:gd name="connsiteY7" fmla="*/ 14818 h 201071"/>
                  <a:gd name="connsiteX8" fmla="*/ 96810 w 161209"/>
                  <a:gd name="connsiteY8" fmla="*/ 4768 h 201071"/>
                  <a:gd name="connsiteX9" fmla="*/ 12859 w 161209"/>
                  <a:gd name="connsiteY9" fmla="*/ 38 h 201071"/>
                  <a:gd name="connsiteX10" fmla="*/ 12859 w 161209"/>
                  <a:gd name="connsiteY10" fmla="*/ 26643 h 201071"/>
                  <a:gd name="connsiteX11" fmla="*/ 84986 w 161209"/>
                  <a:gd name="connsiteY11" fmla="*/ 30781 h 201071"/>
                  <a:gd name="connsiteX12" fmla="*/ 113955 w 161209"/>
                  <a:gd name="connsiteY12" fmla="*/ 35511 h 20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09" h="201071">
                    <a:moveTo>
                      <a:pt x="113955" y="35511"/>
                    </a:moveTo>
                    <a:cubicBezTo>
                      <a:pt x="121050" y="39649"/>
                      <a:pt x="124597" y="47926"/>
                      <a:pt x="126962" y="55020"/>
                    </a:cubicBezTo>
                    <a:cubicBezTo>
                      <a:pt x="139377" y="95814"/>
                      <a:pt x="135830" y="141928"/>
                      <a:pt x="119276" y="180947"/>
                    </a:cubicBezTo>
                    <a:cubicBezTo>
                      <a:pt x="116320" y="187451"/>
                      <a:pt x="117502" y="195137"/>
                      <a:pt x="124006" y="199275"/>
                    </a:cubicBezTo>
                    <a:cubicBezTo>
                      <a:pt x="129326" y="202822"/>
                      <a:pt x="139377" y="201049"/>
                      <a:pt x="142333" y="194545"/>
                    </a:cubicBezTo>
                    <a:cubicBezTo>
                      <a:pt x="152384" y="170306"/>
                      <a:pt x="158887" y="145475"/>
                      <a:pt x="160660" y="119462"/>
                    </a:cubicBezTo>
                    <a:cubicBezTo>
                      <a:pt x="162434" y="94631"/>
                      <a:pt x="160069" y="67436"/>
                      <a:pt x="151201" y="43787"/>
                    </a:cubicBezTo>
                    <a:cubicBezTo>
                      <a:pt x="147063" y="32555"/>
                      <a:pt x="141151" y="21913"/>
                      <a:pt x="131100" y="14818"/>
                    </a:cubicBezTo>
                    <a:cubicBezTo>
                      <a:pt x="121050" y="7724"/>
                      <a:pt x="108634" y="5950"/>
                      <a:pt x="96810" y="4768"/>
                    </a:cubicBezTo>
                    <a:cubicBezTo>
                      <a:pt x="69023" y="2994"/>
                      <a:pt x="40645" y="1812"/>
                      <a:pt x="12859" y="38"/>
                    </a:cubicBezTo>
                    <a:cubicBezTo>
                      <a:pt x="-4286" y="-1144"/>
                      <a:pt x="-4286" y="25460"/>
                      <a:pt x="12859" y="26643"/>
                    </a:cubicBezTo>
                    <a:cubicBezTo>
                      <a:pt x="37098" y="27825"/>
                      <a:pt x="60747" y="29599"/>
                      <a:pt x="84986" y="30781"/>
                    </a:cubicBezTo>
                    <a:cubicBezTo>
                      <a:pt x="93854" y="31372"/>
                      <a:pt x="105087" y="30781"/>
                      <a:pt x="113955" y="3551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D65CAF3-05EB-42A7-952C-4CFED8F68B7B}"/>
                  </a:ext>
                </a:extLst>
              </p:cNvPr>
              <p:cNvSpPr/>
              <p:nvPr/>
            </p:nvSpPr>
            <p:spPr>
              <a:xfrm>
                <a:off x="7667049" y="5531513"/>
                <a:ext cx="42988" cy="209068"/>
              </a:xfrm>
              <a:custGeom>
                <a:avLst/>
                <a:gdLst>
                  <a:gd name="connsiteX0" fmla="*/ 26467 w 42988"/>
                  <a:gd name="connsiteY0" fmla="*/ 199646 h 209068"/>
                  <a:gd name="connsiteX1" fmla="*/ 38291 w 42988"/>
                  <a:gd name="connsiteY1" fmla="*/ 9869 h 209068"/>
                  <a:gd name="connsiteX2" fmla="*/ 21737 w 42988"/>
                  <a:gd name="connsiteY2" fmla="*/ 410 h 209068"/>
                  <a:gd name="connsiteX3" fmla="*/ 12278 w 42988"/>
                  <a:gd name="connsiteY3" fmla="*/ 16963 h 209068"/>
                  <a:gd name="connsiteX4" fmla="*/ 454 w 42988"/>
                  <a:gd name="connsiteY4" fmla="*/ 192552 h 209068"/>
                  <a:gd name="connsiteX5" fmla="*/ 26467 w 42988"/>
                  <a:gd name="connsiteY5" fmla="*/ 199646 h 20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8" h="209068">
                    <a:moveTo>
                      <a:pt x="26467" y="199646"/>
                    </a:moveTo>
                    <a:cubicBezTo>
                      <a:pt x="43612" y="137570"/>
                      <a:pt x="47159" y="73719"/>
                      <a:pt x="38291" y="9869"/>
                    </a:cubicBezTo>
                    <a:cubicBezTo>
                      <a:pt x="37108" y="2774"/>
                      <a:pt x="28240" y="-1364"/>
                      <a:pt x="21737" y="410"/>
                    </a:cubicBezTo>
                    <a:cubicBezTo>
                      <a:pt x="14051" y="2774"/>
                      <a:pt x="11686" y="9869"/>
                      <a:pt x="12278" y="16963"/>
                    </a:cubicBezTo>
                    <a:cubicBezTo>
                      <a:pt x="20555" y="75493"/>
                      <a:pt x="16416" y="135205"/>
                      <a:pt x="454" y="192552"/>
                    </a:cubicBezTo>
                    <a:cubicBezTo>
                      <a:pt x="-3685" y="209106"/>
                      <a:pt x="21737" y="216200"/>
                      <a:pt x="26467" y="19964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9F7E1445-998D-455C-9B73-EB7A51E267E3}"/>
                  </a:ext>
                </a:extLst>
              </p:cNvPr>
              <p:cNvSpPr/>
              <p:nvPr/>
            </p:nvSpPr>
            <p:spPr>
              <a:xfrm>
                <a:off x="6226479" y="4682539"/>
                <a:ext cx="193801" cy="381963"/>
              </a:xfrm>
              <a:custGeom>
                <a:avLst/>
                <a:gdLst>
                  <a:gd name="connsiteX0" fmla="*/ 116128 w 193801"/>
                  <a:gd name="connsiteY0" fmla="*/ 306064 h 381963"/>
                  <a:gd name="connsiteX1" fmla="*/ 171110 w 193801"/>
                  <a:gd name="connsiteY1" fmla="*/ 378191 h 381963"/>
                  <a:gd name="connsiteX2" fmla="*/ 190029 w 193801"/>
                  <a:gd name="connsiteY2" fmla="*/ 378191 h 381963"/>
                  <a:gd name="connsiteX3" fmla="*/ 190029 w 193801"/>
                  <a:gd name="connsiteY3" fmla="*/ 359272 h 381963"/>
                  <a:gd name="connsiteX4" fmla="*/ 45775 w 193801"/>
                  <a:gd name="connsiteY4" fmla="*/ 94412 h 381963"/>
                  <a:gd name="connsiteX5" fmla="*/ 26265 w 193801"/>
                  <a:gd name="connsiteY5" fmla="*/ 9869 h 381963"/>
                  <a:gd name="connsiteX6" fmla="*/ 9711 w 193801"/>
                  <a:gd name="connsiteY6" fmla="*/ 410 h 381963"/>
                  <a:gd name="connsiteX7" fmla="*/ 252 w 193801"/>
                  <a:gd name="connsiteY7" fmla="*/ 16963 h 381963"/>
                  <a:gd name="connsiteX8" fmla="*/ 116128 w 193801"/>
                  <a:gd name="connsiteY8" fmla="*/ 306064 h 38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801" h="381963">
                    <a:moveTo>
                      <a:pt x="116128" y="306064"/>
                    </a:moveTo>
                    <a:cubicBezTo>
                      <a:pt x="132682" y="330894"/>
                      <a:pt x="151009" y="355134"/>
                      <a:pt x="171110" y="378191"/>
                    </a:cubicBezTo>
                    <a:cubicBezTo>
                      <a:pt x="175840" y="383512"/>
                      <a:pt x="185299" y="382920"/>
                      <a:pt x="190029" y="378191"/>
                    </a:cubicBezTo>
                    <a:cubicBezTo>
                      <a:pt x="195350" y="372870"/>
                      <a:pt x="194759" y="364593"/>
                      <a:pt x="190029" y="359272"/>
                    </a:cubicBezTo>
                    <a:cubicBezTo>
                      <a:pt x="123814" y="282415"/>
                      <a:pt x="74744" y="191369"/>
                      <a:pt x="45775" y="94412"/>
                    </a:cubicBezTo>
                    <a:cubicBezTo>
                      <a:pt x="37498" y="66625"/>
                      <a:pt x="30994" y="38247"/>
                      <a:pt x="26265" y="9869"/>
                    </a:cubicBezTo>
                    <a:cubicBezTo>
                      <a:pt x="25082" y="2774"/>
                      <a:pt x="16214" y="-1364"/>
                      <a:pt x="9711" y="410"/>
                    </a:cubicBezTo>
                    <a:cubicBezTo>
                      <a:pt x="2025" y="2183"/>
                      <a:pt x="-931" y="9869"/>
                      <a:pt x="252" y="16963"/>
                    </a:cubicBezTo>
                    <a:cubicBezTo>
                      <a:pt x="17988" y="119833"/>
                      <a:pt x="57599" y="219156"/>
                      <a:pt x="116128" y="30606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94D3232-317B-4D23-A152-264A3B971308}"/>
                  </a:ext>
                </a:extLst>
              </p:cNvPr>
              <p:cNvSpPr/>
              <p:nvPr/>
            </p:nvSpPr>
            <p:spPr>
              <a:xfrm>
                <a:off x="5947738" y="3390797"/>
                <a:ext cx="1943843" cy="2866281"/>
              </a:xfrm>
              <a:custGeom>
                <a:avLst/>
                <a:gdLst>
                  <a:gd name="connsiteX0" fmla="*/ 1886485 w 1943843"/>
                  <a:gd name="connsiteY0" fmla="*/ 2256411 h 2866281"/>
                  <a:gd name="connsiteX1" fmla="*/ 1885894 w 1943843"/>
                  <a:gd name="connsiteY1" fmla="*/ 2256411 h 2866281"/>
                  <a:gd name="connsiteX2" fmla="*/ 1904813 w 1943843"/>
                  <a:gd name="connsiteY2" fmla="*/ 2167138 h 2866281"/>
                  <a:gd name="connsiteX3" fmla="*/ 1836824 w 1943843"/>
                  <a:gd name="connsiteY3" fmla="*/ 1982682 h 2866281"/>
                  <a:gd name="connsiteX4" fmla="*/ 1819679 w 1943843"/>
                  <a:gd name="connsiteY4" fmla="*/ 1970858 h 2866281"/>
                  <a:gd name="connsiteX5" fmla="*/ 1723312 w 1943843"/>
                  <a:gd name="connsiteY5" fmla="*/ 1829559 h 2866281"/>
                  <a:gd name="connsiteX6" fmla="*/ 1586743 w 1943843"/>
                  <a:gd name="connsiteY6" fmla="*/ 1683531 h 2866281"/>
                  <a:gd name="connsiteX7" fmla="*/ 1295278 w 1943843"/>
                  <a:gd name="connsiteY7" fmla="*/ 1372556 h 2866281"/>
                  <a:gd name="connsiteX8" fmla="*/ 1138608 w 1943843"/>
                  <a:gd name="connsiteY8" fmla="*/ 1205244 h 2866281"/>
                  <a:gd name="connsiteX9" fmla="*/ 1045198 w 1943843"/>
                  <a:gd name="connsiteY9" fmla="*/ 1024335 h 2866281"/>
                  <a:gd name="connsiteX10" fmla="*/ 911585 w 1943843"/>
                  <a:gd name="connsiteY10" fmla="*/ 848747 h 2866281"/>
                  <a:gd name="connsiteX11" fmla="*/ 841231 w 1943843"/>
                  <a:gd name="connsiteY11" fmla="*/ 767160 h 2866281"/>
                  <a:gd name="connsiteX12" fmla="*/ 858376 w 1943843"/>
                  <a:gd name="connsiteY12" fmla="*/ 730505 h 2866281"/>
                  <a:gd name="connsiteX13" fmla="*/ 929321 w 1943843"/>
                  <a:gd name="connsiteY13" fmla="*/ 735826 h 2866281"/>
                  <a:gd name="connsiteX14" fmla="*/ 1012090 w 1943843"/>
                  <a:gd name="connsiteY14" fmla="*/ 703901 h 2866281"/>
                  <a:gd name="connsiteX15" fmla="*/ 1058795 w 1943843"/>
                  <a:gd name="connsiteY15" fmla="*/ 625862 h 2866281"/>
                  <a:gd name="connsiteX16" fmla="*/ 1065299 w 1943843"/>
                  <a:gd name="connsiteY16" fmla="*/ 514715 h 2866281"/>
                  <a:gd name="connsiteX17" fmla="*/ 1094859 w 1943843"/>
                  <a:gd name="connsiteY17" fmla="*/ 451456 h 2866281"/>
                  <a:gd name="connsiteX18" fmla="*/ 1090129 w 1943843"/>
                  <a:gd name="connsiteY18" fmla="*/ 433128 h 2866281"/>
                  <a:gd name="connsiteX19" fmla="*/ 1052292 w 1943843"/>
                  <a:gd name="connsiteY19" fmla="*/ 405933 h 2866281"/>
                  <a:gd name="connsiteX20" fmla="*/ 987259 w 1943843"/>
                  <a:gd name="connsiteY20" fmla="*/ 207878 h 2866281"/>
                  <a:gd name="connsiteX21" fmla="*/ 1017411 w 1943843"/>
                  <a:gd name="connsiteY21" fmla="*/ 180092 h 2866281"/>
                  <a:gd name="connsiteX22" fmla="*/ 1039877 w 1943843"/>
                  <a:gd name="connsiteY22" fmla="*/ 100279 h 2866281"/>
                  <a:gd name="connsiteX23" fmla="*/ 1039286 w 1943843"/>
                  <a:gd name="connsiteY23" fmla="*/ 97323 h 2866281"/>
                  <a:gd name="connsiteX24" fmla="*/ 1037512 w 1943843"/>
                  <a:gd name="connsiteY24" fmla="*/ 90819 h 2866281"/>
                  <a:gd name="connsiteX25" fmla="*/ 925774 w 1943843"/>
                  <a:gd name="connsiteY25" fmla="*/ 10415 h 2866281"/>
                  <a:gd name="connsiteX26" fmla="*/ 854238 w 1943843"/>
                  <a:gd name="connsiteY26" fmla="*/ 8050 h 2866281"/>
                  <a:gd name="connsiteX27" fmla="*/ 812853 w 1943843"/>
                  <a:gd name="connsiteY27" fmla="*/ 16919 h 2866281"/>
                  <a:gd name="connsiteX28" fmla="*/ 771469 w 1943843"/>
                  <a:gd name="connsiteY28" fmla="*/ 13371 h 2866281"/>
                  <a:gd name="connsiteX29" fmla="*/ 694612 w 1943843"/>
                  <a:gd name="connsiteY29" fmla="*/ 365 h 2866281"/>
                  <a:gd name="connsiteX30" fmla="*/ 622485 w 1943843"/>
                  <a:gd name="connsiteY30" fmla="*/ 4503 h 2866281"/>
                  <a:gd name="connsiteX31" fmla="*/ 489463 w 1943843"/>
                  <a:gd name="connsiteY31" fmla="*/ 57712 h 2866281"/>
                  <a:gd name="connsiteX32" fmla="*/ 348756 w 1943843"/>
                  <a:gd name="connsiteY32" fmla="*/ 305428 h 2866281"/>
                  <a:gd name="connsiteX33" fmla="*/ 370630 w 1943843"/>
                  <a:gd name="connsiteY33" fmla="*/ 449682 h 2866281"/>
                  <a:gd name="connsiteX34" fmla="*/ 426795 w 1943843"/>
                  <a:gd name="connsiteY34" fmla="*/ 599257 h 2866281"/>
                  <a:gd name="connsiteX35" fmla="*/ 449261 w 1943843"/>
                  <a:gd name="connsiteY35" fmla="*/ 672567 h 2866281"/>
                  <a:gd name="connsiteX36" fmla="*/ 469953 w 1943843"/>
                  <a:gd name="connsiteY36" fmla="*/ 687938 h 2866281"/>
                  <a:gd name="connsiteX37" fmla="*/ 469953 w 1943843"/>
                  <a:gd name="connsiteY37" fmla="*/ 687938 h 2866281"/>
                  <a:gd name="connsiteX38" fmla="*/ 453399 w 1943843"/>
                  <a:gd name="connsiteY38" fmla="*/ 750606 h 2866281"/>
                  <a:gd name="connsiteX39" fmla="*/ 449852 w 1943843"/>
                  <a:gd name="connsiteY39" fmla="*/ 752971 h 2866281"/>
                  <a:gd name="connsiteX40" fmla="*/ 220464 w 1943843"/>
                  <a:gd name="connsiteY40" fmla="*/ 1022562 h 2866281"/>
                  <a:gd name="connsiteX41" fmla="*/ 76209 w 1943843"/>
                  <a:gd name="connsiteY41" fmla="*/ 1345361 h 2866281"/>
                  <a:gd name="connsiteX42" fmla="*/ 7038 w 1943843"/>
                  <a:gd name="connsiteY42" fmla="*/ 1717230 h 2866281"/>
                  <a:gd name="connsiteX43" fmla="*/ 14133 w 1943843"/>
                  <a:gd name="connsiteY43" fmla="*/ 2148811 h 2866281"/>
                  <a:gd name="connsiteX44" fmla="*/ 90398 w 1943843"/>
                  <a:gd name="connsiteY44" fmla="*/ 2570933 h 2866281"/>
                  <a:gd name="connsiteX45" fmla="*/ 105179 w 1943843"/>
                  <a:gd name="connsiteY45" fmla="*/ 2622367 h 2866281"/>
                  <a:gd name="connsiteX46" fmla="*/ 127644 w 1943843"/>
                  <a:gd name="connsiteY46" fmla="*/ 2628279 h 2866281"/>
                  <a:gd name="connsiteX47" fmla="*/ 139469 w 1943843"/>
                  <a:gd name="connsiteY47" fmla="*/ 2615273 h 2866281"/>
                  <a:gd name="connsiteX48" fmla="*/ 513703 w 1943843"/>
                  <a:gd name="connsiteY48" fmla="*/ 2729967 h 2866281"/>
                  <a:gd name="connsiteX49" fmla="*/ 640221 w 1943843"/>
                  <a:gd name="connsiteY49" fmla="*/ 2721099 h 2866281"/>
                  <a:gd name="connsiteX50" fmla="*/ 650863 w 1943843"/>
                  <a:gd name="connsiteY50" fmla="*/ 2748295 h 2866281"/>
                  <a:gd name="connsiteX51" fmla="*/ 729493 w 1943843"/>
                  <a:gd name="connsiteY51" fmla="*/ 2793817 h 2866281"/>
                  <a:gd name="connsiteX52" fmla="*/ 829998 w 1943843"/>
                  <a:gd name="connsiteY52" fmla="*/ 2812145 h 2866281"/>
                  <a:gd name="connsiteX53" fmla="*/ 936415 w 1943843"/>
                  <a:gd name="connsiteY53" fmla="*/ 2836384 h 2866281"/>
                  <a:gd name="connsiteX54" fmla="*/ 1326021 w 1943843"/>
                  <a:gd name="connsiteY54" fmla="*/ 2831655 h 2866281"/>
                  <a:gd name="connsiteX55" fmla="*/ 1450766 w 1943843"/>
                  <a:gd name="connsiteY55" fmla="*/ 2707501 h 2866281"/>
                  <a:gd name="connsiteX56" fmla="*/ 1459634 w 1943843"/>
                  <a:gd name="connsiteY56" fmla="*/ 2654293 h 2866281"/>
                  <a:gd name="connsiteX57" fmla="*/ 1508704 w 1943843"/>
                  <a:gd name="connsiteY57" fmla="*/ 2647790 h 2866281"/>
                  <a:gd name="connsiteX58" fmla="*/ 1557774 w 1943843"/>
                  <a:gd name="connsiteY58" fmla="*/ 2628871 h 2866281"/>
                  <a:gd name="connsiteX59" fmla="*/ 1564869 w 1943843"/>
                  <a:gd name="connsiteY59" fmla="*/ 2627097 h 2866281"/>
                  <a:gd name="connsiteX60" fmla="*/ 1788936 w 1943843"/>
                  <a:gd name="connsiteY60" fmla="*/ 2500579 h 2866281"/>
                  <a:gd name="connsiteX61" fmla="*/ 1843918 w 1943843"/>
                  <a:gd name="connsiteY61" fmla="*/ 2469245 h 2866281"/>
                  <a:gd name="connsiteX62" fmla="*/ 1890623 w 1943843"/>
                  <a:gd name="connsiteY62" fmla="*/ 2440867 h 2866281"/>
                  <a:gd name="connsiteX63" fmla="*/ 1943832 w 1943843"/>
                  <a:gd name="connsiteY63" fmla="*/ 2349821 h 2866281"/>
                  <a:gd name="connsiteX64" fmla="*/ 1886485 w 1943843"/>
                  <a:gd name="connsiteY64" fmla="*/ 2256411 h 2866281"/>
                  <a:gd name="connsiteX65" fmla="*/ 1399922 w 1943843"/>
                  <a:gd name="connsiteY65" fmla="*/ 1524496 h 2866281"/>
                  <a:gd name="connsiteX66" fmla="*/ 1683701 w 1943843"/>
                  <a:gd name="connsiteY66" fmla="*/ 1827785 h 2866281"/>
                  <a:gd name="connsiteX67" fmla="*/ 1784206 w 1943843"/>
                  <a:gd name="connsiteY67" fmla="*/ 1957851 h 2866281"/>
                  <a:gd name="connsiteX68" fmla="*/ 1781250 w 1943843"/>
                  <a:gd name="connsiteY68" fmla="*/ 1956668 h 2866281"/>
                  <a:gd name="connsiteX69" fmla="*/ 1693752 w 1943843"/>
                  <a:gd name="connsiteY69" fmla="*/ 1928882 h 2866281"/>
                  <a:gd name="connsiteX70" fmla="*/ 1446036 w 1943843"/>
                  <a:gd name="connsiteY70" fmla="*/ 1856755 h 2866281"/>
                  <a:gd name="connsiteX71" fmla="*/ 1445445 w 1943843"/>
                  <a:gd name="connsiteY71" fmla="*/ 1856163 h 2866281"/>
                  <a:gd name="connsiteX72" fmla="*/ 1050518 w 1943843"/>
                  <a:gd name="connsiteY72" fmla="*/ 1487250 h 2866281"/>
                  <a:gd name="connsiteX73" fmla="*/ 952969 w 1943843"/>
                  <a:gd name="connsiteY73" fmla="*/ 1393248 h 2866281"/>
                  <a:gd name="connsiteX74" fmla="*/ 1125011 w 1943843"/>
                  <a:gd name="connsiteY74" fmla="*/ 1231258 h 2866281"/>
                  <a:gd name="connsiteX75" fmla="*/ 1399922 w 1943843"/>
                  <a:gd name="connsiteY75" fmla="*/ 1524496 h 2866281"/>
                  <a:gd name="connsiteX76" fmla="*/ 1036329 w 1943843"/>
                  <a:gd name="connsiteY76" fmla="*/ 1741469 h 2866281"/>
                  <a:gd name="connsiteX77" fmla="*/ 897396 w 1943843"/>
                  <a:gd name="connsiteY77" fmla="*/ 1583026 h 2866281"/>
                  <a:gd name="connsiteX78" fmla="*/ 941145 w 1943843"/>
                  <a:gd name="connsiteY78" fmla="*/ 1418079 h 2866281"/>
                  <a:gd name="connsiteX79" fmla="*/ 1315379 w 1943843"/>
                  <a:gd name="connsiteY79" fmla="*/ 1772212 h 2866281"/>
                  <a:gd name="connsiteX80" fmla="*/ 1389280 w 1943843"/>
                  <a:gd name="connsiteY80" fmla="*/ 1840201 h 2866281"/>
                  <a:gd name="connsiteX81" fmla="*/ 1172898 w 1943843"/>
                  <a:gd name="connsiteY81" fmla="*/ 1779306 h 2866281"/>
                  <a:gd name="connsiteX82" fmla="*/ 1080079 w 1943843"/>
                  <a:gd name="connsiteY82" fmla="*/ 1753293 h 2866281"/>
                  <a:gd name="connsiteX83" fmla="*/ 1036329 w 1943843"/>
                  <a:gd name="connsiteY83" fmla="*/ 1741469 h 2866281"/>
                  <a:gd name="connsiteX84" fmla="*/ 438028 w 1943843"/>
                  <a:gd name="connsiteY84" fmla="*/ 535407 h 2866281"/>
                  <a:gd name="connsiteX85" fmla="*/ 404920 w 1943843"/>
                  <a:gd name="connsiteY85" fmla="*/ 464462 h 2866281"/>
                  <a:gd name="connsiteX86" fmla="*/ 373587 w 1943843"/>
                  <a:gd name="connsiteY86" fmla="*/ 332032 h 2866281"/>
                  <a:gd name="connsiteX87" fmla="*/ 482369 w 1943843"/>
                  <a:gd name="connsiteY87" fmla="*/ 95549 h 2866281"/>
                  <a:gd name="connsiteX88" fmla="*/ 730675 w 1943843"/>
                  <a:gd name="connsiteY88" fmla="*/ 31699 h 2866281"/>
                  <a:gd name="connsiteX89" fmla="*/ 809897 w 1943843"/>
                  <a:gd name="connsiteY89" fmla="*/ 44114 h 2866281"/>
                  <a:gd name="connsiteX90" fmla="*/ 883207 w 1943843"/>
                  <a:gd name="connsiteY90" fmla="*/ 32290 h 2866281"/>
                  <a:gd name="connsiteX91" fmla="*/ 994945 w 1943843"/>
                  <a:gd name="connsiteY91" fmla="*/ 80178 h 2866281"/>
                  <a:gd name="connsiteX92" fmla="*/ 1012681 w 1943843"/>
                  <a:gd name="connsiteY92" fmla="*/ 102644 h 2866281"/>
                  <a:gd name="connsiteX93" fmla="*/ 938780 w 1943843"/>
                  <a:gd name="connsiteY93" fmla="*/ 198419 h 2866281"/>
                  <a:gd name="connsiteX94" fmla="*/ 871383 w 1943843"/>
                  <a:gd name="connsiteY94" fmla="*/ 194281 h 2866281"/>
                  <a:gd name="connsiteX95" fmla="*/ 837093 w 1943843"/>
                  <a:gd name="connsiteY95" fmla="*/ 206696 h 2866281"/>
                  <a:gd name="connsiteX96" fmla="*/ 814627 w 1943843"/>
                  <a:gd name="connsiteY96" fmla="*/ 237439 h 2866281"/>
                  <a:gd name="connsiteX97" fmla="*/ 760236 w 1943843"/>
                  <a:gd name="connsiteY97" fmla="*/ 311931 h 2866281"/>
                  <a:gd name="connsiteX98" fmla="*/ 760236 w 1943843"/>
                  <a:gd name="connsiteY98" fmla="*/ 311931 h 2866281"/>
                  <a:gd name="connsiteX99" fmla="*/ 758462 w 1943843"/>
                  <a:gd name="connsiteY99" fmla="*/ 321390 h 2866281"/>
                  <a:gd name="connsiteX100" fmla="*/ 758462 w 1943843"/>
                  <a:gd name="connsiteY100" fmla="*/ 322573 h 2866281"/>
                  <a:gd name="connsiteX101" fmla="*/ 759053 w 1943843"/>
                  <a:gd name="connsiteY101" fmla="*/ 323164 h 2866281"/>
                  <a:gd name="connsiteX102" fmla="*/ 759645 w 1943843"/>
                  <a:gd name="connsiteY102" fmla="*/ 324937 h 2866281"/>
                  <a:gd name="connsiteX103" fmla="*/ 760236 w 1943843"/>
                  <a:gd name="connsiteY103" fmla="*/ 325529 h 2866281"/>
                  <a:gd name="connsiteX104" fmla="*/ 767330 w 1943843"/>
                  <a:gd name="connsiteY104" fmla="*/ 427807 h 2866281"/>
                  <a:gd name="connsiteX105" fmla="*/ 698159 w 1943843"/>
                  <a:gd name="connsiteY105" fmla="*/ 482198 h 2866281"/>
                  <a:gd name="connsiteX106" fmla="*/ 656775 w 1943843"/>
                  <a:gd name="connsiteY106" fmla="*/ 434902 h 2866281"/>
                  <a:gd name="connsiteX107" fmla="*/ 596472 w 1943843"/>
                  <a:gd name="connsiteY107" fmla="*/ 419531 h 2866281"/>
                  <a:gd name="connsiteX108" fmla="*/ 552131 w 1943843"/>
                  <a:gd name="connsiteY108" fmla="*/ 459733 h 2866281"/>
                  <a:gd name="connsiteX109" fmla="*/ 560408 w 1943843"/>
                  <a:gd name="connsiteY109" fmla="*/ 526539 h 2866281"/>
                  <a:gd name="connsiteX110" fmla="*/ 601792 w 1943843"/>
                  <a:gd name="connsiteY110" fmla="*/ 580339 h 2866281"/>
                  <a:gd name="connsiteX111" fmla="*/ 528483 w 1943843"/>
                  <a:gd name="connsiteY111" fmla="*/ 667246 h 2866281"/>
                  <a:gd name="connsiteX112" fmla="*/ 477048 w 1943843"/>
                  <a:gd name="connsiteY112" fmla="*/ 663699 h 2866281"/>
                  <a:gd name="connsiteX113" fmla="*/ 453399 w 1943843"/>
                  <a:gd name="connsiteY113" fmla="*/ 611082 h 2866281"/>
                  <a:gd name="connsiteX114" fmla="*/ 438028 w 1943843"/>
                  <a:gd name="connsiteY114" fmla="*/ 535407 h 2866281"/>
                  <a:gd name="connsiteX115" fmla="*/ 507199 w 1943843"/>
                  <a:gd name="connsiteY115" fmla="*/ 696215 h 2866281"/>
                  <a:gd name="connsiteX116" fmla="*/ 615390 w 1943843"/>
                  <a:gd name="connsiteY116" fmla="*/ 612264 h 2866281"/>
                  <a:gd name="connsiteX117" fmla="*/ 630762 w 1943843"/>
                  <a:gd name="connsiteY117" fmla="*/ 577974 h 2866281"/>
                  <a:gd name="connsiteX118" fmla="*/ 626032 w 1943843"/>
                  <a:gd name="connsiteY118" fmla="*/ 559647 h 2866281"/>
                  <a:gd name="connsiteX119" fmla="*/ 617755 w 1943843"/>
                  <a:gd name="connsiteY119" fmla="*/ 557873 h 2866281"/>
                  <a:gd name="connsiteX120" fmla="*/ 575779 w 1943843"/>
                  <a:gd name="connsiteY120" fmla="*/ 473922 h 2866281"/>
                  <a:gd name="connsiteX121" fmla="*/ 638447 w 1943843"/>
                  <a:gd name="connsiteY121" fmla="*/ 453820 h 2866281"/>
                  <a:gd name="connsiteX122" fmla="*/ 674511 w 1943843"/>
                  <a:gd name="connsiteY122" fmla="*/ 494614 h 2866281"/>
                  <a:gd name="connsiteX123" fmla="*/ 674511 w 1943843"/>
                  <a:gd name="connsiteY123" fmla="*/ 496979 h 2866281"/>
                  <a:gd name="connsiteX124" fmla="*/ 688109 w 1943843"/>
                  <a:gd name="connsiteY124" fmla="*/ 510576 h 2866281"/>
                  <a:gd name="connsiteX125" fmla="*/ 790387 w 1943843"/>
                  <a:gd name="connsiteY125" fmla="*/ 441405 h 2866281"/>
                  <a:gd name="connsiteX126" fmla="*/ 788023 w 1943843"/>
                  <a:gd name="connsiteY126" fmla="*/ 319617 h 2866281"/>
                  <a:gd name="connsiteX127" fmla="*/ 832954 w 1943843"/>
                  <a:gd name="connsiteY127" fmla="*/ 259313 h 2866281"/>
                  <a:gd name="connsiteX128" fmla="*/ 844778 w 1943843"/>
                  <a:gd name="connsiteY128" fmla="*/ 242168 h 2866281"/>
                  <a:gd name="connsiteX129" fmla="*/ 855420 w 1943843"/>
                  <a:gd name="connsiteY129" fmla="*/ 227388 h 2866281"/>
                  <a:gd name="connsiteX130" fmla="*/ 884389 w 1943843"/>
                  <a:gd name="connsiteY130" fmla="*/ 222659 h 2866281"/>
                  <a:gd name="connsiteX131" fmla="*/ 919862 w 1943843"/>
                  <a:gd name="connsiteY131" fmla="*/ 227388 h 2866281"/>
                  <a:gd name="connsiteX132" fmla="*/ 956517 w 1943843"/>
                  <a:gd name="connsiteY132" fmla="*/ 222659 h 2866281"/>
                  <a:gd name="connsiteX133" fmla="*/ 963611 w 1943843"/>
                  <a:gd name="connsiteY133" fmla="*/ 220294 h 2866281"/>
                  <a:gd name="connsiteX134" fmla="*/ 1011499 w 1943843"/>
                  <a:gd name="connsiteY134" fmla="*/ 347994 h 2866281"/>
                  <a:gd name="connsiteX135" fmla="*/ 1020367 w 1943843"/>
                  <a:gd name="connsiteY135" fmla="*/ 382285 h 2866281"/>
                  <a:gd name="connsiteX136" fmla="*/ 1027461 w 1943843"/>
                  <a:gd name="connsiteY136" fmla="*/ 418348 h 2866281"/>
                  <a:gd name="connsiteX137" fmla="*/ 1051110 w 1943843"/>
                  <a:gd name="connsiteY137" fmla="*/ 438449 h 2866281"/>
                  <a:gd name="connsiteX138" fmla="*/ 1067072 w 1943843"/>
                  <a:gd name="connsiteY138" fmla="*/ 449682 h 2866281"/>
                  <a:gd name="connsiteX139" fmla="*/ 1048154 w 1943843"/>
                  <a:gd name="connsiteY139" fmla="*/ 489884 h 2866281"/>
                  <a:gd name="connsiteX140" fmla="*/ 1038694 w 1943843"/>
                  <a:gd name="connsiteY140" fmla="*/ 512350 h 2866281"/>
                  <a:gd name="connsiteX141" fmla="*/ 1039877 w 1943843"/>
                  <a:gd name="connsiteY141" fmla="*/ 549005 h 2866281"/>
                  <a:gd name="connsiteX142" fmla="*/ 1039286 w 1943843"/>
                  <a:gd name="connsiteY142" fmla="*/ 580339 h 2866281"/>
                  <a:gd name="connsiteX143" fmla="*/ 995536 w 1943843"/>
                  <a:gd name="connsiteY143" fmla="*/ 683800 h 2866281"/>
                  <a:gd name="connsiteX144" fmla="*/ 892666 w 1943843"/>
                  <a:gd name="connsiteY144" fmla="*/ 709813 h 2866281"/>
                  <a:gd name="connsiteX145" fmla="*/ 855420 w 1943843"/>
                  <a:gd name="connsiteY145" fmla="*/ 702719 h 2866281"/>
                  <a:gd name="connsiteX146" fmla="*/ 853055 w 1943843"/>
                  <a:gd name="connsiteY146" fmla="*/ 702127 h 2866281"/>
                  <a:gd name="connsiteX147" fmla="*/ 749594 w 1943843"/>
                  <a:gd name="connsiteY147" fmla="*/ 656605 h 2866281"/>
                  <a:gd name="connsiteX148" fmla="*/ 735996 w 1943843"/>
                  <a:gd name="connsiteY148" fmla="*/ 679662 h 2866281"/>
                  <a:gd name="connsiteX149" fmla="*/ 832363 w 1943843"/>
                  <a:gd name="connsiteY149" fmla="*/ 723411 h 2866281"/>
                  <a:gd name="connsiteX150" fmla="*/ 747229 w 1943843"/>
                  <a:gd name="connsiteY150" fmla="*/ 965806 h 2866281"/>
                  <a:gd name="connsiteX151" fmla="*/ 614799 w 1943843"/>
                  <a:gd name="connsiteY151" fmla="*/ 918509 h 2866281"/>
                  <a:gd name="connsiteX152" fmla="*/ 496558 w 1943843"/>
                  <a:gd name="connsiteY152" fmla="*/ 836331 h 2866281"/>
                  <a:gd name="connsiteX153" fmla="*/ 471727 w 1943843"/>
                  <a:gd name="connsiteY153" fmla="*/ 776619 h 2866281"/>
                  <a:gd name="connsiteX154" fmla="*/ 474683 w 1943843"/>
                  <a:gd name="connsiteY154" fmla="*/ 771299 h 2866281"/>
                  <a:gd name="connsiteX155" fmla="*/ 494784 w 1943843"/>
                  <a:gd name="connsiteY155" fmla="*/ 695033 h 2866281"/>
                  <a:gd name="connsiteX156" fmla="*/ 507199 w 1943843"/>
                  <a:gd name="connsiteY156" fmla="*/ 696215 h 2866281"/>
                  <a:gd name="connsiteX157" fmla="*/ 46058 w 1943843"/>
                  <a:gd name="connsiteY157" fmla="*/ 2200246 h 2866281"/>
                  <a:gd name="connsiteX158" fmla="*/ 29504 w 1943843"/>
                  <a:gd name="connsiteY158" fmla="*/ 1774577 h 2866281"/>
                  <a:gd name="connsiteX159" fmla="*/ 88034 w 1943843"/>
                  <a:gd name="connsiteY159" fmla="*/ 1396795 h 2866281"/>
                  <a:gd name="connsiteX160" fmla="*/ 219873 w 1943843"/>
                  <a:gd name="connsiteY160" fmla="*/ 1074588 h 2866281"/>
                  <a:gd name="connsiteX161" fmla="*/ 433890 w 1943843"/>
                  <a:gd name="connsiteY161" fmla="*/ 802041 h 2866281"/>
                  <a:gd name="connsiteX162" fmla="*/ 446896 w 1943843"/>
                  <a:gd name="connsiteY162" fmla="*/ 790217 h 2866281"/>
                  <a:gd name="connsiteX163" fmla="*/ 517841 w 1943843"/>
                  <a:gd name="connsiteY163" fmla="*/ 893679 h 2866281"/>
                  <a:gd name="connsiteX164" fmla="*/ 662095 w 1943843"/>
                  <a:gd name="connsiteY164" fmla="*/ 966988 h 2866281"/>
                  <a:gd name="connsiteX165" fmla="*/ 753141 w 1943843"/>
                  <a:gd name="connsiteY165" fmla="*/ 994775 h 2866281"/>
                  <a:gd name="connsiteX166" fmla="*/ 766148 w 1943843"/>
                  <a:gd name="connsiteY166" fmla="*/ 990636 h 2866281"/>
                  <a:gd name="connsiteX167" fmla="*/ 766739 w 1943843"/>
                  <a:gd name="connsiteY167" fmla="*/ 990045 h 2866281"/>
                  <a:gd name="connsiteX168" fmla="*/ 767330 w 1943843"/>
                  <a:gd name="connsiteY168" fmla="*/ 988863 h 2866281"/>
                  <a:gd name="connsiteX169" fmla="*/ 767922 w 1943843"/>
                  <a:gd name="connsiteY169" fmla="*/ 987680 h 2866281"/>
                  <a:gd name="connsiteX170" fmla="*/ 768513 w 1943843"/>
                  <a:gd name="connsiteY170" fmla="*/ 986498 h 2866281"/>
                  <a:gd name="connsiteX171" fmla="*/ 769104 w 1943843"/>
                  <a:gd name="connsiteY171" fmla="*/ 985907 h 2866281"/>
                  <a:gd name="connsiteX172" fmla="*/ 829998 w 1943843"/>
                  <a:gd name="connsiteY172" fmla="*/ 794947 h 2866281"/>
                  <a:gd name="connsiteX173" fmla="*/ 1070028 w 1943843"/>
                  <a:gd name="connsiteY173" fmla="*/ 1117746 h 2866281"/>
                  <a:gd name="connsiteX174" fmla="*/ 1109048 w 1943843"/>
                  <a:gd name="connsiteY174" fmla="*/ 1202880 h 2866281"/>
                  <a:gd name="connsiteX175" fmla="*/ 1107274 w 1943843"/>
                  <a:gd name="connsiteY175" fmla="*/ 1206427 h 2866281"/>
                  <a:gd name="connsiteX176" fmla="*/ 950604 w 1943843"/>
                  <a:gd name="connsiteY176" fmla="*/ 1366053 h 2866281"/>
                  <a:gd name="connsiteX177" fmla="*/ 960655 w 1943843"/>
                  <a:gd name="connsiteY177" fmla="*/ 1164451 h 2866281"/>
                  <a:gd name="connsiteX178" fmla="*/ 949422 w 1943843"/>
                  <a:gd name="connsiteY178" fmla="*/ 1043845 h 2866281"/>
                  <a:gd name="connsiteX179" fmla="*/ 932868 w 1943843"/>
                  <a:gd name="connsiteY179" fmla="*/ 1034386 h 2866281"/>
                  <a:gd name="connsiteX180" fmla="*/ 923409 w 1943843"/>
                  <a:gd name="connsiteY180" fmla="*/ 1050939 h 2866281"/>
                  <a:gd name="connsiteX181" fmla="*/ 921635 w 1943843"/>
                  <a:gd name="connsiteY181" fmla="*/ 1379059 h 2866281"/>
                  <a:gd name="connsiteX182" fmla="*/ 920453 w 1943843"/>
                  <a:gd name="connsiteY182" fmla="*/ 1386745 h 2866281"/>
                  <a:gd name="connsiteX183" fmla="*/ 919271 w 1943843"/>
                  <a:gd name="connsiteY183" fmla="*/ 1393248 h 2866281"/>
                  <a:gd name="connsiteX184" fmla="*/ 905082 w 1943843"/>
                  <a:gd name="connsiteY184" fmla="*/ 1463602 h 2866281"/>
                  <a:gd name="connsiteX185" fmla="*/ 877295 w 1943843"/>
                  <a:gd name="connsiteY185" fmla="*/ 1559969 h 2866281"/>
                  <a:gd name="connsiteX186" fmla="*/ 860741 w 1943843"/>
                  <a:gd name="connsiteY186" fmla="*/ 1541050 h 2866281"/>
                  <a:gd name="connsiteX187" fmla="*/ 871383 w 1943843"/>
                  <a:gd name="connsiteY187" fmla="*/ 1521540 h 2866281"/>
                  <a:gd name="connsiteX188" fmla="*/ 691656 w 1943843"/>
                  <a:gd name="connsiteY188" fmla="*/ 1121293 h 2866281"/>
                  <a:gd name="connsiteX189" fmla="*/ 606522 w 1943843"/>
                  <a:gd name="connsiteY189" fmla="*/ 1044436 h 2866281"/>
                  <a:gd name="connsiteX190" fmla="*/ 592924 w 1943843"/>
                  <a:gd name="connsiteY190" fmla="*/ 1067493 h 2866281"/>
                  <a:gd name="connsiteX191" fmla="*/ 792752 w 1943843"/>
                  <a:gd name="connsiteY191" fmla="*/ 1419261 h 2866281"/>
                  <a:gd name="connsiteX192" fmla="*/ 841231 w 1943843"/>
                  <a:gd name="connsiteY192" fmla="*/ 1523314 h 2866281"/>
                  <a:gd name="connsiteX193" fmla="*/ 840049 w 1943843"/>
                  <a:gd name="connsiteY193" fmla="*/ 1523905 h 2866281"/>
                  <a:gd name="connsiteX194" fmla="*/ 695203 w 1943843"/>
                  <a:gd name="connsiteY194" fmla="*/ 1606674 h 2866281"/>
                  <a:gd name="connsiteX195" fmla="*/ 619529 w 1943843"/>
                  <a:gd name="connsiteY195" fmla="*/ 1638008 h 2866281"/>
                  <a:gd name="connsiteX196" fmla="*/ 536168 w 1943843"/>
                  <a:gd name="connsiteY196" fmla="*/ 1651014 h 2866281"/>
                  <a:gd name="connsiteX197" fmla="*/ 525527 w 1943843"/>
                  <a:gd name="connsiteY197" fmla="*/ 1675254 h 2866281"/>
                  <a:gd name="connsiteX198" fmla="*/ 526709 w 1943843"/>
                  <a:gd name="connsiteY198" fmla="*/ 1677028 h 2866281"/>
                  <a:gd name="connsiteX199" fmla="*/ 816401 w 1943843"/>
                  <a:gd name="connsiteY199" fmla="*/ 1956077 h 2866281"/>
                  <a:gd name="connsiteX200" fmla="*/ 885572 w 1943843"/>
                  <a:gd name="connsiteY200" fmla="*/ 2015198 h 2866281"/>
                  <a:gd name="connsiteX201" fmla="*/ 796891 w 1943843"/>
                  <a:gd name="connsiteY201" fmla="*/ 2036481 h 2866281"/>
                  <a:gd name="connsiteX202" fmla="*/ 514885 w 1943843"/>
                  <a:gd name="connsiteY202" fmla="*/ 2126936 h 2866281"/>
                  <a:gd name="connsiteX203" fmla="*/ 513111 w 1943843"/>
                  <a:gd name="connsiteY203" fmla="*/ 2127527 h 2866281"/>
                  <a:gd name="connsiteX204" fmla="*/ 511929 w 1943843"/>
                  <a:gd name="connsiteY204" fmla="*/ 2128119 h 2866281"/>
                  <a:gd name="connsiteX205" fmla="*/ 328655 w 1943843"/>
                  <a:gd name="connsiteY205" fmla="*/ 2278876 h 2866281"/>
                  <a:gd name="connsiteX206" fmla="*/ 260666 w 1943843"/>
                  <a:gd name="connsiteY206" fmla="*/ 2385885 h 2866281"/>
                  <a:gd name="connsiteX207" fmla="*/ 195042 w 1943843"/>
                  <a:gd name="connsiteY207" fmla="*/ 2495849 h 2866281"/>
                  <a:gd name="connsiteX208" fmla="*/ 124097 w 1943843"/>
                  <a:gd name="connsiteY208" fmla="*/ 2592216 h 2866281"/>
                  <a:gd name="connsiteX209" fmla="*/ 46058 w 1943843"/>
                  <a:gd name="connsiteY209" fmla="*/ 2200246 h 2866281"/>
                  <a:gd name="connsiteX210" fmla="*/ 1348487 w 1943843"/>
                  <a:gd name="connsiteY210" fmla="*/ 2789088 h 2866281"/>
                  <a:gd name="connsiteX211" fmla="*/ 1000857 w 1943843"/>
                  <a:gd name="connsiteY211" fmla="*/ 2822787 h 2866281"/>
                  <a:gd name="connsiteX212" fmla="*/ 799847 w 1943843"/>
                  <a:gd name="connsiteY212" fmla="*/ 2779037 h 2866281"/>
                  <a:gd name="connsiteX213" fmla="*/ 708801 w 1943843"/>
                  <a:gd name="connsiteY213" fmla="*/ 2759527 h 2866281"/>
                  <a:gd name="connsiteX214" fmla="*/ 665052 w 1943843"/>
                  <a:gd name="connsiteY214" fmla="*/ 2709866 h 2866281"/>
                  <a:gd name="connsiteX215" fmla="*/ 668008 w 1943843"/>
                  <a:gd name="connsiteY215" fmla="*/ 2671438 h 2866281"/>
                  <a:gd name="connsiteX216" fmla="*/ 694021 w 1943843"/>
                  <a:gd name="connsiteY216" fmla="*/ 2603449 h 2866281"/>
                  <a:gd name="connsiteX217" fmla="*/ 747229 w 1943843"/>
                  <a:gd name="connsiteY217" fmla="*/ 2572706 h 2866281"/>
                  <a:gd name="connsiteX218" fmla="*/ 848326 w 1943843"/>
                  <a:gd name="connsiteY218" fmla="*/ 2575071 h 2866281"/>
                  <a:gd name="connsiteX219" fmla="*/ 951196 w 1943843"/>
                  <a:gd name="connsiteY219" fmla="*/ 2573297 h 2866281"/>
                  <a:gd name="connsiteX220" fmla="*/ 1151024 w 1943843"/>
                  <a:gd name="connsiteY220" fmla="*/ 2539007 h 2866281"/>
                  <a:gd name="connsiteX221" fmla="*/ 1155162 w 1943843"/>
                  <a:gd name="connsiteY221" fmla="*/ 2538416 h 2866281"/>
                  <a:gd name="connsiteX222" fmla="*/ 1155753 w 1943843"/>
                  <a:gd name="connsiteY222" fmla="*/ 2538416 h 2866281"/>
                  <a:gd name="connsiteX223" fmla="*/ 1339619 w 1943843"/>
                  <a:gd name="connsiteY223" fmla="*/ 2550831 h 2866281"/>
                  <a:gd name="connsiteX224" fmla="*/ 1434803 w 1943843"/>
                  <a:gd name="connsiteY224" fmla="*/ 2662570 h 2866281"/>
                  <a:gd name="connsiteX225" fmla="*/ 1348487 w 1943843"/>
                  <a:gd name="connsiteY225" fmla="*/ 2789088 h 2866281"/>
                  <a:gd name="connsiteX226" fmla="*/ 1105501 w 1943843"/>
                  <a:gd name="connsiteY226" fmla="*/ 2499396 h 2866281"/>
                  <a:gd name="connsiteX227" fmla="*/ 1120281 w 1943843"/>
                  <a:gd name="connsiteY227" fmla="*/ 2517724 h 2866281"/>
                  <a:gd name="connsiteX228" fmla="*/ 1055248 w 1943843"/>
                  <a:gd name="connsiteY228" fmla="*/ 2529548 h 2866281"/>
                  <a:gd name="connsiteX229" fmla="*/ 1105501 w 1943843"/>
                  <a:gd name="connsiteY229" fmla="*/ 2499396 h 2866281"/>
                  <a:gd name="connsiteX230" fmla="*/ 1503974 w 1943843"/>
                  <a:gd name="connsiteY230" fmla="*/ 2620594 h 2866281"/>
                  <a:gd name="connsiteX231" fmla="*/ 1456086 w 1943843"/>
                  <a:gd name="connsiteY231" fmla="*/ 2626506 h 2866281"/>
                  <a:gd name="connsiteX232" fmla="*/ 1454904 w 1943843"/>
                  <a:gd name="connsiteY232" fmla="*/ 2622959 h 2866281"/>
                  <a:gd name="connsiteX233" fmla="*/ 1400513 w 1943843"/>
                  <a:gd name="connsiteY233" fmla="*/ 2552605 h 2866281"/>
                  <a:gd name="connsiteX234" fmla="*/ 1211918 w 1943843"/>
                  <a:gd name="connsiteY234" fmla="*/ 2507082 h 2866281"/>
                  <a:gd name="connsiteX235" fmla="*/ 1154571 w 1943843"/>
                  <a:gd name="connsiteY235" fmla="*/ 2511812 h 2866281"/>
                  <a:gd name="connsiteX236" fmla="*/ 1152797 w 1943843"/>
                  <a:gd name="connsiteY236" fmla="*/ 2510629 h 2866281"/>
                  <a:gd name="connsiteX237" fmla="*/ 1130331 w 1943843"/>
                  <a:gd name="connsiteY237" fmla="*/ 2488164 h 2866281"/>
                  <a:gd name="connsiteX238" fmla="*/ 1126784 w 1943843"/>
                  <a:gd name="connsiteY238" fmla="*/ 2482843 h 2866281"/>
                  <a:gd name="connsiteX239" fmla="*/ 1165213 w 1943843"/>
                  <a:gd name="connsiteY239" fmla="*/ 2450917 h 2866281"/>
                  <a:gd name="connsiteX240" fmla="*/ 1146294 w 1943843"/>
                  <a:gd name="connsiteY240" fmla="*/ 2431999 h 2866281"/>
                  <a:gd name="connsiteX241" fmla="*/ 942328 w 1943843"/>
                  <a:gd name="connsiteY241" fmla="*/ 2545510 h 2866281"/>
                  <a:gd name="connsiteX242" fmla="*/ 938189 w 1943843"/>
                  <a:gd name="connsiteY242" fmla="*/ 2547284 h 2866281"/>
                  <a:gd name="connsiteX243" fmla="*/ 891484 w 1943843"/>
                  <a:gd name="connsiteY243" fmla="*/ 2549649 h 2866281"/>
                  <a:gd name="connsiteX244" fmla="*/ 783293 w 1943843"/>
                  <a:gd name="connsiteY244" fmla="*/ 2542554 h 2866281"/>
                  <a:gd name="connsiteX245" fmla="*/ 696977 w 1943843"/>
                  <a:gd name="connsiteY245" fmla="*/ 2562656 h 2866281"/>
                  <a:gd name="connsiteX246" fmla="*/ 653227 w 1943843"/>
                  <a:gd name="connsiteY246" fmla="*/ 2622959 h 2866281"/>
                  <a:gd name="connsiteX247" fmla="*/ 641994 w 1943843"/>
                  <a:gd name="connsiteY247" fmla="*/ 2663161 h 2866281"/>
                  <a:gd name="connsiteX248" fmla="*/ 637856 w 1943843"/>
                  <a:gd name="connsiteY248" fmla="*/ 2693312 h 2866281"/>
                  <a:gd name="connsiteX249" fmla="*/ 421474 w 1943843"/>
                  <a:gd name="connsiteY249" fmla="*/ 2702180 h 2866281"/>
                  <a:gd name="connsiteX250" fmla="*/ 227558 w 1943843"/>
                  <a:gd name="connsiteY250" fmla="*/ 2657249 h 2866281"/>
                  <a:gd name="connsiteX251" fmla="*/ 156614 w 1943843"/>
                  <a:gd name="connsiteY251" fmla="*/ 2592807 h 2866281"/>
                  <a:gd name="connsiteX252" fmla="*/ 270717 w 1943843"/>
                  <a:gd name="connsiteY252" fmla="*/ 2420766 h 2866281"/>
                  <a:gd name="connsiteX253" fmla="*/ 336340 w 1943843"/>
                  <a:gd name="connsiteY253" fmla="*/ 2311984 h 2866281"/>
                  <a:gd name="connsiteX254" fmla="*/ 417336 w 1943843"/>
                  <a:gd name="connsiteY254" fmla="*/ 2220347 h 2866281"/>
                  <a:gd name="connsiteX255" fmla="*/ 523753 w 1943843"/>
                  <a:gd name="connsiteY255" fmla="*/ 2150584 h 2866281"/>
                  <a:gd name="connsiteX256" fmla="*/ 1020958 w 1943843"/>
                  <a:gd name="connsiteY256" fmla="*/ 2014607 h 2866281"/>
                  <a:gd name="connsiteX257" fmla="*/ 1143338 w 1943843"/>
                  <a:gd name="connsiteY257" fmla="*/ 1997462 h 2866281"/>
                  <a:gd name="connsiteX258" fmla="*/ 1252711 w 1943843"/>
                  <a:gd name="connsiteY258" fmla="*/ 2001009 h 2866281"/>
                  <a:gd name="connsiteX259" fmla="*/ 1339619 w 1943843"/>
                  <a:gd name="connsiteY259" fmla="*/ 2055991 h 2866281"/>
                  <a:gd name="connsiteX260" fmla="*/ 1391054 w 1943843"/>
                  <a:gd name="connsiteY260" fmla="*/ 2148220 h 2866281"/>
                  <a:gd name="connsiteX261" fmla="*/ 1508113 w 1943843"/>
                  <a:gd name="connsiteY261" fmla="*/ 2414854 h 2866281"/>
                  <a:gd name="connsiteX262" fmla="*/ 1509886 w 1943843"/>
                  <a:gd name="connsiteY262" fmla="*/ 2422540 h 2866281"/>
                  <a:gd name="connsiteX263" fmla="*/ 1550088 w 1943843"/>
                  <a:gd name="connsiteY263" fmla="*/ 2552605 h 2866281"/>
                  <a:gd name="connsiteX264" fmla="*/ 1544176 w 1943843"/>
                  <a:gd name="connsiteY264" fmla="*/ 2601675 h 2866281"/>
                  <a:gd name="connsiteX265" fmla="*/ 1503974 w 1943843"/>
                  <a:gd name="connsiteY265" fmla="*/ 2620594 h 2866281"/>
                  <a:gd name="connsiteX266" fmla="*/ 1574328 w 1943843"/>
                  <a:gd name="connsiteY266" fmla="*/ 2076683 h 2866281"/>
                  <a:gd name="connsiteX267" fmla="*/ 1670103 w 1943843"/>
                  <a:gd name="connsiteY267" fmla="*/ 2134031 h 2866281"/>
                  <a:gd name="connsiteX268" fmla="*/ 1670103 w 1943843"/>
                  <a:gd name="connsiteY268" fmla="*/ 2135804 h 2866281"/>
                  <a:gd name="connsiteX269" fmla="*/ 1669512 w 1943843"/>
                  <a:gd name="connsiteY269" fmla="*/ 2136396 h 2866281"/>
                  <a:gd name="connsiteX270" fmla="*/ 1580240 w 1943843"/>
                  <a:gd name="connsiteY270" fmla="*/ 2285379 h 2866281"/>
                  <a:gd name="connsiteX271" fmla="*/ 1577875 w 1943843"/>
                  <a:gd name="connsiteY271" fmla="*/ 2288335 h 2866281"/>
                  <a:gd name="connsiteX272" fmla="*/ 1511660 w 1943843"/>
                  <a:gd name="connsiteY272" fmla="*/ 2358098 h 2866281"/>
                  <a:gd name="connsiteX273" fmla="*/ 1423570 w 1943843"/>
                  <a:gd name="connsiteY273" fmla="*/ 2158270 h 2866281"/>
                  <a:gd name="connsiteX274" fmla="*/ 1391054 w 1943843"/>
                  <a:gd name="connsiteY274" fmla="*/ 2089099 h 2866281"/>
                  <a:gd name="connsiteX275" fmla="*/ 1574328 w 1943843"/>
                  <a:gd name="connsiteY275" fmla="*/ 2076683 h 2866281"/>
                  <a:gd name="connsiteX276" fmla="*/ 1677789 w 1943843"/>
                  <a:gd name="connsiteY276" fmla="*/ 2247542 h 2866281"/>
                  <a:gd name="connsiteX277" fmla="*/ 1627536 w 1943843"/>
                  <a:gd name="connsiteY277" fmla="*/ 2265870 h 2866281"/>
                  <a:gd name="connsiteX278" fmla="*/ 1674833 w 1943843"/>
                  <a:gd name="connsiteY278" fmla="*/ 2186648 h 2866281"/>
                  <a:gd name="connsiteX279" fmla="*/ 1677789 w 1943843"/>
                  <a:gd name="connsiteY279" fmla="*/ 2247542 h 2866281"/>
                  <a:gd name="connsiteX280" fmla="*/ 1869340 w 1943843"/>
                  <a:gd name="connsiteY280" fmla="*/ 2423131 h 2866281"/>
                  <a:gd name="connsiteX281" fmla="*/ 1771791 w 1943843"/>
                  <a:gd name="connsiteY281" fmla="*/ 2479296 h 2866281"/>
                  <a:gd name="connsiteX282" fmla="*/ 1669512 w 1943843"/>
                  <a:gd name="connsiteY282" fmla="*/ 2537234 h 2866281"/>
                  <a:gd name="connsiteX283" fmla="*/ 1576693 w 1943843"/>
                  <a:gd name="connsiteY283" fmla="*/ 2589851 h 2866281"/>
                  <a:gd name="connsiteX284" fmla="*/ 1577875 w 1943843"/>
                  <a:gd name="connsiteY284" fmla="*/ 2563838 h 2866281"/>
                  <a:gd name="connsiteX285" fmla="*/ 1565460 w 1943843"/>
                  <a:gd name="connsiteY285" fmla="*/ 2490528 h 2866281"/>
                  <a:gd name="connsiteX286" fmla="*/ 1538264 w 1943843"/>
                  <a:gd name="connsiteY286" fmla="*/ 2420766 h 2866281"/>
                  <a:gd name="connsiteX287" fmla="*/ 1536491 w 1943843"/>
                  <a:gd name="connsiteY287" fmla="*/ 2414854 h 2866281"/>
                  <a:gd name="connsiteX288" fmla="*/ 1522893 w 1943843"/>
                  <a:gd name="connsiteY288" fmla="*/ 2384111 h 2866281"/>
                  <a:gd name="connsiteX289" fmla="*/ 1597976 w 1943843"/>
                  <a:gd name="connsiteY289" fmla="*/ 2306072 h 2866281"/>
                  <a:gd name="connsiteX290" fmla="*/ 1677198 w 1943843"/>
                  <a:gd name="connsiteY290" fmla="*/ 2276511 h 2866281"/>
                  <a:gd name="connsiteX291" fmla="*/ 1676015 w 1943843"/>
                  <a:gd name="connsiteY291" fmla="*/ 2311984 h 2866281"/>
                  <a:gd name="connsiteX292" fmla="*/ 1702620 w 1943843"/>
                  <a:gd name="connsiteY292" fmla="*/ 2311984 h 2866281"/>
                  <a:gd name="connsiteX293" fmla="*/ 1695525 w 1943843"/>
                  <a:gd name="connsiteY293" fmla="*/ 2131666 h 2866281"/>
                  <a:gd name="connsiteX294" fmla="*/ 1697890 w 1943843"/>
                  <a:gd name="connsiteY294" fmla="*/ 2123980 h 2866281"/>
                  <a:gd name="connsiteX295" fmla="*/ 1684292 w 1943843"/>
                  <a:gd name="connsiteY295" fmla="*/ 2110382 h 2866281"/>
                  <a:gd name="connsiteX296" fmla="*/ 1604479 w 1943843"/>
                  <a:gd name="connsiteY296" fmla="*/ 2072545 h 2866281"/>
                  <a:gd name="connsiteX297" fmla="*/ 1671877 w 1943843"/>
                  <a:gd name="connsiteY297" fmla="*/ 2059539 h 2866281"/>
                  <a:gd name="connsiteX298" fmla="*/ 1664782 w 1943843"/>
                  <a:gd name="connsiteY298" fmla="*/ 2034116 h 2866281"/>
                  <a:gd name="connsiteX299" fmla="*/ 1373909 w 1943843"/>
                  <a:gd name="connsiteY299" fmla="*/ 2063086 h 2866281"/>
                  <a:gd name="connsiteX300" fmla="*/ 1288184 w 1943843"/>
                  <a:gd name="connsiteY300" fmla="*/ 1987411 h 2866281"/>
                  <a:gd name="connsiteX301" fmla="*/ 1176446 w 1943843"/>
                  <a:gd name="connsiteY301" fmla="*/ 1970858 h 2866281"/>
                  <a:gd name="connsiteX302" fmla="*/ 1054066 w 1943843"/>
                  <a:gd name="connsiteY302" fmla="*/ 1985046 h 2866281"/>
                  <a:gd name="connsiteX303" fmla="*/ 918088 w 1943843"/>
                  <a:gd name="connsiteY303" fmla="*/ 2009286 h 2866281"/>
                  <a:gd name="connsiteX304" fmla="*/ 626032 w 1943843"/>
                  <a:gd name="connsiteY304" fmla="*/ 1743243 h 2866281"/>
                  <a:gd name="connsiteX305" fmla="*/ 564546 w 1943843"/>
                  <a:gd name="connsiteY305" fmla="*/ 1679984 h 2866281"/>
                  <a:gd name="connsiteX306" fmla="*/ 663869 w 1943843"/>
                  <a:gd name="connsiteY306" fmla="*/ 1649832 h 2866281"/>
                  <a:gd name="connsiteX307" fmla="*/ 786840 w 1943843"/>
                  <a:gd name="connsiteY307" fmla="*/ 1589529 h 2866281"/>
                  <a:gd name="connsiteX308" fmla="*/ 837684 w 1943843"/>
                  <a:gd name="connsiteY308" fmla="*/ 1557604 h 2866281"/>
                  <a:gd name="connsiteX309" fmla="*/ 932277 w 1943843"/>
                  <a:gd name="connsiteY309" fmla="*/ 1665795 h 2866281"/>
                  <a:gd name="connsiteX310" fmla="*/ 982530 w 1943843"/>
                  <a:gd name="connsiteY310" fmla="*/ 1723142 h 2866281"/>
                  <a:gd name="connsiteX311" fmla="*/ 1007952 w 1943843"/>
                  <a:gd name="connsiteY311" fmla="*/ 1752111 h 2866281"/>
                  <a:gd name="connsiteX312" fmla="*/ 1024505 w 1943843"/>
                  <a:gd name="connsiteY312" fmla="*/ 1767482 h 2866281"/>
                  <a:gd name="connsiteX313" fmla="*/ 1064707 w 1943843"/>
                  <a:gd name="connsiteY313" fmla="*/ 1778715 h 2866281"/>
                  <a:gd name="connsiteX314" fmla="*/ 1162257 w 1943843"/>
                  <a:gd name="connsiteY314" fmla="*/ 1805911 h 2866281"/>
                  <a:gd name="connsiteX315" fmla="*/ 1297643 w 1943843"/>
                  <a:gd name="connsiteY315" fmla="*/ 1843748 h 2866281"/>
                  <a:gd name="connsiteX316" fmla="*/ 1448401 w 1943843"/>
                  <a:gd name="connsiteY316" fmla="*/ 1886315 h 2866281"/>
                  <a:gd name="connsiteX317" fmla="*/ 1596202 w 1943843"/>
                  <a:gd name="connsiteY317" fmla="*/ 1928882 h 2866281"/>
                  <a:gd name="connsiteX318" fmla="*/ 1718582 w 1943843"/>
                  <a:gd name="connsiteY318" fmla="*/ 1965537 h 2866281"/>
                  <a:gd name="connsiteX319" fmla="*/ 1796030 w 1943843"/>
                  <a:gd name="connsiteY319" fmla="*/ 1990958 h 2866281"/>
                  <a:gd name="connsiteX320" fmla="*/ 1801351 w 1943843"/>
                  <a:gd name="connsiteY320" fmla="*/ 1992732 h 2866281"/>
                  <a:gd name="connsiteX321" fmla="*/ 1801351 w 1943843"/>
                  <a:gd name="connsiteY321" fmla="*/ 1992732 h 2866281"/>
                  <a:gd name="connsiteX322" fmla="*/ 1801942 w 1943843"/>
                  <a:gd name="connsiteY322" fmla="*/ 1993323 h 2866281"/>
                  <a:gd name="connsiteX323" fmla="*/ 1802534 w 1943843"/>
                  <a:gd name="connsiteY323" fmla="*/ 1993323 h 2866281"/>
                  <a:gd name="connsiteX324" fmla="*/ 1803125 w 1943843"/>
                  <a:gd name="connsiteY324" fmla="*/ 1993323 h 2866281"/>
                  <a:gd name="connsiteX325" fmla="*/ 1816723 w 1943843"/>
                  <a:gd name="connsiteY325" fmla="*/ 2002191 h 2866281"/>
                  <a:gd name="connsiteX326" fmla="*/ 1869340 w 1943843"/>
                  <a:gd name="connsiteY326" fmla="*/ 2088508 h 2866281"/>
                  <a:gd name="connsiteX327" fmla="*/ 1874661 w 1943843"/>
                  <a:gd name="connsiteY327" fmla="*/ 2196107 h 2866281"/>
                  <a:gd name="connsiteX328" fmla="*/ 1826773 w 1943843"/>
                  <a:gd name="connsiteY328" fmla="*/ 2315531 h 2866281"/>
                  <a:gd name="connsiteX329" fmla="*/ 1790118 w 1943843"/>
                  <a:gd name="connsiteY329" fmla="*/ 2366375 h 2866281"/>
                  <a:gd name="connsiteX330" fmla="*/ 1790118 w 1943843"/>
                  <a:gd name="connsiteY330" fmla="*/ 2385294 h 2866281"/>
                  <a:gd name="connsiteX331" fmla="*/ 1809037 w 1943843"/>
                  <a:gd name="connsiteY331" fmla="*/ 2385294 h 2866281"/>
                  <a:gd name="connsiteX332" fmla="*/ 1875252 w 1943843"/>
                  <a:gd name="connsiteY332" fmla="*/ 2281832 h 2866281"/>
                  <a:gd name="connsiteX333" fmla="*/ 1916637 w 1943843"/>
                  <a:gd name="connsiteY333" fmla="*/ 2350412 h 2866281"/>
                  <a:gd name="connsiteX334" fmla="*/ 1869340 w 1943843"/>
                  <a:gd name="connsiteY334" fmla="*/ 2423131 h 28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</a:cxnLst>
                <a:rect l="l" t="t" r="r" b="b"/>
                <a:pathLst>
                  <a:path w="1943843" h="2866281">
                    <a:moveTo>
                      <a:pt x="1886485" y="2256411"/>
                    </a:moveTo>
                    <a:cubicBezTo>
                      <a:pt x="1886485" y="2256411"/>
                      <a:pt x="1885894" y="2256411"/>
                      <a:pt x="1885894" y="2256411"/>
                    </a:cubicBezTo>
                    <a:cubicBezTo>
                      <a:pt x="1896535" y="2228033"/>
                      <a:pt x="1903630" y="2198472"/>
                      <a:pt x="1904813" y="2167138"/>
                    </a:cubicBezTo>
                    <a:cubicBezTo>
                      <a:pt x="1908360" y="2102105"/>
                      <a:pt x="1889441" y="2025840"/>
                      <a:pt x="1836824" y="1982682"/>
                    </a:cubicBezTo>
                    <a:cubicBezTo>
                      <a:pt x="1830912" y="1977952"/>
                      <a:pt x="1825591" y="1974405"/>
                      <a:pt x="1819679" y="1970858"/>
                    </a:cubicBezTo>
                    <a:cubicBezTo>
                      <a:pt x="1798986" y="1917058"/>
                      <a:pt x="1762332" y="1871535"/>
                      <a:pt x="1723312" y="1829559"/>
                    </a:cubicBezTo>
                    <a:cubicBezTo>
                      <a:pt x="1677789" y="1780489"/>
                      <a:pt x="1632266" y="1732601"/>
                      <a:pt x="1586743" y="1683531"/>
                    </a:cubicBezTo>
                    <a:cubicBezTo>
                      <a:pt x="1489785" y="1580070"/>
                      <a:pt x="1392236" y="1476017"/>
                      <a:pt x="1295278" y="1372556"/>
                    </a:cubicBezTo>
                    <a:cubicBezTo>
                      <a:pt x="1243252" y="1316983"/>
                      <a:pt x="1190634" y="1260818"/>
                      <a:pt x="1138608" y="1205244"/>
                    </a:cubicBezTo>
                    <a:cubicBezTo>
                      <a:pt x="1116142" y="1140803"/>
                      <a:pt x="1082444" y="1081091"/>
                      <a:pt x="1045198" y="1024335"/>
                    </a:cubicBezTo>
                    <a:cubicBezTo>
                      <a:pt x="1004404" y="962850"/>
                      <a:pt x="958881" y="904911"/>
                      <a:pt x="911585" y="848747"/>
                    </a:cubicBezTo>
                    <a:cubicBezTo>
                      <a:pt x="888528" y="820960"/>
                      <a:pt x="864879" y="794356"/>
                      <a:pt x="841231" y="767160"/>
                    </a:cubicBezTo>
                    <a:cubicBezTo>
                      <a:pt x="846552" y="754745"/>
                      <a:pt x="852464" y="742330"/>
                      <a:pt x="858376" y="730505"/>
                    </a:cubicBezTo>
                    <a:cubicBezTo>
                      <a:pt x="881433" y="735826"/>
                      <a:pt x="905082" y="738191"/>
                      <a:pt x="929321" y="735826"/>
                    </a:cubicBezTo>
                    <a:cubicBezTo>
                      <a:pt x="959473" y="732279"/>
                      <a:pt x="988442" y="722820"/>
                      <a:pt x="1012090" y="703901"/>
                    </a:cubicBezTo>
                    <a:cubicBezTo>
                      <a:pt x="1036921" y="684391"/>
                      <a:pt x="1051701" y="656013"/>
                      <a:pt x="1058795" y="625862"/>
                    </a:cubicBezTo>
                    <a:cubicBezTo>
                      <a:pt x="1067664" y="589798"/>
                      <a:pt x="1067072" y="551961"/>
                      <a:pt x="1065299" y="514715"/>
                    </a:cubicBezTo>
                    <a:cubicBezTo>
                      <a:pt x="1075349" y="493431"/>
                      <a:pt x="1085400" y="472739"/>
                      <a:pt x="1094859" y="451456"/>
                    </a:cubicBezTo>
                    <a:cubicBezTo>
                      <a:pt x="1098406" y="444361"/>
                      <a:pt x="1096633" y="437858"/>
                      <a:pt x="1090129" y="433128"/>
                    </a:cubicBezTo>
                    <a:cubicBezTo>
                      <a:pt x="1077714" y="424260"/>
                      <a:pt x="1064707" y="415392"/>
                      <a:pt x="1052292" y="405933"/>
                    </a:cubicBezTo>
                    <a:cubicBezTo>
                      <a:pt x="1039286" y="337353"/>
                      <a:pt x="1017411" y="270546"/>
                      <a:pt x="987259" y="207878"/>
                    </a:cubicBezTo>
                    <a:cubicBezTo>
                      <a:pt x="998492" y="200193"/>
                      <a:pt x="1009134" y="191325"/>
                      <a:pt x="1017411" y="180092"/>
                    </a:cubicBezTo>
                    <a:cubicBezTo>
                      <a:pt x="1034556" y="157626"/>
                      <a:pt x="1042242" y="128657"/>
                      <a:pt x="1039877" y="100279"/>
                    </a:cubicBezTo>
                    <a:cubicBezTo>
                      <a:pt x="1039877" y="99096"/>
                      <a:pt x="1039877" y="98505"/>
                      <a:pt x="1039286" y="97323"/>
                    </a:cubicBezTo>
                    <a:cubicBezTo>
                      <a:pt x="1039286" y="94958"/>
                      <a:pt x="1038694" y="93184"/>
                      <a:pt x="1037512" y="90819"/>
                    </a:cubicBezTo>
                    <a:cubicBezTo>
                      <a:pt x="1012681" y="50617"/>
                      <a:pt x="971297" y="21648"/>
                      <a:pt x="925774" y="10415"/>
                    </a:cubicBezTo>
                    <a:cubicBezTo>
                      <a:pt x="902126" y="4503"/>
                      <a:pt x="877886" y="3912"/>
                      <a:pt x="854238" y="8050"/>
                    </a:cubicBezTo>
                    <a:cubicBezTo>
                      <a:pt x="840640" y="10415"/>
                      <a:pt x="827042" y="15145"/>
                      <a:pt x="812853" y="16919"/>
                    </a:cubicBezTo>
                    <a:cubicBezTo>
                      <a:pt x="798664" y="18692"/>
                      <a:pt x="785067" y="16327"/>
                      <a:pt x="771469" y="13371"/>
                    </a:cubicBezTo>
                    <a:cubicBezTo>
                      <a:pt x="746047" y="7459"/>
                      <a:pt x="720625" y="1547"/>
                      <a:pt x="694612" y="365"/>
                    </a:cubicBezTo>
                    <a:cubicBezTo>
                      <a:pt x="670372" y="-818"/>
                      <a:pt x="646133" y="956"/>
                      <a:pt x="622485" y="4503"/>
                    </a:cubicBezTo>
                    <a:cubicBezTo>
                      <a:pt x="575188" y="12189"/>
                      <a:pt x="529074" y="30516"/>
                      <a:pt x="489463" y="57712"/>
                    </a:cubicBezTo>
                    <a:cubicBezTo>
                      <a:pt x="406694" y="113877"/>
                      <a:pt x="356442" y="206105"/>
                      <a:pt x="348756" y="305428"/>
                    </a:cubicBezTo>
                    <a:cubicBezTo>
                      <a:pt x="345209" y="354498"/>
                      <a:pt x="352303" y="404750"/>
                      <a:pt x="370630" y="449682"/>
                    </a:cubicBezTo>
                    <a:cubicBezTo>
                      <a:pt x="390732" y="499343"/>
                      <a:pt x="422065" y="544275"/>
                      <a:pt x="426795" y="599257"/>
                    </a:cubicBezTo>
                    <a:cubicBezTo>
                      <a:pt x="429160" y="625270"/>
                      <a:pt x="430934" y="651875"/>
                      <a:pt x="449261" y="672567"/>
                    </a:cubicBezTo>
                    <a:cubicBezTo>
                      <a:pt x="455173" y="679070"/>
                      <a:pt x="462268" y="683800"/>
                      <a:pt x="469953" y="687938"/>
                    </a:cubicBezTo>
                    <a:cubicBezTo>
                      <a:pt x="469953" y="687938"/>
                      <a:pt x="469953" y="687938"/>
                      <a:pt x="469953" y="687938"/>
                    </a:cubicBezTo>
                    <a:cubicBezTo>
                      <a:pt x="464632" y="708631"/>
                      <a:pt x="458720" y="729914"/>
                      <a:pt x="453399" y="750606"/>
                    </a:cubicBezTo>
                    <a:cubicBezTo>
                      <a:pt x="452217" y="751198"/>
                      <a:pt x="451035" y="751789"/>
                      <a:pt x="449852" y="752971"/>
                    </a:cubicBezTo>
                    <a:cubicBezTo>
                      <a:pt x="359989" y="829828"/>
                      <a:pt x="282541" y="921465"/>
                      <a:pt x="220464" y="1022562"/>
                    </a:cubicBezTo>
                    <a:cubicBezTo>
                      <a:pt x="158387" y="1123067"/>
                      <a:pt x="111091" y="1232440"/>
                      <a:pt x="76209" y="1345361"/>
                    </a:cubicBezTo>
                    <a:cubicBezTo>
                      <a:pt x="38372" y="1466558"/>
                      <a:pt x="17089" y="1591303"/>
                      <a:pt x="7038" y="1717230"/>
                    </a:cubicBezTo>
                    <a:cubicBezTo>
                      <a:pt x="-4786" y="1860893"/>
                      <a:pt x="-1239" y="2005148"/>
                      <a:pt x="14133" y="2148811"/>
                    </a:cubicBezTo>
                    <a:cubicBezTo>
                      <a:pt x="28913" y="2290700"/>
                      <a:pt x="52561" y="2433181"/>
                      <a:pt x="90398" y="2570933"/>
                    </a:cubicBezTo>
                    <a:cubicBezTo>
                      <a:pt x="95128" y="2588077"/>
                      <a:pt x="99858" y="2605223"/>
                      <a:pt x="105179" y="2622367"/>
                    </a:cubicBezTo>
                    <a:cubicBezTo>
                      <a:pt x="108135" y="2631827"/>
                      <a:pt x="120550" y="2635374"/>
                      <a:pt x="127644" y="2628279"/>
                    </a:cubicBezTo>
                    <a:cubicBezTo>
                      <a:pt x="131783" y="2624141"/>
                      <a:pt x="135921" y="2620003"/>
                      <a:pt x="139469" y="2615273"/>
                    </a:cubicBezTo>
                    <a:cubicBezTo>
                      <a:pt x="222829" y="2730559"/>
                      <a:pt x="384819" y="2734106"/>
                      <a:pt x="513703" y="2729967"/>
                    </a:cubicBezTo>
                    <a:cubicBezTo>
                      <a:pt x="555678" y="2728785"/>
                      <a:pt x="598245" y="2725829"/>
                      <a:pt x="640221" y="2721099"/>
                    </a:cubicBezTo>
                    <a:cubicBezTo>
                      <a:pt x="641994" y="2730559"/>
                      <a:pt x="645542" y="2740018"/>
                      <a:pt x="650863" y="2748295"/>
                    </a:cubicBezTo>
                    <a:cubicBezTo>
                      <a:pt x="668008" y="2774899"/>
                      <a:pt x="699933" y="2787314"/>
                      <a:pt x="729493" y="2793817"/>
                    </a:cubicBezTo>
                    <a:cubicBezTo>
                      <a:pt x="762601" y="2801503"/>
                      <a:pt x="796891" y="2805050"/>
                      <a:pt x="829998" y="2812145"/>
                    </a:cubicBezTo>
                    <a:cubicBezTo>
                      <a:pt x="865471" y="2819831"/>
                      <a:pt x="900943" y="2828108"/>
                      <a:pt x="936415" y="2836384"/>
                    </a:cubicBezTo>
                    <a:cubicBezTo>
                      <a:pt x="1064116" y="2865354"/>
                      <a:pt x="1202459" y="2887819"/>
                      <a:pt x="1326021" y="2831655"/>
                    </a:cubicBezTo>
                    <a:cubicBezTo>
                      <a:pt x="1381003" y="2806824"/>
                      <a:pt x="1429482" y="2764848"/>
                      <a:pt x="1450766" y="2707501"/>
                    </a:cubicBezTo>
                    <a:cubicBezTo>
                      <a:pt x="1457269" y="2690356"/>
                      <a:pt x="1460225" y="2672620"/>
                      <a:pt x="1459634" y="2654293"/>
                    </a:cubicBezTo>
                    <a:cubicBezTo>
                      <a:pt x="1474414" y="2647198"/>
                      <a:pt x="1492150" y="2648972"/>
                      <a:pt x="1508704" y="2647790"/>
                    </a:cubicBezTo>
                    <a:cubicBezTo>
                      <a:pt x="1527031" y="2646607"/>
                      <a:pt x="1544767" y="2641877"/>
                      <a:pt x="1557774" y="2628871"/>
                    </a:cubicBezTo>
                    <a:cubicBezTo>
                      <a:pt x="1560139" y="2628871"/>
                      <a:pt x="1562504" y="2628279"/>
                      <a:pt x="1564869" y="2627097"/>
                    </a:cubicBezTo>
                    <a:cubicBezTo>
                      <a:pt x="1639360" y="2585121"/>
                      <a:pt x="1714444" y="2542554"/>
                      <a:pt x="1788936" y="2500579"/>
                    </a:cubicBezTo>
                    <a:cubicBezTo>
                      <a:pt x="1807263" y="2489937"/>
                      <a:pt x="1825591" y="2479887"/>
                      <a:pt x="1843918" y="2469245"/>
                    </a:cubicBezTo>
                    <a:cubicBezTo>
                      <a:pt x="1859881" y="2460377"/>
                      <a:pt x="1875843" y="2451509"/>
                      <a:pt x="1890623" y="2440867"/>
                    </a:cubicBezTo>
                    <a:cubicBezTo>
                      <a:pt x="1920775" y="2418992"/>
                      <a:pt x="1943241" y="2388250"/>
                      <a:pt x="1943832" y="2349821"/>
                    </a:cubicBezTo>
                    <a:cubicBezTo>
                      <a:pt x="1944423" y="2310802"/>
                      <a:pt x="1921366" y="2273555"/>
                      <a:pt x="1886485" y="2256411"/>
                    </a:cubicBezTo>
                    <a:close/>
                    <a:moveTo>
                      <a:pt x="1399922" y="1524496"/>
                    </a:moveTo>
                    <a:cubicBezTo>
                      <a:pt x="1494515" y="1625593"/>
                      <a:pt x="1588517" y="1727280"/>
                      <a:pt x="1683701" y="1827785"/>
                    </a:cubicBezTo>
                    <a:cubicBezTo>
                      <a:pt x="1720947" y="1867396"/>
                      <a:pt x="1759967" y="1908781"/>
                      <a:pt x="1784206" y="1957851"/>
                    </a:cubicBezTo>
                    <a:cubicBezTo>
                      <a:pt x="1783024" y="1957260"/>
                      <a:pt x="1782433" y="1957260"/>
                      <a:pt x="1781250" y="1956668"/>
                    </a:cubicBezTo>
                    <a:cubicBezTo>
                      <a:pt x="1752281" y="1946618"/>
                      <a:pt x="1722721" y="1937750"/>
                      <a:pt x="1693752" y="1928882"/>
                    </a:cubicBezTo>
                    <a:cubicBezTo>
                      <a:pt x="1611574" y="1904051"/>
                      <a:pt x="1528805" y="1880403"/>
                      <a:pt x="1446036" y="1856755"/>
                    </a:cubicBezTo>
                    <a:cubicBezTo>
                      <a:pt x="1446036" y="1856755"/>
                      <a:pt x="1446036" y="1856163"/>
                      <a:pt x="1445445" y="1856163"/>
                    </a:cubicBezTo>
                    <a:cubicBezTo>
                      <a:pt x="1312423" y="1734966"/>
                      <a:pt x="1180584" y="1611404"/>
                      <a:pt x="1050518" y="1487250"/>
                    </a:cubicBezTo>
                    <a:cubicBezTo>
                      <a:pt x="1018002" y="1455916"/>
                      <a:pt x="985486" y="1424582"/>
                      <a:pt x="952969" y="1393248"/>
                    </a:cubicBezTo>
                    <a:cubicBezTo>
                      <a:pt x="1029826" y="1366644"/>
                      <a:pt x="1093085" y="1306341"/>
                      <a:pt x="1125011" y="1231258"/>
                    </a:cubicBezTo>
                    <a:cubicBezTo>
                      <a:pt x="1217239" y="1328807"/>
                      <a:pt x="1308285" y="1426356"/>
                      <a:pt x="1399922" y="1524496"/>
                    </a:cubicBezTo>
                    <a:close/>
                    <a:moveTo>
                      <a:pt x="1036329" y="1741469"/>
                    </a:moveTo>
                    <a:cubicBezTo>
                      <a:pt x="990215" y="1688852"/>
                      <a:pt x="943510" y="1636234"/>
                      <a:pt x="897396" y="1583026"/>
                    </a:cubicBezTo>
                    <a:cubicBezTo>
                      <a:pt x="916314" y="1529226"/>
                      <a:pt x="931095" y="1474244"/>
                      <a:pt x="941145" y="1418079"/>
                    </a:cubicBezTo>
                    <a:cubicBezTo>
                      <a:pt x="1064707" y="1537503"/>
                      <a:pt x="1188861" y="1655744"/>
                      <a:pt x="1315379" y="1772212"/>
                    </a:cubicBezTo>
                    <a:cubicBezTo>
                      <a:pt x="1340210" y="1794678"/>
                      <a:pt x="1364449" y="1817735"/>
                      <a:pt x="1389280" y="1840201"/>
                    </a:cubicBezTo>
                    <a:cubicBezTo>
                      <a:pt x="1317153" y="1819508"/>
                      <a:pt x="1245026" y="1799407"/>
                      <a:pt x="1172898" y="1779306"/>
                    </a:cubicBezTo>
                    <a:cubicBezTo>
                      <a:pt x="1142156" y="1770438"/>
                      <a:pt x="1110822" y="1762161"/>
                      <a:pt x="1080079" y="1753293"/>
                    </a:cubicBezTo>
                    <a:cubicBezTo>
                      <a:pt x="1065299" y="1749746"/>
                      <a:pt x="1051110" y="1745016"/>
                      <a:pt x="1036329" y="1741469"/>
                    </a:cubicBezTo>
                    <a:close/>
                    <a:moveTo>
                      <a:pt x="438028" y="535407"/>
                    </a:moveTo>
                    <a:cubicBezTo>
                      <a:pt x="428569" y="511168"/>
                      <a:pt x="416153" y="488111"/>
                      <a:pt x="404920" y="464462"/>
                    </a:cubicBezTo>
                    <a:cubicBezTo>
                      <a:pt x="384819" y="422487"/>
                      <a:pt x="373587" y="378146"/>
                      <a:pt x="373587" y="332032"/>
                    </a:cubicBezTo>
                    <a:cubicBezTo>
                      <a:pt x="372995" y="241577"/>
                      <a:pt x="412015" y="152896"/>
                      <a:pt x="482369" y="95549"/>
                    </a:cubicBezTo>
                    <a:cubicBezTo>
                      <a:pt x="550357" y="39976"/>
                      <a:pt x="644359" y="15145"/>
                      <a:pt x="730675" y="31699"/>
                    </a:cubicBezTo>
                    <a:cubicBezTo>
                      <a:pt x="756689" y="36428"/>
                      <a:pt x="783293" y="46479"/>
                      <a:pt x="809897" y="44114"/>
                    </a:cubicBezTo>
                    <a:cubicBezTo>
                      <a:pt x="834728" y="41749"/>
                      <a:pt x="857785" y="32290"/>
                      <a:pt x="883207" y="32290"/>
                    </a:cubicBezTo>
                    <a:cubicBezTo>
                      <a:pt x="925183" y="32290"/>
                      <a:pt x="965976" y="50026"/>
                      <a:pt x="994945" y="80178"/>
                    </a:cubicBezTo>
                    <a:cubicBezTo>
                      <a:pt x="1001448" y="87272"/>
                      <a:pt x="1007360" y="94958"/>
                      <a:pt x="1012681" y="102644"/>
                    </a:cubicBezTo>
                    <a:cubicBezTo>
                      <a:pt x="1015637" y="148758"/>
                      <a:pt x="984895" y="190142"/>
                      <a:pt x="938780" y="198419"/>
                    </a:cubicBezTo>
                    <a:cubicBezTo>
                      <a:pt x="915723" y="202558"/>
                      <a:pt x="893849" y="193689"/>
                      <a:pt x="871383" y="194281"/>
                    </a:cubicBezTo>
                    <a:cubicBezTo>
                      <a:pt x="858376" y="194872"/>
                      <a:pt x="846552" y="198419"/>
                      <a:pt x="837093" y="206696"/>
                    </a:cubicBezTo>
                    <a:cubicBezTo>
                      <a:pt x="827633" y="214973"/>
                      <a:pt x="821721" y="227388"/>
                      <a:pt x="814627" y="237439"/>
                    </a:cubicBezTo>
                    <a:cubicBezTo>
                      <a:pt x="796891" y="262861"/>
                      <a:pt x="776198" y="285918"/>
                      <a:pt x="760236" y="311931"/>
                    </a:cubicBezTo>
                    <a:cubicBezTo>
                      <a:pt x="760236" y="311931"/>
                      <a:pt x="760236" y="311931"/>
                      <a:pt x="760236" y="311931"/>
                    </a:cubicBezTo>
                    <a:cubicBezTo>
                      <a:pt x="758462" y="314296"/>
                      <a:pt x="757871" y="317843"/>
                      <a:pt x="758462" y="321390"/>
                    </a:cubicBezTo>
                    <a:cubicBezTo>
                      <a:pt x="758462" y="321981"/>
                      <a:pt x="758462" y="321981"/>
                      <a:pt x="758462" y="322573"/>
                    </a:cubicBezTo>
                    <a:cubicBezTo>
                      <a:pt x="758462" y="322573"/>
                      <a:pt x="758462" y="323164"/>
                      <a:pt x="759053" y="323164"/>
                    </a:cubicBezTo>
                    <a:cubicBezTo>
                      <a:pt x="759053" y="323755"/>
                      <a:pt x="759645" y="324346"/>
                      <a:pt x="759645" y="324937"/>
                    </a:cubicBezTo>
                    <a:cubicBezTo>
                      <a:pt x="759645" y="324937"/>
                      <a:pt x="759645" y="325529"/>
                      <a:pt x="760236" y="325529"/>
                    </a:cubicBezTo>
                    <a:cubicBezTo>
                      <a:pt x="779746" y="355680"/>
                      <a:pt x="783293" y="395291"/>
                      <a:pt x="767330" y="427807"/>
                    </a:cubicBezTo>
                    <a:cubicBezTo>
                      <a:pt x="753733" y="454412"/>
                      <a:pt x="727719" y="475104"/>
                      <a:pt x="698159" y="482198"/>
                    </a:cubicBezTo>
                    <a:cubicBezTo>
                      <a:pt x="686335" y="464462"/>
                      <a:pt x="673920" y="447317"/>
                      <a:pt x="656775" y="434902"/>
                    </a:cubicBezTo>
                    <a:cubicBezTo>
                      <a:pt x="639630" y="421895"/>
                      <a:pt x="617755" y="415983"/>
                      <a:pt x="596472" y="419531"/>
                    </a:cubicBezTo>
                    <a:cubicBezTo>
                      <a:pt x="575188" y="423078"/>
                      <a:pt x="558043" y="438449"/>
                      <a:pt x="552131" y="459733"/>
                    </a:cubicBezTo>
                    <a:cubicBezTo>
                      <a:pt x="545628" y="482198"/>
                      <a:pt x="551540" y="505847"/>
                      <a:pt x="560408" y="526539"/>
                    </a:cubicBezTo>
                    <a:cubicBezTo>
                      <a:pt x="569276" y="547822"/>
                      <a:pt x="584056" y="566150"/>
                      <a:pt x="601792" y="580339"/>
                    </a:cubicBezTo>
                    <a:cubicBezTo>
                      <a:pt x="586421" y="615811"/>
                      <a:pt x="566320" y="655422"/>
                      <a:pt x="528483" y="667246"/>
                    </a:cubicBezTo>
                    <a:cubicBezTo>
                      <a:pt x="511929" y="672567"/>
                      <a:pt x="492419" y="673158"/>
                      <a:pt x="477048" y="663699"/>
                    </a:cubicBezTo>
                    <a:cubicBezTo>
                      <a:pt x="458720" y="652466"/>
                      <a:pt x="455173" y="630591"/>
                      <a:pt x="453399" y="611082"/>
                    </a:cubicBezTo>
                    <a:cubicBezTo>
                      <a:pt x="451035" y="583886"/>
                      <a:pt x="447487" y="559647"/>
                      <a:pt x="438028" y="535407"/>
                    </a:cubicBezTo>
                    <a:close/>
                    <a:moveTo>
                      <a:pt x="507199" y="696215"/>
                    </a:moveTo>
                    <a:cubicBezTo>
                      <a:pt x="558634" y="695033"/>
                      <a:pt x="593516" y="655422"/>
                      <a:pt x="615390" y="612264"/>
                    </a:cubicBezTo>
                    <a:cubicBezTo>
                      <a:pt x="621302" y="601031"/>
                      <a:pt x="626032" y="589207"/>
                      <a:pt x="630762" y="577974"/>
                    </a:cubicBezTo>
                    <a:cubicBezTo>
                      <a:pt x="633718" y="571471"/>
                      <a:pt x="632535" y="563785"/>
                      <a:pt x="626032" y="559647"/>
                    </a:cubicBezTo>
                    <a:cubicBezTo>
                      <a:pt x="623667" y="558464"/>
                      <a:pt x="620711" y="557873"/>
                      <a:pt x="617755" y="557873"/>
                    </a:cubicBezTo>
                    <a:cubicBezTo>
                      <a:pt x="592924" y="538363"/>
                      <a:pt x="573414" y="505847"/>
                      <a:pt x="575779" y="473922"/>
                    </a:cubicBezTo>
                    <a:cubicBezTo>
                      <a:pt x="578144" y="440223"/>
                      <a:pt x="615390" y="438449"/>
                      <a:pt x="638447" y="453820"/>
                    </a:cubicBezTo>
                    <a:cubicBezTo>
                      <a:pt x="653819" y="463871"/>
                      <a:pt x="664460" y="479242"/>
                      <a:pt x="674511" y="494614"/>
                    </a:cubicBezTo>
                    <a:cubicBezTo>
                      <a:pt x="674511" y="495205"/>
                      <a:pt x="674511" y="495796"/>
                      <a:pt x="674511" y="496979"/>
                    </a:cubicBezTo>
                    <a:cubicBezTo>
                      <a:pt x="674511" y="503482"/>
                      <a:pt x="680423" y="511168"/>
                      <a:pt x="688109" y="510576"/>
                    </a:cubicBezTo>
                    <a:cubicBezTo>
                      <a:pt x="730675" y="505847"/>
                      <a:pt x="770286" y="480425"/>
                      <a:pt x="790387" y="441405"/>
                    </a:cubicBezTo>
                    <a:cubicBezTo>
                      <a:pt x="809897" y="403568"/>
                      <a:pt x="808715" y="356271"/>
                      <a:pt x="788023" y="319617"/>
                    </a:cubicBezTo>
                    <a:cubicBezTo>
                      <a:pt x="802212" y="298924"/>
                      <a:pt x="818174" y="279414"/>
                      <a:pt x="832954" y="259313"/>
                    </a:cubicBezTo>
                    <a:cubicBezTo>
                      <a:pt x="837093" y="253401"/>
                      <a:pt x="841231" y="248080"/>
                      <a:pt x="844778" y="242168"/>
                    </a:cubicBezTo>
                    <a:cubicBezTo>
                      <a:pt x="848326" y="236848"/>
                      <a:pt x="851282" y="231527"/>
                      <a:pt x="855420" y="227388"/>
                    </a:cubicBezTo>
                    <a:cubicBezTo>
                      <a:pt x="863106" y="220885"/>
                      <a:pt x="874930" y="221476"/>
                      <a:pt x="884389" y="222659"/>
                    </a:cubicBezTo>
                    <a:cubicBezTo>
                      <a:pt x="896213" y="223841"/>
                      <a:pt x="908038" y="226797"/>
                      <a:pt x="919862" y="227388"/>
                    </a:cubicBezTo>
                    <a:cubicBezTo>
                      <a:pt x="932277" y="227979"/>
                      <a:pt x="944692" y="226206"/>
                      <a:pt x="956517" y="222659"/>
                    </a:cubicBezTo>
                    <a:cubicBezTo>
                      <a:pt x="958881" y="222067"/>
                      <a:pt x="961246" y="220885"/>
                      <a:pt x="963611" y="220294"/>
                    </a:cubicBezTo>
                    <a:cubicBezTo>
                      <a:pt x="983121" y="261678"/>
                      <a:pt x="999083" y="304245"/>
                      <a:pt x="1011499" y="347994"/>
                    </a:cubicBezTo>
                    <a:cubicBezTo>
                      <a:pt x="1014455" y="359227"/>
                      <a:pt x="1017411" y="370460"/>
                      <a:pt x="1020367" y="382285"/>
                    </a:cubicBezTo>
                    <a:cubicBezTo>
                      <a:pt x="1023323" y="394109"/>
                      <a:pt x="1024505" y="406524"/>
                      <a:pt x="1027461" y="418348"/>
                    </a:cubicBezTo>
                    <a:cubicBezTo>
                      <a:pt x="1029826" y="427216"/>
                      <a:pt x="1044015" y="433719"/>
                      <a:pt x="1051110" y="438449"/>
                    </a:cubicBezTo>
                    <a:cubicBezTo>
                      <a:pt x="1056431" y="441996"/>
                      <a:pt x="1061751" y="446135"/>
                      <a:pt x="1067072" y="449682"/>
                    </a:cubicBezTo>
                    <a:cubicBezTo>
                      <a:pt x="1060569" y="463280"/>
                      <a:pt x="1054657" y="476878"/>
                      <a:pt x="1048154" y="489884"/>
                    </a:cubicBezTo>
                    <a:cubicBezTo>
                      <a:pt x="1045198" y="496387"/>
                      <a:pt x="1039286" y="505256"/>
                      <a:pt x="1038694" y="512350"/>
                    </a:cubicBezTo>
                    <a:cubicBezTo>
                      <a:pt x="1038103" y="524174"/>
                      <a:pt x="1039877" y="537181"/>
                      <a:pt x="1039877" y="549005"/>
                    </a:cubicBezTo>
                    <a:cubicBezTo>
                      <a:pt x="1039877" y="559647"/>
                      <a:pt x="1039877" y="569697"/>
                      <a:pt x="1039286" y="580339"/>
                    </a:cubicBezTo>
                    <a:cubicBezTo>
                      <a:pt x="1036921" y="618767"/>
                      <a:pt x="1026870" y="658969"/>
                      <a:pt x="995536" y="683800"/>
                    </a:cubicBezTo>
                    <a:cubicBezTo>
                      <a:pt x="967158" y="706266"/>
                      <a:pt x="928139" y="713360"/>
                      <a:pt x="892666" y="709813"/>
                    </a:cubicBezTo>
                    <a:cubicBezTo>
                      <a:pt x="880251" y="708631"/>
                      <a:pt x="867836" y="706266"/>
                      <a:pt x="855420" y="702719"/>
                    </a:cubicBezTo>
                    <a:cubicBezTo>
                      <a:pt x="854829" y="702719"/>
                      <a:pt x="853647" y="702127"/>
                      <a:pt x="853055" y="702127"/>
                    </a:cubicBezTo>
                    <a:cubicBezTo>
                      <a:pt x="816992" y="692077"/>
                      <a:pt x="782702" y="673749"/>
                      <a:pt x="749594" y="656605"/>
                    </a:cubicBezTo>
                    <a:cubicBezTo>
                      <a:pt x="734223" y="648919"/>
                      <a:pt x="721216" y="671385"/>
                      <a:pt x="735996" y="679662"/>
                    </a:cubicBezTo>
                    <a:cubicBezTo>
                      <a:pt x="766739" y="695624"/>
                      <a:pt x="798664" y="712178"/>
                      <a:pt x="832363" y="723411"/>
                    </a:cubicBezTo>
                    <a:cubicBezTo>
                      <a:pt x="793935" y="800268"/>
                      <a:pt x="772060" y="883628"/>
                      <a:pt x="747229" y="965806"/>
                    </a:cubicBezTo>
                    <a:cubicBezTo>
                      <a:pt x="701706" y="953982"/>
                      <a:pt x="657366" y="938610"/>
                      <a:pt x="614799" y="918509"/>
                    </a:cubicBezTo>
                    <a:cubicBezTo>
                      <a:pt x="571641" y="898408"/>
                      <a:pt x="525527" y="875351"/>
                      <a:pt x="496558" y="836331"/>
                    </a:cubicBezTo>
                    <a:cubicBezTo>
                      <a:pt x="483551" y="818595"/>
                      <a:pt x="474092" y="798494"/>
                      <a:pt x="471727" y="776619"/>
                    </a:cubicBezTo>
                    <a:cubicBezTo>
                      <a:pt x="472909" y="775437"/>
                      <a:pt x="474092" y="773663"/>
                      <a:pt x="474683" y="771299"/>
                    </a:cubicBezTo>
                    <a:cubicBezTo>
                      <a:pt x="481186" y="745877"/>
                      <a:pt x="488281" y="720455"/>
                      <a:pt x="494784" y="695033"/>
                    </a:cubicBezTo>
                    <a:cubicBezTo>
                      <a:pt x="498331" y="696215"/>
                      <a:pt x="502470" y="696807"/>
                      <a:pt x="507199" y="696215"/>
                    </a:cubicBezTo>
                    <a:close/>
                    <a:moveTo>
                      <a:pt x="46058" y="2200246"/>
                    </a:moveTo>
                    <a:cubicBezTo>
                      <a:pt x="28322" y="2058947"/>
                      <a:pt x="21818" y="1916466"/>
                      <a:pt x="29504" y="1774577"/>
                    </a:cubicBezTo>
                    <a:cubicBezTo>
                      <a:pt x="36007" y="1646876"/>
                      <a:pt x="54335" y="1519767"/>
                      <a:pt x="88034" y="1396795"/>
                    </a:cubicBezTo>
                    <a:cubicBezTo>
                      <a:pt x="118776" y="1284466"/>
                      <a:pt x="161934" y="1175684"/>
                      <a:pt x="219873" y="1074588"/>
                    </a:cubicBezTo>
                    <a:cubicBezTo>
                      <a:pt x="277220" y="973491"/>
                      <a:pt x="348756" y="881263"/>
                      <a:pt x="433890" y="802041"/>
                    </a:cubicBezTo>
                    <a:cubicBezTo>
                      <a:pt x="438028" y="797903"/>
                      <a:pt x="442167" y="794356"/>
                      <a:pt x="446896" y="790217"/>
                    </a:cubicBezTo>
                    <a:cubicBezTo>
                      <a:pt x="455764" y="832193"/>
                      <a:pt x="483551" y="867665"/>
                      <a:pt x="517841" y="893679"/>
                    </a:cubicBezTo>
                    <a:cubicBezTo>
                      <a:pt x="560408" y="926195"/>
                      <a:pt x="612434" y="948069"/>
                      <a:pt x="662095" y="966988"/>
                    </a:cubicBezTo>
                    <a:cubicBezTo>
                      <a:pt x="691656" y="978221"/>
                      <a:pt x="722399" y="987089"/>
                      <a:pt x="753141" y="994775"/>
                    </a:cubicBezTo>
                    <a:cubicBezTo>
                      <a:pt x="758462" y="995957"/>
                      <a:pt x="763192" y="994184"/>
                      <a:pt x="766148" y="990636"/>
                    </a:cubicBezTo>
                    <a:cubicBezTo>
                      <a:pt x="766148" y="990636"/>
                      <a:pt x="766739" y="990045"/>
                      <a:pt x="766739" y="990045"/>
                    </a:cubicBezTo>
                    <a:cubicBezTo>
                      <a:pt x="766739" y="989454"/>
                      <a:pt x="767330" y="989454"/>
                      <a:pt x="767330" y="988863"/>
                    </a:cubicBezTo>
                    <a:cubicBezTo>
                      <a:pt x="767330" y="988272"/>
                      <a:pt x="767922" y="988272"/>
                      <a:pt x="767922" y="987680"/>
                    </a:cubicBezTo>
                    <a:cubicBezTo>
                      <a:pt x="767922" y="987089"/>
                      <a:pt x="768513" y="987089"/>
                      <a:pt x="768513" y="986498"/>
                    </a:cubicBezTo>
                    <a:cubicBezTo>
                      <a:pt x="768513" y="985907"/>
                      <a:pt x="768513" y="985907"/>
                      <a:pt x="769104" y="985907"/>
                    </a:cubicBezTo>
                    <a:cubicBezTo>
                      <a:pt x="788614" y="922056"/>
                      <a:pt x="805759" y="857024"/>
                      <a:pt x="829998" y="794947"/>
                    </a:cubicBezTo>
                    <a:cubicBezTo>
                      <a:pt x="918088" y="895452"/>
                      <a:pt x="1005587" y="999505"/>
                      <a:pt x="1070028" y="1117746"/>
                    </a:cubicBezTo>
                    <a:cubicBezTo>
                      <a:pt x="1084808" y="1145533"/>
                      <a:pt x="1098406" y="1173319"/>
                      <a:pt x="1109048" y="1202880"/>
                    </a:cubicBezTo>
                    <a:cubicBezTo>
                      <a:pt x="1108457" y="1204062"/>
                      <a:pt x="1107866" y="1205244"/>
                      <a:pt x="1107274" y="1206427"/>
                    </a:cubicBezTo>
                    <a:cubicBezTo>
                      <a:pt x="1081852" y="1279737"/>
                      <a:pt x="1022732" y="1338857"/>
                      <a:pt x="950604" y="1366053"/>
                    </a:cubicBezTo>
                    <a:cubicBezTo>
                      <a:pt x="960064" y="1299246"/>
                      <a:pt x="963611" y="1231849"/>
                      <a:pt x="960655" y="1164451"/>
                    </a:cubicBezTo>
                    <a:cubicBezTo>
                      <a:pt x="958881" y="1124249"/>
                      <a:pt x="954743" y="1084047"/>
                      <a:pt x="949422" y="1043845"/>
                    </a:cubicBezTo>
                    <a:cubicBezTo>
                      <a:pt x="948240" y="1036750"/>
                      <a:pt x="939372" y="1032612"/>
                      <a:pt x="932868" y="1034386"/>
                    </a:cubicBezTo>
                    <a:cubicBezTo>
                      <a:pt x="925183" y="1036750"/>
                      <a:pt x="922818" y="1043845"/>
                      <a:pt x="923409" y="1050939"/>
                    </a:cubicBezTo>
                    <a:cubicBezTo>
                      <a:pt x="939372" y="1159722"/>
                      <a:pt x="938780" y="1270868"/>
                      <a:pt x="921635" y="1379059"/>
                    </a:cubicBezTo>
                    <a:cubicBezTo>
                      <a:pt x="920453" y="1381424"/>
                      <a:pt x="919862" y="1384380"/>
                      <a:pt x="920453" y="1386745"/>
                    </a:cubicBezTo>
                    <a:cubicBezTo>
                      <a:pt x="919271" y="1389110"/>
                      <a:pt x="919271" y="1390883"/>
                      <a:pt x="919271" y="1393248"/>
                    </a:cubicBezTo>
                    <a:cubicBezTo>
                      <a:pt x="915132" y="1416897"/>
                      <a:pt x="910402" y="1440545"/>
                      <a:pt x="905082" y="1463602"/>
                    </a:cubicBezTo>
                    <a:cubicBezTo>
                      <a:pt x="897396" y="1496118"/>
                      <a:pt x="887937" y="1528043"/>
                      <a:pt x="877295" y="1559969"/>
                    </a:cubicBezTo>
                    <a:cubicBezTo>
                      <a:pt x="871974" y="1553465"/>
                      <a:pt x="866062" y="1546962"/>
                      <a:pt x="860741" y="1541050"/>
                    </a:cubicBezTo>
                    <a:cubicBezTo>
                      <a:pt x="869609" y="1539868"/>
                      <a:pt x="877295" y="1531000"/>
                      <a:pt x="871383" y="1521540"/>
                    </a:cubicBezTo>
                    <a:cubicBezTo>
                      <a:pt x="792161" y="1396795"/>
                      <a:pt x="782702" y="1239535"/>
                      <a:pt x="691656" y="1121293"/>
                    </a:cubicBezTo>
                    <a:cubicBezTo>
                      <a:pt x="668008" y="1090550"/>
                      <a:pt x="640221" y="1063946"/>
                      <a:pt x="606522" y="1044436"/>
                    </a:cubicBezTo>
                    <a:cubicBezTo>
                      <a:pt x="591742" y="1035568"/>
                      <a:pt x="578144" y="1058625"/>
                      <a:pt x="592924" y="1067493"/>
                    </a:cubicBezTo>
                    <a:cubicBezTo>
                      <a:pt x="716487" y="1140212"/>
                      <a:pt x="746638" y="1295699"/>
                      <a:pt x="792752" y="1419261"/>
                    </a:cubicBezTo>
                    <a:cubicBezTo>
                      <a:pt x="806350" y="1455325"/>
                      <a:pt x="821721" y="1490206"/>
                      <a:pt x="841231" y="1523314"/>
                    </a:cubicBezTo>
                    <a:cubicBezTo>
                      <a:pt x="840640" y="1523314"/>
                      <a:pt x="840640" y="1523905"/>
                      <a:pt x="840049" y="1523905"/>
                    </a:cubicBezTo>
                    <a:cubicBezTo>
                      <a:pt x="794526" y="1555830"/>
                      <a:pt x="746047" y="1583617"/>
                      <a:pt x="695203" y="1606674"/>
                    </a:cubicBezTo>
                    <a:cubicBezTo>
                      <a:pt x="670372" y="1617907"/>
                      <a:pt x="644950" y="1628549"/>
                      <a:pt x="619529" y="1638008"/>
                    </a:cubicBezTo>
                    <a:cubicBezTo>
                      <a:pt x="593516" y="1647467"/>
                      <a:pt x="564546" y="1657518"/>
                      <a:pt x="536168" y="1651014"/>
                    </a:cubicBezTo>
                    <a:cubicBezTo>
                      <a:pt x="520797" y="1647467"/>
                      <a:pt x="513703" y="1669342"/>
                      <a:pt x="525527" y="1675254"/>
                    </a:cubicBezTo>
                    <a:cubicBezTo>
                      <a:pt x="526118" y="1675845"/>
                      <a:pt x="526118" y="1676436"/>
                      <a:pt x="526709" y="1677028"/>
                    </a:cubicBezTo>
                    <a:cubicBezTo>
                      <a:pt x="618937" y="1774577"/>
                      <a:pt x="715304" y="1867987"/>
                      <a:pt x="816401" y="1956077"/>
                    </a:cubicBezTo>
                    <a:cubicBezTo>
                      <a:pt x="839458" y="1976178"/>
                      <a:pt x="862515" y="1995688"/>
                      <a:pt x="885572" y="2015198"/>
                    </a:cubicBezTo>
                    <a:cubicBezTo>
                      <a:pt x="856011" y="2021701"/>
                      <a:pt x="826451" y="2028796"/>
                      <a:pt x="796891" y="2036481"/>
                    </a:cubicBezTo>
                    <a:cubicBezTo>
                      <a:pt x="701115" y="2061312"/>
                      <a:pt x="607113" y="2091464"/>
                      <a:pt x="514885" y="2126936"/>
                    </a:cubicBezTo>
                    <a:cubicBezTo>
                      <a:pt x="514294" y="2126936"/>
                      <a:pt x="513703" y="2127527"/>
                      <a:pt x="513111" y="2127527"/>
                    </a:cubicBezTo>
                    <a:cubicBezTo>
                      <a:pt x="512520" y="2127527"/>
                      <a:pt x="511929" y="2127527"/>
                      <a:pt x="511929" y="2128119"/>
                    </a:cubicBezTo>
                    <a:cubicBezTo>
                      <a:pt x="438028" y="2159452"/>
                      <a:pt x="376543" y="2216209"/>
                      <a:pt x="328655" y="2278876"/>
                    </a:cubicBezTo>
                    <a:cubicBezTo>
                      <a:pt x="302642" y="2312575"/>
                      <a:pt x="281949" y="2349230"/>
                      <a:pt x="260666" y="2385885"/>
                    </a:cubicBezTo>
                    <a:cubicBezTo>
                      <a:pt x="239383" y="2423131"/>
                      <a:pt x="218099" y="2459785"/>
                      <a:pt x="195042" y="2495849"/>
                    </a:cubicBezTo>
                    <a:cubicBezTo>
                      <a:pt x="173759" y="2530139"/>
                      <a:pt x="150701" y="2562656"/>
                      <a:pt x="124097" y="2592216"/>
                    </a:cubicBezTo>
                    <a:cubicBezTo>
                      <a:pt x="86260" y="2464515"/>
                      <a:pt x="62612" y="2332085"/>
                      <a:pt x="46058" y="2200246"/>
                    </a:cubicBezTo>
                    <a:close/>
                    <a:moveTo>
                      <a:pt x="1348487" y="2789088"/>
                    </a:moveTo>
                    <a:cubicBezTo>
                      <a:pt x="1245617" y="2854712"/>
                      <a:pt x="1115551" y="2845844"/>
                      <a:pt x="1000857" y="2822787"/>
                    </a:cubicBezTo>
                    <a:cubicBezTo>
                      <a:pt x="933459" y="2809189"/>
                      <a:pt x="867244" y="2791453"/>
                      <a:pt x="799847" y="2779037"/>
                    </a:cubicBezTo>
                    <a:cubicBezTo>
                      <a:pt x="769695" y="2773717"/>
                      <a:pt x="737770" y="2771352"/>
                      <a:pt x="708801" y="2759527"/>
                    </a:cubicBezTo>
                    <a:cubicBezTo>
                      <a:pt x="686335" y="2750659"/>
                      <a:pt x="668008" y="2734697"/>
                      <a:pt x="665052" y="2709866"/>
                    </a:cubicBezTo>
                    <a:cubicBezTo>
                      <a:pt x="663278" y="2696860"/>
                      <a:pt x="665052" y="2683853"/>
                      <a:pt x="668008" y="2671438"/>
                    </a:cubicBezTo>
                    <a:cubicBezTo>
                      <a:pt x="672737" y="2647790"/>
                      <a:pt x="679241" y="2623550"/>
                      <a:pt x="694021" y="2603449"/>
                    </a:cubicBezTo>
                    <a:cubicBezTo>
                      <a:pt x="707027" y="2585713"/>
                      <a:pt x="725355" y="2576253"/>
                      <a:pt x="747229" y="2572706"/>
                    </a:cubicBezTo>
                    <a:cubicBezTo>
                      <a:pt x="780337" y="2566794"/>
                      <a:pt x="815218" y="2572115"/>
                      <a:pt x="848326" y="2575071"/>
                    </a:cubicBezTo>
                    <a:cubicBezTo>
                      <a:pt x="882616" y="2578027"/>
                      <a:pt x="916906" y="2577436"/>
                      <a:pt x="951196" y="2573297"/>
                    </a:cubicBezTo>
                    <a:cubicBezTo>
                      <a:pt x="1016228" y="2565612"/>
                      <a:pt x="1083626" y="2547875"/>
                      <a:pt x="1151024" y="2539007"/>
                    </a:cubicBezTo>
                    <a:cubicBezTo>
                      <a:pt x="1152206" y="2539007"/>
                      <a:pt x="1153980" y="2539007"/>
                      <a:pt x="1155162" y="2538416"/>
                    </a:cubicBezTo>
                    <a:cubicBezTo>
                      <a:pt x="1155162" y="2538416"/>
                      <a:pt x="1155753" y="2538416"/>
                      <a:pt x="1155753" y="2538416"/>
                    </a:cubicBezTo>
                    <a:cubicBezTo>
                      <a:pt x="1217830" y="2530139"/>
                      <a:pt x="1279316" y="2529548"/>
                      <a:pt x="1339619" y="2550831"/>
                    </a:cubicBezTo>
                    <a:cubicBezTo>
                      <a:pt x="1388689" y="2568568"/>
                      <a:pt x="1436577" y="2605814"/>
                      <a:pt x="1434803" y="2662570"/>
                    </a:cubicBezTo>
                    <a:cubicBezTo>
                      <a:pt x="1431847" y="2715778"/>
                      <a:pt x="1391645" y="2761892"/>
                      <a:pt x="1348487" y="2789088"/>
                    </a:cubicBezTo>
                    <a:close/>
                    <a:moveTo>
                      <a:pt x="1105501" y="2499396"/>
                    </a:moveTo>
                    <a:cubicBezTo>
                      <a:pt x="1110230" y="2505900"/>
                      <a:pt x="1114960" y="2511812"/>
                      <a:pt x="1120281" y="2517724"/>
                    </a:cubicBezTo>
                    <a:cubicBezTo>
                      <a:pt x="1098406" y="2521271"/>
                      <a:pt x="1077123" y="2525410"/>
                      <a:pt x="1055248" y="2529548"/>
                    </a:cubicBezTo>
                    <a:cubicBezTo>
                      <a:pt x="1072393" y="2520089"/>
                      <a:pt x="1089538" y="2510038"/>
                      <a:pt x="1105501" y="2499396"/>
                    </a:cubicBezTo>
                    <a:close/>
                    <a:moveTo>
                      <a:pt x="1503974" y="2620594"/>
                    </a:moveTo>
                    <a:cubicBezTo>
                      <a:pt x="1488012" y="2621185"/>
                      <a:pt x="1471458" y="2621776"/>
                      <a:pt x="1456086" y="2626506"/>
                    </a:cubicBezTo>
                    <a:cubicBezTo>
                      <a:pt x="1455495" y="2625323"/>
                      <a:pt x="1455495" y="2624141"/>
                      <a:pt x="1454904" y="2622959"/>
                    </a:cubicBezTo>
                    <a:cubicBezTo>
                      <a:pt x="1445445" y="2593990"/>
                      <a:pt x="1425344" y="2570341"/>
                      <a:pt x="1400513" y="2552605"/>
                    </a:cubicBezTo>
                    <a:cubicBezTo>
                      <a:pt x="1346713" y="2514177"/>
                      <a:pt x="1276359" y="2504717"/>
                      <a:pt x="1211918" y="2507082"/>
                    </a:cubicBezTo>
                    <a:cubicBezTo>
                      <a:pt x="1192408" y="2507673"/>
                      <a:pt x="1173490" y="2509447"/>
                      <a:pt x="1154571" y="2511812"/>
                    </a:cubicBezTo>
                    <a:cubicBezTo>
                      <a:pt x="1153980" y="2511221"/>
                      <a:pt x="1153389" y="2511221"/>
                      <a:pt x="1152797" y="2510629"/>
                    </a:cubicBezTo>
                    <a:cubicBezTo>
                      <a:pt x="1144520" y="2504126"/>
                      <a:pt x="1136835" y="2496440"/>
                      <a:pt x="1130331" y="2488164"/>
                    </a:cubicBezTo>
                    <a:cubicBezTo>
                      <a:pt x="1129149" y="2486390"/>
                      <a:pt x="1127967" y="2484616"/>
                      <a:pt x="1126784" y="2482843"/>
                    </a:cubicBezTo>
                    <a:cubicBezTo>
                      <a:pt x="1139791" y="2472792"/>
                      <a:pt x="1152797" y="2462150"/>
                      <a:pt x="1165213" y="2450917"/>
                    </a:cubicBezTo>
                    <a:cubicBezTo>
                      <a:pt x="1177628" y="2439093"/>
                      <a:pt x="1158709" y="2420766"/>
                      <a:pt x="1146294" y="2431999"/>
                    </a:cubicBezTo>
                    <a:cubicBezTo>
                      <a:pt x="1088356" y="2485208"/>
                      <a:pt x="1018002" y="2524227"/>
                      <a:pt x="942328" y="2545510"/>
                    </a:cubicBezTo>
                    <a:cubicBezTo>
                      <a:pt x="940554" y="2546102"/>
                      <a:pt x="939372" y="2546693"/>
                      <a:pt x="938189" y="2547284"/>
                    </a:cubicBezTo>
                    <a:cubicBezTo>
                      <a:pt x="922818" y="2549058"/>
                      <a:pt x="906855" y="2549649"/>
                      <a:pt x="891484" y="2549649"/>
                    </a:cubicBezTo>
                    <a:cubicBezTo>
                      <a:pt x="855420" y="2549649"/>
                      <a:pt x="819357" y="2543146"/>
                      <a:pt x="783293" y="2542554"/>
                    </a:cubicBezTo>
                    <a:cubicBezTo>
                      <a:pt x="753733" y="2541963"/>
                      <a:pt x="721216" y="2545510"/>
                      <a:pt x="696977" y="2562656"/>
                    </a:cubicBezTo>
                    <a:cubicBezTo>
                      <a:pt x="675693" y="2577436"/>
                      <a:pt x="662687" y="2599311"/>
                      <a:pt x="653227" y="2622959"/>
                    </a:cubicBezTo>
                    <a:cubicBezTo>
                      <a:pt x="648498" y="2635965"/>
                      <a:pt x="644950" y="2649563"/>
                      <a:pt x="641994" y="2663161"/>
                    </a:cubicBezTo>
                    <a:cubicBezTo>
                      <a:pt x="639630" y="2672620"/>
                      <a:pt x="638447" y="2683262"/>
                      <a:pt x="637856" y="2693312"/>
                    </a:cubicBezTo>
                    <a:cubicBezTo>
                      <a:pt x="566320" y="2700998"/>
                      <a:pt x="493602" y="2704545"/>
                      <a:pt x="421474" y="2702180"/>
                    </a:cubicBezTo>
                    <a:cubicBezTo>
                      <a:pt x="354668" y="2699816"/>
                      <a:pt x="286088" y="2691539"/>
                      <a:pt x="227558" y="2657249"/>
                    </a:cubicBezTo>
                    <a:cubicBezTo>
                      <a:pt x="199772" y="2641286"/>
                      <a:pt x="174941" y="2620003"/>
                      <a:pt x="156614" y="2592807"/>
                    </a:cubicBezTo>
                    <a:cubicBezTo>
                      <a:pt x="200363" y="2539598"/>
                      <a:pt x="236426" y="2480478"/>
                      <a:pt x="270717" y="2420766"/>
                    </a:cubicBezTo>
                    <a:cubicBezTo>
                      <a:pt x="292000" y="2384111"/>
                      <a:pt x="312101" y="2346274"/>
                      <a:pt x="336340" y="2311984"/>
                    </a:cubicBezTo>
                    <a:cubicBezTo>
                      <a:pt x="359989" y="2278876"/>
                      <a:pt x="387184" y="2247542"/>
                      <a:pt x="417336" y="2220347"/>
                    </a:cubicBezTo>
                    <a:cubicBezTo>
                      <a:pt x="448670" y="2191969"/>
                      <a:pt x="484733" y="2167729"/>
                      <a:pt x="523753" y="2150584"/>
                    </a:cubicBezTo>
                    <a:cubicBezTo>
                      <a:pt x="684561" y="2088508"/>
                      <a:pt x="850690" y="2042985"/>
                      <a:pt x="1020958" y="2014607"/>
                    </a:cubicBezTo>
                    <a:cubicBezTo>
                      <a:pt x="1061751" y="2008104"/>
                      <a:pt x="1102545" y="2001600"/>
                      <a:pt x="1143338" y="1997462"/>
                    </a:cubicBezTo>
                    <a:cubicBezTo>
                      <a:pt x="1179402" y="1993914"/>
                      <a:pt x="1217239" y="1992141"/>
                      <a:pt x="1252711" y="2001009"/>
                    </a:cubicBezTo>
                    <a:cubicBezTo>
                      <a:pt x="1287592" y="2009286"/>
                      <a:pt x="1316562" y="2028204"/>
                      <a:pt x="1339619" y="2055991"/>
                    </a:cubicBezTo>
                    <a:cubicBezTo>
                      <a:pt x="1362084" y="2083187"/>
                      <a:pt x="1376865" y="2116294"/>
                      <a:pt x="1391054" y="2148220"/>
                    </a:cubicBezTo>
                    <a:cubicBezTo>
                      <a:pt x="1430665" y="2236901"/>
                      <a:pt x="1469093" y="2326173"/>
                      <a:pt x="1508113" y="2414854"/>
                    </a:cubicBezTo>
                    <a:cubicBezTo>
                      <a:pt x="1508113" y="2417219"/>
                      <a:pt x="1508113" y="2420175"/>
                      <a:pt x="1509886" y="2422540"/>
                    </a:cubicBezTo>
                    <a:cubicBezTo>
                      <a:pt x="1531170" y="2462742"/>
                      <a:pt x="1545950" y="2507082"/>
                      <a:pt x="1550088" y="2552605"/>
                    </a:cubicBezTo>
                    <a:cubicBezTo>
                      <a:pt x="1551862" y="2568568"/>
                      <a:pt x="1552453" y="2586895"/>
                      <a:pt x="1544176" y="2601675"/>
                    </a:cubicBezTo>
                    <a:cubicBezTo>
                      <a:pt x="1536491" y="2617638"/>
                      <a:pt x="1519346" y="2620003"/>
                      <a:pt x="1503974" y="2620594"/>
                    </a:cubicBezTo>
                    <a:close/>
                    <a:moveTo>
                      <a:pt x="1574328" y="2076683"/>
                    </a:moveTo>
                    <a:cubicBezTo>
                      <a:pt x="1598567" y="2106244"/>
                      <a:pt x="1632266" y="2126345"/>
                      <a:pt x="1670103" y="2134031"/>
                    </a:cubicBezTo>
                    <a:cubicBezTo>
                      <a:pt x="1670103" y="2134622"/>
                      <a:pt x="1670103" y="2135213"/>
                      <a:pt x="1670103" y="2135804"/>
                    </a:cubicBezTo>
                    <a:cubicBezTo>
                      <a:pt x="1670103" y="2135804"/>
                      <a:pt x="1670103" y="2136396"/>
                      <a:pt x="1669512" y="2136396"/>
                    </a:cubicBezTo>
                    <a:cubicBezTo>
                      <a:pt x="1647046" y="2190195"/>
                      <a:pt x="1616895" y="2239857"/>
                      <a:pt x="1580240" y="2285379"/>
                    </a:cubicBezTo>
                    <a:cubicBezTo>
                      <a:pt x="1579057" y="2285971"/>
                      <a:pt x="1578466" y="2287153"/>
                      <a:pt x="1577875" y="2288335"/>
                    </a:cubicBezTo>
                    <a:cubicBezTo>
                      <a:pt x="1557774" y="2313166"/>
                      <a:pt x="1535308" y="2336815"/>
                      <a:pt x="1511660" y="2358098"/>
                    </a:cubicBezTo>
                    <a:cubicBezTo>
                      <a:pt x="1482100" y="2291292"/>
                      <a:pt x="1453130" y="2225077"/>
                      <a:pt x="1423570" y="2158270"/>
                    </a:cubicBezTo>
                    <a:cubicBezTo>
                      <a:pt x="1413520" y="2135213"/>
                      <a:pt x="1402878" y="2111565"/>
                      <a:pt x="1391054" y="2089099"/>
                    </a:cubicBezTo>
                    <a:cubicBezTo>
                      <a:pt x="1452539" y="2089099"/>
                      <a:pt x="1513433" y="2084960"/>
                      <a:pt x="1574328" y="2076683"/>
                    </a:cubicBezTo>
                    <a:close/>
                    <a:moveTo>
                      <a:pt x="1677789" y="2247542"/>
                    </a:moveTo>
                    <a:cubicBezTo>
                      <a:pt x="1661235" y="2253454"/>
                      <a:pt x="1644681" y="2259958"/>
                      <a:pt x="1627536" y="2265870"/>
                    </a:cubicBezTo>
                    <a:cubicBezTo>
                      <a:pt x="1645273" y="2240448"/>
                      <a:pt x="1661235" y="2213844"/>
                      <a:pt x="1674833" y="2186648"/>
                    </a:cubicBezTo>
                    <a:cubicBezTo>
                      <a:pt x="1676607" y="2207340"/>
                      <a:pt x="1677789" y="2227441"/>
                      <a:pt x="1677789" y="2247542"/>
                    </a:cubicBezTo>
                    <a:close/>
                    <a:moveTo>
                      <a:pt x="1869340" y="2423131"/>
                    </a:moveTo>
                    <a:cubicBezTo>
                      <a:pt x="1838006" y="2443823"/>
                      <a:pt x="1804307" y="2460968"/>
                      <a:pt x="1771791" y="2479296"/>
                    </a:cubicBezTo>
                    <a:cubicBezTo>
                      <a:pt x="1737501" y="2498805"/>
                      <a:pt x="1703211" y="2517724"/>
                      <a:pt x="1669512" y="2537234"/>
                    </a:cubicBezTo>
                    <a:cubicBezTo>
                      <a:pt x="1638769" y="2554970"/>
                      <a:pt x="1607435" y="2572115"/>
                      <a:pt x="1576693" y="2589851"/>
                    </a:cubicBezTo>
                    <a:cubicBezTo>
                      <a:pt x="1577875" y="2580983"/>
                      <a:pt x="1578466" y="2572115"/>
                      <a:pt x="1577875" y="2563838"/>
                    </a:cubicBezTo>
                    <a:cubicBezTo>
                      <a:pt x="1576693" y="2539007"/>
                      <a:pt x="1571963" y="2514177"/>
                      <a:pt x="1565460" y="2490528"/>
                    </a:cubicBezTo>
                    <a:cubicBezTo>
                      <a:pt x="1558956" y="2466289"/>
                      <a:pt x="1549497" y="2443232"/>
                      <a:pt x="1538264" y="2420766"/>
                    </a:cubicBezTo>
                    <a:cubicBezTo>
                      <a:pt x="1538264" y="2418992"/>
                      <a:pt x="1537673" y="2416627"/>
                      <a:pt x="1536491" y="2414854"/>
                    </a:cubicBezTo>
                    <a:cubicBezTo>
                      <a:pt x="1531761" y="2404803"/>
                      <a:pt x="1527622" y="2394162"/>
                      <a:pt x="1522893" y="2384111"/>
                    </a:cubicBezTo>
                    <a:cubicBezTo>
                      <a:pt x="1550088" y="2360463"/>
                      <a:pt x="1575510" y="2333858"/>
                      <a:pt x="1597976" y="2306072"/>
                    </a:cubicBezTo>
                    <a:cubicBezTo>
                      <a:pt x="1624580" y="2296021"/>
                      <a:pt x="1651185" y="2286562"/>
                      <a:pt x="1677198" y="2276511"/>
                    </a:cubicBezTo>
                    <a:cubicBezTo>
                      <a:pt x="1677198" y="2288335"/>
                      <a:pt x="1676607" y="2300160"/>
                      <a:pt x="1676015" y="2311984"/>
                    </a:cubicBezTo>
                    <a:cubicBezTo>
                      <a:pt x="1675424" y="2329129"/>
                      <a:pt x="1702028" y="2329129"/>
                      <a:pt x="1702620" y="2311984"/>
                    </a:cubicBezTo>
                    <a:cubicBezTo>
                      <a:pt x="1705576" y="2251681"/>
                      <a:pt x="1703211" y="2191378"/>
                      <a:pt x="1695525" y="2131666"/>
                    </a:cubicBezTo>
                    <a:cubicBezTo>
                      <a:pt x="1697299" y="2129301"/>
                      <a:pt x="1697890" y="2126936"/>
                      <a:pt x="1697890" y="2123980"/>
                    </a:cubicBezTo>
                    <a:cubicBezTo>
                      <a:pt x="1697890" y="2116294"/>
                      <a:pt x="1691978" y="2111565"/>
                      <a:pt x="1684292" y="2110382"/>
                    </a:cubicBezTo>
                    <a:cubicBezTo>
                      <a:pt x="1655323" y="2107426"/>
                      <a:pt x="1626354" y="2093237"/>
                      <a:pt x="1604479" y="2072545"/>
                    </a:cubicBezTo>
                    <a:cubicBezTo>
                      <a:pt x="1626945" y="2068998"/>
                      <a:pt x="1649411" y="2064268"/>
                      <a:pt x="1671877" y="2059539"/>
                    </a:cubicBezTo>
                    <a:cubicBezTo>
                      <a:pt x="1688431" y="2055991"/>
                      <a:pt x="1681336" y="2029978"/>
                      <a:pt x="1664782" y="2034116"/>
                    </a:cubicBezTo>
                    <a:cubicBezTo>
                      <a:pt x="1569598" y="2055400"/>
                      <a:pt x="1472049" y="2064859"/>
                      <a:pt x="1373909" y="2063086"/>
                    </a:cubicBezTo>
                    <a:cubicBezTo>
                      <a:pt x="1352625" y="2030569"/>
                      <a:pt x="1326021" y="2003374"/>
                      <a:pt x="1288184" y="1987411"/>
                    </a:cubicBezTo>
                    <a:cubicBezTo>
                      <a:pt x="1253302" y="1972631"/>
                      <a:pt x="1214283" y="1969675"/>
                      <a:pt x="1176446" y="1970858"/>
                    </a:cubicBezTo>
                    <a:cubicBezTo>
                      <a:pt x="1135652" y="1972631"/>
                      <a:pt x="1094268" y="1978543"/>
                      <a:pt x="1054066" y="1985046"/>
                    </a:cubicBezTo>
                    <a:cubicBezTo>
                      <a:pt x="1008543" y="1992141"/>
                      <a:pt x="963020" y="1999827"/>
                      <a:pt x="918088" y="2009286"/>
                    </a:cubicBezTo>
                    <a:cubicBezTo>
                      <a:pt x="816992" y="1925335"/>
                      <a:pt x="719443" y="1836654"/>
                      <a:pt x="626032" y="1743243"/>
                    </a:cubicBezTo>
                    <a:cubicBezTo>
                      <a:pt x="605340" y="1722551"/>
                      <a:pt x="584647" y="1701267"/>
                      <a:pt x="564546" y="1679984"/>
                    </a:cubicBezTo>
                    <a:cubicBezTo>
                      <a:pt x="598836" y="1677028"/>
                      <a:pt x="633126" y="1662839"/>
                      <a:pt x="663869" y="1649832"/>
                    </a:cubicBezTo>
                    <a:cubicBezTo>
                      <a:pt x="706436" y="1632687"/>
                      <a:pt x="747229" y="1612586"/>
                      <a:pt x="786840" y="1589529"/>
                    </a:cubicBezTo>
                    <a:cubicBezTo>
                      <a:pt x="803985" y="1579479"/>
                      <a:pt x="821130" y="1568837"/>
                      <a:pt x="837684" y="1557604"/>
                    </a:cubicBezTo>
                    <a:cubicBezTo>
                      <a:pt x="869018" y="1593667"/>
                      <a:pt x="900943" y="1629731"/>
                      <a:pt x="932277" y="1665795"/>
                    </a:cubicBezTo>
                    <a:cubicBezTo>
                      <a:pt x="948831" y="1684713"/>
                      <a:pt x="965976" y="1704223"/>
                      <a:pt x="982530" y="1723142"/>
                    </a:cubicBezTo>
                    <a:cubicBezTo>
                      <a:pt x="990807" y="1732601"/>
                      <a:pt x="999083" y="1742060"/>
                      <a:pt x="1007952" y="1752111"/>
                    </a:cubicBezTo>
                    <a:cubicBezTo>
                      <a:pt x="1012681" y="1757432"/>
                      <a:pt x="1017411" y="1765117"/>
                      <a:pt x="1024505" y="1767482"/>
                    </a:cubicBezTo>
                    <a:cubicBezTo>
                      <a:pt x="1037512" y="1771621"/>
                      <a:pt x="1051110" y="1774577"/>
                      <a:pt x="1064707" y="1778715"/>
                    </a:cubicBezTo>
                    <a:cubicBezTo>
                      <a:pt x="1097224" y="1787583"/>
                      <a:pt x="1129740" y="1796451"/>
                      <a:pt x="1162257" y="1805911"/>
                    </a:cubicBezTo>
                    <a:cubicBezTo>
                      <a:pt x="1207188" y="1818326"/>
                      <a:pt x="1252120" y="1831333"/>
                      <a:pt x="1297643" y="1843748"/>
                    </a:cubicBezTo>
                    <a:cubicBezTo>
                      <a:pt x="1347896" y="1857937"/>
                      <a:pt x="1398148" y="1872126"/>
                      <a:pt x="1448401" y="1886315"/>
                    </a:cubicBezTo>
                    <a:cubicBezTo>
                      <a:pt x="1497471" y="1900504"/>
                      <a:pt x="1547132" y="1914693"/>
                      <a:pt x="1596202" y="1928882"/>
                    </a:cubicBezTo>
                    <a:cubicBezTo>
                      <a:pt x="1636996" y="1940706"/>
                      <a:pt x="1677789" y="1953121"/>
                      <a:pt x="1718582" y="1965537"/>
                    </a:cubicBezTo>
                    <a:cubicBezTo>
                      <a:pt x="1744595" y="1973814"/>
                      <a:pt x="1770608" y="1981499"/>
                      <a:pt x="1796030" y="1990958"/>
                    </a:cubicBezTo>
                    <a:cubicBezTo>
                      <a:pt x="1797804" y="1991550"/>
                      <a:pt x="1799578" y="1992141"/>
                      <a:pt x="1801351" y="1992732"/>
                    </a:cubicBezTo>
                    <a:cubicBezTo>
                      <a:pt x="1801351" y="1992732"/>
                      <a:pt x="1801351" y="1992732"/>
                      <a:pt x="1801351" y="1992732"/>
                    </a:cubicBezTo>
                    <a:cubicBezTo>
                      <a:pt x="1801351" y="1992732"/>
                      <a:pt x="1801942" y="1992732"/>
                      <a:pt x="1801942" y="1993323"/>
                    </a:cubicBezTo>
                    <a:cubicBezTo>
                      <a:pt x="1801942" y="1993323"/>
                      <a:pt x="1802534" y="1993323"/>
                      <a:pt x="1802534" y="1993323"/>
                    </a:cubicBezTo>
                    <a:cubicBezTo>
                      <a:pt x="1802534" y="1993323"/>
                      <a:pt x="1803125" y="1993323"/>
                      <a:pt x="1803125" y="1993323"/>
                    </a:cubicBezTo>
                    <a:cubicBezTo>
                      <a:pt x="1807854" y="1995688"/>
                      <a:pt x="1812584" y="1998644"/>
                      <a:pt x="1816723" y="2002191"/>
                    </a:cubicBezTo>
                    <a:cubicBezTo>
                      <a:pt x="1843918" y="2023475"/>
                      <a:pt x="1860472" y="2055400"/>
                      <a:pt x="1869340" y="2088508"/>
                    </a:cubicBezTo>
                    <a:cubicBezTo>
                      <a:pt x="1878799" y="2123389"/>
                      <a:pt x="1881164" y="2160635"/>
                      <a:pt x="1874661" y="2196107"/>
                    </a:cubicBezTo>
                    <a:cubicBezTo>
                      <a:pt x="1866975" y="2238674"/>
                      <a:pt x="1849830" y="2278876"/>
                      <a:pt x="1826773" y="2315531"/>
                    </a:cubicBezTo>
                    <a:cubicBezTo>
                      <a:pt x="1815540" y="2333267"/>
                      <a:pt x="1803125" y="2350412"/>
                      <a:pt x="1790118" y="2366375"/>
                    </a:cubicBezTo>
                    <a:cubicBezTo>
                      <a:pt x="1785389" y="2371696"/>
                      <a:pt x="1784797" y="2379973"/>
                      <a:pt x="1790118" y="2385294"/>
                    </a:cubicBezTo>
                    <a:cubicBezTo>
                      <a:pt x="1794848" y="2390023"/>
                      <a:pt x="1804307" y="2390615"/>
                      <a:pt x="1809037" y="2385294"/>
                    </a:cubicBezTo>
                    <a:cubicBezTo>
                      <a:pt x="1835050" y="2353368"/>
                      <a:pt x="1858107" y="2319078"/>
                      <a:pt x="1875252" y="2281832"/>
                    </a:cubicBezTo>
                    <a:cubicBezTo>
                      <a:pt x="1900674" y="2295430"/>
                      <a:pt x="1917228" y="2320852"/>
                      <a:pt x="1916637" y="2350412"/>
                    </a:cubicBezTo>
                    <a:cubicBezTo>
                      <a:pt x="1916637" y="2382338"/>
                      <a:pt x="1895353" y="2405986"/>
                      <a:pt x="1869340" y="242313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0DEECF4-52D5-463C-8448-B6FD39EECE8C}"/>
                  </a:ext>
                </a:extLst>
              </p:cNvPr>
              <p:cNvSpPr/>
              <p:nvPr/>
            </p:nvSpPr>
            <p:spPr>
              <a:xfrm>
                <a:off x="7537281" y="5799389"/>
                <a:ext cx="56933" cy="117409"/>
              </a:xfrm>
              <a:custGeom>
                <a:avLst/>
                <a:gdLst>
                  <a:gd name="connsiteX0" fmla="*/ 6659 w 56933"/>
                  <a:gd name="connsiteY0" fmla="*/ 1533 h 117409"/>
                  <a:gd name="connsiteX1" fmla="*/ 1929 w 56933"/>
                  <a:gd name="connsiteY1" fmla="*/ 19860 h 117409"/>
                  <a:gd name="connsiteX2" fmla="*/ 23213 w 56933"/>
                  <a:gd name="connsiteY2" fmla="*/ 59471 h 117409"/>
                  <a:gd name="connsiteX3" fmla="*/ 29716 w 56933"/>
                  <a:gd name="connsiteY3" fmla="*/ 103811 h 117409"/>
                  <a:gd name="connsiteX4" fmla="*/ 43314 w 56933"/>
                  <a:gd name="connsiteY4" fmla="*/ 117409 h 117409"/>
                  <a:gd name="connsiteX5" fmla="*/ 56911 w 56933"/>
                  <a:gd name="connsiteY5" fmla="*/ 103811 h 117409"/>
                  <a:gd name="connsiteX6" fmla="*/ 25577 w 56933"/>
                  <a:gd name="connsiteY6" fmla="*/ 6853 h 117409"/>
                  <a:gd name="connsiteX7" fmla="*/ 6659 w 56933"/>
                  <a:gd name="connsiteY7" fmla="*/ 1533 h 11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933" h="117409">
                    <a:moveTo>
                      <a:pt x="6659" y="1533"/>
                    </a:moveTo>
                    <a:cubicBezTo>
                      <a:pt x="747" y="5080"/>
                      <a:pt x="-2209" y="13948"/>
                      <a:pt x="1929" y="19860"/>
                    </a:cubicBezTo>
                    <a:cubicBezTo>
                      <a:pt x="11388" y="32276"/>
                      <a:pt x="18483" y="45873"/>
                      <a:pt x="23213" y="59471"/>
                    </a:cubicBezTo>
                    <a:cubicBezTo>
                      <a:pt x="28534" y="74842"/>
                      <a:pt x="30307" y="87849"/>
                      <a:pt x="29716" y="103811"/>
                    </a:cubicBezTo>
                    <a:cubicBezTo>
                      <a:pt x="29716" y="110906"/>
                      <a:pt x="35628" y="117409"/>
                      <a:pt x="43314" y="117409"/>
                    </a:cubicBezTo>
                    <a:cubicBezTo>
                      <a:pt x="50408" y="117409"/>
                      <a:pt x="56320" y="111497"/>
                      <a:pt x="56911" y="103811"/>
                    </a:cubicBezTo>
                    <a:cubicBezTo>
                      <a:pt x="57503" y="68930"/>
                      <a:pt x="46270" y="34049"/>
                      <a:pt x="25577" y="6853"/>
                    </a:cubicBezTo>
                    <a:cubicBezTo>
                      <a:pt x="20256" y="941"/>
                      <a:pt x="13162" y="-2015"/>
                      <a:pt x="6659" y="153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9827CA7-48BF-4810-9355-8E58BB0C2F10}"/>
                  </a:ext>
                </a:extLst>
              </p:cNvPr>
              <p:cNvSpPr/>
              <p:nvPr/>
            </p:nvSpPr>
            <p:spPr>
              <a:xfrm>
                <a:off x="7612295" y="5779092"/>
                <a:ext cx="49911" cy="98095"/>
              </a:xfrm>
              <a:custGeom>
                <a:avLst/>
                <a:gdLst>
                  <a:gd name="connsiteX0" fmla="*/ 3772 w 49911"/>
                  <a:gd name="connsiteY0" fmla="*/ 4094 h 98095"/>
                  <a:gd name="connsiteX1" fmla="*/ 3772 w 49911"/>
                  <a:gd name="connsiteY1" fmla="*/ 23012 h 98095"/>
                  <a:gd name="connsiteX2" fmla="*/ 4955 w 49911"/>
                  <a:gd name="connsiteY2" fmla="*/ 25377 h 98095"/>
                  <a:gd name="connsiteX3" fmla="*/ 7319 w 49911"/>
                  <a:gd name="connsiteY3" fmla="*/ 29515 h 98095"/>
                  <a:gd name="connsiteX4" fmla="*/ 11458 w 49911"/>
                  <a:gd name="connsiteY4" fmla="*/ 36610 h 98095"/>
                  <a:gd name="connsiteX5" fmla="*/ 13823 w 49911"/>
                  <a:gd name="connsiteY5" fmla="*/ 40749 h 98095"/>
                  <a:gd name="connsiteX6" fmla="*/ 15005 w 49911"/>
                  <a:gd name="connsiteY6" fmla="*/ 43705 h 98095"/>
                  <a:gd name="connsiteX7" fmla="*/ 17961 w 49911"/>
                  <a:gd name="connsiteY7" fmla="*/ 51390 h 98095"/>
                  <a:gd name="connsiteX8" fmla="*/ 22100 w 49911"/>
                  <a:gd name="connsiteY8" fmla="*/ 68535 h 98095"/>
                  <a:gd name="connsiteX9" fmla="*/ 22100 w 49911"/>
                  <a:gd name="connsiteY9" fmla="*/ 70309 h 98095"/>
                  <a:gd name="connsiteX10" fmla="*/ 22691 w 49911"/>
                  <a:gd name="connsiteY10" fmla="*/ 75038 h 98095"/>
                  <a:gd name="connsiteX11" fmla="*/ 22691 w 49911"/>
                  <a:gd name="connsiteY11" fmla="*/ 84498 h 98095"/>
                  <a:gd name="connsiteX12" fmla="*/ 36289 w 49911"/>
                  <a:gd name="connsiteY12" fmla="*/ 98095 h 98095"/>
                  <a:gd name="connsiteX13" fmla="*/ 49886 w 49911"/>
                  <a:gd name="connsiteY13" fmla="*/ 84498 h 98095"/>
                  <a:gd name="connsiteX14" fmla="*/ 22691 w 49911"/>
                  <a:gd name="connsiteY14" fmla="*/ 3502 h 98095"/>
                  <a:gd name="connsiteX15" fmla="*/ 3772 w 49911"/>
                  <a:gd name="connsiteY15" fmla="*/ 4094 h 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911" h="98095">
                    <a:moveTo>
                      <a:pt x="3772" y="4094"/>
                    </a:moveTo>
                    <a:cubicBezTo>
                      <a:pt x="-1549" y="10006"/>
                      <a:pt x="-957" y="17100"/>
                      <a:pt x="3772" y="23012"/>
                    </a:cubicBezTo>
                    <a:cubicBezTo>
                      <a:pt x="1999" y="20647"/>
                      <a:pt x="4955" y="24786"/>
                      <a:pt x="4955" y="25377"/>
                    </a:cubicBezTo>
                    <a:cubicBezTo>
                      <a:pt x="6137" y="26559"/>
                      <a:pt x="6728" y="27742"/>
                      <a:pt x="7319" y="29515"/>
                    </a:cubicBezTo>
                    <a:cubicBezTo>
                      <a:pt x="9093" y="31880"/>
                      <a:pt x="10275" y="34245"/>
                      <a:pt x="11458" y="36610"/>
                    </a:cubicBezTo>
                    <a:cubicBezTo>
                      <a:pt x="12049" y="37793"/>
                      <a:pt x="12640" y="39566"/>
                      <a:pt x="13823" y="40749"/>
                    </a:cubicBezTo>
                    <a:cubicBezTo>
                      <a:pt x="13823" y="41340"/>
                      <a:pt x="15005" y="43113"/>
                      <a:pt x="15005" y="43705"/>
                    </a:cubicBezTo>
                    <a:cubicBezTo>
                      <a:pt x="16187" y="46069"/>
                      <a:pt x="16779" y="49025"/>
                      <a:pt x="17961" y="51390"/>
                    </a:cubicBezTo>
                    <a:cubicBezTo>
                      <a:pt x="19735" y="57302"/>
                      <a:pt x="20917" y="62623"/>
                      <a:pt x="22100" y="68535"/>
                    </a:cubicBezTo>
                    <a:cubicBezTo>
                      <a:pt x="22100" y="69126"/>
                      <a:pt x="22100" y="69717"/>
                      <a:pt x="22100" y="70309"/>
                    </a:cubicBezTo>
                    <a:cubicBezTo>
                      <a:pt x="22100" y="72082"/>
                      <a:pt x="22100" y="73265"/>
                      <a:pt x="22691" y="75038"/>
                    </a:cubicBezTo>
                    <a:cubicBezTo>
                      <a:pt x="22691" y="77995"/>
                      <a:pt x="22691" y="81542"/>
                      <a:pt x="22691" y="84498"/>
                    </a:cubicBezTo>
                    <a:cubicBezTo>
                      <a:pt x="22691" y="91592"/>
                      <a:pt x="29194" y="98095"/>
                      <a:pt x="36289" y="98095"/>
                    </a:cubicBezTo>
                    <a:cubicBezTo>
                      <a:pt x="43383" y="97504"/>
                      <a:pt x="49295" y="92183"/>
                      <a:pt x="49886" y="84498"/>
                    </a:cubicBezTo>
                    <a:cubicBezTo>
                      <a:pt x="50478" y="54937"/>
                      <a:pt x="40427" y="27151"/>
                      <a:pt x="22691" y="3502"/>
                    </a:cubicBezTo>
                    <a:cubicBezTo>
                      <a:pt x="18552" y="-1818"/>
                      <a:pt x="8502" y="-636"/>
                      <a:pt x="3772" y="409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7E12DE5-6C6A-4EE8-AEE0-D8FC2D8E1827}"/>
                  </a:ext>
                </a:extLst>
              </p:cNvPr>
              <p:cNvSpPr/>
              <p:nvPr/>
            </p:nvSpPr>
            <p:spPr>
              <a:xfrm>
                <a:off x="7681076" y="5766016"/>
                <a:ext cx="52308" cy="83975"/>
              </a:xfrm>
              <a:custGeom>
                <a:avLst/>
                <a:gdLst>
                  <a:gd name="connsiteX0" fmla="*/ 19534 w 52308"/>
                  <a:gd name="connsiteY0" fmla="*/ 1797 h 83975"/>
                  <a:gd name="connsiteX1" fmla="*/ 9483 w 52308"/>
                  <a:gd name="connsiteY1" fmla="*/ 615 h 83975"/>
                  <a:gd name="connsiteX2" fmla="*/ 1798 w 52308"/>
                  <a:gd name="connsiteY2" fmla="*/ 6527 h 83975"/>
                  <a:gd name="connsiteX3" fmla="*/ 615 w 52308"/>
                  <a:gd name="connsiteY3" fmla="*/ 16578 h 83975"/>
                  <a:gd name="connsiteX4" fmla="*/ 6527 w 52308"/>
                  <a:gd name="connsiteY4" fmla="*/ 24264 h 83975"/>
                  <a:gd name="connsiteX5" fmla="*/ 5936 w 52308"/>
                  <a:gd name="connsiteY5" fmla="*/ 23672 h 83975"/>
                  <a:gd name="connsiteX6" fmla="*/ 7710 w 52308"/>
                  <a:gd name="connsiteY6" fmla="*/ 24855 h 83975"/>
                  <a:gd name="connsiteX7" fmla="*/ 10666 w 52308"/>
                  <a:gd name="connsiteY7" fmla="*/ 27811 h 83975"/>
                  <a:gd name="connsiteX8" fmla="*/ 13030 w 52308"/>
                  <a:gd name="connsiteY8" fmla="*/ 30176 h 83975"/>
                  <a:gd name="connsiteX9" fmla="*/ 14213 w 52308"/>
                  <a:gd name="connsiteY9" fmla="*/ 31949 h 83975"/>
                  <a:gd name="connsiteX10" fmla="*/ 15395 w 52308"/>
                  <a:gd name="connsiteY10" fmla="*/ 33132 h 83975"/>
                  <a:gd name="connsiteX11" fmla="*/ 16578 w 52308"/>
                  <a:gd name="connsiteY11" fmla="*/ 34314 h 83975"/>
                  <a:gd name="connsiteX12" fmla="*/ 18943 w 52308"/>
                  <a:gd name="connsiteY12" fmla="*/ 37861 h 83975"/>
                  <a:gd name="connsiteX13" fmla="*/ 20716 w 52308"/>
                  <a:gd name="connsiteY13" fmla="*/ 41408 h 83975"/>
                  <a:gd name="connsiteX14" fmla="*/ 21307 w 52308"/>
                  <a:gd name="connsiteY14" fmla="*/ 43182 h 83975"/>
                  <a:gd name="connsiteX15" fmla="*/ 21899 w 52308"/>
                  <a:gd name="connsiteY15" fmla="*/ 44364 h 83975"/>
                  <a:gd name="connsiteX16" fmla="*/ 21899 w 52308"/>
                  <a:gd name="connsiteY16" fmla="*/ 44364 h 83975"/>
                  <a:gd name="connsiteX17" fmla="*/ 22490 w 52308"/>
                  <a:gd name="connsiteY17" fmla="*/ 46138 h 83975"/>
                  <a:gd name="connsiteX18" fmla="*/ 23672 w 52308"/>
                  <a:gd name="connsiteY18" fmla="*/ 49685 h 83975"/>
                  <a:gd name="connsiteX19" fmla="*/ 25446 w 52308"/>
                  <a:gd name="connsiteY19" fmla="*/ 56780 h 83975"/>
                  <a:gd name="connsiteX20" fmla="*/ 25446 w 52308"/>
                  <a:gd name="connsiteY20" fmla="*/ 56780 h 83975"/>
                  <a:gd name="connsiteX21" fmla="*/ 25446 w 52308"/>
                  <a:gd name="connsiteY21" fmla="*/ 56780 h 83975"/>
                  <a:gd name="connsiteX22" fmla="*/ 25446 w 52308"/>
                  <a:gd name="connsiteY22" fmla="*/ 57371 h 83975"/>
                  <a:gd name="connsiteX23" fmla="*/ 25446 w 52308"/>
                  <a:gd name="connsiteY23" fmla="*/ 56780 h 83975"/>
                  <a:gd name="connsiteX24" fmla="*/ 25446 w 52308"/>
                  <a:gd name="connsiteY24" fmla="*/ 58553 h 83975"/>
                  <a:gd name="connsiteX25" fmla="*/ 25446 w 52308"/>
                  <a:gd name="connsiteY25" fmla="*/ 62101 h 83975"/>
                  <a:gd name="connsiteX26" fmla="*/ 24855 w 52308"/>
                  <a:gd name="connsiteY26" fmla="*/ 70378 h 83975"/>
                  <a:gd name="connsiteX27" fmla="*/ 38452 w 52308"/>
                  <a:gd name="connsiteY27" fmla="*/ 83975 h 83975"/>
                  <a:gd name="connsiteX28" fmla="*/ 52050 w 52308"/>
                  <a:gd name="connsiteY28" fmla="*/ 70378 h 83975"/>
                  <a:gd name="connsiteX29" fmla="*/ 44956 w 52308"/>
                  <a:gd name="connsiteY29" fmla="*/ 31358 h 83975"/>
                  <a:gd name="connsiteX30" fmla="*/ 19534 w 52308"/>
                  <a:gd name="connsiteY30" fmla="*/ 1797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2308" h="83975">
                    <a:moveTo>
                      <a:pt x="19534" y="1797"/>
                    </a:moveTo>
                    <a:cubicBezTo>
                      <a:pt x="17169" y="24"/>
                      <a:pt x="12439" y="-567"/>
                      <a:pt x="9483" y="615"/>
                    </a:cubicBezTo>
                    <a:cubicBezTo>
                      <a:pt x="6527" y="1206"/>
                      <a:pt x="2980" y="3571"/>
                      <a:pt x="1798" y="6527"/>
                    </a:cubicBezTo>
                    <a:cubicBezTo>
                      <a:pt x="24" y="9483"/>
                      <a:pt x="-567" y="13622"/>
                      <a:pt x="615" y="16578"/>
                    </a:cubicBezTo>
                    <a:cubicBezTo>
                      <a:pt x="1798" y="20125"/>
                      <a:pt x="3571" y="22490"/>
                      <a:pt x="6527" y="24264"/>
                    </a:cubicBezTo>
                    <a:cubicBezTo>
                      <a:pt x="5936" y="23672"/>
                      <a:pt x="4754" y="22490"/>
                      <a:pt x="5936" y="23672"/>
                    </a:cubicBezTo>
                    <a:cubicBezTo>
                      <a:pt x="6527" y="24264"/>
                      <a:pt x="7118" y="24855"/>
                      <a:pt x="7710" y="24855"/>
                    </a:cubicBezTo>
                    <a:cubicBezTo>
                      <a:pt x="8892" y="25446"/>
                      <a:pt x="9483" y="26628"/>
                      <a:pt x="10666" y="27811"/>
                    </a:cubicBezTo>
                    <a:cubicBezTo>
                      <a:pt x="11257" y="28402"/>
                      <a:pt x="12439" y="29584"/>
                      <a:pt x="13030" y="30176"/>
                    </a:cubicBezTo>
                    <a:cubicBezTo>
                      <a:pt x="13622" y="30767"/>
                      <a:pt x="13622" y="31358"/>
                      <a:pt x="14213" y="31949"/>
                    </a:cubicBezTo>
                    <a:cubicBezTo>
                      <a:pt x="14213" y="31949"/>
                      <a:pt x="14804" y="33132"/>
                      <a:pt x="15395" y="33132"/>
                    </a:cubicBezTo>
                    <a:cubicBezTo>
                      <a:pt x="15986" y="33723"/>
                      <a:pt x="15986" y="34314"/>
                      <a:pt x="16578" y="34314"/>
                    </a:cubicBezTo>
                    <a:cubicBezTo>
                      <a:pt x="17169" y="35496"/>
                      <a:pt x="17760" y="36679"/>
                      <a:pt x="18943" y="37861"/>
                    </a:cubicBezTo>
                    <a:cubicBezTo>
                      <a:pt x="19534" y="39044"/>
                      <a:pt x="20125" y="40226"/>
                      <a:pt x="20716" y="41408"/>
                    </a:cubicBezTo>
                    <a:cubicBezTo>
                      <a:pt x="20716" y="42000"/>
                      <a:pt x="21307" y="42591"/>
                      <a:pt x="21307" y="43182"/>
                    </a:cubicBezTo>
                    <a:cubicBezTo>
                      <a:pt x="21307" y="43182"/>
                      <a:pt x="21899" y="43773"/>
                      <a:pt x="21899" y="44364"/>
                    </a:cubicBezTo>
                    <a:cubicBezTo>
                      <a:pt x="21899" y="44364"/>
                      <a:pt x="21899" y="44364"/>
                      <a:pt x="21899" y="44364"/>
                    </a:cubicBezTo>
                    <a:cubicBezTo>
                      <a:pt x="21899" y="44956"/>
                      <a:pt x="22490" y="45547"/>
                      <a:pt x="22490" y="46138"/>
                    </a:cubicBezTo>
                    <a:cubicBezTo>
                      <a:pt x="23081" y="47320"/>
                      <a:pt x="23081" y="48503"/>
                      <a:pt x="23672" y="49685"/>
                    </a:cubicBezTo>
                    <a:cubicBezTo>
                      <a:pt x="24263" y="52050"/>
                      <a:pt x="24855" y="54415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7371"/>
                      <a:pt x="25446" y="57371"/>
                    </a:cubicBezTo>
                    <a:cubicBezTo>
                      <a:pt x="26037" y="59145"/>
                      <a:pt x="25446" y="57371"/>
                      <a:pt x="25446" y="56780"/>
                    </a:cubicBezTo>
                    <a:cubicBezTo>
                      <a:pt x="25446" y="57371"/>
                      <a:pt x="25446" y="58553"/>
                      <a:pt x="25446" y="58553"/>
                    </a:cubicBezTo>
                    <a:cubicBezTo>
                      <a:pt x="25446" y="59736"/>
                      <a:pt x="25446" y="60918"/>
                      <a:pt x="25446" y="62101"/>
                    </a:cubicBezTo>
                    <a:cubicBezTo>
                      <a:pt x="25446" y="65057"/>
                      <a:pt x="25446" y="67422"/>
                      <a:pt x="24855" y="70378"/>
                    </a:cubicBezTo>
                    <a:cubicBezTo>
                      <a:pt x="24263" y="77472"/>
                      <a:pt x="31358" y="83975"/>
                      <a:pt x="38452" y="83975"/>
                    </a:cubicBezTo>
                    <a:cubicBezTo>
                      <a:pt x="46138" y="83384"/>
                      <a:pt x="50868" y="78063"/>
                      <a:pt x="52050" y="70378"/>
                    </a:cubicBezTo>
                    <a:cubicBezTo>
                      <a:pt x="53233" y="56780"/>
                      <a:pt x="50277" y="43773"/>
                      <a:pt x="44956" y="31358"/>
                    </a:cubicBezTo>
                    <a:cubicBezTo>
                      <a:pt x="38452" y="20125"/>
                      <a:pt x="29584" y="10074"/>
                      <a:pt x="19534" y="1797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4E1D4D5-475C-4D46-B59E-1E6A103696AC}"/>
                  </a:ext>
                </a:extLst>
              </p:cNvPr>
              <p:cNvSpPr/>
              <p:nvPr/>
            </p:nvSpPr>
            <p:spPr>
              <a:xfrm>
                <a:off x="7705340" y="5823387"/>
                <a:ext cx="5912" cy="5912"/>
              </a:xfrm>
              <a:custGeom>
                <a:avLst/>
                <a:gdLst>
                  <a:gd name="connsiteX0" fmla="*/ 0 w 5912"/>
                  <a:gd name="connsiteY0" fmla="*/ 0 h 5912"/>
                  <a:gd name="connsiteX1" fmla="*/ 0 w 5912"/>
                  <a:gd name="connsiteY1" fmla="*/ 0 h 5912"/>
                  <a:gd name="connsiteX2" fmla="*/ 0 w 5912"/>
                  <a:gd name="connsiteY2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12" h="591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C5DCD36-9578-4827-8312-6170EB6EDAA9}"/>
                  </a:ext>
                </a:extLst>
              </p:cNvPr>
              <p:cNvSpPr/>
              <p:nvPr/>
            </p:nvSpPr>
            <p:spPr>
              <a:xfrm>
                <a:off x="6285442" y="5742539"/>
                <a:ext cx="729461" cy="83622"/>
              </a:xfrm>
              <a:custGeom>
                <a:avLst/>
                <a:gdLst>
                  <a:gd name="connsiteX0" fmla="*/ 712814 w 729461"/>
                  <a:gd name="connsiteY0" fmla="*/ 445 h 83622"/>
                  <a:gd name="connsiteX1" fmla="*/ 170086 w 729461"/>
                  <a:gd name="connsiteY1" fmla="*/ 54244 h 83622"/>
                  <a:gd name="connsiteX2" fmla="*/ 16963 w 729461"/>
                  <a:gd name="connsiteY2" fmla="*/ 39464 h 83622"/>
                  <a:gd name="connsiteX3" fmla="*/ 410 w 729461"/>
                  <a:gd name="connsiteY3" fmla="*/ 48923 h 83622"/>
                  <a:gd name="connsiteX4" fmla="*/ 9869 w 729461"/>
                  <a:gd name="connsiteY4" fmla="*/ 65477 h 83622"/>
                  <a:gd name="connsiteX5" fmla="*/ 566195 w 729461"/>
                  <a:gd name="connsiteY5" fmla="*/ 58974 h 83622"/>
                  <a:gd name="connsiteX6" fmla="*/ 720500 w 729461"/>
                  <a:gd name="connsiteY6" fmla="*/ 26457 h 83622"/>
                  <a:gd name="connsiteX7" fmla="*/ 712814 w 729461"/>
                  <a:gd name="connsiteY7" fmla="*/ 445 h 8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9461" h="83622">
                    <a:moveTo>
                      <a:pt x="712814" y="445"/>
                    </a:moveTo>
                    <a:cubicBezTo>
                      <a:pt x="536043" y="45967"/>
                      <a:pt x="352178" y="64295"/>
                      <a:pt x="170086" y="54244"/>
                    </a:cubicBezTo>
                    <a:cubicBezTo>
                      <a:pt x="118651" y="51288"/>
                      <a:pt x="67807" y="46559"/>
                      <a:pt x="16963" y="39464"/>
                    </a:cubicBezTo>
                    <a:cubicBezTo>
                      <a:pt x="9869" y="38282"/>
                      <a:pt x="2774" y="41238"/>
                      <a:pt x="410" y="48923"/>
                    </a:cubicBezTo>
                    <a:cubicBezTo>
                      <a:pt x="-1364" y="55427"/>
                      <a:pt x="2774" y="64295"/>
                      <a:pt x="9869" y="65477"/>
                    </a:cubicBezTo>
                    <a:cubicBezTo>
                      <a:pt x="194326" y="91490"/>
                      <a:pt x="382329" y="89717"/>
                      <a:pt x="566195" y="58974"/>
                    </a:cubicBezTo>
                    <a:cubicBezTo>
                      <a:pt x="618221" y="50106"/>
                      <a:pt x="669656" y="39464"/>
                      <a:pt x="720500" y="26457"/>
                    </a:cubicBezTo>
                    <a:cubicBezTo>
                      <a:pt x="736462" y="22319"/>
                      <a:pt x="729368" y="-3694"/>
                      <a:pt x="712814" y="44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BAB91DD-84F8-4E22-8AD9-061DFD22A5DA}"/>
                  </a:ext>
                </a:extLst>
              </p:cNvPr>
              <p:cNvSpPr/>
              <p:nvPr/>
            </p:nvSpPr>
            <p:spPr>
              <a:xfrm>
                <a:off x="6093787" y="5369249"/>
                <a:ext cx="508804" cy="208398"/>
              </a:xfrm>
              <a:custGeom>
                <a:avLst/>
                <a:gdLst>
                  <a:gd name="connsiteX0" fmla="*/ 22389 w 508804"/>
                  <a:gd name="connsiteY0" fmla="*/ 204649 h 208398"/>
                  <a:gd name="connsiteX1" fmla="*/ 382434 w 508804"/>
                  <a:gd name="connsiteY1" fmla="*/ 32016 h 208398"/>
                  <a:gd name="connsiteX2" fmla="*/ 495946 w 508804"/>
                  <a:gd name="connsiteY2" fmla="*/ 27286 h 208398"/>
                  <a:gd name="connsiteX3" fmla="*/ 495946 w 508804"/>
                  <a:gd name="connsiteY3" fmla="*/ 682 h 208398"/>
                  <a:gd name="connsiteX4" fmla="*/ 96290 w 508804"/>
                  <a:gd name="connsiteY4" fmla="*/ 112420 h 208398"/>
                  <a:gd name="connsiteX5" fmla="*/ 4061 w 508804"/>
                  <a:gd name="connsiteY5" fmla="*/ 186321 h 208398"/>
                  <a:gd name="connsiteX6" fmla="*/ 22389 w 508804"/>
                  <a:gd name="connsiteY6" fmla="*/ 204649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04" h="208398">
                    <a:moveTo>
                      <a:pt x="22389" y="204649"/>
                    </a:moveTo>
                    <a:cubicBezTo>
                      <a:pt x="119938" y="110647"/>
                      <a:pt x="248230" y="50344"/>
                      <a:pt x="382434" y="32016"/>
                    </a:cubicBezTo>
                    <a:cubicBezTo>
                      <a:pt x="420271" y="26695"/>
                      <a:pt x="458108" y="25513"/>
                      <a:pt x="495946" y="27286"/>
                    </a:cubicBezTo>
                    <a:cubicBezTo>
                      <a:pt x="513091" y="27878"/>
                      <a:pt x="513091" y="1274"/>
                      <a:pt x="495946" y="682"/>
                    </a:cubicBezTo>
                    <a:cubicBezTo>
                      <a:pt x="355238" y="-5821"/>
                      <a:pt x="213349" y="34381"/>
                      <a:pt x="96290" y="112420"/>
                    </a:cubicBezTo>
                    <a:cubicBezTo>
                      <a:pt x="63182" y="134295"/>
                      <a:pt x="32439" y="159126"/>
                      <a:pt x="4061" y="186321"/>
                    </a:cubicBezTo>
                    <a:cubicBezTo>
                      <a:pt x="-8354" y="197554"/>
                      <a:pt x="10565" y="216473"/>
                      <a:pt x="22389" y="20464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F8F5AE8-0967-41B2-A7F5-50954621D1C5}"/>
                  </a:ext>
                </a:extLst>
              </p:cNvPr>
              <p:cNvSpPr/>
              <p:nvPr/>
            </p:nvSpPr>
            <p:spPr>
              <a:xfrm>
                <a:off x="11431307" y="3884447"/>
                <a:ext cx="104095" cy="65656"/>
              </a:xfrm>
              <a:custGeom>
                <a:avLst/>
                <a:gdLst>
                  <a:gd name="connsiteX0" fmla="*/ 81996 w 104095"/>
                  <a:gd name="connsiteY0" fmla="*/ 3920 h 65656"/>
                  <a:gd name="connsiteX1" fmla="*/ 73719 w 104095"/>
                  <a:gd name="connsiteY1" fmla="*/ 11014 h 65656"/>
                  <a:gd name="connsiteX2" fmla="*/ 71946 w 104095"/>
                  <a:gd name="connsiteY2" fmla="*/ 12788 h 65656"/>
                  <a:gd name="connsiteX3" fmla="*/ 70763 w 104095"/>
                  <a:gd name="connsiteY3" fmla="*/ 13970 h 65656"/>
                  <a:gd name="connsiteX4" fmla="*/ 69581 w 104095"/>
                  <a:gd name="connsiteY4" fmla="*/ 14561 h 65656"/>
                  <a:gd name="connsiteX5" fmla="*/ 67216 w 104095"/>
                  <a:gd name="connsiteY5" fmla="*/ 16335 h 65656"/>
                  <a:gd name="connsiteX6" fmla="*/ 48298 w 104095"/>
                  <a:gd name="connsiteY6" fmla="*/ 27568 h 65656"/>
                  <a:gd name="connsiteX7" fmla="*/ 43568 w 104095"/>
                  <a:gd name="connsiteY7" fmla="*/ 29933 h 65656"/>
                  <a:gd name="connsiteX8" fmla="*/ 42386 w 104095"/>
                  <a:gd name="connsiteY8" fmla="*/ 30524 h 65656"/>
                  <a:gd name="connsiteX9" fmla="*/ 41203 w 104095"/>
                  <a:gd name="connsiteY9" fmla="*/ 31115 h 65656"/>
                  <a:gd name="connsiteX10" fmla="*/ 31152 w 104095"/>
                  <a:gd name="connsiteY10" fmla="*/ 34662 h 65656"/>
                  <a:gd name="connsiteX11" fmla="*/ 9869 w 104095"/>
                  <a:gd name="connsiteY11" fmla="*/ 39392 h 65656"/>
                  <a:gd name="connsiteX12" fmla="*/ 410 w 104095"/>
                  <a:gd name="connsiteY12" fmla="*/ 55946 h 65656"/>
                  <a:gd name="connsiteX13" fmla="*/ 16964 w 104095"/>
                  <a:gd name="connsiteY13" fmla="*/ 65405 h 65656"/>
                  <a:gd name="connsiteX14" fmla="*/ 100324 w 104095"/>
                  <a:gd name="connsiteY14" fmla="*/ 23430 h 65656"/>
                  <a:gd name="connsiteX15" fmla="*/ 100324 w 104095"/>
                  <a:gd name="connsiteY15" fmla="*/ 4511 h 65656"/>
                  <a:gd name="connsiteX16" fmla="*/ 81996 w 104095"/>
                  <a:gd name="connsiteY16" fmla="*/ 3920 h 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095" h="65656">
                    <a:moveTo>
                      <a:pt x="81996" y="3920"/>
                    </a:moveTo>
                    <a:cubicBezTo>
                      <a:pt x="79631" y="6285"/>
                      <a:pt x="76675" y="8649"/>
                      <a:pt x="73719" y="11014"/>
                    </a:cubicBezTo>
                    <a:cubicBezTo>
                      <a:pt x="73128" y="11605"/>
                      <a:pt x="72537" y="12197"/>
                      <a:pt x="71946" y="12788"/>
                    </a:cubicBezTo>
                    <a:cubicBezTo>
                      <a:pt x="71946" y="12788"/>
                      <a:pt x="71354" y="13379"/>
                      <a:pt x="70763" y="13970"/>
                    </a:cubicBezTo>
                    <a:cubicBezTo>
                      <a:pt x="70172" y="13970"/>
                      <a:pt x="69581" y="14561"/>
                      <a:pt x="69581" y="14561"/>
                    </a:cubicBezTo>
                    <a:cubicBezTo>
                      <a:pt x="68990" y="15153"/>
                      <a:pt x="68398" y="15744"/>
                      <a:pt x="67216" y="16335"/>
                    </a:cubicBezTo>
                    <a:cubicBezTo>
                      <a:pt x="61304" y="20474"/>
                      <a:pt x="54801" y="24021"/>
                      <a:pt x="48298" y="27568"/>
                    </a:cubicBezTo>
                    <a:cubicBezTo>
                      <a:pt x="46524" y="28159"/>
                      <a:pt x="45342" y="29342"/>
                      <a:pt x="43568" y="29933"/>
                    </a:cubicBezTo>
                    <a:cubicBezTo>
                      <a:pt x="43568" y="29933"/>
                      <a:pt x="42386" y="30524"/>
                      <a:pt x="42386" y="30524"/>
                    </a:cubicBezTo>
                    <a:cubicBezTo>
                      <a:pt x="41794" y="30524"/>
                      <a:pt x="41203" y="31115"/>
                      <a:pt x="41203" y="31115"/>
                    </a:cubicBezTo>
                    <a:cubicBezTo>
                      <a:pt x="37656" y="32298"/>
                      <a:pt x="34700" y="33480"/>
                      <a:pt x="31152" y="34662"/>
                    </a:cubicBezTo>
                    <a:cubicBezTo>
                      <a:pt x="24058" y="37027"/>
                      <a:pt x="16964" y="38210"/>
                      <a:pt x="9869" y="39392"/>
                    </a:cubicBezTo>
                    <a:cubicBezTo>
                      <a:pt x="2775" y="40575"/>
                      <a:pt x="-1364" y="49443"/>
                      <a:pt x="410" y="55946"/>
                    </a:cubicBezTo>
                    <a:cubicBezTo>
                      <a:pt x="2775" y="63632"/>
                      <a:pt x="9278" y="66588"/>
                      <a:pt x="16964" y="65405"/>
                    </a:cubicBezTo>
                    <a:cubicBezTo>
                      <a:pt x="48298" y="60676"/>
                      <a:pt x="77858" y="45895"/>
                      <a:pt x="100324" y="23430"/>
                    </a:cubicBezTo>
                    <a:cubicBezTo>
                      <a:pt x="105053" y="18700"/>
                      <a:pt x="105645" y="9241"/>
                      <a:pt x="100324" y="4511"/>
                    </a:cubicBezTo>
                    <a:cubicBezTo>
                      <a:pt x="95594" y="-1401"/>
                      <a:pt x="87317" y="-1401"/>
                      <a:pt x="81996" y="392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14C4E87-4B40-45E1-848E-83DFCB9D2E03}"/>
                  </a:ext>
                </a:extLst>
              </p:cNvPr>
              <p:cNvSpPr/>
              <p:nvPr/>
            </p:nvSpPr>
            <p:spPr>
              <a:xfrm>
                <a:off x="11422849" y="3682036"/>
                <a:ext cx="28969" cy="54391"/>
              </a:xfrm>
              <a:custGeom>
                <a:avLst/>
                <a:gdLst>
                  <a:gd name="connsiteX0" fmla="*/ 23057 w 28969"/>
                  <a:gd name="connsiteY0" fmla="*/ 50253 h 54391"/>
                  <a:gd name="connsiteX1" fmla="*/ 27196 w 28969"/>
                  <a:gd name="connsiteY1" fmla="*/ 40793 h 54391"/>
                  <a:gd name="connsiteX2" fmla="*/ 28969 w 28969"/>
                  <a:gd name="connsiteY2" fmla="*/ 13598 h 54391"/>
                  <a:gd name="connsiteX3" fmla="*/ 24831 w 28969"/>
                  <a:gd name="connsiteY3" fmla="*/ 4138 h 54391"/>
                  <a:gd name="connsiteX4" fmla="*/ 15372 w 28969"/>
                  <a:gd name="connsiteY4" fmla="*/ 0 h 54391"/>
                  <a:gd name="connsiteX5" fmla="*/ 5912 w 28969"/>
                  <a:gd name="connsiteY5" fmla="*/ 4138 h 54391"/>
                  <a:gd name="connsiteX6" fmla="*/ 1774 w 28969"/>
                  <a:gd name="connsiteY6" fmla="*/ 13598 h 54391"/>
                  <a:gd name="connsiteX7" fmla="*/ 0 w 28969"/>
                  <a:gd name="connsiteY7" fmla="*/ 40793 h 54391"/>
                  <a:gd name="connsiteX8" fmla="*/ 4139 w 28969"/>
                  <a:gd name="connsiteY8" fmla="*/ 50253 h 54391"/>
                  <a:gd name="connsiteX9" fmla="*/ 13598 w 28969"/>
                  <a:gd name="connsiteY9" fmla="*/ 54391 h 54391"/>
                  <a:gd name="connsiteX10" fmla="*/ 23057 w 28969"/>
                  <a:gd name="connsiteY10" fmla="*/ 50253 h 5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969" h="54391">
                    <a:moveTo>
                      <a:pt x="23057" y="50253"/>
                    </a:moveTo>
                    <a:cubicBezTo>
                      <a:pt x="25422" y="47297"/>
                      <a:pt x="26604" y="44341"/>
                      <a:pt x="27196" y="40793"/>
                    </a:cubicBezTo>
                    <a:cubicBezTo>
                      <a:pt x="27787" y="31925"/>
                      <a:pt x="28378" y="22466"/>
                      <a:pt x="28969" y="13598"/>
                    </a:cubicBezTo>
                    <a:cubicBezTo>
                      <a:pt x="28969" y="10050"/>
                      <a:pt x="27196" y="6503"/>
                      <a:pt x="24831" y="4138"/>
                    </a:cubicBezTo>
                    <a:cubicBezTo>
                      <a:pt x="22466" y="1774"/>
                      <a:pt x="18919" y="0"/>
                      <a:pt x="15372" y="0"/>
                    </a:cubicBezTo>
                    <a:cubicBezTo>
                      <a:pt x="11824" y="0"/>
                      <a:pt x="8277" y="1182"/>
                      <a:pt x="5912" y="4138"/>
                    </a:cubicBezTo>
                    <a:cubicBezTo>
                      <a:pt x="3547" y="7094"/>
                      <a:pt x="2365" y="10050"/>
                      <a:pt x="1774" y="13598"/>
                    </a:cubicBezTo>
                    <a:cubicBezTo>
                      <a:pt x="1182" y="22466"/>
                      <a:pt x="591" y="31925"/>
                      <a:pt x="0" y="40793"/>
                    </a:cubicBezTo>
                    <a:cubicBezTo>
                      <a:pt x="0" y="44341"/>
                      <a:pt x="1774" y="47888"/>
                      <a:pt x="4139" y="50253"/>
                    </a:cubicBezTo>
                    <a:cubicBezTo>
                      <a:pt x="6503" y="52617"/>
                      <a:pt x="10051" y="54391"/>
                      <a:pt x="13598" y="54391"/>
                    </a:cubicBezTo>
                    <a:cubicBezTo>
                      <a:pt x="17145" y="53800"/>
                      <a:pt x="20692" y="52617"/>
                      <a:pt x="23057" y="502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8557A88-0643-4F88-A6DC-0153A1A8C1BE}"/>
                  </a:ext>
                </a:extLst>
              </p:cNvPr>
              <p:cNvSpPr/>
              <p:nvPr/>
            </p:nvSpPr>
            <p:spPr>
              <a:xfrm>
                <a:off x="11418710" y="3614149"/>
                <a:ext cx="103120" cy="49809"/>
              </a:xfrm>
              <a:custGeom>
                <a:avLst/>
                <a:gdLst>
                  <a:gd name="connsiteX0" fmla="*/ 13598 w 103120"/>
                  <a:gd name="connsiteY0" fmla="*/ 27685 h 49809"/>
                  <a:gd name="connsiteX1" fmla="*/ 33699 w 103120"/>
                  <a:gd name="connsiteY1" fmla="*/ 27685 h 49809"/>
                  <a:gd name="connsiteX2" fmla="*/ 36063 w 103120"/>
                  <a:gd name="connsiteY2" fmla="*/ 27685 h 49809"/>
                  <a:gd name="connsiteX3" fmla="*/ 36655 w 103120"/>
                  <a:gd name="connsiteY3" fmla="*/ 27685 h 49809"/>
                  <a:gd name="connsiteX4" fmla="*/ 40202 w 103120"/>
                  <a:gd name="connsiteY4" fmla="*/ 28276 h 49809"/>
                  <a:gd name="connsiteX5" fmla="*/ 49661 w 103120"/>
                  <a:gd name="connsiteY5" fmla="*/ 30641 h 49809"/>
                  <a:gd name="connsiteX6" fmla="*/ 59121 w 103120"/>
                  <a:gd name="connsiteY6" fmla="*/ 33597 h 49809"/>
                  <a:gd name="connsiteX7" fmla="*/ 59712 w 103120"/>
                  <a:gd name="connsiteY7" fmla="*/ 33597 h 49809"/>
                  <a:gd name="connsiteX8" fmla="*/ 60303 w 103120"/>
                  <a:gd name="connsiteY8" fmla="*/ 34188 h 49809"/>
                  <a:gd name="connsiteX9" fmla="*/ 65033 w 103120"/>
                  <a:gd name="connsiteY9" fmla="*/ 36553 h 49809"/>
                  <a:gd name="connsiteX10" fmla="*/ 73901 w 103120"/>
                  <a:gd name="connsiteY10" fmla="*/ 41282 h 49809"/>
                  <a:gd name="connsiteX11" fmla="*/ 78039 w 103120"/>
                  <a:gd name="connsiteY11" fmla="*/ 44238 h 49809"/>
                  <a:gd name="connsiteX12" fmla="*/ 80404 w 103120"/>
                  <a:gd name="connsiteY12" fmla="*/ 46012 h 49809"/>
                  <a:gd name="connsiteX13" fmla="*/ 99323 w 103120"/>
                  <a:gd name="connsiteY13" fmla="*/ 46012 h 49809"/>
                  <a:gd name="connsiteX14" fmla="*/ 99323 w 103120"/>
                  <a:gd name="connsiteY14" fmla="*/ 27093 h 49809"/>
                  <a:gd name="connsiteX15" fmla="*/ 13598 w 103120"/>
                  <a:gd name="connsiteY15" fmla="*/ 489 h 49809"/>
                  <a:gd name="connsiteX16" fmla="*/ 0 w 103120"/>
                  <a:gd name="connsiteY16" fmla="*/ 14087 h 49809"/>
                  <a:gd name="connsiteX17" fmla="*/ 13598 w 103120"/>
                  <a:gd name="connsiteY17" fmla="*/ 27685 h 4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120" h="49809">
                    <a:moveTo>
                      <a:pt x="13598" y="27685"/>
                    </a:moveTo>
                    <a:cubicBezTo>
                      <a:pt x="20101" y="27093"/>
                      <a:pt x="27195" y="27093"/>
                      <a:pt x="33699" y="27685"/>
                    </a:cubicBezTo>
                    <a:cubicBezTo>
                      <a:pt x="34290" y="27685"/>
                      <a:pt x="35472" y="27685"/>
                      <a:pt x="36063" y="27685"/>
                    </a:cubicBezTo>
                    <a:cubicBezTo>
                      <a:pt x="36063" y="27685"/>
                      <a:pt x="36063" y="27685"/>
                      <a:pt x="36655" y="27685"/>
                    </a:cubicBezTo>
                    <a:cubicBezTo>
                      <a:pt x="37837" y="27685"/>
                      <a:pt x="39020" y="28276"/>
                      <a:pt x="40202" y="28276"/>
                    </a:cubicBezTo>
                    <a:cubicBezTo>
                      <a:pt x="43749" y="28867"/>
                      <a:pt x="46705" y="29458"/>
                      <a:pt x="49661" y="30641"/>
                    </a:cubicBezTo>
                    <a:cubicBezTo>
                      <a:pt x="52617" y="31823"/>
                      <a:pt x="56165" y="32414"/>
                      <a:pt x="59121" y="33597"/>
                    </a:cubicBezTo>
                    <a:cubicBezTo>
                      <a:pt x="59712" y="33597"/>
                      <a:pt x="59712" y="33597"/>
                      <a:pt x="59712" y="33597"/>
                    </a:cubicBezTo>
                    <a:cubicBezTo>
                      <a:pt x="59712" y="33597"/>
                      <a:pt x="60303" y="33597"/>
                      <a:pt x="60303" y="34188"/>
                    </a:cubicBezTo>
                    <a:cubicBezTo>
                      <a:pt x="62077" y="34779"/>
                      <a:pt x="63259" y="35370"/>
                      <a:pt x="65033" y="36553"/>
                    </a:cubicBezTo>
                    <a:cubicBezTo>
                      <a:pt x="67989" y="38326"/>
                      <a:pt x="70945" y="39509"/>
                      <a:pt x="73901" y="41282"/>
                    </a:cubicBezTo>
                    <a:cubicBezTo>
                      <a:pt x="75083" y="42465"/>
                      <a:pt x="76857" y="43056"/>
                      <a:pt x="78039" y="44238"/>
                    </a:cubicBezTo>
                    <a:cubicBezTo>
                      <a:pt x="78630" y="44238"/>
                      <a:pt x="82178" y="47194"/>
                      <a:pt x="80404" y="46012"/>
                    </a:cubicBezTo>
                    <a:cubicBezTo>
                      <a:pt x="85725" y="50150"/>
                      <a:pt x="94002" y="51924"/>
                      <a:pt x="99323" y="46012"/>
                    </a:cubicBezTo>
                    <a:cubicBezTo>
                      <a:pt x="103461" y="41282"/>
                      <a:pt x="105235" y="31823"/>
                      <a:pt x="99323" y="27093"/>
                    </a:cubicBezTo>
                    <a:cubicBezTo>
                      <a:pt x="75083" y="8175"/>
                      <a:pt x="44932" y="-2467"/>
                      <a:pt x="13598" y="489"/>
                    </a:cubicBezTo>
                    <a:cubicBezTo>
                      <a:pt x="6503" y="1080"/>
                      <a:pt x="0" y="6401"/>
                      <a:pt x="0" y="14087"/>
                    </a:cubicBezTo>
                    <a:cubicBezTo>
                      <a:pt x="591" y="20590"/>
                      <a:pt x="6503" y="28276"/>
                      <a:pt x="13598" y="2768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B68B0AD-0414-4441-B4CA-A18523A99AF5}"/>
                  </a:ext>
                </a:extLst>
              </p:cNvPr>
              <p:cNvSpPr/>
              <p:nvPr/>
            </p:nvSpPr>
            <p:spPr>
              <a:xfrm>
                <a:off x="10060689" y="3318118"/>
                <a:ext cx="2131311" cy="2859462"/>
              </a:xfrm>
              <a:custGeom>
                <a:avLst/>
                <a:gdLst>
                  <a:gd name="connsiteX0" fmla="*/ 2130729 w 2131311"/>
                  <a:gd name="connsiteY0" fmla="*/ 1444644 h 2859462"/>
                  <a:gd name="connsiteX1" fmla="*/ 2095257 w 2131311"/>
                  <a:gd name="connsiteY1" fmla="*/ 900733 h 2859462"/>
                  <a:gd name="connsiteX2" fmla="*/ 2089344 w 2131311"/>
                  <a:gd name="connsiteY2" fmla="*/ 336131 h 2859462"/>
                  <a:gd name="connsiteX3" fmla="*/ 2033771 w 2131311"/>
                  <a:gd name="connsiteY3" fmla="*/ 203700 h 2859462"/>
                  <a:gd name="connsiteX4" fmla="*/ 1921442 w 2131311"/>
                  <a:gd name="connsiteY4" fmla="*/ 145171 h 2859462"/>
                  <a:gd name="connsiteX5" fmla="*/ 1920851 w 2131311"/>
                  <a:gd name="connsiteY5" fmla="*/ 145171 h 2859462"/>
                  <a:gd name="connsiteX6" fmla="*/ 1874736 w 2131311"/>
                  <a:gd name="connsiteY6" fmla="*/ 116793 h 2859462"/>
                  <a:gd name="connsiteX7" fmla="*/ 1851088 w 2131311"/>
                  <a:gd name="connsiteY7" fmla="*/ 117975 h 2859462"/>
                  <a:gd name="connsiteX8" fmla="*/ 1847541 w 2131311"/>
                  <a:gd name="connsiteY8" fmla="*/ 115019 h 2859462"/>
                  <a:gd name="connsiteX9" fmla="*/ 1838673 w 2131311"/>
                  <a:gd name="connsiteY9" fmla="*/ 113246 h 2859462"/>
                  <a:gd name="connsiteX10" fmla="*/ 1696783 w 2131311"/>
                  <a:gd name="connsiteY10" fmla="*/ 17470 h 2859462"/>
                  <a:gd name="connsiteX11" fmla="*/ 1512918 w 2131311"/>
                  <a:gd name="connsiteY11" fmla="*/ 11558 h 2859462"/>
                  <a:gd name="connsiteX12" fmla="*/ 1425419 w 2131311"/>
                  <a:gd name="connsiteY12" fmla="*/ 48804 h 2859462"/>
                  <a:gd name="connsiteX13" fmla="*/ 1355066 w 2131311"/>
                  <a:gd name="connsiteY13" fmla="*/ 110881 h 2859462"/>
                  <a:gd name="connsiteX14" fmla="*/ 1347380 w 2131311"/>
                  <a:gd name="connsiteY14" fmla="*/ 158177 h 2859462"/>
                  <a:gd name="connsiteX15" fmla="*/ 1352110 w 2131311"/>
                  <a:gd name="connsiteY15" fmla="*/ 170593 h 2859462"/>
                  <a:gd name="connsiteX16" fmla="*/ 1323732 w 2131311"/>
                  <a:gd name="connsiteY16" fmla="*/ 219072 h 2859462"/>
                  <a:gd name="connsiteX17" fmla="*/ 1320184 w 2131311"/>
                  <a:gd name="connsiteY17" fmla="*/ 285878 h 2859462"/>
                  <a:gd name="connsiteX18" fmla="*/ 1291215 w 2131311"/>
                  <a:gd name="connsiteY18" fmla="*/ 423629 h 2859462"/>
                  <a:gd name="connsiteX19" fmla="*/ 1250422 w 2131311"/>
                  <a:gd name="connsiteY19" fmla="*/ 495165 h 2859462"/>
                  <a:gd name="connsiteX20" fmla="*/ 1255152 w 2131311"/>
                  <a:gd name="connsiteY20" fmla="*/ 513493 h 2859462"/>
                  <a:gd name="connsiteX21" fmla="*/ 1296536 w 2131311"/>
                  <a:gd name="connsiteY21" fmla="*/ 539506 h 2859462"/>
                  <a:gd name="connsiteX22" fmla="*/ 1305995 w 2131311"/>
                  <a:gd name="connsiteY22" fmla="*/ 642967 h 2859462"/>
                  <a:gd name="connsiteX23" fmla="*/ 1353883 w 2131311"/>
                  <a:gd name="connsiteY23" fmla="*/ 727510 h 2859462"/>
                  <a:gd name="connsiteX24" fmla="*/ 1507597 w 2131311"/>
                  <a:gd name="connsiteY24" fmla="*/ 728692 h 2859462"/>
                  <a:gd name="connsiteX25" fmla="*/ 1535975 w 2131311"/>
                  <a:gd name="connsiteY25" fmla="*/ 835109 h 2859462"/>
                  <a:gd name="connsiteX26" fmla="*/ 1514100 w 2131311"/>
                  <a:gd name="connsiteY26" fmla="*/ 949803 h 2859462"/>
                  <a:gd name="connsiteX27" fmla="*/ 1470942 w 2131311"/>
                  <a:gd name="connsiteY27" fmla="*/ 1001239 h 2859462"/>
                  <a:gd name="connsiteX28" fmla="*/ 1414186 w 2131311"/>
                  <a:gd name="connsiteY28" fmla="*/ 1053265 h 2859462"/>
                  <a:gd name="connsiteX29" fmla="*/ 1300083 w 2131311"/>
                  <a:gd name="connsiteY29" fmla="*/ 1149632 h 2859462"/>
                  <a:gd name="connsiteX30" fmla="*/ 1208446 w 2131311"/>
                  <a:gd name="connsiteY30" fmla="*/ 1260187 h 2859462"/>
                  <a:gd name="connsiteX31" fmla="*/ 1170018 w 2131311"/>
                  <a:gd name="connsiteY31" fmla="*/ 1376655 h 2859462"/>
                  <a:gd name="connsiteX32" fmla="*/ 854904 w 2131311"/>
                  <a:gd name="connsiteY32" fmla="*/ 1046761 h 2859462"/>
                  <a:gd name="connsiteX33" fmla="*/ 781595 w 2131311"/>
                  <a:gd name="connsiteY33" fmla="*/ 939162 h 2859462"/>
                  <a:gd name="connsiteX34" fmla="*/ 778048 w 2131311"/>
                  <a:gd name="connsiteY34" fmla="*/ 931476 h 2859462"/>
                  <a:gd name="connsiteX35" fmla="*/ 769771 w 2131311"/>
                  <a:gd name="connsiteY35" fmla="*/ 855802 h 2859462"/>
                  <a:gd name="connsiteX36" fmla="*/ 789281 w 2131311"/>
                  <a:gd name="connsiteY36" fmla="*/ 763573 h 2859462"/>
                  <a:gd name="connsiteX37" fmla="*/ 776274 w 2131311"/>
                  <a:gd name="connsiteY37" fmla="*/ 678440 h 2859462"/>
                  <a:gd name="connsiteX38" fmla="*/ 757355 w 2131311"/>
                  <a:gd name="connsiteY38" fmla="*/ 638238 h 2859462"/>
                  <a:gd name="connsiteX39" fmla="*/ 737255 w 2131311"/>
                  <a:gd name="connsiteY39" fmla="*/ 605721 h 2859462"/>
                  <a:gd name="connsiteX40" fmla="*/ 740802 w 2131311"/>
                  <a:gd name="connsiteY40" fmla="*/ 521770 h 2859462"/>
                  <a:gd name="connsiteX41" fmla="*/ 715380 w 2131311"/>
                  <a:gd name="connsiteY41" fmla="*/ 514675 h 2859462"/>
                  <a:gd name="connsiteX42" fmla="*/ 708876 w 2131311"/>
                  <a:gd name="connsiteY42" fmla="*/ 598627 h 2859462"/>
                  <a:gd name="connsiteX43" fmla="*/ 723656 w 2131311"/>
                  <a:gd name="connsiteY43" fmla="*/ 634690 h 2859462"/>
                  <a:gd name="connsiteX44" fmla="*/ 746714 w 2131311"/>
                  <a:gd name="connsiteY44" fmla="*/ 673710 h 2859462"/>
                  <a:gd name="connsiteX45" fmla="*/ 763267 w 2131311"/>
                  <a:gd name="connsiteY45" fmla="*/ 758252 h 2859462"/>
                  <a:gd name="connsiteX46" fmla="*/ 743167 w 2131311"/>
                  <a:gd name="connsiteY46" fmla="*/ 853437 h 2859462"/>
                  <a:gd name="connsiteX47" fmla="*/ 754399 w 2131311"/>
                  <a:gd name="connsiteY47" fmla="*/ 942709 h 2859462"/>
                  <a:gd name="connsiteX48" fmla="*/ 756173 w 2131311"/>
                  <a:gd name="connsiteY48" fmla="*/ 948030 h 2859462"/>
                  <a:gd name="connsiteX49" fmla="*/ 1062418 w 2131311"/>
                  <a:gd name="connsiteY49" fmla="*/ 1318126 h 2859462"/>
                  <a:gd name="connsiteX50" fmla="*/ 1165288 w 2131311"/>
                  <a:gd name="connsiteY50" fmla="*/ 1406807 h 2859462"/>
                  <a:gd name="connsiteX51" fmla="*/ 1167653 w 2131311"/>
                  <a:gd name="connsiteY51" fmla="*/ 1408580 h 2859462"/>
                  <a:gd name="connsiteX52" fmla="*/ 1192484 w 2131311"/>
                  <a:gd name="connsiteY52" fmla="*/ 1611364 h 2859462"/>
                  <a:gd name="connsiteX53" fmla="*/ 1065965 w 2131311"/>
                  <a:gd name="connsiteY53" fmla="*/ 1604861 h 2859462"/>
                  <a:gd name="connsiteX54" fmla="*/ 1023990 w 2131311"/>
                  <a:gd name="connsiteY54" fmla="*/ 1555791 h 2859462"/>
                  <a:gd name="connsiteX55" fmla="*/ 984970 w 2131311"/>
                  <a:gd name="connsiteY55" fmla="*/ 1503764 h 2859462"/>
                  <a:gd name="connsiteX56" fmla="*/ 822980 w 2131311"/>
                  <a:gd name="connsiteY56" fmla="*/ 1274967 h 2859462"/>
                  <a:gd name="connsiteX57" fmla="*/ 672222 w 2131311"/>
                  <a:gd name="connsiteY57" fmla="*/ 1043805 h 2859462"/>
                  <a:gd name="connsiteX58" fmla="*/ 636749 w 2131311"/>
                  <a:gd name="connsiteY58" fmla="*/ 988232 h 2859462"/>
                  <a:gd name="connsiteX59" fmla="*/ 589453 w 2131311"/>
                  <a:gd name="connsiteY59" fmla="*/ 928520 h 2859462"/>
                  <a:gd name="connsiteX60" fmla="*/ 486583 w 2131311"/>
                  <a:gd name="connsiteY60" fmla="*/ 826833 h 2859462"/>
                  <a:gd name="connsiteX61" fmla="*/ 412682 w 2131311"/>
                  <a:gd name="connsiteY61" fmla="*/ 718642 h 2859462"/>
                  <a:gd name="connsiteX62" fmla="*/ 412091 w 2131311"/>
                  <a:gd name="connsiteY62" fmla="*/ 574387 h 2859462"/>
                  <a:gd name="connsiteX63" fmla="*/ 416820 w 2131311"/>
                  <a:gd name="connsiteY63" fmla="*/ 536550 h 2859462"/>
                  <a:gd name="connsiteX64" fmla="*/ 403223 w 2131311"/>
                  <a:gd name="connsiteY64" fmla="*/ 522952 h 2859462"/>
                  <a:gd name="connsiteX65" fmla="*/ 389625 w 2131311"/>
                  <a:gd name="connsiteY65" fmla="*/ 536550 h 2859462"/>
                  <a:gd name="connsiteX66" fmla="*/ 380165 w 2131311"/>
                  <a:gd name="connsiteY66" fmla="*/ 616363 h 2859462"/>
                  <a:gd name="connsiteX67" fmla="*/ 378983 w 2131311"/>
                  <a:gd name="connsiteY67" fmla="*/ 692037 h 2859462"/>
                  <a:gd name="connsiteX68" fmla="*/ 438695 w 2131311"/>
                  <a:gd name="connsiteY68" fmla="*/ 814417 h 2859462"/>
                  <a:gd name="connsiteX69" fmla="*/ 542156 w 2131311"/>
                  <a:gd name="connsiteY69" fmla="*/ 917287 h 2859462"/>
                  <a:gd name="connsiteX70" fmla="*/ 633793 w 2131311"/>
                  <a:gd name="connsiteY70" fmla="*/ 1033755 h 2859462"/>
                  <a:gd name="connsiteX71" fmla="*/ 784551 w 2131311"/>
                  <a:gd name="connsiteY71" fmla="*/ 1267282 h 2859462"/>
                  <a:gd name="connsiteX72" fmla="*/ 950680 w 2131311"/>
                  <a:gd name="connsiteY72" fmla="*/ 1503764 h 2859462"/>
                  <a:gd name="connsiteX73" fmla="*/ 990882 w 2131311"/>
                  <a:gd name="connsiteY73" fmla="*/ 1557564 h 2859462"/>
                  <a:gd name="connsiteX74" fmla="*/ 1032858 w 2131311"/>
                  <a:gd name="connsiteY74" fmla="*/ 1610773 h 2859462"/>
                  <a:gd name="connsiteX75" fmla="*/ 1093161 w 2131311"/>
                  <a:gd name="connsiteY75" fmla="*/ 1649792 h 2859462"/>
                  <a:gd name="connsiteX76" fmla="*/ 1165880 w 2131311"/>
                  <a:gd name="connsiteY76" fmla="*/ 1646836 h 2859462"/>
                  <a:gd name="connsiteX77" fmla="*/ 1196622 w 2131311"/>
                  <a:gd name="connsiteY77" fmla="*/ 1637968 h 2859462"/>
                  <a:gd name="connsiteX78" fmla="*/ 1216132 w 2131311"/>
                  <a:gd name="connsiteY78" fmla="*/ 1731970 h 2859462"/>
                  <a:gd name="connsiteX79" fmla="*/ 1229138 w 2131311"/>
                  <a:gd name="connsiteY79" fmla="*/ 2063637 h 2859462"/>
                  <a:gd name="connsiteX80" fmla="*/ 1225000 w 2131311"/>
                  <a:gd name="connsiteY80" fmla="*/ 2105022 h 2859462"/>
                  <a:gd name="connsiteX81" fmla="*/ 1225000 w 2131311"/>
                  <a:gd name="connsiteY81" fmla="*/ 2105613 h 2859462"/>
                  <a:gd name="connsiteX82" fmla="*/ 1196031 w 2131311"/>
                  <a:gd name="connsiteY82" fmla="*/ 2129262 h 2859462"/>
                  <a:gd name="connsiteX83" fmla="*/ 875006 w 2131311"/>
                  <a:gd name="connsiteY83" fmla="*/ 1947170 h 2859462"/>
                  <a:gd name="connsiteX84" fmla="*/ 787507 w 2131311"/>
                  <a:gd name="connsiteY84" fmla="*/ 1906376 h 2859462"/>
                  <a:gd name="connsiteX85" fmla="*/ 700008 w 2131311"/>
                  <a:gd name="connsiteY85" fmla="*/ 1872678 h 2859462"/>
                  <a:gd name="connsiteX86" fmla="*/ 534470 w 2131311"/>
                  <a:gd name="connsiteY86" fmla="*/ 1887458 h 2859462"/>
                  <a:gd name="connsiteX87" fmla="*/ 459387 w 2131311"/>
                  <a:gd name="connsiteY87" fmla="*/ 2044719 h 2859462"/>
                  <a:gd name="connsiteX88" fmla="*/ 459387 w 2131311"/>
                  <a:gd name="connsiteY88" fmla="*/ 2045310 h 2859462"/>
                  <a:gd name="connsiteX89" fmla="*/ 402631 w 2131311"/>
                  <a:gd name="connsiteY89" fmla="*/ 2076053 h 2859462"/>
                  <a:gd name="connsiteX90" fmla="*/ 328139 w 2131311"/>
                  <a:gd name="connsiteY90" fmla="*/ 2196068 h 2859462"/>
                  <a:gd name="connsiteX91" fmla="*/ 338190 w 2131311"/>
                  <a:gd name="connsiteY91" fmla="*/ 2350964 h 2859462"/>
                  <a:gd name="connsiteX92" fmla="*/ 364794 w 2131311"/>
                  <a:gd name="connsiteY92" fmla="*/ 2408311 h 2859462"/>
                  <a:gd name="connsiteX93" fmla="*/ 368341 w 2131311"/>
                  <a:gd name="connsiteY93" fmla="*/ 2475709 h 2859462"/>
                  <a:gd name="connsiteX94" fmla="*/ 367159 w 2131311"/>
                  <a:gd name="connsiteY94" fmla="*/ 2527735 h 2859462"/>
                  <a:gd name="connsiteX95" fmla="*/ 355926 w 2131311"/>
                  <a:gd name="connsiteY95" fmla="*/ 2521823 h 2859462"/>
                  <a:gd name="connsiteX96" fmla="*/ 266654 w 2131311"/>
                  <a:gd name="connsiteY96" fmla="*/ 2491080 h 2859462"/>
                  <a:gd name="connsiteX97" fmla="*/ 169104 w 2131311"/>
                  <a:gd name="connsiteY97" fmla="*/ 2495218 h 2859462"/>
                  <a:gd name="connsiteX98" fmla="*/ 27215 w 2131311"/>
                  <a:gd name="connsiteY98" fmla="*/ 2596315 h 2859462"/>
                  <a:gd name="connsiteX99" fmla="*/ 19 w 2131311"/>
                  <a:gd name="connsiteY99" fmla="*/ 2671398 h 2859462"/>
                  <a:gd name="connsiteX100" fmla="*/ 27215 w 2131311"/>
                  <a:gd name="connsiteY100" fmla="*/ 2742934 h 2859462"/>
                  <a:gd name="connsiteX101" fmla="*/ 164375 w 2131311"/>
                  <a:gd name="connsiteY101" fmla="*/ 2842848 h 2859462"/>
                  <a:gd name="connsiteX102" fmla="*/ 568169 w 2131311"/>
                  <a:gd name="connsiteY102" fmla="*/ 2832206 h 2859462"/>
                  <a:gd name="connsiteX103" fmla="*/ 769179 w 2131311"/>
                  <a:gd name="connsiteY103" fmla="*/ 2818018 h 2859462"/>
                  <a:gd name="connsiteX104" fmla="*/ 839533 w 2131311"/>
                  <a:gd name="connsiteY104" fmla="*/ 2765991 h 2859462"/>
                  <a:gd name="connsiteX105" fmla="*/ 863182 w 2131311"/>
                  <a:gd name="connsiteY105" fmla="*/ 2688543 h 2859462"/>
                  <a:gd name="connsiteX106" fmla="*/ 861408 w 2131311"/>
                  <a:gd name="connsiteY106" fmla="*/ 2674354 h 2859462"/>
                  <a:gd name="connsiteX107" fmla="*/ 892742 w 2131311"/>
                  <a:gd name="connsiteY107" fmla="*/ 2693273 h 2859462"/>
                  <a:gd name="connsiteX108" fmla="*/ 1064783 w 2131311"/>
                  <a:gd name="connsiteY108" fmla="*/ 2797916 h 2859462"/>
                  <a:gd name="connsiteX109" fmla="*/ 1084884 w 2131311"/>
                  <a:gd name="connsiteY109" fmla="*/ 2810332 h 2859462"/>
                  <a:gd name="connsiteX110" fmla="*/ 1106759 w 2131311"/>
                  <a:gd name="connsiteY110" fmla="*/ 2821565 h 2859462"/>
                  <a:gd name="connsiteX111" fmla="*/ 1108532 w 2131311"/>
                  <a:gd name="connsiteY111" fmla="*/ 2821565 h 2859462"/>
                  <a:gd name="connsiteX112" fmla="*/ 1119765 w 2131311"/>
                  <a:gd name="connsiteY112" fmla="*/ 2822747 h 2859462"/>
                  <a:gd name="connsiteX113" fmla="*/ 1254561 w 2131311"/>
                  <a:gd name="connsiteY113" fmla="*/ 2833389 h 2859462"/>
                  <a:gd name="connsiteX114" fmla="*/ 1476263 w 2131311"/>
                  <a:gd name="connsiteY114" fmla="*/ 2837527 h 2859462"/>
                  <a:gd name="connsiteX115" fmla="*/ 1710972 w 2131311"/>
                  <a:gd name="connsiteY115" fmla="*/ 2813879 h 2859462"/>
                  <a:gd name="connsiteX116" fmla="*/ 1894838 w 2131311"/>
                  <a:gd name="connsiteY116" fmla="*/ 2731110 h 2859462"/>
                  <a:gd name="connsiteX117" fmla="*/ 1972286 w 2131311"/>
                  <a:gd name="connsiteY117" fmla="*/ 2538968 h 2859462"/>
                  <a:gd name="connsiteX118" fmla="*/ 1958097 w 2131311"/>
                  <a:gd name="connsiteY118" fmla="*/ 2349190 h 2859462"/>
                  <a:gd name="connsiteX119" fmla="*/ 1944499 w 2131311"/>
                  <a:gd name="connsiteY119" fmla="*/ 2292434 h 2859462"/>
                  <a:gd name="connsiteX120" fmla="*/ 1940952 w 2131311"/>
                  <a:gd name="connsiteY120" fmla="*/ 2280019 h 2859462"/>
                  <a:gd name="connsiteX121" fmla="*/ 1940361 w 2131311"/>
                  <a:gd name="connsiteY121" fmla="*/ 2278837 h 2859462"/>
                  <a:gd name="connsiteX122" fmla="*/ 1940361 w 2131311"/>
                  <a:gd name="connsiteY122" fmla="*/ 2278837 h 2859462"/>
                  <a:gd name="connsiteX123" fmla="*/ 1897794 w 2131311"/>
                  <a:gd name="connsiteY123" fmla="*/ 1973183 h 2859462"/>
                  <a:gd name="connsiteX124" fmla="*/ 1877692 w 2131311"/>
                  <a:gd name="connsiteY124" fmla="*/ 1663982 h 2859462"/>
                  <a:gd name="connsiteX125" fmla="*/ 1877692 w 2131311"/>
                  <a:gd name="connsiteY125" fmla="*/ 1488984 h 2859462"/>
                  <a:gd name="connsiteX126" fmla="*/ 1877692 w 2131311"/>
                  <a:gd name="connsiteY126" fmla="*/ 1488393 h 2859462"/>
                  <a:gd name="connsiteX127" fmla="*/ 1881831 w 2131311"/>
                  <a:gd name="connsiteY127" fmla="*/ 1474204 h 2859462"/>
                  <a:gd name="connsiteX128" fmla="*/ 1930901 w 2131311"/>
                  <a:gd name="connsiteY128" fmla="*/ 1274967 h 2859462"/>
                  <a:gd name="connsiteX129" fmla="*/ 1946864 w 2131311"/>
                  <a:gd name="connsiteY129" fmla="*/ 1072775 h 2859462"/>
                  <a:gd name="connsiteX130" fmla="*/ 1923807 w 2131311"/>
                  <a:gd name="connsiteY130" fmla="*/ 979364 h 2859462"/>
                  <a:gd name="connsiteX131" fmla="*/ 1924989 w 2131311"/>
                  <a:gd name="connsiteY131" fmla="*/ 965766 h 2859462"/>
                  <a:gd name="connsiteX132" fmla="*/ 1876510 w 2131311"/>
                  <a:gd name="connsiteY132" fmla="*/ 685534 h 2859462"/>
                  <a:gd name="connsiteX133" fmla="*/ 1956914 w 2131311"/>
                  <a:gd name="connsiteY133" fmla="*/ 391704 h 2859462"/>
                  <a:gd name="connsiteX134" fmla="*/ 1948638 w 2131311"/>
                  <a:gd name="connsiteY134" fmla="*/ 224393 h 2859462"/>
                  <a:gd name="connsiteX135" fmla="*/ 1932084 w 2131311"/>
                  <a:gd name="connsiteY135" fmla="*/ 214933 h 2859462"/>
                  <a:gd name="connsiteX136" fmla="*/ 1927354 w 2131311"/>
                  <a:gd name="connsiteY136" fmla="*/ 217298 h 2859462"/>
                  <a:gd name="connsiteX137" fmla="*/ 1914938 w 2131311"/>
                  <a:gd name="connsiteY137" fmla="*/ 226757 h 2859462"/>
                  <a:gd name="connsiteX138" fmla="*/ 1892473 w 2131311"/>
                  <a:gd name="connsiteY138" fmla="*/ 246267 h 2859462"/>
                  <a:gd name="connsiteX139" fmla="*/ 1856409 w 2131311"/>
                  <a:gd name="connsiteY139" fmla="*/ 230305 h 2859462"/>
                  <a:gd name="connsiteX140" fmla="*/ 1833943 w 2131311"/>
                  <a:gd name="connsiteY140" fmla="*/ 159951 h 2859462"/>
                  <a:gd name="connsiteX141" fmla="*/ 1834534 w 2131311"/>
                  <a:gd name="connsiteY141" fmla="*/ 159360 h 2859462"/>
                  <a:gd name="connsiteX142" fmla="*/ 1838673 w 2131311"/>
                  <a:gd name="connsiteY142" fmla="*/ 154630 h 2859462"/>
                  <a:gd name="connsiteX143" fmla="*/ 1841038 w 2131311"/>
                  <a:gd name="connsiteY143" fmla="*/ 152265 h 2859462"/>
                  <a:gd name="connsiteX144" fmla="*/ 1841629 w 2131311"/>
                  <a:gd name="connsiteY144" fmla="*/ 151674 h 2859462"/>
                  <a:gd name="connsiteX145" fmla="*/ 1851088 w 2131311"/>
                  <a:gd name="connsiteY145" fmla="*/ 146353 h 2859462"/>
                  <a:gd name="connsiteX146" fmla="*/ 1852862 w 2131311"/>
                  <a:gd name="connsiteY146" fmla="*/ 145762 h 2859462"/>
                  <a:gd name="connsiteX147" fmla="*/ 1855227 w 2131311"/>
                  <a:gd name="connsiteY147" fmla="*/ 145171 h 2859462"/>
                  <a:gd name="connsiteX148" fmla="*/ 1860548 w 2131311"/>
                  <a:gd name="connsiteY148" fmla="*/ 143989 h 2859462"/>
                  <a:gd name="connsiteX149" fmla="*/ 1862321 w 2131311"/>
                  <a:gd name="connsiteY149" fmla="*/ 143989 h 2859462"/>
                  <a:gd name="connsiteX150" fmla="*/ 1865868 w 2131311"/>
                  <a:gd name="connsiteY150" fmla="*/ 143989 h 2859462"/>
                  <a:gd name="connsiteX151" fmla="*/ 1868824 w 2131311"/>
                  <a:gd name="connsiteY151" fmla="*/ 143989 h 2859462"/>
                  <a:gd name="connsiteX152" fmla="*/ 1871189 w 2131311"/>
                  <a:gd name="connsiteY152" fmla="*/ 143989 h 2859462"/>
                  <a:gd name="connsiteX153" fmla="*/ 1872372 w 2131311"/>
                  <a:gd name="connsiteY153" fmla="*/ 143989 h 2859462"/>
                  <a:gd name="connsiteX154" fmla="*/ 1875328 w 2131311"/>
                  <a:gd name="connsiteY154" fmla="*/ 144580 h 2859462"/>
                  <a:gd name="connsiteX155" fmla="*/ 1880649 w 2131311"/>
                  <a:gd name="connsiteY155" fmla="*/ 146353 h 2859462"/>
                  <a:gd name="connsiteX156" fmla="*/ 1880649 w 2131311"/>
                  <a:gd name="connsiteY156" fmla="*/ 146353 h 2859462"/>
                  <a:gd name="connsiteX157" fmla="*/ 1880649 w 2131311"/>
                  <a:gd name="connsiteY157" fmla="*/ 146353 h 2859462"/>
                  <a:gd name="connsiteX158" fmla="*/ 1883605 w 2131311"/>
                  <a:gd name="connsiteY158" fmla="*/ 147536 h 2859462"/>
                  <a:gd name="connsiteX159" fmla="*/ 1888334 w 2131311"/>
                  <a:gd name="connsiteY159" fmla="*/ 150492 h 2859462"/>
                  <a:gd name="connsiteX160" fmla="*/ 1889517 w 2131311"/>
                  <a:gd name="connsiteY160" fmla="*/ 151083 h 2859462"/>
                  <a:gd name="connsiteX161" fmla="*/ 1891290 w 2131311"/>
                  <a:gd name="connsiteY161" fmla="*/ 152265 h 2859462"/>
                  <a:gd name="connsiteX162" fmla="*/ 1895429 w 2131311"/>
                  <a:gd name="connsiteY162" fmla="*/ 156404 h 2859462"/>
                  <a:gd name="connsiteX163" fmla="*/ 1896611 w 2131311"/>
                  <a:gd name="connsiteY163" fmla="*/ 157586 h 2859462"/>
                  <a:gd name="connsiteX164" fmla="*/ 1897794 w 2131311"/>
                  <a:gd name="connsiteY164" fmla="*/ 159360 h 2859462"/>
                  <a:gd name="connsiteX165" fmla="*/ 1900750 w 2131311"/>
                  <a:gd name="connsiteY165" fmla="*/ 164681 h 2859462"/>
                  <a:gd name="connsiteX166" fmla="*/ 1915530 w 2131311"/>
                  <a:gd name="connsiteY166" fmla="*/ 170593 h 2859462"/>
                  <a:gd name="connsiteX167" fmla="*/ 1920259 w 2131311"/>
                  <a:gd name="connsiteY167" fmla="*/ 171775 h 2859462"/>
                  <a:gd name="connsiteX168" fmla="*/ 2011897 w 2131311"/>
                  <a:gd name="connsiteY168" fmla="*/ 220845 h 2859462"/>
                  <a:gd name="connsiteX169" fmla="*/ 2059784 w 2131311"/>
                  <a:gd name="connsiteY169" fmla="*/ 333175 h 2859462"/>
                  <a:gd name="connsiteX170" fmla="*/ 2084023 w 2131311"/>
                  <a:gd name="connsiteY170" fmla="*/ 605721 h 2859462"/>
                  <a:gd name="connsiteX171" fmla="*/ 2058011 w 2131311"/>
                  <a:gd name="connsiteY171" fmla="*/ 1155544 h 2859462"/>
                  <a:gd name="connsiteX172" fmla="*/ 2103534 w 2131311"/>
                  <a:gd name="connsiteY172" fmla="*/ 1451738 h 2859462"/>
                  <a:gd name="connsiteX173" fmla="*/ 2130729 w 2131311"/>
                  <a:gd name="connsiteY173" fmla="*/ 1444644 h 2859462"/>
                  <a:gd name="connsiteX174" fmla="*/ 1532428 w 2131311"/>
                  <a:gd name="connsiteY174" fmla="*/ 715686 h 2859462"/>
                  <a:gd name="connsiteX175" fmla="*/ 1557258 w 2131311"/>
                  <a:gd name="connsiteY175" fmla="*/ 697949 h 2859462"/>
                  <a:gd name="connsiteX176" fmla="*/ 1629977 w 2131311"/>
                  <a:gd name="connsiteY176" fmla="*/ 609860 h 2859462"/>
                  <a:gd name="connsiteX177" fmla="*/ 1606920 w 2131311"/>
                  <a:gd name="connsiteY177" fmla="*/ 596262 h 2859462"/>
                  <a:gd name="connsiteX178" fmla="*/ 1473307 w 2131311"/>
                  <a:gd name="connsiteY178" fmla="*/ 714503 h 2859462"/>
                  <a:gd name="connsiteX179" fmla="*/ 1377532 w 2131311"/>
                  <a:gd name="connsiteY179" fmla="*/ 710956 h 2859462"/>
                  <a:gd name="connsiteX180" fmla="*/ 1333782 w 2131311"/>
                  <a:gd name="connsiteY180" fmla="*/ 641785 h 2859462"/>
                  <a:gd name="connsiteX181" fmla="*/ 1323732 w 2131311"/>
                  <a:gd name="connsiteY181" fmla="*/ 531820 h 2859462"/>
                  <a:gd name="connsiteX182" fmla="*/ 1317228 w 2131311"/>
                  <a:gd name="connsiteY182" fmla="*/ 520587 h 2859462"/>
                  <a:gd name="connsiteX183" fmla="*/ 1281165 w 2131311"/>
                  <a:gd name="connsiteY183" fmla="*/ 497530 h 2859462"/>
                  <a:gd name="connsiteX184" fmla="*/ 1334965 w 2131311"/>
                  <a:gd name="connsiteY184" fmla="*/ 379289 h 2859462"/>
                  <a:gd name="connsiteX185" fmla="*/ 1346789 w 2131311"/>
                  <a:gd name="connsiteY185" fmla="*/ 309526 h 2859462"/>
                  <a:gd name="connsiteX186" fmla="*/ 1347971 w 2131311"/>
                  <a:gd name="connsiteY186" fmla="*/ 273463 h 2859462"/>
                  <a:gd name="connsiteX187" fmla="*/ 1347380 w 2131311"/>
                  <a:gd name="connsiteY187" fmla="*/ 240946 h 2859462"/>
                  <a:gd name="connsiteX188" fmla="*/ 1370437 w 2131311"/>
                  <a:gd name="connsiteY188" fmla="*/ 190694 h 2859462"/>
                  <a:gd name="connsiteX189" fmla="*/ 1375167 w 2131311"/>
                  <a:gd name="connsiteY189" fmla="*/ 194241 h 2859462"/>
                  <a:gd name="connsiteX190" fmla="*/ 1466804 w 2131311"/>
                  <a:gd name="connsiteY190" fmla="*/ 222619 h 2859462"/>
                  <a:gd name="connsiteX191" fmla="*/ 1580907 w 2131311"/>
                  <a:gd name="connsiteY191" fmla="*/ 379289 h 2859462"/>
                  <a:gd name="connsiteX192" fmla="*/ 1605737 w 2131311"/>
                  <a:gd name="connsiteY192" fmla="*/ 385792 h 2859462"/>
                  <a:gd name="connsiteX193" fmla="*/ 1640619 w 2131311"/>
                  <a:gd name="connsiteY193" fmla="*/ 375742 h 2859462"/>
                  <a:gd name="connsiteX194" fmla="*/ 1671361 w 2131311"/>
                  <a:gd name="connsiteY194" fmla="*/ 407076 h 2859462"/>
                  <a:gd name="connsiteX195" fmla="*/ 1628795 w 2131311"/>
                  <a:gd name="connsiteY195" fmla="*/ 512902 h 2859462"/>
                  <a:gd name="connsiteX196" fmla="*/ 1626430 w 2131311"/>
                  <a:gd name="connsiteY196" fmla="*/ 528864 h 2859462"/>
                  <a:gd name="connsiteX197" fmla="*/ 1793741 w 2131311"/>
                  <a:gd name="connsiteY197" fmla="*/ 646514 h 2859462"/>
                  <a:gd name="connsiteX198" fmla="*/ 1805565 w 2131311"/>
                  <a:gd name="connsiteY198" fmla="*/ 796090 h 2859462"/>
                  <a:gd name="connsiteX199" fmla="*/ 1589184 w 2131311"/>
                  <a:gd name="connsiteY199" fmla="*/ 923790 h 2859462"/>
                  <a:gd name="connsiteX200" fmla="*/ 1548982 w 2131311"/>
                  <a:gd name="connsiteY200" fmla="*/ 940344 h 2859462"/>
                  <a:gd name="connsiteX201" fmla="*/ 1539522 w 2131311"/>
                  <a:gd name="connsiteY201" fmla="*/ 731648 h 2859462"/>
                  <a:gd name="connsiteX202" fmla="*/ 1532428 w 2131311"/>
                  <a:gd name="connsiteY202" fmla="*/ 715686 h 2859462"/>
                  <a:gd name="connsiteX203" fmla="*/ 1560214 w 2131311"/>
                  <a:gd name="connsiteY203" fmla="*/ 1704775 h 2859462"/>
                  <a:gd name="connsiteX204" fmla="*/ 1578542 w 2131311"/>
                  <a:gd name="connsiteY204" fmla="*/ 1627327 h 2859462"/>
                  <a:gd name="connsiteX205" fmla="*/ 1794332 w 2131311"/>
                  <a:gd name="connsiteY205" fmla="*/ 1677579 h 2859462"/>
                  <a:gd name="connsiteX206" fmla="*/ 1748218 w 2131311"/>
                  <a:gd name="connsiteY206" fmla="*/ 1797594 h 2859462"/>
                  <a:gd name="connsiteX207" fmla="*/ 1663084 w 2131311"/>
                  <a:gd name="connsiteY207" fmla="*/ 1951899 h 2859462"/>
                  <a:gd name="connsiteX208" fmla="*/ 1557850 w 2131311"/>
                  <a:gd name="connsiteY208" fmla="*/ 2076644 h 2859462"/>
                  <a:gd name="connsiteX209" fmla="*/ 1500503 w 2131311"/>
                  <a:gd name="connsiteY209" fmla="*/ 2128670 h 2859462"/>
                  <a:gd name="connsiteX210" fmla="*/ 1493408 w 2131311"/>
                  <a:gd name="connsiteY210" fmla="*/ 2134582 h 2859462"/>
                  <a:gd name="connsiteX211" fmla="*/ 1285895 w 2131311"/>
                  <a:gd name="connsiteY211" fmla="*/ 2263465 h 2859462"/>
                  <a:gd name="connsiteX212" fmla="*/ 1253378 w 2131311"/>
                  <a:gd name="connsiteY212" fmla="*/ 2276472 h 2859462"/>
                  <a:gd name="connsiteX213" fmla="*/ 1109124 w 2131311"/>
                  <a:gd name="connsiteY213" fmla="*/ 2226219 h 2859462"/>
                  <a:gd name="connsiteX214" fmla="*/ 1201352 w 2131311"/>
                  <a:gd name="connsiteY214" fmla="*/ 2160004 h 2859462"/>
                  <a:gd name="connsiteX215" fmla="*/ 1213176 w 2131311"/>
                  <a:gd name="connsiteY215" fmla="*/ 2150545 h 2859462"/>
                  <a:gd name="connsiteX216" fmla="*/ 1454388 w 2131311"/>
                  <a:gd name="connsiteY216" fmla="*/ 1905194 h 2859462"/>
                  <a:gd name="connsiteX217" fmla="*/ 1518239 w 2131311"/>
                  <a:gd name="connsiteY217" fmla="*/ 1810010 h 2859462"/>
                  <a:gd name="connsiteX218" fmla="*/ 1560214 w 2131311"/>
                  <a:gd name="connsiteY218" fmla="*/ 1704775 h 2859462"/>
                  <a:gd name="connsiteX219" fmla="*/ 543338 w 2131311"/>
                  <a:gd name="connsiteY219" fmla="*/ 1914653 h 2859462"/>
                  <a:gd name="connsiteX220" fmla="*/ 692914 w 2131311"/>
                  <a:gd name="connsiteY220" fmla="*/ 1896917 h 2859462"/>
                  <a:gd name="connsiteX221" fmla="*/ 776865 w 2131311"/>
                  <a:gd name="connsiteY221" fmla="*/ 1928842 h 2859462"/>
                  <a:gd name="connsiteX222" fmla="*/ 859634 w 2131311"/>
                  <a:gd name="connsiteY222" fmla="*/ 1967271 h 2859462"/>
                  <a:gd name="connsiteX223" fmla="*/ 1021034 w 2131311"/>
                  <a:gd name="connsiteY223" fmla="*/ 2051813 h 2859462"/>
                  <a:gd name="connsiteX224" fmla="*/ 1177112 w 2131311"/>
                  <a:gd name="connsiteY224" fmla="*/ 2146406 h 2859462"/>
                  <a:gd name="connsiteX225" fmla="*/ 1080155 w 2131311"/>
                  <a:gd name="connsiteY225" fmla="*/ 2214395 h 2859462"/>
                  <a:gd name="connsiteX226" fmla="*/ 1036405 w 2131311"/>
                  <a:gd name="connsiteY226" fmla="*/ 2196068 h 2859462"/>
                  <a:gd name="connsiteX227" fmla="*/ 724839 w 2131311"/>
                  <a:gd name="connsiteY227" fmla="*/ 2070732 h 2859462"/>
                  <a:gd name="connsiteX228" fmla="*/ 558710 w 2131311"/>
                  <a:gd name="connsiteY228" fmla="*/ 2034077 h 2859462"/>
                  <a:gd name="connsiteX229" fmla="*/ 489539 w 2131311"/>
                  <a:gd name="connsiteY229" fmla="*/ 2038215 h 2859462"/>
                  <a:gd name="connsiteX230" fmla="*/ 543338 w 2131311"/>
                  <a:gd name="connsiteY230" fmla="*/ 1914653 h 2859462"/>
                  <a:gd name="connsiteX231" fmla="*/ 397311 w 2131311"/>
                  <a:gd name="connsiteY231" fmla="*/ 2478665 h 2859462"/>
                  <a:gd name="connsiteX232" fmla="*/ 396128 w 2131311"/>
                  <a:gd name="connsiteY232" fmla="*/ 2451469 h 2859462"/>
                  <a:gd name="connsiteX233" fmla="*/ 553389 w 2131311"/>
                  <a:gd name="connsiteY233" fmla="*/ 2594541 h 2859462"/>
                  <a:gd name="connsiteX234" fmla="*/ 535653 w 2131311"/>
                  <a:gd name="connsiteY234" fmla="*/ 2592768 h 2859462"/>
                  <a:gd name="connsiteX235" fmla="*/ 445198 w 2131311"/>
                  <a:gd name="connsiteY235" fmla="*/ 2567346 h 2859462"/>
                  <a:gd name="connsiteX236" fmla="*/ 394355 w 2131311"/>
                  <a:gd name="connsiteY236" fmla="*/ 2541924 h 2859462"/>
                  <a:gd name="connsiteX237" fmla="*/ 397311 w 2131311"/>
                  <a:gd name="connsiteY237" fmla="*/ 2478665 h 2859462"/>
                  <a:gd name="connsiteX238" fmla="*/ 831848 w 2131311"/>
                  <a:gd name="connsiteY238" fmla="*/ 2661939 h 2859462"/>
                  <a:gd name="connsiteX239" fmla="*/ 831848 w 2131311"/>
                  <a:gd name="connsiteY239" fmla="*/ 2729928 h 2859462"/>
                  <a:gd name="connsiteX240" fmla="*/ 781004 w 2131311"/>
                  <a:gd name="connsiteY240" fmla="*/ 2784319 h 2859462"/>
                  <a:gd name="connsiteX241" fmla="*/ 600094 w 2131311"/>
                  <a:gd name="connsiteY241" fmla="*/ 2806784 h 2859462"/>
                  <a:gd name="connsiteX242" fmla="*/ 496042 w 2131311"/>
                  <a:gd name="connsiteY242" fmla="*/ 2809741 h 2859462"/>
                  <a:gd name="connsiteX243" fmla="*/ 396128 w 2131311"/>
                  <a:gd name="connsiteY243" fmla="*/ 2823338 h 2859462"/>
                  <a:gd name="connsiteX244" fmla="*/ 210489 w 2131311"/>
                  <a:gd name="connsiteY244" fmla="*/ 2827477 h 2859462"/>
                  <a:gd name="connsiteX245" fmla="*/ 69782 w 2131311"/>
                  <a:gd name="connsiteY245" fmla="*/ 2751211 h 2859462"/>
                  <a:gd name="connsiteX246" fmla="*/ 31944 w 2131311"/>
                  <a:gd name="connsiteY246" fmla="*/ 2690317 h 2859462"/>
                  <a:gd name="connsiteX247" fmla="*/ 42586 w 2131311"/>
                  <a:gd name="connsiteY247" fmla="*/ 2627649 h 2859462"/>
                  <a:gd name="connsiteX248" fmla="*/ 163784 w 2131311"/>
                  <a:gd name="connsiteY248" fmla="*/ 2525961 h 2859462"/>
                  <a:gd name="connsiteX249" fmla="*/ 252465 w 2131311"/>
                  <a:gd name="connsiteY249" fmla="*/ 2516502 h 2859462"/>
                  <a:gd name="connsiteX250" fmla="*/ 337007 w 2131311"/>
                  <a:gd name="connsiteY250" fmla="*/ 2541924 h 2859462"/>
                  <a:gd name="connsiteX251" fmla="*/ 418003 w 2131311"/>
                  <a:gd name="connsiteY251" fmla="*/ 2583308 h 2859462"/>
                  <a:gd name="connsiteX252" fmla="*/ 504319 w 2131311"/>
                  <a:gd name="connsiteY252" fmla="*/ 2614051 h 2859462"/>
                  <a:gd name="connsiteX253" fmla="*/ 597729 w 2131311"/>
                  <a:gd name="connsiteY253" fmla="*/ 2622328 h 2859462"/>
                  <a:gd name="connsiteX254" fmla="*/ 602459 w 2131311"/>
                  <a:gd name="connsiteY254" fmla="*/ 2622328 h 2859462"/>
                  <a:gd name="connsiteX255" fmla="*/ 687002 w 2131311"/>
                  <a:gd name="connsiteY255" fmla="*/ 2609321 h 2859462"/>
                  <a:gd name="connsiteX256" fmla="*/ 729569 w 2131311"/>
                  <a:gd name="connsiteY256" fmla="*/ 2594541 h 2859462"/>
                  <a:gd name="connsiteX257" fmla="*/ 730751 w 2131311"/>
                  <a:gd name="connsiteY257" fmla="*/ 2593950 h 2859462"/>
                  <a:gd name="connsiteX258" fmla="*/ 830074 w 2131311"/>
                  <a:gd name="connsiteY258" fmla="*/ 2654253 h 2859462"/>
                  <a:gd name="connsiteX259" fmla="*/ 831848 w 2131311"/>
                  <a:gd name="connsiteY259" fmla="*/ 2661939 h 2859462"/>
                  <a:gd name="connsiteX260" fmla="*/ 1947455 w 2131311"/>
                  <a:gd name="connsiteY260" fmla="*/ 2446739 h 2859462"/>
                  <a:gd name="connsiteX261" fmla="*/ 1880649 w 2131311"/>
                  <a:gd name="connsiteY261" fmla="*/ 2709826 h 2859462"/>
                  <a:gd name="connsiteX262" fmla="*/ 1764772 w 2131311"/>
                  <a:gd name="connsiteY262" fmla="*/ 2773677 h 2859462"/>
                  <a:gd name="connsiteX263" fmla="*/ 1616379 w 2131311"/>
                  <a:gd name="connsiteY263" fmla="*/ 2802055 h 2859462"/>
                  <a:gd name="connsiteX264" fmla="*/ 1293580 w 2131311"/>
                  <a:gd name="connsiteY264" fmla="*/ 2808558 h 2859462"/>
                  <a:gd name="connsiteX265" fmla="*/ 1113853 w 2131311"/>
                  <a:gd name="connsiteY265" fmla="*/ 2794960 h 2859462"/>
                  <a:gd name="connsiteX266" fmla="*/ 689367 w 2131311"/>
                  <a:gd name="connsiteY266" fmla="*/ 2537194 h 2859462"/>
                  <a:gd name="connsiteX267" fmla="*/ 568169 w 2131311"/>
                  <a:gd name="connsiteY267" fmla="*/ 2463293 h 2859462"/>
                  <a:gd name="connsiteX268" fmla="*/ 554571 w 2131311"/>
                  <a:gd name="connsiteY268" fmla="*/ 2486350 h 2859462"/>
                  <a:gd name="connsiteX269" fmla="*/ 702964 w 2131311"/>
                  <a:gd name="connsiteY269" fmla="*/ 2576805 h 2859462"/>
                  <a:gd name="connsiteX270" fmla="*/ 603642 w 2131311"/>
                  <a:gd name="connsiteY270" fmla="*/ 2596315 h 2859462"/>
                  <a:gd name="connsiteX271" fmla="*/ 476532 w 2131311"/>
                  <a:gd name="connsiteY271" fmla="*/ 2500539 h 2859462"/>
                  <a:gd name="connsiteX272" fmla="*/ 393763 w 2131311"/>
                  <a:gd name="connsiteY272" fmla="*/ 2401217 h 2859462"/>
                  <a:gd name="connsiteX273" fmla="*/ 389034 w 2131311"/>
                  <a:gd name="connsiteY273" fmla="*/ 2393531 h 2859462"/>
                  <a:gd name="connsiteX274" fmla="*/ 379574 w 2131311"/>
                  <a:gd name="connsiteY274" fmla="*/ 2376386 h 2859462"/>
                  <a:gd name="connsiteX275" fmla="*/ 351196 w 2131311"/>
                  <a:gd name="connsiteY275" fmla="*/ 2229767 h 2859462"/>
                  <a:gd name="connsiteX276" fmla="*/ 407361 w 2131311"/>
                  <a:gd name="connsiteY276" fmla="*/ 2111525 h 2859462"/>
                  <a:gd name="connsiteX277" fmla="*/ 700008 w 2131311"/>
                  <a:gd name="connsiteY277" fmla="*/ 2092607 h 2859462"/>
                  <a:gd name="connsiteX278" fmla="*/ 999750 w 2131311"/>
                  <a:gd name="connsiteY278" fmla="*/ 2210848 h 2859462"/>
                  <a:gd name="connsiteX279" fmla="*/ 1074834 w 2131311"/>
                  <a:gd name="connsiteY279" fmla="*/ 2242773 h 2859462"/>
                  <a:gd name="connsiteX280" fmla="*/ 1078381 w 2131311"/>
                  <a:gd name="connsiteY280" fmla="*/ 2244547 h 2859462"/>
                  <a:gd name="connsiteX281" fmla="*/ 1249240 w 2131311"/>
                  <a:gd name="connsiteY281" fmla="*/ 2305441 h 2859462"/>
                  <a:gd name="connsiteX282" fmla="*/ 1252196 w 2131311"/>
                  <a:gd name="connsiteY282" fmla="*/ 2306032 h 2859462"/>
                  <a:gd name="connsiteX283" fmla="*/ 1303631 w 2131311"/>
                  <a:gd name="connsiteY283" fmla="*/ 2319039 h 2859462"/>
                  <a:gd name="connsiteX284" fmla="*/ 1343833 w 2131311"/>
                  <a:gd name="connsiteY284" fmla="*/ 2327316 h 2859462"/>
                  <a:gd name="connsiteX285" fmla="*/ 1360386 w 2131311"/>
                  <a:gd name="connsiteY285" fmla="*/ 2317856 h 2859462"/>
                  <a:gd name="connsiteX286" fmla="*/ 1350927 w 2131311"/>
                  <a:gd name="connsiteY286" fmla="*/ 2301303 h 2859462"/>
                  <a:gd name="connsiteX287" fmla="*/ 1295945 w 2131311"/>
                  <a:gd name="connsiteY287" fmla="*/ 2289478 h 2859462"/>
                  <a:gd name="connsiteX288" fmla="*/ 1511144 w 2131311"/>
                  <a:gd name="connsiteY288" fmla="*/ 2156457 h 2859462"/>
                  <a:gd name="connsiteX289" fmla="*/ 1837490 w 2131311"/>
                  <a:gd name="connsiteY289" fmla="*/ 2241591 h 2859462"/>
                  <a:gd name="connsiteX290" fmla="*/ 1917894 w 2131311"/>
                  <a:gd name="connsiteY290" fmla="*/ 2291252 h 2859462"/>
                  <a:gd name="connsiteX291" fmla="*/ 1929128 w 2131311"/>
                  <a:gd name="connsiteY291" fmla="*/ 2334410 h 2859462"/>
                  <a:gd name="connsiteX292" fmla="*/ 1947455 w 2131311"/>
                  <a:gd name="connsiteY292" fmla="*/ 2446739 h 2859462"/>
                  <a:gd name="connsiteX293" fmla="*/ 1858774 w 2131311"/>
                  <a:gd name="connsiteY293" fmla="*/ 1799368 h 2859462"/>
                  <a:gd name="connsiteX294" fmla="*/ 1889517 w 2131311"/>
                  <a:gd name="connsiteY294" fmla="*/ 2109751 h 2859462"/>
                  <a:gd name="connsiteX295" fmla="*/ 1910800 w 2131311"/>
                  <a:gd name="connsiteY295" fmla="*/ 2252824 h 2859462"/>
                  <a:gd name="connsiteX296" fmla="*/ 1903706 w 2131311"/>
                  <a:gd name="connsiteY296" fmla="*/ 2248094 h 2859462"/>
                  <a:gd name="connsiteX297" fmla="*/ 1588001 w 2131311"/>
                  <a:gd name="connsiteY297" fmla="*/ 2132809 h 2859462"/>
                  <a:gd name="connsiteX298" fmla="*/ 1540705 w 2131311"/>
                  <a:gd name="connsiteY298" fmla="*/ 2128670 h 2859462"/>
                  <a:gd name="connsiteX299" fmla="*/ 1549573 w 2131311"/>
                  <a:gd name="connsiteY299" fmla="*/ 2120984 h 2859462"/>
                  <a:gd name="connsiteX300" fmla="*/ 1758269 w 2131311"/>
                  <a:gd name="connsiteY300" fmla="*/ 1839570 h 2859462"/>
                  <a:gd name="connsiteX301" fmla="*/ 1851680 w 2131311"/>
                  <a:gd name="connsiteY301" fmla="*/ 1583577 h 2859462"/>
                  <a:gd name="connsiteX302" fmla="*/ 1858774 w 2131311"/>
                  <a:gd name="connsiteY302" fmla="*/ 1799368 h 2859462"/>
                  <a:gd name="connsiteX303" fmla="*/ 1909618 w 2131311"/>
                  <a:gd name="connsiteY303" fmla="*/ 1249545 h 2859462"/>
                  <a:gd name="connsiteX304" fmla="*/ 1864095 w 2131311"/>
                  <a:gd name="connsiteY304" fmla="*/ 1444053 h 2859462"/>
                  <a:gd name="connsiteX305" fmla="*/ 1804383 w 2131311"/>
                  <a:gd name="connsiteY305" fmla="*/ 1650975 h 2859462"/>
                  <a:gd name="connsiteX306" fmla="*/ 1584454 w 2131311"/>
                  <a:gd name="connsiteY306" fmla="*/ 1600131 h 2859462"/>
                  <a:gd name="connsiteX307" fmla="*/ 1599234 w 2131311"/>
                  <a:gd name="connsiteY307" fmla="*/ 1476569 h 2859462"/>
                  <a:gd name="connsiteX308" fmla="*/ 1616379 w 2131311"/>
                  <a:gd name="connsiteY308" fmla="*/ 1218211 h 2859462"/>
                  <a:gd name="connsiteX309" fmla="*/ 1602781 w 2131311"/>
                  <a:gd name="connsiteY309" fmla="*/ 1204614 h 2859462"/>
                  <a:gd name="connsiteX310" fmla="*/ 1589184 w 2131311"/>
                  <a:gd name="connsiteY310" fmla="*/ 1218211 h 2859462"/>
                  <a:gd name="connsiteX311" fmla="*/ 1542478 w 2131311"/>
                  <a:gd name="connsiteY311" fmla="*/ 1669302 h 2859462"/>
                  <a:gd name="connsiteX312" fmla="*/ 1507006 w 2131311"/>
                  <a:gd name="connsiteY312" fmla="*/ 1772764 h 2859462"/>
                  <a:gd name="connsiteX313" fmla="*/ 1449659 w 2131311"/>
                  <a:gd name="connsiteY313" fmla="*/ 1867948 h 2859462"/>
                  <a:gd name="connsiteX314" fmla="*/ 1290033 w 2131311"/>
                  <a:gd name="connsiteY314" fmla="*/ 2048857 h 2859462"/>
                  <a:gd name="connsiteX315" fmla="*/ 1256334 w 2131311"/>
                  <a:gd name="connsiteY315" fmla="*/ 2079600 h 2859462"/>
                  <a:gd name="connsiteX316" fmla="*/ 1251013 w 2131311"/>
                  <a:gd name="connsiteY316" fmla="*/ 1768034 h 2859462"/>
                  <a:gd name="connsiteX317" fmla="*/ 1219088 w 2131311"/>
                  <a:gd name="connsiteY317" fmla="*/ 1602496 h 2859462"/>
                  <a:gd name="connsiteX318" fmla="*/ 1194257 w 2131311"/>
                  <a:gd name="connsiteY318" fmla="*/ 1440505 h 2859462"/>
                  <a:gd name="connsiteX319" fmla="*/ 1223226 w 2131311"/>
                  <a:gd name="connsiteY319" fmla="*/ 1290930 h 2859462"/>
                  <a:gd name="connsiteX320" fmla="*/ 1309543 w 2131311"/>
                  <a:gd name="connsiteY320" fmla="*/ 1177418 h 2859462"/>
                  <a:gd name="connsiteX321" fmla="*/ 1423055 w 2131311"/>
                  <a:gd name="connsiteY321" fmla="*/ 1079869 h 2859462"/>
                  <a:gd name="connsiteX322" fmla="*/ 1480993 w 2131311"/>
                  <a:gd name="connsiteY322" fmla="*/ 1029025 h 2859462"/>
                  <a:gd name="connsiteX323" fmla="*/ 1528880 w 2131311"/>
                  <a:gd name="connsiteY323" fmla="*/ 976408 h 2859462"/>
                  <a:gd name="connsiteX324" fmla="*/ 1764181 w 2131311"/>
                  <a:gd name="connsiteY324" fmla="*/ 858758 h 2859462"/>
                  <a:gd name="connsiteX325" fmla="*/ 1811477 w 2131311"/>
                  <a:gd name="connsiteY325" fmla="*/ 825059 h 2859462"/>
                  <a:gd name="connsiteX326" fmla="*/ 1828622 w 2131311"/>
                  <a:gd name="connsiteY326" fmla="*/ 885953 h 2859462"/>
                  <a:gd name="connsiteX327" fmla="*/ 1728117 w 2131311"/>
                  <a:gd name="connsiteY327" fmla="*/ 895413 h 2859462"/>
                  <a:gd name="connsiteX328" fmla="*/ 1699739 w 2131311"/>
                  <a:gd name="connsiteY328" fmla="*/ 920243 h 2859462"/>
                  <a:gd name="connsiteX329" fmla="*/ 1699739 w 2131311"/>
                  <a:gd name="connsiteY329" fmla="*/ 939162 h 2859462"/>
                  <a:gd name="connsiteX330" fmla="*/ 1718658 w 2131311"/>
                  <a:gd name="connsiteY330" fmla="*/ 939162 h 2859462"/>
                  <a:gd name="connsiteX331" fmla="*/ 1841038 w 2131311"/>
                  <a:gd name="connsiteY331" fmla="*/ 920243 h 2859462"/>
                  <a:gd name="connsiteX332" fmla="*/ 1851680 w 2131311"/>
                  <a:gd name="connsiteY332" fmla="*/ 926746 h 2859462"/>
                  <a:gd name="connsiteX333" fmla="*/ 1919668 w 2131311"/>
                  <a:gd name="connsiteY333" fmla="*/ 1056812 h 2859462"/>
                  <a:gd name="connsiteX334" fmla="*/ 1909618 w 2131311"/>
                  <a:gd name="connsiteY334" fmla="*/ 1249545 h 2859462"/>
                  <a:gd name="connsiteX335" fmla="*/ 1852271 w 2131311"/>
                  <a:gd name="connsiteY335" fmla="*/ 673119 h 2859462"/>
                  <a:gd name="connsiteX336" fmla="*/ 1853453 w 2131311"/>
                  <a:gd name="connsiteY336" fmla="*/ 819738 h 2859462"/>
                  <a:gd name="connsiteX337" fmla="*/ 1875919 w 2131311"/>
                  <a:gd name="connsiteY337" fmla="*/ 911966 h 2859462"/>
                  <a:gd name="connsiteX338" fmla="*/ 1862321 w 2131311"/>
                  <a:gd name="connsiteY338" fmla="*/ 902507 h 2859462"/>
                  <a:gd name="connsiteX339" fmla="*/ 1820937 w 2131311"/>
                  <a:gd name="connsiteY339" fmla="*/ 641785 h 2859462"/>
                  <a:gd name="connsiteX340" fmla="*/ 1820345 w 2131311"/>
                  <a:gd name="connsiteY340" fmla="*/ 629961 h 2859462"/>
                  <a:gd name="connsiteX341" fmla="*/ 1820345 w 2131311"/>
                  <a:gd name="connsiteY341" fmla="*/ 603356 h 2859462"/>
                  <a:gd name="connsiteX342" fmla="*/ 1849906 w 2131311"/>
                  <a:gd name="connsiteY342" fmla="*/ 583846 h 2859462"/>
                  <a:gd name="connsiteX343" fmla="*/ 1878284 w 2131311"/>
                  <a:gd name="connsiteY343" fmla="*/ 564928 h 2859462"/>
                  <a:gd name="connsiteX344" fmla="*/ 1852271 w 2131311"/>
                  <a:gd name="connsiteY344" fmla="*/ 673119 h 2859462"/>
                  <a:gd name="connsiteX345" fmla="*/ 1931493 w 2131311"/>
                  <a:gd name="connsiteY345" fmla="*/ 252771 h 2859462"/>
                  <a:gd name="connsiteX346" fmla="*/ 1937996 w 2131311"/>
                  <a:gd name="connsiteY346" fmla="*/ 291790 h 2859462"/>
                  <a:gd name="connsiteX347" fmla="*/ 1918486 w 2131311"/>
                  <a:gd name="connsiteY347" fmla="*/ 263412 h 2859462"/>
                  <a:gd name="connsiteX348" fmla="*/ 1931493 w 2131311"/>
                  <a:gd name="connsiteY348" fmla="*/ 252771 h 2859462"/>
                  <a:gd name="connsiteX349" fmla="*/ 1843994 w 2131311"/>
                  <a:gd name="connsiteY349" fmla="*/ 253953 h 2859462"/>
                  <a:gd name="connsiteX350" fmla="*/ 1889517 w 2131311"/>
                  <a:gd name="connsiteY350" fmla="*/ 271689 h 2859462"/>
                  <a:gd name="connsiteX351" fmla="*/ 1932084 w 2131311"/>
                  <a:gd name="connsiteY351" fmla="*/ 383427 h 2859462"/>
                  <a:gd name="connsiteX352" fmla="*/ 1932084 w 2131311"/>
                  <a:gd name="connsiteY352" fmla="*/ 383427 h 2859462"/>
                  <a:gd name="connsiteX353" fmla="*/ 1897202 w 2131311"/>
                  <a:gd name="connsiteY353" fmla="*/ 506398 h 2859462"/>
                  <a:gd name="connsiteX354" fmla="*/ 1893655 w 2131311"/>
                  <a:gd name="connsiteY354" fmla="*/ 509946 h 2859462"/>
                  <a:gd name="connsiteX355" fmla="*/ 1860548 w 2131311"/>
                  <a:gd name="connsiteY355" fmla="*/ 544236 h 2859462"/>
                  <a:gd name="connsiteX356" fmla="*/ 1819163 w 2131311"/>
                  <a:gd name="connsiteY356" fmla="*/ 569066 h 2859462"/>
                  <a:gd name="connsiteX357" fmla="*/ 1792559 w 2131311"/>
                  <a:gd name="connsiteY357" fmla="*/ 602174 h 2859462"/>
                  <a:gd name="connsiteX358" fmla="*/ 1790785 w 2131311"/>
                  <a:gd name="connsiteY358" fmla="*/ 619910 h 2859462"/>
                  <a:gd name="connsiteX359" fmla="*/ 1654807 w 2131311"/>
                  <a:gd name="connsiteY359" fmla="*/ 524135 h 2859462"/>
                  <a:gd name="connsiteX360" fmla="*/ 1692645 w 2131311"/>
                  <a:gd name="connsiteY360" fmla="*/ 389339 h 2859462"/>
                  <a:gd name="connsiteX361" fmla="*/ 1642392 w 2131311"/>
                  <a:gd name="connsiteY361" fmla="*/ 349137 h 2859462"/>
                  <a:gd name="connsiteX362" fmla="*/ 1604555 w 2131311"/>
                  <a:gd name="connsiteY362" fmla="*/ 354458 h 2859462"/>
                  <a:gd name="connsiteX363" fmla="*/ 1522968 w 2131311"/>
                  <a:gd name="connsiteY363" fmla="*/ 223801 h 2859462"/>
                  <a:gd name="connsiteX364" fmla="*/ 1443747 w 2131311"/>
                  <a:gd name="connsiteY364" fmla="*/ 188329 h 2859462"/>
                  <a:gd name="connsiteX365" fmla="*/ 1373393 w 2131311"/>
                  <a:gd name="connsiteY365" fmla="*/ 149309 h 2859462"/>
                  <a:gd name="connsiteX366" fmla="*/ 1418916 w 2131311"/>
                  <a:gd name="connsiteY366" fmla="*/ 85459 h 2859462"/>
                  <a:gd name="connsiteX367" fmla="*/ 1496955 w 2131311"/>
                  <a:gd name="connsiteY367" fmla="*/ 44666 h 2859462"/>
                  <a:gd name="connsiteX368" fmla="*/ 1668997 w 2131311"/>
                  <a:gd name="connsiteY368" fmla="*/ 36389 h 2859462"/>
                  <a:gd name="connsiteX369" fmla="*/ 1815025 w 2131311"/>
                  <a:gd name="connsiteY369" fmla="*/ 126252 h 2859462"/>
                  <a:gd name="connsiteX370" fmla="*/ 1810886 w 2131311"/>
                  <a:gd name="connsiteY370" fmla="*/ 132756 h 2859462"/>
                  <a:gd name="connsiteX371" fmla="*/ 1813842 w 2131311"/>
                  <a:gd name="connsiteY371" fmla="*/ 201927 h 2859462"/>
                  <a:gd name="connsiteX372" fmla="*/ 1843994 w 2131311"/>
                  <a:gd name="connsiteY372" fmla="*/ 253953 h 28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</a:cxnLst>
                <a:rect l="l" t="t" r="r" b="b"/>
                <a:pathLst>
                  <a:path w="2131311" h="2859462">
                    <a:moveTo>
                      <a:pt x="2130729" y="1444644"/>
                    </a:moveTo>
                    <a:cubicBezTo>
                      <a:pt x="2074564" y="1269055"/>
                      <a:pt x="2082250" y="1082234"/>
                      <a:pt x="2095257" y="900733"/>
                    </a:cubicBezTo>
                    <a:cubicBezTo>
                      <a:pt x="2108855" y="713321"/>
                      <a:pt x="2128364" y="522361"/>
                      <a:pt x="2089344" y="336131"/>
                    </a:cubicBezTo>
                    <a:cubicBezTo>
                      <a:pt x="2079294" y="288834"/>
                      <a:pt x="2064514" y="241538"/>
                      <a:pt x="2033771" y="203700"/>
                    </a:cubicBezTo>
                    <a:cubicBezTo>
                      <a:pt x="2006576" y="170002"/>
                      <a:pt x="1965782" y="145762"/>
                      <a:pt x="1921442" y="145171"/>
                    </a:cubicBezTo>
                    <a:cubicBezTo>
                      <a:pt x="1921442" y="145171"/>
                      <a:pt x="1921442" y="145171"/>
                      <a:pt x="1920851" y="145171"/>
                    </a:cubicBezTo>
                    <a:cubicBezTo>
                      <a:pt x="1910209" y="129800"/>
                      <a:pt x="1893655" y="119158"/>
                      <a:pt x="1874736" y="116793"/>
                    </a:cubicBezTo>
                    <a:cubicBezTo>
                      <a:pt x="1867051" y="115611"/>
                      <a:pt x="1858774" y="116202"/>
                      <a:pt x="1851088" y="117975"/>
                    </a:cubicBezTo>
                    <a:cubicBezTo>
                      <a:pt x="1849906" y="116793"/>
                      <a:pt x="1848724" y="115611"/>
                      <a:pt x="1847541" y="115019"/>
                    </a:cubicBezTo>
                    <a:cubicBezTo>
                      <a:pt x="1844585" y="113246"/>
                      <a:pt x="1841629" y="113246"/>
                      <a:pt x="1838673" y="113246"/>
                    </a:cubicBezTo>
                    <a:cubicBezTo>
                      <a:pt x="1799062" y="71270"/>
                      <a:pt x="1750583" y="37571"/>
                      <a:pt x="1696783" y="17470"/>
                    </a:cubicBezTo>
                    <a:cubicBezTo>
                      <a:pt x="1637663" y="-4404"/>
                      <a:pt x="1573812" y="-4996"/>
                      <a:pt x="1512918" y="11558"/>
                    </a:cubicBezTo>
                    <a:cubicBezTo>
                      <a:pt x="1482175" y="19835"/>
                      <a:pt x="1452615" y="32250"/>
                      <a:pt x="1425419" y="48804"/>
                    </a:cubicBezTo>
                    <a:cubicBezTo>
                      <a:pt x="1399406" y="64176"/>
                      <a:pt x="1369846" y="84277"/>
                      <a:pt x="1355066" y="110881"/>
                    </a:cubicBezTo>
                    <a:cubicBezTo>
                      <a:pt x="1346789" y="125070"/>
                      <a:pt x="1343242" y="142215"/>
                      <a:pt x="1347380" y="158177"/>
                    </a:cubicBezTo>
                    <a:cubicBezTo>
                      <a:pt x="1348562" y="162316"/>
                      <a:pt x="1350336" y="166454"/>
                      <a:pt x="1352110" y="170593"/>
                    </a:cubicBezTo>
                    <a:cubicBezTo>
                      <a:pt x="1338512" y="183599"/>
                      <a:pt x="1329053" y="201336"/>
                      <a:pt x="1323732" y="219072"/>
                    </a:cubicBezTo>
                    <a:cubicBezTo>
                      <a:pt x="1317228" y="240946"/>
                      <a:pt x="1320184" y="262821"/>
                      <a:pt x="1320184" y="285878"/>
                    </a:cubicBezTo>
                    <a:cubicBezTo>
                      <a:pt x="1319593" y="333175"/>
                      <a:pt x="1310134" y="380471"/>
                      <a:pt x="1291215" y="423629"/>
                    </a:cubicBezTo>
                    <a:cubicBezTo>
                      <a:pt x="1280574" y="449051"/>
                      <a:pt x="1266385" y="472700"/>
                      <a:pt x="1250422" y="495165"/>
                    </a:cubicBezTo>
                    <a:cubicBezTo>
                      <a:pt x="1246284" y="501077"/>
                      <a:pt x="1249831" y="509946"/>
                      <a:pt x="1255152" y="513493"/>
                    </a:cubicBezTo>
                    <a:cubicBezTo>
                      <a:pt x="1268749" y="522361"/>
                      <a:pt x="1282938" y="531229"/>
                      <a:pt x="1296536" y="539506"/>
                    </a:cubicBezTo>
                    <a:cubicBezTo>
                      <a:pt x="1295354" y="573796"/>
                      <a:pt x="1298901" y="609268"/>
                      <a:pt x="1305995" y="642967"/>
                    </a:cubicBezTo>
                    <a:cubicBezTo>
                      <a:pt x="1313090" y="674892"/>
                      <a:pt x="1327870" y="706817"/>
                      <a:pt x="1353883" y="727510"/>
                    </a:cubicBezTo>
                    <a:cubicBezTo>
                      <a:pt x="1399406" y="764165"/>
                      <a:pt x="1458527" y="753523"/>
                      <a:pt x="1507597" y="728692"/>
                    </a:cubicBezTo>
                    <a:cubicBezTo>
                      <a:pt x="1522968" y="762391"/>
                      <a:pt x="1533019" y="798454"/>
                      <a:pt x="1535975" y="835109"/>
                    </a:cubicBezTo>
                    <a:cubicBezTo>
                      <a:pt x="1538931" y="874129"/>
                      <a:pt x="1534201" y="914922"/>
                      <a:pt x="1514100" y="949803"/>
                    </a:cubicBezTo>
                    <a:cubicBezTo>
                      <a:pt x="1502868" y="969313"/>
                      <a:pt x="1486905" y="985276"/>
                      <a:pt x="1470942" y="1001239"/>
                    </a:cubicBezTo>
                    <a:cubicBezTo>
                      <a:pt x="1452615" y="1019566"/>
                      <a:pt x="1433696" y="1036711"/>
                      <a:pt x="1414186" y="1053265"/>
                    </a:cubicBezTo>
                    <a:cubicBezTo>
                      <a:pt x="1376349" y="1085190"/>
                      <a:pt x="1336738" y="1115933"/>
                      <a:pt x="1300083" y="1149632"/>
                    </a:cubicBezTo>
                    <a:cubicBezTo>
                      <a:pt x="1265202" y="1182148"/>
                      <a:pt x="1232686" y="1218803"/>
                      <a:pt x="1208446" y="1260187"/>
                    </a:cubicBezTo>
                    <a:cubicBezTo>
                      <a:pt x="1187754" y="1296251"/>
                      <a:pt x="1175339" y="1335862"/>
                      <a:pt x="1170018" y="1376655"/>
                    </a:cubicBezTo>
                    <a:cubicBezTo>
                      <a:pt x="1051776" y="1280288"/>
                      <a:pt x="945359" y="1169141"/>
                      <a:pt x="854904" y="1046761"/>
                    </a:cubicBezTo>
                    <a:cubicBezTo>
                      <a:pt x="828892" y="1011880"/>
                      <a:pt x="804652" y="975817"/>
                      <a:pt x="781595" y="939162"/>
                    </a:cubicBezTo>
                    <a:cubicBezTo>
                      <a:pt x="781595" y="936797"/>
                      <a:pt x="780413" y="933841"/>
                      <a:pt x="778048" y="931476"/>
                    </a:cubicBezTo>
                    <a:cubicBezTo>
                      <a:pt x="759720" y="910784"/>
                      <a:pt x="763267" y="880041"/>
                      <a:pt x="769771" y="855802"/>
                    </a:cubicBezTo>
                    <a:cubicBezTo>
                      <a:pt x="777457" y="825059"/>
                      <a:pt x="788098" y="796090"/>
                      <a:pt x="789281" y="763573"/>
                    </a:cubicBezTo>
                    <a:cubicBezTo>
                      <a:pt x="790463" y="735195"/>
                      <a:pt x="785733" y="705635"/>
                      <a:pt x="776274" y="678440"/>
                    </a:cubicBezTo>
                    <a:cubicBezTo>
                      <a:pt x="771544" y="664842"/>
                      <a:pt x="765041" y="651244"/>
                      <a:pt x="757355" y="638238"/>
                    </a:cubicBezTo>
                    <a:cubicBezTo>
                      <a:pt x="750852" y="627596"/>
                      <a:pt x="741393" y="617545"/>
                      <a:pt x="737255" y="605721"/>
                    </a:cubicBezTo>
                    <a:cubicBezTo>
                      <a:pt x="728386" y="579117"/>
                      <a:pt x="734890" y="548374"/>
                      <a:pt x="740802" y="521770"/>
                    </a:cubicBezTo>
                    <a:cubicBezTo>
                      <a:pt x="744349" y="505216"/>
                      <a:pt x="718336" y="498121"/>
                      <a:pt x="715380" y="514675"/>
                    </a:cubicBezTo>
                    <a:cubicBezTo>
                      <a:pt x="709468" y="542462"/>
                      <a:pt x="704147" y="570840"/>
                      <a:pt x="708876" y="598627"/>
                    </a:cubicBezTo>
                    <a:cubicBezTo>
                      <a:pt x="710650" y="611633"/>
                      <a:pt x="715971" y="624048"/>
                      <a:pt x="723656" y="634690"/>
                    </a:cubicBezTo>
                    <a:cubicBezTo>
                      <a:pt x="732525" y="647106"/>
                      <a:pt x="740211" y="660112"/>
                      <a:pt x="746714" y="673710"/>
                    </a:cubicBezTo>
                    <a:cubicBezTo>
                      <a:pt x="758538" y="700314"/>
                      <a:pt x="763859" y="729283"/>
                      <a:pt x="763267" y="758252"/>
                    </a:cubicBezTo>
                    <a:cubicBezTo>
                      <a:pt x="762676" y="791360"/>
                      <a:pt x="750261" y="821512"/>
                      <a:pt x="743167" y="853437"/>
                    </a:cubicBezTo>
                    <a:cubicBezTo>
                      <a:pt x="736072" y="883588"/>
                      <a:pt x="736072" y="916696"/>
                      <a:pt x="754399" y="942709"/>
                    </a:cubicBezTo>
                    <a:cubicBezTo>
                      <a:pt x="754399" y="944483"/>
                      <a:pt x="754991" y="946256"/>
                      <a:pt x="756173" y="948030"/>
                    </a:cubicBezTo>
                    <a:cubicBezTo>
                      <a:pt x="841898" y="1084008"/>
                      <a:pt x="944768" y="1208752"/>
                      <a:pt x="1062418" y="1318126"/>
                    </a:cubicBezTo>
                    <a:cubicBezTo>
                      <a:pt x="1095526" y="1348868"/>
                      <a:pt x="1129816" y="1378429"/>
                      <a:pt x="1165288" y="1406807"/>
                    </a:cubicBezTo>
                    <a:cubicBezTo>
                      <a:pt x="1165880" y="1407398"/>
                      <a:pt x="1167062" y="1407989"/>
                      <a:pt x="1167653" y="1408580"/>
                    </a:cubicBezTo>
                    <a:cubicBezTo>
                      <a:pt x="1164106" y="1477160"/>
                      <a:pt x="1177704" y="1544558"/>
                      <a:pt x="1192484" y="1611364"/>
                    </a:cubicBezTo>
                    <a:cubicBezTo>
                      <a:pt x="1150508" y="1624962"/>
                      <a:pt x="1102029" y="1637968"/>
                      <a:pt x="1065965" y="1604861"/>
                    </a:cubicBezTo>
                    <a:cubicBezTo>
                      <a:pt x="1050003" y="1590672"/>
                      <a:pt x="1037588" y="1572344"/>
                      <a:pt x="1023990" y="1555791"/>
                    </a:cubicBezTo>
                    <a:cubicBezTo>
                      <a:pt x="1010983" y="1538646"/>
                      <a:pt x="997386" y="1521501"/>
                      <a:pt x="984970" y="1503764"/>
                    </a:cubicBezTo>
                    <a:cubicBezTo>
                      <a:pt x="929397" y="1428681"/>
                      <a:pt x="875597" y="1352415"/>
                      <a:pt x="822980" y="1274967"/>
                    </a:cubicBezTo>
                    <a:cubicBezTo>
                      <a:pt x="771544" y="1198702"/>
                      <a:pt x="721292" y="1121845"/>
                      <a:pt x="672222" y="1043805"/>
                    </a:cubicBezTo>
                    <a:cubicBezTo>
                      <a:pt x="660398" y="1024887"/>
                      <a:pt x="649165" y="1005968"/>
                      <a:pt x="636749" y="988232"/>
                    </a:cubicBezTo>
                    <a:cubicBezTo>
                      <a:pt x="622560" y="967540"/>
                      <a:pt x="606598" y="947439"/>
                      <a:pt x="589453" y="928520"/>
                    </a:cubicBezTo>
                    <a:cubicBezTo>
                      <a:pt x="557527" y="891865"/>
                      <a:pt x="520873" y="860531"/>
                      <a:pt x="486583" y="826833"/>
                    </a:cubicBezTo>
                    <a:cubicBezTo>
                      <a:pt x="455840" y="796090"/>
                      <a:pt x="426871" y="760617"/>
                      <a:pt x="412682" y="718642"/>
                    </a:cubicBezTo>
                    <a:cubicBezTo>
                      <a:pt x="397311" y="672527"/>
                      <a:pt x="406179" y="621684"/>
                      <a:pt x="412091" y="574387"/>
                    </a:cubicBezTo>
                    <a:cubicBezTo>
                      <a:pt x="413864" y="561972"/>
                      <a:pt x="415638" y="548965"/>
                      <a:pt x="416820" y="536550"/>
                    </a:cubicBezTo>
                    <a:cubicBezTo>
                      <a:pt x="417411" y="529455"/>
                      <a:pt x="410317" y="522952"/>
                      <a:pt x="403223" y="522952"/>
                    </a:cubicBezTo>
                    <a:cubicBezTo>
                      <a:pt x="395537" y="522952"/>
                      <a:pt x="390807" y="528864"/>
                      <a:pt x="389625" y="536550"/>
                    </a:cubicBezTo>
                    <a:cubicBezTo>
                      <a:pt x="386669" y="563154"/>
                      <a:pt x="382530" y="589759"/>
                      <a:pt x="380165" y="616363"/>
                    </a:cubicBezTo>
                    <a:cubicBezTo>
                      <a:pt x="377800" y="641194"/>
                      <a:pt x="375436" y="667207"/>
                      <a:pt x="378983" y="692037"/>
                    </a:cubicBezTo>
                    <a:cubicBezTo>
                      <a:pt x="384895" y="738151"/>
                      <a:pt x="409135" y="778945"/>
                      <a:pt x="438695" y="814417"/>
                    </a:cubicBezTo>
                    <a:cubicBezTo>
                      <a:pt x="470029" y="851663"/>
                      <a:pt x="508457" y="882406"/>
                      <a:pt x="542156" y="917287"/>
                    </a:cubicBezTo>
                    <a:cubicBezTo>
                      <a:pt x="577037" y="952760"/>
                      <a:pt x="607780" y="991188"/>
                      <a:pt x="633793" y="1033755"/>
                    </a:cubicBezTo>
                    <a:cubicBezTo>
                      <a:pt x="682272" y="1112385"/>
                      <a:pt x="733116" y="1190425"/>
                      <a:pt x="784551" y="1267282"/>
                    </a:cubicBezTo>
                    <a:cubicBezTo>
                      <a:pt x="838351" y="1347095"/>
                      <a:pt x="893333" y="1426316"/>
                      <a:pt x="950680" y="1503764"/>
                    </a:cubicBezTo>
                    <a:cubicBezTo>
                      <a:pt x="963687" y="1521501"/>
                      <a:pt x="977284" y="1539828"/>
                      <a:pt x="990882" y="1557564"/>
                    </a:cubicBezTo>
                    <a:cubicBezTo>
                      <a:pt x="1004480" y="1575301"/>
                      <a:pt x="1018078" y="1593628"/>
                      <a:pt x="1032858" y="1610773"/>
                    </a:cubicBezTo>
                    <a:cubicBezTo>
                      <a:pt x="1048820" y="1629100"/>
                      <a:pt x="1068922" y="1644472"/>
                      <a:pt x="1093161" y="1649792"/>
                    </a:cubicBezTo>
                    <a:cubicBezTo>
                      <a:pt x="1117401" y="1655113"/>
                      <a:pt x="1142231" y="1652157"/>
                      <a:pt x="1165880" y="1646836"/>
                    </a:cubicBezTo>
                    <a:cubicBezTo>
                      <a:pt x="1176521" y="1644472"/>
                      <a:pt x="1186572" y="1640924"/>
                      <a:pt x="1196622" y="1637968"/>
                    </a:cubicBezTo>
                    <a:cubicBezTo>
                      <a:pt x="1203717" y="1669302"/>
                      <a:pt x="1210811" y="1700636"/>
                      <a:pt x="1216132" y="1731970"/>
                    </a:cubicBezTo>
                    <a:cubicBezTo>
                      <a:pt x="1234459" y="1841344"/>
                      <a:pt x="1238598" y="1953082"/>
                      <a:pt x="1229138" y="2063637"/>
                    </a:cubicBezTo>
                    <a:cubicBezTo>
                      <a:pt x="1227956" y="2077235"/>
                      <a:pt x="1226774" y="2091424"/>
                      <a:pt x="1225000" y="2105022"/>
                    </a:cubicBezTo>
                    <a:cubicBezTo>
                      <a:pt x="1225000" y="2105022"/>
                      <a:pt x="1225000" y="2105613"/>
                      <a:pt x="1225000" y="2105613"/>
                    </a:cubicBezTo>
                    <a:cubicBezTo>
                      <a:pt x="1215541" y="2113890"/>
                      <a:pt x="1206082" y="2121576"/>
                      <a:pt x="1196031" y="2129262"/>
                    </a:cubicBezTo>
                    <a:cubicBezTo>
                      <a:pt x="1093161" y="2061864"/>
                      <a:pt x="985561" y="2000969"/>
                      <a:pt x="875006" y="1947170"/>
                    </a:cubicBezTo>
                    <a:cubicBezTo>
                      <a:pt x="846036" y="1932981"/>
                      <a:pt x="817067" y="1919383"/>
                      <a:pt x="787507" y="1906376"/>
                    </a:cubicBezTo>
                    <a:cubicBezTo>
                      <a:pt x="759129" y="1893370"/>
                      <a:pt x="730160" y="1880954"/>
                      <a:pt x="700008" y="1872678"/>
                    </a:cubicBezTo>
                    <a:cubicBezTo>
                      <a:pt x="645617" y="1857306"/>
                      <a:pt x="582949" y="1855533"/>
                      <a:pt x="534470" y="1887458"/>
                    </a:cubicBezTo>
                    <a:cubicBezTo>
                      <a:pt x="481853" y="1921748"/>
                      <a:pt x="462343" y="1985007"/>
                      <a:pt x="459387" y="2044719"/>
                    </a:cubicBezTo>
                    <a:cubicBezTo>
                      <a:pt x="459387" y="2045310"/>
                      <a:pt x="459387" y="2045310"/>
                      <a:pt x="459387" y="2045310"/>
                    </a:cubicBezTo>
                    <a:cubicBezTo>
                      <a:pt x="439286" y="2052405"/>
                      <a:pt x="420367" y="2062455"/>
                      <a:pt x="402631" y="2076053"/>
                    </a:cubicBezTo>
                    <a:cubicBezTo>
                      <a:pt x="365385" y="2105613"/>
                      <a:pt x="339372" y="2149954"/>
                      <a:pt x="328139" y="2196068"/>
                    </a:cubicBezTo>
                    <a:cubicBezTo>
                      <a:pt x="315133" y="2247503"/>
                      <a:pt x="320454" y="2301894"/>
                      <a:pt x="338190" y="2350964"/>
                    </a:cubicBezTo>
                    <a:cubicBezTo>
                      <a:pt x="345284" y="2371065"/>
                      <a:pt x="354152" y="2389984"/>
                      <a:pt x="364794" y="2408311"/>
                    </a:cubicBezTo>
                    <a:cubicBezTo>
                      <a:pt x="365976" y="2430777"/>
                      <a:pt x="367159" y="2453243"/>
                      <a:pt x="368341" y="2475709"/>
                    </a:cubicBezTo>
                    <a:cubicBezTo>
                      <a:pt x="369524" y="2493445"/>
                      <a:pt x="370115" y="2510590"/>
                      <a:pt x="367159" y="2527735"/>
                    </a:cubicBezTo>
                    <a:cubicBezTo>
                      <a:pt x="363612" y="2525961"/>
                      <a:pt x="360064" y="2524188"/>
                      <a:pt x="355926" y="2521823"/>
                    </a:cubicBezTo>
                    <a:cubicBezTo>
                      <a:pt x="327548" y="2507634"/>
                      <a:pt x="297987" y="2495810"/>
                      <a:pt x="266654" y="2491080"/>
                    </a:cubicBezTo>
                    <a:cubicBezTo>
                      <a:pt x="234137" y="2486350"/>
                      <a:pt x="201030" y="2487533"/>
                      <a:pt x="169104" y="2495218"/>
                    </a:cubicBezTo>
                    <a:cubicBezTo>
                      <a:pt x="111166" y="2509999"/>
                      <a:pt x="60323" y="2546653"/>
                      <a:pt x="27215" y="2596315"/>
                    </a:cubicBezTo>
                    <a:cubicBezTo>
                      <a:pt x="12435" y="2618189"/>
                      <a:pt x="-572" y="2644203"/>
                      <a:pt x="19" y="2671398"/>
                    </a:cubicBezTo>
                    <a:cubicBezTo>
                      <a:pt x="610" y="2697411"/>
                      <a:pt x="12435" y="2722242"/>
                      <a:pt x="27215" y="2742934"/>
                    </a:cubicBezTo>
                    <a:cubicBezTo>
                      <a:pt x="60323" y="2789048"/>
                      <a:pt x="110575" y="2824521"/>
                      <a:pt x="164375" y="2842848"/>
                    </a:cubicBezTo>
                    <a:cubicBezTo>
                      <a:pt x="296805" y="2886597"/>
                      <a:pt x="433965" y="2829842"/>
                      <a:pt x="568169" y="2832206"/>
                    </a:cubicBezTo>
                    <a:cubicBezTo>
                      <a:pt x="634975" y="2833389"/>
                      <a:pt x="705329" y="2843439"/>
                      <a:pt x="769179" y="2818018"/>
                    </a:cubicBezTo>
                    <a:cubicBezTo>
                      <a:pt x="796966" y="2806784"/>
                      <a:pt x="821797" y="2790231"/>
                      <a:pt x="839533" y="2765991"/>
                    </a:cubicBezTo>
                    <a:cubicBezTo>
                      <a:pt x="855496" y="2744117"/>
                      <a:pt x="864955" y="2715738"/>
                      <a:pt x="863182" y="2688543"/>
                    </a:cubicBezTo>
                    <a:cubicBezTo>
                      <a:pt x="862590" y="2683814"/>
                      <a:pt x="861999" y="2679084"/>
                      <a:pt x="861408" y="2674354"/>
                    </a:cubicBezTo>
                    <a:cubicBezTo>
                      <a:pt x="872050" y="2680857"/>
                      <a:pt x="882100" y="2686770"/>
                      <a:pt x="892742" y="2693273"/>
                    </a:cubicBezTo>
                    <a:cubicBezTo>
                      <a:pt x="950089" y="2728154"/>
                      <a:pt x="1007436" y="2763035"/>
                      <a:pt x="1064783" y="2797916"/>
                    </a:cubicBezTo>
                    <a:cubicBezTo>
                      <a:pt x="1071286" y="2802055"/>
                      <a:pt x="1078381" y="2806193"/>
                      <a:pt x="1084884" y="2810332"/>
                    </a:cubicBezTo>
                    <a:cubicBezTo>
                      <a:pt x="1091387" y="2814470"/>
                      <a:pt x="1098482" y="2820382"/>
                      <a:pt x="1106759" y="2821565"/>
                    </a:cubicBezTo>
                    <a:cubicBezTo>
                      <a:pt x="1107350" y="2821565"/>
                      <a:pt x="1107941" y="2821565"/>
                      <a:pt x="1108532" y="2821565"/>
                    </a:cubicBezTo>
                    <a:cubicBezTo>
                      <a:pt x="1112080" y="2822156"/>
                      <a:pt x="1116218" y="2822156"/>
                      <a:pt x="1119765" y="2822747"/>
                    </a:cubicBezTo>
                    <a:cubicBezTo>
                      <a:pt x="1164697" y="2827477"/>
                      <a:pt x="1209629" y="2831024"/>
                      <a:pt x="1254561" y="2833389"/>
                    </a:cubicBezTo>
                    <a:cubicBezTo>
                      <a:pt x="1328461" y="2837527"/>
                      <a:pt x="1402362" y="2839301"/>
                      <a:pt x="1476263" y="2837527"/>
                    </a:cubicBezTo>
                    <a:cubicBezTo>
                      <a:pt x="1554894" y="2835754"/>
                      <a:pt x="1634115" y="2829842"/>
                      <a:pt x="1710972" y="2813879"/>
                    </a:cubicBezTo>
                    <a:cubicBezTo>
                      <a:pt x="1776596" y="2800281"/>
                      <a:pt x="1846359" y="2779589"/>
                      <a:pt x="1894838" y="2731110"/>
                    </a:cubicBezTo>
                    <a:cubicBezTo>
                      <a:pt x="1945682" y="2680266"/>
                      <a:pt x="1966374" y="2608730"/>
                      <a:pt x="1972286" y="2538968"/>
                    </a:cubicBezTo>
                    <a:cubicBezTo>
                      <a:pt x="1977606" y="2475709"/>
                      <a:pt x="1970512" y="2411267"/>
                      <a:pt x="1958097" y="2349190"/>
                    </a:cubicBezTo>
                    <a:cubicBezTo>
                      <a:pt x="1953958" y="2330272"/>
                      <a:pt x="1949820" y="2310762"/>
                      <a:pt x="1944499" y="2292434"/>
                    </a:cubicBezTo>
                    <a:cubicBezTo>
                      <a:pt x="1943317" y="2288296"/>
                      <a:pt x="1942134" y="2284157"/>
                      <a:pt x="1940952" y="2280019"/>
                    </a:cubicBezTo>
                    <a:cubicBezTo>
                      <a:pt x="1940952" y="2279428"/>
                      <a:pt x="1940361" y="2278837"/>
                      <a:pt x="1940361" y="2278837"/>
                    </a:cubicBezTo>
                    <a:cubicBezTo>
                      <a:pt x="1940361" y="2278837"/>
                      <a:pt x="1940361" y="2278837"/>
                      <a:pt x="1940361" y="2278837"/>
                    </a:cubicBezTo>
                    <a:cubicBezTo>
                      <a:pt x="1923215" y="2177149"/>
                      <a:pt x="1908435" y="2075461"/>
                      <a:pt x="1897794" y="1973183"/>
                    </a:cubicBezTo>
                    <a:cubicBezTo>
                      <a:pt x="1887152" y="1870313"/>
                      <a:pt x="1880057" y="1767443"/>
                      <a:pt x="1877692" y="1663982"/>
                    </a:cubicBezTo>
                    <a:cubicBezTo>
                      <a:pt x="1875919" y="1605452"/>
                      <a:pt x="1875919" y="1546922"/>
                      <a:pt x="1877692" y="1488984"/>
                    </a:cubicBezTo>
                    <a:cubicBezTo>
                      <a:pt x="1877692" y="1488984"/>
                      <a:pt x="1877692" y="1488393"/>
                      <a:pt x="1877692" y="1488393"/>
                    </a:cubicBezTo>
                    <a:cubicBezTo>
                      <a:pt x="1878875" y="1483663"/>
                      <a:pt x="1880649" y="1478934"/>
                      <a:pt x="1881831" y="1474204"/>
                    </a:cubicBezTo>
                    <a:cubicBezTo>
                      <a:pt x="1900158" y="1407989"/>
                      <a:pt x="1917894" y="1341774"/>
                      <a:pt x="1930901" y="1274967"/>
                    </a:cubicBezTo>
                    <a:cubicBezTo>
                      <a:pt x="1943317" y="1208752"/>
                      <a:pt x="1952185" y="1140172"/>
                      <a:pt x="1946864" y="1072775"/>
                    </a:cubicBezTo>
                    <a:cubicBezTo>
                      <a:pt x="1944499" y="1040849"/>
                      <a:pt x="1937405" y="1008333"/>
                      <a:pt x="1923807" y="979364"/>
                    </a:cubicBezTo>
                    <a:cubicBezTo>
                      <a:pt x="1926172" y="975817"/>
                      <a:pt x="1927354" y="970496"/>
                      <a:pt x="1924989" y="965766"/>
                    </a:cubicBezTo>
                    <a:cubicBezTo>
                      <a:pt x="1881831" y="879450"/>
                      <a:pt x="1865277" y="781310"/>
                      <a:pt x="1876510" y="685534"/>
                    </a:cubicBezTo>
                    <a:cubicBezTo>
                      <a:pt x="1888334" y="583846"/>
                      <a:pt x="1938587" y="492209"/>
                      <a:pt x="1956914" y="391704"/>
                    </a:cubicBezTo>
                    <a:cubicBezTo>
                      <a:pt x="1966965" y="336131"/>
                      <a:pt x="1968147" y="278192"/>
                      <a:pt x="1948638" y="224393"/>
                    </a:cubicBezTo>
                    <a:cubicBezTo>
                      <a:pt x="1946273" y="217889"/>
                      <a:pt x="1939769" y="213160"/>
                      <a:pt x="1932084" y="214933"/>
                    </a:cubicBezTo>
                    <a:cubicBezTo>
                      <a:pt x="1930310" y="215525"/>
                      <a:pt x="1929128" y="216116"/>
                      <a:pt x="1927354" y="217298"/>
                    </a:cubicBezTo>
                    <a:cubicBezTo>
                      <a:pt x="1922033" y="216707"/>
                      <a:pt x="1916121" y="219663"/>
                      <a:pt x="1914938" y="226757"/>
                    </a:cubicBezTo>
                    <a:cubicBezTo>
                      <a:pt x="1912574" y="237399"/>
                      <a:pt x="1903114" y="245085"/>
                      <a:pt x="1892473" y="246267"/>
                    </a:cubicBezTo>
                    <a:cubicBezTo>
                      <a:pt x="1878875" y="248041"/>
                      <a:pt x="1865277" y="240355"/>
                      <a:pt x="1856409" y="230305"/>
                    </a:cubicBezTo>
                    <a:cubicBezTo>
                      <a:pt x="1839855" y="212568"/>
                      <a:pt x="1833352" y="184782"/>
                      <a:pt x="1833943" y="159951"/>
                    </a:cubicBezTo>
                    <a:cubicBezTo>
                      <a:pt x="1833943" y="159951"/>
                      <a:pt x="1834534" y="159360"/>
                      <a:pt x="1834534" y="159360"/>
                    </a:cubicBezTo>
                    <a:cubicBezTo>
                      <a:pt x="1835717" y="157586"/>
                      <a:pt x="1836899" y="156404"/>
                      <a:pt x="1838673" y="154630"/>
                    </a:cubicBezTo>
                    <a:cubicBezTo>
                      <a:pt x="1839264" y="154039"/>
                      <a:pt x="1840447" y="152857"/>
                      <a:pt x="1841038" y="152265"/>
                    </a:cubicBezTo>
                    <a:cubicBezTo>
                      <a:pt x="1841038" y="152265"/>
                      <a:pt x="1841629" y="151674"/>
                      <a:pt x="1841629" y="151674"/>
                    </a:cubicBezTo>
                    <a:cubicBezTo>
                      <a:pt x="1844585" y="149309"/>
                      <a:pt x="1848132" y="147536"/>
                      <a:pt x="1851088" y="146353"/>
                    </a:cubicBezTo>
                    <a:cubicBezTo>
                      <a:pt x="1851680" y="146353"/>
                      <a:pt x="1852862" y="145762"/>
                      <a:pt x="1852862" y="145762"/>
                    </a:cubicBezTo>
                    <a:cubicBezTo>
                      <a:pt x="1853453" y="145762"/>
                      <a:pt x="1854636" y="145171"/>
                      <a:pt x="1855227" y="145171"/>
                    </a:cubicBezTo>
                    <a:cubicBezTo>
                      <a:pt x="1857000" y="144580"/>
                      <a:pt x="1858774" y="144580"/>
                      <a:pt x="1860548" y="143989"/>
                    </a:cubicBezTo>
                    <a:cubicBezTo>
                      <a:pt x="1861139" y="143989"/>
                      <a:pt x="1861730" y="143989"/>
                      <a:pt x="1862321" y="143989"/>
                    </a:cubicBezTo>
                    <a:cubicBezTo>
                      <a:pt x="1863504" y="143989"/>
                      <a:pt x="1864686" y="143989"/>
                      <a:pt x="1865868" y="143989"/>
                    </a:cubicBezTo>
                    <a:cubicBezTo>
                      <a:pt x="1867051" y="143989"/>
                      <a:pt x="1867642" y="143989"/>
                      <a:pt x="1868824" y="143989"/>
                    </a:cubicBezTo>
                    <a:cubicBezTo>
                      <a:pt x="1868824" y="143989"/>
                      <a:pt x="1870598" y="143989"/>
                      <a:pt x="1871189" y="143989"/>
                    </a:cubicBezTo>
                    <a:cubicBezTo>
                      <a:pt x="1871780" y="143989"/>
                      <a:pt x="1872372" y="143989"/>
                      <a:pt x="1872372" y="143989"/>
                    </a:cubicBezTo>
                    <a:cubicBezTo>
                      <a:pt x="1873554" y="143989"/>
                      <a:pt x="1874736" y="144580"/>
                      <a:pt x="1875328" y="144580"/>
                    </a:cubicBezTo>
                    <a:cubicBezTo>
                      <a:pt x="1877101" y="145171"/>
                      <a:pt x="1878875" y="145762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1831" y="146945"/>
                      <a:pt x="1882422" y="147536"/>
                      <a:pt x="1883605" y="147536"/>
                    </a:cubicBezTo>
                    <a:cubicBezTo>
                      <a:pt x="1885378" y="148718"/>
                      <a:pt x="1887152" y="149309"/>
                      <a:pt x="1888334" y="150492"/>
                    </a:cubicBezTo>
                    <a:cubicBezTo>
                      <a:pt x="1888334" y="150492"/>
                      <a:pt x="1888926" y="151083"/>
                      <a:pt x="1889517" y="151083"/>
                    </a:cubicBezTo>
                    <a:cubicBezTo>
                      <a:pt x="1890108" y="151674"/>
                      <a:pt x="1891290" y="152265"/>
                      <a:pt x="1891290" y="152265"/>
                    </a:cubicBezTo>
                    <a:cubicBezTo>
                      <a:pt x="1892473" y="153448"/>
                      <a:pt x="1894246" y="154630"/>
                      <a:pt x="1895429" y="156404"/>
                    </a:cubicBezTo>
                    <a:cubicBezTo>
                      <a:pt x="1895429" y="156404"/>
                      <a:pt x="1896020" y="156995"/>
                      <a:pt x="1896611" y="157586"/>
                    </a:cubicBezTo>
                    <a:cubicBezTo>
                      <a:pt x="1897202" y="158177"/>
                      <a:pt x="1897794" y="159360"/>
                      <a:pt x="1897794" y="159360"/>
                    </a:cubicBezTo>
                    <a:cubicBezTo>
                      <a:pt x="1898976" y="161133"/>
                      <a:pt x="1900158" y="162907"/>
                      <a:pt x="1900750" y="164681"/>
                    </a:cubicBezTo>
                    <a:cubicBezTo>
                      <a:pt x="1903706" y="170002"/>
                      <a:pt x="1910209" y="172366"/>
                      <a:pt x="1915530" y="170593"/>
                    </a:cubicBezTo>
                    <a:cubicBezTo>
                      <a:pt x="1916712" y="171184"/>
                      <a:pt x="1918486" y="171775"/>
                      <a:pt x="1920259" y="171775"/>
                    </a:cubicBezTo>
                    <a:cubicBezTo>
                      <a:pt x="1956914" y="172366"/>
                      <a:pt x="1989430" y="193650"/>
                      <a:pt x="2011897" y="220845"/>
                    </a:cubicBezTo>
                    <a:cubicBezTo>
                      <a:pt x="2037910" y="252771"/>
                      <a:pt x="2050916" y="293564"/>
                      <a:pt x="2059784" y="333175"/>
                    </a:cubicBezTo>
                    <a:cubicBezTo>
                      <a:pt x="2079885" y="422447"/>
                      <a:pt x="2085206" y="514675"/>
                      <a:pt x="2084023" y="605721"/>
                    </a:cubicBezTo>
                    <a:cubicBezTo>
                      <a:pt x="2081659" y="788995"/>
                      <a:pt x="2053872" y="971678"/>
                      <a:pt x="2058011" y="1155544"/>
                    </a:cubicBezTo>
                    <a:cubicBezTo>
                      <a:pt x="2060375" y="1255458"/>
                      <a:pt x="2072791" y="1355963"/>
                      <a:pt x="2103534" y="1451738"/>
                    </a:cubicBezTo>
                    <a:cubicBezTo>
                      <a:pt x="2110037" y="1468292"/>
                      <a:pt x="2135459" y="1461197"/>
                      <a:pt x="2130729" y="1444644"/>
                    </a:cubicBezTo>
                    <a:close/>
                    <a:moveTo>
                      <a:pt x="1532428" y="715686"/>
                    </a:moveTo>
                    <a:cubicBezTo>
                      <a:pt x="1541296" y="710365"/>
                      <a:pt x="1549573" y="704453"/>
                      <a:pt x="1557258" y="697949"/>
                    </a:cubicBezTo>
                    <a:cubicBezTo>
                      <a:pt x="1587410" y="674301"/>
                      <a:pt x="1612241" y="644150"/>
                      <a:pt x="1629977" y="609860"/>
                    </a:cubicBezTo>
                    <a:cubicBezTo>
                      <a:pt x="1637663" y="594488"/>
                      <a:pt x="1615197" y="581482"/>
                      <a:pt x="1606920" y="596262"/>
                    </a:cubicBezTo>
                    <a:cubicBezTo>
                      <a:pt x="1578542" y="650062"/>
                      <a:pt x="1530654" y="694402"/>
                      <a:pt x="1473307" y="714503"/>
                    </a:cubicBezTo>
                    <a:cubicBezTo>
                      <a:pt x="1442564" y="725736"/>
                      <a:pt x="1406501" y="729875"/>
                      <a:pt x="1377532" y="710956"/>
                    </a:cubicBezTo>
                    <a:cubicBezTo>
                      <a:pt x="1353883" y="695585"/>
                      <a:pt x="1340286" y="668389"/>
                      <a:pt x="1333782" y="641785"/>
                    </a:cubicBezTo>
                    <a:cubicBezTo>
                      <a:pt x="1324914" y="606312"/>
                      <a:pt x="1321958" y="568475"/>
                      <a:pt x="1323732" y="531820"/>
                    </a:cubicBezTo>
                    <a:cubicBezTo>
                      <a:pt x="1323732" y="527091"/>
                      <a:pt x="1320776" y="522952"/>
                      <a:pt x="1317228" y="520587"/>
                    </a:cubicBezTo>
                    <a:cubicBezTo>
                      <a:pt x="1305404" y="512902"/>
                      <a:pt x="1292989" y="505216"/>
                      <a:pt x="1281165" y="497530"/>
                    </a:cubicBezTo>
                    <a:cubicBezTo>
                      <a:pt x="1305404" y="461467"/>
                      <a:pt x="1323732" y="421265"/>
                      <a:pt x="1334965" y="379289"/>
                    </a:cubicBezTo>
                    <a:cubicBezTo>
                      <a:pt x="1340877" y="356232"/>
                      <a:pt x="1345015" y="333175"/>
                      <a:pt x="1346789" y="309526"/>
                    </a:cubicBezTo>
                    <a:cubicBezTo>
                      <a:pt x="1347971" y="297702"/>
                      <a:pt x="1347971" y="285287"/>
                      <a:pt x="1347971" y="273463"/>
                    </a:cubicBezTo>
                    <a:cubicBezTo>
                      <a:pt x="1347971" y="262821"/>
                      <a:pt x="1346198" y="252179"/>
                      <a:pt x="1347380" y="240946"/>
                    </a:cubicBezTo>
                    <a:cubicBezTo>
                      <a:pt x="1349745" y="222028"/>
                      <a:pt x="1357430" y="204292"/>
                      <a:pt x="1370437" y="190694"/>
                    </a:cubicBezTo>
                    <a:cubicBezTo>
                      <a:pt x="1372211" y="191876"/>
                      <a:pt x="1373393" y="193059"/>
                      <a:pt x="1375167" y="194241"/>
                    </a:cubicBezTo>
                    <a:cubicBezTo>
                      <a:pt x="1402362" y="212568"/>
                      <a:pt x="1437243" y="211386"/>
                      <a:pt x="1466804" y="222619"/>
                    </a:cubicBezTo>
                    <a:cubicBezTo>
                      <a:pt x="1531245" y="247450"/>
                      <a:pt x="1576177" y="310118"/>
                      <a:pt x="1580907" y="379289"/>
                    </a:cubicBezTo>
                    <a:cubicBezTo>
                      <a:pt x="1582089" y="392887"/>
                      <a:pt x="1598052" y="397025"/>
                      <a:pt x="1605737" y="385792"/>
                    </a:cubicBezTo>
                    <a:cubicBezTo>
                      <a:pt x="1612832" y="375150"/>
                      <a:pt x="1629386" y="373377"/>
                      <a:pt x="1640619" y="375742"/>
                    </a:cubicBezTo>
                    <a:cubicBezTo>
                      <a:pt x="1655990" y="379289"/>
                      <a:pt x="1666632" y="392887"/>
                      <a:pt x="1671361" y="407076"/>
                    </a:cubicBezTo>
                    <a:cubicBezTo>
                      <a:pt x="1683186" y="447278"/>
                      <a:pt x="1653034" y="484524"/>
                      <a:pt x="1628795" y="512902"/>
                    </a:cubicBezTo>
                    <a:cubicBezTo>
                      <a:pt x="1624656" y="517631"/>
                      <a:pt x="1623474" y="523543"/>
                      <a:pt x="1626430" y="528864"/>
                    </a:cubicBezTo>
                    <a:cubicBezTo>
                      <a:pt x="1661902" y="590350"/>
                      <a:pt x="1724570" y="633508"/>
                      <a:pt x="1793741" y="646514"/>
                    </a:cubicBezTo>
                    <a:cubicBezTo>
                      <a:pt x="1791967" y="696767"/>
                      <a:pt x="1796106" y="747020"/>
                      <a:pt x="1805565" y="796090"/>
                    </a:cubicBezTo>
                    <a:cubicBezTo>
                      <a:pt x="1738759" y="846934"/>
                      <a:pt x="1666632" y="890092"/>
                      <a:pt x="1589184" y="923790"/>
                    </a:cubicBezTo>
                    <a:cubicBezTo>
                      <a:pt x="1576177" y="929702"/>
                      <a:pt x="1562579" y="935023"/>
                      <a:pt x="1548982" y="940344"/>
                    </a:cubicBezTo>
                    <a:cubicBezTo>
                      <a:pt x="1576177" y="875311"/>
                      <a:pt x="1565535" y="794907"/>
                      <a:pt x="1539522" y="731648"/>
                    </a:cubicBezTo>
                    <a:cubicBezTo>
                      <a:pt x="1537749" y="726919"/>
                      <a:pt x="1535384" y="721007"/>
                      <a:pt x="1532428" y="715686"/>
                    </a:cubicBezTo>
                    <a:close/>
                    <a:moveTo>
                      <a:pt x="1560214" y="1704775"/>
                    </a:moveTo>
                    <a:cubicBezTo>
                      <a:pt x="1567900" y="1679353"/>
                      <a:pt x="1573812" y="1653340"/>
                      <a:pt x="1578542" y="1627327"/>
                    </a:cubicBezTo>
                    <a:cubicBezTo>
                      <a:pt x="1645348" y="1661026"/>
                      <a:pt x="1719840" y="1678170"/>
                      <a:pt x="1794332" y="1677579"/>
                    </a:cubicBezTo>
                    <a:cubicBezTo>
                      <a:pt x="1780735" y="1718372"/>
                      <a:pt x="1765363" y="1758575"/>
                      <a:pt x="1748218" y="1797594"/>
                    </a:cubicBezTo>
                    <a:cubicBezTo>
                      <a:pt x="1724570" y="1851394"/>
                      <a:pt x="1696192" y="1903420"/>
                      <a:pt x="1663084" y="1951899"/>
                    </a:cubicBezTo>
                    <a:cubicBezTo>
                      <a:pt x="1631751" y="1996831"/>
                      <a:pt x="1596278" y="2038215"/>
                      <a:pt x="1557850" y="2076644"/>
                    </a:cubicBezTo>
                    <a:cubicBezTo>
                      <a:pt x="1539522" y="2094971"/>
                      <a:pt x="1520604" y="2112116"/>
                      <a:pt x="1500503" y="2128670"/>
                    </a:cubicBezTo>
                    <a:cubicBezTo>
                      <a:pt x="1496955" y="2129853"/>
                      <a:pt x="1494590" y="2131626"/>
                      <a:pt x="1493408" y="2134582"/>
                    </a:cubicBezTo>
                    <a:cubicBezTo>
                      <a:pt x="1430149" y="2186608"/>
                      <a:pt x="1360386" y="2230358"/>
                      <a:pt x="1285895" y="2263465"/>
                    </a:cubicBezTo>
                    <a:cubicBezTo>
                      <a:pt x="1275253" y="2268195"/>
                      <a:pt x="1264611" y="2272333"/>
                      <a:pt x="1253378" y="2276472"/>
                    </a:cubicBezTo>
                    <a:cubicBezTo>
                      <a:pt x="1204308" y="2262283"/>
                      <a:pt x="1156420" y="2245138"/>
                      <a:pt x="1109124" y="2226219"/>
                    </a:cubicBezTo>
                    <a:cubicBezTo>
                      <a:pt x="1140457" y="2205527"/>
                      <a:pt x="1171200" y="2183061"/>
                      <a:pt x="1201352" y="2160004"/>
                    </a:cubicBezTo>
                    <a:cubicBezTo>
                      <a:pt x="1207264" y="2160004"/>
                      <a:pt x="1211402" y="2155866"/>
                      <a:pt x="1213176" y="2150545"/>
                    </a:cubicBezTo>
                    <a:cubicBezTo>
                      <a:pt x="1303039" y="2079009"/>
                      <a:pt x="1384035" y="1996240"/>
                      <a:pt x="1454388" y="1905194"/>
                    </a:cubicBezTo>
                    <a:cubicBezTo>
                      <a:pt x="1478037" y="1875042"/>
                      <a:pt x="1500503" y="1843708"/>
                      <a:pt x="1518239" y="1810010"/>
                    </a:cubicBezTo>
                    <a:cubicBezTo>
                      <a:pt x="1535975" y="1776311"/>
                      <a:pt x="1549573" y="1740838"/>
                      <a:pt x="1560214" y="1704775"/>
                    </a:cubicBezTo>
                    <a:close/>
                    <a:moveTo>
                      <a:pt x="543338" y="1914653"/>
                    </a:moveTo>
                    <a:cubicBezTo>
                      <a:pt x="585905" y="1882137"/>
                      <a:pt x="643844" y="1883319"/>
                      <a:pt x="692914" y="1896917"/>
                    </a:cubicBezTo>
                    <a:cubicBezTo>
                      <a:pt x="721883" y="1904603"/>
                      <a:pt x="749670" y="1916427"/>
                      <a:pt x="776865" y="1928842"/>
                    </a:cubicBezTo>
                    <a:cubicBezTo>
                      <a:pt x="804652" y="1941258"/>
                      <a:pt x="832439" y="1954264"/>
                      <a:pt x="859634" y="1967271"/>
                    </a:cubicBezTo>
                    <a:cubicBezTo>
                      <a:pt x="914617" y="1993875"/>
                      <a:pt x="968416" y="2021662"/>
                      <a:pt x="1021034" y="2051813"/>
                    </a:cubicBezTo>
                    <a:cubicBezTo>
                      <a:pt x="1074243" y="2081965"/>
                      <a:pt x="1125677" y="2113299"/>
                      <a:pt x="1177112" y="2146406"/>
                    </a:cubicBezTo>
                    <a:cubicBezTo>
                      <a:pt x="1145778" y="2170646"/>
                      <a:pt x="1113262" y="2193112"/>
                      <a:pt x="1080155" y="2214395"/>
                    </a:cubicBezTo>
                    <a:cubicBezTo>
                      <a:pt x="1065374" y="2208483"/>
                      <a:pt x="1050594" y="2201980"/>
                      <a:pt x="1036405" y="2196068"/>
                    </a:cubicBezTo>
                    <a:cubicBezTo>
                      <a:pt x="933535" y="2151727"/>
                      <a:pt x="831848" y="2104431"/>
                      <a:pt x="724839" y="2070732"/>
                    </a:cubicBezTo>
                    <a:cubicBezTo>
                      <a:pt x="671039" y="2053587"/>
                      <a:pt x="614875" y="2038215"/>
                      <a:pt x="558710" y="2034077"/>
                    </a:cubicBezTo>
                    <a:cubicBezTo>
                      <a:pt x="535062" y="2032303"/>
                      <a:pt x="512004" y="2033486"/>
                      <a:pt x="489539" y="2038215"/>
                    </a:cubicBezTo>
                    <a:cubicBezTo>
                      <a:pt x="491904" y="1992692"/>
                      <a:pt x="506092" y="1943622"/>
                      <a:pt x="543338" y="1914653"/>
                    </a:cubicBezTo>
                    <a:close/>
                    <a:moveTo>
                      <a:pt x="397311" y="2478665"/>
                    </a:moveTo>
                    <a:cubicBezTo>
                      <a:pt x="396719" y="2469797"/>
                      <a:pt x="396128" y="2460337"/>
                      <a:pt x="396128" y="2451469"/>
                    </a:cubicBezTo>
                    <a:cubicBezTo>
                      <a:pt x="438695" y="2507634"/>
                      <a:pt x="495451" y="2554339"/>
                      <a:pt x="553389" y="2594541"/>
                    </a:cubicBezTo>
                    <a:cubicBezTo>
                      <a:pt x="547477" y="2593950"/>
                      <a:pt x="541565" y="2593359"/>
                      <a:pt x="535653" y="2592768"/>
                    </a:cubicBezTo>
                    <a:cubicBezTo>
                      <a:pt x="504910" y="2588038"/>
                      <a:pt x="474167" y="2579761"/>
                      <a:pt x="445198" y="2567346"/>
                    </a:cubicBezTo>
                    <a:cubicBezTo>
                      <a:pt x="428053" y="2559660"/>
                      <a:pt x="410908" y="2550792"/>
                      <a:pt x="394355" y="2541924"/>
                    </a:cubicBezTo>
                    <a:cubicBezTo>
                      <a:pt x="399084" y="2520640"/>
                      <a:pt x="398493" y="2499357"/>
                      <a:pt x="397311" y="2478665"/>
                    </a:cubicBezTo>
                    <a:close/>
                    <a:moveTo>
                      <a:pt x="831848" y="2661939"/>
                    </a:moveTo>
                    <a:cubicBezTo>
                      <a:pt x="842489" y="2683222"/>
                      <a:pt x="840716" y="2708644"/>
                      <a:pt x="831848" y="2729928"/>
                    </a:cubicBezTo>
                    <a:cubicBezTo>
                      <a:pt x="821797" y="2753576"/>
                      <a:pt x="803469" y="2771903"/>
                      <a:pt x="781004" y="2784319"/>
                    </a:cubicBezTo>
                    <a:cubicBezTo>
                      <a:pt x="726021" y="2815062"/>
                      <a:pt x="660398" y="2809149"/>
                      <a:pt x="600094" y="2806784"/>
                    </a:cubicBezTo>
                    <a:cubicBezTo>
                      <a:pt x="565213" y="2805602"/>
                      <a:pt x="530923" y="2806193"/>
                      <a:pt x="496042" y="2809741"/>
                    </a:cubicBezTo>
                    <a:cubicBezTo>
                      <a:pt x="462343" y="2813288"/>
                      <a:pt x="429236" y="2818609"/>
                      <a:pt x="396128" y="2823338"/>
                    </a:cubicBezTo>
                    <a:cubicBezTo>
                      <a:pt x="335234" y="2832206"/>
                      <a:pt x="271975" y="2839301"/>
                      <a:pt x="210489" y="2827477"/>
                    </a:cubicBezTo>
                    <a:cubicBezTo>
                      <a:pt x="156689" y="2817426"/>
                      <a:pt x="107619" y="2790822"/>
                      <a:pt x="69782" y="2751211"/>
                    </a:cubicBezTo>
                    <a:cubicBezTo>
                      <a:pt x="53228" y="2734066"/>
                      <a:pt x="38448" y="2713374"/>
                      <a:pt x="31944" y="2690317"/>
                    </a:cubicBezTo>
                    <a:cubicBezTo>
                      <a:pt x="25441" y="2667260"/>
                      <a:pt x="31353" y="2647750"/>
                      <a:pt x="42586" y="2627649"/>
                    </a:cubicBezTo>
                    <a:cubicBezTo>
                      <a:pt x="68599" y="2580352"/>
                      <a:pt x="112349" y="2543106"/>
                      <a:pt x="163784" y="2525961"/>
                    </a:cubicBezTo>
                    <a:cubicBezTo>
                      <a:pt x="192753" y="2516502"/>
                      <a:pt x="222905" y="2513546"/>
                      <a:pt x="252465" y="2516502"/>
                    </a:cubicBezTo>
                    <a:cubicBezTo>
                      <a:pt x="282025" y="2519458"/>
                      <a:pt x="310403" y="2529508"/>
                      <a:pt x="337007" y="2541924"/>
                    </a:cubicBezTo>
                    <a:cubicBezTo>
                      <a:pt x="364203" y="2554930"/>
                      <a:pt x="390216" y="2570302"/>
                      <a:pt x="418003" y="2583308"/>
                    </a:cubicBezTo>
                    <a:cubicBezTo>
                      <a:pt x="445789" y="2596906"/>
                      <a:pt x="474759" y="2607548"/>
                      <a:pt x="504319" y="2614051"/>
                    </a:cubicBezTo>
                    <a:cubicBezTo>
                      <a:pt x="535062" y="2620554"/>
                      <a:pt x="566396" y="2623510"/>
                      <a:pt x="597729" y="2622328"/>
                    </a:cubicBezTo>
                    <a:cubicBezTo>
                      <a:pt x="599503" y="2622919"/>
                      <a:pt x="601277" y="2622328"/>
                      <a:pt x="602459" y="2622328"/>
                    </a:cubicBezTo>
                    <a:cubicBezTo>
                      <a:pt x="630837" y="2621145"/>
                      <a:pt x="659806" y="2617007"/>
                      <a:pt x="687002" y="2609321"/>
                    </a:cubicBezTo>
                    <a:cubicBezTo>
                      <a:pt x="701191" y="2605183"/>
                      <a:pt x="715380" y="2600453"/>
                      <a:pt x="729569" y="2594541"/>
                    </a:cubicBezTo>
                    <a:cubicBezTo>
                      <a:pt x="730160" y="2594541"/>
                      <a:pt x="730751" y="2593950"/>
                      <a:pt x="730751" y="2593950"/>
                    </a:cubicBezTo>
                    <a:cubicBezTo>
                      <a:pt x="763859" y="2614051"/>
                      <a:pt x="796966" y="2634152"/>
                      <a:pt x="830074" y="2654253"/>
                    </a:cubicBezTo>
                    <a:cubicBezTo>
                      <a:pt x="830074" y="2656027"/>
                      <a:pt x="830665" y="2658983"/>
                      <a:pt x="831848" y="2661939"/>
                    </a:cubicBezTo>
                    <a:close/>
                    <a:moveTo>
                      <a:pt x="1947455" y="2446739"/>
                    </a:moveTo>
                    <a:cubicBezTo>
                      <a:pt x="1954550" y="2537785"/>
                      <a:pt x="1946273" y="2641838"/>
                      <a:pt x="1880649" y="2709826"/>
                    </a:cubicBezTo>
                    <a:cubicBezTo>
                      <a:pt x="1848724" y="2742934"/>
                      <a:pt x="1807930" y="2760670"/>
                      <a:pt x="1764772" y="2773677"/>
                    </a:cubicBezTo>
                    <a:cubicBezTo>
                      <a:pt x="1716293" y="2788457"/>
                      <a:pt x="1666040" y="2796734"/>
                      <a:pt x="1616379" y="2802055"/>
                    </a:cubicBezTo>
                    <a:cubicBezTo>
                      <a:pt x="1509371" y="2813879"/>
                      <a:pt x="1401180" y="2813288"/>
                      <a:pt x="1293580" y="2808558"/>
                    </a:cubicBezTo>
                    <a:cubicBezTo>
                      <a:pt x="1233277" y="2805602"/>
                      <a:pt x="1173565" y="2800281"/>
                      <a:pt x="1113853" y="2794960"/>
                    </a:cubicBezTo>
                    <a:cubicBezTo>
                      <a:pt x="972555" y="2709235"/>
                      <a:pt x="830665" y="2622919"/>
                      <a:pt x="689367" y="2537194"/>
                    </a:cubicBezTo>
                    <a:cubicBezTo>
                      <a:pt x="649165" y="2512364"/>
                      <a:pt x="608371" y="2488124"/>
                      <a:pt x="568169" y="2463293"/>
                    </a:cubicBezTo>
                    <a:cubicBezTo>
                      <a:pt x="553389" y="2454425"/>
                      <a:pt x="540382" y="2477482"/>
                      <a:pt x="554571" y="2486350"/>
                    </a:cubicBezTo>
                    <a:cubicBezTo>
                      <a:pt x="604233" y="2516502"/>
                      <a:pt x="653894" y="2546653"/>
                      <a:pt x="702964" y="2576805"/>
                    </a:cubicBezTo>
                    <a:cubicBezTo>
                      <a:pt x="671039" y="2588038"/>
                      <a:pt x="637340" y="2594541"/>
                      <a:pt x="603642" y="2596315"/>
                    </a:cubicBezTo>
                    <a:cubicBezTo>
                      <a:pt x="558710" y="2567937"/>
                      <a:pt x="515552" y="2536603"/>
                      <a:pt x="476532" y="2500539"/>
                    </a:cubicBezTo>
                    <a:cubicBezTo>
                      <a:pt x="444607" y="2470979"/>
                      <a:pt x="416229" y="2438463"/>
                      <a:pt x="393763" y="2401217"/>
                    </a:cubicBezTo>
                    <a:cubicBezTo>
                      <a:pt x="393172" y="2397669"/>
                      <a:pt x="391398" y="2395305"/>
                      <a:pt x="389034" y="2393531"/>
                    </a:cubicBezTo>
                    <a:cubicBezTo>
                      <a:pt x="386077" y="2387619"/>
                      <a:pt x="382530" y="2382298"/>
                      <a:pt x="379574" y="2376386"/>
                    </a:cubicBezTo>
                    <a:cubicBezTo>
                      <a:pt x="357108" y="2331454"/>
                      <a:pt x="345284" y="2280019"/>
                      <a:pt x="351196" y="2229767"/>
                    </a:cubicBezTo>
                    <a:cubicBezTo>
                      <a:pt x="356517" y="2186017"/>
                      <a:pt x="376027" y="2142859"/>
                      <a:pt x="407361" y="2111525"/>
                    </a:cubicBezTo>
                    <a:cubicBezTo>
                      <a:pt x="485400" y="2032303"/>
                      <a:pt x="606598" y="2064229"/>
                      <a:pt x="700008" y="2092607"/>
                    </a:cubicBezTo>
                    <a:cubicBezTo>
                      <a:pt x="802878" y="2123349"/>
                      <a:pt x="901610" y="2168281"/>
                      <a:pt x="999750" y="2210848"/>
                    </a:cubicBezTo>
                    <a:cubicBezTo>
                      <a:pt x="1024581" y="2221490"/>
                      <a:pt x="1049412" y="2232131"/>
                      <a:pt x="1074834" y="2242773"/>
                    </a:cubicBezTo>
                    <a:cubicBezTo>
                      <a:pt x="1076016" y="2243364"/>
                      <a:pt x="1077199" y="2243955"/>
                      <a:pt x="1078381" y="2244547"/>
                    </a:cubicBezTo>
                    <a:cubicBezTo>
                      <a:pt x="1134545" y="2267604"/>
                      <a:pt x="1191301" y="2288887"/>
                      <a:pt x="1249240" y="2305441"/>
                    </a:cubicBezTo>
                    <a:cubicBezTo>
                      <a:pt x="1250422" y="2306032"/>
                      <a:pt x="1251013" y="2306032"/>
                      <a:pt x="1252196" y="2306032"/>
                    </a:cubicBezTo>
                    <a:cubicBezTo>
                      <a:pt x="1269341" y="2310762"/>
                      <a:pt x="1286486" y="2315492"/>
                      <a:pt x="1303631" y="2319039"/>
                    </a:cubicBezTo>
                    <a:cubicBezTo>
                      <a:pt x="1316637" y="2321995"/>
                      <a:pt x="1330235" y="2324951"/>
                      <a:pt x="1343833" y="2327316"/>
                    </a:cubicBezTo>
                    <a:cubicBezTo>
                      <a:pt x="1350927" y="2328498"/>
                      <a:pt x="1358022" y="2325542"/>
                      <a:pt x="1360386" y="2317856"/>
                    </a:cubicBezTo>
                    <a:cubicBezTo>
                      <a:pt x="1362160" y="2311353"/>
                      <a:pt x="1358022" y="2303076"/>
                      <a:pt x="1350927" y="2301303"/>
                    </a:cubicBezTo>
                    <a:cubicBezTo>
                      <a:pt x="1332600" y="2297755"/>
                      <a:pt x="1314272" y="2294208"/>
                      <a:pt x="1295945" y="2289478"/>
                    </a:cubicBezTo>
                    <a:cubicBezTo>
                      <a:pt x="1373393" y="2255780"/>
                      <a:pt x="1446111" y="2210257"/>
                      <a:pt x="1511144" y="2156457"/>
                    </a:cubicBezTo>
                    <a:cubicBezTo>
                      <a:pt x="1625247" y="2157639"/>
                      <a:pt x="1736985" y="2187200"/>
                      <a:pt x="1837490" y="2241591"/>
                    </a:cubicBezTo>
                    <a:cubicBezTo>
                      <a:pt x="1865277" y="2256371"/>
                      <a:pt x="1891882" y="2272925"/>
                      <a:pt x="1917894" y="2291252"/>
                    </a:cubicBezTo>
                    <a:cubicBezTo>
                      <a:pt x="1922033" y="2305441"/>
                      <a:pt x="1925580" y="2320221"/>
                      <a:pt x="1929128" y="2334410"/>
                    </a:cubicBezTo>
                    <a:cubicBezTo>
                      <a:pt x="1938587" y="2371656"/>
                      <a:pt x="1944499" y="2408311"/>
                      <a:pt x="1947455" y="2446739"/>
                    </a:cubicBezTo>
                    <a:close/>
                    <a:moveTo>
                      <a:pt x="1858774" y="1799368"/>
                    </a:moveTo>
                    <a:cubicBezTo>
                      <a:pt x="1865277" y="1903420"/>
                      <a:pt x="1875919" y="2006882"/>
                      <a:pt x="1889517" y="2109751"/>
                    </a:cubicBezTo>
                    <a:cubicBezTo>
                      <a:pt x="1896020" y="2157639"/>
                      <a:pt x="1903114" y="2204936"/>
                      <a:pt x="1910800" y="2252824"/>
                    </a:cubicBezTo>
                    <a:cubicBezTo>
                      <a:pt x="1908435" y="2251050"/>
                      <a:pt x="1906070" y="2249868"/>
                      <a:pt x="1903706" y="2248094"/>
                    </a:cubicBezTo>
                    <a:cubicBezTo>
                      <a:pt x="1807930" y="2187200"/>
                      <a:pt x="1700330" y="2146406"/>
                      <a:pt x="1588001" y="2132809"/>
                    </a:cubicBezTo>
                    <a:cubicBezTo>
                      <a:pt x="1572038" y="2131035"/>
                      <a:pt x="1556667" y="2129853"/>
                      <a:pt x="1540705" y="2128670"/>
                    </a:cubicBezTo>
                    <a:cubicBezTo>
                      <a:pt x="1543661" y="2126305"/>
                      <a:pt x="1546617" y="2123349"/>
                      <a:pt x="1549573" y="2120984"/>
                    </a:cubicBezTo>
                    <a:cubicBezTo>
                      <a:pt x="1636480" y="2041171"/>
                      <a:pt x="1707425" y="1945987"/>
                      <a:pt x="1758269" y="1839570"/>
                    </a:cubicBezTo>
                    <a:cubicBezTo>
                      <a:pt x="1797288" y="1757392"/>
                      <a:pt x="1826257" y="1670485"/>
                      <a:pt x="1851680" y="1583577"/>
                    </a:cubicBezTo>
                    <a:cubicBezTo>
                      <a:pt x="1852271" y="1655705"/>
                      <a:pt x="1854636" y="1727832"/>
                      <a:pt x="1858774" y="1799368"/>
                    </a:cubicBezTo>
                    <a:close/>
                    <a:moveTo>
                      <a:pt x="1909618" y="1249545"/>
                    </a:moveTo>
                    <a:cubicBezTo>
                      <a:pt x="1898385" y="1315169"/>
                      <a:pt x="1881831" y="1379611"/>
                      <a:pt x="1864095" y="1444053"/>
                    </a:cubicBezTo>
                    <a:cubicBezTo>
                      <a:pt x="1845176" y="1513224"/>
                      <a:pt x="1826257" y="1582986"/>
                      <a:pt x="1804383" y="1650975"/>
                    </a:cubicBezTo>
                    <a:cubicBezTo>
                      <a:pt x="1728117" y="1652748"/>
                      <a:pt x="1651851" y="1635604"/>
                      <a:pt x="1584454" y="1600131"/>
                    </a:cubicBezTo>
                    <a:cubicBezTo>
                      <a:pt x="1590957" y="1559338"/>
                      <a:pt x="1595687" y="1517953"/>
                      <a:pt x="1599234" y="1476569"/>
                    </a:cubicBezTo>
                    <a:cubicBezTo>
                      <a:pt x="1606329" y="1390253"/>
                      <a:pt x="1608693" y="1303936"/>
                      <a:pt x="1616379" y="1218211"/>
                    </a:cubicBezTo>
                    <a:cubicBezTo>
                      <a:pt x="1616970" y="1211117"/>
                      <a:pt x="1609876" y="1204614"/>
                      <a:pt x="1602781" y="1204614"/>
                    </a:cubicBezTo>
                    <a:cubicBezTo>
                      <a:pt x="1595096" y="1204614"/>
                      <a:pt x="1590366" y="1210526"/>
                      <a:pt x="1589184" y="1218211"/>
                    </a:cubicBezTo>
                    <a:cubicBezTo>
                      <a:pt x="1574994" y="1368378"/>
                      <a:pt x="1579724" y="1522092"/>
                      <a:pt x="1542478" y="1669302"/>
                    </a:cubicBezTo>
                    <a:cubicBezTo>
                      <a:pt x="1533610" y="1704775"/>
                      <a:pt x="1522377" y="1739656"/>
                      <a:pt x="1507006" y="1772764"/>
                    </a:cubicBezTo>
                    <a:cubicBezTo>
                      <a:pt x="1491634" y="1807054"/>
                      <a:pt x="1472125" y="1838388"/>
                      <a:pt x="1449659" y="1867948"/>
                    </a:cubicBezTo>
                    <a:cubicBezTo>
                      <a:pt x="1401771" y="1932981"/>
                      <a:pt x="1347971" y="1993284"/>
                      <a:pt x="1290033" y="2048857"/>
                    </a:cubicBezTo>
                    <a:cubicBezTo>
                      <a:pt x="1278800" y="2059499"/>
                      <a:pt x="1267567" y="2069549"/>
                      <a:pt x="1256334" y="2079600"/>
                    </a:cubicBezTo>
                    <a:cubicBezTo>
                      <a:pt x="1266385" y="1976139"/>
                      <a:pt x="1264611" y="1871495"/>
                      <a:pt x="1251013" y="1768034"/>
                    </a:cubicBezTo>
                    <a:cubicBezTo>
                      <a:pt x="1243328" y="1712460"/>
                      <a:pt x="1231503" y="1657478"/>
                      <a:pt x="1219088" y="1602496"/>
                    </a:cubicBezTo>
                    <a:cubicBezTo>
                      <a:pt x="1207264" y="1549287"/>
                      <a:pt x="1196031" y="1495488"/>
                      <a:pt x="1194257" y="1440505"/>
                    </a:cubicBezTo>
                    <a:cubicBezTo>
                      <a:pt x="1193075" y="1389070"/>
                      <a:pt x="1200170" y="1337635"/>
                      <a:pt x="1223226" y="1290930"/>
                    </a:cubicBezTo>
                    <a:cubicBezTo>
                      <a:pt x="1244510" y="1247772"/>
                      <a:pt x="1275253" y="1211117"/>
                      <a:pt x="1309543" y="1177418"/>
                    </a:cubicBezTo>
                    <a:cubicBezTo>
                      <a:pt x="1345606" y="1142537"/>
                      <a:pt x="1384626" y="1111794"/>
                      <a:pt x="1423055" y="1079869"/>
                    </a:cubicBezTo>
                    <a:cubicBezTo>
                      <a:pt x="1442564" y="1063315"/>
                      <a:pt x="1462074" y="1046761"/>
                      <a:pt x="1480993" y="1029025"/>
                    </a:cubicBezTo>
                    <a:cubicBezTo>
                      <a:pt x="1498138" y="1012471"/>
                      <a:pt x="1514692" y="995326"/>
                      <a:pt x="1528880" y="976408"/>
                    </a:cubicBezTo>
                    <a:cubicBezTo>
                      <a:pt x="1611649" y="946256"/>
                      <a:pt x="1690871" y="907237"/>
                      <a:pt x="1764181" y="858758"/>
                    </a:cubicBezTo>
                    <a:cubicBezTo>
                      <a:pt x="1780143" y="848116"/>
                      <a:pt x="1796106" y="836883"/>
                      <a:pt x="1811477" y="825059"/>
                    </a:cubicBezTo>
                    <a:cubicBezTo>
                      <a:pt x="1816207" y="845751"/>
                      <a:pt x="1822119" y="865852"/>
                      <a:pt x="1828622" y="885953"/>
                    </a:cubicBezTo>
                    <a:cubicBezTo>
                      <a:pt x="1795515" y="875311"/>
                      <a:pt x="1759451" y="877085"/>
                      <a:pt x="1728117" y="895413"/>
                    </a:cubicBezTo>
                    <a:cubicBezTo>
                      <a:pt x="1717476" y="901916"/>
                      <a:pt x="1707425" y="910193"/>
                      <a:pt x="1699739" y="920243"/>
                    </a:cubicBezTo>
                    <a:cubicBezTo>
                      <a:pt x="1695601" y="926155"/>
                      <a:pt x="1694418" y="933250"/>
                      <a:pt x="1699739" y="939162"/>
                    </a:cubicBezTo>
                    <a:cubicBezTo>
                      <a:pt x="1704469" y="943891"/>
                      <a:pt x="1713928" y="945074"/>
                      <a:pt x="1718658" y="939162"/>
                    </a:cubicBezTo>
                    <a:cubicBezTo>
                      <a:pt x="1747627" y="901916"/>
                      <a:pt x="1801427" y="897777"/>
                      <a:pt x="1841038" y="920243"/>
                    </a:cubicBezTo>
                    <a:cubicBezTo>
                      <a:pt x="1843403" y="923790"/>
                      <a:pt x="1846950" y="926746"/>
                      <a:pt x="1851680" y="926746"/>
                    </a:cubicBezTo>
                    <a:cubicBezTo>
                      <a:pt x="1893064" y="956307"/>
                      <a:pt x="1913756" y="1007742"/>
                      <a:pt x="1919668" y="1056812"/>
                    </a:cubicBezTo>
                    <a:cubicBezTo>
                      <a:pt x="1927945" y="1120662"/>
                      <a:pt x="1920259" y="1186878"/>
                      <a:pt x="1909618" y="1249545"/>
                    </a:cubicBezTo>
                    <a:close/>
                    <a:moveTo>
                      <a:pt x="1852271" y="673119"/>
                    </a:moveTo>
                    <a:cubicBezTo>
                      <a:pt x="1845768" y="722189"/>
                      <a:pt x="1846359" y="771259"/>
                      <a:pt x="1853453" y="819738"/>
                    </a:cubicBezTo>
                    <a:cubicBezTo>
                      <a:pt x="1858183" y="851072"/>
                      <a:pt x="1865868" y="881815"/>
                      <a:pt x="1875919" y="911966"/>
                    </a:cubicBezTo>
                    <a:cubicBezTo>
                      <a:pt x="1871780" y="908419"/>
                      <a:pt x="1867051" y="905463"/>
                      <a:pt x="1862321" y="902507"/>
                    </a:cubicBezTo>
                    <a:cubicBezTo>
                      <a:pt x="1831578" y="819147"/>
                      <a:pt x="1817389" y="730466"/>
                      <a:pt x="1820937" y="641785"/>
                    </a:cubicBezTo>
                    <a:cubicBezTo>
                      <a:pt x="1822710" y="637646"/>
                      <a:pt x="1822710" y="633508"/>
                      <a:pt x="1820345" y="629961"/>
                    </a:cubicBezTo>
                    <a:cubicBezTo>
                      <a:pt x="1815616" y="623457"/>
                      <a:pt x="1816798" y="611042"/>
                      <a:pt x="1820345" y="603356"/>
                    </a:cubicBezTo>
                    <a:cubicBezTo>
                      <a:pt x="1825075" y="592715"/>
                      <a:pt x="1840447" y="588576"/>
                      <a:pt x="1849906" y="583846"/>
                    </a:cubicBezTo>
                    <a:cubicBezTo>
                      <a:pt x="1859956" y="578526"/>
                      <a:pt x="1869416" y="572022"/>
                      <a:pt x="1878284" y="564928"/>
                    </a:cubicBezTo>
                    <a:cubicBezTo>
                      <a:pt x="1867051" y="600400"/>
                      <a:pt x="1857592" y="636464"/>
                      <a:pt x="1852271" y="673119"/>
                    </a:cubicBezTo>
                    <a:close/>
                    <a:moveTo>
                      <a:pt x="1931493" y="252771"/>
                    </a:moveTo>
                    <a:cubicBezTo>
                      <a:pt x="1935040" y="265777"/>
                      <a:pt x="1936813" y="278784"/>
                      <a:pt x="1937996" y="291790"/>
                    </a:cubicBezTo>
                    <a:cubicBezTo>
                      <a:pt x="1932675" y="281740"/>
                      <a:pt x="1926172" y="272280"/>
                      <a:pt x="1918486" y="263412"/>
                    </a:cubicBezTo>
                    <a:cubicBezTo>
                      <a:pt x="1923215" y="260456"/>
                      <a:pt x="1927945" y="256909"/>
                      <a:pt x="1931493" y="252771"/>
                    </a:cubicBezTo>
                    <a:close/>
                    <a:moveTo>
                      <a:pt x="1843994" y="253953"/>
                    </a:moveTo>
                    <a:cubicBezTo>
                      <a:pt x="1857000" y="265186"/>
                      <a:pt x="1872963" y="271689"/>
                      <a:pt x="1889517" y="271689"/>
                    </a:cubicBezTo>
                    <a:cubicBezTo>
                      <a:pt x="1918486" y="301250"/>
                      <a:pt x="1934449" y="342043"/>
                      <a:pt x="1932084" y="383427"/>
                    </a:cubicBezTo>
                    <a:cubicBezTo>
                      <a:pt x="1932084" y="383427"/>
                      <a:pt x="1932084" y="383427"/>
                      <a:pt x="1932084" y="383427"/>
                    </a:cubicBezTo>
                    <a:cubicBezTo>
                      <a:pt x="1924398" y="425403"/>
                      <a:pt x="1910800" y="466788"/>
                      <a:pt x="1897202" y="506398"/>
                    </a:cubicBezTo>
                    <a:cubicBezTo>
                      <a:pt x="1896020" y="507581"/>
                      <a:pt x="1894838" y="508763"/>
                      <a:pt x="1893655" y="509946"/>
                    </a:cubicBezTo>
                    <a:cubicBezTo>
                      <a:pt x="1884196" y="522952"/>
                      <a:pt x="1872963" y="534185"/>
                      <a:pt x="1860548" y="544236"/>
                    </a:cubicBezTo>
                    <a:cubicBezTo>
                      <a:pt x="1847541" y="554286"/>
                      <a:pt x="1833352" y="560789"/>
                      <a:pt x="1819163" y="569066"/>
                    </a:cubicBezTo>
                    <a:cubicBezTo>
                      <a:pt x="1805565" y="576161"/>
                      <a:pt x="1796106" y="586802"/>
                      <a:pt x="1792559" y="602174"/>
                    </a:cubicBezTo>
                    <a:cubicBezTo>
                      <a:pt x="1791376" y="607495"/>
                      <a:pt x="1790785" y="613998"/>
                      <a:pt x="1790785" y="619910"/>
                    </a:cubicBezTo>
                    <a:cubicBezTo>
                      <a:pt x="1735212" y="607495"/>
                      <a:pt x="1684959" y="572022"/>
                      <a:pt x="1654807" y="524135"/>
                    </a:cubicBezTo>
                    <a:cubicBezTo>
                      <a:pt x="1686142" y="486297"/>
                      <a:pt x="1715111" y="438410"/>
                      <a:pt x="1692645" y="389339"/>
                    </a:cubicBezTo>
                    <a:cubicBezTo>
                      <a:pt x="1683186" y="368647"/>
                      <a:pt x="1664858" y="352685"/>
                      <a:pt x="1642392" y="349137"/>
                    </a:cubicBezTo>
                    <a:cubicBezTo>
                      <a:pt x="1629386" y="347364"/>
                      <a:pt x="1615788" y="349137"/>
                      <a:pt x="1604555" y="354458"/>
                    </a:cubicBezTo>
                    <a:cubicBezTo>
                      <a:pt x="1594505" y="302432"/>
                      <a:pt x="1566126" y="255727"/>
                      <a:pt x="1522968" y="223801"/>
                    </a:cubicBezTo>
                    <a:cubicBezTo>
                      <a:pt x="1499320" y="206656"/>
                      <a:pt x="1472125" y="194241"/>
                      <a:pt x="1443747" y="188329"/>
                    </a:cubicBezTo>
                    <a:cubicBezTo>
                      <a:pt x="1420690" y="183599"/>
                      <a:pt x="1377532" y="180052"/>
                      <a:pt x="1373393" y="149309"/>
                    </a:cubicBezTo>
                    <a:cubicBezTo>
                      <a:pt x="1369846" y="121523"/>
                      <a:pt x="1399406" y="99648"/>
                      <a:pt x="1418916" y="85459"/>
                    </a:cubicBezTo>
                    <a:cubicBezTo>
                      <a:pt x="1443155" y="68314"/>
                      <a:pt x="1469169" y="54716"/>
                      <a:pt x="1496955" y="44666"/>
                    </a:cubicBezTo>
                    <a:cubicBezTo>
                      <a:pt x="1551938" y="25156"/>
                      <a:pt x="1612241" y="20426"/>
                      <a:pt x="1668997" y="36389"/>
                    </a:cubicBezTo>
                    <a:cubicBezTo>
                      <a:pt x="1724570" y="52351"/>
                      <a:pt x="1774231" y="84868"/>
                      <a:pt x="1815025" y="126252"/>
                    </a:cubicBezTo>
                    <a:cubicBezTo>
                      <a:pt x="1813251" y="128026"/>
                      <a:pt x="1811477" y="129800"/>
                      <a:pt x="1810886" y="132756"/>
                    </a:cubicBezTo>
                    <a:cubicBezTo>
                      <a:pt x="1806748" y="155813"/>
                      <a:pt x="1807339" y="179461"/>
                      <a:pt x="1813842" y="201927"/>
                    </a:cubicBezTo>
                    <a:cubicBezTo>
                      <a:pt x="1819754" y="220845"/>
                      <a:pt x="1829213" y="240355"/>
                      <a:pt x="1843994" y="2539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49A7E75-1F3B-40B4-8B3D-8ABB99E5D000}"/>
                  </a:ext>
                </a:extLst>
              </p:cNvPr>
              <p:cNvSpPr/>
              <p:nvPr/>
            </p:nvSpPr>
            <p:spPr>
              <a:xfrm>
                <a:off x="12039650" y="4135639"/>
                <a:ext cx="75946" cy="595160"/>
              </a:xfrm>
              <a:custGeom>
                <a:avLst/>
                <a:gdLst>
                  <a:gd name="connsiteX0" fmla="*/ 27023 w 75946"/>
                  <a:gd name="connsiteY0" fmla="*/ 138786 h 595160"/>
                  <a:gd name="connsiteX1" fmla="*/ 29388 w 75946"/>
                  <a:gd name="connsiteY1" fmla="*/ 12859 h 595160"/>
                  <a:gd name="connsiteX2" fmla="*/ 2784 w 75946"/>
                  <a:gd name="connsiteY2" fmla="*/ 12859 h 595160"/>
                  <a:gd name="connsiteX3" fmla="*/ 27023 w 75946"/>
                  <a:gd name="connsiteY3" fmla="*/ 461585 h 595160"/>
                  <a:gd name="connsiteX4" fmla="*/ 50080 w 75946"/>
                  <a:gd name="connsiteY4" fmla="*/ 585738 h 595160"/>
                  <a:gd name="connsiteX5" fmla="*/ 75502 w 75946"/>
                  <a:gd name="connsiteY5" fmla="*/ 578644 h 595160"/>
                  <a:gd name="connsiteX6" fmla="*/ 27023 w 75946"/>
                  <a:gd name="connsiteY6" fmla="*/ 138786 h 59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946" h="595160">
                    <a:moveTo>
                      <a:pt x="27023" y="138786"/>
                    </a:moveTo>
                    <a:cubicBezTo>
                      <a:pt x="26432" y="96810"/>
                      <a:pt x="27614" y="54834"/>
                      <a:pt x="29388" y="12859"/>
                    </a:cubicBezTo>
                    <a:cubicBezTo>
                      <a:pt x="29979" y="-4286"/>
                      <a:pt x="3375" y="-4286"/>
                      <a:pt x="2784" y="12859"/>
                    </a:cubicBezTo>
                    <a:cubicBezTo>
                      <a:pt x="-4902" y="163025"/>
                      <a:pt x="3375" y="313192"/>
                      <a:pt x="27023" y="461585"/>
                    </a:cubicBezTo>
                    <a:cubicBezTo>
                      <a:pt x="33526" y="502969"/>
                      <a:pt x="41212" y="544354"/>
                      <a:pt x="50080" y="585738"/>
                    </a:cubicBezTo>
                    <a:cubicBezTo>
                      <a:pt x="53627" y="602292"/>
                      <a:pt x="79641" y="595198"/>
                      <a:pt x="75502" y="578644"/>
                    </a:cubicBezTo>
                    <a:cubicBezTo>
                      <a:pt x="44759" y="434389"/>
                      <a:pt x="28205" y="286588"/>
                      <a:pt x="27023" y="13878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0657D9A-ACE7-45E9-A132-FF4C416BEF43}"/>
                  </a:ext>
                </a:extLst>
              </p:cNvPr>
              <p:cNvSpPr/>
              <p:nvPr/>
            </p:nvSpPr>
            <p:spPr>
              <a:xfrm>
                <a:off x="10537339" y="3723420"/>
                <a:ext cx="34797" cy="266634"/>
              </a:xfrm>
              <a:custGeom>
                <a:avLst/>
                <a:gdLst>
                  <a:gd name="connsiteX0" fmla="*/ 19391 w 34797"/>
                  <a:gd name="connsiteY0" fmla="*/ 266634 h 266634"/>
                  <a:gd name="connsiteX1" fmla="*/ 32989 w 34797"/>
                  <a:gd name="connsiteY1" fmla="*/ 253037 h 266634"/>
                  <a:gd name="connsiteX2" fmla="*/ 34763 w 34797"/>
                  <a:gd name="connsiteY2" fmla="*/ 13598 h 266634"/>
                  <a:gd name="connsiteX3" fmla="*/ 21165 w 34797"/>
                  <a:gd name="connsiteY3" fmla="*/ 0 h 266634"/>
                  <a:gd name="connsiteX4" fmla="*/ 7567 w 34797"/>
                  <a:gd name="connsiteY4" fmla="*/ 13598 h 266634"/>
                  <a:gd name="connsiteX5" fmla="*/ 5794 w 34797"/>
                  <a:gd name="connsiteY5" fmla="*/ 253037 h 266634"/>
                  <a:gd name="connsiteX6" fmla="*/ 19391 w 34797"/>
                  <a:gd name="connsiteY6" fmla="*/ 266634 h 26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797" h="266634">
                    <a:moveTo>
                      <a:pt x="19391" y="266634"/>
                    </a:moveTo>
                    <a:cubicBezTo>
                      <a:pt x="25895" y="266634"/>
                      <a:pt x="33581" y="260722"/>
                      <a:pt x="32989" y="253037"/>
                    </a:cubicBezTo>
                    <a:cubicBezTo>
                      <a:pt x="24712" y="173224"/>
                      <a:pt x="25303" y="93411"/>
                      <a:pt x="34763" y="13598"/>
                    </a:cubicBezTo>
                    <a:cubicBezTo>
                      <a:pt x="35354" y="6503"/>
                      <a:pt x="28260" y="0"/>
                      <a:pt x="21165" y="0"/>
                    </a:cubicBezTo>
                    <a:cubicBezTo>
                      <a:pt x="13479" y="0"/>
                      <a:pt x="8750" y="5912"/>
                      <a:pt x="7567" y="13598"/>
                    </a:cubicBezTo>
                    <a:cubicBezTo>
                      <a:pt x="-1892" y="92819"/>
                      <a:pt x="-2483" y="173224"/>
                      <a:pt x="5794" y="253037"/>
                    </a:cubicBezTo>
                    <a:cubicBezTo>
                      <a:pt x="6976" y="260131"/>
                      <a:pt x="11706" y="266634"/>
                      <a:pt x="19391" y="2666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4B7B99D-343A-4244-8B3D-23F23094E33C}"/>
                  </a:ext>
                </a:extLst>
              </p:cNvPr>
              <p:cNvSpPr/>
              <p:nvPr/>
            </p:nvSpPr>
            <p:spPr>
              <a:xfrm>
                <a:off x="10604658" y="3660623"/>
                <a:ext cx="62764" cy="291594"/>
              </a:xfrm>
              <a:custGeom>
                <a:avLst/>
                <a:gdLst>
                  <a:gd name="connsiteX0" fmla="*/ 14741 w 62764"/>
                  <a:gd name="connsiteY0" fmla="*/ 291595 h 291594"/>
                  <a:gd name="connsiteX1" fmla="*/ 28338 w 62764"/>
                  <a:gd name="connsiteY1" fmla="*/ 277997 h 291594"/>
                  <a:gd name="connsiteX2" fmla="*/ 62037 w 62764"/>
                  <a:gd name="connsiteY2" fmla="*/ 16092 h 291594"/>
                  <a:gd name="connsiteX3" fmla="*/ 36615 w 62764"/>
                  <a:gd name="connsiteY3" fmla="*/ 8998 h 291594"/>
                  <a:gd name="connsiteX4" fmla="*/ 1734 w 62764"/>
                  <a:gd name="connsiteY4" fmla="*/ 277997 h 291594"/>
                  <a:gd name="connsiteX5" fmla="*/ 14741 w 62764"/>
                  <a:gd name="connsiteY5" fmla="*/ 291595 h 29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" h="291594">
                    <a:moveTo>
                      <a:pt x="14741" y="291595"/>
                    </a:moveTo>
                    <a:cubicBezTo>
                      <a:pt x="21244" y="291595"/>
                      <a:pt x="28338" y="285683"/>
                      <a:pt x="28338" y="277997"/>
                    </a:cubicBezTo>
                    <a:cubicBezTo>
                      <a:pt x="21244" y="189316"/>
                      <a:pt x="33068" y="100044"/>
                      <a:pt x="62037" y="16092"/>
                    </a:cubicBezTo>
                    <a:cubicBezTo>
                      <a:pt x="67358" y="130"/>
                      <a:pt x="41936" y="-6965"/>
                      <a:pt x="36615" y="8998"/>
                    </a:cubicBezTo>
                    <a:cubicBezTo>
                      <a:pt x="7055" y="95314"/>
                      <a:pt x="-4769" y="186951"/>
                      <a:pt x="1734" y="277997"/>
                    </a:cubicBezTo>
                    <a:cubicBezTo>
                      <a:pt x="2325" y="285091"/>
                      <a:pt x="7055" y="291595"/>
                      <a:pt x="14741" y="29159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2726ECA-B561-43DE-9356-E6B7EC690AB7}"/>
                  </a:ext>
                </a:extLst>
              </p:cNvPr>
              <p:cNvSpPr/>
              <p:nvPr/>
            </p:nvSpPr>
            <p:spPr>
              <a:xfrm>
                <a:off x="10661892" y="3705866"/>
                <a:ext cx="55898" cy="217201"/>
              </a:xfrm>
              <a:custGeom>
                <a:avLst/>
                <a:gdLst>
                  <a:gd name="connsiteX0" fmla="*/ 9533 w 55898"/>
                  <a:gd name="connsiteY0" fmla="*/ 216791 h 217201"/>
                  <a:gd name="connsiteX1" fmla="*/ 26087 w 55898"/>
                  <a:gd name="connsiteY1" fmla="*/ 207332 h 217201"/>
                  <a:gd name="connsiteX2" fmla="*/ 55647 w 55898"/>
                  <a:gd name="connsiteY2" fmla="*/ 16963 h 217201"/>
                  <a:gd name="connsiteX3" fmla="*/ 46188 w 55898"/>
                  <a:gd name="connsiteY3" fmla="*/ 410 h 217201"/>
                  <a:gd name="connsiteX4" fmla="*/ 29634 w 55898"/>
                  <a:gd name="connsiteY4" fmla="*/ 9869 h 217201"/>
                  <a:gd name="connsiteX5" fmla="*/ 74 w 55898"/>
                  <a:gd name="connsiteY5" fmla="*/ 200238 h 217201"/>
                  <a:gd name="connsiteX6" fmla="*/ 9533 w 55898"/>
                  <a:gd name="connsiteY6" fmla="*/ 216791 h 2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898" h="217201">
                    <a:moveTo>
                      <a:pt x="9533" y="216791"/>
                    </a:moveTo>
                    <a:cubicBezTo>
                      <a:pt x="16036" y="218565"/>
                      <a:pt x="24904" y="214427"/>
                      <a:pt x="26087" y="207332"/>
                    </a:cubicBezTo>
                    <a:cubicBezTo>
                      <a:pt x="36137" y="144073"/>
                      <a:pt x="45596" y="80223"/>
                      <a:pt x="55647" y="16963"/>
                    </a:cubicBezTo>
                    <a:cubicBezTo>
                      <a:pt x="56829" y="9869"/>
                      <a:pt x="53873" y="2775"/>
                      <a:pt x="46188" y="410"/>
                    </a:cubicBezTo>
                    <a:cubicBezTo>
                      <a:pt x="39684" y="-1364"/>
                      <a:pt x="30816" y="2775"/>
                      <a:pt x="29634" y="9869"/>
                    </a:cubicBezTo>
                    <a:cubicBezTo>
                      <a:pt x="19583" y="73128"/>
                      <a:pt x="10124" y="136978"/>
                      <a:pt x="74" y="200238"/>
                    </a:cubicBezTo>
                    <a:cubicBezTo>
                      <a:pt x="-518" y="207332"/>
                      <a:pt x="2438" y="215018"/>
                      <a:pt x="9533" y="21679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C5D0481-BCC6-4F9C-94EE-73365CF998D9}"/>
                  </a:ext>
                </a:extLst>
              </p:cNvPr>
              <p:cNvSpPr/>
              <p:nvPr/>
            </p:nvSpPr>
            <p:spPr>
              <a:xfrm>
                <a:off x="10665479" y="3960128"/>
                <a:ext cx="72907" cy="204742"/>
              </a:xfrm>
              <a:custGeom>
                <a:avLst/>
                <a:gdLst>
                  <a:gd name="connsiteX0" fmla="*/ 47921 w 72907"/>
                  <a:gd name="connsiteY0" fmla="*/ 6278 h 204742"/>
                  <a:gd name="connsiteX1" fmla="*/ 2989 w 72907"/>
                  <a:gd name="connsiteY1" fmla="*/ 194873 h 204742"/>
                  <a:gd name="connsiteX2" fmla="*/ 19543 w 72907"/>
                  <a:gd name="connsiteY2" fmla="*/ 204332 h 204742"/>
                  <a:gd name="connsiteX3" fmla="*/ 29003 w 72907"/>
                  <a:gd name="connsiteY3" fmla="*/ 187779 h 204742"/>
                  <a:gd name="connsiteX4" fmla="*/ 70978 w 72907"/>
                  <a:gd name="connsiteY4" fmla="*/ 19876 h 204742"/>
                  <a:gd name="connsiteX5" fmla="*/ 66249 w 72907"/>
                  <a:gd name="connsiteY5" fmla="*/ 1548 h 204742"/>
                  <a:gd name="connsiteX6" fmla="*/ 47921 w 72907"/>
                  <a:gd name="connsiteY6" fmla="*/ 6278 h 20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07" h="204742">
                    <a:moveTo>
                      <a:pt x="47921" y="6278"/>
                    </a:moveTo>
                    <a:cubicBezTo>
                      <a:pt x="8310" y="60078"/>
                      <a:pt x="-7061" y="128658"/>
                      <a:pt x="2989" y="194873"/>
                    </a:cubicBezTo>
                    <a:cubicBezTo>
                      <a:pt x="4172" y="201968"/>
                      <a:pt x="13040" y="206106"/>
                      <a:pt x="19543" y="204332"/>
                    </a:cubicBezTo>
                    <a:cubicBezTo>
                      <a:pt x="27229" y="201968"/>
                      <a:pt x="30185" y="194873"/>
                      <a:pt x="29003" y="187779"/>
                    </a:cubicBezTo>
                    <a:cubicBezTo>
                      <a:pt x="20134" y="128658"/>
                      <a:pt x="36097" y="67764"/>
                      <a:pt x="70978" y="19876"/>
                    </a:cubicBezTo>
                    <a:cubicBezTo>
                      <a:pt x="75117" y="13964"/>
                      <a:pt x="72161" y="5096"/>
                      <a:pt x="66249" y="1548"/>
                    </a:cubicBezTo>
                    <a:cubicBezTo>
                      <a:pt x="59154" y="-1999"/>
                      <a:pt x="52059" y="957"/>
                      <a:pt x="47921" y="6278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B719D0CA-16ED-4FDB-BA1D-89A5C94D0CFC}"/>
                  </a:ext>
                </a:extLst>
              </p:cNvPr>
              <p:cNvSpPr/>
              <p:nvPr/>
            </p:nvSpPr>
            <p:spPr>
              <a:xfrm>
                <a:off x="10227993" y="5857715"/>
                <a:ext cx="44359" cy="267150"/>
              </a:xfrm>
              <a:custGeom>
                <a:avLst/>
                <a:gdLst>
                  <a:gd name="connsiteX0" fmla="*/ 40820 w 44359"/>
                  <a:gd name="connsiteY0" fmla="*/ 16516 h 267150"/>
                  <a:gd name="connsiteX1" fmla="*/ 15398 w 44359"/>
                  <a:gd name="connsiteY1" fmla="*/ 9422 h 267150"/>
                  <a:gd name="connsiteX2" fmla="*/ 18354 w 44359"/>
                  <a:gd name="connsiteY2" fmla="*/ 257729 h 267150"/>
                  <a:gd name="connsiteX3" fmla="*/ 43776 w 44359"/>
                  <a:gd name="connsiteY3" fmla="*/ 250634 h 267150"/>
                  <a:gd name="connsiteX4" fmla="*/ 40820 w 44359"/>
                  <a:gd name="connsiteY4" fmla="*/ 16516 h 26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59" h="267150">
                    <a:moveTo>
                      <a:pt x="40820" y="16516"/>
                    </a:moveTo>
                    <a:cubicBezTo>
                      <a:pt x="44958" y="-37"/>
                      <a:pt x="19536" y="-7132"/>
                      <a:pt x="15398" y="9422"/>
                    </a:cubicBezTo>
                    <a:cubicBezTo>
                      <a:pt x="-5886" y="91009"/>
                      <a:pt x="-5295" y="177325"/>
                      <a:pt x="18354" y="257729"/>
                    </a:cubicBezTo>
                    <a:cubicBezTo>
                      <a:pt x="23084" y="274283"/>
                      <a:pt x="48505" y="267188"/>
                      <a:pt x="43776" y="250634"/>
                    </a:cubicBezTo>
                    <a:cubicBezTo>
                      <a:pt x="21901" y="174960"/>
                      <a:pt x="20719" y="93373"/>
                      <a:pt x="40820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0D31AB8-B662-4E8B-9E4D-41CBF8A6D1F8}"/>
                  </a:ext>
                </a:extLst>
              </p:cNvPr>
              <p:cNvSpPr/>
              <p:nvPr/>
            </p:nvSpPr>
            <p:spPr>
              <a:xfrm>
                <a:off x="10340415" y="5885501"/>
                <a:ext cx="40128" cy="228722"/>
              </a:xfrm>
              <a:custGeom>
                <a:avLst/>
                <a:gdLst>
                  <a:gd name="connsiteX0" fmla="*/ 38363 w 40128"/>
                  <a:gd name="connsiteY0" fmla="*/ 16516 h 228722"/>
                  <a:gd name="connsiteX1" fmla="*/ 12941 w 40128"/>
                  <a:gd name="connsiteY1" fmla="*/ 9422 h 228722"/>
                  <a:gd name="connsiteX2" fmla="*/ 14123 w 40128"/>
                  <a:gd name="connsiteY2" fmla="*/ 219300 h 228722"/>
                  <a:gd name="connsiteX3" fmla="*/ 39545 w 40128"/>
                  <a:gd name="connsiteY3" fmla="*/ 212206 h 228722"/>
                  <a:gd name="connsiteX4" fmla="*/ 38363 w 40128"/>
                  <a:gd name="connsiteY4" fmla="*/ 16516 h 22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28" h="228722">
                    <a:moveTo>
                      <a:pt x="38363" y="16516"/>
                    </a:moveTo>
                    <a:cubicBezTo>
                      <a:pt x="42501" y="-37"/>
                      <a:pt x="17079" y="-7132"/>
                      <a:pt x="12941" y="9422"/>
                    </a:cubicBezTo>
                    <a:cubicBezTo>
                      <a:pt x="-4795" y="78002"/>
                      <a:pt x="-4204" y="150720"/>
                      <a:pt x="14123" y="219300"/>
                    </a:cubicBezTo>
                    <a:cubicBezTo>
                      <a:pt x="18853" y="235854"/>
                      <a:pt x="44275" y="228760"/>
                      <a:pt x="39545" y="212206"/>
                    </a:cubicBezTo>
                    <a:cubicBezTo>
                      <a:pt x="22400" y="148355"/>
                      <a:pt x="21809" y="80958"/>
                      <a:pt x="38363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5E4A2BE-134E-46F2-8395-0D563E87E612}"/>
                  </a:ext>
                </a:extLst>
              </p:cNvPr>
              <p:cNvSpPr/>
              <p:nvPr/>
            </p:nvSpPr>
            <p:spPr>
              <a:xfrm>
                <a:off x="10427919" y="5920527"/>
                <a:ext cx="32105" cy="163401"/>
              </a:xfrm>
              <a:custGeom>
                <a:avLst/>
                <a:gdLst>
                  <a:gd name="connsiteX0" fmla="*/ 31262 w 32105"/>
                  <a:gd name="connsiteY0" fmla="*/ 16963 h 163401"/>
                  <a:gd name="connsiteX1" fmla="*/ 21803 w 32105"/>
                  <a:gd name="connsiteY1" fmla="*/ 410 h 163401"/>
                  <a:gd name="connsiteX2" fmla="*/ 5249 w 32105"/>
                  <a:gd name="connsiteY2" fmla="*/ 9869 h 163401"/>
                  <a:gd name="connsiteX3" fmla="*/ 5840 w 32105"/>
                  <a:gd name="connsiteY3" fmla="*/ 153532 h 163401"/>
                  <a:gd name="connsiteX4" fmla="*/ 22394 w 32105"/>
                  <a:gd name="connsiteY4" fmla="*/ 162992 h 163401"/>
                  <a:gd name="connsiteX5" fmla="*/ 31854 w 32105"/>
                  <a:gd name="connsiteY5" fmla="*/ 146438 h 163401"/>
                  <a:gd name="connsiteX6" fmla="*/ 31262 w 32105"/>
                  <a:gd name="connsiteY6" fmla="*/ 16963 h 16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5" h="163401">
                    <a:moveTo>
                      <a:pt x="31262" y="16963"/>
                    </a:moveTo>
                    <a:cubicBezTo>
                      <a:pt x="32445" y="9869"/>
                      <a:pt x="29489" y="2775"/>
                      <a:pt x="21803" y="410"/>
                    </a:cubicBezTo>
                    <a:cubicBezTo>
                      <a:pt x="15300" y="-1364"/>
                      <a:pt x="6432" y="2775"/>
                      <a:pt x="5249" y="9869"/>
                    </a:cubicBezTo>
                    <a:cubicBezTo>
                      <a:pt x="-1845" y="57757"/>
                      <a:pt x="-1845" y="105644"/>
                      <a:pt x="5840" y="153532"/>
                    </a:cubicBezTo>
                    <a:cubicBezTo>
                      <a:pt x="7023" y="160627"/>
                      <a:pt x="15891" y="164765"/>
                      <a:pt x="22394" y="162992"/>
                    </a:cubicBezTo>
                    <a:cubicBezTo>
                      <a:pt x="30080" y="160627"/>
                      <a:pt x="33036" y="153532"/>
                      <a:pt x="31854" y="146438"/>
                    </a:cubicBezTo>
                    <a:cubicBezTo>
                      <a:pt x="25350" y="103871"/>
                      <a:pt x="24759" y="60121"/>
                      <a:pt x="31262" y="1696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823DA76-CB44-4303-A622-47B06B259DA3}"/>
                  </a:ext>
                </a:extLst>
              </p:cNvPr>
              <p:cNvSpPr/>
              <p:nvPr/>
            </p:nvSpPr>
            <p:spPr>
              <a:xfrm>
                <a:off x="10683268" y="5968448"/>
                <a:ext cx="41542" cy="123938"/>
              </a:xfrm>
              <a:custGeom>
                <a:avLst/>
                <a:gdLst>
                  <a:gd name="connsiteX0" fmla="*/ 10032 w 41542"/>
                  <a:gd name="connsiteY0" fmla="*/ 376 h 123938"/>
                  <a:gd name="connsiteX1" fmla="*/ 572 w 41542"/>
                  <a:gd name="connsiteY1" fmla="*/ 16930 h 123938"/>
                  <a:gd name="connsiteX2" fmla="*/ 14170 w 41542"/>
                  <a:gd name="connsiteY2" fmla="*/ 110340 h 123938"/>
                  <a:gd name="connsiteX3" fmla="*/ 27768 w 41542"/>
                  <a:gd name="connsiteY3" fmla="*/ 123938 h 123938"/>
                  <a:gd name="connsiteX4" fmla="*/ 41365 w 41542"/>
                  <a:gd name="connsiteY4" fmla="*/ 110340 h 123938"/>
                  <a:gd name="connsiteX5" fmla="*/ 26585 w 41542"/>
                  <a:gd name="connsiteY5" fmla="*/ 9835 h 123938"/>
                  <a:gd name="connsiteX6" fmla="*/ 10032 w 41542"/>
                  <a:gd name="connsiteY6" fmla="*/ 376 h 12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42" h="123938">
                    <a:moveTo>
                      <a:pt x="10032" y="376"/>
                    </a:moveTo>
                    <a:cubicBezTo>
                      <a:pt x="3528" y="2150"/>
                      <a:pt x="-1793" y="9835"/>
                      <a:pt x="572" y="16930"/>
                    </a:cubicBezTo>
                    <a:cubicBezTo>
                      <a:pt x="11214" y="47081"/>
                      <a:pt x="15944" y="78415"/>
                      <a:pt x="14170" y="110340"/>
                    </a:cubicBezTo>
                    <a:cubicBezTo>
                      <a:pt x="13579" y="117435"/>
                      <a:pt x="20673" y="123938"/>
                      <a:pt x="27768" y="123938"/>
                    </a:cubicBezTo>
                    <a:cubicBezTo>
                      <a:pt x="35453" y="123938"/>
                      <a:pt x="40774" y="118026"/>
                      <a:pt x="41365" y="110340"/>
                    </a:cubicBezTo>
                    <a:cubicBezTo>
                      <a:pt x="42548" y="76642"/>
                      <a:pt x="37818" y="42352"/>
                      <a:pt x="26585" y="9835"/>
                    </a:cubicBezTo>
                    <a:cubicBezTo>
                      <a:pt x="24220" y="3332"/>
                      <a:pt x="17126" y="-1398"/>
                      <a:pt x="10032" y="37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7C47DD47-9355-4B06-B833-F3DA701EC4B5}"/>
                  </a:ext>
                </a:extLst>
              </p:cNvPr>
              <p:cNvSpPr/>
              <p:nvPr/>
            </p:nvSpPr>
            <p:spPr>
              <a:xfrm>
                <a:off x="10756929" y="5944121"/>
                <a:ext cx="56474" cy="139249"/>
              </a:xfrm>
              <a:custGeom>
                <a:avLst/>
                <a:gdLst>
                  <a:gd name="connsiteX0" fmla="*/ 1995 w 56474"/>
                  <a:gd name="connsiteY0" fmla="*/ 19974 h 139249"/>
                  <a:gd name="connsiteX1" fmla="*/ 29781 w 56474"/>
                  <a:gd name="connsiteY1" fmla="*/ 126391 h 139249"/>
                  <a:gd name="connsiteX2" fmla="*/ 56386 w 56474"/>
                  <a:gd name="connsiteY2" fmla="*/ 126391 h 139249"/>
                  <a:gd name="connsiteX3" fmla="*/ 25052 w 56474"/>
                  <a:gd name="connsiteY3" fmla="*/ 6376 h 139249"/>
                  <a:gd name="connsiteX4" fmla="*/ 1995 w 56474"/>
                  <a:gd name="connsiteY4" fmla="*/ 19974 h 1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74" h="139249">
                    <a:moveTo>
                      <a:pt x="1995" y="19974"/>
                    </a:moveTo>
                    <a:cubicBezTo>
                      <a:pt x="21504" y="51899"/>
                      <a:pt x="30964" y="89145"/>
                      <a:pt x="29781" y="126391"/>
                    </a:cubicBezTo>
                    <a:cubicBezTo>
                      <a:pt x="29190" y="143536"/>
                      <a:pt x="55795" y="143536"/>
                      <a:pt x="56386" y="126391"/>
                    </a:cubicBezTo>
                    <a:cubicBezTo>
                      <a:pt x="57568" y="84415"/>
                      <a:pt x="46927" y="42439"/>
                      <a:pt x="25052" y="6376"/>
                    </a:cubicBezTo>
                    <a:cubicBezTo>
                      <a:pt x="16184" y="-8404"/>
                      <a:pt x="-6874" y="5193"/>
                      <a:pt x="1995" y="1997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D458C9B-9F21-44C2-B8D0-32CF2DFA3D91}"/>
                  </a:ext>
                </a:extLst>
              </p:cNvPr>
              <p:cNvSpPr/>
              <p:nvPr/>
            </p:nvSpPr>
            <p:spPr>
              <a:xfrm>
                <a:off x="7034197" y="5974438"/>
                <a:ext cx="52321" cy="218305"/>
              </a:xfrm>
              <a:custGeom>
                <a:avLst/>
                <a:gdLst>
                  <a:gd name="connsiteX0" fmla="*/ 714 w 52321"/>
                  <a:gd name="connsiteY0" fmla="*/ 16260 h 218305"/>
                  <a:gd name="connsiteX1" fmla="*/ 24953 w 52321"/>
                  <a:gd name="connsiteY1" fmla="*/ 205447 h 218305"/>
                  <a:gd name="connsiteX2" fmla="*/ 51558 w 52321"/>
                  <a:gd name="connsiteY2" fmla="*/ 205447 h 218305"/>
                  <a:gd name="connsiteX3" fmla="*/ 26136 w 52321"/>
                  <a:gd name="connsiteY3" fmla="*/ 9166 h 218305"/>
                  <a:gd name="connsiteX4" fmla="*/ 714 w 52321"/>
                  <a:gd name="connsiteY4" fmla="*/ 16260 h 2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21" h="218305">
                    <a:moveTo>
                      <a:pt x="714" y="16260"/>
                    </a:moveTo>
                    <a:cubicBezTo>
                      <a:pt x="20224" y="77155"/>
                      <a:pt x="28501" y="141005"/>
                      <a:pt x="24953" y="205447"/>
                    </a:cubicBezTo>
                    <a:cubicBezTo>
                      <a:pt x="23771" y="222592"/>
                      <a:pt x="50375" y="222592"/>
                      <a:pt x="51558" y="205447"/>
                    </a:cubicBezTo>
                    <a:cubicBezTo>
                      <a:pt x="55105" y="139231"/>
                      <a:pt x="46237" y="72425"/>
                      <a:pt x="26136" y="9166"/>
                    </a:cubicBezTo>
                    <a:cubicBezTo>
                      <a:pt x="21406" y="-6796"/>
                      <a:pt x="-4607" y="-293"/>
                      <a:pt x="714" y="1626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F0EC89C-FDBC-4A90-839F-248C29CF60A8}"/>
                  </a:ext>
                </a:extLst>
              </p:cNvPr>
              <p:cNvSpPr/>
              <p:nvPr/>
            </p:nvSpPr>
            <p:spPr>
              <a:xfrm>
                <a:off x="7145331" y="5970426"/>
                <a:ext cx="53670" cy="217735"/>
              </a:xfrm>
              <a:custGeom>
                <a:avLst/>
                <a:gdLst>
                  <a:gd name="connsiteX0" fmla="*/ 727 w 53670"/>
                  <a:gd name="connsiteY0" fmla="*/ 16134 h 217735"/>
                  <a:gd name="connsiteX1" fmla="*/ 24966 w 53670"/>
                  <a:gd name="connsiteY1" fmla="*/ 204138 h 217735"/>
                  <a:gd name="connsiteX2" fmla="*/ 38564 w 53670"/>
                  <a:gd name="connsiteY2" fmla="*/ 217736 h 217735"/>
                  <a:gd name="connsiteX3" fmla="*/ 52162 w 53670"/>
                  <a:gd name="connsiteY3" fmla="*/ 204138 h 217735"/>
                  <a:gd name="connsiteX4" fmla="*/ 27331 w 53670"/>
                  <a:gd name="connsiteY4" fmla="*/ 9631 h 217735"/>
                  <a:gd name="connsiteX5" fmla="*/ 727 w 53670"/>
                  <a:gd name="connsiteY5" fmla="*/ 16134 h 21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70" h="217735">
                    <a:moveTo>
                      <a:pt x="727" y="16134"/>
                    </a:moveTo>
                    <a:cubicBezTo>
                      <a:pt x="22010" y="76437"/>
                      <a:pt x="30287" y="140288"/>
                      <a:pt x="24966" y="204138"/>
                    </a:cubicBezTo>
                    <a:cubicBezTo>
                      <a:pt x="24375" y="211232"/>
                      <a:pt x="31470" y="217736"/>
                      <a:pt x="38564" y="217736"/>
                    </a:cubicBezTo>
                    <a:cubicBezTo>
                      <a:pt x="46250" y="217736"/>
                      <a:pt x="51571" y="211824"/>
                      <a:pt x="52162" y="204138"/>
                    </a:cubicBezTo>
                    <a:cubicBezTo>
                      <a:pt x="57483" y="138514"/>
                      <a:pt x="48615" y="71708"/>
                      <a:pt x="27331" y="9631"/>
                    </a:cubicBezTo>
                    <a:cubicBezTo>
                      <a:pt x="20828" y="-6923"/>
                      <a:pt x="-4594" y="-420"/>
                      <a:pt x="727" y="161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3A611D1-5187-4A3A-80E4-00B9D8918405}"/>
                  </a:ext>
                </a:extLst>
              </p:cNvPr>
              <p:cNvSpPr/>
              <p:nvPr/>
            </p:nvSpPr>
            <p:spPr>
              <a:xfrm>
                <a:off x="7251312" y="5979056"/>
                <a:ext cx="45240" cy="169904"/>
              </a:xfrm>
              <a:custGeom>
                <a:avLst/>
                <a:gdLst>
                  <a:gd name="connsiteX0" fmla="*/ 10031 w 45240"/>
                  <a:gd name="connsiteY0" fmla="*/ 410 h 169904"/>
                  <a:gd name="connsiteX1" fmla="*/ 572 w 45240"/>
                  <a:gd name="connsiteY1" fmla="*/ 16963 h 169904"/>
                  <a:gd name="connsiteX2" fmla="*/ 14761 w 45240"/>
                  <a:gd name="connsiteY2" fmla="*/ 152941 h 169904"/>
                  <a:gd name="connsiteX3" fmla="*/ 24220 w 45240"/>
                  <a:gd name="connsiteY3" fmla="*/ 169495 h 169904"/>
                  <a:gd name="connsiteX4" fmla="*/ 40774 w 45240"/>
                  <a:gd name="connsiteY4" fmla="*/ 160036 h 169904"/>
                  <a:gd name="connsiteX5" fmla="*/ 26585 w 45240"/>
                  <a:gd name="connsiteY5" fmla="*/ 9869 h 169904"/>
                  <a:gd name="connsiteX6" fmla="*/ 10031 w 45240"/>
                  <a:gd name="connsiteY6" fmla="*/ 410 h 16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40" h="169904">
                    <a:moveTo>
                      <a:pt x="10031" y="410"/>
                    </a:moveTo>
                    <a:cubicBezTo>
                      <a:pt x="3528" y="2183"/>
                      <a:pt x="-1793" y="9869"/>
                      <a:pt x="572" y="16963"/>
                    </a:cubicBezTo>
                    <a:cubicBezTo>
                      <a:pt x="17126" y="60122"/>
                      <a:pt x="22447" y="106827"/>
                      <a:pt x="14761" y="152941"/>
                    </a:cubicBezTo>
                    <a:cubicBezTo>
                      <a:pt x="13579" y="160036"/>
                      <a:pt x="16535" y="167130"/>
                      <a:pt x="24220" y="169495"/>
                    </a:cubicBezTo>
                    <a:cubicBezTo>
                      <a:pt x="30724" y="171268"/>
                      <a:pt x="39592" y="167130"/>
                      <a:pt x="40774" y="160036"/>
                    </a:cubicBezTo>
                    <a:cubicBezTo>
                      <a:pt x="49642" y="109783"/>
                      <a:pt x="45504" y="57757"/>
                      <a:pt x="26585" y="9869"/>
                    </a:cubicBezTo>
                    <a:cubicBezTo>
                      <a:pt x="23629" y="2774"/>
                      <a:pt x="17126" y="-1364"/>
                      <a:pt x="10031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278ED4D-8706-4FFF-A9B6-942F2B6AFA20}"/>
                  </a:ext>
                </a:extLst>
              </p:cNvPr>
              <p:cNvSpPr/>
              <p:nvPr/>
            </p:nvSpPr>
            <p:spPr>
              <a:xfrm>
                <a:off x="6678135" y="5984173"/>
                <a:ext cx="45071" cy="148377"/>
              </a:xfrm>
              <a:custGeom>
                <a:avLst/>
                <a:gdLst>
                  <a:gd name="connsiteX0" fmla="*/ 38707 w 45071"/>
                  <a:gd name="connsiteY0" fmla="*/ 1796 h 148377"/>
                  <a:gd name="connsiteX1" fmla="*/ 20380 w 45071"/>
                  <a:gd name="connsiteY1" fmla="*/ 6526 h 148377"/>
                  <a:gd name="connsiteX2" fmla="*/ 6191 w 45071"/>
                  <a:gd name="connsiteY2" fmla="*/ 138956 h 148377"/>
                  <a:gd name="connsiteX3" fmla="*/ 31613 w 45071"/>
                  <a:gd name="connsiteY3" fmla="*/ 131862 h 148377"/>
                  <a:gd name="connsiteX4" fmla="*/ 42846 w 45071"/>
                  <a:gd name="connsiteY4" fmla="*/ 19532 h 148377"/>
                  <a:gd name="connsiteX5" fmla="*/ 38707 w 45071"/>
                  <a:gd name="connsiteY5" fmla="*/ 1796 h 14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71" h="148377">
                    <a:moveTo>
                      <a:pt x="38707" y="1796"/>
                    </a:moveTo>
                    <a:cubicBezTo>
                      <a:pt x="32795" y="-1751"/>
                      <a:pt x="23927" y="23"/>
                      <a:pt x="20380" y="6526"/>
                    </a:cubicBezTo>
                    <a:cubicBezTo>
                      <a:pt x="-313" y="47319"/>
                      <a:pt x="-5633" y="94616"/>
                      <a:pt x="6191" y="138956"/>
                    </a:cubicBezTo>
                    <a:cubicBezTo>
                      <a:pt x="10329" y="155510"/>
                      <a:pt x="36342" y="148415"/>
                      <a:pt x="31613" y="131862"/>
                    </a:cubicBezTo>
                    <a:cubicBezTo>
                      <a:pt x="21562" y="94616"/>
                      <a:pt x="25701" y="54414"/>
                      <a:pt x="42846" y="19532"/>
                    </a:cubicBezTo>
                    <a:cubicBezTo>
                      <a:pt x="46984" y="13620"/>
                      <a:pt x="45210" y="5343"/>
                      <a:pt x="38707" y="1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FDDAF8A-8E79-4741-B345-0D6935CEE63D}"/>
                  </a:ext>
                </a:extLst>
              </p:cNvPr>
              <p:cNvSpPr/>
              <p:nvPr/>
            </p:nvSpPr>
            <p:spPr>
              <a:xfrm>
                <a:off x="6759386" y="6006252"/>
                <a:ext cx="33193" cy="128110"/>
              </a:xfrm>
              <a:custGeom>
                <a:avLst/>
                <a:gdLst>
                  <a:gd name="connsiteX0" fmla="*/ 23080 w 33193"/>
                  <a:gd name="connsiteY0" fmla="*/ 410 h 128110"/>
                  <a:gd name="connsiteX1" fmla="*/ 6526 w 33193"/>
                  <a:gd name="connsiteY1" fmla="*/ 9869 h 128110"/>
                  <a:gd name="connsiteX2" fmla="*/ 1796 w 33193"/>
                  <a:gd name="connsiteY2" fmla="*/ 114512 h 128110"/>
                  <a:gd name="connsiteX3" fmla="*/ 15394 w 33193"/>
                  <a:gd name="connsiteY3" fmla="*/ 128110 h 128110"/>
                  <a:gd name="connsiteX4" fmla="*/ 28992 w 33193"/>
                  <a:gd name="connsiteY4" fmla="*/ 114512 h 128110"/>
                  <a:gd name="connsiteX5" fmla="*/ 33130 w 33193"/>
                  <a:gd name="connsiteY5" fmla="*/ 16963 h 128110"/>
                  <a:gd name="connsiteX6" fmla="*/ 23080 w 33193"/>
                  <a:gd name="connsiteY6" fmla="*/ 410 h 12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3" h="128110">
                    <a:moveTo>
                      <a:pt x="23080" y="410"/>
                    </a:moveTo>
                    <a:cubicBezTo>
                      <a:pt x="16576" y="-1364"/>
                      <a:pt x="8299" y="2775"/>
                      <a:pt x="6526" y="9869"/>
                    </a:cubicBezTo>
                    <a:cubicBezTo>
                      <a:pt x="23" y="44750"/>
                      <a:pt x="-1751" y="79631"/>
                      <a:pt x="1796" y="114512"/>
                    </a:cubicBezTo>
                    <a:cubicBezTo>
                      <a:pt x="2387" y="121607"/>
                      <a:pt x="7117" y="128110"/>
                      <a:pt x="15394" y="128110"/>
                    </a:cubicBezTo>
                    <a:cubicBezTo>
                      <a:pt x="21897" y="128110"/>
                      <a:pt x="29583" y="122198"/>
                      <a:pt x="28992" y="114512"/>
                    </a:cubicBezTo>
                    <a:cubicBezTo>
                      <a:pt x="25444" y="81996"/>
                      <a:pt x="26627" y="48889"/>
                      <a:pt x="33130" y="16963"/>
                    </a:cubicBezTo>
                    <a:cubicBezTo>
                      <a:pt x="33721" y="9869"/>
                      <a:pt x="30174" y="2775"/>
                      <a:pt x="23080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FB33884-6EEF-466F-BF29-A49F6FCD8904}"/>
                  </a:ext>
                </a:extLst>
              </p:cNvPr>
              <p:cNvSpPr/>
              <p:nvPr/>
            </p:nvSpPr>
            <p:spPr>
              <a:xfrm>
                <a:off x="8002191" y="4940190"/>
                <a:ext cx="2025343" cy="1279897"/>
              </a:xfrm>
              <a:custGeom>
                <a:avLst/>
                <a:gdLst>
                  <a:gd name="connsiteX0" fmla="*/ 2023044 w 2025343"/>
                  <a:gd name="connsiteY0" fmla="*/ 433880 h 1279897"/>
                  <a:gd name="connsiteX1" fmla="*/ 2019497 w 2025343"/>
                  <a:gd name="connsiteY1" fmla="*/ 425012 h 1279897"/>
                  <a:gd name="connsiteX2" fmla="*/ 2018906 w 2025343"/>
                  <a:gd name="connsiteY2" fmla="*/ 424421 h 1279897"/>
                  <a:gd name="connsiteX3" fmla="*/ 2018906 w 2025343"/>
                  <a:gd name="connsiteY3" fmla="*/ 424421 h 1279897"/>
                  <a:gd name="connsiteX4" fmla="*/ 2010038 w 2025343"/>
                  <a:gd name="connsiteY4" fmla="*/ 420874 h 1279897"/>
                  <a:gd name="connsiteX5" fmla="*/ 1992893 w 2025343"/>
                  <a:gd name="connsiteY5" fmla="*/ 420874 h 1279897"/>
                  <a:gd name="connsiteX6" fmla="*/ 1992893 w 2025343"/>
                  <a:gd name="connsiteY6" fmla="*/ 285487 h 1279897"/>
                  <a:gd name="connsiteX7" fmla="*/ 1992893 w 2025343"/>
                  <a:gd name="connsiteY7" fmla="*/ 264204 h 1279897"/>
                  <a:gd name="connsiteX8" fmla="*/ 1989346 w 2025343"/>
                  <a:gd name="connsiteY8" fmla="*/ 255336 h 1279897"/>
                  <a:gd name="connsiteX9" fmla="*/ 1988755 w 2025343"/>
                  <a:gd name="connsiteY9" fmla="*/ 254745 h 1279897"/>
                  <a:gd name="connsiteX10" fmla="*/ 1988755 w 2025343"/>
                  <a:gd name="connsiteY10" fmla="*/ 254745 h 1279897"/>
                  <a:gd name="connsiteX11" fmla="*/ 1979886 w 2025343"/>
                  <a:gd name="connsiteY11" fmla="*/ 251197 h 1279897"/>
                  <a:gd name="connsiteX12" fmla="*/ 1911898 w 2025343"/>
                  <a:gd name="connsiteY12" fmla="*/ 251197 h 1279897"/>
                  <a:gd name="connsiteX13" fmla="*/ 1749316 w 2025343"/>
                  <a:gd name="connsiteY13" fmla="*/ 251197 h 1279897"/>
                  <a:gd name="connsiteX14" fmla="*/ 1551853 w 2025343"/>
                  <a:gd name="connsiteY14" fmla="*/ 251197 h 1279897"/>
                  <a:gd name="connsiteX15" fmla="*/ 1381585 w 2025343"/>
                  <a:gd name="connsiteY15" fmla="*/ 251197 h 1279897"/>
                  <a:gd name="connsiteX16" fmla="*/ 1298816 w 2025343"/>
                  <a:gd name="connsiteY16" fmla="*/ 251197 h 1279897"/>
                  <a:gd name="connsiteX17" fmla="*/ 1297634 w 2025343"/>
                  <a:gd name="connsiteY17" fmla="*/ 251197 h 1279897"/>
                  <a:gd name="connsiteX18" fmla="*/ 1284036 w 2025343"/>
                  <a:gd name="connsiteY18" fmla="*/ 264795 h 1279897"/>
                  <a:gd name="connsiteX19" fmla="*/ 1284036 w 2025343"/>
                  <a:gd name="connsiteY19" fmla="*/ 413779 h 1279897"/>
                  <a:gd name="connsiteX20" fmla="*/ 1284036 w 2025343"/>
                  <a:gd name="connsiteY20" fmla="*/ 421465 h 1279897"/>
                  <a:gd name="connsiteX21" fmla="*/ 1048144 w 2025343"/>
                  <a:gd name="connsiteY21" fmla="*/ 421465 h 1279897"/>
                  <a:gd name="connsiteX22" fmla="*/ 992571 w 2025343"/>
                  <a:gd name="connsiteY22" fmla="*/ 421465 h 1279897"/>
                  <a:gd name="connsiteX23" fmla="*/ 992571 w 2025343"/>
                  <a:gd name="connsiteY23" fmla="*/ 249424 h 1279897"/>
                  <a:gd name="connsiteX24" fmla="*/ 992571 w 2025343"/>
                  <a:gd name="connsiteY24" fmla="*/ 238191 h 1279897"/>
                  <a:gd name="connsiteX25" fmla="*/ 1093076 w 2025343"/>
                  <a:gd name="connsiteY25" fmla="*/ 238191 h 1279897"/>
                  <a:gd name="connsiteX26" fmla="*/ 1094850 w 2025343"/>
                  <a:gd name="connsiteY26" fmla="*/ 238191 h 1279897"/>
                  <a:gd name="connsiteX27" fmla="*/ 1108447 w 2025343"/>
                  <a:gd name="connsiteY27" fmla="*/ 224593 h 1279897"/>
                  <a:gd name="connsiteX28" fmla="*/ 1108447 w 2025343"/>
                  <a:gd name="connsiteY28" fmla="*/ 39545 h 1279897"/>
                  <a:gd name="connsiteX29" fmla="*/ 1108447 w 2025343"/>
                  <a:gd name="connsiteY29" fmla="*/ 13532 h 1279897"/>
                  <a:gd name="connsiteX30" fmla="*/ 1104900 w 2025343"/>
                  <a:gd name="connsiteY30" fmla="*/ 4664 h 1279897"/>
                  <a:gd name="connsiteX31" fmla="*/ 1104309 w 2025343"/>
                  <a:gd name="connsiteY31" fmla="*/ 4073 h 1279897"/>
                  <a:gd name="connsiteX32" fmla="*/ 1104309 w 2025343"/>
                  <a:gd name="connsiteY32" fmla="*/ 4073 h 1279897"/>
                  <a:gd name="connsiteX33" fmla="*/ 1095441 w 2025343"/>
                  <a:gd name="connsiteY33" fmla="*/ 526 h 1279897"/>
                  <a:gd name="connsiteX34" fmla="*/ 1010898 w 2025343"/>
                  <a:gd name="connsiteY34" fmla="*/ 526 h 1279897"/>
                  <a:gd name="connsiteX35" fmla="*/ 808114 w 2025343"/>
                  <a:gd name="connsiteY35" fmla="*/ 526 h 1279897"/>
                  <a:gd name="connsiteX36" fmla="*/ 563354 w 2025343"/>
                  <a:gd name="connsiteY36" fmla="*/ 526 h 1279897"/>
                  <a:gd name="connsiteX37" fmla="*/ 351702 w 2025343"/>
                  <a:gd name="connsiteY37" fmla="*/ 526 h 1279897"/>
                  <a:gd name="connsiteX38" fmla="*/ 248832 w 2025343"/>
                  <a:gd name="connsiteY38" fmla="*/ 526 h 1279897"/>
                  <a:gd name="connsiteX39" fmla="*/ 247059 w 2025343"/>
                  <a:gd name="connsiteY39" fmla="*/ 526 h 1279897"/>
                  <a:gd name="connsiteX40" fmla="*/ 233461 w 2025343"/>
                  <a:gd name="connsiteY40" fmla="*/ 14123 h 1279897"/>
                  <a:gd name="connsiteX41" fmla="*/ 233461 w 2025343"/>
                  <a:gd name="connsiteY41" fmla="*/ 199171 h 1279897"/>
                  <a:gd name="connsiteX42" fmla="*/ 233461 w 2025343"/>
                  <a:gd name="connsiteY42" fmla="*/ 210404 h 1279897"/>
                  <a:gd name="connsiteX43" fmla="*/ 132956 w 2025343"/>
                  <a:gd name="connsiteY43" fmla="*/ 210404 h 1279897"/>
                  <a:gd name="connsiteX44" fmla="*/ 131182 w 2025343"/>
                  <a:gd name="connsiteY44" fmla="*/ 210404 h 1279897"/>
                  <a:gd name="connsiteX45" fmla="*/ 117584 w 2025343"/>
                  <a:gd name="connsiteY45" fmla="*/ 224002 h 1279897"/>
                  <a:gd name="connsiteX46" fmla="*/ 117584 w 2025343"/>
                  <a:gd name="connsiteY46" fmla="*/ 409049 h 1279897"/>
                  <a:gd name="connsiteX47" fmla="*/ 117584 w 2025343"/>
                  <a:gd name="connsiteY47" fmla="*/ 421465 h 1279897"/>
                  <a:gd name="connsiteX48" fmla="*/ 95119 w 2025343"/>
                  <a:gd name="connsiteY48" fmla="*/ 421465 h 1279897"/>
                  <a:gd name="connsiteX49" fmla="*/ 17671 w 2025343"/>
                  <a:gd name="connsiteY49" fmla="*/ 421465 h 1279897"/>
                  <a:gd name="connsiteX50" fmla="*/ 14123 w 2025343"/>
                  <a:gd name="connsiteY50" fmla="*/ 421465 h 1279897"/>
                  <a:gd name="connsiteX51" fmla="*/ 526 w 2025343"/>
                  <a:gd name="connsiteY51" fmla="*/ 435063 h 1279897"/>
                  <a:gd name="connsiteX52" fmla="*/ 526 w 2025343"/>
                  <a:gd name="connsiteY52" fmla="*/ 517832 h 1279897"/>
                  <a:gd name="connsiteX53" fmla="*/ 526 w 2025343"/>
                  <a:gd name="connsiteY53" fmla="*/ 716477 h 1279897"/>
                  <a:gd name="connsiteX54" fmla="*/ 526 w 2025343"/>
                  <a:gd name="connsiteY54" fmla="*/ 956507 h 1279897"/>
                  <a:gd name="connsiteX55" fmla="*/ 526 w 2025343"/>
                  <a:gd name="connsiteY55" fmla="*/ 1164021 h 1279897"/>
                  <a:gd name="connsiteX56" fmla="*/ 526 w 2025343"/>
                  <a:gd name="connsiteY56" fmla="*/ 1265117 h 1279897"/>
                  <a:gd name="connsiteX57" fmla="*/ 526 w 2025343"/>
                  <a:gd name="connsiteY57" fmla="*/ 1266299 h 1279897"/>
                  <a:gd name="connsiteX58" fmla="*/ 14123 w 2025343"/>
                  <a:gd name="connsiteY58" fmla="*/ 1279897 h 1279897"/>
                  <a:gd name="connsiteX59" fmla="*/ 303815 w 2025343"/>
                  <a:gd name="connsiteY59" fmla="*/ 1279897 h 1279897"/>
                  <a:gd name="connsiteX60" fmla="*/ 345199 w 2025343"/>
                  <a:gd name="connsiteY60" fmla="*/ 1279897 h 1279897"/>
                  <a:gd name="connsiteX61" fmla="*/ 358797 w 2025343"/>
                  <a:gd name="connsiteY61" fmla="*/ 1266299 h 1279897"/>
                  <a:gd name="connsiteX62" fmla="*/ 358797 w 2025343"/>
                  <a:gd name="connsiteY62" fmla="*/ 979564 h 1279897"/>
                  <a:gd name="connsiteX63" fmla="*/ 358797 w 2025343"/>
                  <a:gd name="connsiteY63" fmla="*/ 952369 h 1279897"/>
                  <a:gd name="connsiteX64" fmla="*/ 478221 w 2025343"/>
                  <a:gd name="connsiteY64" fmla="*/ 952369 h 1279897"/>
                  <a:gd name="connsiteX65" fmla="*/ 797472 w 2025343"/>
                  <a:gd name="connsiteY65" fmla="*/ 952369 h 1279897"/>
                  <a:gd name="connsiteX66" fmla="*/ 1183531 w 2025343"/>
                  <a:gd name="connsiteY66" fmla="*/ 952369 h 1279897"/>
                  <a:gd name="connsiteX67" fmla="*/ 1515198 w 2025343"/>
                  <a:gd name="connsiteY67" fmla="*/ 952369 h 1279897"/>
                  <a:gd name="connsiteX68" fmla="*/ 1625162 w 2025343"/>
                  <a:gd name="connsiteY68" fmla="*/ 952369 h 1279897"/>
                  <a:gd name="connsiteX69" fmla="*/ 1666547 w 2025343"/>
                  <a:gd name="connsiteY69" fmla="*/ 952960 h 1279897"/>
                  <a:gd name="connsiteX70" fmla="*/ 1666547 w 2025343"/>
                  <a:gd name="connsiteY70" fmla="*/ 1226097 h 1279897"/>
                  <a:gd name="connsiteX71" fmla="*/ 1666547 w 2025343"/>
                  <a:gd name="connsiteY71" fmla="*/ 1266299 h 1279897"/>
                  <a:gd name="connsiteX72" fmla="*/ 1680144 w 2025343"/>
                  <a:gd name="connsiteY72" fmla="*/ 1279897 h 1279897"/>
                  <a:gd name="connsiteX73" fmla="*/ 1969836 w 2025343"/>
                  <a:gd name="connsiteY73" fmla="*/ 1279897 h 1279897"/>
                  <a:gd name="connsiteX74" fmla="*/ 2011220 w 2025343"/>
                  <a:gd name="connsiteY74" fmla="*/ 1279897 h 1279897"/>
                  <a:gd name="connsiteX75" fmla="*/ 2024818 w 2025343"/>
                  <a:gd name="connsiteY75" fmla="*/ 1266299 h 1279897"/>
                  <a:gd name="connsiteX76" fmla="*/ 2024818 w 2025343"/>
                  <a:gd name="connsiteY76" fmla="*/ 1183530 h 1279897"/>
                  <a:gd name="connsiteX77" fmla="*/ 2024818 w 2025343"/>
                  <a:gd name="connsiteY77" fmla="*/ 984885 h 1279897"/>
                  <a:gd name="connsiteX78" fmla="*/ 2024818 w 2025343"/>
                  <a:gd name="connsiteY78" fmla="*/ 744855 h 1279897"/>
                  <a:gd name="connsiteX79" fmla="*/ 2024818 w 2025343"/>
                  <a:gd name="connsiteY79" fmla="*/ 537341 h 1279897"/>
                  <a:gd name="connsiteX80" fmla="*/ 2024818 w 2025343"/>
                  <a:gd name="connsiteY80" fmla="*/ 436245 h 1279897"/>
                  <a:gd name="connsiteX81" fmla="*/ 2023044 w 2025343"/>
                  <a:gd name="connsiteY81" fmla="*/ 433880 h 1279897"/>
                  <a:gd name="connsiteX82" fmla="*/ 1365031 w 2025343"/>
                  <a:gd name="connsiteY82" fmla="*/ 277210 h 1279897"/>
                  <a:gd name="connsiteX83" fmla="*/ 1527613 w 2025343"/>
                  <a:gd name="connsiteY83" fmla="*/ 277210 h 1279897"/>
                  <a:gd name="connsiteX84" fmla="*/ 1725076 w 2025343"/>
                  <a:gd name="connsiteY84" fmla="*/ 277210 h 1279897"/>
                  <a:gd name="connsiteX85" fmla="*/ 1895344 w 2025343"/>
                  <a:gd name="connsiteY85" fmla="*/ 277210 h 1279897"/>
                  <a:gd name="connsiteX86" fmla="*/ 1966288 w 2025343"/>
                  <a:gd name="connsiteY86" fmla="*/ 277210 h 1279897"/>
                  <a:gd name="connsiteX87" fmla="*/ 1966288 w 2025343"/>
                  <a:gd name="connsiteY87" fmla="*/ 314456 h 1279897"/>
                  <a:gd name="connsiteX88" fmla="*/ 1916627 w 2025343"/>
                  <a:gd name="connsiteY88" fmla="*/ 314456 h 1279897"/>
                  <a:gd name="connsiteX89" fmla="*/ 1764687 w 2025343"/>
                  <a:gd name="connsiteY89" fmla="*/ 314456 h 1279897"/>
                  <a:gd name="connsiteX90" fmla="*/ 1580822 w 2025343"/>
                  <a:gd name="connsiteY90" fmla="*/ 314456 h 1279897"/>
                  <a:gd name="connsiteX91" fmla="*/ 1422969 w 2025343"/>
                  <a:gd name="connsiteY91" fmla="*/ 314456 h 1279897"/>
                  <a:gd name="connsiteX92" fmla="*/ 1345521 w 2025343"/>
                  <a:gd name="connsiteY92" fmla="*/ 314456 h 1279897"/>
                  <a:gd name="connsiteX93" fmla="*/ 1344339 w 2025343"/>
                  <a:gd name="connsiteY93" fmla="*/ 314456 h 1279897"/>
                  <a:gd name="connsiteX94" fmla="*/ 1344339 w 2025343"/>
                  <a:gd name="connsiteY94" fmla="*/ 341061 h 1279897"/>
                  <a:gd name="connsiteX95" fmla="*/ 1407598 w 2025343"/>
                  <a:gd name="connsiteY95" fmla="*/ 341061 h 1279897"/>
                  <a:gd name="connsiteX96" fmla="*/ 1559538 w 2025343"/>
                  <a:gd name="connsiteY96" fmla="*/ 341061 h 1279897"/>
                  <a:gd name="connsiteX97" fmla="*/ 1743404 w 2025343"/>
                  <a:gd name="connsiteY97" fmla="*/ 341061 h 1279897"/>
                  <a:gd name="connsiteX98" fmla="*/ 1901256 w 2025343"/>
                  <a:gd name="connsiteY98" fmla="*/ 341061 h 1279897"/>
                  <a:gd name="connsiteX99" fmla="*/ 1966288 w 2025343"/>
                  <a:gd name="connsiteY99" fmla="*/ 341061 h 1279897"/>
                  <a:gd name="connsiteX100" fmla="*/ 1966288 w 2025343"/>
                  <a:gd name="connsiteY100" fmla="*/ 412005 h 1279897"/>
                  <a:gd name="connsiteX101" fmla="*/ 1966288 w 2025343"/>
                  <a:gd name="connsiteY101" fmla="*/ 419691 h 1279897"/>
                  <a:gd name="connsiteX102" fmla="*/ 1956238 w 2025343"/>
                  <a:gd name="connsiteY102" fmla="*/ 419691 h 1279897"/>
                  <a:gd name="connsiteX103" fmla="*/ 1911898 w 2025343"/>
                  <a:gd name="connsiteY103" fmla="*/ 419691 h 1279897"/>
                  <a:gd name="connsiteX104" fmla="*/ 1811392 w 2025343"/>
                  <a:gd name="connsiteY104" fmla="*/ 419691 h 1279897"/>
                  <a:gd name="connsiteX105" fmla="*/ 1748724 w 2025343"/>
                  <a:gd name="connsiteY105" fmla="*/ 419691 h 1279897"/>
                  <a:gd name="connsiteX106" fmla="*/ 1596193 w 2025343"/>
                  <a:gd name="connsiteY106" fmla="*/ 419691 h 1279897"/>
                  <a:gd name="connsiteX107" fmla="*/ 1551261 w 2025343"/>
                  <a:gd name="connsiteY107" fmla="*/ 419691 h 1279897"/>
                  <a:gd name="connsiteX108" fmla="*/ 1380994 w 2025343"/>
                  <a:gd name="connsiteY108" fmla="*/ 419691 h 1279897"/>
                  <a:gd name="connsiteX109" fmla="*/ 1334288 w 2025343"/>
                  <a:gd name="connsiteY109" fmla="*/ 419691 h 1279897"/>
                  <a:gd name="connsiteX110" fmla="*/ 1324829 w 2025343"/>
                  <a:gd name="connsiteY110" fmla="*/ 419691 h 1279897"/>
                  <a:gd name="connsiteX111" fmla="*/ 1310640 w 2025343"/>
                  <a:gd name="connsiteY111" fmla="*/ 419691 h 1279897"/>
                  <a:gd name="connsiteX112" fmla="*/ 1310640 w 2025343"/>
                  <a:gd name="connsiteY112" fmla="*/ 393678 h 1279897"/>
                  <a:gd name="connsiteX113" fmla="*/ 1366213 w 2025343"/>
                  <a:gd name="connsiteY113" fmla="*/ 393678 h 1279897"/>
                  <a:gd name="connsiteX114" fmla="*/ 1518154 w 2025343"/>
                  <a:gd name="connsiteY114" fmla="*/ 393678 h 1279897"/>
                  <a:gd name="connsiteX115" fmla="*/ 1702019 w 2025343"/>
                  <a:gd name="connsiteY115" fmla="*/ 393678 h 1279897"/>
                  <a:gd name="connsiteX116" fmla="*/ 1859871 w 2025343"/>
                  <a:gd name="connsiteY116" fmla="*/ 393678 h 1279897"/>
                  <a:gd name="connsiteX117" fmla="*/ 1937319 w 2025343"/>
                  <a:gd name="connsiteY117" fmla="*/ 393678 h 1279897"/>
                  <a:gd name="connsiteX118" fmla="*/ 1938502 w 2025343"/>
                  <a:gd name="connsiteY118" fmla="*/ 393678 h 1279897"/>
                  <a:gd name="connsiteX119" fmla="*/ 1938502 w 2025343"/>
                  <a:gd name="connsiteY119" fmla="*/ 367074 h 1279897"/>
                  <a:gd name="connsiteX120" fmla="*/ 1875243 w 2025343"/>
                  <a:gd name="connsiteY120" fmla="*/ 367074 h 1279897"/>
                  <a:gd name="connsiteX121" fmla="*/ 1723303 w 2025343"/>
                  <a:gd name="connsiteY121" fmla="*/ 367074 h 1279897"/>
                  <a:gd name="connsiteX122" fmla="*/ 1539437 w 2025343"/>
                  <a:gd name="connsiteY122" fmla="*/ 367074 h 1279897"/>
                  <a:gd name="connsiteX123" fmla="*/ 1381585 w 2025343"/>
                  <a:gd name="connsiteY123" fmla="*/ 367074 h 1279897"/>
                  <a:gd name="connsiteX124" fmla="*/ 1311231 w 2025343"/>
                  <a:gd name="connsiteY124" fmla="*/ 367074 h 1279897"/>
                  <a:gd name="connsiteX125" fmla="*/ 1311231 w 2025343"/>
                  <a:gd name="connsiteY125" fmla="*/ 284305 h 1279897"/>
                  <a:gd name="connsiteX126" fmla="*/ 1311231 w 2025343"/>
                  <a:gd name="connsiteY126" fmla="*/ 276619 h 1279897"/>
                  <a:gd name="connsiteX127" fmla="*/ 1365031 w 2025343"/>
                  <a:gd name="connsiteY127" fmla="*/ 277210 h 1279897"/>
                  <a:gd name="connsiteX128" fmla="*/ 290217 w 2025343"/>
                  <a:gd name="connsiteY128" fmla="*/ 237008 h 1279897"/>
                  <a:gd name="connsiteX129" fmla="*/ 330419 w 2025343"/>
                  <a:gd name="connsiteY129" fmla="*/ 237008 h 1279897"/>
                  <a:gd name="connsiteX130" fmla="*/ 348155 w 2025343"/>
                  <a:gd name="connsiteY130" fmla="*/ 237008 h 1279897"/>
                  <a:gd name="connsiteX131" fmla="*/ 348155 w 2025343"/>
                  <a:gd name="connsiteY131" fmla="*/ 407867 h 1279897"/>
                  <a:gd name="connsiteX132" fmla="*/ 348155 w 2025343"/>
                  <a:gd name="connsiteY132" fmla="*/ 420282 h 1279897"/>
                  <a:gd name="connsiteX133" fmla="*/ 290217 w 2025343"/>
                  <a:gd name="connsiteY133" fmla="*/ 420282 h 1279897"/>
                  <a:gd name="connsiteX134" fmla="*/ 290217 w 2025343"/>
                  <a:gd name="connsiteY134" fmla="*/ 248241 h 1279897"/>
                  <a:gd name="connsiteX135" fmla="*/ 290217 w 2025343"/>
                  <a:gd name="connsiteY135" fmla="*/ 237008 h 1279897"/>
                  <a:gd name="connsiteX136" fmla="*/ 405502 w 2025343"/>
                  <a:gd name="connsiteY136" fmla="*/ 25947 h 1279897"/>
                  <a:gd name="connsiteX137" fmla="*/ 463441 w 2025343"/>
                  <a:gd name="connsiteY137" fmla="*/ 25947 h 1279897"/>
                  <a:gd name="connsiteX138" fmla="*/ 463441 w 2025343"/>
                  <a:gd name="connsiteY138" fmla="*/ 197989 h 1279897"/>
                  <a:gd name="connsiteX139" fmla="*/ 463441 w 2025343"/>
                  <a:gd name="connsiteY139" fmla="*/ 209222 h 1279897"/>
                  <a:gd name="connsiteX140" fmla="*/ 446887 w 2025343"/>
                  <a:gd name="connsiteY140" fmla="*/ 209222 h 1279897"/>
                  <a:gd name="connsiteX141" fmla="*/ 405502 w 2025343"/>
                  <a:gd name="connsiteY141" fmla="*/ 209222 h 1279897"/>
                  <a:gd name="connsiteX142" fmla="*/ 405502 w 2025343"/>
                  <a:gd name="connsiteY142" fmla="*/ 38363 h 1279897"/>
                  <a:gd name="connsiteX143" fmla="*/ 405502 w 2025343"/>
                  <a:gd name="connsiteY143" fmla="*/ 25947 h 1279897"/>
                  <a:gd name="connsiteX144" fmla="*/ 374759 w 2025343"/>
                  <a:gd name="connsiteY144" fmla="*/ 248241 h 1279897"/>
                  <a:gd name="connsiteX145" fmla="*/ 374759 w 2025343"/>
                  <a:gd name="connsiteY145" fmla="*/ 237008 h 1279897"/>
                  <a:gd name="connsiteX146" fmla="*/ 533794 w 2025343"/>
                  <a:gd name="connsiteY146" fmla="*/ 237008 h 1279897"/>
                  <a:gd name="connsiteX147" fmla="*/ 778554 w 2025343"/>
                  <a:gd name="connsiteY147" fmla="*/ 237008 h 1279897"/>
                  <a:gd name="connsiteX148" fmla="*/ 965966 w 2025343"/>
                  <a:gd name="connsiteY148" fmla="*/ 237008 h 1279897"/>
                  <a:gd name="connsiteX149" fmla="*/ 965966 w 2025343"/>
                  <a:gd name="connsiteY149" fmla="*/ 407867 h 1279897"/>
                  <a:gd name="connsiteX150" fmla="*/ 965966 w 2025343"/>
                  <a:gd name="connsiteY150" fmla="*/ 420282 h 1279897"/>
                  <a:gd name="connsiteX151" fmla="*/ 894430 w 2025343"/>
                  <a:gd name="connsiteY151" fmla="*/ 420282 h 1279897"/>
                  <a:gd name="connsiteX152" fmla="*/ 756679 w 2025343"/>
                  <a:gd name="connsiteY152" fmla="*/ 420282 h 1279897"/>
                  <a:gd name="connsiteX153" fmla="*/ 691055 w 2025343"/>
                  <a:gd name="connsiteY153" fmla="*/ 420282 h 1279897"/>
                  <a:gd name="connsiteX154" fmla="*/ 487089 w 2025343"/>
                  <a:gd name="connsiteY154" fmla="*/ 420282 h 1279897"/>
                  <a:gd name="connsiteX155" fmla="*/ 446296 w 2025343"/>
                  <a:gd name="connsiteY155" fmla="*/ 420282 h 1279897"/>
                  <a:gd name="connsiteX156" fmla="*/ 374168 w 2025343"/>
                  <a:gd name="connsiteY156" fmla="*/ 420282 h 1279897"/>
                  <a:gd name="connsiteX157" fmla="*/ 374759 w 2025343"/>
                  <a:gd name="connsiteY157" fmla="*/ 248241 h 1279897"/>
                  <a:gd name="connsiteX158" fmla="*/ 778554 w 2025343"/>
                  <a:gd name="connsiteY158" fmla="*/ 25947 h 1279897"/>
                  <a:gd name="connsiteX159" fmla="*/ 990206 w 2025343"/>
                  <a:gd name="connsiteY159" fmla="*/ 25947 h 1279897"/>
                  <a:gd name="connsiteX160" fmla="*/ 1081252 w 2025343"/>
                  <a:gd name="connsiteY160" fmla="*/ 25947 h 1279897"/>
                  <a:gd name="connsiteX161" fmla="*/ 1081252 w 2025343"/>
                  <a:gd name="connsiteY161" fmla="*/ 197989 h 1279897"/>
                  <a:gd name="connsiteX162" fmla="*/ 1081252 w 2025343"/>
                  <a:gd name="connsiteY162" fmla="*/ 210404 h 1279897"/>
                  <a:gd name="connsiteX163" fmla="*/ 1009716 w 2025343"/>
                  <a:gd name="connsiteY163" fmla="*/ 210404 h 1279897"/>
                  <a:gd name="connsiteX164" fmla="*/ 984885 w 2025343"/>
                  <a:gd name="connsiteY164" fmla="*/ 210404 h 1279897"/>
                  <a:gd name="connsiteX165" fmla="*/ 978973 w 2025343"/>
                  <a:gd name="connsiteY165" fmla="*/ 209222 h 1279897"/>
                  <a:gd name="connsiteX166" fmla="*/ 894430 w 2025343"/>
                  <a:gd name="connsiteY166" fmla="*/ 209222 h 1279897"/>
                  <a:gd name="connsiteX167" fmla="*/ 691646 w 2025343"/>
                  <a:gd name="connsiteY167" fmla="*/ 209222 h 1279897"/>
                  <a:gd name="connsiteX168" fmla="*/ 490045 w 2025343"/>
                  <a:gd name="connsiteY168" fmla="*/ 209222 h 1279897"/>
                  <a:gd name="connsiteX169" fmla="*/ 490045 w 2025343"/>
                  <a:gd name="connsiteY169" fmla="*/ 38363 h 1279897"/>
                  <a:gd name="connsiteX170" fmla="*/ 490045 w 2025343"/>
                  <a:gd name="connsiteY170" fmla="*/ 25947 h 1279897"/>
                  <a:gd name="connsiteX171" fmla="*/ 533794 w 2025343"/>
                  <a:gd name="connsiteY171" fmla="*/ 25947 h 1279897"/>
                  <a:gd name="connsiteX172" fmla="*/ 778554 w 2025343"/>
                  <a:gd name="connsiteY172" fmla="*/ 25947 h 1279897"/>
                  <a:gd name="connsiteX173" fmla="*/ 331010 w 2025343"/>
                  <a:gd name="connsiteY173" fmla="*/ 25947 h 1279897"/>
                  <a:gd name="connsiteX174" fmla="*/ 379489 w 2025343"/>
                  <a:gd name="connsiteY174" fmla="*/ 25947 h 1279897"/>
                  <a:gd name="connsiteX175" fmla="*/ 379489 w 2025343"/>
                  <a:gd name="connsiteY175" fmla="*/ 197989 h 1279897"/>
                  <a:gd name="connsiteX176" fmla="*/ 379489 w 2025343"/>
                  <a:gd name="connsiteY176" fmla="*/ 209222 h 1279897"/>
                  <a:gd name="connsiteX177" fmla="*/ 260065 w 2025343"/>
                  <a:gd name="connsiteY177" fmla="*/ 209222 h 1279897"/>
                  <a:gd name="connsiteX178" fmla="*/ 260065 w 2025343"/>
                  <a:gd name="connsiteY178" fmla="*/ 38363 h 1279897"/>
                  <a:gd name="connsiteX179" fmla="*/ 260065 w 2025343"/>
                  <a:gd name="connsiteY179" fmla="*/ 25947 h 1279897"/>
                  <a:gd name="connsiteX180" fmla="*/ 331010 w 2025343"/>
                  <a:gd name="connsiteY180" fmla="*/ 25947 h 1279897"/>
                  <a:gd name="connsiteX181" fmla="*/ 215725 w 2025343"/>
                  <a:gd name="connsiteY181" fmla="*/ 235826 h 1279897"/>
                  <a:gd name="connsiteX182" fmla="*/ 240556 w 2025343"/>
                  <a:gd name="connsiteY182" fmla="*/ 235826 h 1279897"/>
                  <a:gd name="connsiteX183" fmla="*/ 245876 w 2025343"/>
                  <a:gd name="connsiteY183" fmla="*/ 237008 h 1279897"/>
                  <a:gd name="connsiteX184" fmla="*/ 263613 w 2025343"/>
                  <a:gd name="connsiteY184" fmla="*/ 237008 h 1279897"/>
                  <a:gd name="connsiteX185" fmla="*/ 263613 w 2025343"/>
                  <a:gd name="connsiteY185" fmla="*/ 407867 h 1279897"/>
                  <a:gd name="connsiteX186" fmla="*/ 263613 w 2025343"/>
                  <a:gd name="connsiteY186" fmla="*/ 420282 h 1279897"/>
                  <a:gd name="connsiteX187" fmla="*/ 259474 w 2025343"/>
                  <a:gd name="connsiteY187" fmla="*/ 420282 h 1279897"/>
                  <a:gd name="connsiteX188" fmla="*/ 235235 w 2025343"/>
                  <a:gd name="connsiteY188" fmla="*/ 420282 h 1279897"/>
                  <a:gd name="connsiteX189" fmla="*/ 165472 w 2025343"/>
                  <a:gd name="connsiteY189" fmla="*/ 420282 h 1279897"/>
                  <a:gd name="connsiteX190" fmla="*/ 144189 w 2025343"/>
                  <a:gd name="connsiteY190" fmla="*/ 419691 h 1279897"/>
                  <a:gd name="connsiteX191" fmla="*/ 144189 w 2025343"/>
                  <a:gd name="connsiteY191" fmla="*/ 248241 h 1279897"/>
                  <a:gd name="connsiteX192" fmla="*/ 144189 w 2025343"/>
                  <a:gd name="connsiteY192" fmla="*/ 235826 h 1279897"/>
                  <a:gd name="connsiteX193" fmla="*/ 215725 w 2025343"/>
                  <a:gd name="connsiteY193" fmla="*/ 235826 h 1279897"/>
                  <a:gd name="connsiteX194" fmla="*/ 67923 w 2025343"/>
                  <a:gd name="connsiteY194" fmla="*/ 446887 h 1279897"/>
                  <a:gd name="connsiteX195" fmla="*/ 130591 w 2025343"/>
                  <a:gd name="connsiteY195" fmla="*/ 446887 h 1279897"/>
                  <a:gd name="connsiteX196" fmla="*/ 212769 w 2025343"/>
                  <a:gd name="connsiteY196" fmla="*/ 446887 h 1279897"/>
                  <a:gd name="connsiteX197" fmla="*/ 215134 w 2025343"/>
                  <a:gd name="connsiteY197" fmla="*/ 446887 h 1279897"/>
                  <a:gd name="connsiteX198" fmla="*/ 417918 w 2025343"/>
                  <a:gd name="connsiteY198" fmla="*/ 446887 h 1279897"/>
                  <a:gd name="connsiteX199" fmla="*/ 427377 w 2025343"/>
                  <a:gd name="connsiteY199" fmla="*/ 446887 h 1279897"/>
                  <a:gd name="connsiteX200" fmla="*/ 662677 w 2025343"/>
                  <a:gd name="connsiteY200" fmla="*/ 446887 h 1279897"/>
                  <a:gd name="connsiteX201" fmla="*/ 689282 w 2025343"/>
                  <a:gd name="connsiteY201" fmla="*/ 446887 h 1279897"/>
                  <a:gd name="connsiteX202" fmla="*/ 874329 w 2025343"/>
                  <a:gd name="connsiteY202" fmla="*/ 446887 h 1279897"/>
                  <a:gd name="connsiteX203" fmla="*/ 977199 w 2025343"/>
                  <a:gd name="connsiteY203" fmla="*/ 446887 h 1279897"/>
                  <a:gd name="connsiteX204" fmla="*/ 978973 w 2025343"/>
                  <a:gd name="connsiteY204" fmla="*/ 446887 h 1279897"/>
                  <a:gd name="connsiteX205" fmla="*/ 1266300 w 2025343"/>
                  <a:gd name="connsiteY205" fmla="*/ 446887 h 1279897"/>
                  <a:gd name="connsiteX206" fmla="*/ 1296451 w 2025343"/>
                  <a:gd name="connsiteY206" fmla="*/ 446887 h 1279897"/>
                  <a:gd name="connsiteX207" fmla="*/ 1364440 w 2025343"/>
                  <a:gd name="connsiteY207" fmla="*/ 446887 h 1279897"/>
                  <a:gd name="connsiteX208" fmla="*/ 1527022 w 2025343"/>
                  <a:gd name="connsiteY208" fmla="*/ 446887 h 1279897"/>
                  <a:gd name="connsiteX209" fmla="*/ 1535299 w 2025343"/>
                  <a:gd name="connsiteY209" fmla="*/ 446887 h 1279897"/>
                  <a:gd name="connsiteX210" fmla="*/ 1724485 w 2025343"/>
                  <a:gd name="connsiteY210" fmla="*/ 446887 h 1279897"/>
                  <a:gd name="connsiteX211" fmla="*/ 1763505 w 2025343"/>
                  <a:gd name="connsiteY211" fmla="*/ 446887 h 1279897"/>
                  <a:gd name="connsiteX212" fmla="*/ 1894161 w 2025343"/>
                  <a:gd name="connsiteY212" fmla="*/ 446887 h 1279897"/>
                  <a:gd name="connsiteX213" fmla="*/ 1968062 w 2025343"/>
                  <a:gd name="connsiteY213" fmla="*/ 446887 h 1279897"/>
                  <a:gd name="connsiteX214" fmla="*/ 1995258 w 2025343"/>
                  <a:gd name="connsiteY214" fmla="*/ 446887 h 1279897"/>
                  <a:gd name="connsiteX215" fmla="*/ 1995258 w 2025343"/>
                  <a:gd name="connsiteY215" fmla="*/ 516058 h 1279897"/>
                  <a:gd name="connsiteX216" fmla="*/ 1995258 w 2025343"/>
                  <a:gd name="connsiteY216" fmla="*/ 543253 h 1279897"/>
                  <a:gd name="connsiteX217" fmla="*/ 1955056 w 2025343"/>
                  <a:gd name="connsiteY217" fmla="*/ 543253 h 1279897"/>
                  <a:gd name="connsiteX218" fmla="*/ 1810210 w 2025343"/>
                  <a:gd name="connsiteY218" fmla="*/ 543253 h 1279897"/>
                  <a:gd name="connsiteX219" fmla="*/ 1595602 w 2025343"/>
                  <a:gd name="connsiteY219" fmla="*/ 543253 h 1279897"/>
                  <a:gd name="connsiteX220" fmla="*/ 1333697 w 2025343"/>
                  <a:gd name="connsiteY220" fmla="*/ 543253 h 1279897"/>
                  <a:gd name="connsiteX221" fmla="*/ 1047553 w 2025343"/>
                  <a:gd name="connsiteY221" fmla="*/ 543253 h 1279897"/>
                  <a:gd name="connsiteX222" fmla="*/ 756679 w 2025343"/>
                  <a:gd name="connsiteY222" fmla="*/ 543253 h 1279897"/>
                  <a:gd name="connsiteX223" fmla="*/ 487089 w 2025343"/>
                  <a:gd name="connsiteY223" fmla="*/ 543253 h 1279897"/>
                  <a:gd name="connsiteX224" fmla="*/ 258883 w 2025343"/>
                  <a:gd name="connsiteY224" fmla="*/ 543253 h 1279897"/>
                  <a:gd name="connsiteX225" fmla="*/ 94527 w 2025343"/>
                  <a:gd name="connsiteY225" fmla="*/ 543253 h 1279897"/>
                  <a:gd name="connsiteX226" fmla="*/ 26539 w 2025343"/>
                  <a:gd name="connsiteY226" fmla="*/ 543253 h 1279897"/>
                  <a:gd name="connsiteX227" fmla="*/ 26539 w 2025343"/>
                  <a:gd name="connsiteY227" fmla="*/ 535568 h 1279897"/>
                  <a:gd name="connsiteX228" fmla="*/ 26539 w 2025343"/>
                  <a:gd name="connsiteY228" fmla="*/ 466988 h 1279897"/>
                  <a:gd name="connsiteX229" fmla="*/ 27130 w 2025343"/>
                  <a:gd name="connsiteY229" fmla="*/ 446295 h 1279897"/>
                  <a:gd name="connsiteX230" fmla="*/ 67923 w 2025343"/>
                  <a:gd name="connsiteY230" fmla="*/ 446887 h 1279897"/>
                  <a:gd name="connsiteX231" fmla="*/ 1720346 w 2025343"/>
                  <a:gd name="connsiteY231" fmla="*/ 1251519 h 1279897"/>
                  <a:gd name="connsiteX232" fmla="*/ 1692560 w 2025343"/>
                  <a:gd name="connsiteY232" fmla="*/ 1251519 h 1279897"/>
                  <a:gd name="connsiteX233" fmla="*/ 1692560 w 2025343"/>
                  <a:gd name="connsiteY233" fmla="*/ 977791 h 1279897"/>
                  <a:gd name="connsiteX234" fmla="*/ 1692560 w 2025343"/>
                  <a:gd name="connsiteY234" fmla="*/ 937589 h 1279897"/>
                  <a:gd name="connsiteX235" fmla="*/ 1678962 w 2025343"/>
                  <a:gd name="connsiteY235" fmla="*/ 923991 h 1279897"/>
                  <a:gd name="connsiteX236" fmla="*/ 1545940 w 2025343"/>
                  <a:gd name="connsiteY236" fmla="*/ 923991 h 1279897"/>
                  <a:gd name="connsiteX237" fmla="*/ 1226689 w 2025343"/>
                  <a:gd name="connsiteY237" fmla="*/ 923991 h 1279897"/>
                  <a:gd name="connsiteX238" fmla="*/ 840631 w 2025343"/>
                  <a:gd name="connsiteY238" fmla="*/ 923991 h 1279897"/>
                  <a:gd name="connsiteX239" fmla="*/ 508964 w 2025343"/>
                  <a:gd name="connsiteY239" fmla="*/ 923991 h 1279897"/>
                  <a:gd name="connsiteX240" fmla="*/ 346973 w 2025343"/>
                  <a:gd name="connsiteY240" fmla="*/ 923991 h 1279897"/>
                  <a:gd name="connsiteX241" fmla="*/ 344608 w 2025343"/>
                  <a:gd name="connsiteY241" fmla="*/ 923991 h 1279897"/>
                  <a:gd name="connsiteX242" fmla="*/ 331010 w 2025343"/>
                  <a:gd name="connsiteY242" fmla="*/ 937589 h 1279897"/>
                  <a:gd name="connsiteX243" fmla="*/ 331010 w 2025343"/>
                  <a:gd name="connsiteY243" fmla="*/ 1224324 h 1279897"/>
                  <a:gd name="connsiteX244" fmla="*/ 331010 w 2025343"/>
                  <a:gd name="connsiteY244" fmla="*/ 1251519 h 1279897"/>
                  <a:gd name="connsiteX245" fmla="*/ 54916 w 2025343"/>
                  <a:gd name="connsiteY245" fmla="*/ 1251519 h 1279897"/>
                  <a:gd name="connsiteX246" fmla="*/ 27130 w 2025343"/>
                  <a:gd name="connsiteY246" fmla="*/ 1251519 h 1279897"/>
                  <a:gd name="connsiteX247" fmla="*/ 27130 w 2025343"/>
                  <a:gd name="connsiteY247" fmla="*/ 1182348 h 1279897"/>
                  <a:gd name="connsiteX248" fmla="*/ 27130 w 2025343"/>
                  <a:gd name="connsiteY248" fmla="*/ 983703 h 1279897"/>
                  <a:gd name="connsiteX249" fmla="*/ 27130 w 2025343"/>
                  <a:gd name="connsiteY249" fmla="*/ 743673 h 1279897"/>
                  <a:gd name="connsiteX250" fmla="*/ 27130 w 2025343"/>
                  <a:gd name="connsiteY250" fmla="*/ 570449 h 1279897"/>
                  <a:gd name="connsiteX251" fmla="*/ 67332 w 2025343"/>
                  <a:gd name="connsiteY251" fmla="*/ 570449 h 1279897"/>
                  <a:gd name="connsiteX252" fmla="*/ 212178 w 2025343"/>
                  <a:gd name="connsiteY252" fmla="*/ 570449 h 1279897"/>
                  <a:gd name="connsiteX253" fmla="*/ 426786 w 2025343"/>
                  <a:gd name="connsiteY253" fmla="*/ 570449 h 1279897"/>
                  <a:gd name="connsiteX254" fmla="*/ 688690 w 2025343"/>
                  <a:gd name="connsiteY254" fmla="*/ 570449 h 1279897"/>
                  <a:gd name="connsiteX255" fmla="*/ 974835 w 2025343"/>
                  <a:gd name="connsiteY255" fmla="*/ 570449 h 1279897"/>
                  <a:gd name="connsiteX256" fmla="*/ 1265708 w 2025343"/>
                  <a:gd name="connsiteY256" fmla="*/ 570449 h 1279897"/>
                  <a:gd name="connsiteX257" fmla="*/ 1535299 w 2025343"/>
                  <a:gd name="connsiteY257" fmla="*/ 570449 h 1279897"/>
                  <a:gd name="connsiteX258" fmla="*/ 1763505 w 2025343"/>
                  <a:gd name="connsiteY258" fmla="*/ 570449 h 1279897"/>
                  <a:gd name="connsiteX259" fmla="*/ 1927860 w 2025343"/>
                  <a:gd name="connsiteY259" fmla="*/ 570449 h 1279897"/>
                  <a:gd name="connsiteX260" fmla="*/ 1995849 w 2025343"/>
                  <a:gd name="connsiteY260" fmla="*/ 570449 h 1279897"/>
                  <a:gd name="connsiteX261" fmla="*/ 1995849 w 2025343"/>
                  <a:gd name="connsiteY261" fmla="*/ 715295 h 1279897"/>
                  <a:gd name="connsiteX262" fmla="*/ 1995849 w 2025343"/>
                  <a:gd name="connsiteY262" fmla="*/ 955325 h 1279897"/>
                  <a:gd name="connsiteX263" fmla="*/ 1995849 w 2025343"/>
                  <a:gd name="connsiteY263" fmla="*/ 1162838 h 1279897"/>
                  <a:gd name="connsiteX264" fmla="*/ 1995849 w 2025343"/>
                  <a:gd name="connsiteY264" fmla="*/ 1231418 h 1279897"/>
                  <a:gd name="connsiteX265" fmla="*/ 1995258 w 2025343"/>
                  <a:gd name="connsiteY265" fmla="*/ 1252111 h 1279897"/>
                  <a:gd name="connsiteX266" fmla="*/ 1720346 w 2025343"/>
                  <a:gd name="connsiteY266" fmla="*/ 1251519 h 12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2025343" h="1279897">
                    <a:moveTo>
                      <a:pt x="2023044" y="433880"/>
                    </a:moveTo>
                    <a:cubicBezTo>
                      <a:pt x="2023044" y="429742"/>
                      <a:pt x="2021862" y="426786"/>
                      <a:pt x="2019497" y="425012"/>
                    </a:cubicBezTo>
                    <a:cubicBezTo>
                      <a:pt x="2019497" y="425012"/>
                      <a:pt x="2019497" y="424421"/>
                      <a:pt x="2018906" y="424421"/>
                    </a:cubicBezTo>
                    <a:cubicBezTo>
                      <a:pt x="2018906" y="424421"/>
                      <a:pt x="2018906" y="424421"/>
                      <a:pt x="2018906" y="424421"/>
                    </a:cubicBezTo>
                    <a:cubicBezTo>
                      <a:pt x="2016541" y="422056"/>
                      <a:pt x="2013585" y="420874"/>
                      <a:pt x="2010038" y="420874"/>
                    </a:cubicBezTo>
                    <a:cubicBezTo>
                      <a:pt x="2004126" y="420874"/>
                      <a:pt x="1998805" y="420874"/>
                      <a:pt x="1992893" y="420874"/>
                    </a:cubicBezTo>
                    <a:cubicBezTo>
                      <a:pt x="1992893" y="375942"/>
                      <a:pt x="1992893" y="330419"/>
                      <a:pt x="1992893" y="285487"/>
                    </a:cubicBezTo>
                    <a:cubicBezTo>
                      <a:pt x="1992893" y="278393"/>
                      <a:pt x="1992893" y="271298"/>
                      <a:pt x="1992893" y="264204"/>
                    </a:cubicBezTo>
                    <a:cubicBezTo>
                      <a:pt x="1992893" y="260065"/>
                      <a:pt x="1991711" y="257109"/>
                      <a:pt x="1989346" y="255336"/>
                    </a:cubicBezTo>
                    <a:cubicBezTo>
                      <a:pt x="1989346" y="255336"/>
                      <a:pt x="1989346" y="254745"/>
                      <a:pt x="1988755" y="254745"/>
                    </a:cubicBezTo>
                    <a:cubicBezTo>
                      <a:pt x="1988755" y="254745"/>
                      <a:pt x="1988755" y="254745"/>
                      <a:pt x="1988755" y="254745"/>
                    </a:cubicBezTo>
                    <a:cubicBezTo>
                      <a:pt x="1986390" y="252380"/>
                      <a:pt x="1983434" y="251197"/>
                      <a:pt x="1979886" y="251197"/>
                    </a:cubicBezTo>
                    <a:cubicBezTo>
                      <a:pt x="1957420" y="251197"/>
                      <a:pt x="1934363" y="251197"/>
                      <a:pt x="1911898" y="251197"/>
                    </a:cubicBezTo>
                    <a:cubicBezTo>
                      <a:pt x="1857507" y="251197"/>
                      <a:pt x="1803115" y="251197"/>
                      <a:pt x="1749316" y="251197"/>
                    </a:cubicBezTo>
                    <a:cubicBezTo>
                      <a:pt x="1683692" y="251197"/>
                      <a:pt x="1617476" y="251197"/>
                      <a:pt x="1551853" y="251197"/>
                    </a:cubicBezTo>
                    <a:cubicBezTo>
                      <a:pt x="1495097" y="251197"/>
                      <a:pt x="1438341" y="251197"/>
                      <a:pt x="1381585" y="251197"/>
                    </a:cubicBezTo>
                    <a:cubicBezTo>
                      <a:pt x="1353798" y="251197"/>
                      <a:pt x="1326011" y="250015"/>
                      <a:pt x="1298816" y="251197"/>
                    </a:cubicBezTo>
                    <a:cubicBezTo>
                      <a:pt x="1298225" y="251197"/>
                      <a:pt x="1298225" y="251197"/>
                      <a:pt x="1297634" y="251197"/>
                    </a:cubicBezTo>
                    <a:cubicBezTo>
                      <a:pt x="1290539" y="251197"/>
                      <a:pt x="1284036" y="257109"/>
                      <a:pt x="1284036" y="264795"/>
                    </a:cubicBezTo>
                    <a:cubicBezTo>
                      <a:pt x="1284036" y="314456"/>
                      <a:pt x="1284036" y="364118"/>
                      <a:pt x="1284036" y="413779"/>
                    </a:cubicBezTo>
                    <a:cubicBezTo>
                      <a:pt x="1284036" y="416144"/>
                      <a:pt x="1284036" y="419100"/>
                      <a:pt x="1284036" y="421465"/>
                    </a:cubicBezTo>
                    <a:cubicBezTo>
                      <a:pt x="1205405" y="421465"/>
                      <a:pt x="1126775" y="421465"/>
                      <a:pt x="1048144" y="421465"/>
                    </a:cubicBezTo>
                    <a:cubicBezTo>
                      <a:pt x="1029817" y="421465"/>
                      <a:pt x="1011489" y="421465"/>
                      <a:pt x="992571" y="421465"/>
                    </a:cubicBezTo>
                    <a:cubicBezTo>
                      <a:pt x="992571" y="364118"/>
                      <a:pt x="992571" y="306771"/>
                      <a:pt x="992571" y="249424"/>
                    </a:cubicBezTo>
                    <a:cubicBezTo>
                      <a:pt x="992571" y="245876"/>
                      <a:pt x="992571" y="241738"/>
                      <a:pt x="992571" y="238191"/>
                    </a:cubicBezTo>
                    <a:cubicBezTo>
                      <a:pt x="1026269" y="238191"/>
                      <a:pt x="1059377" y="239373"/>
                      <a:pt x="1093076" y="238191"/>
                    </a:cubicBezTo>
                    <a:cubicBezTo>
                      <a:pt x="1093667" y="238191"/>
                      <a:pt x="1094258" y="238191"/>
                      <a:pt x="1094850" y="238191"/>
                    </a:cubicBezTo>
                    <a:cubicBezTo>
                      <a:pt x="1101944" y="238191"/>
                      <a:pt x="1108447" y="232279"/>
                      <a:pt x="1108447" y="224593"/>
                    </a:cubicBezTo>
                    <a:cubicBezTo>
                      <a:pt x="1108447" y="163107"/>
                      <a:pt x="1108447" y="101031"/>
                      <a:pt x="1108447" y="39545"/>
                    </a:cubicBezTo>
                    <a:cubicBezTo>
                      <a:pt x="1108447" y="30677"/>
                      <a:pt x="1108447" y="22400"/>
                      <a:pt x="1108447" y="13532"/>
                    </a:cubicBezTo>
                    <a:cubicBezTo>
                      <a:pt x="1108447" y="9394"/>
                      <a:pt x="1107265" y="6438"/>
                      <a:pt x="1104900" y="4664"/>
                    </a:cubicBezTo>
                    <a:cubicBezTo>
                      <a:pt x="1104900" y="4664"/>
                      <a:pt x="1104900" y="4073"/>
                      <a:pt x="1104309" y="4073"/>
                    </a:cubicBezTo>
                    <a:cubicBezTo>
                      <a:pt x="1104309" y="4073"/>
                      <a:pt x="1104309" y="4073"/>
                      <a:pt x="1104309" y="4073"/>
                    </a:cubicBezTo>
                    <a:cubicBezTo>
                      <a:pt x="1101944" y="1708"/>
                      <a:pt x="1098988" y="526"/>
                      <a:pt x="1095441" y="526"/>
                    </a:cubicBezTo>
                    <a:cubicBezTo>
                      <a:pt x="1067063" y="526"/>
                      <a:pt x="1039276" y="526"/>
                      <a:pt x="1010898" y="526"/>
                    </a:cubicBezTo>
                    <a:cubicBezTo>
                      <a:pt x="943501" y="526"/>
                      <a:pt x="875512" y="526"/>
                      <a:pt x="808114" y="526"/>
                    </a:cubicBezTo>
                    <a:cubicBezTo>
                      <a:pt x="726528" y="526"/>
                      <a:pt x="644941" y="526"/>
                      <a:pt x="563354" y="526"/>
                    </a:cubicBezTo>
                    <a:cubicBezTo>
                      <a:pt x="493001" y="526"/>
                      <a:pt x="422056" y="526"/>
                      <a:pt x="351702" y="526"/>
                    </a:cubicBezTo>
                    <a:cubicBezTo>
                      <a:pt x="317413" y="526"/>
                      <a:pt x="283122" y="-657"/>
                      <a:pt x="248832" y="526"/>
                    </a:cubicBezTo>
                    <a:cubicBezTo>
                      <a:pt x="248241" y="526"/>
                      <a:pt x="247650" y="526"/>
                      <a:pt x="247059" y="526"/>
                    </a:cubicBezTo>
                    <a:cubicBezTo>
                      <a:pt x="239964" y="526"/>
                      <a:pt x="233461" y="6438"/>
                      <a:pt x="233461" y="14123"/>
                    </a:cubicBezTo>
                    <a:cubicBezTo>
                      <a:pt x="233461" y="75609"/>
                      <a:pt x="233461" y="137685"/>
                      <a:pt x="233461" y="199171"/>
                    </a:cubicBezTo>
                    <a:cubicBezTo>
                      <a:pt x="233461" y="202718"/>
                      <a:pt x="233461" y="206857"/>
                      <a:pt x="233461" y="210404"/>
                    </a:cubicBezTo>
                    <a:cubicBezTo>
                      <a:pt x="199762" y="210404"/>
                      <a:pt x="166655" y="209222"/>
                      <a:pt x="132956" y="210404"/>
                    </a:cubicBezTo>
                    <a:cubicBezTo>
                      <a:pt x="132365" y="210404"/>
                      <a:pt x="131773" y="210404"/>
                      <a:pt x="131182" y="210404"/>
                    </a:cubicBezTo>
                    <a:cubicBezTo>
                      <a:pt x="124088" y="210404"/>
                      <a:pt x="117584" y="216316"/>
                      <a:pt x="117584" y="224002"/>
                    </a:cubicBezTo>
                    <a:cubicBezTo>
                      <a:pt x="117584" y="285487"/>
                      <a:pt x="117584" y="347564"/>
                      <a:pt x="117584" y="409049"/>
                    </a:cubicBezTo>
                    <a:cubicBezTo>
                      <a:pt x="117584" y="413188"/>
                      <a:pt x="117584" y="417326"/>
                      <a:pt x="117584" y="421465"/>
                    </a:cubicBezTo>
                    <a:cubicBezTo>
                      <a:pt x="109899" y="421465"/>
                      <a:pt x="102804" y="421465"/>
                      <a:pt x="95119" y="421465"/>
                    </a:cubicBezTo>
                    <a:cubicBezTo>
                      <a:pt x="69106" y="421465"/>
                      <a:pt x="43092" y="420874"/>
                      <a:pt x="17671" y="421465"/>
                    </a:cubicBezTo>
                    <a:cubicBezTo>
                      <a:pt x="16488" y="421465"/>
                      <a:pt x="15306" y="421465"/>
                      <a:pt x="14123" y="421465"/>
                    </a:cubicBezTo>
                    <a:cubicBezTo>
                      <a:pt x="7029" y="421465"/>
                      <a:pt x="526" y="427377"/>
                      <a:pt x="526" y="435063"/>
                    </a:cubicBezTo>
                    <a:cubicBezTo>
                      <a:pt x="526" y="462849"/>
                      <a:pt x="526" y="490045"/>
                      <a:pt x="526" y="517832"/>
                    </a:cubicBezTo>
                    <a:cubicBezTo>
                      <a:pt x="526" y="584047"/>
                      <a:pt x="526" y="650262"/>
                      <a:pt x="526" y="716477"/>
                    </a:cubicBezTo>
                    <a:cubicBezTo>
                      <a:pt x="526" y="796290"/>
                      <a:pt x="526" y="876694"/>
                      <a:pt x="526" y="956507"/>
                    </a:cubicBezTo>
                    <a:cubicBezTo>
                      <a:pt x="526" y="1025678"/>
                      <a:pt x="526" y="1094849"/>
                      <a:pt x="526" y="1164021"/>
                    </a:cubicBezTo>
                    <a:cubicBezTo>
                      <a:pt x="526" y="1197720"/>
                      <a:pt x="-657" y="1231418"/>
                      <a:pt x="526" y="1265117"/>
                    </a:cubicBezTo>
                    <a:cubicBezTo>
                      <a:pt x="526" y="1265708"/>
                      <a:pt x="526" y="1266299"/>
                      <a:pt x="526" y="1266299"/>
                    </a:cubicBezTo>
                    <a:cubicBezTo>
                      <a:pt x="526" y="1273394"/>
                      <a:pt x="6438" y="1279897"/>
                      <a:pt x="14123" y="1279897"/>
                    </a:cubicBezTo>
                    <a:cubicBezTo>
                      <a:pt x="110490" y="1279897"/>
                      <a:pt x="207448" y="1279897"/>
                      <a:pt x="303815" y="1279897"/>
                    </a:cubicBezTo>
                    <a:cubicBezTo>
                      <a:pt x="317413" y="1279897"/>
                      <a:pt x="331601" y="1279897"/>
                      <a:pt x="345199" y="1279897"/>
                    </a:cubicBezTo>
                    <a:cubicBezTo>
                      <a:pt x="352294" y="1279897"/>
                      <a:pt x="358797" y="1273985"/>
                      <a:pt x="358797" y="1266299"/>
                    </a:cubicBezTo>
                    <a:cubicBezTo>
                      <a:pt x="358797" y="1170524"/>
                      <a:pt x="358797" y="1075340"/>
                      <a:pt x="358797" y="979564"/>
                    </a:cubicBezTo>
                    <a:cubicBezTo>
                      <a:pt x="358797" y="970696"/>
                      <a:pt x="358797" y="961237"/>
                      <a:pt x="358797" y="952369"/>
                    </a:cubicBezTo>
                    <a:cubicBezTo>
                      <a:pt x="398408" y="952369"/>
                      <a:pt x="438610" y="952369"/>
                      <a:pt x="478221" y="952369"/>
                    </a:cubicBezTo>
                    <a:cubicBezTo>
                      <a:pt x="584638" y="952369"/>
                      <a:pt x="691055" y="952369"/>
                      <a:pt x="797472" y="952369"/>
                    </a:cubicBezTo>
                    <a:cubicBezTo>
                      <a:pt x="926356" y="952369"/>
                      <a:pt x="1054648" y="952369"/>
                      <a:pt x="1183531" y="952369"/>
                    </a:cubicBezTo>
                    <a:cubicBezTo>
                      <a:pt x="1294086" y="952369"/>
                      <a:pt x="1404642" y="952369"/>
                      <a:pt x="1515198" y="952369"/>
                    </a:cubicBezTo>
                    <a:cubicBezTo>
                      <a:pt x="1551853" y="952369"/>
                      <a:pt x="1588507" y="952369"/>
                      <a:pt x="1625162" y="952369"/>
                    </a:cubicBezTo>
                    <a:cubicBezTo>
                      <a:pt x="1638760" y="952369"/>
                      <a:pt x="1652358" y="953551"/>
                      <a:pt x="1666547" y="952960"/>
                    </a:cubicBezTo>
                    <a:cubicBezTo>
                      <a:pt x="1666547" y="1044006"/>
                      <a:pt x="1666547" y="1135051"/>
                      <a:pt x="1666547" y="1226097"/>
                    </a:cubicBezTo>
                    <a:cubicBezTo>
                      <a:pt x="1666547" y="1239695"/>
                      <a:pt x="1666547" y="1253293"/>
                      <a:pt x="1666547" y="1266299"/>
                    </a:cubicBezTo>
                    <a:cubicBezTo>
                      <a:pt x="1666547" y="1273394"/>
                      <a:pt x="1672459" y="1279897"/>
                      <a:pt x="1680144" y="1279897"/>
                    </a:cubicBezTo>
                    <a:cubicBezTo>
                      <a:pt x="1776511" y="1279897"/>
                      <a:pt x="1873469" y="1279897"/>
                      <a:pt x="1969836" y="1279897"/>
                    </a:cubicBezTo>
                    <a:cubicBezTo>
                      <a:pt x="1983434" y="1279897"/>
                      <a:pt x="1997623" y="1279897"/>
                      <a:pt x="2011220" y="1279897"/>
                    </a:cubicBezTo>
                    <a:cubicBezTo>
                      <a:pt x="2018315" y="1279897"/>
                      <a:pt x="2024818" y="1273985"/>
                      <a:pt x="2024818" y="1266299"/>
                    </a:cubicBezTo>
                    <a:cubicBezTo>
                      <a:pt x="2024818" y="1238513"/>
                      <a:pt x="2024818" y="1211317"/>
                      <a:pt x="2024818" y="1183530"/>
                    </a:cubicBezTo>
                    <a:cubicBezTo>
                      <a:pt x="2024818" y="1117315"/>
                      <a:pt x="2024818" y="1051100"/>
                      <a:pt x="2024818" y="984885"/>
                    </a:cubicBezTo>
                    <a:cubicBezTo>
                      <a:pt x="2024818" y="905072"/>
                      <a:pt x="2024818" y="824668"/>
                      <a:pt x="2024818" y="744855"/>
                    </a:cubicBezTo>
                    <a:cubicBezTo>
                      <a:pt x="2024818" y="675684"/>
                      <a:pt x="2024818" y="606513"/>
                      <a:pt x="2024818" y="537341"/>
                    </a:cubicBezTo>
                    <a:cubicBezTo>
                      <a:pt x="2024818" y="503642"/>
                      <a:pt x="2026001" y="469944"/>
                      <a:pt x="2024818" y="436245"/>
                    </a:cubicBezTo>
                    <a:cubicBezTo>
                      <a:pt x="2023044" y="434471"/>
                      <a:pt x="2023044" y="434471"/>
                      <a:pt x="2023044" y="433880"/>
                    </a:cubicBezTo>
                    <a:close/>
                    <a:moveTo>
                      <a:pt x="1365031" y="277210"/>
                    </a:moveTo>
                    <a:cubicBezTo>
                      <a:pt x="1419422" y="277210"/>
                      <a:pt x="1473813" y="277210"/>
                      <a:pt x="1527613" y="277210"/>
                    </a:cubicBezTo>
                    <a:cubicBezTo>
                      <a:pt x="1593237" y="277210"/>
                      <a:pt x="1659452" y="277210"/>
                      <a:pt x="1725076" y="277210"/>
                    </a:cubicBezTo>
                    <a:cubicBezTo>
                      <a:pt x="1781832" y="277210"/>
                      <a:pt x="1838588" y="277210"/>
                      <a:pt x="1895344" y="277210"/>
                    </a:cubicBezTo>
                    <a:cubicBezTo>
                      <a:pt x="1918992" y="277210"/>
                      <a:pt x="1942640" y="277802"/>
                      <a:pt x="1966288" y="277210"/>
                    </a:cubicBezTo>
                    <a:cubicBezTo>
                      <a:pt x="1966288" y="289626"/>
                      <a:pt x="1966288" y="302041"/>
                      <a:pt x="1966288" y="314456"/>
                    </a:cubicBezTo>
                    <a:cubicBezTo>
                      <a:pt x="1949735" y="314456"/>
                      <a:pt x="1933181" y="314456"/>
                      <a:pt x="1916627" y="314456"/>
                    </a:cubicBezTo>
                    <a:cubicBezTo>
                      <a:pt x="1865783" y="314456"/>
                      <a:pt x="1815531" y="314456"/>
                      <a:pt x="1764687" y="314456"/>
                    </a:cubicBezTo>
                    <a:cubicBezTo>
                      <a:pt x="1703201" y="314456"/>
                      <a:pt x="1642307" y="314456"/>
                      <a:pt x="1580822" y="314456"/>
                    </a:cubicBezTo>
                    <a:cubicBezTo>
                      <a:pt x="1528204" y="314456"/>
                      <a:pt x="1475587" y="314456"/>
                      <a:pt x="1422969" y="314456"/>
                    </a:cubicBezTo>
                    <a:cubicBezTo>
                      <a:pt x="1397548" y="314456"/>
                      <a:pt x="1371534" y="313274"/>
                      <a:pt x="1345521" y="314456"/>
                    </a:cubicBezTo>
                    <a:cubicBezTo>
                      <a:pt x="1344930" y="314456"/>
                      <a:pt x="1344930" y="314456"/>
                      <a:pt x="1344339" y="314456"/>
                    </a:cubicBezTo>
                    <a:cubicBezTo>
                      <a:pt x="1327194" y="314456"/>
                      <a:pt x="1327194" y="341061"/>
                      <a:pt x="1344339" y="341061"/>
                    </a:cubicBezTo>
                    <a:cubicBezTo>
                      <a:pt x="1365622" y="341061"/>
                      <a:pt x="1386315" y="341061"/>
                      <a:pt x="1407598" y="341061"/>
                    </a:cubicBezTo>
                    <a:cubicBezTo>
                      <a:pt x="1458442" y="341061"/>
                      <a:pt x="1508694" y="341061"/>
                      <a:pt x="1559538" y="341061"/>
                    </a:cubicBezTo>
                    <a:cubicBezTo>
                      <a:pt x="1621024" y="341061"/>
                      <a:pt x="1681918" y="341061"/>
                      <a:pt x="1743404" y="341061"/>
                    </a:cubicBezTo>
                    <a:cubicBezTo>
                      <a:pt x="1796021" y="341061"/>
                      <a:pt x="1848638" y="341061"/>
                      <a:pt x="1901256" y="341061"/>
                    </a:cubicBezTo>
                    <a:cubicBezTo>
                      <a:pt x="1923130" y="341061"/>
                      <a:pt x="1944414" y="341652"/>
                      <a:pt x="1966288" y="341061"/>
                    </a:cubicBezTo>
                    <a:cubicBezTo>
                      <a:pt x="1966288" y="364709"/>
                      <a:pt x="1966288" y="388357"/>
                      <a:pt x="1966288" y="412005"/>
                    </a:cubicBezTo>
                    <a:cubicBezTo>
                      <a:pt x="1966288" y="414370"/>
                      <a:pt x="1966288" y="417326"/>
                      <a:pt x="1966288" y="419691"/>
                    </a:cubicBezTo>
                    <a:cubicBezTo>
                      <a:pt x="1962741" y="419691"/>
                      <a:pt x="1959194" y="419691"/>
                      <a:pt x="1956238" y="419691"/>
                    </a:cubicBezTo>
                    <a:cubicBezTo>
                      <a:pt x="1941458" y="419691"/>
                      <a:pt x="1926678" y="419691"/>
                      <a:pt x="1911898" y="419691"/>
                    </a:cubicBezTo>
                    <a:cubicBezTo>
                      <a:pt x="1878199" y="419691"/>
                      <a:pt x="1845091" y="419691"/>
                      <a:pt x="1811392" y="419691"/>
                    </a:cubicBezTo>
                    <a:cubicBezTo>
                      <a:pt x="1790700" y="419691"/>
                      <a:pt x="1770008" y="419691"/>
                      <a:pt x="1748724" y="419691"/>
                    </a:cubicBezTo>
                    <a:cubicBezTo>
                      <a:pt x="1697881" y="419691"/>
                      <a:pt x="1647037" y="419691"/>
                      <a:pt x="1596193" y="419691"/>
                    </a:cubicBezTo>
                    <a:cubicBezTo>
                      <a:pt x="1581413" y="419691"/>
                      <a:pt x="1566042" y="419691"/>
                      <a:pt x="1551261" y="419691"/>
                    </a:cubicBezTo>
                    <a:cubicBezTo>
                      <a:pt x="1494505" y="419691"/>
                      <a:pt x="1437750" y="419691"/>
                      <a:pt x="1380994" y="419691"/>
                    </a:cubicBezTo>
                    <a:cubicBezTo>
                      <a:pt x="1365622" y="419691"/>
                      <a:pt x="1349660" y="419691"/>
                      <a:pt x="1334288" y="419691"/>
                    </a:cubicBezTo>
                    <a:cubicBezTo>
                      <a:pt x="1331332" y="419691"/>
                      <a:pt x="1327785" y="419691"/>
                      <a:pt x="1324829" y="419691"/>
                    </a:cubicBezTo>
                    <a:cubicBezTo>
                      <a:pt x="1320099" y="419691"/>
                      <a:pt x="1315370" y="419691"/>
                      <a:pt x="1310640" y="419691"/>
                    </a:cubicBezTo>
                    <a:cubicBezTo>
                      <a:pt x="1310640" y="410823"/>
                      <a:pt x="1310640" y="402546"/>
                      <a:pt x="1310640" y="393678"/>
                    </a:cubicBezTo>
                    <a:cubicBezTo>
                      <a:pt x="1328967" y="393678"/>
                      <a:pt x="1347886" y="393678"/>
                      <a:pt x="1366213" y="393678"/>
                    </a:cubicBezTo>
                    <a:cubicBezTo>
                      <a:pt x="1417057" y="393678"/>
                      <a:pt x="1467310" y="393678"/>
                      <a:pt x="1518154" y="393678"/>
                    </a:cubicBezTo>
                    <a:cubicBezTo>
                      <a:pt x="1579639" y="393678"/>
                      <a:pt x="1640534" y="393678"/>
                      <a:pt x="1702019" y="393678"/>
                    </a:cubicBezTo>
                    <a:cubicBezTo>
                      <a:pt x="1754636" y="393678"/>
                      <a:pt x="1807254" y="393678"/>
                      <a:pt x="1859871" y="393678"/>
                    </a:cubicBezTo>
                    <a:cubicBezTo>
                      <a:pt x="1885293" y="393678"/>
                      <a:pt x="1911306" y="394861"/>
                      <a:pt x="1937319" y="393678"/>
                    </a:cubicBezTo>
                    <a:cubicBezTo>
                      <a:pt x="1937911" y="393678"/>
                      <a:pt x="1937911" y="393678"/>
                      <a:pt x="1938502" y="393678"/>
                    </a:cubicBezTo>
                    <a:cubicBezTo>
                      <a:pt x="1955647" y="393678"/>
                      <a:pt x="1955647" y="367074"/>
                      <a:pt x="1938502" y="367074"/>
                    </a:cubicBezTo>
                    <a:cubicBezTo>
                      <a:pt x="1917218" y="367074"/>
                      <a:pt x="1896526" y="367074"/>
                      <a:pt x="1875243" y="367074"/>
                    </a:cubicBezTo>
                    <a:cubicBezTo>
                      <a:pt x="1824399" y="367074"/>
                      <a:pt x="1774146" y="367074"/>
                      <a:pt x="1723303" y="367074"/>
                    </a:cubicBezTo>
                    <a:cubicBezTo>
                      <a:pt x="1661817" y="367074"/>
                      <a:pt x="1600923" y="367074"/>
                      <a:pt x="1539437" y="367074"/>
                    </a:cubicBezTo>
                    <a:cubicBezTo>
                      <a:pt x="1486820" y="367074"/>
                      <a:pt x="1434202" y="367074"/>
                      <a:pt x="1381585" y="367074"/>
                    </a:cubicBezTo>
                    <a:cubicBezTo>
                      <a:pt x="1357937" y="367074"/>
                      <a:pt x="1334288" y="366482"/>
                      <a:pt x="1311231" y="367074"/>
                    </a:cubicBezTo>
                    <a:cubicBezTo>
                      <a:pt x="1311231" y="339287"/>
                      <a:pt x="1311231" y="312091"/>
                      <a:pt x="1311231" y="284305"/>
                    </a:cubicBezTo>
                    <a:cubicBezTo>
                      <a:pt x="1311231" y="281940"/>
                      <a:pt x="1311231" y="278984"/>
                      <a:pt x="1311231" y="276619"/>
                    </a:cubicBezTo>
                    <a:cubicBezTo>
                      <a:pt x="1328376" y="277210"/>
                      <a:pt x="1346704" y="277210"/>
                      <a:pt x="1365031" y="277210"/>
                    </a:cubicBezTo>
                    <a:close/>
                    <a:moveTo>
                      <a:pt x="290217" y="237008"/>
                    </a:moveTo>
                    <a:cubicBezTo>
                      <a:pt x="303815" y="237008"/>
                      <a:pt x="317413" y="237008"/>
                      <a:pt x="330419" y="237008"/>
                    </a:cubicBezTo>
                    <a:cubicBezTo>
                      <a:pt x="336331" y="237008"/>
                      <a:pt x="342243" y="237008"/>
                      <a:pt x="348155" y="237008"/>
                    </a:cubicBezTo>
                    <a:cubicBezTo>
                      <a:pt x="348155" y="293764"/>
                      <a:pt x="348155" y="350520"/>
                      <a:pt x="348155" y="407867"/>
                    </a:cubicBezTo>
                    <a:cubicBezTo>
                      <a:pt x="348155" y="412005"/>
                      <a:pt x="348155" y="416144"/>
                      <a:pt x="348155" y="420282"/>
                    </a:cubicBezTo>
                    <a:cubicBezTo>
                      <a:pt x="328645" y="420282"/>
                      <a:pt x="309727" y="420282"/>
                      <a:pt x="290217" y="420282"/>
                    </a:cubicBezTo>
                    <a:cubicBezTo>
                      <a:pt x="290217" y="362935"/>
                      <a:pt x="290217" y="305588"/>
                      <a:pt x="290217" y="248241"/>
                    </a:cubicBezTo>
                    <a:cubicBezTo>
                      <a:pt x="290217" y="244694"/>
                      <a:pt x="290217" y="241147"/>
                      <a:pt x="290217" y="237008"/>
                    </a:cubicBezTo>
                    <a:close/>
                    <a:moveTo>
                      <a:pt x="405502" y="25947"/>
                    </a:moveTo>
                    <a:cubicBezTo>
                      <a:pt x="425012" y="25947"/>
                      <a:pt x="443931" y="25947"/>
                      <a:pt x="463441" y="25947"/>
                    </a:cubicBezTo>
                    <a:cubicBezTo>
                      <a:pt x="463441" y="83295"/>
                      <a:pt x="463441" y="140641"/>
                      <a:pt x="463441" y="197989"/>
                    </a:cubicBezTo>
                    <a:cubicBezTo>
                      <a:pt x="463441" y="201536"/>
                      <a:pt x="463441" y="205674"/>
                      <a:pt x="463441" y="209222"/>
                    </a:cubicBezTo>
                    <a:cubicBezTo>
                      <a:pt x="458120" y="209222"/>
                      <a:pt x="452799" y="209222"/>
                      <a:pt x="446887" y="209222"/>
                    </a:cubicBezTo>
                    <a:cubicBezTo>
                      <a:pt x="433289" y="209222"/>
                      <a:pt x="419100" y="209222"/>
                      <a:pt x="405502" y="209222"/>
                    </a:cubicBezTo>
                    <a:cubicBezTo>
                      <a:pt x="405502" y="152466"/>
                      <a:pt x="405502" y="95710"/>
                      <a:pt x="405502" y="38363"/>
                    </a:cubicBezTo>
                    <a:cubicBezTo>
                      <a:pt x="405502" y="34224"/>
                      <a:pt x="405502" y="30086"/>
                      <a:pt x="405502" y="25947"/>
                    </a:cubicBezTo>
                    <a:close/>
                    <a:moveTo>
                      <a:pt x="374759" y="248241"/>
                    </a:moveTo>
                    <a:cubicBezTo>
                      <a:pt x="374759" y="244694"/>
                      <a:pt x="374759" y="240555"/>
                      <a:pt x="374759" y="237008"/>
                    </a:cubicBezTo>
                    <a:cubicBezTo>
                      <a:pt x="427968" y="237008"/>
                      <a:pt x="480585" y="237008"/>
                      <a:pt x="533794" y="237008"/>
                    </a:cubicBezTo>
                    <a:cubicBezTo>
                      <a:pt x="615381" y="237008"/>
                      <a:pt x="696967" y="237008"/>
                      <a:pt x="778554" y="237008"/>
                    </a:cubicBezTo>
                    <a:cubicBezTo>
                      <a:pt x="841222" y="237008"/>
                      <a:pt x="903890" y="237008"/>
                      <a:pt x="965966" y="237008"/>
                    </a:cubicBezTo>
                    <a:cubicBezTo>
                      <a:pt x="965966" y="293764"/>
                      <a:pt x="965966" y="350520"/>
                      <a:pt x="965966" y="407867"/>
                    </a:cubicBezTo>
                    <a:cubicBezTo>
                      <a:pt x="965966" y="412005"/>
                      <a:pt x="965966" y="416144"/>
                      <a:pt x="965966" y="420282"/>
                    </a:cubicBezTo>
                    <a:cubicBezTo>
                      <a:pt x="942318" y="420282"/>
                      <a:pt x="918670" y="420282"/>
                      <a:pt x="894430" y="420282"/>
                    </a:cubicBezTo>
                    <a:cubicBezTo>
                      <a:pt x="848316" y="420282"/>
                      <a:pt x="802793" y="420282"/>
                      <a:pt x="756679" y="420282"/>
                    </a:cubicBezTo>
                    <a:cubicBezTo>
                      <a:pt x="734804" y="420282"/>
                      <a:pt x="712930" y="420282"/>
                      <a:pt x="691055" y="420282"/>
                    </a:cubicBezTo>
                    <a:cubicBezTo>
                      <a:pt x="623066" y="420282"/>
                      <a:pt x="555078" y="420282"/>
                      <a:pt x="487089" y="420282"/>
                    </a:cubicBezTo>
                    <a:cubicBezTo>
                      <a:pt x="473491" y="420282"/>
                      <a:pt x="459893" y="420282"/>
                      <a:pt x="446296" y="420282"/>
                    </a:cubicBezTo>
                    <a:cubicBezTo>
                      <a:pt x="422056" y="420282"/>
                      <a:pt x="398408" y="420282"/>
                      <a:pt x="374168" y="420282"/>
                    </a:cubicBezTo>
                    <a:cubicBezTo>
                      <a:pt x="374759" y="362935"/>
                      <a:pt x="374759" y="305588"/>
                      <a:pt x="374759" y="248241"/>
                    </a:cubicBezTo>
                    <a:close/>
                    <a:moveTo>
                      <a:pt x="778554" y="25947"/>
                    </a:moveTo>
                    <a:cubicBezTo>
                      <a:pt x="848908" y="25947"/>
                      <a:pt x="919852" y="25947"/>
                      <a:pt x="990206" y="25947"/>
                    </a:cubicBezTo>
                    <a:cubicBezTo>
                      <a:pt x="1020357" y="25947"/>
                      <a:pt x="1051100" y="26539"/>
                      <a:pt x="1081252" y="25947"/>
                    </a:cubicBezTo>
                    <a:cubicBezTo>
                      <a:pt x="1081252" y="83295"/>
                      <a:pt x="1081252" y="140641"/>
                      <a:pt x="1081252" y="197989"/>
                    </a:cubicBezTo>
                    <a:cubicBezTo>
                      <a:pt x="1081252" y="202127"/>
                      <a:pt x="1081252" y="206265"/>
                      <a:pt x="1081252" y="210404"/>
                    </a:cubicBezTo>
                    <a:cubicBezTo>
                      <a:pt x="1057604" y="210404"/>
                      <a:pt x="1033955" y="210404"/>
                      <a:pt x="1009716" y="210404"/>
                    </a:cubicBezTo>
                    <a:cubicBezTo>
                      <a:pt x="1001439" y="210404"/>
                      <a:pt x="993162" y="210404"/>
                      <a:pt x="984885" y="210404"/>
                    </a:cubicBezTo>
                    <a:cubicBezTo>
                      <a:pt x="983111" y="209813"/>
                      <a:pt x="981338" y="209222"/>
                      <a:pt x="978973" y="209222"/>
                    </a:cubicBezTo>
                    <a:cubicBezTo>
                      <a:pt x="950595" y="209222"/>
                      <a:pt x="922808" y="209222"/>
                      <a:pt x="894430" y="209222"/>
                    </a:cubicBezTo>
                    <a:cubicBezTo>
                      <a:pt x="827033" y="209222"/>
                      <a:pt x="759044" y="209222"/>
                      <a:pt x="691646" y="209222"/>
                    </a:cubicBezTo>
                    <a:cubicBezTo>
                      <a:pt x="624249" y="209222"/>
                      <a:pt x="556851" y="209222"/>
                      <a:pt x="490045" y="209222"/>
                    </a:cubicBezTo>
                    <a:cubicBezTo>
                      <a:pt x="490045" y="152466"/>
                      <a:pt x="490045" y="95710"/>
                      <a:pt x="490045" y="38363"/>
                    </a:cubicBezTo>
                    <a:cubicBezTo>
                      <a:pt x="490045" y="34224"/>
                      <a:pt x="490045" y="30086"/>
                      <a:pt x="490045" y="25947"/>
                    </a:cubicBezTo>
                    <a:cubicBezTo>
                      <a:pt x="504825" y="25947"/>
                      <a:pt x="519014" y="25947"/>
                      <a:pt x="533794" y="25947"/>
                    </a:cubicBezTo>
                    <a:cubicBezTo>
                      <a:pt x="615381" y="25947"/>
                      <a:pt x="696967" y="25947"/>
                      <a:pt x="778554" y="25947"/>
                    </a:cubicBezTo>
                    <a:close/>
                    <a:moveTo>
                      <a:pt x="331010" y="25947"/>
                    </a:moveTo>
                    <a:cubicBezTo>
                      <a:pt x="346973" y="25947"/>
                      <a:pt x="362935" y="25947"/>
                      <a:pt x="379489" y="25947"/>
                    </a:cubicBezTo>
                    <a:cubicBezTo>
                      <a:pt x="379489" y="83295"/>
                      <a:pt x="379489" y="140641"/>
                      <a:pt x="379489" y="197989"/>
                    </a:cubicBezTo>
                    <a:cubicBezTo>
                      <a:pt x="379489" y="201536"/>
                      <a:pt x="379489" y="205674"/>
                      <a:pt x="379489" y="209222"/>
                    </a:cubicBezTo>
                    <a:cubicBezTo>
                      <a:pt x="339878" y="209222"/>
                      <a:pt x="299676" y="209222"/>
                      <a:pt x="260065" y="209222"/>
                    </a:cubicBezTo>
                    <a:cubicBezTo>
                      <a:pt x="260065" y="152466"/>
                      <a:pt x="260065" y="95710"/>
                      <a:pt x="260065" y="38363"/>
                    </a:cubicBezTo>
                    <a:cubicBezTo>
                      <a:pt x="260065" y="34224"/>
                      <a:pt x="260065" y="30086"/>
                      <a:pt x="260065" y="25947"/>
                    </a:cubicBezTo>
                    <a:cubicBezTo>
                      <a:pt x="283122" y="25947"/>
                      <a:pt x="306771" y="25947"/>
                      <a:pt x="331010" y="25947"/>
                    </a:cubicBezTo>
                    <a:close/>
                    <a:moveTo>
                      <a:pt x="215725" y="235826"/>
                    </a:moveTo>
                    <a:cubicBezTo>
                      <a:pt x="224002" y="235826"/>
                      <a:pt x="232279" y="235826"/>
                      <a:pt x="240556" y="235826"/>
                    </a:cubicBezTo>
                    <a:cubicBezTo>
                      <a:pt x="242329" y="236417"/>
                      <a:pt x="244103" y="237008"/>
                      <a:pt x="245876" y="237008"/>
                    </a:cubicBezTo>
                    <a:cubicBezTo>
                      <a:pt x="251788" y="237008"/>
                      <a:pt x="257701" y="237008"/>
                      <a:pt x="263613" y="237008"/>
                    </a:cubicBezTo>
                    <a:cubicBezTo>
                      <a:pt x="263613" y="293764"/>
                      <a:pt x="263613" y="350520"/>
                      <a:pt x="263613" y="407867"/>
                    </a:cubicBezTo>
                    <a:cubicBezTo>
                      <a:pt x="263613" y="412005"/>
                      <a:pt x="263613" y="416144"/>
                      <a:pt x="263613" y="420282"/>
                    </a:cubicBezTo>
                    <a:cubicBezTo>
                      <a:pt x="262430" y="420282"/>
                      <a:pt x="260657" y="420282"/>
                      <a:pt x="259474" y="420282"/>
                    </a:cubicBezTo>
                    <a:cubicBezTo>
                      <a:pt x="251197" y="420282"/>
                      <a:pt x="243512" y="420282"/>
                      <a:pt x="235235" y="420282"/>
                    </a:cubicBezTo>
                    <a:cubicBezTo>
                      <a:pt x="212178" y="420282"/>
                      <a:pt x="188529" y="420282"/>
                      <a:pt x="165472" y="420282"/>
                    </a:cubicBezTo>
                    <a:cubicBezTo>
                      <a:pt x="158378" y="420282"/>
                      <a:pt x="151283" y="419691"/>
                      <a:pt x="144189" y="419691"/>
                    </a:cubicBezTo>
                    <a:cubicBezTo>
                      <a:pt x="144189" y="362344"/>
                      <a:pt x="144189" y="304997"/>
                      <a:pt x="144189" y="248241"/>
                    </a:cubicBezTo>
                    <a:cubicBezTo>
                      <a:pt x="144189" y="244103"/>
                      <a:pt x="144189" y="239964"/>
                      <a:pt x="144189" y="235826"/>
                    </a:cubicBezTo>
                    <a:cubicBezTo>
                      <a:pt x="167837" y="235826"/>
                      <a:pt x="192077" y="235826"/>
                      <a:pt x="215725" y="235826"/>
                    </a:cubicBezTo>
                    <a:close/>
                    <a:moveTo>
                      <a:pt x="67923" y="446887"/>
                    </a:moveTo>
                    <a:cubicBezTo>
                      <a:pt x="88615" y="446887"/>
                      <a:pt x="109899" y="446887"/>
                      <a:pt x="130591" y="446887"/>
                    </a:cubicBezTo>
                    <a:cubicBezTo>
                      <a:pt x="157787" y="446887"/>
                      <a:pt x="185573" y="446887"/>
                      <a:pt x="212769" y="446887"/>
                    </a:cubicBezTo>
                    <a:cubicBezTo>
                      <a:pt x="213360" y="446887"/>
                      <a:pt x="214542" y="446887"/>
                      <a:pt x="215134" y="446887"/>
                    </a:cubicBezTo>
                    <a:cubicBezTo>
                      <a:pt x="282531" y="446887"/>
                      <a:pt x="350520" y="446887"/>
                      <a:pt x="417918" y="446887"/>
                    </a:cubicBezTo>
                    <a:cubicBezTo>
                      <a:pt x="420874" y="446887"/>
                      <a:pt x="424421" y="446887"/>
                      <a:pt x="427377" y="446887"/>
                    </a:cubicBezTo>
                    <a:cubicBezTo>
                      <a:pt x="506007" y="446887"/>
                      <a:pt x="584638" y="446887"/>
                      <a:pt x="662677" y="446887"/>
                    </a:cubicBezTo>
                    <a:cubicBezTo>
                      <a:pt x="671545" y="446887"/>
                      <a:pt x="680414" y="446887"/>
                      <a:pt x="689282" y="446887"/>
                    </a:cubicBezTo>
                    <a:cubicBezTo>
                      <a:pt x="750767" y="446887"/>
                      <a:pt x="812253" y="446887"/>
                      <a:pt x="874329" y="446887"/>
                    </a:cubicBezTo>
                    <a:cubicBezTo>
                      <a:pt x="908619" y="446887"/>
                      <a:pt x="942909" y="448069"/>
                      <a:pt x="977199" y="446887"/>
                    </a:cubicBezTo>
                    <a:cubicBezTo>
                      <a:pt x="977791" y="446887"/>
                      <a:pt x="978382" y="446887"/>
                      <a:pt x="978973" y="446887"/>
                    </a:cubicBezTo>
                    <a:cubicBezTo>
                      <a:pt x="1074748" y="446887"/>
                      <a:pt x="1170524" y="446887"/>
                      <a:pt x="1266300" y="446887"/>
                    </a:cubicBezTo>
                    <a:cubicBezTo>
                      <a:pt x="1276350" y="446887"/>
                      <a:pt x="1286400" y="446887"/>
                      <a:pt x="1296451" y="446887"/>
                    </a:cubicBezTo>
                    <a:cubicBezTo>
                      <a:pt x="1318917" y="446887"/>
                      <a:pt x="1341974" y="446887"/>
                      <a:pt x="1364440" y="446887"/>
                    </a:cubicBezTo>
                    <a:cubicBezTo>
                      <a:pt x="1418831" y="446887"/>
                      <a:pt x="1473222" y="446887"/>
                      <a:pt x="1527022" y="446887"/>
                    </a:cubicBezTo>
                    <a:cubicBezTo>
                      <a:pt x="1529978" y="446887"/>
                      <a:pt x="1532934" y="446887"/>
                      <a:pt x="1535299" y="446887"/>
                    </a:cubicBezTo>
                    <a:cubicBezTo>
                      <a:pt x="1598558" y="446887"/>
                      <a:pt x="1661226" y="446887"/>
                      <a:pt x="1724485" y="446887"/>
                    </a:cubicBezTo>
                    <a:cubicBezTo>
                      <a:pt x="1737492" y="446887"/>
                      <a:pt x="1750498" y="446887"/>
                      <a:pt x="1763505" y="446887"/>
                    </a:cubicBezTo>
                    <a:cubicBezTo>
                      <a:pt x="1807254" y="446887"/>
                      <a:pt x="1851003" y="446887"/>
                      <a:pt x="1894161" y="446887"/>
                    </a:cubicBezTo>
                    <a:cubicBezTo>
                      <a:pt x="1918401" y="446887"/>
                      <a:pt x="1943232" y="447478"/>
                      <a:pt x="1968062" y="446887"/>
                    </a:cubicBezTo>
                    <a:cubicBezTo>
                      <a:pt x="1976930" y="446887"/>
                      <a:pt x="1986390" y="446887"/>
                      <a:pt x="1995258" y="446887"/>
                    </a:cubicBezTo>
                    <a:cubicBezTo>
                      <a:pt x="1995258" y="469944"/>
                      <a:pt x="1995258" y="493001"/>
                      <a:pt x="1995258" y="516058"/>
                    </a:cubicBezTo>
                    <a:cubicBezTo>
                      <a:pt x="1995258" y="524926"/>
                      <a:pt x="1995258" y="534385"/>
                      <a:pt x="1995258" y="543253"/>
                    </a:cubicBezTo>
                    <a:cubicBezTo>
                      <a:pt x="1981660" y="543253"/>
                      <a:pt x="1968062" y="543253"/>
                      <a:pt x="1955056" y="543253"/>
                    </a:cubicBezTo>
                    <a:cubicBezTo>
                      <a:pt x="1906577" y="543253"/>
                      <a:pt x="1858689" y="543253"/>
                      <a:pt x="1810210" y="543253"/>
                    </a:cubicBezTo>
                    <a:cubicBezTo>
                      <a:pt x="1738674" y="543253"/>
                      <a:pt x="1667138" y="543253"/>
                      <a:pt x="1595602" y="543253"/>
                    </a:cubicBezTo>
                    <a:cubicBezTo>
                      <a:pt x="1508103" y="543253"/>
                      <a:pt x="1420605" y="543253"/>
                      <a:pt x="1333697" y="543253"/>
                    </a:cubicBezTo>
                    <a:cubicBezTo>
                      <a:pt x="1238513" y="543253"/>
                      <a:pt x="1142737" y="543253"/>
                      <a:pt x="1047553" y="543253"/>
                    </a:cubicBezTo>
                    <a:cubicBezTo>
                      <a:pt x="950595" y="543253"/>
                      <a:pt x="853637" y="543253"/>
                      <a:pt x="756679" y="543253"/>
                    </a:cubicBezTo>
                    <a:cubicBezTo>
                      <a:pt x="666816" y="543253"/>
                      <a:pt x="576952" y="543253"/>
                      <a:pt x="487089" y="543253"/>
                    </a:cubicBezTo>
                    <a:cubicBezTo>
                      <a:pt x="410823" y="543253"/>
                      <a:pt x="334557" y="543253"/>
                      <a:pt x="258883" y="543253"/>
                    </a:cubicBezTo>
                    <a:cubicBezTo>
                      <a:pt x="203901" y="543253"/>
                      <a:pt x="149510" y="543253"/>
                      <a:pt x="94527" y="543253"/>
                    </a:cubicBezTo>
                    <a:cubicBezTo>
                      <a:pt x="72062" y="543253"/>
                      <a:pt x="49596" y="542662"/>
                      <a:pt x="26539" y="543253"/>
                    </a:cubicBezTo>
                    <a:cubicBezTo>
                      <a:pt x="26539" y="540888"/>
                      <a:pt x="26539" y="538524"/>
                      <a:pt x="26539" y="535568"/>
                    </a:cubicBezTo>
                    <a:cubicBezTo>
                      <a:pt x="26539" y="512511"/>
                      <a:pt x="26539" y="490045"/>
                      <a:pt x="26539" y="466988"/>
                    </a:cubicBezTo>
                    <a:cubicBezTo>
                      <a:pt x="26539" y="460484"/>
                      <a:pt x="27130" y="453390"/>
                      <a:pt x="27130" y="446295"/>
                    </a:cubicBezTo>
                    <a:cubicBezTo>
                      <a:pt x="41319" y="446887"/>
                      <a:pt x="54916" y="446887"/>
                      <a:pt x="67923" y="446887"/>
                    </a:cubicBezTo>
                    <a:close/>
                    <a:moveTo>
                      <a:pt x="1720346" y="1251519"/>
                    </a:moveTo>
                    <a:cubicBezTo>
                      <a:pt x="1710887" y="1251519"/>
                      <a:pt x="1701428" y="1251519"/>
                      <a:pt x="1692560" y="1251519"/>
                    </a:cubicBezTo>
                    <a:cubicBezTo>
                      <a:pt x="1692560" y="1160474"/>
                      <a:pt x="1692560" y="1069428"/>
                      <a:pt x="1692560" y="977791"/>
                    </a:cubicBezTo>
                    <a:cubicBezTo>
                      <a:pt x="1692560" y="964193"/>
                      <a:pt x="1692560" y="950595"/>
                      <a:pt x="1692560" y="937589"/>
                    </a:cubicBezTo>
                    <a:cubicBezTo>
                      <a:pt x="1692560" y="930494"/>
                      <a:pt x="1686648" y="923991"/>
                      <a:pt x="1678962" y="923991"/>
                    </a:cubicBezTo>
                    <a:cubicBezTo>
                      <a:pt x="1634621" y="923991"/>
                      <a:pt x="1590281" y="923991"/>
                      <a:pt x="1545940" y="923991"/>
                    </a:cubicBezTo>
                    <a:cubicBezTo>
                      <a:pt x="1439523" y="923991"/>
                      <a:pt x="1333106" y="923991"/>
                      <a:pt x="1226689" y="923991"/>
                    </a:cubicBezTo>
                    <a:cubicBezTo>
                      <a:pt x="1097806" y="923991"/>
                      <a:pt x="969514" y="923991"/>
                      <a:pt x="840631" y="923991"/>
                    </a:cubicBezTo>
                    <a:cubicBezTo>
                      <a:pt x="730075" y="923991"/>
                      <a:pt x="619519" y="923991"/>
                      <a:pt x="508964" y="923991"/>
                    </a:cubicBezTo>
                    <a:cubicBezTo>
                      <a:pt x="455164" y="923991"/>
                      <a:pt x="400773" y="922217"/>
                      <a:pt x="346973" y="923991"/>
                    </a:cubicBezTo>
                    <a:cubicBezTo>
                      <a:pt x="346382" y="923991"/>
                      <a:pt x="345199" y="923991"/>
                      <a:pt x="344608" y="923991"/>
                    </a:cubicBezTo>
                    <a:cubicBezTo>
                      <a:pt x="337514" y="923991"/>
                      <a:pt x="331010" y="929903"/>
                      <a:pt x="331010" y="937589"/>
                    </a:cubicBezTo>
                    <a:cubicBezTo>
                      <a:pt x="331010" y="1033364"/>
                      <a:pt x="331010" y="1128548"/>
                      <a:pt x="331010" y="1224324"/>
                    </a:cubicBezTo>
                    <a:cubicBezTo>
                      <a:pt x="331010" y="1233192"/>
                      <a:pt x="331010" y="1242651"/>
                      <a:pt x="331010" y="1251519"/>
                    </a:cubicBezTo>
                    <a:cubicBezTo>
                      <a:pt x="238782" y="1251519"/>
                      <a:pt x="146554" y="1251519"/>
                      <a:pt x="54916" y="1251519"/>
                    </a:cubicBezTo>
                    <a:cubicBezTo>
                      <a:pt x="45457" y="1251519"/>
                      <a:pt x="35998" y="1251519"/>
                      <a:pt x="27130" y="1251519"/>
                    </a:cubicBezTo>
                    <a:cubicBezTo>
                      <a:pt x="27130" y="1228462"/>
                      <a:pt x="27130" y="1205405"/>
                      <a:pt x="27130" y="1182348"/>
                    </a:cubicBezTo>
                    <a:cubicBezTo>
                      <a:pt x="27130" y="1116133"/>
                      <a:pt x="27130" y="1049918"/>
                      <a:pt x="27130" y="983703"/>
                    </a:cubicBezTo>
                    <a:cubicBezTo>
                      <a:pt x="27130" y="903890"/>
                      <a:pt x="27130" y="823486"/>
                      <a:pt x="27130" y="743673"/>
                    </a:cubicBezTo>
                    <a:cubicBezTo>
                      <a:pt x="27130" y="685734"/>
                      <a:pt x="27130" y="627796"/>
                      <a:pt x="27130" y="570449"/>
                    </a:cubicBezTo>
                    <a:cubicBezTo>
                      <a:pt x="40728" y="570449"/>
                      <a:pt x="54325" y="570449"/>
                      <a:pt x="67332" y="570449"/>
                    </a:cubicBezTo>
                    <a:cubicBezTo>
                      <a:pt x="115811" y="570449"/>
                      <a:pt x="163699" y="570449"/>
                      <a:pt x="212178" y="570449"/>
                    </a:cubicBezTo>
                    <a:cubicBezTo>
                      <a:pt x="283714" y="570449"/>
                      <a:pt x="355250" y="570449"/>
                      <a:pt x="426786" y="570449"/>
                    </a:cubicBezTo>
                    <a:cubicBezTo>
                      <a:pt x="514284" y="570449"/>
                      <a:pt x="601783" y="570449"/>
                      <a:pt x="688690" y="570449"/>
                    </a:cubicBezTo>
                    <a:cubicBezTo>
                      <a:pt x="783875" y="570449"/>
                      <a:pt x="879650" y="570449"/>
                      <a:pt x="974835" y="570449"/>
                    </a:cubicBezTo>
                    <a:cubicBezTo>
                      <a:pt x="1071792" y="570449"/>
                      <a:pt x="1168751" y="570449"/>
                      <a:pt x="1265708" y="570449"/>
                    </a:cubicBezTo>
                    <a:cubicBezTo>
                      <a:pt x="1355572" y="570449"/>
                      <a:pt x="1445435" y="570449"/>
                      <a:pt x="1535299" y="570449"/>
                    </a:cubicBezTo>
                    <a:cubicBezTo>
                      <a:pt x="1611564" y="570449"/>
                      <a:pt x="1687830" y="570449"/>
                      <a:pt x="1763505" y="570449"/>
                    </a:cubicBezTo>
                    <a:cubicBezTo>
                      <a:pt x="1818487" y="570449"/>
                      <a:pt x="1872878" y="570449"/>
                      <a:pt x="1927860" y="570449"/>
                    </a:cubicBezTo>
                    <a:cubicBezTo>
                      <a:pt x="1950326" y="570449"/>
                      <a:pt x="1972792" y="571040"/>
                      <a:pt x="1995849" y="570449"/>
                    </a:cubicBezTo>
                    <a:cubicBezTo>
                      <a:pt x="1995849" y="618928"/>
                      <a:pt x="1995849" y="666816"/>
                      <a:pt x="1995849" y="715295"/>
                    </a:cubicBezTo>
                    <a:cubicBezTo>
                      <a:pt x="1995849" y="795107"/>
                      <a:pt x="1995849" y="875512"/>
                      <a:pt x="1995849" y="955325"/>
                    </a:cubicBezTo>
                    <a:cubicBezTo>
                      <a:pt x="1995849" y="1024496"/>
                      <a:pt x="1995849" y="1093667"/>
                      <a:pt x="1995849" y="1162838"/>
                    </a:cubicBezTo>
                    <a:cubicBezTo>
                      <a:pt x="1995849" y="1185895"/>
                      <a:pt x="1995849" y="1208361"/>
                      <a:pt x="1995849" y="1231418"/>
                    </a:cubicBezTo>
                    <a:cubicBezTo>
                      <a:pt x="1995849" y="1237922"/>
                      <a:pt x="1995258" y="1245016"/>
                      <a:pt x="1995258" y="1252111"/>
                    </a:cubicBezTo>
                    <a:cubicBezTo>
                      <a:pt x="1904212" y="1251519"/>
                      <a:pt x="1812575" y="1251519"/>
                      <a:pt x="1720346" y="125151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42C3518-77C5-4376-BEDA-D48F63D6CC19}"/>
                  </a:ext>
                </a:extLst>
              </p:cNvPr>
              <p:cNvSpPr/>
              <p:nvPr/>
            </p:nvSpPr>
            <p:spPr>
              <a:xfrm>
                <a:off x="10954697" y="3096545"/>
                <a:ext cx="166552" cy="160609"/>
              </a:xfrm>
              <a:custGeom>
                <a:avLst/>
                <a:gdLst>
                  <a:gd name="connsiteX0" fmla="*/ 143579 w 166552"/>
                  <a:gd name="connsiteY0" fmla="*/ 156866 h 160609"/>
                  <a:gd name="connsiteX1" fmla="*/ 162498 w 166552"/>
                  <a:gd name="connsiteY1" fmla="*/ 137948 h 160609"/>
                  <a:gd name="connsiteX2" fmla="*/ 22973 w 166552"/>
                  <a:gd name="connsiteY2" fmla="*/ 3744 h 160609"/>
                  <a:gd name="connsiteX3" fmla="*/ 4054 w 166552"/>
                  <a:gd name="connsiteY3" fmla="*/ 22662 h 160609"/>
                  <a:gd name="connsiteX4" fmla="*/ 143579 w 166552"/>
                  <a:gd name="connsiteY4" fmla="*/ 156866 h 16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552" h="160609">
                    <a:moveTo>
                      <a:pt x="143579" y="156866"/>
                    </a:moveTo>
                    <a:cubicBezTo>
                      <a:pt x="155994" y="168690"/>
                      <a:pt x="174913" y="149772"/>
                      <a:pt x="162498" y="137948"/>
                    </a:cubicBezTo>
                    <a:cubicBezTo>
                      <a:pt x="115792" y="93016"/>
                      <a:pt x="69087" y="48675"/>
                      <a:pt x="22973" y="3744"/>
                    </a:cubicBezTo>
                    <a:cubicBezTo>
                      <a:pt x="10558" y="-8081"/>
                      <a:pt x="-8361" y="10838"/>
                      <a:pt x="4054" y="22662"/>
                    </a:cubicBezTo>
                    <a:cubicBezTo>
                      <a:pt x="50169" y="67003"/>
                      <a:pt x="96874" y="111934"/>
                      <a:pt x="143579" y="15686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D2F1480-AA27-4F46-B947-DCE483A53FCF}"/>
                  </a:ext>
                </a:extLst>
              </p:cNvPr>
              <p:cNvSpPr/>
              <p:nvPr/>
            </p:nvSpPr>
            <p:spPr>
              <a:xfrm>
                <a:off x="10957085" y="3683654"/>
                <a:ext cx="157047" cy="115596"/>
              </a:xfrm>
              <a:custGeom>
                <a:avLst/>
                <a:gdLst>
                  <a:gd name="connsiteX0" fmla="*/ 137053 w 157047"/>
                  <a:gd name="connsiteY0" fmla="*/ 1929 h 115596"/>
                  <a:gd name="connsiteX1" fmla="*/ 6396 w 157047"/>
                  <a:gd name="connsiteY1" fmla="*/ 90610 h 115596"/>
                  <a:gd name="connsiteX2" fmla="*/ 1667 w 157047"/>
                  <a:gd name="connsiteY2" fmla="*/ 108938 h 115596"/>
                  <a:gd name="connsiteX3" fmla="*/ 19994 w 157047"/>
                  <a:gd name="connsiteY3" fmla="*/ 113667 h 115596"/>
                  <a:gd name="connsiteX4" fmla="*/ 150651 w 157047"/>
                  <a:gd name="connsiteY4" fmla="*/ 24986 h 115596"/>
                  <a:gd name="connsiteX5" fmla="*/ 155380 w 157047"/>
                  <a:gd name="connsiteY5" fmla="*/ 6659 h 115596"/>
                  <a:gd name="connsiteX6" fmla="*/ 137053 w 157047"/>
                  <a:gd name="connsiteY6" fmla="*/ 1929 h 11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047" h="115596">
                    <a:moveTo>
                      <a:pt x="137053" y="1929"/>
                    </a:moveTo>
                    <a:cubicBezTo>
                      <a:pt x="93304" y="31489"/>
                      <a:pt x="50146" y="61050"/>
                      <a:pt x="6396" y="90610"/>
                    </a:cubicBezTo>
                    <a:cubicBezTo>
                      <a:pt x="484" y="94749"/>
                      <a:pt x="-1881" y="102434"/>
                      <a:pt x="1667" y="108938"/>
                    </a:cubicBezTo>
                    <a:cubicBezTo>
                      <a:pt x="5214" y="114850"/>
                      <a:pt x="14082" y="117806"/>
                      <a:pt x="19994" y="113667"/>
                    </a:cubicBezTo>
                    <a:cubicBezTo>
                      <a:pt x="63743" y="84107"/>
                      <a:pt x="106902" y="54547"/>
                      <a:pt x="150651" y="24986"/>
                    </a:cubicBezTo>
                    <a:cubicBezTo>
                      <a:pt x="156563" y="20848"/>
                      <a:pt x="158928" y="13162"/>
                      <a:pt x="155380" y="6659"/>
                    </a:cubicBezTo>
                    <a:cubicBezTo>
                      <a:pt x="151833" y="747"/>
                      <a:pt x="142965" y="-2209"/>
                      <a:pt x="137053" y="192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819B927-9FD0-41B4-A170-CA60294CEECC}"/>
                  </a:ext>
                </a:extLst>
              </p:cNvPr>
              <p:cNvSpPr/>
              <p:nvPr/>
            </p:nvSpPr>
            <p:spPr>
              <a:xfrm>
                <a:off x="10797499" y="3439050"/>
                <a:ext cx="177657" cy="26604"/>
              </a:xfrm>
              <a:custGeom>
                <a:avLst/>
                <a:gdLst>
                  <a:gd name="connsiteX0" fmla="*/ 12859 w 177657"/>
                  <a:gd name="connsiteY0" fmla="*/ 26604 h 26604"/>
                  <a:gd name="connsiteX1" fmla="*/ 164799 w 177657"/>
                  <a:gd name="connsiteY1" fmla="*/ 26604 h 26604"/>
                  <a:gd name="connsiteX2" fmla="*/ 164799 w 177657"/>
                  <a:gd name="connsiteY2" fmla="*/ 0 h 26604"/>
                  <a:gd name="connsiteX3" fmla="*/ 12859 w 177657"/>
                  <a:gd name="connsiteY3" fmla="*/ 0 h 26604"/>
                  <a:gd name="connsiteX4" fmla="*/ 12859 w 177657"/>
                  <a:gd name="connsiteY4" fmla="*/ 26604 h 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57" h="26604">
                    <a:moveTo>
                      <a:pt x="12859" y="26604"/>
                    </a:moveTo>
                    <a:cubicBezTo>
                      <a:pt x="63703" y="26604"/>
                      <a:pt x="113955" y="26604"/>
                      <a:pt x="164799" y="26604"/>
                    </a:cubicBezTo>
                    <a:cubicBezTo>
                      <a:pt x="181944" y="26604"/>
                      <a:pt x="181944" y="0"/>
                      <a:pt x="164799" y="0"/>
                    </a:cubicBezTo>
                    <a:cubicBezTo>
                      <a:pt x="113955" y="0"/>
                      <a:pt x="63703" y="0"/>
                      <a:pt x="12859" y="0"/>
                    </a:cubicBezTo>
                    <a:cubicBezTo>
                      <a:pt x="-4286" y="0"/>
                      <a:pt x="-4286" y="26604"/>
                      <a:pt x="12859" y="2660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AE8C0-50FC-4EB7-80DA-B3E8163C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80" y="329190"/>
            <a:ext cx="6279559" cy="1316723"/>
          </a:xfrm>
        </p:spPr>
        <p:txBody>
          <a:bodyPr/>
          <a:lstStyle/>
          <a:p>
            <a:pPr algn="l"/>
            <a:r>
              <a:rPr lang="en-ID" dirty="0"/>
              <a:t>t1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F3B140-5D0E-4177-BAB0-55CB91E51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053" y="242841"/>
            <a:ext cx="6279559" cy="365125"/>
          </a:xfrm>
        </p:spPr>
        <p:txBody>
          <a:bodyPr>
            <a:normAutofit/>
          </a:bodyPr>
          <a:lstStyle/>
          <a:p>
            <a:pPr algn="l"/>
            <a:r>
              <a:rPr lang="en-ID" sz="1200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47575A-92AF-9D41-B985-BBE98B3BB4B0}"/>
              </a:ext>
            </a:extLst>
          </p:cNvPr>
          <p:cNvSpPr txBox="1"/>
          <p:nvPr/>
        </p:nvSpPr>
        <p:spPr>
          <a:xfrm>
            <a:off x="470260" y="1342514"/>
            <a:ext cx="4907442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841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C7182E-370E-4044-A8DD-1228712EBA6C}"/>
              </a:ext>
            </a:extLst>
          </p:cNvPr>
          <p:cNvGrpSpPr/>
          <p:nvPr/>
        </p:nvGrpSpPr>
        <p:grpSpPr>
          <a:xfrm>
            <a:off x="-1879501" y="1132694"/>
            <a:ext cx="7738753" cy="4941193"/>
            <a:chOff x="-1879501" y="1132694"/>
            <a:chExt cx="7738753" cy="4941193"/>
          </a:xfrm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C9666C30-8F32-4235-B9DC-3633BD4335BC}"/>
                </a:ext>
              </a:extLst>
            </p:cNvPr>
            <p:cNvSpPr/>
            <p:nvPr/>
          </p:nvSpPr>
          <p:spPr>
            <a:xfrm>
              <a:off x="4515319" y="5773277"/>
              <a:ext cx="116008" cy="198188"/>
            </a:xfrm>
            <a:custGeom>
              <a:avLst/>
              <a:gdLst>
                <a:gd name="connsiteX0" fmla="*/ 0 w 62252"/>
                <a:gd name="connsiteY0" fmla="*/ 0 h 144000"/>
                <a:gd name="connsiteX1" fmla="*/ 62252 w 62252"/>
                <a:gd name="connsiteY1" fmla="*/ 0 h 144000"/>
                <a:gd name="connsiteX2" fmla="*/ 62252 w 62252"/>
                <a:gd name="connsiteY2" fmla="*/ 144000 h 144000"/>
                <a:gd name="connsiteX3" fmla="*/ 0 w 62252"/>
                <a:gd name="connsiteY3" fmla="*/ 144000 h 144000"/>
                <a:gd name="connsiteX4" fmla="*/ 0 w 62252"/>
                <a:gd name="connsiteY4" fmla="*/ 0 h 144000"/>
                <a:gd name="connsiteX0" fmla="*/ 0 w 67967"/>
                <a:gd name="connsiteY0" fmla="*/ 0 h 164955"/>
                <a:gd name="connsiteX1" fmla="*/ 62252 w 67967"/>
                <a:gd name="connsiteY1" fmla="*/ 0 h 164955"/>
                <a:gd name="connsiteX2" fmla="*/ 67967 w 67967"/>
                <a:gd name="connsiteY2" fmla="*/ 164955 h 164955"/>
                <a:gd name="connsiteX3" fmla="*/ 0 w 67967"/>
                <a:gd name="connsiteY3" fmla="*/ 144000 h 164955"/>
                <a:gd name="connsiteX4" fmla="*/ 0 w 67967"/>
                <a:gd name="connsiteY4" fmla="*/ 0 h 16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67" h="164955">
                  <a:moveTo>
                    <a:pt x="0" y="0"/>
                  </a:moveTo>
                  <a:lnTo>
                    <a:pt x="62252" y="0"/>
                  </a:lnTo>
                  <a:lnTo>
                    <a:pt x="67967" y="164955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F6ED-4748-47A7-A1E5-54BDAE04C909}"/>
                </a:ext>
              </a:extLst>
            </p:cNvPr>
            <p:cNvSpPr/>
            <p:nvPr/>
          </p:nvSpPr>
          <p:spPr>
            <a:xfrm>
              <a:off x="4639144" y="5525850"/>
              <a:ext cx="81660" cy="198188"/>
            </a:xfrm>
            <a:custGeom>
              <a:avLst/>
              <a:gdLst>
                <a:gd name="connsiteX0" fmla="*/ 0 w 62252"/>
                <a:gd name="connsiteY0" fmla="*/ 0 h 144000"/>
                <a:gd name="connsiteX1" fmla="*/ 62252 w 62252"/>
                <a:gd name="connsiteY1" fmla="*/ 0 h 144000"/>
                <a:gd name="connsiteX2" fmla="*/ 62252 w 62252"/>
                <a:gd name="connsiteY2" fmla="*/ 144000 h 144000"/>
                <a:gd name="connsiteX3" fmla="*/ 0 w 62252"/>
                <a:gd name="connsiteY3" fmla="*/ 144000 h 144000"/>
                <a:gd name="connsiteX4" fmla="*/ 0 w 62252"/>
                <a:gd name="connsiteY4" fmla="*/ 0 h 144000"/>
                <a:gd name="connsiteX0" fmla="*/ 0 w 67967"/>
                <a:gd name="connsiteY0" fmla="*/ 0 h 164955"/>
                <a:gd name="connsiteX1" fmla="*/ 62252 w 67967"/>
                <a:gd name="connsiteY1" fmla="*/ 0 h 164955"/>
                <a:gd name="connsiteX2" fmla="*/ 67967 w 67967"/>
                <a:gd name="connsiteY2" fmla="*/ 164955 h 164955"/>
                <a:gd name="connsiteX3" fmla="*/ 0 w 67967"/>
                <a:gd name="connsiteY3" fmla="*/ 144000 h 164955"/>
                <a:gd name="connsiteX4" fmla="*/ 0 w 67967"/>
                <a:gd name="connsiteY4" fmla="*/ 0 h 16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67" h="164955">
                  <a:moveTo>
                    <a:pt x="0" y="0"/>
                  </a:moveTo>
                  <a:lnTo>
                    <a:pt x="62252" y="0"/>
                  </a:lnTo>
                  <a:lnTo>
                    <a:pt x="67967" y="164955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BF2625-0A7A-4B85-841F-6543DC490DFC}"/>
                </a:ext>
              </a:extLst>
            </p:cNvPr>
            <p:cNvSpPr/>
            <p:nvPr/>
          </p:nvSpPr>
          <p:spPr>
            <a:xfrm>
              <a:off x="3406994" y="5064582"/>
              <a:ext cx="229322" cy="766887"/>
            </a:xfrm>
            <a:custGeom>
              <a:avLst/>
              <a:gdLst>
                <a:gd name="connsiteX0" fmla="*/ 14322 w 190868"/>
                <a:gd name="connsiteY0" fmla="*/ 318 h 638291"/>
                <a:gd name="connsiteX1" fmla="*/ 88838 w 190868"/>
                <a:gd name="connsiteY1" fmla="*/ 103495 h 638291"/>
                <a:gd name="connsiteX2" fmla="*/ 178831 w 190868"/>
                <a:gd name="connsiteY2" fmla="*/ 468624 h 638291"/>
                <a:gd name="connsiteX3" fmla="*/ 190868 w 190868"/>
                <a:gd name="connsiteY3" fmla="*/ 630267 h 638291"/>
                <a:gd name="connsiteX4" fmla="*/ 102595 w 190868"/>
                <a:gd name="connsiteY4" fmla="*/ 638292 h 638291"/>
                <a:gd name="connsiteX5" fmla="*/ 77947 w 190868"/>
                <a:gd name="connsiteY5" fmla="*/ 617083 h 638291"/>
                <a:gd name="connsiteX6" fmla="*/ 45275 w 190868"/>
                <a:gd name="connsiteY6" fmla="*/ 609632 h 638291"/>
                <a:gd name="connsiteX7" fmla="*/ 19481 w 190868"/>
                <a:gd name="connsiteY7" fmla="*/ 541994 h 638291"/>
                <a:gd name="connsiteX8" fmla="*/ 70496 w 190868"/>
                <a:gd name="connsiteY8" fmla="*/ 379205 h 638291"/>
                <a:gd name="connsiteX9" fmla="*/ 1138 w 190868"/>
                <a:gd name="connsiteY9" fmla="*/ 245649 h 638291"/>
                <a:gd name="connsiteX10" fmla="*/ 14322 w 190868"/>
                <a:gd name="connsiteY10" fmla="*/ 318 h 6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68" h="638291">
                  <a:moveTo>
                    <a:pt x="14322" y="318"/>
                  </a:moveTo>
                  <a:cubicBezTo>
                    <a:pt x="14322" y="318"/>
                    <a:pt x="51007" y="-11146"/>
                    <a:pt x="88838" y="103495"/>
                  </a:cubicBezTo>
                  <a:cubicBezTo>
                    <a:pt x="126670" y="218135"/>
                    <a:pt x="178831" y="468624"/>
                    <a:pt x="178831" y="468624"/>
                  </a:cubicBezTo>
                  <a:lnTo>
                    <a:pt x="190868" y="630267"/>
                  </a:lnTo>
                  <a:lnTo>
                    <a:pt x="102595" y="638292"/>
                  </a:lnTo>
                  <a:lnTo>
                    <a:pt x="77947" y="617083"/>
                  </a:lnTo>
                  <a:lnTo>
                    <a:pt x="45275" y="609632"/>
                  </a:lnTo>
                  <a:lnTo>
                    <a:pt x="19481" y="541994"/>
                  </a:lnTo>
                  <a:cubicBezTo>
                    <a:pt x="19481" y="541994"/>
                    <a:pt x="3431" y="378632"/>
                    <a:pt x="70496" y="379205"/>
                  </a:cubicBezTo>
                  <a:lnTo>
                    <a:pt x="1138" y="245649"/>
                  </a:lnTo>
                  <a:cubicBezTo>
                    <a:pt x="1138" y="245649"/>
                    <a:pt x="-5740" y="31845"/>
                    <a:pt x="14322" y="318"/>
                  </a:cubicBezTo>
                  <a:close/>
                </a:path>
              </a:pathLst>
            </a:custGeom>
            <a:solidFill>
              <a:schemeClr val="accent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277801-4EC3-4FB2-899D-C4143BF9E843}"/>
                </a:ext>
              </a:extLst>
            </p:cNvPr>
            <p:cNvSpPr/>
            <p:nvPr/>
          </p:nvSpPr>
          <p:spPr>
            <a:xfrm>
              <a:off x="439041" y="3981185"/>
              <a:ext cx="2932131" cy="1897560"/>
            </a:xfrm>
            <a:custGeom>
              <a:avLst/>
              <a:gdLst>
                <a:gd name="connsiteX0" fmla="*/ 1888463 w 2440455"/>
                <a:gd name="connsiteY0" fmla="*/ 1354302 h 1579367"/>
                <a:gd name="connsiteX1" fmla="*/ 1879865 w 2440455"/>
                <a:gd name="connsiteY1" fmla="*/ 772502 h 1579367"/>
                <a:gd name="connsiteX2" fmla="*/ 1929733 w 2440455"/>
                <a:gd name="connsiteY2" fmla="*/ 478450 h 1579367"/>
                <a:gd name="connsiteX3" fmla="*/ 1810507 w 2440455"/>
                <a:gd name="connsiteY3" fmla="*/ 497365 h 1579367"/>
                <a:gd name="connsiteX4" fmla="*/ 1629376 w 2440455"/>
                <a:gd name="connsiteY4" fmla="*/ 551819 h 1579367"/>
                <a:gd name="connsiteX5" fmla="*/ 1393790 w 2440455"/>
                <a:gd name="connsiteY5" fmla="*/ 423422 h 1579367"/>
                <a:gd name="connsiteX6" fmla="*/ 1162216 w 2440455"/>
                <a:gd name="connsiteY6" fmla="*/ 218216 h 1579367"/>
                <a:gd name="connsiteX7" fmla="*/ 885933 w 2440455"/>
                <a:gd name="connsiteY7" fmla="*/ 3839 h 1579367"/>
                <a:gd name="connsiteX8" fmla="*/ 842943 w 2440455"/>
                <a:gd name="connsiteY8" fmla="*/ 3839 h 1579367"/>
                <a:gd name="connsiteX9" fmla="*/ 269741 w 2440455"/>
                <a:gd name="connsiteY9" fmla="*/ 730085 h 1579367"/>
                <a:gd name="connsiteX10" fmla="*/ 336 w 2440455"/>
                <a:gd name="connsiteY10" fmla="*/ 1239088 h 1579367"/>
                <a:gd name="connsiteX11" fmla="*/ 333940 w 2440455"/>
                <a:gd name="connsiteY11" fmla="*/ 1566960 h 1579367"/>
                <a:gd name="connsiteX12" fmla="*/ 1033246 w 2440455"/>
                <a:gd name="connsiteY12" fmla="*/ 1562374 h 1579367"/>
                <a:gd name="connsiteX13" fmla="*/ 1030380 w 2440455"/>
                <a:gd name="connsiteY13" fmla="*/ 1307872 h 1579367"/>
                <a:gd name="connsiteX14" fmla="*/ 1052735 w 2440455"/>
                <a:gd name="connsiteY14" fmla="*/ 1296981 h 1579367"/>
                <a:gd name="connsiteX15" fmla="*/ 1210365 w 2440455"/>
                <a:gd name="connsiteY15" fmla="*/ 1172597 h 1579367"/>
                <a:gd name="connsiteX16" fmla="*/ 1072797 w 2440455"/>
                <a:gd name="connsiteY16" fmla="*/ 932425 h 1579367"/>
                <a:gd name="connsiteX17" fmla="*/ 1139288 w 2440455"/>
                <a:gd name="connsiteY17" fmla="*/ 890582 h 1579367"/>
                <a:gd name="connsiteX18" fmla="*/ 1331884 w 2440455"/>
                <a:gd name="connsiteY18" fmla="*/ 1197245 h 1579367"/>
                <a:gd name="connsiteX19" fmla="*/ 1473465 w 2440455"/>
                <a:gd name="connsiteY19" fmla="*/ 1243101 h 1579367"/>
                <a:gd name="connsiteX20" fmla="*/ 1461427 w 2440455"/>
                <a:gd name="connsiteY20" fmla="*/ 1370925 h 1579367"/>
                <a:gd name="connsiteX21" fmla="*/ 1514735 w 2440455"/>
                <a:gd name="connsiteY21" fmla="*/ 1446014 h 1579367"/>
                <a:gd name="connsiteX22" fmla="*/ 1515308 w 2440455"/>
                <a:gd name="connsiteY22" fmla="*/ 1404744 h 1579367"/>
                <a:gd name="connsiteX23" fmla="*/ 1725673 w 2440455"/>
                <a:gd name="connsiteY23" fmla="*/ 1272907 h 1579367"/>
                <a:gd name="connsiteX24" fmla="*/ 1825410 w 2440455"/>
                <a:gd name="connsiteY24" fmla="*/ 1309019 h 1579367"/>
                <a:gd name="connsiteX25" fmla="*/ 1905086 w 2440455"/>
                <a:gd name="connsiteY25" fmla="*/ 1513079 h 1579367"/>
                <a:gd name="connsiteX26" fmla="*/ 2440456 w 2440455"/>
                <a:gd name="connsiteY26" fmla="*/ 1503907 h 1579367"/>
                <a:gd name="connsiteX27" fmla="*/ 1888463 w 2440455"/>
                <a:gd name="connsiteY27" fmla="*/ 1354302 h 1579367"/>
                <a:gd name="connsiteX28" fmla="*/ 802819 w 2440455"/>
                <a:gd name="connsiteY28" fmla="*/ 1239088 h 1579367"/>
                <a:gd name="connsiteX29" fmla="*/ 568379 w 2440455"/>
                <a:gd name="connsiteY29" fmla="*/ 1177183 h 1579367"/>
                <a:gd name="connsiteX30" fmla="*/ 852687 w 2440455"/>
                <a:gd name="connsiteY30" fmla="*/ 984587 h 1579367"/>
                <a:gd name="connsiteX31" fmla="*/ 802819 w 2440455"/>
                <a:gd name="connsiteY31" fmla="*/ 1239088 h 15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40455" h="1579367">
                  <a:moveTo>
                    <a:pt x="1888463" y="1354302"/>
                  </a:moveTo>
                  <a:cubicBezTo>
                    <a:pt x="1850631" y="1242527"/>
                    <a:pt x="1879865" y="772502"/>
                    <a:pt x="1879865" y="772502"/>
                  </a:cubicBezTo>
                  <a:cubicBezTo>
                    <a:pt x="1879865" y="772502"/>
                    <a:pt x="1922855" y="481889"/>
                    <a:pt x="1929733" y="478450"/>
                  </a:cubicBezTo>
                  <a:cubicBezTo>
                    <a:pt x="1936612" y="475010"/>
                    <a:pt x="1810507" y="497365"/>
                    <a:pt x="1810507" y="497365"/>
                  </a:cubicBezTo>
                  <a:cubicBezTo>
                    <a:pt x="1810507" y="497365"/>
                    <a:pt x="1782994" y="542648"/>
                    <a:pt x="1629376" y="551819"/>
                  </a:cubicBezTo>
                  <a:cubicBezTo>
                    <a:pt x="1475757" y="560991"/>
                    <a:pt x="1393790" y="423422"/>
                    <a:pt x="1393790" y="423422"/>
                  </a:cubicBezTo>
                  <a:cubicBezTo>
                    <a:pt x="1393790" y="423422"/>
                    <a:pt x="1272844" y="483035"/>
                    <a:pt x="1162216" y="218216"/>
                  </a:cubicBezTo>
                  <a:cubicBezTo>
                    <a:pt x="1051588" y="-46603"/>
                    <a:pt x="885933" y="3839"/>
                    <a:pt x="885933" y="3839"/>
                  </a:cubicBezTo>
                  <a:lnTo>
                    <a:pt x="842943" y="3839"/>
                  </a:lnTo>
                  <a:cubicBezTo>
                    <a:pt x="701935" y="134529"/>
                    <a:pt x="269741" y="730085"/>
                    <a:pt x="269741" y="730085"/>
                  </a:cubicBezTo>
                  <a:cubicBezTo>
                    <a:pt x="2056" y="1058530"/>
                    <a:pt x="336" y="1239088"/>
                    <a:pt x="336" y="1239088"/>
                  </a:cubicBezTo>
                  <a:cubicBezTo>
                    <a:pt x="-12274" y="1600205"/>
                    <a:pt x="333940" y="1566960"/>
                    <a:pt x="333940" y="1566960"/>
                  </a:cubicBezTo>
                  <a:cubicBezTo>
                    <a:pt x="466922" y="1597339"/>
                    <a:pt x="1033246" y="1562374"/>
                    <a:pt x="1033246" y="1562374"/>
                  </a:cubicBezTo>
                  <a:cubicBezTo>
                    <a:pt x="993695" y="1374364"/>
                    <a:pt x="1030380" y="1307872"/>
                    <a:pt x="1030380" y="1307872"/>
                  </a:cubicBezTo>
                  <a:lnTo>
                    <a:pt x="1052735" y="1296981"/>
                  </a:lnTo>
                  <a:cubicBezTo>
                    <a:pt x="1159350" y="1139351"/>
                    <a:pt x="1210365" y="1172597"/>
                    <a:pt x="1210365" y="1172597"/>
                  </a:cubicBezTo>
                  <a:lnTo>
                    <a:pt x="1072797" y="932425"/>
                  </a:lnTo>
                  <a:lnTo>
                    <a:pt x="1139288" y="890582"/>
                  </a:lnTo>
                  <a:lnTo>
                    <a:pt x="1331884" y="1197245"/>
                  </a:lnTo>
                  <a:lnTo>
                    <a:pt x="1473465" y="1243101"/>
                  </a:lnTo>
                  <a:cubicBezTo>
                    <a:pt x="1522760" y="1290676"/>
                    <a:pt x="1461427" y="1370925"/>
                    <a:pt x="1461427" y="1370925"/>
                  </a:cubicBezTo>
                  <a:lnTo>
                    <a:pt x="1514735" y="1446014"/>
                  </a:lnTo>
                  <a:lnTo>
                    <a:pt x="1515308" y="1404744"/>
                  </a:lnTo>
                  <a:cubicBezTo>
                    <a:pt x="1535370" y="1198964"/>
                    <a:pt x="1725673" y="1272907"/>
                    <a:pt x="1725673" y="1272907"/>
                  </a:cubicBezTo>
                  <a:cubicBezTo>
                    <a:pt x="1799043" y="1252272"/>
                    <a:pt x="1825410" y="1309019"/>
                    <a:pt x="1825410" y="1309019"/>
                  </a:cubicBezTo>
                  <a:cubicBezTo>
                    <a:pt x="1945210" y="1394999"/>
                    <a:pt x="1905086" y="1513079"/>
                    <a:pt x="1905086" y="1513079"/>
                  </a:cubicBezTo>
                  <a:cubicBezTo>
                    <a:pt x="2014567" y="1483272"/>
                    <a:pt x="2440456" y="1503907"/>
                    <a:pt x="2440456" y="1503907"/>
                  </a:cubicBezTo>
                  <a:cubicBezTo>
                    <a:pt x="2351610" y="1411049"/>
                    <a:pt x="1888463" y="1354302"/>
                    <a:pt x="1888463" y="1354302"/>
                  </a:cubicBezTo>
                  <a:close/>
                  <a:moveTo>
                    <a:pt x="802819" y="1239088"/>
                  </a:moveTo>
                  <a:lnTo>
                    <a:pt x="568379" y="1177183"/>
                  </a:lnTo>
                  <a:cubicBezTo>
                    <a:pt x="568379" y="1177183"/>
                    <a:pt x="849248" y="984587"/>
                    <a:pt x="852687" y="984587"/>
                  </a:cubicBezTo>
                  <a:cubicBezTo>
                    <a:pt x="852114" y="987453"/>
                    <a:pt x="802819" y="1239088"/>
                    <a:pt x="802819" y="1239088"/>
                  </a:cubicBezTo>
                  <a:close/>
                </a:path>
              </a:pathLst>
            </a:custGeom>
            <a:solidFill>
              <a:schemeClr val="accent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FD9A815-D59D-4D0A-80E9-3C8621365438}"/>
                </a:ext>
              </a:extLst>
            </p:cNvPr>
            <p:cNvSpPr/>
            <p:nvPr/>
          </p:nvSpPr>
          <p:spPr>
            <a:xfrm>
              <a:off x="1435970" y="2785905"/>
              <a:ext cx="2218939" cy="3011540"/>
            </a:xfrm>
            <a:custGeom>
              <a:avLst/>
              <a:gdLst>
                <a:gd name="connsiteX0" fmla="*/ 0 w 1846855"/>
                <a:gd name="connsiteY0" fmla="*/ 1007859 h 2506549"/>
                <a:gd name="connsiteX1" fmla="*/ 268259 w 1846855"/>
                <a:gd name="connsiteY1" fmla="*/ 1091547 h 2506549"/>
                <a:gd name="connsiteX2" fmla="*/ 611033 w 1846855"/>
                <a:gd name="connsiteY2" fmla="*/ 1399929 h 2506549"/>
                <a:gd name="connsiteX3" fmla="*/ 739430 w 1846855"/>
                <a:gd name="connsiteY3" fmla="*/ 1097279 h 2506549"/>
                <a:gd name="connsiteX4" fmla="*/ 756053 w 1846855"/>
                <a:gd name="connsiteY4" fmla="*/ 656486 h 2506549"/>
                <a:gd name="connsiteX5" fmla="*/ 1149270 w 1846855"/>
                <a:gd name="connsiteY5" fmla="*/ 712087 h 2506549"/>
                <a:gd name="connsiteX6" fmla="*/ 1382562 w 1846855"/>
                <a:gd name="connsiteY6" fmla="*/ 560188 h 2506549"/>
                <a:gd name="connsiteX7" fmla="*/ 1560828 w 1846855"/>
                <a:gd name="connsiteY7" fmla="*/ 739027 h 2506549"/>
                <a:gd name="connsiteX8" fmla="*/ 1243848 w 1846855"/>
                <a:gd name="connsiteY8" fmla="*/ 1398209 h 2506549"/>
                <a:gd name="connsiteX9" fmla="*/ 1093096 w 1846855"/>
                <a:gd name="connsiteY9" fmla="*/ 1476738 h 2506549"/>
                <a:gd name="connsiteX10" fmla="*/ 1034629 w 1846855"/>
                <a:gd name="connsiteY10" fmla="*/ 2019560 h 2506549"/>
                <a:gd name="connsiteX11" fmla="*/ 1034629 w 1846855"/>
                <a:gd name="connsiteY11" fmla="*/ 2348578 h 2506549"/>
                <a:gd name="connsiteX12" fmla="*/ 1120610 w 1846855"/>
                <a:gd name="connsiteY12" fmla="*/ 2365201 h 2506549"/>
                <a:gd name="connsiteX13" fmla="*/ 1589488 w 1846855"/>
                <a:gd name="connsiteY13" fmla="*/ 2477548 h 2506549"/>
                <a:gd name="connsiteX14" fmla="*/ 1686933 w 1846855"/>
                <a:gd name="connsiteY14" fmla="*/ 2506208 h 2506549"/>
                <a:gd name="connsiteX15" fmla="*/ 1667444 w 1846855"/>
                <a:gd name="connsiteY15" fmla="*/ 2447168 h 2506549"/>
                <a:gd name="connsiteX16" fmla="*/ 1712727 w 1846855"/>
                <a:gd name="connsiteY16" fmla="*/ 2275781 h 2506549"/>
                <a:gd name="connsiteX17" fmla="*/ 1642223 w 1846855"/>
                <a:gd name="connsiteY17" fmla="*/ 2141079 h 2506549"/>
                <a:gd name="connsiteX18" fmla="*/ 1662285 w 1846855"/>
                <a:gd name="connsiteY18" fmla="*/ 1906639 h 2506549"/>
                <a:gd name="connsiteX19" fmla="*/ 1711007 w 1846855"/>
                <a:gd name="connsiteY19" fmla="*/ 1670480 h 2506549"/>
                <a:gd name="connsiteX20" fmla="*/ 1832526 w 1846855"/>
                <a:gd name="connsiteY20" fmla="*/ 1152879 h 2506549"/>
                <a:gd name="connsiteX21" fmla="*/ 1846856 w 1846855"/>
                <a:gd name="connsiteY21" fmla="*/ 752211 h 2506549"/>
                <a:gd name="connsiteX22" fmla="*/ 1756863 w 1846855"/>
                <a:gd name="connsiteY22" fmla="*/ 354409 h 2506549"/>
                <a:gd name="connsiteX23" fmla="*/ 1473129 w 1846855"/>
                <a:gd name="connsiteY23" fmla="*/ 43734 h 2506549"/>
                <a:gd name="connsiteX24" fmla="*/ 1135513 w 1846855"/>
                <a:gd name="connsiteY24" fmla="*/ 5329 h 2506549"/>
                <a:gd name="connsiteX25" fmla="*/ 756626 w 1846855"/>
                <a:gd name="connsiteY25" fmla="*/ 345238 h 2506549"/>
                <a:gd name="connsiteX26" fmla="*/ 585239 w 1846855"/>
                <a:gd name="connsiteY26" fmla="*/ 669097 h 2506549"/>
                <a:gd name="connsiteX27" fmla="*/ 334177 w 1846855"/>
                <a:gd name="connsiteY27" fmla="*/ 916720 h 2506549"/>
                <a:gd name="connsiteX28" fmla="*/ 0 w 1846855"/>
                <a:gd name="connsiteY28" fmla="*/ 1007859 h 25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6855" h="2506549">
                  <a:moveTo>
                    <a:pt x="0" y="1007859"/>
                  </a:moveTo>
                  <a:cubicBezTo>
                    <a:pt x="0" y="1007859"/>
                    <a:pt x="177119" y="936782"/>
                    <a:pt x="268259" y="1091547"/>
                  </a:cubicBezTo>
                  <a:cubicBezTo>
                    <a:pt x="359397" y="1246311"/>
                    <a:pt x="431048" y="1496800"/>
                    <a:pt x="611033" y="1399929"/>
                  </a:cubicBezTo>
                  <a:cubicBezTo>
                    <a:pt x="611033" y="1399929"/>
                    <a:pt x="709050" y="1292740"/>
                    <a:pt x="739430" y="1097279"/>
                  </a:cubicBezTo>
                  <a:cubicBezTo>
                    <a:pt x="769810" y="901817"/>
                    <a:pt x="756053" y="656486"/>
                    <a:pt x="756053" y="656486"/>
                  </a:cubicBezTo>
                  <a:cubicBezTo>
                    <a:pt x="756053" y="656486"/>
                    <a:pt x="953808" y="781444"/>
                    <a:pt x="1149270" y="712087"/>
                  </a:cubicBezTo>
                  <a:cubicBezTo>
                    <a:pt x="1344731" y="642729"/>
                    <a:pt x="1382562" y="560188"/>
                    <a:pt x="1382562" y="560188"/>
                  </a:cubicBezTo>
                  <a:cubicBezTo>
                    <a:pt x="1382562" y="560188"/>
                    <a:pt x="1559109" y="627253"/>
                    <a:pt x="1560828" y="739027"/>
                  </a:cubicBezTo>
                  <a:cubicBezTo>
                    <a:pt x="1562548" y="850802"/>
                    <a:pt x="1546498" y="1167782"/>
                    <a:pt x="1243848" y="1398209"/>
                  </a:cubicBezTo>
                  <a:cubicBezTo>
                    <a:pt x="1243848" y="1398209"/>
                    <a:pt x="1093096" y="1465847"/>
                    <a:pt x="1093096" y="1476738"/>
                  </a:cubicBezTo>
                  <a:cubicBezTo>
                    <a:pt x="1092523" y="1488202"/>
                    <a:pt x="1030043" y="1814354"/>
                    <a:pt x="1034629" y="2019560"/>
                  </a:cubicBezTo>
                  <a:cubicBezTo>
                    <a:pt x="1039215" y="2224766"/>
                    <a:pt x="1034629" y="2348578"/>
                    <a:pt x="1034629" y="2348578"/>
                  </a:cubicBezTo>
                  <a:cubicBezTo>
                    <a:pt x="1034629" y="2348578"/>
                    <a:pt x="1114304" y="2365201"/>
                    <a:pt x="1120610" y="2365201"/>
                  </a:cubicBezTo>
                  <a:cubicBezTo>
                    <a:pt x="1126915" y="2365201"/>
                    <a:pt x="1480007" y="2414496"/>
                    <a:pt x="1589488" y="2477548"/>
                  </a:cubicBezTo>
                  <a:cubicBezTo>
                    <a:pt x="1589488" y="2477548"/>
                    <a:pt x="1591208" y="2510221"/>
                    <a:pt x="1686933" y="2506208"/>
                  </a:cubicBezTo>
                  <a:lnTo>
                    <a:pt x="1667444" y="2447168"/>
                  </a:lnTo>
                  <a:cubicBezTo>
                    <a:pt x="1667444" y="2447168"/>
                    <a:pt x="1639930" y="2286099"/>
                    <a:pt x="1712727" y="2275781"/>
                  </a:cubicBezTo>
                  <a:cubicBezTo>
                    <a:pt x="1712727" y="2275781"/>
                    <a:pt x="1645089" y="2147384"/>
                    <a:pt x="1642223" y="2141079"/>
                  </a:cubicBezTo>
                  <a:cubicBezTo>
                    <a:pt x="1639357" y="2134774"/>
                    <a:pt x="1662285" y="1906639"/>
                    <a:pt x="1662285" y="1906639"/>
                  </a:cubicBezTo>
                  <a:lnTo>
                    <a:pt x="1711007" y="1670480"/>
                  </a:lnTo>
                  <a:cubicBezTo>
                    <a:pt x="1711007" y="1670480"/>
                    <a:pt x="1819342" y="1325986"/>
                    <a:pt x="1832526" y="1152879"/>
                  </a:cubicBezTo>
                  <a:cubicBezTo>
                    <a:pt x="1845710" y="979772"/>
                    <a:pt x="1846856" y="752211"/>
                    <a:pt x="1846856" y="752211"/>
                  </a:cubicBezTo>
                  <a:cubicBezTo>
                    <a:pt x="1846856" y="752211"/>
                    <a:pt x="1803293" y="455293"/>
                    <a:pt x="1756863" y="354409"/>
                  </a:cubicBezTo>
                  <a:cubicBezTo>
                    <a:pt x="1710434" y="253526"/>
                    <a:pt x="1617575" y="95322"/>
                    <a:pt x="1473129" y="43734"/>
                  </a:cubicBezTo>
                  <a:cubicBezTo>
                    <a:pt x="1328682" y="-7854"/>
                    <a:pt x="1138379" y="-3269"/>
                    <a:pt x="1135513" y="5329"/>
                  </a:cubicBezTo>
                  <a:cubicBezTo>
                    <a:pt x="1132647" y="13927"/>
                    <a:pt x="947503" y="33416"/>
                    <a:pt x="756626" y="345238"/>
                  </a:cubicBezTo>
                  <a:lnTo>
                    <a:pt x="585239" y="669097"/>
                  </a:lnTo>
                  <a:cubicBezTo>
                    <a:pt x="585239" y="669097"/>
                    <a:pt x="457415" y="875449"/>
                    <a:pt x="334177" y="916720"/>
                  </a:cubicBezTo>
                  <a:cubicBezTo>
                    <a:pt x="209792" y="958564"/>
                    <a:pt x="80248" y="890926"/>
                    <a:pt x="0" y="1007859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52" name="Graphic 1">
              <a:extLst>
                <a:ext uri="{FF2B5EF4-FFF2-40B4-BE49-F238E27FC236}">
                  <a16:creationId xmlns:a16="http://schemas.microsoft.com/office/drawing/2014/main" id="{25B91E3F-0BC9-43B0-BD5F-9AEDDD5715C6}"/>
                </a:ext>
              </a:extLst>
            </p:cNvPr>
            <p:cNvGrpSpPr/>
            <p:nvPr/>
          </p:nvGrpSpPr>
          <p:grpSpPr>
            <a:xfrm>
              <a:off x="2400860" y="3295860"/>
              <a:ext cx="1115193" cy="2487942"/>
              <a:chOff x="3562484" y="2682794"/>
              <a:chExt cx="928191" cy="2070750"/>
            </a:xfrm>
            <a:solidFill>
              <a:schemeClr val="bg2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3E4D339-126C-4789-8B92-E403AEBF339B}"/>
                  </a:ext>
                </a:extLst>
              </p:cNvPr>
              <p:cNvSpPr/>
              <p:nvPr/>
            </p:nvSpPr>
            <p:spPr>
              <a:xfrm>
                <a:off x="3882546" y="3748047"/>
                <a:ext cx="136737" cy="861711"/>
              </a:xfrm>
              <a:custGeom>
                <a:avLst/>
                <a:gdLst>
                  <a:gd name="connsiteX0" fmla="*/ 113242 w 136737"/>
                  <a:gd name="connsiteY0" fmla="*/ 6531 h 861711"/>
                  <a:gd name="connsiteX1" fmla="*/ 32421 w 136737"/>
                  <a:gd name="connsiteY1" fmla="*/ 314340 h 861711"/>
                  <a:gd name="connsiteX2" fmla="*/ 20957 w 136737"/>
                  <a:gd name="connsiteY2" fmla="*/ 651383 h 861711"/>
                  <a:gd name="connsiteX3" fmla="*/ 322 w 136737"/>
                  <a:gd name="connsiteY3" fmla="*/ 845698 h 861711"/>
                  <a:gd name="connsiteX4" fmla="*/ 24969 w 136737"/>
                  <a:gd name="connsiteY4" fmla="*/ 852577 h 861711"/>
                  <a:gd name="connsiteX5" fmla="*/ 49617 w 136737"/>
                  <a:gd name="connsiteY5" fmla="*/ 506936 h 861711"/>
                  <a:gd name="connsiteX6" fmla="*/ 77130 w 136737"/>
                  <a:gd name="connsiteY6" fmla="*/ 186516 h 861711"/>
                  <a:gd name="connsiteX7" fmla="*/ 135024 w 136737"/>
                  <a:gd name="connsiteY7" fmla="*/ 20288 h 861711"/>
                  <a:gd name="connsiteX8" fmla="*/ 113242 w 136737"/>
                  <a:gd name="connsiteY8" fmla="*/ 6531 h 861711"/>
                  <a:gd name="connsiteX9" fmla="*/ 113242 w 136737"/>
                  <a:gd name="connsiteY9" fmla="*/ 6531 h 86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737" h="861711">
                    <a:moveTo>
                      <a:pt x="113242" y="6531"/>
                    </a:moveTo>
                    <a:cubicBezTo>
                      <a:pt x="63947" y="101683"/>
                      <a:pt x="42165" y="207725"/>
                      <a:pt x="32421" y="314340"/>
                    </a:cubicBezTo>
                    <a:cubicBezTo>
                      <a:pt x="22103" y="426115"/>
                      <a:pt x="25542" y="539035"/>
                      <a:pt x="20957" y="651383"/>
                    </a:cubicBezTo>
                    <a:cubicBezTo>
                      <a:pt x="18091" y="716728"/>
                      <a:pt x="12932" y="781500"/>
                      <a:pt x="322" y="845698"/>
                    </a:cubicBezTo>
                    <a:cubicBezTo>
                      <a:pt x="-3118" y="861748"/>
                      <a:pt x="22103" y="868626"/>
                      <a:pt x="24969" y="852577"/>
                    </a:cubicBezTo>
                    <a:cubicBezTo>
                      <a:pt x="47324" y="738510"/>
                      <a:pt x="47897" y="622723"/>
                      <a:pt x="49617" y="506936"/>
                    </a:cubicBezTo>
                    <a:cubicBezTo>
                      <a:pt x="51336" y="399748"/>
                      <a:pt x="54202" y="291412"/>
                      <a:pt x="77130" y="186516"/>
                    </a:cubicBezTo>
                    <a:cubicBezTo>
                      <a:pt x="89741" y="129196"/>
                      <a:pt x="108083" y="72449"/>
                      <a:pt x="135024" y="20288"/>
                    </a:cubicBezTo>
                    <a:cubicBezTo>
                      <a:pt x="143049" y="4811"/>
                      <a:pt x="120694" y="-8372"/>
                      <a:pt x="113242" y="6531"/>
                    </a:cubicBezTo>
                    <a:lnTo>
                      <a:pt x="113242" y="6531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C877FED-0ED3-4481-9E49-CD406E1FCB5F}"/>
                  </a:ext>
                </a:extLst>
              </p:cNvPr>
              <p:cNvSpPr/>
              <p:nvPr/>
            </p:nvSpPr>
            <p:spPr>
              <a:xfrm>
                <a:off x="4278120" y="3776359"/>
                <a:ext cx="212556" cy="783443"/>
              </a:xfrm>
              <a:custGeom>
                <a:avLst/>
                <a:gdLst>
                  <a:gd name="connsiteX0" fmla="*/ 3697 w 212556"/>
                  <a:gd name="connsiteY0" fmla="*/ 13184 h 783443"/>
                  <a:gd name="connsiteX1" fmla="*/ 18027 w 212556"/>
                  <a:gd name="connsiteY1" fmla="*/ 324432 h 783443"/>
                  <a:gd name="connsiteX2" fmla="*/ 106873 w 212556"/>
                  <a:gd name="connsiteY2" fmla="*/ 621924 h 783443"/>
                  <a:gd name="connsiteX3" fmla="*/ 188268 w 212556"/>
                  <a:gd name="connsiteY3" fmla="*/ 777262 h 783443"/>
                  <a:gd name="connsiteX4" fmla="*/ 210622 w 212556"/>
                  <a:gd name="connsiteY4" fmla="*/ 764078 h 783443"/>
                  <a:gd name="connsiteX5" fmla="*/ 83372 w 212556"/>
                  <a:gd name="connsiteY5" fmla="*/ 486075 h 783443"/>
                  <a:gd name="connsiteX6" fmla="*/ 27771 w 212556"/>
                  <a:gd name="connsiteY6" fmla="*/ 186291 h 783443"/>
                  <a:gd name="connsiteX7" fmla="*/ 29491 w 212556"/>
                  <a:gd name="connsiteY7" fmla="*/ 13184 h 783443"/>
                  <a:gd name="connsiteX8" fmla="*/ 16307 w 212556"/>
                  <a:gd name="connsiteY8" fmla="*/ 0 h 783443"/>
                  <a:gd name="connsiteX9" fmla="*/ 3697 w 212556"/>
                  <a:gd name="connsiteY9" fmla="*/ 13184 h 783443"/>
                  <a:gd name="connsiteX10" fmla="*/ 3697 w 212556"/>
                  <a:gd name="connsiteY10" fmla="*/ 13184 h 7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556" h="783443">
                    <a:moveTo>
                      <a:pt x="3697" y="13184"/>
                    </a:moveTo>
                    <a:cubicBezTo>
                      <a:pt x="-4328" y="116933"/>
                      <a:pt x="831" y="221829"/>
                      <a:pt x="18027" y="324432"/>
                    </a:cubicBezTo>
                    <a:cubicBezTo>
                      <a:pt x="35223" y="426462"/>
                      <a:pt x="65602" y="526772"/>
                      <a:pt x="106873" y="621924"/>
                    </a:cubicBezTo>
                    <a:cubicBezTo>
                      <a:pt x="130374" y="675805"/>
                      <a:pt x="157315" y="727393"/>
                      <a:pt x="188268" y="777262"/>
                    </a:cubicBezTo>
                    <a:cubicBezTo>
                      <a:pt x="196866" y="791592"/>
                      <a:pt x="219220" y="778408"/>
                      <a:pt x="210622" y="764078"/>
                    </a:cubicBezTo>
                    <a:cubicBezTo>
                      <a:pt x="156741" y="676951"/>
                      <a:pt x="114324" y="583520"/>
                      <a:pt x="83372" y="486075"/>
                    </a:cubicBezTo>
                    <a:cubicBezTo>
                      <a:pt x="52992" y="389204"/>
                      <a:pt x="34076" y="288321"/>
                      <a:pt x="27771" y="186291"/>
                    </a:cubicBezTo>
                    <a:cubicBezTo>
                      <a:pt x="24332" y="128397"/>
                      <a:pt x="24905" y="71077"/>
                      <a:pt x="29491" y="13184"/>
                    </a:cubicBezTo>
                    <a:cubicBezTo>
                      <a:pt x="30064" y="6305"/>
                      <a:pt x="23186" y="0"/>
                      <a:pt x="16307" y="0"/>
                    </a:cubicBezTo>
                    <a:cubicBezTo>
                      <a:pt x="9429" y="0"/>
                      <a:pt x="4270" y="5732"/>
                      <a:pt x="3697" y="13184"/>
                    </a:cubicBezTo>
                    <a:lnTo>
                      <a:pt x="3697" y="13184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0B70E29-A975-4E2F-A188-3F56E4501DC9}"/>
                  </a:ext>
                </a:extLst>
              </p:cNvPr>
              <p:cNvSpPr/>
              <p:nvPr/>
            </p:nvSpPr>
            <p:spPr>
              <a:xfrm>
                <a:off x="4302781" y="4367506"/>
                <a:ext cx="156368" cy="386038"/>
              </a:xfrm>
              <a:custGeom>
                <a:avLst/>
                <a:gdLst>
                  <a:gd name="connsiteX0" fmla="*/ 244 w 156368"/>
                  <a:gd name="connsiteY0" fmla="*/ 16447 h 386038"/>
                  <a:gd name="connsiteX1" fmla="*/ 91383 w 156368"/>
                  <a:gd name="connsiteY1" fmla="*/ 304194 h 386038"/>
                  <a:gd name="connsiteX2" fmla="*/ 132080 w 156368"/>
                  <a:gd name="connsiteY2" fmla="*/ 379857 h 386038"/>
                  <a:gd name="connsiteX3" fmla="*/ 154435 w 156368"/>
                  <a:gd name="connsiteY3" fmla="*/ 366673 h 386038"/>
                  <a:gd name="connsiteX4" fmla="*/ 42661 w 156368"/>
                  <a:gd name="connsiteY4" fmla="*/ 92683 h 386038"/>
                  <a:gd name="connsiteX5" fmla="*/ 25465 w 156368"/>
                  <a:gd name="connsiteY5" fmla="*/ 9569 h 386038"/>
                  <a:gd name="connsiteX6" fmla="*/ 9415 w 156368"/>
                  <a:gd name="connsiteY6" fmla="*/ 397 h 386038"/>
                  <a:gd name="connsiteX7" fmla="*/ 244 w 156368"/>
                  <a:gd name="connsiteY7" fmla="*/ 16447 h 386038"/>
                  <a:gd name="connsiteX8" fmla="*/ 244 w 156368"/>
                  <a:gd name="connsiteY8" fmla="*/ 16447 h 38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68" h="386038">
                    <a:moveTo>
                      <a:pt x="244" y="16447"/>
                    </a:moveTo>
                    <a:cubicBezTo>
                      <a:pt x="16294" y="116184"/>
                      <a:pt x="47247" y="213055"/>
                      <a:pt x="91383" y="304194"/>
                    </a:cubicBezTo>
                    <a:cubicBezTo>
                      <a:pt x="103993" y="329988"/>
                      <a:pt x="117177" y="355209"/>
                      <a:pt x="132080" y="379857"/>
                    </a:cubicBezTo>
                    <a:cubicBezTo>
                      <a:pt x="140678" y="394187"/>
                      <a:pt x="163033" y="381003"/>
                      <a:pt x="154435" y="366673"/>
                    </a:cubicBezTo>
                    <a:cubicBezTo>
                      <a:pt x="103993" y="281266"/>
                      <a:pt x="66162" y="188981"/>
                      <a:pt x="42661" y="92683"/>
                    </a:cubicBezTo>
                    <a:cubicBezTo>
                      <a:pt x="35783" y="65169"/>
                      <a:pt x="30051" y="37655"/>
                      <a:pt x="25465" y="9569"/>
                    </a:cubicBezTo>
                    <a:cubicBezTo>
                      <a:pt x="24319" y="2690"/>
                      <a:pt x="15721" y="-1322"/>
                      <a:pt x="9415" y="397"/>
                    </a:cubicBezTo>
                    <a:cubicBezTo>
                      <a:pt x="1964" y="2690"/>
                      <a:pt x="-902" y="9569"/>
                      <a:pt x="244" y="16447"/>
                    </a:cubicBezTo>
                    <a:lnTo>
                      <a:pt x="244" y="16447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072DD06-3725-4690-B0B8-4229CBC5AA89}"/>
                  </a:ext>
                </a:extLst>
              </p:cNvPr>
              <p:cNvSpPr/>
              <p:nvPr/>
            </p:nvSpPr>
            <p:spPr>
              <a:xfrm>
                <a:off x="3937429" y="4172726"/>
                <a:ext cx="355410" cy="436709"/>
              </a:xfrm>
              <a:custGeom>
                <a:avLst/>
                <a:gdLst>
                  <a:gd name="connsiteX0" fmla="*/ 18809 w 355410"/>
                  <a:gd name="connsiteY0" fmla="*/ 434776 h 436709"/>
                  <a:gd name="connsiteX1" fmla="*/ 307129 w 355410"/>
                  <a:gd name="connsiteY1" fmla="*/ 127540 h 436709"/>
                  <a:gd name="connsiteX2" fmla="*/ 354705 w 355410"/>
                  <a:gd name="connsiteY2" fmla="*/ 15765 h 436709"/>
                  <a:gd name="connsiteX3" fmla="*/ 330057 w 355410"/>
                  <a:gd name="connsiteY3" fmla="*/ 8887 h 436709"/>
                  <a:gd name="connsiteX4" fmla="*/ 99630 w 355410"/>
                  <a:gd name="connsiteY4" fmla="*/ 345929 h 436709"/>
                  <a:gd name="connsiteX5" fmla="*/ 6198 w 355410"/>
                  <a:gd name="connsiteY5" fmla="*/ 412421 h 436709"/>
                  <a:gd name="connsiteX6" fmla="*/ 18809 w 355410"/>
                  <a:gd name="connsiteY6" fmla="*/ 434776 h 436709"/>
                  <a:gd name="connsiteX7" fmla="*/ 18809 w 355410"/>
                  <a:gd name="connsiteY7" fmla="*/ 434776 h 4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410" h="436709">
                    <a:moveTo>
                      <a:pt x="18809" y="434776"/>
                    </a:moveTo>
                    <a:cubicBezTo>
                      <a:pt x="140901" y="361406"/>
                      <a:pt x="241784" y="253644"/>
                      <a:pt x="307129" y="127540"/>
                    </a:cubicBezTo>
                    <a:cubicBezTo>
                      <a:pt x="326045" y="91428"/>
                      <a:pt x="341521" y="54170"/>
                      <a:pt x="354705" y="15765"/>
                    </a:cubicBezTo>
                    <a:cubicBezTo>
                      <a:pt x="359864" y="-284"/>
                      <a:pt x="335216" y="-6590"/>
                      <a:pt x="330057" y="8887"/>
                    </a:cubicBezTo>
                    <a:cubicBezTo>
                      <a:pt x="286494" y="139577"/>
                      <a:pt x="205672" y="257083"/>
                      <a:pt x="99630" y="345929"/>
                    </a:cubicBezTo>
                    <a:cubicBezTo>
                      <a:pt x="70397" y="370577"/>
                      <a:pt x="38871" y="392932"/>
                      <a:pt x="6198" y="412421"/>
                    </a:cubicBezTo>
                    <a:cubicBezTo>
                      <a:pt x="-8132" y="421019"/>
                      <a:pt x="5052" y="443374"/>
                      <a:pt x="18809" y="434776"/>
                    </a:cubicBezTo>
                    <a:lnTo>
                      <a:pt x="18809" y="434776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2AACFD3-F057-4706-9CD0-964363BEE5F5}"/>
                  </a:ext>
                </a:extLst>
              </p:cNvPr>
              <p:cNvSpPr/>
              <p:nvPr/>
            </p:nvSpPr>
            <p:spPr>
              <a:xfrm>
                <a:off x="3562484" y="2682794"/>
                <a:ext cx="551609" cy="177846"/>
              </a:xfrm>
              <a:custGeom>
                <a:avLst/>
                <a:gdLst>
                  <a:gd name="connsiteX0" fmla="*/ 9135 w 551609"/>
                  <a:gd name="connsiteY0" fmla="*/ 163832 h 177846"/>
                  <a:gd name="connsiteX1" fmla="*/ 444768 w 551609"/>
                  <a:gd name="connsiteY1" fmla="*/ 96194 h 177846"/>
                  <a:gd name="connsiteX2" fmla="*/ 547371 w 551609"/>
                  <a:gd name="connsiteY2" fmla="*/ 21678 h 177846"/>
                  <a:gd name="connsiteX3" fmla="*/ 529029 w 551609"/>
                  <a:gd name="connsiteY3" fmla="*/ 3335 h 177846"/>
                  <a:gd name="connsiteX4" fmla="*/ 135239 w 551609"/>
                  <a:gd name="connsiteY4" fmla="*/ 152368 h 177846"/>
                  <a:gd name="connsiteX5" fmla="*/ 16013 w 551609"/>
                  <a:gd name="connsiteY5" fmla="*/ 139184 h 177846"/>
                  <a:gd name="connsiteX6" fmla="*/ 9135 w 551609"/>
                  <a:gd name="connsiteY6" fmla="*/ 163832 h 177846"/>
                  <a:gd name="connsiteX7" fmla="*/ 9135 w 551609"/>
                  <a:gd name="connsiteY7" fmla="*/ 163832 h 17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1609" h="177846">
                    <a:moveTo>
                      <a:pt x="9135" y="163832"/>
                    </a:moveTo>
                    <a:cubicBezTo>
                      <a:pt x="156448" y="196504"/>
                      <a:pt x="314078" y="171283"/>
                      <a:pt x="444768" y="96194"/>
                    </a:cubicBezTo>
                    <a:cubicBezTo>
                      <a:pt x="481453" y="74985"/>
                      <a:pt x="515845" y="49765"/>
                      <a:pt x="547371" y="21678"/>
                    </a:cubicBezTo>
                    <a:cubicBezTo>
                      <a:pt x="559982" y="10787"/>
                      <a:pt x="541639" y="-7556"/>
                      <a:pt x="529029" y="3335"/>
                    </a:cubicBezTo>
                    <a:cubicBezTo>
                      <a:pt x="422413" y="100206"/>
                      <a:pt x="278540" y="152941"/>
                      <a:pt x="135239" y="152368"/>
                    </a:cubicBezTo>
                    <a:cubicBezTo>
                      <a:pt x="95115" y="152368"/>
                      <a:pt x="54991" y="147782"/>
                      <a:pt x="16013" y="139184"/>
                    </a:cubicBezTo>
                    <a:cubicBezTo>
                      <a:pt x="-36" y="135172"/>
                      <a:pt x="-6915" y="160392"/>
                      <a:pt x="9135" y="163832"/>
                    </a:cubicBezTo>
                    <a:lnTo>
                      <a:pt x="9135" y="163832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CF7A37E-69EE-46FE-9C6A-7CA12D12F4B3}"/>
                  </a:ext>
                </a:extLst>
              </p:cNvPr>
              <p:cNvSpPr/>
              <p:nvPr/>
            </p:nvSpPr>
            <p:spPr>
              <a:xfrm>
                <a:off x="4293844" y="2982388"/>
                <a:ext cx="140529" cy="694091"/>
              </a:xfrm>
              <a:custGeom>
                <a:avLst/>
                <a:gdLst>
                  <a:gd name="connsiteX0" fmla="*/ 74526 w 140529"/>
                  <a:gd name="connsiteY0" fmla="*/ 19003 h 694091"/>
                  <a:gd name="connsiteX1" fmla="*/ 106625 w 140529"/>
                  <a:gd name="connsiteY1" fmla="*/ 260894 h 694091"/>
                  <a:gd name="connsiteX2" fmla="*/ 29243 w 140529"/>
                  <a:gd name="connsiteY2" fmla="*/ 524567 h 694091"/>
                  <a:gd name="connsiteX3" fmla="*/ 9 w 140529"/>
                  <a:gd name="connsiteY3" fmla="*/ 681624 h 694091"/>
                  <a:gd name="connsiteX4" fmla="*/ 25803 w 140529"/>
                  <a:gd name="connsiteY4" fmla="*/ 681624 h 694091"/>
                  <a:gd name="connsiteX5" fmla="*/ 95734 w 140529"/>
                  <a:gd name="connsiteY5" fmla="*/ 405341 h 694091"/>
                  <a:gd name="connsiteX6" fmla="*/ 139298 w 140529"/>
                  <a:gd name="connsiteY6" fmla="*/ 143961 h 694091"/>
                  <a:gd name="connsiteX7" fmla="*/ 97454 w 140529"/>
                  <a:gd name="connsiteY7" fmla="*/ 5819 h 694091"/>
                  <a:gd name="connsiteX8" fmla="*/ 74526 w 140529"/>
                  <a:gd name="connsiteY8" fmla="*/ 19003 h 694091"/>
                  <a:gd name="connsiteX9" fmla="*/ 74526 w 140529"/>
                  <a:gd name="connsiteY9" fmla="*/ 19003 h 694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529" h="694091">
                    <a:moveTo>
                      <a:pt x="74526" y="19003"/>
                    </a:moveTo>
                    <a:cubicBezTo>
                      <a:pt x="118089" y="91799"/>
                      <a:pt x="120955" y="179499"/>
                      <a:pt x="106625" y="260894"/>
                    </a:cubicBezTo>
                    <a:cubicBezTo>
                      <a:pt x="91149" y="351460"/>
                      <a:pt x="55037" y="436867"/>
                      <a:pt x="29243" y="524567"/>
                    </a:cubicBezTo>
                    <a:cubicBezTo>
                      <a:pt x="14339" y="575582"/>
                      <a:pt x="2302" y="628316"/>
                      <a:pt x="9" y="681624"/>
                    </a:cubicBezTo>
                    <a:cubicBezTo>
                      <a:pt x="-564" y="698247"/>
                      <a:pt x="25230" y="698247"/>
                      <a:pt x="25803" y="681624"/>
                    </a:cubicBezTo>
                    <a:cubicBezTo>
                      <a:pt x="30962" y="585899"/>
                      <a:pt x="65928" y="495333"/>
                      <a:pt x="95734" y="405341"/>
                    </a:cubicBezTo>
                    <a:cubicBezTo>
                      <a:pt x="123248" y="321080"/>
                      <a:pt x="146176" y="233380"/>
                      <a:pt x="139298" y="143961"/>
                    </a:cubicBezTo>
                    <a:cubicBezTo>
                      <a:pt x="135285" y="95239"/>
                      <a:pt x="122675" y="47663"/>
                      <a:pt x="97454" y="5819"/>
                    </a:cubicBezTo>
                    <a:cubicBezTo>
                      <a:pt x="88283" y="-7938"/>
                      <a:pt x="65928" y="5246"/>
                      <a:pt x="74526" y="19003"/>
                    </a:cubicBezTo>
                    <a:lnTo>
                      <a:pt x="74526" y="19003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981A22-17BA-4D94-9533-3E2F3F343436}"/>
                </a:ext>
              </a:extLst>
            </p:cNvPr>
            <p:cNvSpPr/>
            <p:nvPr/>
          </p:nvSpPr>
          <p:spPr>
            <a:xfrm>
              <a:off x="2766280" y="4046375"/>
              <a:ext cx="179006" cy="252394"/>
            </a:xfrm>
            <a:custGeom>
              <a:avLst/>
              <a:gdLst>
                <a:gd name="connsiteX0" fmla="*/ 21972 w 148989"/>
                <a:gd name="connsiteY0" fmla="*/ 206374 h 210071"/>
                <a:gd name="connsiteX1" fmla="*/ 147503 w 148989"/>
                <a:gd name="connsiteY1" fmla="*/ 19511 h 210071"/>
                <a:gd name="connsiteX2" fmla="*/ 142917 w 148989"/>
                <a:gd name="connsiteY2" fmla="*/ 1741 h 210071"/>
                <a:gd name="connsiteX3" fmla="*/ 125148 w 148989"/>
                <a:gd name="connsiteY3" fmla="*/ 6327 h 210071"/>
                <a:gd name="connsiteX4" fmla="*/ 3630 w 148989"/>
                <a:gd name="connsiteY4" fmla="*/ 188032 h 210071"/>
                <a:gd name="connsiteX5" fmla="*/ 21972 w 148989"/>
                <a:gd name="connsiteY5" fmla="*/ 206374 h 21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989" h="210071">
                  <a:moveTo>
                    <a:pt x="21972" y="206374"/>
                  </a:moveTo>
                  <a:cubicBezTo>
                    <a:pt x="74133" y="151920"/>
                    <a:pt x="117123" y="88295"/>
                    <a:pt x="147503" y="19511"/>
                  </a:cubicBezTo>
                  <a:cubicBezTo>
                    <a:pt x="150369" y="13206"/>
                    <a:pt x="149223" y="5754"/>
                    <a:pt x="142917" y="1741"/>
                  </a:cubicBezTo>
                  <a:cubicBezTo>
                    <a:pt x="137185" y="-1698"/>
                    <a:pt x="128014" y="22"/>
                    <a:pt x="125148" y="6327"/>
                  </a:cubicBezTo>
                  <a:cubicBezTo>
                    <a:pt x="95342" y="73392"/>
                    <a:pt x="54644" y="135297"/>
                    <a:pt x="3630" y="188032"/>
                  </a:cubicBezTo>
                  <a:cubicBezTo>
                    <a:pt x="-7835" y="200069"/>
                    <a:pt x="10508" y="217838"/>
                    <a:pt x="21972" y="206374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5408A6-EE86-49B9-A1F8-6951842B2297}"/>
                </a:ext>
              </a:extLst>
            </p:cNvPr>
            <p:cNvSpPr/>
            <p:nvPr/>
          </p:nvSpPr>
          <p:spPr>
            <a:xfrm>
              <a:off x="2656292" y="3942001"/>
              <a:ext cx="60656" cy="87209"/>
            </a:xfrm>
            <a:custGeom>
              <a:avLst/>
              <a:gdLst>
                <a:gd name="connsiteX0" fmla="*/ 26389 w 50485"/>
                <a:gd name="connsiteY0" fmla="*/ 6072 h 72585"/>
                <a:gd name="connsiteX1" fmla="*/ 1742 w 50485"/>
                <a:gd name="connsiteY1" fmla="*/ 53075 h 72585"/>
                <a:gd name="connsiteX2" fmla="*/ 6327 w 50485"/>
                <a:gd name="connsiteY2" fmla="*/ 70844 h 72585"/>
                <a:gd name="connsiteX3" fmla="*/ 24096 w 50485"/>
                <a:gd name="connsiteY3" fmla="*/ 66259 h 72585"/>
                <a:gd name="connsiteX4" fmla="*/ 48744 w 50485"/>
                <a:gd name="connsiteY4" fmla="*/ 19256 h 72585"/>
                <a:gd name="connsiteX5" fmla="*/ 44158 w 50485"/>
                <a:gd name="connsiteY5" fmla="*/ 1487 h 72585"/>
                <a:gd name="connsiteX6" fmla="*/ 26389 w 50485"/>
                <a:gd name="connsiteY6" fmla="*/ 6072 h 7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85" h="72585">
                  <a:moveTo>
                    <a:pt x="26389" y="6072"/>
                  </a:moveTo>
                  <a:cubicBezTo>
                    <a:pt x="18364" y="21549"/>
                    <a:pt x="9766" y="37025"/>
                    <a:pt x="1742" y="53075"/>
                  </a:cubicBezTo>
                  <a:cubicBezTo>
                    <a:pt x="-1698" y="58807"/>
                    <a:pt x="22" y="67405"/>
                    <a:pt x="6327" y="70844"/>
                  </a:cubicBezTo>
                  <a:cubicBezTo>
                    <a:pt x="12059" y="74283"/>
                    <a:pt x="20657" y="72564"/>
                    <a:pt x="24096" y="66259"/>
                  </a:cubicBezTo>
                  <a:cubicBezTo>
                    <a:pt x="32121" y="50782"/>
                    <a:pt x="40719" y="35306"/>
                    <a:pt x="48744" y="19256"/>
                  </a:cubicBezTo>
                  <a:cubicBezTo>
                    <a:pt x="52183" y="13524"/>
                    <a:pt x="50464" y="4926"/>
                    <a:pt x="44158" y="1487"/>
                  </a:cubicBezTo>
                  <a:cubicBezTo>
                    <a:pt x="37853" y="-1379"/>
                    <a:pt x="29828" y="-233"/>
                    <a:pt x="26389" y="6072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41B4E79-35BA-417B-AFA6-382CA54BB371}"/>
                </a:ext>
              </a:extLst>
            </p:cNvPr>
            <p:cNvSpPr/>
            <p:nvPr/>
          </p:nvSpPr>
          <p:spPr>
            <a:xfrm>
              <a:off x="3060005" y="4083178"/>
              <a:ext cx="52103" cy="86220"/>
            </a:xfrm>
            <a:custGeom>
              <a:avLst/>
              <a:gdLst>
                <a:gd name="connsiteX0" fmla="*/ 9073 w 43366"/>
                <a:gd name="connsiteY0" fmla="*/ 71420 h 71762"/>
                <a:gd name="connsiteX1" fmla="*/ 18817 w 43366"/>
                <a:gd name="connsiteY1" fmla="*/ 70273 h 71762"/>
                <a:gd name="connsiteX2" fmla="*/ 24549 w 43366"/>
                <a:gd name="connsiteY2" fmla="*/ 62822 h 71762"/>
                <a:gd name="connsiteX3" fmla="*/ 42892 w 43366"/>
                <a:gd name="connsiteY3" fmla="*/ 15819 h 71762"/>
                <a:gd name="connsiteX4" fmla="*/ 41745 w 43366"/>
                <a:gd name="connsiteY4" fmla="*/ 6075 h 71762"/>
                <a:gd name="connsiteX5" fmla="*/ 34294 w 43366"/>
                <a:gd name="connsiteY5" fmla="*/ 343 h 71762"/>
                <a:gd name="connsiteX6" fmla="*/ 24549 w 43366"/>
                <a:gd name="connsiteY6" fmla="*/ 1489 h 71762"/>
                <a:gd name="connsiteX7" fmla="*/ 18817 w 43366"/>
                <a:gd name="connsiteY7" fmla="*/ 8941 h 71762"/>
                <a:gd name="connsiteX8" fmla="*/ 475 w 43366"/>
                <a:gd name="connsiteY8" fmla="*/ 55943 h 71762"/>
                <a:gd name="connsiteX9" fmla="*/ 1621 w 43366"/>
                <a:gd name="connsiteY9" fmla="*/ 65688 h 71762"/>
                <a:gd name="connsiteX10" fmla="*/ 9073 w 43366"/>
                <a:gd name="connsiteY10" fmla="*/ 71420 h 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66" h="71762">
                  <a:moveTo>
                    <a:pt x="9073" y="71420"/>
                  </a:moveTo>
                  <a:cubicBezTo>
                    <a:pt x="12512" y="71993"/>
                    <a:pt x="15951" y="71993"/>
                    <a:pt x="18817" y="70273"/>
                  </a:cubicBezTo>
                  <a:cubicBezTo>
                    <a:pt x="21683" y="68554"/>
                    <a:pt x="23403" y="65688"/>
                    <a:pt x="24549" y="62822"/>
                  </a:cubicBezTo>
                  <a:cubicBezTo>
                    <a:pt x="30855" y="47345"/>
                    <a:pt x="36587" y="31296"/>
                    <a:pt x="42892" y="15819"/>
                  </a:cubicBezTo>
                  <a:cubicBezTo>
                    <a:pt x="44038" y="12953"/>
                    <a:pt x="42892" y="8368"/>
                    <a:pt x="41745" y="6075"/>
                  </a:cubicBezTo>
                  <a:cubicBezTo>
                    <a:pt x="40026" y="3209"/>
                    <a:pt x="37160" y="916"/>
                    <a:pt x="34294" y="343"/>
                  </a:cubicBezTo>
                  <a:cubicBezTo>
                    <a:pt x="30855" y="-230"/>
                    <a:pt x="27415" y="-230"/>
                    <a:pt x="24549" y="1489"/>
                  </a:cubicBezTo>
                  <a:cubicBezTo>
                    <a:pt x="21683" y="3209"/>
                    <a:pt x="19964" y="6075"/>
                    <a:pt x="18817" y="8941"/>
                  </a:cubicBezTo>
                  <a:cubicBezTo>
                    <a:pt x="12512" y="24417"/>
                    <a:pt x="6780" y="40467"/>
                    <a:pt x="475" y="55943"/>
                  </a:cubicBezTo>
                  <a:cubicBezTo>
                    <a:pt x="-672" y="58809"/>
                    <a:pt x="475" y="63395"/>
                    <a:pt x="1621" y="65688"/>
                  </a:cubicBezTo>
                  <a:cubicBezTo>
                    <a:pt x="2768" y="67981"/>
                    <a:pt x="6207" y="70273"/>
                    <a:pt x="9073" y="7142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93551C5-55B6-460B-8449-17A3117604D6}"/>
                </a:ext>
              </a:extLst>
            </p:cNvPr>
            <p:cNvSpPr/>
            <p:nvPr/>
          </p:nvSpPr>
          <p:spPr>
            <a:xfrm>
              <a:off x="2518604" y="4268409"/>
              <a:ext cx="157025" cy="156303"/>
            </a:xfrm>
            <a:custGeom>
              <a:avLst/>
              <a:gdLst>
                <a:gd name="connsiteX0" fmla="*/ 25775 w 130694"/>
                <a:gd name="connsiteY0" fmla="*/ 9536 h 130093"/>
                <a:gd name="connsiteX1" fmla="*/ 9726 w 130694"/>
                <a:gd name="connsiteY1" fmla="*/ 364 h 130093"/>
                <a:gd name="connsiteX2" fmla="*/ 555 w 130694"/>
                <a:gd name="connsiteY2" fmla="*/ 16414 h 130093"/>
                <a:gd name="connsiteX3" fmla="*/ 114049 w 130694"/>
                <a:gd name="connsiteY3" fmla="*/ 129335 h 130093"/>
                <a:gd name="connsiteX4" fmla="*/ 130098 w 130694"/>
                <a:gd name="connsiteY4" fmla="*/ 120163 h 130093"/>
                <a:gd name="connsiteX5" fmla="*/ 120927 w 130694"/>
                <a:gd name="connsiteY5" fmla="*/ 104114 h 130093"/>
                <a:gd name="connsiteX6" fmla="*/ 25775 w 130694"/>
                <a:gd name="connsiteY6" fmla="*/ 9536 h 13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94" h="130093">
                  <a:moveTo>
                    <a:pt x="25775" y="9536"/>
                  </a:moveTo>
                  <a:cubicBezTo>
                    <a:pt x="22909" y="3230"/>
                    <a:pt x="17177" y="-1355"/>
                    <a:pt x="9726" y="364"/>
                  </a:cubicBezTo>
                  <a:cubicBezTo>
                    <a:pt x="3421" y="2084"/>
                    <a:pt x="-1738" y="9536"/>
                    <a:pt x="555" y="16414"/>
                  </a:cubicBezTo>
                  <a:cubicBezTo>
                    <a:pt x="21763" y="68002"/>
                    <a:pt x="62460" y="108699"/>
                    <a:pt x="114049" y="129335"/>
                  </a:cubicBezTo>
                  <a:cubicBezTo>
                    <a:pt x="120354" y="132201"/>
                    <a:pt x="128379" y="126469"/>
                    <a:pt x="130098" y="120163"/>
                  </a:cubicBezTo>
                  <a:cubicBezTo>
                    <a:pt x="132391" y="112712"/>
                    <a:pt x="127806" y="106980"/>
                    <a:pt x="120927" y="104114"/>
                  </a:cubicBezTo>
                  <a:cubicBezTo>
                    <a:pt x="79083" y="87491"/>
                    <a:pt x="42971" y="51953"/>
                    <a:pt x="25775" y="953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77D464-E637-4FB0-997A-E1C6DCF71509}"/>
                </a:ext>
              </a:extLst>
            </p:cNvPr>
            <p:cNvSpPr/>
            <p:nvPr/>
          </p:nvSpPr>
          <p:spPr>
            <a:xfrm>
              <a:off x="1473557" y="3442852"/>
              <a:ext cx="1856089" cy="2125540"/>
            </a:xfrm>
            <a:custGeom>
              <a:avLst/>
              <a:gdLst>
                <a:gd name="connsiteX0" fmla="*/ 525869 w 1544850"/>
                <a:gd name="connsiteY0" fmla="*/ 886961 h 1769118"/>
                <a:gd name="connsiteX1" fmla="*/ 673755 w 1544850"/>
                <a:gd name="connsiteY1" fmla="*/ 1003894 h 1769118"/>
                <a:gd name="connsiteX2" fmla="*/ 868644 w 1544850"/>
                <a:gd name="connsiteY2" fmla="*/ 1009053 h 1769118"/>
                <a:gd name="connsiteX3" fmla="*/ 963222 w 1544850"/>
                <a:gd name="connsiteY3" fmla="*/ 958611 h 1769118"/>
                <a:gd name="connsiteX4" fmla="*/ 1055507 w 1544850"/>
                <a:gd name="connsiteY4" fmla="*/ 946574 h 1769118"/>
                <a:gd name="connsiteX5" fmla="*/ 1005066 w 1544850"/>
                <a:gd name="connsiteY5" fmla="*/ 1245785 h 1769118"/>
                <a:gd name="connsiteX6" fmla="*/ 990736 w 1544850"/>
                <a:gd name="connsiteY6" fmla="*/ 1572510 h 1769118"/>
                <a:gd name="connsiteX7" fmla="*/ 1001053 w 1544850"/>
                <a:gd name="connsiteY7" fmla="*/ 1755935 h 1769118"/>
                <a:gd name="connsiteX8" fmla="*/ 1014237 w 1544850"/>
                <a:gd name="connsiteY8" fmla="*/ 1769118 h 1769118"/>
                <a:gd name="connsiteX9" fmla="*/ 1027420 w 1544850"/>
                <a:gd name="connsiteY9" fmla="*/ 1755935 h 1769118"/>
                <a:gd name="connsiteX10" fmla="*/ 1018249 w 1544850"/>
                <a:gd name="connsiteY10" fmla="*/ 1432076 h 1769118"/>
                <a:gd name="connsiteX11" fmla="*/ 1050348 w 1544850"/>
                <a:gd name="connsiteY11" fmla="*/ 1109937 h 1769118"/>
                <a:gd name="connsiteX12" fmla="*/ 1085314 w 1544850"/>
                <a:gd name="connsiteY12" fmla="*/ 936830 h 1769118"/>
                <a:gd name="connsiteX13" fmla="*/ 1310009 w 1544850"/>
                <a:gd name="connsiteY13" fmla="*/ 787797 h 1769118"/>
                <a:gd name="connsiteX14" fmla="*/ 1465920 w 1544850"/>
                <a:gd name="connsiteY14" fmla="*/ 560236 h 1769118"/>
                <a:gd name="connsiteX15" fmla="*/ 1541582 w 1544850"/>
                <a:gd name="connsiteY15" fmla="*/ 270196 h 1769118"/>
                <a:gd name="connsiteX16" fmla="*/ 1544448 w 1544850"/>
                <a:gd name="connsiteY16" fmla="*/ 233511 h 1769118"/>
                <a:gd name="connsiteX17" fmla="*/ 1512349 w 1544850"/>
                <a:gd name="connsiteY17" fmla="*/ 117725 h 1769118"/>
                <a:gd name="connsiteX18" fmla="*/ 1421783 w 1544850"/>
                <a:gd name="connsiteY18" fmla="*/ 28305 h 1769118"/>
                <a:gd name="connsiteX19" fmla="*/ 1365036 w 1544850"/>
                <a:gd name="connsiteY19" fmla="*/ 4804 h 1769118"/>
                <a:gd name="connsiteX20" fmla="*/ 1363890 w 1544850"/>
                <a:gd name="connsiteY20" fmla="*/ 3657 h 1769118"/>
                <a:gd name="connsiteX21" fmla="*/ 1345547 w 1544850"/>
                <a:gd name="connsiteY21" fmla="*/ 3657 h 1769118"/>
                <a:gd name="connsiteX22" fmla="*/ 1344401 w 1544850"/>
                <a:gd name="connsiteY22" fmla="*/ 5377 h 1769118"/>
                <a:gd name="connsiteX23" fmla="*/ 1341535 w 1544850"/>
                <a:gd name="connsiteY23" fmla="*/ 8243 h 1769118"/>
                <a:gd name="connsiteX24" fmla="*/ 1138048 w 1544850"/>
                <a:gd name="connsiteY24" fmla="*/ 146958 h 1769118"/>
                <a:gd name="connsiteX25" fmla="*/ 875522 w 1544850"/>
                <a:gd name="connsiteY25" fmla="*/ 159568 h 1769118"/>
                <a:gd name="connsiteX26" fmla="*/ 733941 w 1544850"/>
                <a:gd name="connsiteY26" fmla="*/ 100529 h 1769118"/>
                <a:gd name="connsiteX27" fmla="*/ 720757 w 1544850"/>
                <a:gd name="connsiteY27" fmla="*/ 122883 h 1769118"/>
                <a:gd name="connsiteX28" fmla="*/ 992455 w 1544850"/>
                <a:gd name="connsiteY28" fmla="*/ 198546 h 1769118"/>
                <a:gd name="connsiteX29" fmla="*/ 1249823 w 1544850"/>
                <a:gd name="connsiteY29" fmla="*/ 121164 h 1769118"/>
                <a:gd name="connsiteX30" fmla="*/ 1356438 w 1544850"/>
                <a:gd name="connsiteY30" fmla="*/ 29451 h 1769118"/>
                <a:gd name="connsiteX31" fmla="*/ 1448150 w 1544850"/>
                <a:gd name="connsiteY31" fmla="*/ 79893 h 1769118"/>
                <a:gd name="connsiteX32" fmla="*/ 1484835 w 1544850"/>
                <a:gd name="connsiteY32" fmla="*/ 123457 h 1769118"/>
                <a:gd name="connsiteX33" fmla="*/ 1510630 w 1544850"/>
                <a:gd name="connsiteY33" fmla="*/ 171605 h 1769118"/>
                <a:gd name="connsiteX34" fmla="*/ 1518654 w 1544850"/>
                <a:gd name="connsiteY34" fmla="*/ 234084 h 1769118"/>
                <a:gd name="connsiteX35" fmla="*/ 1477957 w 1544850"/>
                <a:gd name="connsiteY35" fmla="*/ 456487 h 1769118"/>
                <a:gd name="connsiteX36" fmla="*/ 1316887 w 1544850"/>
                <a:gd name="connsiteY36" fmla="*/ 444450 h 1769118"/>
                <a:gd name="connsiteX37" fmla="*/ 1330071 w 1544850"/>
                <a:gd name="connsiteY37" fmla="*/ 466804 h 1769118"/>
                <a:gd name="connsiteX38" fmla="*/ 1465920 w 1544850"/>
                <a:gd name="connsiteY38" fmla="*/ 479415 h 1769118"/>
                <a:gd name="connsiteX39" fmla="*/ 1469932 w 1544850"/>
                <a:gd name="connsiteY39" fmla="*/ 481134 h 1769118"/>
                <a:gd name="connsiteX40" fmla="*/ 1457895 w 1544850"/>
                <a:gd name="connsiteY40" fmla="*/ 513807 h 1769118"/>
                <a:gd name="connsiteX41" fmla="*/ 1318034 w 1544850"/>
                <a:gd name="connsiteY41" fmla="*/ 742514 h 1769118"/>
                <a:gd name="connsiteX42" fmla="*/ 1115693 w 1544850"/>
                <a:gd name="connsiteY42" fmla="*/ 896706 h 1769118"/>
                <a:gd name="connsiteX43" fmla="*/ 979845 w 1544850"/>
                <a:gd name="connsiteY43" fmla="*/ 935110 h 1769118"/>
                <a:gd name="connsiteX44" fmla="*/ 865204 w 1544850"/>
                <a:gd name="connsiteY44" fmla="*/ 894413 h 1769118"/>
                <a:gd name="connsiteX45" fmla="*/ 745978 w 1544850"/>
                <a:gd name="connsiteY45" fmla="*/ 658254 h 1769118"/>
                <a:gd name="connsiteX46" fmla="*/ 738527 w 1544850"/>
                <a:gd name="connsiteY46" fmla="*/ 622715 h 1769118"/>
                <a:gd name="connsiteX47" fmla="*/ 713879 w 1544850"/>
                <a:gd name="connsiteY47" fmla="*/ 629594 h 1769118"/>
                <a:gd name="connsiteX48" fmla="*/ 825653 w 1544850"/>
                <a:gd name="connsiteY48" fmla="*/ 892693 h 1769118"/>
                <a:gd name="connsiteX49" fmla="*/ 928830 w 1544850"/>
                <a:gd name="connsiteY49" fmla="*/ 954599 h 1769118"/>
                <a:gd name="connsiteX50" fmla="*/ 782090 w 1544850"/>
                <a:gd name="connsiteY50" fmla="*/ 998736 h 1769118"/>
                <a:gd name="connsiteX51" fmla="*/ 617008 w 1544850"/>
                <a:gd name="connsiteY51" fmla="*/ 945428 h 1769118"/>
                <a:gd name="connsiteX52" fmla="*/ 555102 w 1544850"/>
                <a:gd name="connsiteY52" fmla="*/ 882949 h 1769118"/>
                <a:gd name="connsiteX53" fmla="*/ 615288 w 1544850"/>
                <a:gd name="connsiteY53" fmla="*/ 842251 h 1769118"/>
                <a:gd name="connsiteX54" fmla="*/ 681207 w 1544850"/>
                <a:gd name="connsiteY54" fmla="*/ 711561 h 1769118"/>
                <a:gd name="connsiteX55" fmla="*/ 720757 w 1544850"/>
                <a:gd name="connsiteY55" fmla="*/ 566541 h 1769118"/>
                <a:gd name="connsiteX56" fmla="*/ 737953 w 1544850"/>
                <a:gd name="connsiteY56" fmla="*/ 265037 h 1769118"/>
                <a:gd name="connsiteX57" fmla="*/ 733941 w 1544850"/>
                <a:gd name="connsiteY57" fmla="*/ 228352 h 1769118"/>
                <a:gd name="connsiteX58" fmla="*/ 720757 w 1544850"/>
                <a:gd name="connsiteY58" fmla="*/ 215169 h 1769118"/>
                <a:gd name="connsiteX59" fmla="*/ 707574 w 1544850"/>
                <a:gd name="connsiteY59" fmla="*/ 228352 h 1769118"/>
                <a:gd name="connsiteX60" fmla="*/ 701842 w 1544850"/>
                <a:gd name="connsiteY60" fmla="*/ 523551 h 1769118"/>
                <a:gd name="connsiteX61" fmla="*/ 668023 w 1544850"/>
                <a:gd name="connsiteY61" fmla="*/ 668571 h 1769118"/>
                <a:gd name="connsiteX62" fmla="*/ 643948 w 1544850"/>
                <a:gd name="connsiteY62" fmla="*/ 738502 h 1769118"/>
                <a:gd name="connsiteX63" fmla="*/ 613569 w 1544850"/>
                <a:gd name="connsiteY63" fmla="*/ 802127 h 1769118"/>
                <a:gd name="connsiteX64" fmla="*/ 510393 w 1544850"/>
                <a:gd name="connsiteY64" fmla="*/ 864033 h 1769118"/>
                <a:gd name="connsiteX65" fmla="*/ 398618 w 1544850"/>
                <a:gd name="connsiteY65" fmla="*/ 798115 h 1769118"/>
                <a:gd name="connsiteX66" fmla="*/ 259330 w 1544850"/>
                <a:gd name="connsiteY66" fmla="*/ 553358 h 1769118"/>
                <a:gd name="connsiteX67" fmla="*/ 165898 w 1544850"/>
                <a:gd name="connsiteY67" fmla="*/ 461646 h 1769118"/>
                <a:gd name="connsiteX68" fmla="*/ 37501 w 1544850"/>
                <a:gd name="connsiteY68" fmla="*/ 441010 h 1769118"/>
                <a:gd name="connsiteX69" fmla="*/ 6548 w 1544850"/>
                <a:gd name="connsiteY69" fmla="*/ 452474 h 1769118"/>
                <a:gd name="connsiteX70" fmla="*/ 19732 w 1544850"/>
                <a:gd name="connsiteY70" fmla="*/ 474829 h 1769118"/>
                <a:gd name="connsiteX71" fmla="*/ 141824 w 1544850"/>
                <a:gd name="connsiteY71" fmla="*/ 478268 h 1769118"/>
                <a:gd name="connsiteX72" fmla="*/ 236402 w 1544850"/>
                <a:gd name="connsiteY72" fmla="*/ 565968 h 1769118"/>
                <a:gd name="connsiteX73" fmla="*/ 379702 w 1544850"/>
                <a:gd name="connsiteY73" fmla="*/ 816457 h 1769118"/>
                <a:gd name="connsiteX74" fmla="*/ 494916 w 1544850"/>
                <a:gd name="connsiteY74" fmla="*/ 888681 h 1769118"/>
                <a:gd name="connsiteX75" fmla="*/ 525869 w 1544850"/>
                <a:gd name="connsiteY75" fmla="*/ 886961 h 176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44850" h="1769118">
                  <a:moveTo>
                    <a:pt x="525869" y="886961"/>
                  </a:moveTo>
                  <a:cubicBezTo>
                    <a:pt x="561407" y="940269"/>
                    <a:pt x="613569" y="980966"/>
                    <a:pt x="673755" y="1003894"/>
                  </a:cubicBezTo>
                  <a:cubicBezTo>
                    <a:pt x="735661" y="1027396"/>
                    <a:pt x="805591" y="1028542"/>
                    <a:pt x="868644" y="1009053"/>
                  </a:cubicBezTo>
                  <a:cubicBezTo>
                    <a:pt x="903036" y="998162"/>
                    <a:pt x="935135" y="980966"/>
                    <a:pt x="963222" y="958611"/>
                  </a:cubicBezTo>
                  <a:cubicBezTo>
                    <a:pt x="994175" y="960331"/>
                    <a:pt x="1025701" y="955745"/>
                    <a:pt x="1055507" y="946574"/>
                  </a:cubicBezTo>
                  <a:cubicBezTo>
                    <a:pt x="1033152" y="1045165"/>
                    <a:pt x="1015956" y="1144902"/>
                    <a:pt x="1005066" y="1245785"/>
                  </a:cubicBezTo>
                  <a:cubicBezTo>
                    <a:pt x="993028" y="1354121"/>
                    <a:pt x="988443" y="1463602"/>
                    <a:pt x="990736" y="1572510"/>
                  </a:cubicBezTo>
                  <a:cubicBezTo>
                    <a:pt x="991882" y="1633843"/>
                    <a:pt x="995321" y="1694602"/>
                    <a:pt x="1001053" y="1755935"/>
                  </a:cubicBezTo>
                  <a:cubicBezTo>
                    <a:pt x="1001626" y="1762813"/>
                    <a:pt x="1006785" y="1769118"/>
                    <a:pt x="1014237" y="1769118"/>
                  </a:cubicBezTo>
                  <a:cubicBezTo>
                    <a:pt x="1020542" y="1769118"/>
                    <a:pt x="1027994" y="1763386"/>
                    <a:pt x="1027420" y="1755935"/>
                  </a:cubicBezTo>
                  <a:cubicBezTo>
                    <a:pt x="1017676" y="1648173"/>
                    <a:pt x="1014237" y="1539838"/>
                    <a:pt x="1018249" y="1432076"/>
                  </a:cubicBezTo>
                  <a:cubicBezTo>
                    <a:pt x="1022262" y="1324314"/>
                    <a:pt x="1032579" y="1216552"/>
                    <a:pt x="1050348" y="1109937"/>
                  </a:cubicBezTo>
                  <a:cubicBezTo>
                    <a:pt x="1060093" y="1052043"/>
                    <a:pt x="1071557" y="994150"/>
                    <a:pt x="1085314" y="936830"/>
                  </a:cubicBezTo>
                  <a:cubicBezTo>
                    <a:pt x="1169575" y="904157"/>
                    <a:pt x="1246383" y="851423"/>
                    <a:pt x="1310009" y="787797"/>
                  </a:cubicBezTo>
                  <a:cubicBezTo>
                    <a:pt x="1375354" y="722452"/>
                    <a:pt x="1428088" y="644497"/>
                    <a:pt x="1465920" y="560236"/>
                  </a:cubicBezTo>
                  <a:cubicBezTo>
                    <a:pt x="1507190" y="468524"/>
                    <a:pt x="1531838" y="369933"/>
                    <a:pt x="1541582" y="270196"/>
                  </a:cubicBezTo>
                  <a:cubicBezTo>
                    <a:pt x="1542729" y="258159"/>
                    <a:pt x="1543875" y="245548"/>
                    <a:pt x="1544448" y="233511"/>
                  </a:cubicBezTo>
                  <a:cubicBezTo>
                    <a:pt x="1547314" y="191668"/>
                    <a:pt x="1534704" y="152690"/>
                    <a:pt x="1512349" y="117725"/>
                  </a:cubicBezTo>
                  <a:cubicBezTo>
                    <a:pt x="1488848" y="81040"/>
                    <a:pt x="1459614" y="49513"/>
                    <a:pt x="1421783" y="28305"/>
                  </a:cubicBezTo>
                  <a:cubicBezTo>
                    <a:pt x="1404014" y="17987"/>
                    <a:pt x="1384525" y="9963"/>
                    <a:pt x="1365036" y="4804"/>
                  </a:cubicBezTo>
                  <a:cubicBezTo>
                    <a:pt x="1364463" y="4231"/>
                    <a:pt x="1364463" y="3657"/>
                    <a:pt x="1363890" y="3657"/>
                  </a:cubicBezTo>
                  <a:cubicBezTo>
                    <a:pt x="1359304" y="-928"/>
                    <a:pt x="1350133" y="-1502"/>
                    <a:pt x="1345547" y="3657"/>
                  </a:cubicBezTo>
                  <a:cubicBezTo>
                    <a:pt x="1344974" y="4231"/>
                    <a:pt x="1344401" y="4804"/>
                    <a:pt x="1344401" y="5377"/>
                  </a:cubicBezTo>
                  <a:cubicBezTo>
                    <a:pt x="1343255" y="6523"/>
                    <a:pt x="1342681" y="7097"/>
                    <a:pt x="1341535" y="8243"/>
                  </a:cubicBezTo>
                  <a:cubicBezTo>
                    <a:pt x="1287081" y="71295"/>
                    <a:pt x="1216577" y="120017"/>
                    <a:pt x="1138048" y="146958"/>
                  </a:cubicBezTo>
                  <a:cubicBezTo>
                    <a:pt x="1053788" y="176191"/>
                    <a:pt x="962075" y="180777"/>
                    <a:pt x="875522" y="159568"/>
                  </a:cubicBezTo>
                  <a:cubicBezTo>
                    <a:pt x="825653" y="147531"/>
                    <a:pt x="777504" y="127469"/>
                    <a:pt x="733941" y="100529"/>
                  </a:cubicBezTo>
                  <a:cubicBezTo>
                    <a:pt x="719611" y="91930"/>
                    <a:pt x="707001" y="114285"/>
                    <a:pt x="720757" y="122883"/>
                  </a:cubicBezTo>
                  <a:cubicBezTo>
                    <a:pt x="801579" y="173325"/>
                    <a:pt x="897304" y="199692"/>
                    <a:pt x="992455" y="198546"/>
                  </a:cubicBezTo>
                  <a:cubicBezTo>
                    <a:pt x="1083594" y="197400"/>
                    <a:pt x="1173014" y="169886"/>
                    <a:pt x="1249823" y="121164"/>
                  </a:cubicBezTo>
                  <a:cubicBezTo>
                    <a:pt x="1289373" y="95943"/>
                    <a:pt x="1325485" y="64990"/>
                    <a:pt x="1356438" y="29451"/>
                  </a:cubicBezTo>
                  <a:cubicBezTo>
                    <a:pt x="1390257" y="38623"/>
                    <a:pt x="1422356" y="55819"/>
                    <a:pt x="1448150" y="79893"/>
                  </a:cubicBezTo>
                  <a:cubicBezTo>
                    <a:pt x="1462480" y="93077"/>
                    <a:pt x="1473944" y="107980"/>
                    <a:pt x="1484835" y="123457"/>
                  </a:cubicBezTo>
                  <a:cubicBezTo>
                    <a:pt x="1495153" y="138360"/>
                    <a:pt x="1504898" y="154409"/>
                    <a:pt x="1510630" y="171605"/>
                  </a:cubicBezTo>
                  <a:cubicBezTo>
                    <a:pt x="1518081" y="191668"/>
                    <a:pt x="1519801" y="212303"/>
                    <a:pt x="1518654" y="234084"/>
                  </a:cubicBezTo>
                  <a:cubicBezTo>
                    <a:pt x="1514069" y="309174"/>
                    <a:pt x="1500312" y="384263"/>
                    <a:pt x="1477957" y="456487"/>
                  </a:cubicBezTo>
                  <a:cubicBezTo>
                    <a:pt x="1431527" y="422668"/>
                    <a:pt x="1367902" y="418655"/>
                    <a:pt x="1316887" y="444450"/>
                  </a:cubicBezTo>
                  <a:cubicBezTo>
                    <a:pt x="1301984" y="451901"/>
                    <a:pt x="1315168" y="474256"/>
                    <a:pt x="1330071" y="466804"/>
                  </a:cubicBezTo>
                  <a:cubicBezTo>
                    <a:pt x="1373634" y="445023"/>
                    <a:pt x="1426942" y="450755"/>
                    <a:pt x="1465920" y="479415"/>
                  </a:cubicBezTo>
                  <a:cubicBezTo>
                    <a:pt x="1467066" y="480561"/>
                    <a:pt x="1468212" y="480561"/>
                    <a:pt x="1469932" y="481134"/>
                  </a:cubicBezTo>
                  <a:cubicBezTo>
                    <a:pt x="1465920" y="492025"/>
                    <a:pt x="1461907" y="502916"/>
                    <a:pt x="1457895" y="513807"/>
                  </a:cubicBezTo>
                  <a:cubicBezTo>
                    <a:pt x="1425222" y="597494"/>
                    <a:pt x="1378220" y="675450"/>
                    <a:pt x="1318034" y="742514"/>
                  </a:cubicBezTo>
                  <a:cubicBezTo>
                    <a:pt x="1260713" y="806140"/>
                    <a:pt x="1192503" y="858874"/>
                    <a:pt x="1115693" y="896706"/>
                  </a:cubicBezTo>
                  <a:cubicBezTo>
                    <a:pt x="1073276" y="917341"/>
                    <a:pt x="1027420" y="934537"/>
                    <a:pt x="979845" y="935110"/>
                  </a:cubicBezTo>
                  <a:cubicBezTo>
                    <a:pt x="938001" y="935683"/>
                    <a:pt x="897877" y="920780"/>
                    <a:pt x="865204" y="894413"/>
                  </a:cubicBezTo>
                  <a:cubicBezTo>
                    <a:pt x="792981" y="836519"/>
                    <a:pt x="765467" y="745380"/>
                    <a:pt x="745978" y="658254"/>
                  </a:cubicBezTo>
                  <a:cubicBezTo>
                    <a:pt x="743112" y="646216"/>
                    <a:pt x="740819" y="634752"/>
                    <a:pt x="738527" y="622715"/>
                  </a:cubicBezTo>
                  <a:cubicBezTo>
                    <a:pt x="735087" y="606666"/>
                    <a:pt x="710440" y="613544"/>
                    <a:pt x="713879" y="629594"/>
                  </a:cubicBezTo>
                  <a:cubicBezTo>
                    <a:pt x="733941" y="723025"/>
                    <a:pt x="756869" y="822189"/>
                    <a:pt x="825653" y="892693"/>
                  </a:cubicBezTo>
                  <a:cubicBezTo>
                    <a:pt x="853740" y="921353"/>
                    <a:pt x="889279" y="944281"/>
                    <a:pt x="928830" y="954599"/>
                  </a:cubicBezTo>
                  <a:cubicBezTo>
                    <a:pt x="885266" y="983259"/>
                    <a:pt x="833678" y="998162"/>
                    <a:pt x="782090" y="998736"/>
                  </a:cubicBezTo>
                  <a:cubicBezTo>
                    <a:pt x="722477" y="999309"/>
                    <a:pt x="665157" y="979820"/>
                    <a:pt x="617008" y="945428"/>
                  </a:cubicBezTo>
                  <a:cubicBezTo>
                    <a:pt x="592933" y="928232"/>
                    <a:pt x="572298" y="907023"/>
                    <a:pt x="555102" y="882949"/>
                  </a:cubicBezTo>
                  <a:cubicBezTo>
                    <a:pt x="578030" y="874924"/>
                    <a:pt x="598665" y="861167"/>
                    <a:pt x="615288" y="842251"/>
                  </a:cubicBezTo>
                  <a:cubicBezTo>
                    <a:pt x="647961" y="805567"/>
                    <a:pt x="665157" y="757417"/>
                    <a:pt x="681207" y="711561"/>
                  </a:cubicBezTo>
                  <a:cubicBezTo>
                    <a:pt x="697829" y="663986"/>
                    <a:pt x="711013" y="615837"/>
                    <a:pt x="720757" y="566541"/>
                  </a:cubicBezTo>
                  <a:cubicBezTo>
                    <a:pt x="740246" y="467378"/>
                    <a:pt x="746551" y="365348"/>
                    <a:pt x="737953" y="265037"/>
                  </a:cubicBezTo>
                  <a:cubicBezTo>
                    <a:pt x="736807" y="253000"/>
                    <a:pt x="735661" y="240390"/>
                    <a:pt x="733941" y="228352"/>
                  </a:cubicBezTo>
                  <a:cubicBezTo>
                    <a:pt x="733368" y="221474"/>
                    <a:pt x="728782" y="215169"/>
                    <a:pt x="720757" y="215169"/>
                  </a:cubicBezTo>
                  <a:cubicBezTo>
                    <a:pt x="714452" y="215169"/>
                    <a:pt x="707001" y="220901"/>
                    <a:pt x="707574" y="228352"/>
                  </a:cubicBezTo>
                  <a:cubicBezTo>
                    <a:pt x="719038" y="326370"/>
                    <a:pt x="717318" y="426107"/>
                    <a:pt x="701842" y="523551"/>
                  </a:cubicBezTo>
                  <a:cubicBezTo>
                    <a:pt x="693817" y="572847"/>
                    <a:pt x="682353" y="620996"/>
                    <a:pt x="668023" y="668571"/>
                  </a:cubicBezTo>
                  <a:cubicBezTo>
                    <a:pt x="660571" y="692073"/>
                    <a:pt x="652547" y="715574"/>
                    <a:pt x="643948" y="738502"/>
                  </a:cubicBezTo>
                  <a:cubicBezTo>
                    <a:pt x="635350" y="760283"/>
                    <a:pt x="626179" y="782065"/>
                    <a:pt x="613569" y="802127"/>
                  </a:cubicBezTo>
                  <a:cubicBezTo>
                    <a:pt x="591214" y="838239"/>
                    <a:pt x="554529" y="867472"/>
                    <a:pt x="510393" y="864033"/>
                  </a:cubicBezTo>
                  <a:cubicBezTo>
                    <a:pt x="466256" y="861167"/>
                    <a:pt x="427278" y="830214"/>
                    <a:pt x="398618" y="798115"/>
                  </a:cubicBezTo>
                  <a:cubicBezTo>
                    <a:pt x="335566" y="727038"/>
                    <a:pt x="311491" y="631313"/>
                    <a:pt x="259330" y="553358"/>
                  </a:cubicBezTo>
                  <a:cubicBezTo>
                    <a:pt x="234682" y="516673"/>
                    <a:pt x="204303" y="483427"/>
                    <a:pt x="165898" y="461646"/>
                  </a:cubicBezTo>
                  <a:cubicBezTo>
                    <a:pt x="127494" y="439864"/>
                    <a:pt x="80491" y="430693"/>
                    <a:pt x="37501" y="441010"/>
                  </a:cubicBezTo>
                  <a:cubicBezTo>
                    <a:pt x="26610" y="443876"/>
                    <a:pt x="16293" y="447889"/>
                    <a:pt x="6548" y="452474"/>
                  </a:cubicBezTo>
                  <a:cubicBezTo>
                    <a:pt x="-8355" y="459926"/>
                    <a:pt x="4829" y="482281"/>
                    <a:pt x="19732" y="474829"/>
                  </a:cubicBezTo>
                  <a:cubicBezTo>
                    <a:pt x="57563" y="455914"/>
                    <a:pt x="103992" y="459926"/>
                    <a:pt x="141824" y="478268"/>
                  </a:cubicBezTo>
                  <a:cubicBezTo>
                    <a:pt x="181375" y="497184"/>
                    <a:pt x="212328" y="529857"/>
                    <a:pt x="236402" y="565968"/>
                  </a:cubicBezTo>
                  <a:cubicBezTo>
                    <a:pt x="290283" y="646216"/>
                    <a:pt x="315504" y="742514"/>
                    <a:pt x="379702" y="816457"/>
                  </a:cubicBezTo>
                  <a:cubicBezTo>
                    <a:pt x="409509" y="850276"/>
                    <a:pt x="449060" y="880656"/>
                    <a:pt x="494916" y="888681"/>
                  </a:cubicBezTo>
                  <a:cubicBezTo>
                    <a:pt x="504087" y="887534"/>
                    <a:pt x="514978" y="888108"/>
                    <a:pt x="525869" y="886961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71FB7C5-E27E-46CD-8CF6-7A67C0078E13}"/>
                </a:ext>
              </a:extLst>
            </p:cNvPr>
            <p:cNvSpPr/>
            <p:nvPr/>
          </p:nvSpPr>
          <p:spPr>
            <a:xfrm>
              <a:off x="1625529" y="4340514"/>
              <a:ext cx="58445" cy="484746"/>
            </a:xfrm>
            <a:custGeom>
              <a:avLst/>
              <a:gdLst>
                <a:gd name="connsiteX0" fmla="*/ 431 w 48645"/>
                <a:gd name="connsiteY0" fmla="*/ 387448 h 403461"/>
                <a:gd name="connsiteX1" fmla="*/ 25079 w 48645"/>
                <a:gd name="connsiteY1" fmla="*/ 394326 h 403461"/>
                <a:gd name="connsiteX2" fmla="*/ 42275 w 48645"/>
                <a:gd name="connsiteY2" fmla="*/ 93969 h 403461"/>
                <a:gd name="connsiteX3" fmla="*/ 27945 w 48645"/>
                <a:gd name="connsiteY3" fmla="*/ 9135 h 403461"/>
                <a:gd name="connsiteX4" fmla="*/ 3297 w 48645"/>
                <a:gd name="connsiteY4" fmla="*/ 16013 h 403461"/>
                <a:gd name="connsiteX5" fmla="*/ 15908 w 48645"/>
                <a:gd name="connsiteY5" fmla="*/ 305480 h 403461"/>
                <a:gd name="connsiteX6" fmla="*/ 431 w 48645"/>
                <a:gd name="connsiteY6" fmla="*/ 387448 h 40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45" h="403461">
                  <a:moveTo>
                    <a:pt x="431" y="387448"/>
                  </a:moveTo>
                  <a:cubicBezTo>
                    <a:pt x="-3581" y="403498"/>
                    <a:pt x="21640" y="410376"/>
                    <a:pt x="25079" y="394326"/>
                  </a:cubicBezTo>
                  <a:cubicBezTo>
                    <a:pt x="48580" y="296309"/>
                    <a:pt x="54885" y="193706"/>
                    <a:pt x="42275" y="93969"/>
                  </a:cubicBezTo>
                  <a:cubicBezTo>
                    <a:pt x="38836" y="65309"/>
                    <a:pt x="34250" y="37222"/>
                    <a:pt x="27945" y="9135"/>
                  </a:cubicBezTo>
                  <a:cubicBezTo>
                    <a:pt x="24506" y="-6915"/>
                    <a:pt x="-715" y="-36"/>
                    <a:pt x="3297" y="16013"/>
                  </a:cubicBezTo>
                  <a:cubicBezTo>
                    <a:pt x="24506" y="110592"/>
                    <a:pt x="28518" y="209182"/>
                    <a:pt x="15908" y="305480"/>
                  </a:cubicBezTo>
                  <a:cubicBezTo>
                    <a:pt x="12469" y="332421"/>
                    <a:pt x="6736" y="359934"/>
                    <a:pt x="431" y="387448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AF2F552-769A-42FB-A109-A73AADEF6C77}"/>
                </a:ext>
              </a:extLst>
            </p:cNvPr>
            <p:cNvSpPr/>
            <p:nvPr/>
          </p:nvSpPr>
          <p:spPr>
            <a:xfrm>
              <a:off x="1708663" y="5034942"/>
              <a:ext cx="328097" cy="355316"/>
            </a:xfrm>
            <a:custGeom>
              <a:avLst/>
              <a:gdLst>
                <a:gd name="connsiteX0" fmla="*/ 248792 w 273080"/>
                <a:gd name="connsiteY0" fmla="*/ 289807 h 295735"/>
                <a:gd name="connsiteX1" fmla="*/ 271146 w 273080"/>
                <a:gd name="connsiteY1" fmla="*/ 276624 h 295735"/>
                <a:gd name="connsiteX2" fmla="*/ 93454 w 273080"/>
                <a:gd name="connsiteY2" fmla="*/ 6073 h 295735"/>
                <a:gd name="connsiteX3" fmla="*/ 75685 w 273080"/>
                <a:gd name="connsiteY3" fmla="*/ 1487 h 295735"/>
                <a:gd name="connsiteX4" fmla="*/ 6327 w 273080"/>
                <a:gd name="connsiteY4" fmla="*/ 38745 h 295735"/>
                <a:gd name="connsiteX5" fmla="*/ 1741 w 273080"/>
                <a:gd name="connsiteY5" fmla="*/ 56514 h 295735"/>
                <a:gd name="connsiteX6" fmla="*/ 132431 w 273080"/>
                <a:gd name="connsiteY6" fmla="*/ 273758 h 295735"/>
                <a:gd name="connsiteX7" fmla="*/ 154786 w 273080"/>
                <a:gd name="connsiteY7" fmla="*/ 260574 h 295735"/>
                <a:gd name="connsiteX8" fmla="*/ 31548 w 273080"/>
                <a:gd name="connsiteY8" fmla="*/ 55368 h 295735"/>
                <a:gd name="connsiteX9" fmla="*/ 77977 w 273080"/>
                <a:gd name="connsiteY9" fmla="*/ 29574 h 295735"/>
                <a:gd name="connsiteX10" fmla="*/ 248792 w 273080"/>
                <a:gd name="connsiteY10" fmla="*/ 289807 h 29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080" h="295735">
                  <a:moveTo>
                    <a:pt x="248792" y="289807"/>
                  </a:moveTo>
                  <a:cubicBezTo>
                    <a:pt x="257390" y="303564"/>
                    <a:pt x="279744" y="290954"/>
                    <a:pt x="271146" y="276624"/>
                  </a:cubicBezTo>
                  <a:cubicBezTo>
                    <a:pt x="213826" y="184911"/>
                    <a:pt x="150774" y="97211"/>
                    <a:pt x="93454" y="6073"/>
                  </a:cubicBezTo>
                  <a:cubicBezTo>
                    <a:pt x="89441" y="-233"/>
                    <a:pt x="82563" y="-1379"/>
                    <a:pt x="75685" y="1487"/>
                  </a:cubicBezTo>
                  <a:cubicBezTo>
                    <a:pt x="51610" y="11805"/>
                    <a:pt x="30401" y="28427"/>
                    <a:pt x="6327" y="38745"/>
                  </a:cubicBezTo>
                  <a:cubicBezTo>
                    <a:pt x="22" y="41611"/>
                    <a:pt x="-1698" y="50782"/>
                    <a:pt x="1741" y="56514"/>
                  </a:cubicBezTo>
                  <a:cubicBezTo>
                    <a:pt x="45305" y="128738"/>
                    <a:pt x="88868" y="201534"/>
                    <a:pt x="132431" y="273758"/>
                  </a:cubicBezTo>
                  <a:cubicBezTo>
                    <a:pt x="141029" y="288088"/>
                    <a:pt x="163384" y="274904"/>
                    <a:pt x="154786" y="260574"/>
                  </a:cubicBezTo>
                  <a:cubicBezTo>
                    <a:pt x="113516" y="192363"/>
                    <a:pt x="72245" y="123579"/>
                    <a:pt x="31548" y="55368"/>
                  </a:cubicBezTo>
                  <a:cubicBezTo>
                    <a:pt x="47024" y="47343"/>
                    <a:pt x="61928" y="37599"/>
                    <a:pt x="77977" y="29574"/>
                  </a:cubicBezTo>
                  <a:cubicBezTo>
                    <a:pt x="133005" y="117274"/>
                    <a:pt x="193764" y="202107"/>
                    <a:pt x="248792" y="28980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03C78D-6D69-44A2-A09C-4D3BC17F4181}"/>
                </a:ext>
              </a:extLst>
            </p:cNvPr>
            <p:cNvSpPr/>
            <p:nvPr/>
          </p:nvSpPr>
          <p:spPr>
            <a:xfrm>
              <a:off x="2241303" y="5471420"/>
              <a:ext cx="1285512" cy="381358"/>
            </a:xfrm>
            <a:custGeom>
              <a:avLst/>
              <a:gdLst>
                <a:gd name="connsiteX0" fmla="*/ 73153 w 1069950"/>
                <a:gd name="connsiteY0" fmla="*/ 54917 h 317410"/>
                <a:gd name="connsiteX1" fmla="*/ 191232 w 1069950"/>
                <a:gd name="connsiteY1" fmla="*/ 31989 h 317410"/>
                <a:gd name="connsiteX2" fmla="*/ 204989 w 1069950"/>
                <a:gd name="connsiteY2" fmla="*/ 37148 h 317410"/>
                <a:gd name="connsiteX3" fmla="*/ 221039 w 1069950"/>
                <a:gd name="connsiteY3" fmla="*/ 45173 h 317410"/>
                <a:gd name="connsiteX4" fmla="*/ 238808 w 1069950"/>
                <a:gd name="connsiteY4" fmla="*/ 40014 h 317410"/>
                <a:gd name="connsiteX5" fmla="*/ 256004 w 1069950"/>
                <a:gd name="connsiteY5" fmla="*/ 37148 h 317410"/>
                <a:gd name="connsiteX6" fmla="*/ 307019 w 1069950"/>
                <a:gd name="connsiteY6" fmla="*/ 63515 h 317410"/>
                <a:gd name="connsiteX7" fmla="*/ 315044 w 1069950"/>
                <a:gd name="connsiteY7" fmla="*/ 77272 h 317410"/>
                <a:gd name="connsiteX8" fmla="*/ 332240 w 1069950"/>
                <a:gd name="connsiteY8" fmla="*/ 86444 h 317410"/>
                <a:gd name="connsiteX9" fmla="*/ 358034 w 1069950"/>
                <a:gd name="connsiteY9" fmla="*/ 107652 h 317410"/>
                <a:gd name="connsiteX10" fmla="*/ 387841 w 1069950"/>
                <a:gd name="connsiteY10" fmla="*/ 159813 h 317410"/>
                <a:gd name="connsiteX11" fmla="*/ 382682 w 1069950"/>
                <a:gd name="connsiteY11" fmla="*/ 291077 h 317410"/>
                <a:gd name="connsiteX12" fmla="*/ 274347 w 1069950"/>
                <a:gd name="connsiteY12" fmla="*/ 267576 h 317410"/>
                <a:gd name="connsiteX13" fmla="*/ 261163 w 1069950"/>
                <a:gd name="connsiteY13" fmla="*/ 289930 h 317410"/>
                <a:gd name="connsiteX14" fmla="*/ 387841 w 1069950"/>
                <a:gd name="connsiteY14" fmla="*/ 316298 h 317410"/>
                <a:gd name="connsiteX15" fmla="*/ 397585 w 1069950"/>
                <a:gd name="connsiteY15" fmla="*/ 311139 h 317410"/>
                <a:gd name="connsiteX16" fmla="*/ 403890 w 1069950"/>
                <a:gd name="connsiteY16" fmla="*/ 305980 h 317410"/>
                <a:gd name="connsiteX17" fmla="*/ 402171 w 1069950"/>
                <a:gd name="connsiteY17" fmla="*/ 127714 h 317410"/>
                <a:gd name="connsiteX18" fmla="*/ 580436 w 1069950"/>
                <a:gd name="connsiteY18" fmla="*/ 153508 h 317410"/>
                <a:gd name="connsiteX19" fmla="*/ 811437 w 1069950"/>
                <a:gd name="connsiteY19" fmla="*/ 210255 h 317410"/>
                <a:gd name="connsiteX20" fmla="*/ 902576 w 1069950"/>
                <a:gd name="connsiteY20" fmla="*/ 248087 h 317410"/>
                <a:gd name="connsiteX21" fmla="*/ 577570 w 1069950"/>
                <a:gd name="connsiteY21" fmla="*/ 242928 h 317410"/>
                <a:gd name="connsiteX22" fmla="*/ 442295 w 1069950"/>
                <a:gd name="connsiteY22" fmla="*/ 251526 h 317410"/>
                <a:gd name="connsiteX23" fmla="*/ 429111 w 1069950"/>
                <a:gd name="connsiteY23" fmla="*/ 264710 h 317410"/>
                <a:gd name="connsiteX24" fmla="*/ 442295 w 1069950"/>
                <a:gd name="connsiteY24" fmla="*/ 277893 h 317410"/>
                <a:gd name="connsiteX25" fmla="*/ 922065 w 1069950"/>
                <a:gd name="connsiteY25" fmla="*/ 275600 h 317410"/>
                <a:gd name="connsiteX26" fmla="*/ 1056767 w 1069950"/>
                <a:gd name="connsiteY26" fmla="*/ 289357 h 317410"/>
                <a:gd name="connsiteX27" fmla="*/ 1069951 w 1069950"/>
                <a:gd name="connsiteY27" fmla="*/ 276174 h 317410"/>
                <a:gd name="connsiteX28" fmla="*/ 1056767 w 1069950"/>
                <a:gd name="connsiteY28" fmla="*/ 262990 h 317410"/>
                <a:gd name="connsiteX29" fmla="*/ 927797 w 1069950"/>
                <a:gd name="connsiteY29" fmla="*/ 249806 h 317410"/>
                <a:gd name="connsiteX30" fmla="*/ 924357 w 1069950"/>
                <a:gd name="connsiteY30" fmla="*/ 230890 h 317410"/>
                <a:gd name="connsiteX31" fmla="*/ 720871 w 1069950"/>
                <a:gd name="connsiteY31" fmla="*/ 156947 h 317410"/>
                <a:gd name="connsiteX32" fmla="*/ 488151 w 1069950"/>
                <a:gd name="connsiteY32" fmla="*/ 112238 h 317410"/>
                <a:gd name="connsiteX33" fmla="*/ 384975 w 1069950"/>
                <a:gd name="connsiteY33" fmla="*/ 100201 h 317410"/>
                <a:gd name="connsiteX34" fmla="*/ 382682 w 1069950"/>
                <a:gd name="connsiteY34" fmla="*/ 97335 h 317410"/>
                <a:gd name="connsiteX35" fmla="*/ 332813 w 1069950"/>
                <a:gd name="connsiteY35" fmla="*/ 57783 h 317410"/>
                <a:gd name="connsiteX36" fmla="*/ 223905 w 1069950"/>
                <a:gd name="connsiteY36" fmla="*/ 17086 h 317410"/>
                <a:gd name="connsiteX37" fmla="*/ 103533 w 1069950"/>
                <a:gd name="connsiteY37" fmla="*/ 7915 h 317410"/>
                <a:gd name="connsiteX38" fmla="*/ 12393 w 1069950"/>
                <a:gd name="connsiteY38" fmla="*/ 93322 h 317410"/>
                <a:gd name="connsiteX39" fmla="*/ 356 w 1069950"/>
                <a:gd name="connsiteY39" fmla="*/ 163253 h 317410"/>
                <a:gd name="connsiteX40" fmla="*/ 13540 w 1069950"/>
                <a:gd name="connsiteY40" fmla="*/ 176436 h 317410"/>
                <a:gd name="connsiteX41" fmla="*/ 26723 w 1069950"/>
                <a:gd name="connsiteY41" fmla="*/ 163253 h 317410"/>
                <a:gd name="connsiteX42" fmla="*/ 73153 w 1069950"/>
                <a:gd name="connsiteY42" fmla="*/ 54917 h 3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69950" h="317410">
                  <a:moveTo>
                    <a:pt x="73153" y="54917"/>
                  </a:moveTo>
                  <a:cubicBezTo>
                    <a:pt x="105252" y="27404"/>
                    <a:pt x="151681" y="19952"/>
                    <a:pt x="191232" y="31989"/>
                  </a:cubicBezTo>
                  <a:cubicBezTo>
                    <a:pt x="195818" y="33136"/>
                    <a:pt x="200403" y="34855"/>
                    <a:pt x="204989" y="37148"/>
                  </a:cubicBezTo>
                  <a:cubicBezTo>
                    <a:pt x="210148" y="39441"/>
                    <a:pt x="215307" y="43453"/>
                    <a:pt x="221039" y="45173"/>
                  </a:cubicBezTo>
                  <a:cubicBezTo>
                    <a:pt x="227917" y="46893"/>
                    <a:pt x="232503" y="42307"/>
                    <a:pt x="238808" y="40014"/>
                  </a:cubicBezTo>
                  <a:cubicBezTo>
                    <a:pt x="244540" y="38295"/>
                    <a:pt x="250272" y="37148"/>
                    <a:pt x="256004" y="37148"/>
                  </a:cubicBezTo>
                  <a:cubicBezTo>
                    <a:pt x="276066" y="37148"/>
                    <a:pt x="296128" y="46319"/>
                    <a:pt x="307019" y="63515"/>
                  </a:cubicBezTo>
                  <a:cubicBezTo>
                    <a:pt x="309885" y="68101"/>
                    <a:pt x="311605" y="73833"/>
                    <a:pt x="315044" y="77272"/>
                  </a:cubicBezTo>
                  <a:cubicBezTo>
                    <a:pt x="319056" y="81285"/>
                    <a:pt x="327081" y="83578"/>
                    <a:pt x="332240" y="86444"/>
                  </a:cubicBezTo>
                  <a:cubicBezTo>
                    <a:pt x="341984" y="92176"/>
                    <a:pt x="350582" y="99054"/>
                    <a:pt x="358034" y="107652"/>
                  </a:cubicBezTo>
                  <a:cubicBezTo>
                    <a:pt x="371218" y="123129"/>
                    <a:pt x="380962" y="140898"/>
                    <a:pt x="387841" y="159813"/>
                  </a:cubicBezTo>
                  <a:cubicBezTo>
                    <a:pt x="402744" y="202230"/>
                    <a:pt x="401598" y="250379"/>
                    <a:pt x="382682" y="291077"/>
                  </a:cubicBezTo>
                  <a:cubicBezTo>
                    <a:pt x="344850" y="293943"/>
                    <a:pt x="307592" y="285918"/>
                    <a:pt x="274347" y="267576"/>
                  </a:cubicBezTo>
                  <a:cubicBezTo>
                    <a:pt x="260017" y="259551"/>
                    <a:pt x="246833" y="281906"/>
                    <a:pt x="261163" y="289930"/>
                  </a:cubicBezTo>
                  <a:cubicBezTo>
                    <a:pt x="299567" y="311139"/>
                    <a:pt x="344277" y="320883"/>
                    <a:pt x="387841" y="316298"/>
                  </a:cubicBezTo>
                  <a:cubicBezTo>
                    <a:pt x="391853" y="315724"/>
                    <a:pt x="395292" y="314005"/>
                    <a:pt x="397585" y="311139"/>
                  </a:cubicBezTo>
                  <a:cubicBezTo>
                    <a:pt x="399878" y="309992"/>
                    <a:pt x="402171" y="308273"/>
                    <a:pt x="403890" y="305980"/>
                  </a:cubicBezTo>
                  <a:cubicBezTo>
                    <a:pt x="430831" y="249806"/>
                    <a:pt x="429684" y="182741"/>
                    <a:pt x="402171" y="127714"/>
                  </a:cubicBezTo>
                  <a:cubicBezTo>
                    <a:pt x="461784" y="133446"/>
                    <a:pt x="521396" y="142617"/>
                    <a:pt x="580436" y="153508"/>
                  </a:cubicBezTo>
                  <a:cubicBezTo>
                    <a:pt x="658392" y="167838"/>
                    <a:pt x="736347" y="185034"/>
                    <a:pt x="811437" y="210255"/>
                  </a:cubicBezTo>
                  <a:cubicBezTo>
                    <a:pt x="842389" y="220573"/>
                    <a:pt x="873342" y="232610"/>
                    <a:pt x="902576" y="248087"/>
                  </a:cubicBezTo>
                  <a:cubicBezTo>
                    <a:pt x="794241" y="240635"/>
                    <a:pt x="685905" y="238915"/>
                    <a:pt x="577570" y="242928"/>
                  </a:cubicBezTo>
                  <a:cubicBezTo>
                    <a:pt x="532287" y="244647"/>
                    <a:pt x="487004" y="247513"/>
                    <a:pt x="442295" y="251526"/>
                  </a:cubicBezTo>
                  <a:cubicBezTo>
                    <a:pt x="435416" y="252099"/>
                    <a:pt x="429111" y="257258"/>
                    <a:pt x="429111" y="264710"/>
                  </a:cubicBezTo>
                  <a:cubicBezTo>
                    <a:pt x="429111" y="271015"/>
                    <a:pt x="434843" y="278466"/>
                    <a:pt x="442295" y="277893"/>
                  </a:cubicBezTo>
                  <a:cubicBezTo>
                    <a:pt x="601645" y="264136"/>
                    <a:pt x="762715" y="262990"/>
                    <a:pt x="922065" y="275600"/>
                  </a:cubicBezTo>
                  <a:cubicBezTo>
                    <a:pt x="967347" y="279040"/>
                    <a:pt x="1012057" y="283625"/>
                    <a:pt x="1056767" y="289357"/>
                  </a:cubicBezTo>
                  <a:cubicBezTo>
                    <a:pt x="1063646" y="289930"/>
                    <a:pt x="1069951" y="283052"/>
                    <a:pt x="1069951" y="276174"/>
                  </a:cubicBezTo>
                  <a:cubicBezTo>
                    <a:pt x="1069951" y="268722"/>
                    <a:pt x="1064219" y="264136"/>
                    <a:pt x="1056767" y="262990"/>
                  </a:cubicBezTo>
                  <a:cubicBezTo>
                    <a:pt x="1013777" y="257831"/>
                    <a:pt x="970787" y="253245"/>
                    <a:pt x="927797" y="249806"/>
                  </a:cubicBezTo>
                  <a:cubicBezTo>
                    <a:pt x="932382" y="244074"/>
                    <a:pt x="932382" y="235476"/>
                    <a:pt x="924357" y="230890"/>
                  </a:cubicBezTo>
                  <a:cubicBezTo>
                    <a:pt x="861878" y="194779"/>
                    <a:pt x="790228" y="174143"/>
                    <a:pt x="720871" y="156947"/>
                  </a:cubicBezTo>
                  <a:cubicBezTo>
                    <a:pt x="644062" y="137459"/>
                    <a:pt x="566106" y="123129"/>
                    <a:pt x="488151" y="112238"/>
                  </a:cubicBezTo>
                  <a:cubicBezTo>
                    <a:pt x="453759" y="107652"/>
                    <a:pt x="419367" y="103067"/>
                    <a:pt x="384975" y="100201"/>
                  </a:cubicBezTo>
                  <a:cubicBezTo>
                    <a:pt x="384401" y="99054"/>
                    <a:pt x="383828" y="97908"/>
                    <a:pt x="382682" y="97335"/>
                  </a:cubicBezTo>
                  <a:cubicBezTo>
                    <a:pt x="369498" y="80138"/>
                    <a:pt x="352875" y="66382"/>
                    <a:pt x="332813" y="57783"/>
                  </a:cubicBezTo>
                  <a:cubicBezTo>
                    <a:pt x="313897" y="18806"/>
                    <a:pt x="264029" y="-110"/>
                    <a:pt x="223905" y="17086"/>
                  </a:cubicBezTo>
                  <a:cubicBezTo>
                    <a:pt x="187220" y="-1829"/>
                    <a:pt x="142510" y="-5269"/>
                    <a:pt x="103533" y="7915"/>
                  </a:cubicBezTo>
                  <a:cubicBezTo>
                    <a:pt x="62262" y="21672"/>
                    <a:pt x="29589" y="53198"/>
                    <a:pt x="12393" y="93322"/>
                  </a:cubicBezTo>
                  <a:cubicBezTo>
                    <a:pt x="3222" y="115104"/>
                    <a:pt x="-1364" y="139178"/>
                    <a:pt x="356" y="163253"/>
                  </a:cubicBezTo>
                  <a:cubicBezTo>
                    <a:pt x="929" y="170131"/>
                    <a:pt x="6088" y="176436"/>
                    <a:pt x="13540" y="176436"/>
                  </a:cubicBezTo>
                  <a:cubicBezTo>
                    <a:pt x="20418" y="176436"/>
                    <a:pt x="26723" y="170704"/>
                    <a:pt x="26723" y="163253"/>
                  </a:cubicBezTo>
                  <a:cubicBezTo>
                    <a:pt x="24431" y="123129"/>
                    <a:pt x="41627" y="81858"/>
                    <a:pt x="73153" y="5491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E550D23-AAC8-4296-A497-9B5E61BCB889}"/>
                </a:ext>
              </a:extLst>
            </p:cNvPr>
            <p:cNvSpPr/>
            <p:nvPr/>
          </p:nvSpPr>
          <p:spPr>
            <a:xfrm>
              <a:off x="2355644" y="5659452"/>
              <a:ext cx="181079" cy="175488"/>
            </a:xfrm>
            <a:custGeom>
              <a:avLst/>
              <a:gdLst>
                <a:gd name="connsiteX0" fmla="*/ 1487 w 150715"/>
                <a:gd name="connsiteY0" fmla="*/ 126550 h 146061"/>
                <a:gd name="connsiteX1" fmla="*/ 6072 w 150715"/>
                <a:gd name="connsiteY1" fmla="*/ 144320 h 146061"/>
                <a:gd name="connsiteX2" fmla="*/ 23841 w 150715"/>
                <a:gd name="connsiteY2" fmla="*/ 139734 h 146061"/>
                <a:gd name="connsiteX3" fmla="*/ 144787 w 150715"/>
                <a:gd name="connsiteY3" fmla="*/ 24520 h 146061"/>
                <a:gd name="connsiteX4" fmla="*/ 131604 w 150715"/>
                <a:gd name="connsiteY4" fmla="*/ 2166 h 146061"/>
                <a:gd name="connsiteX5" fmla="*/ 1487 w 150715"/>
                <a:gd name="connsiteY5" fmla="*/ 126550 h 14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715" h="146061">
                  <a:moveTo>
                    <a:pt x="1487" y="126550"/>
                  </a:moveTo>
                  <a:cubicBezTo>
                    <a:pt x="-1379" y="132856"/>
                    <a:pt x="-233" y="140307"/>
                    <a:pt x="6072" y="144320"/>
                  </a:cubicBezTo>
                  <a:cubicBezTo>
                    <a:pt x="11804" y="147759"/>
                    <a:pt x="20402" y="146039"/>
                    <a:pt x="23841" y="139734"/>
                  </a:cubicBezTo>
                  <a:cubicBezTo>
                    <a:pt x="49062" y="88146"/>
                    <a:pt x="98358" y="55473"/>
                    <a:pt x="144787" y="24520"/>
                  </a:cubicBezTo>
                  <a:cubicBezTo>
                    <a:pt x="158544" y="15349"/>
                    <a:pt x="145934" y="-7006"/>
                    <a:pt x="131604" y="2166"/>
                  </a:cubicBezTo>
                  <a:cubicBezTo>
                    <a:pt x="81735" y="34838"/>
                    <a:pt x="29000" y="70950"/>
                    <a:pt x="1487" y="12655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D6B7EB-1FB0-424B-8FBA-B83BDCA39502}"/>
                </a:ext>
              </a:extLst>
            </p:cNvPr>
            <p:cNvSpPr/>
            <p:nvPr/>
          </p:nvSpPr>
          <p:spPr>
            <a:xfrm>
              <a:off x="2461379" y="5711919"/>
              <a:ext cx="162953" cy="134883"/>
            </a:xfrm>
            <a:custGeom>
              <a:avLst/>
              <a:gdLst>
                <a:gd name="connsiteX0" fmla="*/ 134164 w 135628"/>
                <a:gd name="connsiteY0" fmla="*/ 6072 h 112265"/>
                <a:gd name="connsiteX1" fmla="*/ 116395 w 135628"/>
                <a:gd name="connsiteY1" fmla="*/ 1487 h 112265"/>
                <a:gd name="connsiteX2" fmla="*/ 1754 w 135628"/>
                <a:gd name="connsiteY2" fmla="*/ 92626 h 112265"/>
                <a:gd name="connsiteX3" fmla="*/ 6340 w 135628"/>
                <a:gd name="connsiteY3" fmla="*/ 110395 h 112265"/>
                <a:gd name="connsiteX4" fmla="*/ 24109 w 135628"/>
                <a:gd name="connsiteY4" fmla="*/ 105809 h 112265"/>
                <a:gd name="connsiteX5" fmla="*/ 129005 w 135628"/>
                <a:gd name="connsiteY5" fmla="*/ 23841 h 112265"/>
                <a:gd name="connsiteX6" fmla="*/ 134164 w 135628"/>
                <a:gd name="connsiteY6" fmla="*/ 6072 h 1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28" h="112265">
                  <a:moveTo>
                    <a:pt x="134164" y="6072"/>
                  </a:moveTo>
                  <a:cubicBezTo>
                    <a:pt x="130152" y="-233"/>
                    <a:pt x="122700" y="-1379"/>
                    <a:pt x="116395" y="1487"/>
                  </a:cubicBezTo>
                  <a:cubicBezTo>
                    <a:pt x="71112" y="22122"/>
                    <a:pt x="32134" y="53648"/>
                    <a:pt x="1754" y="92626"/>
                  </a:cubicBezTo>
                  <a:cubicBezTo>
                    <a:pt x="-2258" y="98358"/>
                    <a:pt x="1181" y="106956"/>
                    <a:pt x="6340" y="110395"/>
                  </a:cubicBezTo>
                  <a:cubicBezTo>
                    <a:pt x="13218" y="114407"/>
                    <a:pt x="19524" y="111541"/>
                    <a:pt x="24109" y="105809"/>
                  </a:cubicBezTo>
                  <a:cubicBezTo>
                    <a:pt x="51623" y="70271"/>
                    <a:pt x="88308" y="42184"/>
                    <a:pt x="129005" y="23841"/>
                  </a:cubicBezTo>
                  <a:cubicBezTo>
                    <a:pt x="135884" y="20975"/>
                    <a:pt x="137030" y="11804"/>
                    <a:pt x="134164" y="6072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F14D74A-29E1-414C-930D-927E8C31827F}"/>
                </a:ext>
              </a:extLst>
            </p:cNvPr>
            <p:cNvSpPr/>
            <p:nvPr/>
          </p:nvSpPr>
          <p:spPr>
            <a:xfrm>
              <a:off x="-393002" y="2778122"/>
              <a:ext cx="4256583" cy="3295765"/>
            </a:xfrm>
            <a:custGeom>
              <a:avLst/>
              <a:gdLst>
                <a:gd name="connsiteX0" fmla="*/ 3530779 w 3542816"/>
                <a:gd name="connsiteY0" fmla="*/ 2551664 h 2743113"/>
                <a:gd name="connsiteX1" fmla="*/ 3362831 w 3542816"/>
                <a:gd name="connsiteY1" fmla="*/ 2527589 h 2743113"/>
                <a:gd name="connsiteX2" fmla="*/ 3367417 w 3542816"/>
                <a:gd name="connsiteY2" fmla="*/ 2517845 h 2743113"/>
                <a:gd name="connsiteX3" fmla="*/ 3276851 w 3542816"/>
                <a:gd name="connsiteY3" fmla="*/ 2036929 h 2743113"/>
                <a:gd name="connsiteX4" fmla="*/ 3225836 w 3542816"/>
                <a:gd name="connsiteY4" fmla="*/ 1907958 h 2743113"/>
                <a:gd name="connsiteX5" fmla="*/ 3208067 w 3542816"/>
                <a:gd name="connsiteY5" fmla="*/ 1903373 h 2743113"/>
                <a:gd name="connsiteX6" fmla="*/ 3204054 w 3542816"/>
                <a:gd name="connsiteY6" fmla="*/ 1906812 h 2743113"/>
                <a:gd name="connsiteX7" fmla="*/ 3297486 w 3542816"/>
                <a:gd name="connsiteY7" fmla="*/ 1492960 h 2743113"/>
                <a:gd name="connsiteX8" fmla="*/ 3351367 w 3542816"/>
                <a:gd name="connsiteY8" fmla="*/ 1267119 h 2743113"/>
                <a:gd name="connsiteX9" fmla="*/ 3378881 w 3542816"/>
                <a:gd name="connsiteY9" fmla="*/ 1031533 h 2743113"/>
                <a:gd name="connsiteX10" fmla="*/ 3346208 w 3542816"/>
                <a:gd name="connsiteY10" fmla="*/ 563801 h 2743113"/>
                <a:gd name="connsiteX11" fmla="*/ 3188578 w 3542816"/>
                <a:gd name="connsiteY11" fmla="*/ 174023 h 2743113"/>
                <a:gd name="connsiteX12" fmla="*/ 2845803 w 3542816"/>
                <a:gd name="connsiteY12" fmla="*/ 5502 h 2743113"/>
                <a:gd name="connsiteX13" fmla="*/ 2797654 w 3542816"/>
                <a:gd name="connsiteY13" fmla="*/ 6075 h 2743113"/>
                <a:gd name="connsiteX14" fmla="*/ 2508761 w 3542816"/>
                <a:gd name="connsiteY14" fmla="*/ 69701 h 2743113"/>
                <a:gd name="connsiteX15" fmla="*/ 2387242 w 3542816"/>
                <a:gd name="connsiteY15" fmla="*/ 186634 h 2743113"/>
                <a:gd name="connsiteX16" fmla="*/ 2277760 w 3542816"/>
                <a:gd name="connsiteY16" fmla="*/ 335093 h 2743113"/>
                <a:gd name="connsiteX17" fmla="*/ 2094336 w 3542816"/>
                <a:gd name="connsiteY17" fmla="*/ 656086 h 2743113"/>
                <a:gd name="connsiteX18" fmla="*/ 1990586 w 3542816"/>
                <a:gd name="connsiteY18" fmla="*/ 805118 h 2743113"/>
                <a:gd name="connsiteX19" fmla="*/ 1866202 w 3542816"/>
                <a:gd name="connsiteY19" fmla="*/ 905429 h 2743113"/>
                <a:gd name="connsiteX20" fmla="*/ 1682777 w 3542816"/>
                <a:gd name="connsiteY20" fmla="*/ 928357 h 2743113"/>
                <a:gd name="connsiteX21" fmla="*/ 1541196 w 3542816"/>
                <a:gd name="connsiteY21" fmla="*/ 978798 h 2743113"/>
                <a:gd name="connsiteX22" fmla="*/ 1519414 w 3542816"/>
                <a:gd name="connsiteY22" fmla="*/ 1003446 h 2743113"/>
                <a:gd name="connsiteX23" fmla="*/ 1172627 w 3542816"/>
                <a:gd name="connsiteY23" fmla="*/ 1423030 h 2743113"/>
                <a:gd name="connsiteX24" fmla="*/ 841317 w 3542816"/>
                <a:gd name="connsiteY24" fmla="*/ 1882737 h 2743113"/>
                <a:gd name="connsiteX25" fmla="*/ 685979 w 3542816"/>
                <a:gd name="connsiteY25" fmla="*/ 2347604 h 2743113"/>
                <a:gd name="connsiteX26" fmla="*/ 803485 w 3542816"/>
                <a:gd name="connsiteY26" fmla="*/ 2525297 h 2743113"/>
                <a:gd name="connsiteX27" fmla="*/ 945066 w 3542816"/>
                <a:gd name="connsiteY27" fmla="*/ 2571726 h 2743113"/>
                <a:gd name="connsiteX28" fmla="*/ 709480 w 3542816"/>
                <a:gd name="connsiteY28" fmla="*/ 2572299 h 2743113"/>
                <a:gd name="connsiteX29" fmla="*/ 434917 w 3542816"/>
                <a:gd name="connsiteY29" fmla="*/ 2572872 h 2743113"/>
                <a:gd name="connsiteX30" fmla="*/ 219966 w 3542816"/>
                <a:gd name="connsiteY30" fmla="*/ 2573445 h 2743113"/>
                <a:gd name="connsiteX31" fmla="*/ 76666 w 3542816"/>
                <a:gd name="connsiteY31" fmla="*/ 2574019 h 2743113"/>
                <a:gd name="connsiteX32" fmla="*/ 14187 w 3542816"/>
                <a:gd name="connsiteY32" fmla="*/ 2574592 h 2743113"/>
                <a:gd name="connsiteX33" fmla="*/ 12467 w 3542816"/>
                <a:gd name="connsiteY33" fmla="*/ 2574592 h 2743113"/>
                <a:gd name="connsiteX34" fmla="*/ 12467 w 3542816"/>
                <a:gd name="connsiteY34" fmla="*/ 2600386 h 2743113"/>
                <a:gd name="connsiteX35" fmla="*/ 64055 w 3542816"/>
                <a:gd name="connsiteY35" fmla="*/ 2599813 h 2743113"/>
                <a:gd name="connsiteX36" fmla="*/ 198184 w 3542816"/>
                <a:gd name="connsiteY36" fmla="*/ 2599240 h 2743113"/>
                <a:gd name="connsiteX37" fmla="*/ 405110 w 3542816"/>
                <a:gd name="connsiteY37" fmla="*/ 2598666 h 2743113"/>
                <a:gd name="connsiteX38" fmla="*/ 672222 w 3542816"/>
                <a:gd name="connsiteY38" fmla="*/ 2598093 h 2743113"/>
                <a:gd name="connsiteX39" fmla="*/ 992069 w 3542816"/>
                <a:gd name="connsiteY39" fmla="*/ 2597520 h 2743113"/>
                <a:gd name="connsiteX40" fmla="*/ 1034486 w 3542816"/>
                <a:gd name="connsiteY40" fmla="*/ 2597520 h 2743113"/>
                <a:gd name="connsiteX41" fmla="*/ 1046523 w 3542816"/>
                <a:gd name="connsiteY41" fmla="*/ 2580897 h 2743113"/>
                <a:gd name="connsiteX42" fmla="*/ 1048243 w 3542816"/>
                <a:gd name="connsiteY42" fmla="*/ 2580897 h 2743113"/>
                <a:gd name="connsiteX43" fmla="*/ 1647238 w 3542816"/>
                <a:gd name="connsiteY43" fmla="*/ 2583763 h 2743113"/>
                <a:gd name="connsiteX44" fmla="*/ 1720035 w 3542816"/>
                <a:gd name="connsiteY44" fmla="*/ 2579178 h 2743113"/>
                <a:gd name="connsiteX45" fmla="*/ 1729206 w 3542816"/>
                <a:gd name="connsiteY45" fmla="*/ 2583763 h 2743113"/>
                <a:gd name="connsiteX46" fmla="*/ 1883971 w 3542816"/>
                <a:gd name="connsiteY46" fmla="*/ 2594654 h 2743113"/>
                <a:gd name="connsiteX47" fmla="*/ 1961926 w 3542816"/>
                <a:gd name="connsiteY47" fmla="*/ 2600386 h 2743113"/>
                <a:gd name="connsiteX48" fmla="*/ 2032430 w 3542816"/>
                <a:gd name="connsiteY48" fmla="*/ 2596374 h 2743113"/>
                <a:gd name="connsiteX49" fmla="*/ 2059944 w 3542816"/>
                <a:gd name="connsiteY49" fmla="*/ 2561981 h 2743113"/>
                <a:gd name="connsiteX50" fmla="*/ 2106373 w 3542816"/>
                <a:gd name="connsiteY50" fmla="*/ 2550517 h 2743113"/>
                <a:gd name="connsiteX51" fmla="*/ 2131021 w 3542816"/>
                <a:gd name="connsiteY51" fmla="*/ 2528736 h 2743113"/>
                <a:gd name="connsiteX52" fmla="*/ 2136753 w 3542816"/>
                <a:gd name="connsiteY52" fmla="*/ 2536187 h 2743113"/>
                <a:gd name="connsiteX53" fmla="*/ 2226745 w 3542816"/>
                <a:gd name="connsiteY53" fmla="*/ 2589495 h 2743113"/>
                <a:gd name="connsiteX54" fmla="*/ 2245661 w 3542816"/>
                <a:gd name="connsiteY54" fmla="*/ 2575165 h 2743113"/>
                <a:gd name="connsiteX55" fmla="*/ 2235343 w 3542816"/>
                <a:gd name="connsiteY55" fmla="*/ 2521284 h 2743113"/>
                <a:gd name="connsiteX56" fmla="*/ 2231904 w 3542816"/>
                <a:gd name="connsiteY56" fmla="*/ 2504088 h 2743113"/>
                <a:gd name="connsiteX57" fmla="*/ 2243941 w 3542816"/>
                <a:gd name="connsiteY57" fmla="*/ 2498356 h 2743113"/>
                <a:gd name="connsiteX58" fmla="*/ 2353996 w 3542816"/>
                <a:gd name="connsiteY58" fmla="*/ 2382569 h 2743113"/>
                <a:gd name="connsiteX59" fmla="*/ 2358582 w 3542816"/>
                <a:gd name="connsiteY59" fmla="*/ 2364800 h 2743113"/>
                <a:gd name="connsiteX60" fmla="*/ 2340813 w 3542816"/>
                <a:gd name="connsiteY60" fmla="*/ 2360215 h 2743113"/>
                <a:gd name="connsiteX61" fmla="*/ 2226745 w 3542816"/>
                <a:gd name="connsiteY61" fmla="*/ 2477721 h 2743113"/>
                <a:gd name="connsiteX62" fmla="*/ 2221013 w 3542816"/>
                <a:gd name="connsiteY62" fmla="*/ 2461671 h 2743113"/>
                <a:gd name="connsiteX63" fmla="*/ 2175731 w 3542816"/>
                <a:gd name="connsiteY63" fmla="*/ 2382569 h 2743113"/>
                <a:gd name="connsiteX64" fmla="*/ 2166559 w 3542816"/>
                <a:gd name="connsiteY64" fmla="*/ 2376264 h 2743113"/>
                <a:gd name="connsiteX65" fmla="*/ 2195793 w 3542816"/>
                <a:gd name="connsiteY65" fmla="*/ 2297736 h 2743113"/>
                <a:gd name="connsiteX66" fmla="*/ 2191780 w 3542816"/>
                <a:gd name="connsiteY66" fmla="*/ 2263917 h 2743113"/>
                <a:gd name="connsiteX67" fmla="*/ 2175731 w 3542816"/>
                <a:gd name="connsiteY67" fmla="*/ 2232964 h 2743113"/>
                <a:gd name="connsiteX68" fmla="*/ 2109812 w 3542816"/>
                <a:gd name="connsiteY68" fmla="*/ 2208889 h 2743113"/>
                <a:gd name="connsiteX69" fmla="*/ 1974536 w 3542816"/>
                <a:gd name="connsiteY69" fmla="*/ 2172204 h 2743113"/>
                <a:gd name="connsiteX70" fmla="*/ 1905752 w 3542816"/>
                <a:gd name="connsiteY70" fmla="*/ 2159594 h 2743113"/>
                <a:gd name="connsiteX71" fmla="*/ 1842127 w 3542816"/>
                <a:gd name="connsiteY71" fmla="*/ 2165326 h 2743113"/>
                <a:gd name="connsiteX72" fmla="*/ 1816906 w 3542816"/>
                <a:gd name="connsiteY72" fmla="*/ 2191693 h 2743113"/>
                <a:gd name="connsiteX73" fmla="*/ 1791112 w 3542816"/>
                <a:gd name="connsiteY73" fmla="*/ 2223219 h 2743113"/>
                <a:gd name="connsiteX74" fmla="*/ 1738377 w 3542816"/>
                <a:gd name="connsiteY74" fmla="*/ 2287418 h 2743113"/>
                <a:gd name="connsiteX75" fmla="*/ 1737804 w 3542816"/>
                <a:gd name="connsiteY75" fmla="*/ 2287991 h 2743113"/>
                <a:gd name="connsiteX76" fmla="*/ 1730926 w 3542816"/>
                <a:gd name="connsiteY76" fmla="*/ 2283406 h 2743113"/>
                <a:gd name="connsiteX77" fmla="*/ 1511390 w 3542816"/>
                <a:gd name="connsiteY77" fmla="*/ 2229524 h 2743113"/>
                <a:gd name="connsiteX78" fmla="*/ 1553233 w 3542816"/>
                <a:gd name="connsiteY78" fmla="*/ 1992219 h 2743113"/>
                <a:gd name="connsiteX79" fmla="*/ 1597370 w 3542816"/>
                <a:gd name="connsiteY79" fmla="*/ 1958974 h 2743113"/>
                <a:gd name="connsiteX80" fmla="*/ 1601955 w 3542816"/>
                <a:gd name="connsiteY80" fmla="*/ 1941204 h 2743113"/>
                <a:gd name="connsiteX81" fmla="*/ 1584186 w 3542816"/>
                <a:gd name="connsiteY81" fmla="*/ 1936619 h 2743113"/>
                <a:gd name="connsiteX82" fmla="*/ 1532598 w 3542816"/>
                <a:gd name="connsiteY82" fmla="*/ 1975023 h 2743113"/>
                <a:gd name="connsiteX83" fmla="*/ 1532598 w 3542816"/>
                <a:gd name="connsiteY83" fmla="*/ 1975023 h 2743113"/>
                <a:gd name="connsiteX84" fmla="*/ 1327392 w 3542816"/>
                <a:gd name="connsiteY84" fmla="*/ 2120616 h 2743113"/>
                <a:gd name="connsiteX85" fmla="*/ 1258608 w 3542816"/>
                <a:gd name="connsiteY85" fmla="*/ 2166472 h 2743113"/>
                <a:gd name="connsiteX86" fmla="*/ 1170335 w 3542816"/>
                <a:gd name="connsiteY86" fmla="*/ 2137239 h 2743113"/>
                <a:gd name="connsiteX87" fmla="*/ 1043084 w 3542816"/>
                <a:gd name="connsiteY87" fmla="*/ 2066735 h 2743113"/>
                <a:gd name="connsiteX88" fmla="*/ 1024741 w 3542816"/>
                <a:gd name="connsiteY88" fmla="*/ 2066735 h 2743113"/>
                <a:gd name="connsiteX89" fmla="*/ 1024741 w 3542816"/>
                <a:gd name="connsiteY89" fmla="*/ 2085078 h 2743113"/>
                <a:gd name="connsiteX90" fmla="*/ 1250583 w 3542816"/>
                <a:gd name="connsiteY90" fmla="*/ 2191120 h 2743113"/>
                <a:gd name="connsiteX91" fmla="*/ 1262047 w 3542816"/>
                <a:gd name="connsiteY91" fmla="*/ 2193986 h 2743113"/>
                <a:gd name="connsiteX92" fmla="*/ 1264340 w 3542816"/>
                <a:gd name="connsiteY92" fmla="*/ 2194559 h 2743113"/>
                <a:gd name="connsiteX93" fmla="*/ 1401908 w 3542816"/>
                <a:gd name="connsiteY93" fmla="*/ 2228378 h 2743113"/>
                <a:gd name="connsiteX94" fmla="*/ 1553233 w 3542816"/>
                <a:gd name="connsiteY94" fmla="*/ 2265636 h 2743113"/>
                <a:gd name="connsiteX95" fmla="*/ 1711437 w 3542816"/>
                <a:gd name="connsiteY95" fmla="*/ 2304614 h 2743113"/>
                <a:gd name="connsiteX96" fmla="*/ 1706278 w 3542816"/>
                <a:gd name="connsiteY96" fmla="*/ 2553957 h 2743113"/>
                <a:gd name="connsiteX97" fmla="*/ 1133650 w 3542816"/>
                <a:gd name="connsiteY97" fmla="*/ 2559115 h 2743113"/>
                <a:gd name="connsiteX98" fmla="*/ 993789 w 3542816"/>
                <a:gd name="connsiteY98" fmla="*/ 2550517 h 2743113"/>
                <a:gd name="connsiteX99" fmla="*/ 874562 w 3542816"/>
                <a:gd name="connsiteY99" fmla="*/ 2528736 h 2743113"/>
                <a:gd name="connsiteX100" fmla="*/ 776545 w 3542816"/>
                <a:gd name="connsiteY100" fmla="*/ 2469696 h 2743113"/>
                <a:gd name="connsiteX101" fmla="*/ 723810 w 3542816"/>
                <a:gd name="connsiteY101" fmla="*/ 2383716 h 2743113"/>
                <a:gd name="connsiteX102" fmla="*/ 719798 w 3542816"/>
                <a:gd name="connsiteY102" fmla="*/ 2169338 h 2743113"/>
                <a:gd name="connsiteX103" fmla="*/ 836731 w 3542816"/>
                <a:gd name="connsiteY103" fmla="*/ 1936619 h 2743113"/>
                <a:gd name="connsiteX104" fmla="*/ 1157724 w 3542816"/>
                <a:gd name="connsiteY104" fmla="*/ 1484936 h 2743113"/>
                <a:gd name="connsiteX105" fmla="*/ 1509670 w 3542816"/>
                <a:gd name="connsiteY105" fmla="*/ 1053315 h 2743113"/>
                <a:gd name="connsiteX106" fmla="*/ 1537757 w 3542816"/>
                <a:gd name="connsiteY106" fmla="*/ 1021789 h 2743113"/>
                <a:gd name="connsiteX107" fmla="*/ 1540050 w 3542816"/>
                <a:gd name="connsiteY107" fmla="*/ 1018923 h 2743113"/>
                <a:gd name="connsiteX108" fmla="*/ 1540050 w 3542816"/>
                <a:gd name="connsiteY108" fmla="*/ 1018923 h 2743113"/>
                <a:gd name="connsiteX109" fmla="*/ 1554380 w 3542816"/>
                <a:gd name="connsiteY109" fmla="*/ 1002300 h 2743113"/>
                <a:gd name="connsiteX110" fmla="*/ 1556099 w 3542816"/>
                <a:gd name="connsiteY110" fmla="*/ 999434 h 2743113"/>
                <a:gd name="connsiteX111" fmla="*/ 1662142 w 3542816"/>
                <a:gd name="connsiteY111" fmla="*/ 955297 h 2743113"/>
                <a:gd name="connsiteX112" fmla="*/ 1841554 w 3542816"/>
                <a:gd name="connsiteY112" fmla="*/ 939248 h 2743113"/>
                <a:gd name="connsiteX113" fmla="*/ 1981415 w 3542816"/>
                <a:gd name="connsiteY113" fmla="*/ 853267 h 2743113"/>
                <a:gd name="connsiteX114" fmla="*/ 2088604 w 3542816"/>
                <a:gd name="connsiteY114" fmla="*/ 713979 h 2743113"/>
                <a:gd name="connsiteX115" fmla="*/ 2269162 w 3542816"/>
                <a:gd name="connsiteY115" fmla="*/ 396999 h 2743113"/>
                <a:gd name="connsiteX116" fmla="*/ 2371192 w 3542816"/>
                <a:gd name="connsiteY116" fmla="*/ 247393 h 2743113"/>
                <a:gd name="connsiteX117" fmla="*/ 2427939 w 3542816"/>
                <a:gd name="connsiteY117" fmla="*/ 178036 h 2743113"/>
                <a:gd name="connsiteX118" fmla="*/ 2485833 w 3542816"/>
                <a:gd name="connsiteY118" fmla="*/ 118423 h 2743113"/>
                <a:gd name="connsiteX119" fmla="*/ 2760969 w 3542816"/>
                <a:gd name="connsiteY119" fmla="*/ 24991 h 2743113"/>
                <a:gd name="connsiteX120" fmla="*/ 2791922 w 3542816"/>
                <a:gd name="connsiteY120" fmla="*/ 29577 h 2743113"/>
                <a:gd name="connsiteX121" fmla="*/ 2797654 w 3542816"/>
                <a:gd name="connsiteY121" fmla="*/ 30150 h 2743113"/>
                <a:gd name="connsiteX122" fmla="*/ 3144441 w 3542816"/>
                <a:gd name="connsiteY122" fmla="*/ 162559 h 2743113"/>
                <a:gd name="connsiteX123" fmla="*/ 3313536 w 3542816"/>
                <a:gd name="connsiteY123" fmla="*/ 531701 h 2743113"/>
                <a:gd name="connsiteX124" fmla="*/ 3354806 w 3542816"/>
                <a:gd name="connsiteY124" fmla="*/ 991409 h 2743113"/>
                <a:gd name="connsiteX125" fmla="*/ 3283156 w 3542816"/>
                <a:gd name="connsiteY125" fmla="*/ 1445958 h 2743113"/>
                <a:gd name="connsiteX126" fmla="*/ 3179407 w 3542816"/>
                <a:gd name="connsiteY126" fmla="*/ 1888469 h 2743113"/>
                <a:gd name="connsiteX127" fmla="*/ 3175394 w 3542816"/>
                <a:gd name="connsiteY127" fmla="*/ 1944070 h 2743113"/>
                <a:gd name="connsiteX128" fmla="*/ 3201188 w 3542816"/>
                <a:gd name="connsiteY128" fmla="*/ 1944070 h 2743113"/>
                <a:gd name="connsiteX129" fmla="*/ 3202908 w 3542816"/>
                <a:gd name="connsiteY129" fmla="*/ 1917703 h 2743113"/>
                <a:gd name="connsiteX130" fmla="*/ 3203481 w 3542816"/>
                <a:gd name="connsiteY130" fmla="*/ 1918849 h 2743113"/>
                <a:gd name="connsiteX131" fmla="*/ 3330732 w 3542816"/>
                <a:gd name="connsiteY131" fmla="*/ 2380850 h 2743113"/>
                <a:gd name="connsiteX132" fmla="*/ 3341623 w 3542816"/>
                <a:gd name="connsiteY132" fmla="*/ 2515552 h 2743113"/>
                <a:gd name="connsiteX133" fmla="*/ 3346782 w 3542816"/>
                <a:gd name="connsiteY133" fmla="*/ 2525297 h 2743113"/>
                <a:gd name="connsiteX134" fmla="*/ 3277997 w 3542816"/>
                <a:gd name="connsiteY134" fmla="*/ 2527589 h 2743113"/>
                <a:gd name="connsiteX135" fmla="*/ 3087121 w 3542816"/>
                <a:gd name="connsiteY135" fmla="*/ 2555676 h 2743113"/>
                <a:gd name="connsiteX136" fmla="*/ 3053875 w 3542816"/>
                <a:gd name="connsiteY136" fmla="*/ 2563701 h 2743113"/>
                <a:gd name="connsiteX137" fmla="*/ 2946687 w 3542816"/>
                <a:gd name="connsiteY137" fmla="*/ 2562555 h 2743113"/>
                <a:gd name="connsiteX138" fmla="*/ 2801667 w 3542816"/>
                <a:gd name="connsiteY138" fmla="*/ 2581470 h 2743113"/>
                <a:gd name="connsiteX139" fmla="*/ 2546592 w 3542816"/>
                <a:gd name="connsiteY139" fmla="*/ 2633632 h 2743113"/>
                <a:gd name="connsiteX140" fmla="*/ 2514493 w 3542816"/>
                <a:gd name="connsiteY140" fmla="*/ 2641084 h 2743113"/>
                <a:gd name="connsiteX141" fmla="*/ 2507041 w 3542816"/>
                <a:gd name="connsiteY141" fmla="*/ 2642803 h 2743113"/>
                <a:gd name="connsiteX142" fmla="*/ 2493858 w 3542816"/>
                <a:gd name="connsiteY142" fmla="*/ 2641657 h 2743113"/>
                <a:gd name="connsiteX143" fmla="*/ 2461185 w 3542816"/>
                <a:gd name="connsiteY143" fmla="*/ 2638791 h 2743113"/>
                <a:gd name="connsiteX144" fmla="*/ 2226745 w 3542816"/>
                <a:gd name="connsiteY144" fmla="*/ 2617009 h 2743113"/>
                <a:gd name="connsiteX145" fmla="*/ 2054212 w 3542816"/>
                <a:gd name="connsiteY145" fmla="*/ 2600959 h 2743113"/>
                <a:gd name="connsiteX146" fmla="*/ 2050772 w 3542816"/>
                <a:gd name="connsiteY146" fmla="*/ 2600386 h 2743113"/>
                <a:gd name="connsiteX147" fmla="*/ 2049626 w 3542816"/>
                <a:gd name="connsiteY147" fmla="*/ 2600386 h 2743113"/>
                <a:gd name="connsiteX148" fmla="*/ 2049626 w 3542816"/>
                <a:gd name="connsiteY148" fmla="*/ 2626180 h 2743113"/>
                <a:gd name="connsiteX149" fmla="*/ 2120130 w 3542816"/>
                <a:gd name="connsiteY149" fmla="*/ 2632486 h 2743113"/>
                <a:gd name="connsiteX150" fmla="*/ 2275467 w 3542816"/>
                <a:gd name="connsiteY150" fmla="*/ 2646816 h 2743113"/>
                <a:gd name="connsiteX151" fmla="*/ 2431951 w 3542816"/>
                <a:gd name="connsiteY151" fmla="*/ 2661146 h 2743113"/>
                <a:gd name="connsiteX152" fmla="*/ 2485259 w 3542816"/>
                <a:gd name="connsiteY152" fmla="*/ 2666304 h 2743113"/>
                <a:gd name="connsiteX153" fmla="*/ 2507041 w 3542816"/>
                <a:gd name="connsiteY153" fmla="*/ 2668597 h 2743113"/>
                <a:gd name="connsiteX154" fmla="*/ 2527676 w 3542816"/>
                <a:gd name="connsiteY154" fmla="*/ 2664012 h 2743113"/>
                <a:gd name="connsiteX155" fmla="*/ 2579264 w 3542816"/>
                <a:gd name="connsiteY155" fmla="*/ 2651974 h 2743113"/>
                <a:gd name="connsiteX156" fmla="*/ 2747786 w 3542816"/>
                <a:gd name="connsiteY156" fmla="*/ 2616436 h 2743113"/>
                <a:gd name="connsiteX157" fmla="*/ 2937515 w 3542816"/>
                <a:gd name="connsiteY157" fmla="*/ 2588349 h 2743113"/>
                <a:gd name="connsiteX158" fmla="*/ 3016044 w 3542816"/>
                <a:gd name="connsiteY158" fmla="*/ 2585483 h 2743113"/>
                <a:gd name="connsiteX159" fmla="*/ 3032667 w 3542816"/>
                <a:gd name="connsiteY159" fmla="*/ 2586629 h 2743113"/>
                <a:gd name="connsiteX160" fmla="*/ 3040119 w 3542816"/>
                <a:gd name="connsiteY160" fmla="*/ 2587202 h 2743113"/>
                <a:gd name="connsiteX161" fmla="*/ 3042411 w 3542816"/>
                <a:gd name="connsiteY161" fmla="*/ 2587776 h 2743113"/>
                <a:gd name="connsiteX162" fmla="*/ 3045277 w 3542816"/>
                <a:gd name="connsiteY162" fmla="*/ 2588349 h 2743113"/>
                <a:gd name="connsiteX163" fmla="*/ 3062473 w 3542816"/>
                <a:gd name="connsiteY163" fmla="*/ 2588349 h 2743113"/>
                <a:gd name="connsiteX164" fmla="*/ 3206347 w 3542816"/>
                <a:gd name="connsiteY164" fmla="*/ 2560262 h 2743113"/>
                <a:gd name="connsiteX165" fmla="*/ 3461995 w 3542816"/>
                <a:gd name="connsiteY165" fmla="*/ 2559689 h 2743113"/>
                <a:gd name="connsiteX166" fmla="*/ 3515876 w 3542816"/>
                <a:gd name="connsiteY166" fmla="*/ 2571726 h 2743113"/>
                <a:gd name="connsiteX167" fmla="*/ 3515876 w 3542816"/>
                <a:gd name="connsiteY167" fmla="*/ 2607265 h 2743113"/>
                <a:gd name="connsiteX168" fmla="*/ 3472886 w 3542816"/>
                <a:gd name="connsiteY168" fmla="*/ 2610704 h 2743113"/>
                <a:gd name="connsiteX169" fmla="*/ 3343342 w 3542816"/>
                <a:gd name="connsiteY169" fmla="*/ 2621022 h 2743113"/>
                <a:gd name="connsiteX170" fmla="*/ 3197176 w 3542816"/>
                <a:gd name="connsiteY170" fmla="*/ 2633059 h 2743113"/>
                <a:gd name="connsiteX171" fmla="*/ 3091707 w 3542816"/>
                <a:gd name="connsiteY171" fmla="*/ 2641657 h 2743113"/>
                <a:gd name="connsiteX172" fmla="*/ 3062473 w 3542816"/>
                <a:gd name="connsiteY172" fmla="*/ 2644523 h 2743113"/>
                <a:gd name="connsiteX173" fmla="*/ 2982798 w 3542816"/>
                <a:gd name="connsiteY173" fmla="*/ 2654840 h 2743113"/>
                <a:gd name="connsiteX174" fmla="*/ 2850389 w 3542816"/>
                <a:gd name="connsiteY174" fmla="*/ 2672036 h 2743113"/>
                <a:gd name="connsiteX175" fmla="*/ 2703076 w 3542816"/>
                <a:gd name="connsiteY175" fmla="*/ 2691525 h 2743113"/>
                <a:gd name="connsiteX176" fmla="*/ 2577545 w 3542816"/>
                <a:gd name="connsiteY176" fmla="*/ 2708148 h 2743113"/>
                <a:gd name="connsiteX177" fmla="*/ 2520798 w 3542816"/>
                <a:gd name="connsiteY177" fmla="*/ 2715600 h 2743113"/>
                <a:gd name="connsiteX178" fmla="*/ 2520798 w 3542816"/>
                <a:gd name="connsiteY178" fmla="*/ 2685220 h 2743113"/>
                <a:gd name="connsiteX179" fmla="*/ 2495004 w 3542816"/>
                <a:gd name="connsiteY179" fmla="*/ 2685220 h 2743113"/>
                <a:gd name="connsiteX180" fmla="*/ 2495004 w 3542816"/>
                <a:gd name="connsiteY180" fmla="*/ 2715600 h 2743113"/>
                <a:gd name="connsiteX181" fmla="*/ 2417621 w 3542816"/>
                <a:gd name="connsiteY181" fmla="*/ 2706428 h 2743113"/>
                <a:gd name="connsiteX182" fmla="*/ 2241649 w 3542816"/>
                <a:gd name="connsiteY182" fmla="*/ 2686940 h 2743113"/>
                <a:gd name="connsiteX183" fmla="*/ 2035869 w 3542816"/>
                <a:gd name="connsiteY183" fmla="*/ 2664585 h 2743113"/>
                <a:gd name="connsiteX184" fmla="*/ 1852445 w 3542816"/>
                <a:gd name="connsiteY184" fmla="*/ 2644523 h 2743113"/>
                <a:gd name="connsiteX185" fmla="*/ 1787099 w 3542816"/>
                <a:gd name="connsiteY185" fmla="*/ 2637071 h 2743113"/>
                <a:gd name="connsiteX186" fmla="*/ 1763598 w 3542816"/>
                <a:gd name="connsiteY186" fmla="*/ 2634205 h 2743113"/>
                <a:gd name="connsiteX187" fmla="*/ 1754427 w 3542816"/>
                <a:gd name="connsiteY187" fmla="*/ 2633059 h 2743113"/>
                <a:gd name="connsiteX188" fmla="*/ 1753281 w 3542816"/>
                <a:gd name="connsiteY188" fmla="*/ 2633059 h 2743113"/>
                <a:gd name="connsiteX189" fmla="*/ 1748695 w 3542816"/>
                <a:gd name="connsiteY189" fmla="*/ 2602106 h 2743113"/>
                <a:gd name="connsiteX190" fmla="*/ 1735511 w 3542816"/>
                <a:gd name="connsiteY190" fmla="*/ 2588922 h 2743113"/>
                <a:gd name="connsiteX191" fmla="*/ 1722328 w 3542816"/>
                <a:gd name="connsiteY191" fmla="*/ 2602106 h 2743113"/>
                <a:gd name="connsiteX192" fmla="*/ 1728060 w 3542816"/>
                <a:gd name="connsiteY192" fmla="*/ 2643950 h 2743113"/>
                <a:gd name="connsiteX193" fmla="*/ 1737804 w 3542816"/>
                <a:gd name="connsiteY193" fmla="*/ 2656560 h 2743113"/>
                <a:gd name="connsiteX194" fmla="*/ 1831809 w 3542816"/>
                <a:gd name="connsiteY194" fmla="*/ 2668024 h 2743113"/>
                <a:gd name="connsiteX195" fmla="*/ 2007782 w 3542816"/>
                <a:gd name="connsiteY195" fmla="*/ 2687513 h 2743113"/>
                <a:gd name="connsiteX196" fmla="*/ 2213562 w 3542816"/>
                <a:gd name="connsiteY196" fmla="*/ 2709868 h 2743113"/>
                <a:gd name="connsiteX197" fmla="*/ 2396986 w 3542816"/>
                <a:gd name="connsiteY197" fmla="*/ 2729930 h 2743113"/>
                <a:gd name="connsiteX198" fmla="*/ 2462331 w 3542816"/>
                <a:gd name="connsiteY198" fmla="*/ 2737381 h 2743113"/>
                <a:gd name="connsiteX199" fmla="*/ 2485833 w 3542816"/>
                <a:gd name="connsiteY199" fmla="*/ 2740247 h 2743113"/>
                <a:gd name="connsiteX200" fmla="*/ 2495004 w 3542816"/>
                <a:gd name="connsiteY200" fmla="*/ 2741394 h 2743113"/>
                <a:gd name="connsiteX201" fmla="*/ 2499016 w 3542816"/>
                <a:gd name="connsiteY201" fmla="*/ 2741967 h 2743113"/>
                <a:gd name="connsiteX202" fmla="*/ 2499016 w 3542816"/>
                <a:gd name="connsiteY202" fmla="*/ 2741967 h 2743113"/>
                <a:gd name="connsiteX203" fmla="*/ 2499016 w 3542816"/>
                <a:gd name="connsiteY203" fmla="*/ 2741967 h 2743113"/>
                <a:gd name="connsiteX204" fmla="*/ 2503029 w 3542816"/>
                <a:gd name="connsiteY204" fmla="*/ 2742540 h 2743113"/>
                <a:gd name="connsiteX205" fmla="*/ 2507614 w 3542816"/>
                <a:gd name="connsiteY205" fmla="*/ 2743113 h 2743113"/>
                <a:gd name="connsiteX206" fmla="*/ 2554044 w 3542816"/>
                <a:gd name="connsiteY206" fmla="*/ 2736808 h 2743113"/>
                <a:gd name="connsiteX207" fmla="*/ 2668684 w 3542816"/>
                <a:gd name="connsiteY207" fmla="*/ 2721905 h 2743113"/>
                <a:gd name="connsiteX208" fmla="*/ 2814277 w 3542816"/>
                <a:gd name="connsiteY208" fmla="*/ 2702989 h 2743113"/>
                <a:gd name="connsiteX209" fmla="*/ 2953565 w 3542816"/>
                <a:gd name="connsiteY209" fmla="*/ 2684647 h 2743113"/>
                <a:gd name="connsiteX210" fmla="*/ 3049863 w 3542816"/>
                <a:gd name="connsiteY210" fmla="*/ 2672036 h 2743113"/>
                <a:gd name="connsiteX211" fmla="*/ 3078523 w 3542816"/>
                <a:gd name="connsiteY211" fmla="*/ 2668597 h 2743113"/>
                <a:gd name="connsiteX212" fmla="*/ 3165650 w 3542816"/>
                <a:gd name="connsiteY212" fmla="*/ 2661719 h 2743113"/>
                <a:gd name="connsiteX213" fmla="*/ 3307230 w 3542816"/>
                <a:gd name="connsiteY213" fmla="*/ 2650255 h 2743113"/>
                <a:gd name="connsiteX214" fmla="*/ 3446518 w 3542816"/>
                <a:gd name="connsiteY214" fmla="*/ 2639364 h 2743113"/>
                <a:gd name="connsiteX215" fmla="*/ 3525621 w 3542816"/>
                <a:gd name="connsiteY215" fmla="*/ 2633059 h 2743113"/>
                <a:gd name="connsiteX216" fmla="*/ 3529633 w 3542816"/>
                <a:gd name="connsiteY216" fmla="*/ 2632486 h 2743113"/>
                <a:gd name="connsiteX217" fmla="*/ 3542817 w 3542816"/>
                <a:gd name="connsiteY217" fmla="*/ 2619302 h 2743113"/>
                <a:gd name="connsiteX218" fmla="*/ 3542817 w 3542816"/>
                <a:gd name="connsiteY218" fmla="*/ 2561981 h 2743113"/>
                <a:gd name="connsiteX219" fmla="*/ 3530779 w 3542816"/>
                <a:gd name="connsiteY219" fmla="*/ 2551664 h 2743113"/>
                <a:gd name="connsiteX220" fmla="*/ 1289560 w 3542816"/>
                <a:gd name="connsiteY220" fmla="*/ 2176790 h 2743113"/>
                <a:gd name="connsiteX221" fmla="*/ 1521134 w 3542816"/>
                <a:gd name="connsiteY221" fmla="*/ 2015720 h 2743113"/>
                <a:gd name="connsiteX222" fmla="*/ 1484449 w 3542816"/>
                <a:gd name="connsiteY222" fmla="*/ 2224366 h 2743113"/>
                <a:gd name="connsiteX223" fmla="*/ 1429995 w 3542816"/>
                <a:gd name="connsiteY223" fmla="*/ 2210609 h 2743113"/>
                <a:gd name="connsiteX224" fmla="*/ 1289560 w 3542816"/>
                <a:gd name="connsiteY224" fmla="*/ 2176790 h 2743113"/>
                <a:gd name="connsiteX225" fmla="*/ 2191207 w 3542816"/>
                <a:gd name="connsiteY225" fmla="*/ 2465111 h 2743113"/>
                <a:gd name="connsiteX226" fmla="*/ 2199805 w 3542816"/>
                <a:gd name="connsiteY226" fmla="*/ 2480587 h 2743113"/>
                <a:gd name="connsiteX227" fmla="*/ 2201525 w 3542816"/>
                <a:gd name="connsiteY227" fmla="*/ 2489758 h 2743113"/>
                <a:gd name="connsiteX228" fmla="*/ 2213562 w 3542816"/>
                <a:gd name="connsiteY228" fmla="*/ 2553383 h 2743113"/>
                <a:gd name="connsiteX229" fmla="*/ 2148217 w 3542816"/>
                <a:gd name="connsiteY229" fmla="*/ 2514979 h 2743113"/>
                <a:gd name="connsiteX230" fmla="*/ 2136753 w 3542816"/>
                <a:gd name="connsiteY230" fmla="*/ 2514406 h 2743113"/>
                <a:gd name="connsiteX231" fmla="*/ 2137899 w 3542816"/>
                <a:gd name="connsiteY231" fmla="*/ 2509820 h 2743113"/>
                <a:gd name="connsiteX232" fmla="*/ 2143058 w 3542816"/>
                <a:gd name="connsiteY232" fmla="*/ 2452500 h 2743113"/>
                <a:gd name="connsiteX233" fmla="*/ 2143631 w 3542816"/>
                <a:gd name="connsiteY233" fmla="*/ 2399765 h 2743113"/>
                <a:gd name="connsiteX234" fmla="*/ 2150510 w 3542816"/>
                <a:gd name="connsiteY234" fmla="*/ 2393460 h 2743113"/>
                <a:gd name="connsiteX235" fmla="*/ 2151656 w 3542816"/>
                <a:gd name="connsiteY235" fmla="*/ 2396899 h 2743113"/>
                <a:gd name="connsiteX236" fmla="*/ 2191207 w 3542816"/>
                <a:gd name="connsiteY236" fmla="*/ 2465111 h 2743113"/>
                <a:gd name="connsiteX237" fmla="*/ 1736085 w 3542816"/>
                <a:gd name="connsiteY237" fmla="*/ 2306907 h 2743113"/>
                <a:gd name="connsiteX238" fmla="*/ 1753854 w 3542816"/>
                <a:gd name="connsiteY238" fmla="*/ 2306907 h 2743113"/>
                <a:gd name="connsiteX239" fmla="*/ 1817479 w 3542816"/>
                <a:gd name="connsiteY239" fmla="*/ 2229524 h 2743113"/>
                <a:gd name="connsiteX240" fmla="*/ 1847286 w 3542816"/>
                <a:gd name="connsiteY240" fmla="*/ 2193986 h 2743113"/>
                <a:gd name="connsiteX241" fmla="*/ 1881678 w 3542816"/>
                <a:gd name="connsiteY241" fmla="*/ 2183668 h 2743113"/>
                <a:gd name="connsiteX242" fmla="*/ 1973963 w 3542816"/>
                <a:gd name="connsiteY242" fmla="*/ 2199718 h 2743113"/>
                <a:gd name="connsiteX243" fmla="*/ 2065676 w 3542816"/>
                <a:gd name="connsiteY243" fmla="*/ 2223219 h 2743113"/>
                <a:gd name="connsiteX244" fmla="*/ 2160827 w 3542816"/>
                <a:gd name="connsiteY244" fmla="*/ 2256465 h 2743113"/>
                <a:gd name="connsiteX245" fmla="*/ 2165986 w 3542816"/>
                <a:gd name="connsiteY245" fmla="*/ 2322383 h 2743113"/>
                <a:gd name="connsiteX246" fmla="*/ 2139046 w 3542816"/>
                <a:gd name="connsiteY246" fmla="*/ 2369386 h 2743113"/>
                <a:gd name="connsiteX247" fmla="*/ 1996318 w 3542816"/>
                <a:gd name="connsiteY247" fmla="*/ 2299455 h 2743113"/>
                <a:gd name="connsiteX248" fmla="*/ 1989440 w 3542816"/>
                <a:gd name="connsiteY248" fmla="*/ 2324103 h 2743113"/>
                <a:gd name="connsiteX249" fmla="*/ 2119557 w 3542816"/>
                <a:gd name="connsiteY249" fmla="*/ 2387155 h 2743113"/>
                <a:gd name="connsiteX250" fmla="*/ 2118410 w 3542816"/>
                <a:gd name="connsiteY250" fmla="*/ 2406071 h 2743113"/>
                <a:gd name="connsiteX251" fmla="*/ 2117837 w 3542816"/>
                <a:gd name="connsiteY251" fmla="*/ 2442183 h 2743113"/>
                <a:gd name="connsiteX252" fmla="*/ 2115544 w 3542816"/>
                <a:gd name="connsiteY252" fmla="*/ 2479441 h 2743113"/>
                <a:gd name="connsiteX253" fmla="*/ 2114971 w 3542816"/>
                <a:gd name="connsiteY253" fmla="*/ 2484599 h 2743113"/>
                <a:gd name="connsiteX254" fmla="*/ 1963072 w 3542816"/>
                <a:gd name="connsiteY254" fmla="*/ 2391167 h 2743113"/>
                <a:gd name="connsiteX255" fmla="*/ 1949889 w 3542816"/>
                <a:gd name="connsiteY255" fmla="*/ 2413522 h 2743113"/>
                <a:gd name="connsiteX256" fmla="*/ 2110385 w 3542816"/>
                <a:gd name="connsiteY256" fmla="*/ 2512113 h 2743113"/>
                <a:gd name="connsiteX257" fmla="*/ 2047906 w 3542816"/>
                <a:gd name="connsiteY257" fmla="*/ 2538480 h 2743113"/>
                <a:gd name="connsiteX258" fmla="*/ 1916070 w 3542816"/>
                <a:gd name="connsiteY258" fmla="*/ 2464537 h 2743113"/>
                <a:gd name="connsiteX259" fmla="*/ 1900020 w 3542816"/>
                <a:gd name="connsiteY259" fmla="*/ 2473709 h 2743113"/>
                <a:gd name="connsiteX260" fmla="*/ 1909192 w 3542816"/>
                <a:gd name="connsiteY260" fmla="*/ 2489758 h 2743113"/>
                <a:gd name="connsiteX261" fmla="*/ 2033003 w 3542816"/>
                <a:gd name="connsiteY261" fmla="*/ 2559689 h 2743113"/>
                <a:gd name="connsiteX262" fmla="*/ 2030710 w 3542816"/>
                <a:gd name="connsiteY262" fmla="*/ 2564274 h 2743113"/>
                <a:gd name="connsiteX263" fmla="*/ 2022112 w 3542816"/>
                <a:gd name="connsiteY263" fmla="*/ 2573445 h 2743113"/>
                <a:gd name="connsiteX264" fmla="*/ 1991159 w 3542816"/>
                <a:gd name="connsiteY264" fmla="*/ 2578604 h 2743113"/>
                <a:gd name="connsiteX265" fmla="*/ 1904033 w 3542816"/>
                <a:gd name="connsiteY265" fmla="*/ 2572299 h 2743113"/>
                <a:gd name="connsiteX266" fmla="*/ 1732072 w 3542816"/>
                <a:gd name="connsiteY266" fmla="*/ 2560262 h 2743113"/>
                <a:gd name="connsiteX267" fmla="*/ 1736085 w 3542816"/>
                <a:gd name="connsiteY267" fmla="*/ 2306907 h 2743113"/>
                <a:gd name="connsiteX268" fmla="*/ 2506468 w 3542816"/>
                <a:gd name="connsiteY268" fmla="*/ 2645096 h 2743113"/>
                <a:gd name="connsiteX269" fmla="*/ 2506468 w 3542816"/>
                <a:gd name="connsiteY269" fmla="*/ 2645096 h 2743113"/>
                <a:gd name="connsiteX270" fmla="*/ 2506468 w 3542816"/>
                <a:gd name="connsiteY270" fmla="*/ 2645096 h 274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3542816" h="2743113">
                  <a:moveTo>
                    <a:pt x="3530779" y="2551664"/>
                  </a:moveTo>
                  <a:cubicBezTo>
                    <a:pt x="3476325" y="2535614"/>
                    <a:pt x="3419578" y="2528736"/>
                    <a:pt x="3362831" y="2527589"/>
                  </a:cubicBezTo>
                  <a:cubicBezTo>
                    <a:pt x="3365697" y="2525297"/>
                    <a:pt x="3367417" y="2522431"/>
                    <a:pt x="3367417" y="2517845"/>
                  </a:cubicBezTo>
                  <a:cubicBezTo>
                    <a:pt x="3361112" y="2353909"/>
                    <a:pt x="3330732" y="2191693"/>
                    <a:pt x="3276851" y="2036929"/>
                  </a:cubicBezTo>
                  <a:cubicBezTo>
                    <a:pt x="3261374" y="1993366"/>
                    <a:pt x="3244752" y="1950375"/>
                    <a:pt x="3225836" y="1907958"/>
                  </a:cubicBezTo>
                  <a:cubicBezTo>
                    <a:pt x="3222970" y="1901653"/>
                    <a:pt x="3213799" y="1899933"/>
                    <a:pt x="3208067" y="1903373"/>
                  </a:cubicBezTo>
                  <a:cubicBezTo>
                    <a:pt x="3206347" y="1904519"/>
                    <a:pt x="3205201" y="1905665"/>
                    <a:pt x="3204054" y="1906812"/>
                  </a:cubicBezTo>
                  <a:cubicBezTo>
                    <a:pt x="3216665" y="1765231"/>
                    <a:pt x="3259655" y="1628809"/>
                    <a:pt x="3297486" y="1492960"/>
                  </a:cubicBezTo>
                  <a:cubicBezTo>
                    <a:pt x="3318121" y="1418444"/>
                    <a:pt x="3337610" y="1343355"/>
                    <a:pt x="3351367" y="1267119"/>
                  </a:cubicBezTo>
                  <a:cubicBezTo>
                    <a:pt x="3365124" y="1189164"/>
                    <a:pt x="3374868" y="1110635"/>
                    <a:pt x="3378881" y="1031533"/>
                  </a:cubicBezTo>
                  <a:cubicBezTo>
                    <a:pt x="3387479" y="875049"/>
                    <a:pt x="3376588" y="717992"/>
                    <a:pt x="3346208" y="563801"/>
                  </a:cubicBezTo>
                  <a:cubicBezTo>
                    <a:pt x="3319268" y="426232"/>
                    <a:pt x="3279717" y="283505"/>
                    <a:pt x="3188578" y="174023"/>
                  </a:cubicBezTo>
                  <a:cubicBezTo>
                    <a:pt x="3104317" y="73140"/>
                    <a:pt x="2976493" y="11807"/>
                    <a:pt x="2845803" y="5502"/>
                  </a:cubicBezTo>
                  <a:cubicBezTo>
                    <a:pt x="2829754" y="4929"/>
                    <a:pt x="2813704" y="4929"/>
                    <a:pt x="2797654" y="6075"/>
                  </a:cubicBezTo>
                  <a:cubicBezTo>
                    <a:pt x="2697344" y="-12840"/>
                    <a:pt x="2592448" y="13527"/>
                    <a:pt x="2508761" y="69701"/>
                  </a:cubicBezTo>
                  <a:cubicBezTo>
                    <a:pt x="2461185" y="101800"/>
                    <a:pt x="2423353" y="143071"/>
                    <a:pt x="2387242" y="186634"/>
                  </a:cubicBezTo>
                  <a:cubicBezTo>
                    <a:pt x="2348264" y="234210"/>
                    <a:pt x="2311579" y="283505"/>
                    <a:pt x="2277760" y="335093"/>
                  </a:cubicBezTo>
                  <a:cubicBezTo>
                    <a:pt x="2210123" y="438269"/>
                    <a:pt x="2157388" y="550617"/>
                    <a:pt x="2094336" y="656086"/>
                  </a:cubicBezTo>
                  <a:cubicBezTo>
                    <a:pt x="2063383" y="708247"/>
                    <a:pt x="2029564" y="758689"/>
                    <a:pt x="1990586" y="805118"/>
                  </a:cubicBezTo>
                  <a:cubicBezTo>
                    <a:pt x="1956194" y="845816"/>
                    <a:pt x="1916070" y="884793"/>
                    <a:pt x="1866202" y="905429"/>
                  </a:cubicBezTo>
                  <a:cubicBezTo>
                    <a:pt x="1808308" y="929503"/>
                    <a:pt x="1744109" y="923771"/>
                    <a:pt x="1682777" y="928357"/>
                  </a:cubicBezTo>
                  <a:cubicBezTo>
                    <a:pt x="1632335" y="932369"/>
                    <a:pt x="1580174" y="944980"/>
                    <a:pt x="1541196" y="978798"/>
                  </a:cubicBezTo>
                  <a:cubicBezTo>
                    <a:pt x="1533171" y="986250"/>
                    <a:pt x="1525720" y="994848"/>
                    <a:pt x="1519414" y="1003446"/>
                  </a:cubicBezTo>
                  <a:cubicBezTo>
                    <a:pt x="1399615" y="1139868"/>
                    <a:pt x="1283828" y="1279729"/>
                    <a:pt x="1172627" y="1423030"/>
                  </a:cubicBezTo>
                  <a:cubicBezTo>
                    <a:pt x="1056841" y="1572635"/>
                    <a:pt x="946213" y="1725680"/>
                    <a:pt x="841317" y="1882737"/>
                  </a:cubicBezTo>
                  <a:cubicBezTo>
                    <a:pt x="749605" y="2019733"/>
                    <a:pt x="650441" y="2175070"/>
                    <a:pt x="685979" y="2347604"/>
                  </a:cubicBezTo>
                  <a:cubicBezTo>
                    <a:pt x="700882" y="2419254"/>
                    <a:pt x="740433" y="2486319"/>
                    <a:pt x="803485" y="2525297"/>
                  </a:cubicBezTo>
                  <a:cubicBezTo>
                    <a:pt x="846476" y="2551664"/>
                    <a:pt x="895198" y="2564274"/>
                    <a:pt x="945066" y="2571726"/>
                  </a:cubicBezTo>
                  <a:cubicBezTo>
                    <a:pt x="866538" y="2571726"/>
                    <a:pt x="788009" y="2571726"/>
                    <a:pt x="709480" y="2572299"/>
                  </a:cubicBezTo>
                  <a:cubicBezTo>
                    <a:pt x="617768" y="2572299"/>
                    <a:pt x="526629" y="2572872"/>
                    <a:pt x="434917" y="2572872"/>
                  </a:cubicBezTo>
                  <a:cubicBezTo>
                    <a:pt x="363267" y="2572872"/>
                    <a:pt x="291616" y="2573445"/>
                    <a:pt x="219966" y="2573445"/>
                  </a:cubicBezTo>
                  <a:cubicBezTo>
                    <a:pt x="172390" y="2573445"/>
                    <a:pt x="124241" y="2573445"/>
                    <a:pt x="76666" y="2574019"/>
                  </a:cubicBezTo>
                  <a:cubicBezTo>
                    <a:pt x="56030" y="2574019"/>
                    <a:pt x="34822" y="2573445"/>
                    <a:pt x="14187" y="2574592"/>
                  </a:cubicBezTo>
                  <a:cubicBezTo>
                    <a:pt x="13613" y="2574592"/>
                    <a:pt x="13040" y="2574592"/>
                    <a:pt x="12467" y="2574592"/>
                  </a:cubicBezTo>
                  <a:cubicBezTo>
                    <a:pt x="-4156" y="2575738"/>
                    <a:pt x="-4156" y="2601533"/>
                    <a:pt x="12467" y="2600386"/>
                  </a:cubicBezTo>
                  <a:cubicBezTo>
                    <a:pt x="29663" y="2599240"/>
                    <a:pt x="46859" y="2599813"/>
                    <a:pt x="64055" y="2599813"/>
                  </a:cubicBezTo>
                  <a:cubicBezTo>
                    <a:pt x="108765" y="2599813"/>
                    <a:pt x="153475" y="2599240"/>
                    <a:pt x="198184" y="2599240"/>
                  </a:cubicBezTo>
                  <a:cubicBezTo>
                    <a:pt x="266969" y="2599240"/>
                    <a:pt x="336326" y="2598666"/>
                    <a:pt x="405110" y="2598666"/>
                  </a:cubicBezTo>
                  <a:cubicBezTo>
                    <a:pt x="493957" y="2598666"/>
                    <a:pt x="583376" y="2598093"/>
                    <a:pt x="672222" y="2598093"/>
                  </a:cubicBezTo>
                  <a:cubicBezTo>
                    <a:pt x="778838" y="2598093"/>
                    <a:pt x="885453" y="2597520"/>
                    <a:pt x="992069" y="2597520"/>
                  </a:cubicBezTo>
                  <a:cubicBezTo>
                    <a:pt x="1006399" y="2597520"/>
                    <a:pt x="1020729" y="2597520"/>
                    <a:pt x="1034486" y="2597520"/>
                  </a:cubicBezTo>
                  <a:cubicBezTo>
                    <a:pt x="1044230" y="2597520"/>
                    <a:pt x="1048243" y="2588349"/>
                    <a:pt x="1046523" y="2580897"/>
                  </a:cubicBezTo>
                  <a:cubicBezTo>
                    <a:pt x="1047096" y="2580897"/>
                    <a:pt x="1047669" y="2580897"/>
                    <a:pt x="1048243" y="2580897"/>
                  </a:cubicBezTo>
                  <a:cubicBezTo>
                    <a:pt x="1247717" y="2593508"/>
                    <a:pt x="1447764" y="2594081"/>
                    <a:pt x="1647238" y="2583763"/>
                  </a:cubicBezTo>
                  <a:cubicBezTo>
                    <a:pt x="1671313" y="2582617"/>
                    <a:pt x="1695961" y="2580897"/>
                    <a:pt x="1720035" y="2579178"/>
                  </a:cubicBezTo>
                  <a:cubicBezTo>
                    <a:pt x="1722328" y="2581470"/>
                    <a:pt x="1725194" y="2583190"/>
                    <a:pt x="1729206" y="2583763"/>
                  </a:cubicBezTo>
                  <a:cubicBezTo>
                    <a:pt x="1780794" y="2587202"/>
                    <a:pt x="1832383" y="2591215"/>
                    <a:pt x="1883971" y="2594654"/>
                  </a:cubicBezTo>
                  <a:cubicBezTo>
                    <a:pt x="1909765" y="2596374"/>
                    <a:pt x="1936132" y="2598666"/>
                    <a:pt x="1961926" y="2600386"/>
                  </a:cubicBezTo>
                  <a:cubicBezTo>
                    <a:pt x="1984854" y="2602106"/>
                    <a:pt x="2011222" y="2607265"/>
                    <a:pt x="2032430" y="2596374"/>
                  </a:cubicBezTo>
                  <a:cubicBezTo>
                    <a:pt x="2045614" y="2589495"/>
                    <a:pt x="2057078" y="2576311"/>
                    <a:pt x="2059944" y="2561981"/>
                  </a:cubicBezTo>
                  <a:cubicBezTo>
                    <a:pt x="2075993" y="2560835"/>
                    <a:pt x="2092043" y="2557969"/>
                    <a:pt x="2106373" y="2550517"/>
                  </a:cubicBezTo>
                  <a:cubicBezTo>
                    <a:pt x="2116691" y="2545359"/>
                    <a:pt x="2124715" y="2537907"/>
                    <a:pt x="2131021" y="2528736"/>
                  </a:cubicBezTo>
                  <a:cubicBezTo>
                    <a:pt x="2131594" y="2531602"/>
                    <a:pt x="2133313" y="2533895"/>
                    <a:pt x="2136753" y="2536187"/>
                  </a:cubicBezTo>
                  <a:cubicBezTo>
                    <a:pt x="2166559" y="2553957"/>
                    <a:pt x="2196939" y="2571726"/>
                    <a:pt x="2226745" y="2589495"/>
                  </a:cubicBezTo>
                  <a:cubicBezTo>
                    <a:pt x="2237063" y="2595800"/>
                    <a:pt x="2247954" y="2585483"/>
                    <a:pt x="2245661" y="2575165"/>
                  </a:cubicBezTo>
                  <a:cubicBezTo>
                    <a:pt x="2242222" y="2557396"/>
                    <a:pt x="2238783" y="2539053"/>
                    <a:pt x="2235343" y="2521284"/>
                  </a:cubicBezTo>
                  <a:cubicBezTo>
                    <a:pt x="2234197" y="2515552"/>
                    <a:pt x="2233051" y="2509820"/>
                    <a:pt x="2231904" y="2504088"/>
                  </a:cubicBezTo>
                  <a:cubicBezTo>
                    <a:pt x="2236490" y="2504661"/>
                    <a:pt x="2241075" y="2502942"/>
                    <a:pt x="2243941" y="2498356"/>
                  </a:cubicBezTo>
                  <a:cubicBezTo>
                    <a:pt x="2273175" y="2453647"/>
                    <a:pt x="2310433" y="2414095"/>
                    <a:pt x="2353996" y="2382569"/>
                  </a:cubicBezTo>
                  <a:cubicBezTo>
                    <a:pt x="2359728" y="2378557"/>
                    <a:pt x="2362594" y="2371105"/>
                    <a:pt x="2358582" y="2364800"/>
                  </a:cubicBezTo>
                  <a:cubicBezTo>
                    <a:pt x="2355143" y="2359068"/>
                    <a:pt x="2346545" y="2356202"/>
                    <a:pt x="2340813" y="2360215"/>
                  </a:cubicBezTo>
                  <a:cubicBezTo>
                    <a:pt x="2296103" y="2392314"/>
                    <a:pt x="2257698" y="2432438"/>
                    <a:pt x="2226745" y="2477721"/>
                  </a:cubicBezTo>
                  <a:cubicBezTo>
                    <a:pt x="2225599" y="2471989"/>
                    <a:pt x="2223879" y="2467403"/>
                    <a:pt x="2221013" y="2461671"/>
                  </a:cubicBezTo>
                  <a:cubicBezTo>
                    <a:pt x="2206110" y="2435304"/>
                    <a:pt x="2190634" y="2408937"/>
                    <a:pt x="2175731" y="2382569"/>
                  </a:cubicBezTo>
                  <a:cubicBezTo>
                    <a:pt x="2173438" y="2378557"/>
                    <a:pt x="2169999" y="2376837"/>
                    <a:pt x="2166559" y="2376264"/>
                  </a:cubicBezTo>
                  <a:cubicBezTo>
                    <a:pt x="2184329" y="2353909"/>
                    <a:pt x="2195793" y="2326969"/>
                    <a:pt x="2195793" y="2297736"/>
                  </a:cubicBezTo>
                  <a:cubicBezTo>
                    <a:pt x="2195793" y="2286272"/>
                    <a:pt x="2194073" y="2274808"/>
                    <a:pt x="2191780" y="2263917"/>
                  </a:cubicBezTo>
                  <a:cubicBezTo>
                    <a:pt x="2189487" y="2253599"/>
                    <a:pt x="2186621" y="2236976"/>
                    <a:pt x="2175731" y="2232964"/>
                  </a:cubicBezTo>
                  <a:cubicBezTo>
                    <a:pt x="2153949" y="2224366"/>
                    <a:pt x="2132167" y="2216341"/>
                    <a:pt x="2109812" y="2208889"/>
                  </a:cubicBezTo>
                  <a:cubicBezTo>
                    <a:pt x="2065676" y="2193986"/>
                    <a:pt x="2020393" y="2181949"/>
                    <a:pt x="1974536" y="2172204"/>
                  </a:cubicBezTo>
                  <a:cubicBezTo>
                    <a:pt x="1951608" y="2167619"/>
                    <a:pt x="1928680" y="2163033"/>
                    <a:pt x="1905752" y="2159594"/>
                  </a:cubicBezTo>
                  <a:cubicBezTo>
                    <a:pt x="1884544" y="2156155"/>
                    <a:pt x="1861043" y="2152142"/>
                    <a:pt x="1842127" y="2165326"/>
                  </a:cubicBezTo>
                  <a:cubicBezTo>
                    <a:pt x="1831809" y="2172204"/>
                    <a:pt x="1824358" y="2182522"/>
                    <a:pt x="1816906" y="2191693"/>
                  </a:cubicBezTo>
                  <a:cubicBezTo>
                    <a:pt x="1808308" y="2202011"/>
                    <a:pt x="1799710" y="2212902"/>
                    <a:pt x="1791112" y="2223219"/>
                  </a:cubicBezTo>
                  <a:cubicBezTo>
                    <a:pt x="1773343" y="2244428"/>
                    <a:pt x="1755573" y="2266210"/>
                    <a:pt x="1738377" y="2287418"/>
                  </a:cubicBezTo>
                  <a:cubicBezTo>
                    <a:pt x="1738377" y="2287418"/>
                    <a:pt x="1737804" y="2287991"/>
                    <a:pt x="1737804" y="2287991"/>
                  </a:cubicBezTo>
                  <a:cubicBezTo>
                    <a:pt x="1736085" y="2285699"/>
                    <a:pt x="1733792" y="2283979"/>
                    <a:pt x="1730926" y="2283406"/>
                  </a:cubicBezTo>
                  <a:cubicBezTo>
                    <a:pt x="1657556" y="2266210"/>
                    <a:pt x="1584759" y="2247294"/>
                    <a:pt x="1511390" y="2229524"/>
                  </a:cubicBezTo>
                  <a:cubicBezTo>
                    <a:pt x="1525146" y="2150423"/>
                    <a:pt x="1539476" y="2071321"/>
                    <a:pt x="1553233" y="1992219"/>
                  </a:cubicBezTo>
                  <a:cubicBezTo>
                    <a:pt x="1568137" y="1981328"/>
                    <a:pt x="1583040" y="1970438"/>
                    <a:pt x="1597370" y="1958974"/>
                  </a:cubicBezTo>
                  <a:cubicBezTo>
                    <a:pt x="1603102" y="1954961"/>
                    <a:pt x="1605968" y="1948083"/>
                    <a:pt x="1601955" y="1941204"/>
                  </a:cubicBezTo>
                  <a:cubicBezTo>
                    <a:pt x="1598516" y="1935472"/>
                    <a:pt x="1589918" y="1932606"/>
                    <a:pt x="1584186" y="1936619"/>
                  </a:cubicBezTo>
                  <a:cubicBezTo>
                    <a:pt x="1566990" y="1949802"/>
                    <a:pt x="1549794" y="1962413"/>
                    <a:pt x="1532598" y="1975023"/>
                  </a:cubicBezTo>
                  <a:cubicBezTo>
                    <a:pt x="1532598" y="1975023"/>
                    <a:pt x="1532598" y="1975023"/>
                    <a:pt x="1532598" y="1975023"/>
                  </a:cubicBezTo>
                  <a:cubicBezTo>
                    <a:pt x="1465533" y="2024892"/>
                    <a:pt x="1396749" y="2073614"/>
                    <a:pt x="1327392" y="2120616"/>
                  </a:cubicBezTo>
                  <a:cubicBezTo>
                    <a:pt x="1304464" y="2136093"/>
                    <a:pt x="1281536" y="2151569"/>
                    <a:pt x="1258608" y="2166472"/>
                  </a:cubicBezTo>
                  <a:cubicBezTo>
                    <a:pt x="1228801" y="2157874"/>
                    <a:pt x="1199568" y="2148703"/>
                    <a:pt x="1170335" y="2137239"/>
                  </a:cubicBezTo>
                  <a:cubicBezTo>
                    <a:pt x="1125052" y="2119470"/>
                    <a:pt x="1081488" y="2097115"/>
                    <a:pt x="1043084" y="2066735"/>
                  </a:cubicBezTo>
                  <a:cubicBezTo>
                    <a:pt x="1037352" y="2062723"/>
                    <a:pt x="1030473" y="2061576"/>
                    <a:pt x="1024741" y="2066735"/>
                  </a:cubicBezTo>
                  <a:cubicBezTo>
                    <a:pt x="1020156" y="2071321"/>
                    <a:pt x="1019009" y="2080492"/>
                    <a:pt x="1024741" y="2085078"/>
                  </a:cubicBezTo>
                  <a:cubicBezTo>
                    <a:pt x="1091233" y="2137239"/>
                    <a:pt x="1170335" y="2168192"/>
                    <a:pt x="1250583" y="2191120"/>
                  </a:cubicBezTo>
                  <a:cubicBezTo>
                    <a:pt x="1253449" y="2193986"/>
                    <a:pt x="1257461" y="2195706"/>
                    <a:pt x="1262047" y="2193986"/>
                  </a:cubicBezTo>
                  <a:cubicBezTo>
                    <a:pt x="1262620" y="2193986"/>
                    <a:pt x="1263766" y="2194559"/>
                    <a:pt x="1264340" y="2194559"/>
                  </a:cubicBezTo>
                  <a:cubicBezTo>
                    <a:pt x="1309623" y="2207170"/>
                    <a:pt x="1356052" y="2217487"/>
                    <a:pt x="1401908" y="2228378"/>
                  </a:cubicBezTo>
                  <a:cubicBezTo>
                    <a:pt x="1452350" y="2240415"/>
                    <a:pt x="1502792" y="2253026"/>
                    <a:pt x="1553233" y="2265636"/>
                  </a:cubicBezTo>
                  <a:cubicBezTo>
                    <a:pt x="1605968" y="2278820"/>
                    <a:pt x="1658703" y="2292004"/>
                    <a:pt x="1711437" y="2304614"/>
                  </a:cubicBezTo>
                  <a:cubicBezTo>
                    <a:pt x="1691375" y="2386009"/>
                    <a:pt x="1685643" y="2472562"/>
                    <a:pt x="1706278" y="2553957"/>
                  </a:cubicBezTo>
                  <a:cubicBezTo>
                    <a:pt x="1515402" y="2565994"/>
                    <a:pt x="1324526" y="2568287"/>
                    <a:pt x="1133650" y="2559115"/>
                  </a:cubicBezTo>
                  <a:cubicBezTo>
                    <a:pt x="1087220" y="2556823"/>
                    <a:pt x="1040218" y="2554530"/>
                    <a:pt x="993789" y="2550517"/>
                  </a:cubicBezTo>
                  <a:cubicBezTo>
                    <a:pt x="953664" y="2547078"/>
                    <a:pt x="912967" y="2541346"/>
                    <a:pt x="874562" y="2528736"/>
                  </a:cubicBezTo>
                  <a:cubicBezTo>
                    <a:pt x="837878" y="2516699"/>
                    <a:pt x="803485" y="2497783"/>
                    <a:pt x="776545" y="2469696"/>
                  </a:cubicBezTo>
                  <a:cubicBezTo>
                    <a:pt x="753044" y="2445049"/>
                    <a:pt x="735275" y="2415242"/>
                    <a:pt x="723810" y="2383716"/>
                  </a:cubicBezTo>
                  <a:cubicBezTo>
                    <a:pt x="699163" y="2314932"/>
                    <a:pt x="700309" y="2239842"/>
                    <a:pt x="719798" y="2169338"/>
                  </a:cubicBezTo>
                  <a:cubicBezTo>
                    <a:pt x="743299" y="2085078"/>
                    <a:pt x="789155" y="2009415"/>
                    <a:pt x="836731" y="1936619"/>
                  </a:cubicBezTo>
                  <a:cubicBezTo>
                    <a:pt x="938188" y="1782427"/>
                    <a:pt x="1045950" y="1632249"/>
                    <a:pt x="1157724" y="1484936"/>
                  </a:cubicBezTo>
                  <a:cubicBezTo>
                    <a:pt x="1270072" y="1337050"/>
                    <a:pt x="1387578" y="1193176"/>
                    <a:pt x="1509670" y="1053315"/>
                  </a:cubicBezTo>
                  <a:cubicBezTo>
                    <a:pt x="1518841" y="1042997"/>
                    <a:pt x="1528012" y="1032106"/>
                    <a:pt x="1537757" y="1021789"/>
                  </a:cubicBezTo>
                  <a:cubicBezTo>
                    <a:pt x="1538903" y="1021215"/>
                    <a:pt x="1539476" y="1020069"/>
                    <a:pt x="1540050" y="1018923"/>
                  </a:cubicBezTo>
                  <a:cubicBezTo>
                    <a:pt x="1540050" y="1018923"/>
                    <a:pt x="1540050" y="1018923"/>
                    <a:pt x="1540050" y="1018923"/>
                  </a:cubicBezTo>
                  <a:cubicBezTo>
                    <a:pt x="1544635" y="1013191"/>
                    <a:pt x="1549794" y="1008032"/>
                    <a:pt x="1554380" y="1002300"/>
                  </a:cubicBezTo>
                  <a:cubicBezTo>
                    <a:pt x="1554953" y="1001153"/>
                    <a:pt x="1556099" y="1000580"/>
                    <a:pt x="1556099" y="999434"/>
                  </a:cubicBezTo>
                  <a:cubicBezTo>
                    <a:pt x="1584186" y="973066"/>
                    <a:pt x="1624310" y="961029"/>
                    <a:pt x="1662142" y="955297"/>
                  </a:cubicBezTo>
                  <a:cubicBezTo>
                    <a:pt x="1721755" y="946699"/>
                    <a:pt x="1782514" y="953578"/>
                    <a:pt x="1841554" y="939248"/>
                  </a:cubicBezTo>
                  <a:cubicBezTo>
                    <a:pt x="1896008" y="926064"/>
                    <a:pt x="1942437" y="892818"/>
                    <a:pt x="1981415" y="853267"/>
                  </a:cubicBezTo>
                  <a:cubicBezTo>
                    <a:pt x="2022112" y="811424"/>
                    <a:pt x="2056504" y="762702"/>
                    <a:pt x="2088604" y="713979"/>
                  </a:cubicBezTo>
                  <a:cubicBezTo>
                    <a:pt x="2154522" y="611376"/>
                    <a:pt x="2206110" y="500748"/>
                    <a:pt x="2269162" y="396999"/>
                  </a:cubicBezTo>
                  <a:cubicBezTo>
                    <a:pt x="2300688" y="345411"/>
                    <a:pt x="2334507" y="295542"/>
                    <a:pt x="2371192" y="247393"/>
                  </a:cubicBezTo>
                  <a:cubicBezTo>
                    <a:pt x="2389535" y="223892"/>
                    <a:pt x="2408450" y="200391"/>
                    <a:pt x="2427939" y="178036"/>
                  </a:cubicBezTo>
                  <a:cubicBezTo>
                    <a:pt x="2446281" y="156827"/>
                    <a:pt x="2464624" y="136765"/>
                    <a:pt x="2485833" y="118423"/>
                  </a:cubicBezTo>
                  <a:cubicBezTo>
                    <a:pt x="2560922" y="54224"/>
                    <a:pt x="2661806" y="16393"/>
                    <a:pt x="2760969" y="24991"/>
                  </a:cubicBezTo>
                  <a:cubicBezTo>
                    <a:pt x="2771287" y="26137"/>
                    <a:pt x="2781604" y="27284"/>
                    <a:pt x="2791922" y="29577"/>
                  </a:cubicBezTo>
                  <a:cubicBezTo>
                    <a:pt x="2793642" y="30150"/>
                    <a:pt x="2795361" y="30723"/>
                    <a:pt x="2797654" y="30150"/>
                  </a:cubicBezTo>
                  <a:cubicBezTo>
                    <a:pt x="2925478" y="22698"/>
                    <a:pt x="3054449" y="71420"/>
                    <a:pt x="3144441" y="162559"/>
                  </a:cubicBezTo>
                  <a:cubicBezTo>
                    <a:pt x="3242459" y="261150"/>
                    <a:pt x="3284876" y="399292"/>
                    <a:pt x="3313536" y="531701"/>
                  </a:cubicBezTo>
                  <a:cubicBezTo>
                    <a:pt x="3346208" y="682453"/>
                    <a:pt x="3359965" y="837218"/>
                    <a:pt x="3354806" y="991409"/>
                  </a:cubicBezTo>
                  <a:cubicBezTo>
                    <a:pt x="3349648" y="1145600"/>
                    <a:pt x="3323853" y="1296925"/>
                    <a:pt x="3283156" y="1445958"/>
                  </a:cubicBezTo>
                  <a:cubicBezTo>
                    <a:pt x="3243605" y="1592124"/>
                    <a:pt x="3195456" y="1737144"/>
                    <a:pt x="3179407" y="1888469"/>
                  </a:cubicBezTo>
                  <a:cubicBezTo>
                    <a:pt x="3177687" y="1906812"/>
                    <a:pt x="3175968" y="1925154"/>
                    <a:pt x="3175394" y="1944070"/>
                  </a:cubicBezTo>
                  <a:cubicBezTo>
                    <a:pt x="3174821" y="1960693"/>
                    <a:pt x="3200615" y="1960693"/>
                    <a:pt x="3201188" y="1944070"/>
                  </a:cubicBezTo>
                  <a:cubicBezTo>
                    <a:pt x="3201762" y="1935472"/>
                    <a:pt x="3202335" y="1926874"/>
                    <a:pt x="3202908" y="1917703"/>
                  </a:cubicBezTo>
                  <a:cubicBezTo>
                    <a:pt x="3202908" y="1918276"/>
                    <a:pt x="3203481" y="1918849"/>
                    <a:pt x="3203481" y="1918849"/>
                  </a:cubicBezTo>
                  <a:cubicBezTo>
                    <a:pt x="3268253" y="2065016"/>
                    <a:pt x="3311816" y="2222073"/>
                    <a:pt x="3330732" y="2380850"/>
                  </a:cubicBezTo>
                  <a:cubicBezTo>
                    <a:pt x="3335891" y="2425560"/>
                    <a:pt x="3339903" y="2470843"/>
                    <a:pt x="3341623" y="2515552"/>
                  </a:cubicBezTo>
                  <a:cubicBezTo>
                    <a:pt x="3341623" y="2520138"/>
                    <a:pt x="3343916" y="2523004"/>
                    <a:pt x="3346782" y="2525297"/>
                  </a:cubicBezTo>
                  <a:cubicBezTo>
                    <a:pt x="3323853" y="2525297"/>
                    <a:pt x="3300352" y="2525870"/>
                    <a:pt x="3277997" y="2527589"/>
                  </a:cubicBezTo>
                  <a:cubicBezTo>
                    <a:pt x="3213799" y="2531602"/>
                    <a:pt x="3149600" y="2541346"/>
                    <a:pt x="3087121" y="2555676"/>
                  </a:cubicBezTo>
                  <a:cubicBezTo>
                    <a:pt x="3076230" y="2557969"/>
                    <a:pt x="3064766" y="2560835"/>
                    <a:pt x="3053875" y="2563701"/>
                  </a:cubicBezTo>
                  <a:cubicBezTo>
                    <a:pt x="3018910" y="2557396"/>
                    <a:pt x="2982225" y="2559689"/>
                    <a:pt x="2946687" y="2562555"/>
                  </a:cubicBezTo>
                  <a:cubicBezTo>
                    <a:pt x="2897965" y="2566567"/>
                    <a:pt x="2849816" y="2573445"/>
                    <a:pt x="2801667" y="2581470"/>
                  </a:cubicBezTo>
                  <a:cubicBezTo>
                    <a:pt x="2716260" y="2595800"/>
                    <a:pt x="2630852" y="2613570"/>
                    <a:pt x="2546592" y="2633632"/>
                  </a:cubicBezTo>
                  <a:cubicBezTo>
                    <a:pt x="2535701" y="2635925"/>
                    <a:pt x="2525384" y="2638791"/>
                    <a:pt x="2514493" y="2641084"/>
                  </a:cubicBezTo>
                  <a:cubicBezTo>
                    <a:pt x="2512200" y="2641657"/>
                    <a:pt x="2509334" y="2642230"/>
                    <a:pt x="2507041" y="2642803"/>
                  </a:cubicBezTo>
                  <a:cubicBezTo>
                    <a:pt x="2504748" y="2641657"/>
                    <a:pt x="2495577" y="2642230"/>
                    <a:pt x="2493858" y="2641657"/>
                  </a:cubicBezTo>
                  <a:cubicBezTo>
                    <a:pt x="2482967" y="2640510"/>
                    <a:pt x="2472076" y="2639364"/>
                    <a:pt x="2461185" y="2638791"/>
                  </a:cubicBezTo>
                  <a:cubicBezTo>
                    <a:pt x="2383229" y="2631339"/>
                    <a:pt x="2304701" y="2624461"/>
                    <a:pt x="2226745" y="2617009"/>
                  </a:cubicBezTo>
                  <a:cubicBezTo>
                    <a:pt x="2169425" y="2611850"/>
                    <a:pt x="2112105" y="2606691"/>
                    <a:pt x="2054212" y="2600959"/>
                  </a:cubicBezTo>
                  <a:cubicBezTo>
                    <a:pt x="2053065" y="2600959"/>
                    <a:pt x="2051919" y="2600386"/>
                    <a:pt x="2050772" y="2600386"/>
                  </a:cubicBezTo>
                  <a:cubicBezTo>
                    <a:pt x="2050199" y="2600386"/>
                    <a:pt x="2049626" y="2600386"/>
                    <a:pt x="2049626" y="2600386"/>
                  </a:cubicBezTo>
                  <a:cubicBezTo>
                    <a:pt x="2033003" y="2600386"/>
                    <a:pt x="2033576" y="2624461"/>
                    <a:pt x="2049626" y="2626180"/>
                  </a:cubicBezTo>
                  <a:cubicBezTo>
                    <a:pt x="2073127" y="2628473"/>
                    <a:pt x="2096628" y="2630766"/>
                    <a:pt x="2120130" y="2632486"/>
                  </a:cubicBezTo>
                  <a:cubicBezTo>
                    <a:pt x="2171718" y="2637071"/>
                    <a:pt x="2223879" y="2642230"/>
                    <a:pt x="2275467" y="2646816"/>
                  </a:cubicBezTo>
                  <a:cubicBezTo>
                    <a:pt x="2327629" y="2651401"/>
                    <a:pt x="2379790" y="2656560"/>
                    <a:pt x="2431951" y="2661146"/>
                  </a:cubicBezTo>
                  <a:cubicBezTo>
                    <a:pt x="2449721" y="2662865"/>
                    <a:pt x="2467490" y="2664585"/>
                    <a:pt x="2485259" y="2666304"/>
                  </a:cubicBezTo>
                  <a:cubicBezTo>
                    <a:pt x="2492711" y="2666878"/>
                    <a:pt x="2500163" y="2668597"/>
                    <a:pt x="2507041" y="2668597"/>
                  </a:cubicBezTo>
                  <a:cubicBezTo>
                    <a:pt x="2513920" y="2668597"/>
                    <a:pt x="2520798" y="2665731"/>
                    <a:pt x="2527676" y="2664012"/>
                  </a:cubicBezTo>
                  <a:cubicBezTo>
                    <a:pt x="2544872" y="2659999"/>
                    <a:pt x="2562068" y="2655987"/>
                    <a:pt x="2579264" y="2651974"/>
                  </a:cubicBezTo>
                  <a:cubicBezTo>
                    <a:pt x="2635438" y="2639364"/>
                    <a:pt x="2691612" y="2627327"/>
                    <a:pt x="2747786" y="2616436"/>
                  </a:cubicBezTo>
                  <a:cubicBezTo>
                    <a:pt x="2810838" y="2604399"/>
                    <a:pt x="2873890" y="2594081"/>
                    <a:pt x="2937515" y="2588349"/>
                  </a:cubicBezTo>
                  <a:cubicBezTo>
                    <a:pt x="2963883" y="2586056"/>
                    <a:pt x="2989677" y="2584336"/>
                    <a:pt x="3016044" y="2585483"/>
                  </a:cubicBezTo>
                  <a:cubicBezTo>
                    <a:pt x="3021776" y="2585483"/>
                    <a:pt x="3026935" y="2586056"/>
                    <a:pt x="3032667" y="2586629"/>
                  </a:cubicBezTo>
                  <a:cubicBezTo>
                    <a:pt x="3034960" y="2586629"/>
                    <a:pt x="3037826" y="2587202"/>
                    <a:pt x="3040119" y="2587202"/>
                  </a:cubicBezTo>
                  <a:cubicBezTo>
                    <a:pt x="3040692" y="2587202"/>
                    <a:pt x="3041838" y="2587202"/>
                    <a:pt x="3042411" y="2587776"/>
                  </a:cubicBezTo>
                  <a:cubicBezTo>
                    <a:pt x="3042985" y="2587776"/>
                    <a:pt x="3044704" y="2588349"/>
                    <a:pt x="3045277" y="2588349"/>
                  </a:cubicBezTo>
                  <a:cubicBezTo>
                    <a:pt x="3051583" y="2589495"/>
                    <a:pt x="3056168" y="2590068"/>
                    <a:pt x="3062473" y="2588349"/>
                  </a:cubicBezTo>
                  <a:cubicBezTo>
                    <a:pt x="3109476" y="2575738"/>
                    <a:pt x="3157625" y="2566567"/>
                    <a:pt x="3206347" y="2560262"/>
                  </a:cubicBezTo>
                  <a:cubicBezTo>
                    <a:pt x="3290608" y="2549371"/>
                    <a:pt x="3377734" y="2545932"/>
                    <a:pt x="3461995" y="2559689"/>
                  </a:cubicBezTo>
                  <a:cubicBezTo>
                    <a:pt x="3480337" y="2562555"/>
                    <a:pt x="3498107" y="2566567"/>
                    <a:pt x="3515876" y="2571726"/>
                  </a:cubicBezTo>
                  <a:cubicBezTo>
                    <a:pt x="3515876" y="2583763"/>
                    <a:pt x="3515876" y="2595227"/>
                    <a:pt x="3515876" y="2607265"/>
                  </a:cubicBezTo>
                  <a:cubicBezTo>
                    <a:pt x="3501546" y="2608411"/>
                    <a:pt x="3487216" y="2609557"/>
                    <a:pt x="3472886" y="2610704"/>
                  </a:cubicBezTo>
                  <a:cubicBezTo>
                    <a:pt x="3429896" y="2614143"/>
                    <a:pt x="3386332" y="2617582"/>
                    <a:pt x="3343342" y="2621022"/>
                  </a:cubicBezTo>
                  <a:cubicBezTo>
                    <a:pt x="3294620" y="2625034"/>
                    <a:pt x="3245898" y="2629046"/>
                    <a:pt x="3197176" y="2633059"/>
                  </a:cubicBezTo>
                  <a:cubicBezTo>
                    <a:pt x="3162211" y="2635925"/>
                    <a:pt x="3126672" y="2638791"/>
                    <a:pt x="3091707" y="2641657"/>
                  </a:cubicBezTo>
                  <a:cubicBezTo>
                    <a:pt x="3081962" y="2642230"/>
                    <a:pt x="3072218" y="2643376"/>
                    <a:pt x="3062473" y="2644523"/>
                  </a:cubicBezTo>
                  <a:cubicBezTo>
                    <a:pt x="3036106" y="2647962"/>
                    <a:pt x="3009166" y="2651401"/>
                    <a:pt x="2982798" y="2654840"/>
                  </a:cubicBezTo>
                  <a:cubicBezTo>
                    <a:pt x="2938662" y="2660572"/>
                    <a:pt x="2894525" y="2666304"/>
                    <a:pt x="2850389" y="2672036"/>
                  </a:cubicBezTo>
                  <a:cubicBezTo>
                    <a:pt x="2801093" y="2678342"/>
                    <a:pt x="2751798" y="2684647"/>
                    <a:pt x="2703076" y="2691525"/>
                  </a:cubicBezTo>
                  <a:cubicBezTo>
                    <a:pt x="2661232" y="2697257"/>
                    <a:pt x="2619388" y="2702416"/>
                    <a:pt x="2577545" y="2708148"/>
                  </a:cubicBezTo>
                  <a:cubicBezTo>
                    <a:pt x="2558629" y="2710441"/>
                    <a:pt x="2539714" y="2713307"/>
                    <a:pt x="2520798" y="2715600"/>
                  </a:cubicBezTo>
                  <a:cubicBezTo>
                    <a:pt x="2520798" y="2705282"/>
                    <a:pt x="2520798" y="2695538"/>
                    <a:pt x="2520798" y="2685220"/>
                  </a:cubicBezTo>
                  <a:cubicBezTo>
                    <a:pt x="2520798" y="2668597"/>
                    <a:pt x="2495004" y="2668597"/>
                    <a:pt x="2495004" y="2685220"/>
                  </a:cubicBezTo>
                  <a:cubicBezTo>
                    <a:pt x="2495004" y="2695538"/>
                    <a:pt x="2495004" y="2705282"/>
                    <a:pt x="2495004" y="2715600"/>
                  </a:cubicBezTo>
                  <a:cubicBezTo>
                    <a:pt x="2469210" y="2712160"/>
                    <a:pt x="2443415" y="2709294"/>
                    <a:pt x="2417621" y="2706428"/>
                  </a:cubicBezTo>
                  <a:cubicBezTo>
                    <a:pt x="2359155" y="2699550"/>
                    <a:pt x="2300115" y="2693245"/>
                    <a:pt x="2241649" y="2686940"/>
                  </a:cubicBezTo>
                  <a:cubicBezTo>
                    <a:pt x="2172865" y="2679488"/>
                    <a:pt x="2104080" y="2672036"/>
                    <a:pt x="2035869" y="2664585"/>
                  </a:cubicBezTo>
                  <a:cubicBezTo>
                    <a:pt x="1974536" y="2657706"/>
                    <a:pt x="1913777" y="2651401"/>
                    <a:pt x="1852445" y="2644523"/>
                  </a:cubicBezTo>
                  <a:cubicBezTo>
                    <a:pt x="1830663" y="2642230"/>
                    <a:pt x="1808881" y="2639364"/>
                    <a:pt x="1787099" y="2637071"/>
                  </a:cubicBezTo>
                  <a:cubicBezTo>
                    <a:pt x="1779075" y="2635925"/>
                    <a:pt x="1771623" y="2635352"/>
                    <a:pt x="1763598" y="2634205"/>
                  </a:cubicBezTo>
                  <a:cubicBezTo>
                    <a:pt x="1760732" y="2633632"/>
                    <a:pt x="1757293" y="2633632"/>
                    <a:pt x="1754427" y="2633059"/>
                  </a:cubicBezTo>
                  <a:cubicBezTo>
                    <a:pt x="1753854" y="2633059"/>
                    <a:pt x="1753854" y="2633059"/>
                    <a:pt x="1753281" y="2633059"/>
                  </a:cubicBezTo>
                  <a:cubicBezTo>
                    <a:pt x="1751561" y="2622741"/>
                    <a:pt x="1749841" y="2612423"/>
                    <a:pt x="1748695" y="2602106"/>
                  </a:cubicBezTo>
                  <a:cubicBezTo>
                    <a:pt x="1748122" y="2595227"/>
                    <a:pt x="1742963" y="2588922"/>
                    <a:pt x="1735511" y="2588922"/>
                  </a:cubicBezTo>
                  <a:cubicBezTo>
                    <a:pt x="1729206" y="2588922"/>
                    <a:pt x="1721755" y="2594654"/>
                    <a:pt x="1722328" y="2602106"/>
                  </a:cubicBezTo>
                  <a:cubicBezTo>
                    <a:pt x="1723474" y="2616436"/>
                    <a:pt x="1726913" y="2630193"/>
                    <a:pt x="1728060" y="2643950"/>
                  </a:cubicBezTo>
                  <a:cubicBezTo>
                    <a:pt x="1728633" y="2649108"/>
                    <a:pt x="1731499" y="2655414"/>
                    <a:pt x="1737804" y="2656560"/>
                  </a:cubicBezTo>
                  <a:cubicBezTo>
                    <a:pt x="1768757" y="2661146"/>
                    <a:pt x="1800283" y="2664585"/>
                    <a:pt x="1831809" y="2668024"/>
                  </a:cubicBezTo>
                  <a:cubicBezTo>
                    <a:pt x="1890276" y="2674902"/>
                    <a:pt x="1949316" y="2681208"/>
                    <a:pt x="2007782" y="2687513"/>
                  </a:cubicBezTo>
                  <a:cubicBezTo>
                    <a:pt x="2076566" y="2694964"/>
                    <a:pt x="2145351" y="2702416"/>
                    <a:pt x="2213562" y="2709868"/>
                  </a:cubicBezTo>
                  <a:cubicBezTo>
                    <a:pt x="2274894" y="2716746"/>
                    <a:pt x="2335654" y="2723051"/>
                    <a:pt x="2396986" y="2729930"/>
                  </a:cubicBezTo>
                  <a:cubicBezTo>
                    <a:pt x="2418768" y="2732222"/>
                    <a:pt x="2440549" y="2735088"/>
                    <a:pt x="2462331" y="2737381"/>
                  </a:cubicBezTo>
                  <a:cubicBezTo>
                    <a:pt x="2470356" y="2738528"/>
                    <a:pt x="2477808" y="2739101"/>
                    <a:pt x="2485833" y="2740247"/>
                  </a:cubicBezTo>
                  <a:cubicBezTo>
                    <a:pt x="2488699" y="2740820"/>
                    <a:pt x="2492138" y="2740820"/>
                    <a:pt x="2495004" y="2741394"/>
                  </a:cubicBezTo>
                  <a:cubicBezTo>
                    <a:pt x="2496150" y="2741394"/>
                    <a:pt x="2497297" y="2741967"/>
                    <a:pt x="2499016" y="2741967"/>
                  </a:cubicBezTo>
                  <a:cubicBezTo>
                    <a:pt x="2499016" y="2741967"/>
                    <a:pt x="2499016" y="2741967"/>
                    <a:pt x="2499016" y="2741967"/>
                  </a:cubicBezTo>
                  <a:cubicBezTo>
                    <a:pt x="2499016" y="2741967"/>
                    <a:pt x="2499016" y="2741967"/>
                    <a:pt x="2499016" y="2741967"/>
                  </a:cubicBezTo>
                  <a:cubicBezTo>
                    <a:pt x="2500163" y="2741967"/>
                    <a:pt x="2501309" y="2742540"/>
                    <a:pt x="2503029" y="2742540"/>
                  </a:cubicBezTo>
                  <a:cubicBezTo>
                    <a:pt x="2504175" y="2743113"/>
                    <a:pt x="2505895" y="2743113"/>
                    <a:pt x="2507614" y="2743113"/>
                  </a:cubicBezTo>
                  <a:cubicBezTo>
                    <a:pt x="2523091" y="2740820"/>
                    <a:pt x="2538567" y="2739101"/>
                    <a:pt x="2554044" y="2736808"/>
                  </a:cubicBezTo>
                  <a:cubicBezTo>
                    <a:pt x="2592448" y="2731649"/>
                    <a:pt x="2630279" y="2727064"/>
                    <a:pt x="2668684" y="2721905"/>
                  </a:cubicBezTo>
                  <a:cubicBezTo>
                    <a:pt x="2717406" y="2715600"/>
                    <a:pt x="2765555" y="2709294"/>
                    <a:pt x="2814277" y="2702989"/>
                  </a:cubicBezTo>
                  <a:cubicBezTo>
                    <a:pt x="2860707" y="2696684"/>
                    <a:pt x="2907136" y="2690952"/>
                    <a:pt x="2953565" y="2684647"/>
                  </a:cubicBezTo>
                  <a:cubicBezTo>
                    <a:pt x="2985664" y="2680634"/>
                    <a:pt x="3017764" y="2676049"/>
                    <a:pt x="3049863" y="2672036"/>
                  </a:cubicBezTo>
                  <a:cubicBezTo>
                    <a:pt x="3059607" y="2670890"/>
                    <a:pt x="3068779" y="2669170"/>
                    <a:pt x="3078523" y="2668597"/>
                  </a:cubicBezTo>
                  <a:cubicBezTo>
                    <a:pt x="3107756" y="2666304"/>
                    <a:pt x="3136416" y="2664012"/>
                    <a:pt x="3165650" y="2661719"/>
                  </a:cubicBezTo>
                  <a:cubicBezTo>
                    <a:pt x="3212652" y="2657706"/>
                    <a:pt x="3260228" y="2654267"/>
                    <a:pt x="3307230" y="2650255"/>
                  </a:cubicBezTo>
                  <a:cubicBezTo>
                    <a:pt x="3353660" y="2646816"/>
                    <a:pt x="3400089" y="2642803"/>
                    <a:pt x="3446518" y="2639364"/>
                  </a:cubicBezTo>
                  <a:cubicBezTo>
                    <a:pt x="3472886" y="2637071"/>
                    <a:pt x="3499253" y="2635352"/>
                    <a:pt x="3525621" y="2633059"/>
                  </a:cubicBezTo>
                  <a:cubicBezTo>
                    <a:pt x="3526767" y="2633059"/>
                    <a:pt x="3527913" y="2633059"/>
                    <a:pt x="3529633" y="2632486"/>
                  </a:cubicBezTo>
                  <a:cubicBezTo>
                    <a:pt x="3536511" y="2631912"/>
                    <a:pt x="3542817" y="2626754"/>
                    <a:pt x="3542817" y="2619302"/>
                  </a:cubicBezTo>
                  <a:cubicBezTo>
                    <a:pt x="3542817" y="2600386"/>
                    <a:pt x="3542817" y="2580897"/>
                    <a:pt x="3542817" y="2561981"/>
                  </a:cubicBezTo>
                  <a:cubicBezTo>
                    <a:pt x="3539951" y="2558542"/>
                    <a:pt x="3535938" y="2553383"/>
                    <a:pt x="3530779" y="2551664"/>
                  </a:cubicBezTo>
                  <a:close/>
                  <a:moveTo>
                    <a:pt x="1289560" y="2176790"/>
                  </a:moveTo>
                  <a:cubicBezTo>
                    <a:pt x="1368089" y="2125202"/>
                    <a:pt x="1444898" y="2071321"/>
                    <a:pt x="1521134" y="2015720"/>
                  </a:cubicBezTo>
                  <a:cubicBezTo>
                    <a:pt x="1509097" y="2085078"/>
                    <a:pt x="1496486" y="2155008"/>
                    <a:pt x="1484449" y="2224366"/>
                  </a:cubicBezTo>
                  <a:cubicBezTo>
                    <a:pt x="1466107" y="2219780"/>
                    <a:pt x="1448337" y="2215194"/>
                    <a:pt x="1429995" y="2210609"/>
                  </a:cubicBezTo>
                  <a:cubicBezTo>
                    <a:pt x="1382992" y="2199145"/>
                    <a:pt x="1335990" y="2188827"/>
                    <a:pt x="1289560" y="2176790"/>
                  </a:cubicBezTo>
                  <a:close/>
                  <a:moveTo>
                    <a:pt x="2191207" y="2465111"/>
                  </a:moveTo>
                  <a:cubicBezTo>
                    <a:pt x="2194073" y="2470843"/>
                    <a:pt x="2198659" y="2476001"/>
                    <a:pt x="2199805" y="2480587"/>
                  </a:cubicBezTo>
                  <a:cubicBezTo>
                    <a:pt x="2200951" y="2483453"/>
                    <a:pt x="2200951" y="2486892"/>
                    <a:pt x="2201525" y="2489758"/>
                  </a:cubicBezTo>
                  <a:cubicBezTo>
                    <a:pt x="2205537" y="2510967"/>
                    <a:pt x="2209549" y="2532175"/>
                    <a:pt x="2213562" y="2553383"/>
                  </a:cubicBezTo>
                  <a:cubicBezTo>
                    <a:pt x="2191780" y="2540773"/>
                    <a:pt x="2169999" y="2527589"/>
                    <a:pt x="2148217" y="2514979"/>
                  </a:cubicBezTo>
                  <a:cubicBezTo>
                    <a:pt x="2144204" y="2512686"/>
                    <a:pt x="2140192" y="2512686"/>
                    <a:pt x="2136753" y="2514406"/>
                  </a:cubicBezTo>
                  <a:cubicBezTo>
                    <a:pt x="2137326" y="2512686"/>
                    <a:pt x="2137899" y="2510967"/>
                    <a:pt x="2137899" y="2509820"/>
                  </a:cubicBezTo>
                  <a:cubicBezTo>
                    <a:pt x="2141912" y="2491478"/>
                    <a:pt x="2141912" y="2471416"/>
                    <a:pt x="2143058" y="2452500"/>
                  </a:cubicBezTo>
                  <a:cubicBezTo>
                    <a:pt x="2144204" y="2434731"/>
                    <a:pt x="2144204" y="2416962"/>
                    <a:pt x="2143631" y="2399765"/>
                  </a:cubicBezTo>
                  <a:cubicBezTo>
                    <a:pt x="2145924" y="2398046"/>
                    <a:pt x="2148217" y="2395753"/>
                    <a:pt x="2150510" y="2393460"/>
                  </a:cubicBezTo>
                  <a:cubicBezTo>
                    <a:pt x="2151083" y="2394607"/>
                    <a:pt x="2151083" y="2395753"/>
                    <a:pt x="2151656" y="2396899"/>
                  </a:cubicBezTo>
                  <a:cubicBezTo>
                    <a:pt x="2165413" y="2419254"/>
                    <a:pt x="2178023" y="2442183"/>
                    <a:pt x="2191207" y="2465111"/>
                  </a:cubicBezTo>
                  <a:close/>
                  <a:moveTo>
                    <a:pt x="1736085" y="2306907"/>
                  </a:moveTo>
                  <a:cubicBezTo>
                    <a:pt x="1740670" y="2311493"/>
                    <a:pt x="1749841" y="2312066"/>
                    <a:pt x="1753854" y="2306907"/>
                  </a:cubicBezTo>
                  <a:cubicBezTo>
                    <a:pt x="1775062" y="2281113"/>
                    <a:pt x="1796271" y="2255319"/>
                    <a:pt x="1817479" y="2229524"/>
                  </a:cubicBezTo>
                  <a:cubicBezTo>
                    <a:pt x="1827224" y="2217487"/>
                    <a:pt x="1836395" y="2204877"/>
                    <a:pt x="1847286" y="2193986"/>
                  </a:cubicBezTo>
                  <a:cubicBezTo>
                    <a:pt x="1857030" y="2183668"/>
                    <a:pt x="1867921" y="2182522"/>
                    <a:pt x="1881678" y="2183668"/>
                  </a:cubicBezTo>
                  <a:cubicBezTo>
                    <a:pt x="1912631" y="2186534"/>
                    <a:pt x="1943584" y="2193413"/>
                    <a:pt x="1973963" y="2199718"/>
                  </a:cubicBezTo>
                  <a:cubicBezTo>
                    <a:pt x="2004916" y="2206596"/>
                    <a:pt x="2035296" y="2214048"/>
                    <a:pt x="2065676" y="2223219"/>
                  </a:cubicBezTo>
                  <a:cubicBezTo>
                    <a:pt x="2097775" y="2232964"/>
                    <a:pt x="2129874" y="2243855"/>
                    <a:pt x="2160827" y="2256465"/>
                  </a:cubicBezTo>
                  <a:cubicBezTo>
                    <a:pt x="2168279" y="2277674"/>
                    <a:pt x="2171718" y="2300602"/>
                    <a:pt x="2165986" y="2322383"/>
                  </a:cubicBezTo>
                  <a:cubicBezTo>
                    <a:pt x="2160827" y="2340153"/>
                    <a:pt x="2151656" y="2356202"/>
                    <a:pt x="2139046" y="2369386"/>
                  </a:cubicBezTo>
                  <a:cubicBezTo>
                    <a:pt x="2094909" y="2340153"/>
                    <a:pt x="2046760" y="2316651"/>
                    <a:pt x="1996318" y="2299455"/>
                  </a:cubicBezTo>
                  <a:cubicBezTo>
                    <a:pt x="1980269" y="2294297"/>
                    <a:pt x="1973963" y="2318944"/>
                    <a:pt x="1989440" y="2324103"/>
                  </a:cubicBezTo>
                  <a:cubicBezTo>
                    <a:pt x="2035296" y="2339579"/>
                    <a:pt x="2078859" y="2360788"/>
                    <a:pt x="2119557" y="2387155"/>
                  </a:cubicBezTo>
                  <a:cubicBezTo>
                    <a:pt x="2116691" y="2392314"/>
                    <a:pt x="2118410" y="2400339"/>
                    <a:pt x="2118410" y="2406071"/>
                  </a:cubicBezTo>
                  <a:cubicBezTo>
                    <a:pt x="2118983" y="2418108"/>
                    <a:pt x="2118410" y="2430145"/>
                    <a:pt x="2117837" y="2442183"/>
                  </a:cubicBezTo>
                  <a:cubicBezTo>
                    <a:pt x="2117264" y="2454793"/>
                    <a:pt x="2116691" y="2466830"/>
                    <a:pt x="2115544" y="2479441"/>
                  </a:cubicBezTo>
                  <a:cubicBezTo>
                    <a:pt x="2115544" y="2481160"/>
                    <a:pt x="2115544" y="2482880"/>
                    <a:pt x="2114971" y="2484599"/>
                  </a:cubicBezTo>
                  <a:cubicBezTo>
                    <a:pt x="2064529" y="2453647"/>
                    <a:pt x="2013514" y="2422120"/>
                    <a:pt x="1963072" y="2391167"/>
                  </a:cubicBezTo>
                  <a:cubicBezTo>
                    <a:pt x="1948742" y="2382569"/>
                    <a:pt x="1936132" y="2404924"/>
                    <a:pt x="1949889" y="2413522"/>
                  </a:cubicBezTo>
                  <a:cubicBezTo>
                    <a:pt x="2003197" y="2446195"/>
                    <a:pt x="2057078" y="2479441"/>
                    <a:pt x="2110385" y="2512113"/>
                  </a:cubicBezTo>
                  <a:cubicBezTo>
                    <a:pt x="2100068" y="2535041"/>
                    <a:pt x="2069688" y="2537334"/>
                    <a:pt x="2047906" y="2538480"/>
                  </a:cubicBezTo>
                  <a:cubicBezTo>
                    <a:pt x="2007782" y="2506954"/>
                    <a:pt x="1963646" y="2482307"/>
                    <a:pt x="1916070" y="2464537"/>
                  </a:cubicBezTo>
                  <a:cubicBezTo>
                    <a:pt x="1909765" y="2462245"/>
                    <a:pt x="1901740" y="2467403"/>
                    <a:pt x="1900020" y="2473709"/>
                  </a:cubicBezTo>
                  <a:cubicBezTo>
                    <a:pt x="1898301" y="2481160"/>
                    <a:pt x="1902313" y="2486892"/>
                    <a:pt x="1909192" y="2489758"/>
                  </a:cubicBezTo>
                  <a:cubicBezTo>
                    <a:pt x="1953901" y="2506381"/>
                    <a:pt x="1995745" y="2530455"/>
                    <a:pt x="2033003" y="2559689"/>
                  </a:cubicBezTo>
                  <a:cubicBezTo>
                    <a:pt x="2032430" y="2561408"/>
                    <a:pt x="2031857" y="2562555"/>
                    <a:pt x="2030710" y="2564274"/>
                  </a:cubicBezTo>
                  <a:cubicBezTo>
                    <a:pt x="2028418" y="2567713"/>
                    <a:pt x="2025552" y="2571153"/>
                    <a:pt x="2022112" y="2573445"/>
                  </a:cubicBezTo>
                  <a:cubicBezTo>
                    <a:pt x="2013514" y="2579751"/>
                    <a:pt x="2001477" y="2579178"/>
                    <a:pt x="1991159" y="2578604"/>
                  </a:cubicBezTo>
                  <a:cubicBezTo>
                    <a:pt x="1961926" y="2576885"/>
                    <a:pt x="1932693" y="2574592"/>
                    <a:pt x="1904033" y="2572299"/>
                  </a:cubicBezTo>
                  <a:cubicBezTo>
                    <a:pt x="1846713" y="2568287"/>
                    <a:pt x="1789392" y="2564274"/>
                    <a:pt x="1732072" y="2560262"/>
                  </a:cubicBezTo>
                  <a:cubicBezTo>
                    <a:pt x="1709144" y="2477148"/>
                    <a:pt x="1715449" y="2388875"/>
                    <a:pt x="1736085" y="2306907"/>
                  </a:cubicBezTo>
                  <a:close/>
                  <a:moveTo>
                    <a:pt x="2506468" y="2645096"/>
                  </a:moveTo>
                  <a:cubicBezTo>
                    <a:pt x="2505895" y="2645096"/>
                    <a:pt x="2505895" y="2645096"/>
                    <a:pt x="2506468" y="2645096"/>
                  </a:cubicBezTo>
                  <a:cubicBezTo>
                    <a:pt x="2502456" y="2646242"/>
                    <a:pt x="2504748" y="2645096"/>
                    <a:pt x="2506468" y="264509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5479061-1C65-4097-BB30-F5E407210726}"/>
                </a:ext>
              </a:extLst>
            </p:cNvPr>
            <p:cNvSpPr/>
            <p:nvPr/>
          </p:nvSpPr>
          <p:spPr>
            <a:xfrm>
              <a:off x="3867886" y="5864527"/>
              <a:ext cx="300610" cy="31679"/>
            </a:xfrm>
            <a:custGeom>
              <a:avLst/>
              <a:gdLst>
                <a:gd name="connsiteX0" fmla="*/ 237735 w 250202"/>
                <a:gd name="connsiteY0" fmla="*/ 0 h 26367"/>
                <a:gd name="connsiteX1" fmla="*/ 12467 w 250202"/>
                <a:gd name="connsiteY1" fmla="*/ 573 h 26367"/>
                <a:gd name="connsiteX2" fmla="*/ 12467 w 250202"/>
                <a:gd name="connsiteY2" fmla="*/ 26367 h 26367"/>
                <a:gd name="connsiteX3" fmla="*/ 237735 w 250202"/>
                <a:gd name="connsiteY3" fmla="*/ 25794 h 26367"/>
                <a:gd name="connsiteX4" fmla="*/ 237735 w 250202"/>
                <a:gd name="connsiteY4" fmla="*/ 0 h 2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02" h="26367">
                  <a:moveTo>
                    <a:pt x="237735" y="0"/>
                  </a:moveTo>
                  <a:cubicBezTo>
                    <a:pt x="162646" y="0"/>
                    <a:pt x="87557" y="0"/>
                    <a:pt x="12467" y="573"/>
                  </a:cubicBezTo>
                  <a:cubicBezTo>
                    <a:pt x="-4156" y="573"/>
                    <a:pt x="-4156" y="26367"/>
                    <a:pt x="12467" y="26367"/>
                  </a:cubicBezTo>
                  <a:cubicBezTo>
                    <a:pt x="87557" y="26367"/>
                    <a:pt x="162646" y="26367"/>
                    <a:pt x="237735" y="25794"/>
                  </a:cubicBezTo>
                  <a:cubicBezTo>
                    <a:pt x="254358" y="25794"/>
                    <a:pt x="254358" y="0"/>
                    <a:pt x="237735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4C594F7-74FD-42D3-BDDB-AAEB94B17261}"/>
                </a:ext>
              </a:extLst>
            </p:cNvPr>
            <p:cNvSpPr/>
            <p:nvPr/>
          </p:nvSpPr>
          <p:spPr>
            <a:xfrm>
              <a:off x="4289188" y="5671007"/>
              <a:ext cx="515" cy="6887"/>
            </a:xfrm>
            <a:custGeom>
              <a:avLst/>
              <a:gdLst>
                <a:gd name="connsiteX0" fmla="*/ 0 w 429"/>
                <a:gd name="connsiteY0" fmla="*/ 0 h 5732"/>
                <a:gd name="connsiteX1" fmla="*/ 0 w 429"/>
                <a:gd name="connsiteY1" fmla="*/ 0 h 5732"/>
                <a:gd name="connsiteX2" fmla="*/ 0 w 429"/>
                <a:gd name="connsiteY2" fmla="*/ 0 h 5732"/>
                <a:gd name="connsiteX3" fmla="*/ 0 w 429"/>
                <a:gd name="connsiteY3" fmla="*/ 0 h 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" h="5732">
                  <a:moveTo>
                    <a:pt x="0" y="0"/>
                  </a:moveTo>
                  <a:cubicBezTo>
                    <a:pt x="573" y="0"/>
                    <a:pt x="573" y="0"/>
                    <a:pt x="0" y="0"/>
                  </a:cubicBezTo>
                  <a:cubicBezTo>
                    <a:pt x="573" y="0"/>
                    <a:pt x="573" y="0"/>
                    <a:pt x="0" y="0"/>
                  </a:cubicBezTo>
                  <a:cubicBezTo>
                    <a:pt x="57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E9D668-2C9D-4BC4-972C-50BF0A89A8DF}"/>
                </a:ext>
              </a:extLst>
            </p:cNvPr>
            <p:cNvSpPr/>
            <p:nvPr/>
          </p:nvSpPr>
          <p:spPr>
            <a:xfrm>
              <a:off x="4800881" y="5720076"/>
              <a:ext cx="688" cy="517"/>
            </a:xfrm>
            <a:custGeom>
              <a:avLst/>
              <a:gdLst>
                <a:gd name="connsiteX0" fmla="*/ 573 w 573"/>
                <a:gd name="connsiteY0" fmla="*/ 430 h 430"/>
                <a:gd name="connsiteX1" fmla="*/ 573 w 573"/>
                <a:gd name="connsiteY1" fmla="*/ 430 h 430"/>
                <a:gd name="connsiteX2" fmla="*/ 0 w 573"/>
                <a:gd name="connsiteY2" fmla="*/ 430 h 430"/>
                <a:gd name="connsiteX3" fmla="*/ 573 w 573"/>
                <a:gd name="connsiteY3" fmla="*/ 430 h 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" h="430">
                  <a:moveTo>
                    <a:pt x="573" y="430"/>
                  </a:moveTo>
                  <a:cubicBezTo>
                    <a:pt x="573" y="430"/>
                    <a:pt x="573" y="430"/>
                    <a:pt x="573" y="430"/>
                  </a:cubicBezTo>
                  <a:cubicBezTo>
                    <a:pt x="573" y="430"/>
                    <a:pt x="0" y="430"/>
                    <a:pt x="0" y="430"/>
                  </a:cubicBezTo>
                  <a:cubicBezTo>
                    <a:pt x="0" y="-143"/>
                    <a:pt x="0" y="-143"/>
                    <a:pt x="573" y="43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E6789ED-A47C-4D85-A02E-5776889A86A1}"/>
                </a:ext>
              </a:extLst>
            </p:cNvPr>
            <p:cNvSpPr/>
            <p:nvPr/>
          </p:nvSpPr>
          <p:spPr>
            <a:xfrm>
              <a:off x="4170734" y="5450627"/>
              <a:ext cx="1688518" cy="564643"/>
            </a:xfrm>
            <a:custGeom>
              <a:avLst/>
              <a:gdLst>
                <a:gd name="connsiteX0" fmla="*/ 1403198 w 1405378"/>
                <a:gd name="connsiteY0" fmla="*/ 59040 h 469961"/>
                <a:gd name="connsiteX1" fmla="*/ 1393453 w 1405378"/>
                <a:gd name="connsiteY1" fmla="*/ 54454 h 469961"/>
                <a:gd name="connsiteX2" fmla="*/ 1304034 w 1405378"/>
                <a:gd name="connsiteY2" fmla="*/ 45856 h 469961"/>
                <a:gd name="connsiteX3" fmla="*/ 1121755 w 1405378"/>
                <a:gd name="connsiteY3" fmla="*/ 28660 h 469961"/>
                <a:gd name="connsiteX4" fmla="*/ 973870 w 1405378"/>
                <a:gd name="connsiteY4" fmla="*/ 14903 h 469961"/>
                <a:gd name="connsiteX5" fmla="*/ 936612 w 1405378"/>
                <a:gd name="connsiteY5" fmla="*/ 12611 h 469961"/>
                <a:gd name="connsiteX6" fmla="*/ 839167 w 1405378"/>
                <a:gd name="connsiteY6" fmla="*/ 11464 h 469961"/>
                <a:gd name="connsiteX7" fmla="*/ 679244 w 1405378"/>
                <a:gd name="connsiteY7" fmla="*/ 9171 h 469961"/>
                <a:gd name="connsiteX8" fmla="*/ 490661 w 1405378"/>
                <a:gd name="connsiteY8" fmla="*/ 6305 h 469961"/>
                <a:gd name="connsiteX9" fmla="*/ 307236 w 1405378"/>
                <a:gd name="connsiteY9" fmla="*/ 3439 h 469961"/>
                <a:gd name="connsiteX10" fmla="*/ 162216 w 1405378"/>
                <a:gd name="connsiteY10" fmla="*/ 1146 h 469961"/>
                <a:gd name="connsiteX11" fmla="*/ 88846 w 1405378"/>
                <a:gd name="connsiteY11" fmla="*/ 0 h 469961"/>
                <a:gd name="connsiteX12" fmla="*/ 85407 w 1405378"/>
                <a:gd name="connsiteY12" fmla="*/ 0 h 469961"/>
                <a:gd name="connsiteX13" fmla="*/ 80248 w 1405378"/>
                <a:gd name="connsiteY13" fmla="*/ 1146 h 469961"/>
                <a:gd name="connsiteX14" fmla="*/ 74516 w 1405378"/>
                <a:gd name="connsiteY14" fmla="*/ 6878 h 469961"/>
                <a:gd name="connsiteX15" fmla="*/ 72797 w 1405378"/>
                <a:gd name="connsiteY15" fmla="*/ 13184 h 469961"/>
                <a:gd name="connsiteX16" fmla="*/ 72797 w 1405378"/>
                <a:gd name="connsiteY16" fmla="*/ 149032 h 469961"/>
                <a:gd name="connsiteX17" fmla="*/ 72797 w 1405378"/>
                <a:gd name="connsiteY17" fmla="*/ 168521 h 469961"/>
                <a:gd name="connsiteX18" fmla="*/ 85980 w 1405378"/>
                <a:gd name="connsiteY18" fmla="*/ 181705 h 469961"/>
                <a:gd name="connsiteX19" fmla="*/ 91712 w 1405378"/>
                <a:gd name="connsiteY19" fmla="*/ 182278 h 469961"/>
                <a:gd name="connsiteX20" fmla="*/ 96298 w 1405378"/>
                <a:gd name="connsiteY20" fmla="*/ 182851 h 469961"/>
                <a:gd name="connsiteX21" fmla="*/ 98591 w 1405378"/>
                <a:gd name="connsiteY21" fmla="*/ 183425 h 469961"/>
                <a:gd name="connsiteX22" fmla="*/ 97444 w 1405378"/>
                <a:gd name="connsiteY22" fmla="*/ 183425 h 469961"/>
                <a:gd name="connsiteX23" fmla="*/ 98591 w 1405378"/>
                <a:gd name="connsiteY23" fmla="*/ 183425 h 469961"/>
                <a:gd name="connsiteX24" fmla="*/ 99164 w 1405378"/>
                <a:gd name="connsiteY24" fmla="*/ 183425 h 469961"/>
                <a:gd name="connsiteX25" fmla="*/ 99164 w 1405378"/>
                <a:gd name="connsiteY25" fmla="*/ 183425 h 469961"/>
                <a:gd name="connsiteX26" fmla="*/ 99737 w 1405378"/>
                <a:gd name="connsiteY26" fmla="*/ 183425 h 469961"/>
                <a:gd name="connsiteX27" fmla="*/ 134702 w 1405378"/>
                <a:gd name="connsiteY27" fmla="*/ 188583 h 469961"/>
                <a:gd name="connsiteX28" fmla="*/ 166228 w 1405378"/>
                <a:gd name="connsiteY28" fmla="*/ 193742 h 469961"/>
                <a:gd name="connsiteX29" fmla="*/ 63052 w 1405378"/>
                <a:gd name="connsiteY29" fmla="*/ 196608 h 469961"/>
                <a:gd name="connsiteX30" fmla="*/ 13184 w 1405378"/>
                <a:gd name="connsiteY30" fmla="*/ 198901 h 469961"/>
                <a:gd name="connsiteX31" fmla="*/ 5732 w 1405378"/>
                <a:gd name="connsiteY31" fmla="*/ 201194 h 469961"/>
                <a:gd name="connsiteX32" fmla="*/ 1146 w 1405378"/>
                <a:gd name="connsiteY32" fmla="*/ 206353 h 469961"/>
                <a:gd name="connsiteX33" fmla="*/ 1146 w 1405378"/>
                <a:gd name="connsiteY33" fmla="*/ 206926 h 469961"/>
                <a:gd name="connsiteX34" fmla="*/ 573 w 1405378"/>
                <a:gd name="connsiteY34" fmla="*/ 208645 h 469961"/>
                <a:gd name="connsiteX35" fmla="*/ 0 w 1405378"/>
                <a:gd name="connsiteY35" fmla="*/ 211511 h 469961"/>
                <a:gd name="connsiteX36" fmla="*/ 0 w 1405378"/>
                <a:gd name="connsiteY36" fmla="*/ 347360 h 469961"/>
                <a:gd name="connsiteX37" fmla="*/ 0 w 1405378"/>
                <a:gd name="connsiteY37" fmla="*/ 366849 h 469961"/>
                <a:gd name="connsiteX38" fmla="*/ 13184 w 1405378"/>
                <a:gd name="connsiteY38" fmla="*/ 380033 h 469961"/>
                <a:gd name="connsiteX39" fmla="*/ 15477 w 1405378"/>
                <a:gd name="connsiteY39" fmla="*/ 380033 h 469961"/>
                <a:gd name="connsiteX40" fmla="*/ 16050 w 1405378"/>
                <a:gd name="connsiteY40" fmla="*/ 380033 h 469961"/>
                <a:gd name="connsiteX41" fmla="*/ 16050 w 1405378"/>
                <a:gd name="connsiteY41" fmla="*/ 380033 h 469961"/>
                <a:gd name="connsiteX42" fmla="*/ 26941 w 1405378"/>
                <a:gd name="connsiteY42" fmla="*/ 381752 h 469961"/>
                <a:gd name="connsiteX43" fmla="*/ 61906 w 1405378"/>
                <a:gd name="connsiteY43" fmla="*/ 388058 h 469961"/>
                <a:gd name="connsiteX44" fmla="*/ 166802 w 1405378"/>
                <a:gd name="connsiteY44" fmla="*/ 408693 h 469961"/>
                <a:gd name="connsiteX45" fmla="*/ 400095 w 1405378"/>
                <a:gd name="connsiteY45" fmla="*/ 455695 h 469961"/>
                <a:gd name="connsiteX46" fmla="*/ 441365 w 1405378"/>
                <a:gd name="connsiteY46" fmla="*/ 463147 h 469961"/>
                <a:gd name="connsiteX47" fmla="*/ 464293 w 1405378"/>
                <a:gd name="connsiteY47" fmla="*/ 466586 h 469961"/>
                <a:gd name="connsiteX48" fmla="*/ 472891 w 1405378"/>
                <a:gd name="connsiteY48" fmla="*/ 463720 h 469961"/>
                <a:gd name="connsiteX49" fmla="*/ 483782 w 1405378"/>
                <a:gd name="connsiteY49" fmla="*/ 469452 h 469961"/>
                <a:gd name="connsiteX50" fmla="*/ 566897 w 1405378"/>
                <a:gd name="connsiteY50" fmla="*/ 469452 h 469961"/>
                <a:gd name="connsiteX51" fmla="*/ 766371 w 1405378"/>
                <a:gd name="connsiteY51" fmla="*/ 469452 h 469961"/>
                <a:gd name="connsiteX52" fmla="*/ 1008262 w 1405378"/>
                <a:gd name="connsiteY52" fmla="*/ 469452 h 469961"/>
                <a:gd name="connsiteX53" fmla="*/ 1216908 w 1405378"/>
                <a:gd name="connsiteY53" fmla="*/ 469452 h 469961"/>
                <a:gd name="connsiteX54" fmla="*/ 1318364 w 1405378"/>
                <a:gd name="connsiteY54" fmla="*/ 469452 h 469961"/>
                <a:gd name="connsiteX55" fmla="*/ 1319510 w 1405378"/>
                <a:gd name="connsiteY55" fmla="*/ 469452 h 469961"/>
                <a:gd name="connsiteX56" fmla="*/ 1332694 w 1405378"/>
                <a:gd name="connsiteY56" fmla="*/ 456268 h 469961"/>
                <a:gd name="connsiteX57" fmla="*/ 1332694 w 1405378"/>
                <a:gd name="connsiteY57" fmla="*/ 303797 h 469961"/>
                <a:gd name="connsiteX58" fmla="*/ 1332694 w 1405378"/>
                <a:gd name="connsiteY58" fmla="*/ 282015 h 469961"/>
                <a:gd name="connsiteX59" fmla="*/ 1319510 w 1405378"/>
                <a:gd name="connsiteY59" fmla="*/ 268831 h 469961"/>
                <a:gd name="connsiteX60" fmla="*/ 1313205 w 1405378"/>
                <a:gd name="connsiteY60" fmla="*/ 268831 h 469961"/>
                <a:gd name="connsiteX61" fmla="*/ 1252446 w 1405378"/>
                <a:gd name="connsiteY61" fmla="*/ 253355 h 469961"/>
                <a:gd name="connsiteX62" fmla="*/ 1289131 w 1405378"/>
                <a:gd name="connsiteY62" fmla="*/ 253355 h 469961"/>
                <a:gd name="connsiteX63" fmla="*/ 1390587 w 1405378"/>
                <a:gd name="connsiteY63" fmla="*/ 253355 h 469961"/>
                <a:gd name="connsiteX64" fmla="*/ 1391734 w 1405378"/>
                <a:gd name="connsiteY64" fmla="*/ 253355 h 469961"/>
                <a:gd name="connsiteX65" fmla="*/ 1404917 w 1405378"/>
                <a:gd name="connsiteY65" fmla="*/ 240171 h 469961"/>
                <a:gd name="connsiteX66" fmla="*/ 1404917 w 1405378"/>
                <a:gd name="connsiteY66" fmla="*/ 87700 h 469961"/>
                <a:gd name="connsiteX67" fmla="*/ 1404917 w 1405378"/>
                <a:gd name="connsiteY67" fmla="*/ 65918 h 469961"/>
                <a:gd name="connsiteX68" fmla="*/ 1403198 w 1405378"/>
                <a:gd name="connsiteY68" fmla="*/ 59040 h 469961"/>
                <a:gd name="connsiteX69" fmla="*/ 635107 w 1405378"/>
                <a:gd name="connsiteY69" fmla="*/ 34392 h 469961"/>
                <a:gd name="connsiteX70" fmla="*/ 804202 w 1405378"/>
                <a:gd name="connsiteY70" fmla="*/ 36685 h 469961"/>
                <a:gd name="connsiteX71" fmla="*/ 920562 w 1405378"/>
                <a:gd name="connsiteY71" fmla="*/ 38405 h 469961"/>
                <a:gd name="connsiteX72" fmla="*/ 957247 w 1405378"/>
                <a:gd name="connsiteY72" fmla="*/ 39551 h 469961"/>
                <a:gd name="connsiteX73" fmla="*/ 1078192 w 1405378"/>
                <a:gd name="connsiteY73" fmla="*/ 51015 h 469961"/>
                <a:gd name="connsiteX74" fmla="*/ 1132073 w 1405378"/>
                <a:gd name="connsiteY74" fmla="*/ 56174 h 469961"/>
                <a:gd name="connsiteX75" fmla="*/ 915977 w 1405378"/>
                <a:gd name="connsiteY75" fmla="*/ 56747 h 469961"/>
                <a:gd name="connsiteX76" fmla="*/ 709624 w 1405378"/>
                <a:gd name="connsiteY76" fmla="*/ 56747 h 469961"/>
                <a:gd name="connsiteX77" fmla="*/ 582373 w 1405378"/>
                <a:gd name="connsiteY77" fmla="*/ 55601 h 469961"/>
                <a:gd name="connsiteX78" fmla="*/ 574921 w 1405378"/>
                <a:gd name="connsiteY78" fmla="*/ 55601 h 469961"/>
                <a:gd name="connsiteX79" fmla="*/ 564604 w 1405378"/>
                <a:gd name="connsiteY79" fmla="*/ 60759 h 469961"/>
                <a:gd name="connsiteX80" fmla="*/ 548554 w 1405378"/>
                <a:gd name="connsiteY80" fmla="*/ 60759 h 469961"/>
                <a:gd name="connsiteX81" fmla="*/ 537663 w 1405378"/>
                <a:gd name="connsiteY81" fmla="*/ 54454 h 469961"/>
                <a:gd name="connsiteX82" fmla="*/ 385192 w 1405378"/>
                <a:gd name="connsiteY82" fmla="*/ 36112 h 469961"/>
                <a:gd name="connsiteX83" fmla="*/ 333030 w 1405378"/>
                <a:gd name="connsiteY83" fmla="*/ 29807 h 469961"/>
                <a:gd name="connsiteX84" fmla="*/ 444804 w 1405378"/>
                <a:gd name="connsiteY84" fmla="*/ 31526 h 469961"/>
                <a:gd name="connsiteX85" fmla="*/ 635107 w 1405378"/>
                <a:gd name="connsiteY85" fmla="*/ 34392 h 469961"/>
                <a:gd name="connsiteX86" fmla="*/ 538237 w 1405378"/>
                <a:gd name="connsiteY86" fmla="*/ 225841 h 469961"/>
                <a:gd name="connsiteX87" fmla="*/ 532505 w 1405378"/>
                <a:gd name="connsiteY87" fmla="*/ 225268 h 469961"/>
                <a:gd name="connsiteX88" fmla="*/ 527919 w 1405378"/>
                <a:gd name="connsiteY88" fmla="*/ 224695 h 469961"/>
                <a:gd name="connsiteX89" fmla="*/ 525626 w 1405378"/>
                <a:gd name="connsiteY89" fmla="*/ 224122 h 469961"/>
                <a:gd name="connsiteX90" fmla="*/ 526773 w 1405378"/>
                <a:gd name="connsiteY90" fmla="*/ 224122 h 469961"/>
                <a:gd name="connsiteX91" fmla="*/ 525626 w 1405378"/>
                <a:gd name="connsiteY91" fmla="*/ 224122 h 469961"/>
                <a:gd name="connsiteX92" fmla="*/ 525053 w 1405378"/>
                <a:gd name="connsiteY92" fmla="*/ 224122 h 469961"/>
                <a:gd name="connsiteX93" fmla="*/ 525053 w 1405378"/>
                <a:gd name="connsiteY93" fmla="*/ 224122 h 469961"/>
                <a:gd name="connsiteX94" fmla="*/ 524480 w 1405378"/>
                <a:gd name="connsiteY94" fmla="*/ 224122 h 469961"/>
                <a:gd name="connsiteX95" fmla="*/ 489514 w 1405378"/>
                <a:gd name="connsiteY95" fmla="*/ 218963 h 469961"/>
                <a:gd name="connsiteX96" fmla="*/ 478050 w 1405378"/>
                <a:gd name="connsiteY96" fmla="*/ 217243 h 469961"/>
                <a:gd name="connsiteX97" fmla="*/ 478623 w 1405378"/>
                <a:gd name="connsiteY97" fmla="*/ 72797 h 469961"/>
                <a:gd name="connsiteX98" fmla="*/ 482636 w 1405378"/>
                <a:gd name="connsiteY98" fmla="*/ 73370 h 469961"/>
                <a:gd name="connsiteX99" fmla="*/ 538810 w 1405378"/>
                <a:gd name="connsiteY99" fmla="*/ 80248 h 469961"/>
                <a:gd name="connsiteX100" fmla="*/ 545115 w 1405378"/>
                <a:gd name="connsiteY100" fmla="*/ 78529 h 469961"/>
                <a:gd name="connsiteX101" fmla="*/ 545115 w 1405378"/>
                <a:gd name="connsiteY101" fmla="*/ 226988 h 469961"/>
                <a:gd name="connsiteX102" fmla="*/ 538237 w 1405378"/>
                <a:gd name="connsiteY102" fmla="*/ 225841 h 469961"/>
                <a:gd name="connsiteX103" fmla="*/ 397802 w 1405378"/>
                <a:gd name="connsiteY103" fmla="*/ 63625 h 469961"/>
                <a:gd name="connsiteX104" fmla="*/ 451683 w 1405378"/>
                <a:gd name="connsiteY104" fmla="*/ 69931 h 469961"/>
                <a:gd name="connsiteX105" fmla="*/ 451110 w 1405378"/>
                <a:gd name="connsiteY105" fmla="*/ 213231 h 469961"/>
                <a:gd name="connsiteX106" fmla="*/ 397229 w 1405378"/>
                <a:gd name="connsiteY106" fmla="*/ 204633 h 469961"/>
                <a:gd name="connsiteX107" fmla="*/ 397802 w 1405378"/>
                <a:gd name="connsiteY107" fmla="*/ 63625 h 469961"/>
                <a:gd name="connsiteX108" fmla="*/ 108908 w 1405378"/>
                <a:gd name="connsiteY108" fmla="*/ 158777 h 469961"/>
                <a:gd name="connsiteX109" fmla="*/ 98591 w 1405378"/>
                <a:gd name="connsiteY109" fmla="*/ 157057 h 469961"/>
                <a:gd name="connsiteX110" fmla="*/ 98591 w 1405378"/>
                <a:gd name="connsiteY110" fmla="*/ 32673 h 469961"/>
                <a:gd name="connsiteX111" fmla="*/ 98591 w 1405378"/>
                <a:gd name="connsiteY111" fmla="*/ 27514 h 469961"/>
                <a:gd name="connsiteX112" fmla="*/ 238452 w 1405378"/>
                <a:gd name="connsiteY112" fmla="*/ 44137 h 469961"/>
                <a:gd name="connsiteX113" fmla="*/ 372008 w 1405378"/>
                <a:gd name="connsiteY113" fmla="*/ 60186 h 469961"/>
                <a:gd name="connsiteX114" fmla="*/ 371435 w 1405378"/>
                <a:gd name="connsiteY114" fmla="*/ 200047 h 469961"/>
                <a:gd name="connsiteX115" fmla="*/ 318127 w 1405378"/>
                <a:gd name="connsiteY115" fmla="*/ 191449 h 469961"/>
                <a:gd name="connsiteX116" fmla="*/ 316980 w 1405378"/>
                <a:gd name="connsiteY116" fmla="*/ 191449 h 469961"/>
                <a:gd name="connsiteX117" fmla="*/ 150179 w 1405378"/>
                <a:gd name="connsiteY117" fmla="*/ 164509 h 469961"/>
                <a:gd name="connsiteX118" fmla="*/ 108908 w 1405378"/>
                <a:gd name="connsiteY118" fmla="*/ 158777 h 469961"/>
                <a:gd name="connsiteX119" fmla="*/ 77955 w 1405378"/>
                <a:gd name="connsiteY119" fmla="*/ 365130 h 469961"/>
                <a:gd name="connsiteX120" fmla="*/ 36685 w 1405378"/>
                <a:gd name="connsiteY120" fmla="*/ 357678 h 469961"/>
                <a:gd name="connsiteX121" fmla="*/ 26941 w 1405378"/>
                <a:gd name="connsiteY121" fmla="*/ 355958 h 469961"/>
                <a:gd name="connsiteX122" fmla="*/ 26941 w 1405378"/>
                <a:gd name="connsiteY122" fmla="*/ 231573 h 469961"/>
                <a:gd name="connsiteX123" fmla="*/ 26941 w 1405378"/>
                <a:gd name="connsiteY123" fmla="*/ 226988 h 469961"/>
                <a:gd name="connsiteX124" fmla="*/ 164509 w 1405378"/>
                <a:gd name="connsiteY124" fmla="*/ 248769 h 469961"/>
                <a:gd name="connsiteX125" fmla="*/ 267685 w 1405378"/>
                <a:gd name="connsiteY125" fmla="*/ 264819 h 469961"/>
                <a:gd name="connsiteX126" fmla="*/ 267112 w 1405378"/>
                <a:gd name="connsiteY126" fmla="*/ 402961 h 469961"/>
                <a:gd name="connsiteX127" fmla="*/ 77955 w 1405378"/>
                <a:gd name="connsiteY127" fmla="*/ 365130 h 469961"/>
                <a:gd name="connsiteX128" fmla="*/ 292333 w 1405378"/>
                <a:gd name="connsiteY128" fmla="*/ 408120 h 469961"/>
                <a:gd name="connsiteX129" fmla="*/ 292906 w 1405378"/>
                <a:gd name="connsiteY129" fmla="*/ 268831 h 469961"/>
                <a:gd name="connsiteX130" fmla="*/ 369715 w 1405378"/>
                <a:gd name="connsiteY130" fmla="*/ 280869 h 469961"/>
                <a:gd name="connsiteX131" fmla="*/ 369142 w 1405378"/>
                <a:gd name="connsiteY131" fmla="*/ 423596 h 469961"/>
                <a:gd name="connsiteX132" fmla="*/ 311248 w 1405378"/>
                <a:gd name="connsiteY132" fmla="*/ 412132 h 469961"/>
                <a:gd name="connsiteX133" fmla="*/ 292333 w 1405378"/>
                <a:gd name="connsiteY133" fmla="*/ 408120 h 469961"/>
                <a:gd name="connsiteX134" fmla="*/ 463147 w 1405378"/>
                <a:gd name="connsiteY134" fmla="*/ 441365 h 469961"/>
                <a:gd name="connsiteX135" fmla="*/ 463147 w 1405378"/>
                <a:gd name="connsiteY135" fmla="*/ 441365 h 469961"/>
                <a:gd name="connsiteX136" fmla="*/ 462574 w 1405378"/>
                <a:gd name="connsiteY136" fmla="*/ 441365 h 469961"/>
                <a:gd name="connsiteX137" fmla="*/ 451683 w 1405378"/>
                <a:gd name="connsiteY137" fmla="*/ 439646 h 469961"/>
                <a:gd name="connsiteX138" fmla="*/ 416718 w 1405378"/>
                <a:gd name="connsiteY138" fmla="*/ 433340 h 469961"/>
                <a:gd name="connsiteX139" fmla="*/ 395509 w 1405378"/>
                <a:gd name="connsiteY139" fmla="*/ 429328 h 469961"/>
                <a:gd name="connsiteX140" fmla="*/ 396082 w 1405378"/>
                <a:gd name="connsiteY140" fmla="*/ 285454 h 469961"/>
                <a:gd name="connsiteX141" fmla="*/ 406973 w 1405378"/>
                <a:gd name="connsiteY141" fmla="*/ 287174 h 469961"/>
                <a:gd name="connsiteX142" fmla="*/ 462574 w 1405378"/>
                <a:gd name="connsiteY142" fmla="*/ 295772 h 469961"/>
                <a:gd name="connsiteX143" fmla="*/ 472318 w 1405378"/>
                <a:gd name="connsiteY143" fmla="*/ 294625 h 469961"/>
                <a:gd name="connsiteX144" fmla="*/ 472318 w 1405378"/>
                <a:gd name="connsiteY144" fmla="*/ 443658 h 469961"/>
                <a:gd name="connsiteX145" fmla="*/ 466013 w 1405378"/>
                <a:gd name="connsiteY145" fmla="*/ 441938 h 469961"/>
                <a:gd name="connsiteX146" fmla="*/ 463147 w 1405378"/>
                <a:gd name="connsiteY146" fmla="*/ 441365 h 469961"/>
                <a:gd name="connsiteX147" fmla="*/ 1238116 w 1405378"/>
                <a:gd name="connsiteY147" fmla="*/ 444231 h 469961"/>
                <a:gd name="connsiteX148" fmla="*/ 1038641 w 1405378"/>
                <a:gd name="connsiteY148" fmla="*/ 444231 h 469961"/>
                <a:gd name="connsiteX149" fmla="*/ 796750 w 1405378"/>
                <a:gd name="connsiteY149" fmla="*/ 444231 h 469961"/>
                <a:gd name="connsiteX150" fmla="*/ 588105 w 1405378"/>
                <a:gd name="connsiteY150" fmla="*/ 444231 h 469961"/>
                <a:gd name="connsiteX151" fmla="*/ 519321 w 1405378"/>
                <a:gd name="connsiteY151" fmla="*/ 444231 h 469961"/>
                <a:gd name="connsiteX152" fmla="*/ 498112 w 1405378"/>
                <a:gd name="connsiteY152" fmla="*/ 443658 h 469961"/>
                <a:gd name="connsiteX153" fmla="*/ 498112 w 1405378"/>
                <a:gd name="connsiteY153" fmla="*/ 295199 h 469961"/>
                <a:gd name="connsiteX154" fmla="*/ 503844 w 1405378"/>
                <a:gd name="connsiteY154" fmla="*/ 296345 h 469961"/>
                <a:gd name="connsiteX155" fmla="*/ 616765 w 1405378"/>
                <a:gd name="connsiteY155" fmla="*/ 297491 h 469961"/>
                <a:gd name="connsiteX156" fmla="*/ 816812 w 1405378"/>
                <a:gd name="connsiteY156" fmla="*/ 297491 h 469961"/>
                <a:gd name="connsiteX157" fmla="*/ 1042654 w 1405378"/>
                <a:gd name="connsiteY157" fmla="*/ 296918 h 469961"/>
                <a:gd name="connsiteX158" fmla="*/ 1230664 w 1405378"/>
                <a:gd name="connsiteY158" fmla="*/ 295772 h 469961"/>
                <a:gd name="connsiteX159" fmla="*/ 1291997 w 1405378"/>
                <a:gd name="connsiteY159" fmla="*/ 295199 h 469961"/>
                <a:gd name="connsiteX160" fmla="*/ 1309193 w 1405378"/>
                <a:gd name="connsiteY160" fmla="*/ 295199 h 469961"/>
                <a:gd name="connsiteX161" fmla="*/ 1309193 w 1405378"/>
                <a:gd name="connsiteY161" fmla="*/ 433914 h 469961"/>
                <a:gd name="connsiteX162" fmla="*/ 1309193 w 1405378"/>
                <a:gd name="connsiteY162" fmla="*/ 443085 h 469961"/>
                <a:gd name="connsiteX163" fmla="*/ 1238116 w 1405378"/>
                <a:gd name="connsiteY163" fmla="*/ 444231 h 469961"/>
                <a:gd name="connsiteX164" fmla="*/ 1213468 w 1405378"/>
                <a:gd name="connsiteY164" fmla="*/ 270551 h 469961"/>
                <a:gd name="connsiteX165" fmla="*/ 1067875 w 1405378"/>
                <a:gd name="connsiteY165" fmla="*/ 271124 h 469961"/>
                <a:gd name="connsiteX166" fmla="*/ 843180 w 1405378"/>
                <a:gd name="connsiteY166" fmla="*/ 271697 h 469961"/>
                <a:gd name="connsiteX167" fmla="*/ 636827 w 1405378"/>
                <a:gd name="connsiteY167" fmla="*/ 271697 h 469961"/>
                <a:gd name="connsiteX168" fmla="*/ 509576 w 1405378"/>
                <a:gd name="connsiteY168" fmla="*/ 270551 h 469961"/>
                <a:gd name="connsiteX169" fmla="*/ 502125 w 1405378"/>
                <a:gd name="connsiteY169" fmla="*/ 270551 h 469961"/>
                <a:gd name="connsiteX170" fmla="*/ 491807 w 1405378"/>
                <a:gd name="connsiteY170" fmla="*/ 275710 h 469961"/>
                <a:gd name="connsiteX171" fmla="*/ 475757 w 1405378"/>
                <a:gd name="connsiteY171" fmla="*/ 275710 h 469961"/>
                <a:gd name="connsiteX172" fmla="*/ 468306 w 1405378"/>
                <a:gd name="connsiteY172" fmla="*/ 269978 h 469961"/>
                <a:gd name="connsiteX173" fmla="*/ 385765 w 1405378"/>
                <a:gd name="connsiteY173" fmla="*/ 256794 h 469961"/>
                <a:gd name="connsiteX174" fmla="*/ 383472 w 1405378"/>
                <a:gd name="connsiteY174" fmla="*/ 256221 h 469961"/>
                <a:gd name="connsiteX175" fmla="*/ 314688 w 1405378"/>
                <a:gd name="connsiteY175" fmla="*/ 245330 h 469961"/>
                <a:gd name="connsiteX176" fmla="*/ 286601 w 1405378"/>
                <a:gd name="connsiteY176" fmla="*/ 240745 h 469961"/>
                <a:gd name="connsiteX177" fmla="*/ 276856 w 1405378"/>
                <a:gd name="connsiteY177" fmla="*/ 239025 h 469961"/>
                <a:gd name="connsiteX178" fmla="*/ 147313 w 1405378"/>
                <a:gd name="connsiteY178" fmla="*/ 218390 h 469961"/>
                <a:gd name="connsiteX179" fmla="*/ 263673 w 1405378"/>
                <a:gd name="connsiteY179" fmla="*/ 216097 h 469961"/>
                <a:gd name="connsiteX180" fmla="*/ 313541 w 1405378"/>
                <a:gd name="connsiteY180" fmla="*/ 215524 h 469961"/>
                <a:gd name="connsiteX181" fmla="*/ 472891 w 1405378"/>
                <a:gd name="connsiteY181" fmla="*/ 241318 h 469961"/>
                <a:gd name="connsiteX182" fmla="*/ 514162 w 1405378"/>
                <a:gd name="connsiteY182" fmla="*/ 247623 h 469961"/>
                <a:gd name="connsiteX183" fmla="*/ 537090 w 1405378"/>
                <a:gd name="connsiteY183" fmla="*/ 250489 h 469961"/>
                <a:gd name="connsiteX184" fmla="*/ 545688 w 1405378"/>
                <a:gd name="connsiteY184" fmla="*/ 247623 h 469961"/>
                <a:gd name="connsiteX185" fmla="*/ 556579 w 1405378"/>
                <a:gd name="connsiteY185" fmla="*/ 253355 h 469961"/>
                <a:gd name="connsiteX186" fmla="*/ 639693 w 1405378"/>
                <a:gd name="connsiteY186" fmla="*/ 253355 h 469961"/>
                <a:gd name="connsiteX187" fmla="*/ 839167 w 1405378"/>
                <a:gd name="connsiteY187" fmla="*/ 253355 h 469961"/>
                <a:gd name="connsiteX188" fmla="*/ 1081058 w 1405378"/>
                <a:gd name="connsiteY188" fmla="*/ 253355 h 469961"/>
                <a:gd name="connsiteX189" fmla="*/ 1153282 w 1405378"/>
                <a:gd name="connsiteY189" fmla="*/ 253355 h 469961"/>
                <a:gd name="connsiteX190" fmla="*/ 1213468 w 1405378"/>
                <a:gd name="connsiteY190" fmla="*/ 270551 h 469961"/>
                <a:gd name="connsiteX191" fmla="*/ 1310339 w 1405378"/>
                <a:gd name="connsiteY191" fmla="*/ 228707 h 469961"/>
                <a:gd name="connsiteX192" fmla="*/ 1156721 w 1405378"/>
                <a:gd name="connsiteY192" fmla="*/ 228707 h 469961"/>
                <a:gd name="connsiteX193" fmla="*/ 1153282 w 1405378"/>
                <a:gd name="connsiteY193" fmla="*/ 228707 h 469961"/>
                <a:gd name="connsiteX194" fmla="*/ 1110291 w 1405378"/>
                <a:gd name="connsiteY194" fmla="*/ 228707 h 469961"/>
                <a:gd name="connsiteX195" fmla="*/ 868401 w 1405378"/>
                <a:gd name="connsiteY195" fmla="*/ 228707 h 469961"/>
                <a:gd name="connsiteX196" fmla="*/ 659755 w 1405378"/>
                <a:gd name="connsiteY196" fmla="*/ 228707 h 469961"/>
                <a:gd name="connsiteX197" fmla="*/ 590971 w 1405378"/>
                <a:gd name="connsiteY197" fmla="*/ 228707 h 469961"/>
                <a:gd name="connsiteX198" fmla="*/ 569763 w 1405378"/>
                <a:gd name="connsiteY198" fmla="*/ 228134 h 469961"/>
                <a:gd name="connsiteX199" fmla="*/ 569763 w 1405378"/>
                <a:gd name="connsiteY199" fmla="*/ 79675 h 469961"/>
                <a:gd name="connsiteX200" fmla="*/ 575495 w 1405378"/>
                <a:gd name="connsiteY200" fmla="*/ 80821 h 469961"/>
                <a:gd name="connsiteX201" fmla="*/ 688415 w 1405378"/>
                <a:gd name="connsiteY201" fmla="*/ 81968 h 469961"/>
                <a:gd name="connsiteX202" fmla="*/ 888463 w 1405378"/>
                <a:gd name="connsiteY202" fmla="*/ 81968 h 469961"/>
                <a:gd name="connsiteX203" fmla="*/ 1114304 w 1405378"/>
                <a:gd name="connsiteY203" fmla="*/ 81395 h 469961"/>
                <a:gd name="connsiteX204" fmla="*/ 1302314 w 1405378"/>
                <a:gd name="connsiteY204" fmla="*/ 80248 h 469961"/>
                <a:gd name="connsiteX205" fmla="*/ 1363647 w 1405378"/>
                <a:gd name="connsiteY205" fmla="*/ 79675 h 469961"/>
                <a:gd name="connsiteX206" fmla="*/ 1380843 w 1405378"/>
                <a:gd name="connsiteY206" fmla="*/ 79675 h 469961"/>
                <a:gd name="connsiteX207" fmla="*/ 1380843 w 1405378"/>
                <a:gd name="connsiteY207" fmla="*/ 218390 h 469961"/>
                <a:gd name="connsiteX208" fmla="*/ 1380843 w 1405378"/>
                <a:gd name="connsiteY208" fmla="*/ 227561 h 469961"/>
                <a:gd name="connsiteX209" fmla="*/ 1310339 w 1405378"/>
                <a:gd name="connsiteY209" fmla="*/ 228707 h 4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405378" h="469961">
                  <a:moveTo>
                    <a:pt x="1403198" y="59040"/>
                  </a:moveTo>
                  <a:cubicBezTo>
                    <a:pt x="1400905" y="56174"/>
                    <a:pt x="1397466" y="54454"/>
                    <a:pt x="1393453" y="54454"/>
                  </a:cubicBezTo>
                  <a:cubicBezTo>
                    <a:pt x="1363647" y="51588"/>
                    <a:pt x="1333840" y="48722"/>
                    <a:pt x="1304034" y="45856"/>
                  </a:cubicBezTo>
                  <a:cubicBezTo>
                    <a:pt x="1243275" y="40124"/>
                    <a:pt x="1182515" y="34392"/>
                    <a:pt x="1121755" y="28660"/>
                  </a:cubicBezTo>
                  <a:cubicBezTo>
                    <a:pt x="1072460" y="24075"/>
                    <a:pt x="1023165" y="19489"/>
                    <a:pt x="973870" y="14903"/>
                  </a:cubicBezTo>
                  <a:cubicBezTo>
                    <a:pt x="961259" y="13757"/>
                    <a:pt x="949222" y="12611"/>
                    <a:pt x="936612" y="12611"/>
                  </a:cubicBezTo>
                  <a:cubicBezTo>
                    <a:pt x="903939" y="12037"/>
                    <a:pt x="871840" y="11464"/>
                    <a:pt x="839167" y="11464"/>
                  </a:cubicBezTo>
                  <a:cubicBezTo>
                    <a:pt x="785859" y="10891"/>
                    <a:pt x="732552" y="9744"/>
                    <a:pt x="679244" y="9171"/>
                  </a:cubicBezTo>
                  <a:cubicBezTo>
                    <a:pt x="616192" y="8025"/>
                    <a:pt x="553713" y="7452"/>
                    <a:pt x="490661" y="6305"/>
                  </a:cubicBezTo>
                  <a:cubicBezTo>
                    <a:pt x="429328" y="5159"/>
                    <a:pt x="367996" y="4586"/>
                    <a:pt x="307236" y="3439"/>
                  </a:cubicBezTo>
                  <a:cubicBezTo>
                    <a:pt x="259087" y="2866"/>
                    <a:pt x="210938" y="2293"/>
                    <a:pt x="162216" y="1146"/>
                  </a:cubicBezTo>
                  <a:cubicBezTo>
                    <a:pt x="137568" y="573"/>
                    <a:pt x="112921" y="573"/>
                    <a:pt x="88846" y="0"/>
                  </a:cubicBezTo>
                  <a:cubicBezTo>
                    <a:pt x="87700" y="0"/>
                    <a:pt x="86553" y="0"/>
                    <a:pt x="85407" y="0"/>
                  </a:cubicBezTo>
                  <a:cubicBezTo>
                    <a:pt x="83687" y="0"/>
                    <a:pt x="81968" y="0"/>
                    <a:pt x="80248" y="1146"/>
                  </a:cubicBezTo>
                  <a:cubicBezTo>
                    <a:pt x="77382" y="2293"/>
                    <a:pt x="75663" y="4012"/>
                    <a:pt x="74516" y="6878"/>
                  </a:cubicBezTo>
                  <a:cubicBezTo>
                    <a:pt x="73370" y="9171"/>
                    <a:pt x="72797" y="10891"/>
                    <a:pt x="72797" y="13184"/>
                  </a:cubicBezTo>
                  <a:cubicBezTo>
                    <a:pt x="72797" y="58467"/>
                    <a:pt x="72797" y="103749"/>
                    <a:pt x="72797" y="149032"/>
                  </a:cubicBezTo>
                  <a:cubicBezTo>
                    <a:pt x="72797" y="155338"/>
                    <a:pt x="72797" y="162216"/>
                    <a:pt x="72797" y="168521"/>
                  </a:cubicBezTo>
                  <a:cubicBezTo>
                    <a:pt x="72797" y="175400"/>
                    <a:pt x="78529" y="181132"/>
                    <a:pt x="85980" y="181705"/>
                  </a:cubicBezTo>
                  <a:cubicBezTo>
                    <a:pt x="87700" y="181705"/>
                    <a:pt x="89993" y="181705"/>
                    <a:pt x="91712" y="182278"/>
                  </a:cubicBezTo>
                  <a:cubicBezTo>
                    <a:pt x="93432" y="182278"/>
                    <a:pt x="95151" y="182851"/>
                    <a:pt x="96298" y="182851"/>
                  </a:cubicBezTo>
                  <a:cubicBezTo>
                    <a:pt x="96871" y="182851"/>
                    <a:pt x="98017" y="182851"/>
                    <a:pt x="98591" y="183425"/>
                  </a:cubicBezTo>
                  <a:cubicBezTo>
                    <a:pt x="98017" y="183425"/>
                    <a:pt x="98017" y="183425"/>
                    <a:pt x="97444" y="183425"/>
                  </a:cubicBezTo>
                  <a:cubicBezTo>
                    <a:pt x="98017" y="183425"/>
                    <a:pt x="98017" y="183425"/>
                    <a:pt x="98591" y="183425"/>
                  </a:cubicBezTo>
                  <a:cubicBezTo>
                    <a:pt x="98591" y="183425"/>
                    <a:pt x="98591" y="183425"/>
                    <a:pt x="99164" y="183425"/>
                  </a:cubicBezTo>
                  <a:cubicBezTo>
                    <a:pt x="99737" y="183425"/>
                    <a:pt x="100883" y="183425"/>
                    <a:pt x="99164" y="183425"/>
                  </a:cubicBezTo>
                  <a:cubicBezTo>
                    <a:pt x="99164" y="183425"/>
                    <a:pt x="99737" y="183425"/>
                    <a:pt x="99737" y="183425"/>
                  </a:cubicBezTo>
                  <a:cubicBezTo>
                    <a:pt x="111201" y="185144"/>
                    <a:pt x="122665" y="186864"/>
                    <a:pt x="134702" y="188583"/>
                  </a:cubicBezTo>
                  <a:cubicBezTo>
                    <a:pt x="145593" y="190303"/>
                    <a:pt x="155911" y="192023"/>
                    <a:pt x="166228" y="193742"/>
                  </a:cubicBezTo>
                  <a:cubicBezTo>
                    <a:pt x="131836" y="194315"/>
                    <a:pt x="97444" y="195462"/>
                    <a:pt x="63052" y="196608"/>
                  </a:cubicBezTo>
                  <a:cubicBezTo>
                    <a:pt x="46429" y="197181"/>
                    <a:pt x="29807" y="197755"/>
                    <a:pt x="13184" y="198901"/>
                  </a:cubicBezTo>
                  <a:cubicBezTo>
                    <a:pt x="10318" y="198901"/>
                    <a:pt x="8025" y="200047"/>
                    <a:pt x="5732" y="201194"/>
                  </a:cubicBezTo>
                  <a:cubicBezTo>
                    <a:pt x="4012" y="202340"/>
                    <a:pt x="2293" y="204060"/>
                    <a:pt x="1146" y="206353"/>
                  </a:cubicBezTo>
                  <a:cubicBezTo>
                    <a:pt x="1146" y="206353"/>
                    <a:pt x="1146" y="206926"/>
                    <a:pt x="1146" y="206926"/>
                  </a:cubicBezTo>
                  <a:cubicBezTo>
                    <a:pt x="1146" y="207499"/>
                    <a:pt x="573" y="208072"/>
                    <a:pt x="573" y="208645"/>
                  </a:cubicBezTo>
                  <a:cubicBezTo>
                    <a:pt x="573" y="209792"/>
                    <a:pt x="0" y="210365"/>
                    <a:pt x="0" y="211511"/>
                  </a:cubicBezTo>
                  <a:cubicBezTo>
                    <a:pt x="0" y="256794"/>
                    <a:pt x="0" y="302077"/>
                    <a:pt x="0" y="347360"/>
                  </a:cubicBezTo>
                  <a:cubicBezTo>
                    <a:pt x="0" y="353666"/>
                    <a:pt x="0" y="360544"/>
                    <a:pt x="0" y="366849"/>
                  </a:cubicBezTo>
                  <a:cubicBezTo>
                    <a:pt x="0" y="373728"/>
                    <a:pt x="5732" y="379460"/>
                    <a:pt x="13184" y="380033"/>
                  </a:cubicBezTo>
                  <a:cubicBezTo>
                    <a:pt x="13757" y="380033"/>
                    <a:pt x="14903" y="380033"/>
                    <a:pt x="15477" y="380033"/>
                  </a:cubicBezTo>
                  <a:cubicBezTo>
                    <a:pt x="16050" y="380033"/>
                    <a:pt x="16050" y="380033"/>
                    <a:pt x="16050" y="380033"/>
                  </a:cubicBezTo>
                  <a:cubicBezTo>
                    <a:pt x="16050" y="380033"/>
                    <a:pt x="16050" y="380033"/>
                    <a:pt x="16050" y="380033"/>
                  </a:cubicBezTo>
                  <a:cubicBezTo>
                    <a:pt x="19489" y="380606"/>
                    <a:pt x="23501" y="381179"/>
                    <a:pt x="26941" y="381752"/>
                  </a:cubicBezTo>
                  <a:cubicBezTo>
                    <a:pt x="38978" y="384045"/>
                    <a:pt x="50442" y="385765"/>
                    <a:pt x="61906" y="388058"/>
                  </a:cubicBezTo>
                  <a:cubicBezTo>
                    <a:pt x="96871" y="394936"/>
                    <a:pt x="131836" y="401814"/>
                    <a:pt x="166802" y="408693"/>
                  </a:cubicBezTo>
                  <a:cubicBezTo>
                    <a:pt x="244757" y="424169"/>
                    <a:pt x="322139" y="440219"/>
                    <a:pt x="400095" y="455695"/>
                  </a:cubicBezTo>
                  <a:cubicBezTo>
                    <a:pt x="413852" y="458561"/>
                    <a:pt x="427608" y="460854"/>
                    <a:pt x="441365" y="463147"/>
                  </a:cubicBezTo>
                  <a:cubicBezTo>
                    <a:pt x="448817" y="464293"/>
                    <a:pt x="456842" y="466586"/>
                    <a:pt x="464293" y="466586"/>
                  </a:cubicBezTo>
                  <a:cubicBezTo>
                    <a:pt x="467732" y="466586"/>
                    <a:pt x="470598" y="465440"/>
                    <a:pt x="472891" y="463720"/>
                  </a:cubicBezTo>
                  <a:cubicBezTo>
                    <a:pt x="475184" y="467159"/>
                    <a:pt x="479196" y="469452"/>
                    <a:pt x="483782" y="469452"/>
                  </a:cubicBezTo>
                  <a:cubicBezTo>
                    <a:pt x="511296" y="469452"/>
                    <a:pt x="539383" y="469452"/>
                    <a:pt x="566897" y="469452"/>
                  </a:cubicBezTo>
                  <a:cubicBezTo>
                    <a:pt x="633388" y="469452"/>
                    <a:pt x="699879" y="469452"/>
                    <a:pt x="766371" y="469452"/>
                  </a:cubicBezTo>
                  <a:cubicBezTo>
                    <a:pt x="847192" y="469452"/>
                    <a:pt x="927441" y="469452"/>
                    <a:pt x="1008262" y="469452"/>
                  </a:cubicBezTo>
                  <a:cubicBezTo>
                    <a:pt x="1077619" y="469452"/>
                    <a:pt x="1147550" y="469452"/>
                    <a:pt x="1216908" y="469452"/>
                  </a:cubicBezTo>
                  <a:cubicBezTo>
                    <a:pt x="1250726" y="469452"/>
                    <a:pt x="1284545" y="470598"/>
                    <a:pt x="1318364" y="469452"/>
                  </a:cubicBezTo>
                  <a:cubicBezTo>
                    <a:pt x="1318937" y="469452"/>
                    <a:pt x="1319510" y="469452"/>
                    <a:pt x="1319510" y="469452"/>
                  </a:cubicBezTo>
                  <a:cubicBezTo>
                    <a:pt x="1326389" y="469452"/>
                    <a:pt x="1332694" y="463720"/>
                    <a:pt x="1332694" y="456268"/>
                  </a:cubicBezTo>
                  <a:cubicBezTo>
                    <a:pt x="1332694" y="405254"/>
                    <a:pt x="1332694" y="354812"/>
                    <a:pt x="1332694" y="303797"/>
                  </a:cubicBezTo>
                  <a:cubicBezTo>
                    <a:pt x="1332694" y="296345"/>
                    <a:pt x="1332694" y="289467"/>
                    <a:pt x="1332694" y="282015"/>
                  </a:cubicBezTo>
                  <a:cubicBezTo>
                    <a:pt x="1332694" y="275137"/>
                    <a:pt x="1326962" y="268831"/>
                    <a:pt x="1319510" y="268831"/>
                  </a:cubicBezTo>
                  <a:cubicBezTo>
                    <a:pt x="1317218" y="268831"/>
                    <a:pt x="1315498" y="268831"/>
                    <a:pt x="1313205" y="268831"/>
                  </a:cubicBezTo>
                  <a:cubicBezTo>
                    <a:pt x="1293143" y="263099"/>
                    <a:pt x="1273081" y="257941"/>
                    <a:pt x="1252446" y="253355"/>
                  </a:cubicBezTo>
                  <a:cubicBezTo>
                    <a:pt x="1264483" y="253355"/>
                    <a:pt x="1276520" y="253355"/>
                    <a:pt x="1289131" y="253355"/>
                  </a:cubicBezTo>
                  <a:cubicBezTo>
                    <a:pt x="1322950" y="253355"/>
                    <a:pt x="1356768" y="254501"/>
                    <a:pt x="1390587" y="253355"/>
                  </a:cubicBezTo>
                  <a:cubicBezTo>
                    <a:pt x="1391160" y="253355"/>
                    <a:pt x="1391734" y="253355"/>
                    <a:pt x="1391734" y="253355"/>
                  </a:cubicBezTo>
                  <a:cubicBezTo>
                    <a:pt x="1398612" y="253355"/>
                    <a:pt x="1404917" y="247623"/>
                    <a:pt x="1404917" y="240171"/>
                  </a:cubicBezTo>
                  <a:cubicBezTo>
                    <a:pt x="1404917" y="189157"/>
                    <a:pt x="1404917" y="138715"/>
                    <a:pt x="1404917" y="87700"/>
                  </a:cubicBezTo>
                  <a:cubicBezTo>
                    <a:pt x="1404917" y="80248"/>
                    <a:pt x="1404917" y="73370"/>
                    <a:pt x="1404917" y="65918"/>
                  </a:cubicBezTo>
                  <a:cubicBezTo>
                    <a:pt x="1406064" y="64199"/>
                    <a:pt x="1404917" y="61333"/>
                    <a:pt x="1403198" y="59040"/>
                  </a:cubicBezTo>
                  <a:close/>
                  <a:moveTo>
                    <a:pt x="635107" y="34392"/>
                  </a:moveTo>
                  <a:cubicBezTo>
                    <a:pt x="691281" y="34965"/>
                    <a:pt x="748028" y="36112"/>
                    <a:pt x="804202" y="36685"/>
                  </a:cubicBezTo>
                  <a:cubicBezTo>
                    <a:pt x="843180" y="37258"/>
                    <a:pt x="881585" y="37831"/>
                    <a:pt x="920562" y="38405"/>
                  </a:cubicBezTo>
                  <a:cubicBezTo>
                    <a:pt x="932599" y="38405"/>
                    <a:pt x="945210" y="38405"/>
                    <a:pt x="957247" y="39551"/>
                  </a:cubicBezTo>
                  <a:cubicBezTo>
                    <a:pt x="997371" y="43563"/>
                    <a:pt x="1038068" y="47003"/>
                    <a:pt x="1078192" y="51015"/>
                  </a:cubicBezTo>
                  <a:cubicBezTo>
                    <a:pt x="1095961" y="52735"/>
                    <a:pt x="1113731" y="54454"/>
                    <a:pt x="1132073" y="56174"/>
                  </a:cubicBezTo>
                  <a:cubicBezTo>
                    <a:pt x="1059850" y="56747"/>
                    <a:pt x="988200" y="56747"/>
                    <a:pt x="915977" y="56747"/>
                  </a:cubicBezTo>
                  <a:cubicBezTo>
                    <a:pt x="847192" y="56747"/>
                    <a:pt x="778408" y="57320"/>
                    <a:pt x="709624" y="56747"/>
                  </a:cubicBezTo>
                  <a:cubicBezTo>
                    <a:pt x="667207" y="56747"/>
                    <a:pt x="624790" y="56747"/>
                    <a:pt x="582373" y="55601"/>
                  </a:cubicBezTo>
                  <a:cubicBezTo>
                    <a:pt x="580080" y="55601"/>
                    <a:pt x="577787" y="55601"/>
                    <a:pt x="574921" y="55601"/>
                  </a:cubicBezTo>
                  <a:cubicBezTo>
                    <a:pt x="569763" y="55601"/>
                    <a:pt x="566323" y="57320"/>
                    <a:pt x="564604" y="60759"/>
                  </a:cubicBezTo>
                  <a:cubicBezTo>
                    <a:pt x="560018" y="57320"/>
                    <a:pt x="553140" y="57320"/>
                    <a:pt x="548554" y="60759"/>
                  </a:cubicBezTo>
                  <a:cubicBezTo>
                    <a:pt x="546261" y="57320"/>
                    <a:pt x="542249" y="55027"/>
                    <a:pt x="537663" y="54454"/>
                  </a:cubicBezTo>
                  <a:cubicBezTo>
                    <a:pt x="486648" y="48149"/>
                    <a:pt x="435633" y="42417"/>
                    <a:pt x="385192" y="36112"/>
                  </a:cubicBezTo>
                  <a:cubicBezTo>
                    <a:pt x="367996" y="33819"/>
                    <a:pt x="350226" y="32099"/>
                    <a:pt x="333030" y="29807"/>
                  </a:cubicBezTo>
                  <a:cubicBezTo>
                    <a:pt x="370288" y="30380"/>
                    <a:pt x="407546" y="30953"/>
                    <a:pt x="444804" y="31526"/>
                  </a:cubicBezTo>
                  <a:cubicBezTo>
                    <a:pt x="508430" y="32673"/>
                    <a:pt x="571482" y="33819"/>
                    <a:pt x="635107" y="34392"/>
                  </a:cubicBezTo>
                  <a:close/>
                  <a:moveTo>
                    <a:pt x="538237" y="225841"/>
                  </a:moveTo>
                  <a:cubicBezTo>
                    <a:pt x="536517" y="225841"/>
                    <a:pt x="534224" y="225841"/>
                    <a:pt x="532505" y="225268"/>
                  </a:cubicBezTo>
                  <a:cubicBezTo>
                    <a:pt x="530785" y="225268"/>
                    <a:pt x="529065" y="224695"/>
                    <a:pt x="527919" y="224695"/>
                  </a:cubicBezTo>
                  <a:cubicBezTo>
                    <a:pt x="527346" y="224695"/>
                    <a:pt x="526199" y="224695"/>
                    <a:pt x="525626" y="224122"/>
                  </a:cubicBezTo>
                  <a:cubicBezTo>
                    <a:pt x="526199" y="224122"/>
                    <a:pt x="526199" y="224122"/>
                    <a:pt x="526773" y="224122"/>
                  </a:cubicBezTo>
                  <a:cubicBezTo>
                    <a:pt x="526199" y="224122"/>
                    <a:pt x="526199" y="224122"/>
                    <a:pt x="525626" y="224122"/>
                  </a:cubicBezTo>
                  <a:cubicBezTo>
                    <a:pt x="525626" y="224122"/>
                    <a:pt x="525626" y="224122"/>
                    <a:pt x="525053" y="224122"/>
                  </a:cubicBezTo>
                  <a:cubicBezTo>
                    <a:pt x="524480" y="224122"/>
                    <a:pt x="523333" y="224122"/>
                    <a:pt x="525053" y="224122"/>
                  </a:cubicBezTo>
                  <a:cubicBezTo>
                    <a:pt x="525053" y="224122"/>
                    <a:pt x="524480" y="224122"/>
                    <a:pt x="524480" y="224122"/>
                  </a:cubicBezTo>
                  <a:cubicBezTo>
                    <a:pt x="513016" y="222402"/>
                    <a:pt x="501551" y="220683"/>
                    <a:pt x="489514" y="218963"/>
                  </a:cubicBezTo>
                  <a:cubicBezTo>
                    <a:pt x="485502" y="218390"/>
                    <a:pt x="481489" y="217817"/>
                    <a:pt x="478050" y="217243"/>
                  </a:cubicBezTo>
                  <a:cubicBezTo>
                    <a:pt x="478050" y="169094"/>
                    <a:pt x="478623" y="120945"/>
                    <a:pt x="478623" y="72797"/>
                  </a:cubicBezTo>
                  <a:cubicBezTo>
                    <a:pt x="479770" y="72797"/>
                    <a:pt x="481489" y="73370"/>
                    <a:pt x="482636" y="73370"/>
                  </a:cubicBezTo>
                  <a:cubicBezTo>
                    <a:pt x="501551" y="75663"/>
                    <a:pt x="519894" y="77955"/>
                    <a:pt x="538810" y="80248"/>
                  </a:cubicBezTo>
                  <a:cubicBezTo>
                    <a:pt x="541103" y="80248"/>
                    <a:pt x="543395" y="79675"/>
                    <a:pt x="545115" y="78529"/>
                  </a:cubicBezTo>
                  <a:cubicBezTo>
                    <a:pt x="545115" y="127824"/>
                    <a:pt x="545115" y="177693"/>
                    <a:pt x="545115" y="226988"/>
                  </a:cubicBezTo>
                  <a:cubicBezTo>
                    <a:pt x="542249" y="226415"/>
                    <a:pt x="540529" y="225841"/>
                    <a:pt x="538237" y="225841"/>
                  </a:cubicBezTo>
                  <a:close/>
                  <a:moveTo>
                    <a:pt x="397802" y="63625"/>
                  </a:moveTo>
                  <a:cubicBezTo>
                    <a:pt x="415571" y="65918"/>
                    <a:pt x="433914" y="67638"/>
                    <a:pt x="451683" y="69931"/>
                  </a:cubicBezTo>
                  <a:cubicBezTo>
                    <a:pt x="451683" y="117506"/>
                    <a:pt x="451110" y="165655"/>
                    <a:pt x="451110" y="213231"/>
                  </a:cubicBezTo>
                  <a:cubicBezTo>
                    <a:pt x="433340" y="210365"/>
                    <a:pt x="414998" y="207499"/>
                    <a:pt x="397229" y="204633"/>
                  </a:cubicBezTo>
                  <a:cubicBezTo>
                    <a:pt x="397802" y="157630"/>
                    <a:pt x="397802" y="110628"/>
                    <a:pt x="397802" y="63625"/>
                  </a:cubicBezTo>
                  <a:close/>
                  <a:moveTo>
                    <a:pt x="108908" y="158777"/>
                  </a:moveTo>
                  <a:cubicBezTo>
                    <a:pt x="105469" y="158204"/>
                    <a:pt x="102030" y="157630"/>
                    <a:pt x="98591" y="157057"/>
                  </a:cubicBezTo>
                  <a:cubicBezTo>
                    <a:pt x="98591" y="115787"/>
                    <a:pt x="98591" y="74516"/>
                    <a:pt x="98591" y="32673"/>
                  </a:cubicBezTo>
                  <a:cubicBezTo>
                    <a:pt x="98591" y="30953"/>
                    <a:pt x="98591" y="29233"/>
                    <a:pt x="98591" y="27514"/>
                  </a:cubicBezTo>
                  <a:cubicBezTo>
                    <a:pt x="145020" y="33246"/>
                    <a:pt x="192023" y="38405"/>
                    <a:pt x="238452" y="44137"/>
                  </a:cubicBezTo>
                  <a:cubicBezTo>
                    <a:pt x="283162" y="49295"/>
                    <a:pt x="327871" y="54454"/>
                    <a:pt x="372008" y="60186"/>
                  </a:cubicBezTo>
                  <a:cubicBezTo>
                    <a:pt x="372008" y="106615"/>
                    <a:pt x="371435" y="153618"/>
                    <a:pt x="371435" y="200047"/>
                  </a:cubicBezTo>
                  <a:cubicBezTo>
                    <a:pt x="353666" y="197181"/>
                    <a:pt x="335896" y="194315"/>
                    <a:pt x="318127" y="191449"/>
                  </a:cubicBezTo>
                  <a:cubicBezTo>
                    <a:pt x="317554" y="191449"/>
                    <a:pt x="317554" y="191449"/>
                    <a:pt x="316980" y="191449"/>
                  </a:cubicBezTo>
                  <a:cubicBezTo>
                    <a:pt x="261380" y="182278"/>
                    <a:pt x="205780" y="173107"/>
                    <a:pt x="150179" y="164509"/>
                  </a:cubicBezTo>
                  <a:cubicBezTo>
                    <a:pt x="136422" y="162789"/>
                    <a:pt x="122665" y="160496"/>
                    <a:pt x="108908" y="158777"/>
                  </a:cubicBezTo>
                  <a:close/>
                  <a:moveTo>
                    <a:pt x="77955" y="365130"/>
                  </a:moveTo>
                  <a:cubicBezTo>
                    <a:pt x="64199" y="362264"/>
                    <a:pt x="50442" y="359971"/>
                    <a:pt x="36685" y="357678"/>
                  </a:cubicBezTo>
                  <a:cubicBezTo>
                    <a:pt x="33246" y="357105"/>
                    <a:pt x="29807" y="356532"/>
                    <a:pt x="26941" y="355958"/>
                  </a:cubicBezTo>
                  <a:cubicBezTo>
                    <a:pt x="26941" y="314688"/>
                    <a:pt x="26941" y="272844"/>
                    <a:pt x="26941" y="231573"/>
                  </a:cubicBezTo>
                  <a:cubicBezTo>
                    <a:pt x="26941" y="229854"/>
                    <a:pt x="26941" y="228707"/>
                    <a:pt x="26941" y="226988"/>
                  </a:cubicBezTo>
                  <a:cubicBezTo>
                    <a:pt x="72797" y="234439"/>
                    <a:pt x="118653" y="241318"/>
                    <a:pt x="164509" y="248769"/>
                  </a:cubicBezTo>
                  <a:cubicBezTo>
                    <a:pt x="198901" y="253928"/>
                    <a:pt x="233293" y="259660"/>
                    <a:pt x="267685" y="264819"/>
                  </a:cubicBezTo>
                  <a:cubicBezTo>
                    <a:pt x="267685" y="310675"/>
                    <a:pt x="267112" y="357105"/>
                    <a:pt x="267112" y="402961"/>
                  </a:cubicBezTo>
                  <a:cubicBezTo>
                    <a:pt x="204060" y="390350"/>
                    <a:pt x="141007" y="377167"/>
                    <a:pt x="77955" y="365130"/>
                  </a:cubicBezTo>
                  <a:close/>
                  <a:moveTo>
                    <a:pt x="292333" y="408120"/>
                  </a:moveTo>
                  <a:cubicBezTo>
                    <a:pt x="292333" y="361690"/>
                    <a:pt x="292906" y="315261"/>
                    <a:pt x="292906" y="268831"/>
                  </a:cubicBezTo>
                  <a:cubicBezTo>
                    <a:pt x="318700" y="272844"/>
                    <a:pt x="344494" y="276856"/>
                    <a:pt x="369715" y="280869"/>
                  </a:cubicBezTo>
                  <a:cubicBezTo>
                    <a:pt x="369715" y="328444"/>
                    <a:pt x="369142" y="376020"/>
                    <a:pt x="369142" y="423596"/>
                  </a:cubicBezTo>
                  <a:cubicBezTo>
                    <a:pt x="349653" y="419584"/>
                    <a:pt x="330164" y="416144"/>
                    <a:pt x="311248" y="412132"/>
                  </a:cubicBezTo>
                  <a:cubicBezTo>
                    <a:pt x="304943" y="410986"/>
                    <a:pt x="298638" y="409266"/>
                    <a:pt x="292333" y="408120"/>
                  </a:cubicBezTo>
                  <a:close/>
                  <a:moveTo>
                    <a:pt x="463147" y="441365"/>
                  </a:moveTo>
                  <a:cubicBezTo>
                    <a:pt x="463147" y="441365"/>
                    <a:pt x="463147" y="441365"/>
                    <a:pt x="463147" y="441365"/>
                  </a:cubicBezTo>
                  <a:cubicBezTo>
                    <a:pt x="462574" y="441365"/>
                    <a:pt x="462574" y="441365"/>
                    <a:pt x="462574" y="441365"/>
                  </a:cubicBezTo>
                  <a:cubicBezTo>
                    <a:pt x="459134" y="440792"/>
                    <a:pt x="455122" y="440219"/>
                    <a:pt x="451683" y="439646"/>
                  </a:cubicBezTo>
                  <a:cubicBezTo>
                    <a:pt x="439646" y="437353"/>
                    <a:pt x="428182" y="435633"/>
                    <a:pt x="416718" y="433340"/>
                  </a:cubicBezTo>
                  <a:cubicBezTo>
                    <a:pt x="409839" y="432194"/>
                    <a:pt x="402388" y="430474"/>
                    <a:pt x="395509" y="429328"/>
                  </a:cubicBezTo>
                  <a:cubicBezTo>
                    <a:pt x="395509" y="381179"/>
                    <a:pt x="396082" y="333603"/>
                    <a:pt x="396082" y="285454"/>
                  </a:cubicBezTo>
                  <a:cubicBezTo>
                    <a:pt x="399522" y="286027"/>
                    <a:pt x="403534" y="286601"/>
                    <a:pt x="406973" y="287174"/>
                  </a:cubicBezTo>
                  <a:cubicBezTo>
                    <a:pt x="425316" y="290040"/>
                    <a:pt x="443658" y="292906"/>
                    <a:pt x="462574" y="295772"/>
                  </a:cubicBezTo>
                  <a:cubicBezTo>
                    <a:pt x="466013" y="296345"/>
                    <a:pt x="469452" y="295772"/>
                    <a:pt x="472318" y="294625"/>
                  </a:cubicBezTo>
                  <a:cubicBezTo>
                    <a:pt x="472318" y="344494"/>
                    <a:pt x="472318" y="393790"/>
                    <a:pt x="472318" y="443658"/>
                  </a:cubicBezTo>
                  <a:cubicBezTo>
                    <a:pt x="470598" y="442512"/>
                    <a:pt x="468306" y="441938"/>
                    <a:pt x="466013" y="441938"/>
                  </a:cubicBezTo>
                  <a:cubicBezTo>
                    <a:pt x="464866" y="441365"/>
                    <a:pt x="464293" y="441365"/>
                    <a:pt x="463147" y="441365"/>
                  </a:cubicBezTo>
                  <a:close/>
                  <a:moveTo>
                    <a:pt x="1238116" y="444231"/>
                  </a:moveTo>
                  <a:cubicBezTo>
                    <a:pt x="1171624" y="444231"/>
                    <a:pt x="1105133" y="444231"/>
                    <a:pt x="1038641" y="444231"/>
                  </a:cubicBezTo>
                  <a:cubicBezTo>
                    <a:pt x="957820" y="444231"/>
                    <a:pt x="877572" y="444231"/>
                    <a:pt x="796750" y="444231"/>
                  </a:cubicBezTo>
                  <a:cubicBezTo>
                    <a:pt x="727393" y="444231"/>
                    <a:pt x="657462" y="444231"/>
                    <a:pt x="588105" y="444231"/>
                  </a:cubicBezTo>
                  <a:cubicBezTo>
                    <a:pt x="565177" y="444231"/>
                    <a:pt x="542249" y="444231"/>
                    <a:pt x="519321" y="444231"/>
                  </a:cubicBezTo>
                  <a:cubicBezTo>
                    <a:pt x="512442" y="444231"/>
                    <a:pt x="504991" y="443658"/>
                    <a:pt x="498112" y="443658"/>
                  </a:cubicBezTo>
                  <a:cubicBezTo>
                    <a:pt x="498112" y="394363"/>
                    <a:pt x="498112" y="344494"/>
                    <a:pt x="498112" y="295199"/>
                  </a:cubicBezTo>
                  <a:cubicBezTo>
                    <a:pt x="499832" y="295772"/>
                    <a:pt x="501551" y="296345"/>
                    <a:pt x="503844" y="296345"/>
                  </a:cubicBezTo>
                  <a:cubicBezTo>
                    <a:pt x="541676" y="298065"/>
                    <a:pt x="579507" y="297491"/>
                    <a:pt x="616765" y="297491"/>
                  </a:cubicBezTo>
                  <a:cubicBezTo>
                    <a:pt x="683257" y="297491"/>
                    <a:pt x="749748" y="297491"/>
                    <a:pt x="816812" y="297491"/>
                  </a:cubicBezTo>
                  <a:cubicBezTo>
                    <a:pt x="891902" y="297491"/>
                    <a:pt x="966991" y="296918"/>
                    <a:pt x="1042654" y="296918"/>
                  </a:cubicBezTo>
                  <a:cubicBezTo>
                    <a:pt x="1105133" y="296918"/>
                    <a:pt x="1168185" y="296345"/>
                    <a:pt x="1230664" y="295772"/>
                  </a:cubicBezTo>
                  <a:cubicBezTo>
                    <a:pt x="1251300" y="295772"/>
                    <a:pt x="1271362" y="295772"/>
                    <a:pt x="1291997" y="295199"/>
                  </a:cubicBezTo>
                  <a:cubicBezTo>
                    <a:pt x="1297729" y="295199"/>
                    <a:pt x="1303461" y="295199"/>
                    <a:pt x="1309193" y="295199"/>
                  </a:cubicBezTo>
                  <a:cubicBezTo>
                    <a:pt x="1309193" y="341628"/>
                    <a:pt x="1309193" y="388058"/>
                    <a:pt x="1309193" y="433914"/>
                  </a:cubicBezTo>
                  <a:cubicBezTo>
                    <a:pt x="1309193" y="436780"/>
                    <a:pt x="1309193" y="439646"/>
                    <a:pt x="1309193" y="443085"/>
                  </a:cubicBezTo>
                  <a:cubicBezTo>
                    <a:pt x="1284545" y="444231"/>
                    <a:pt x="1261617" y="444231"/>
                    <a:pt x="1238116" y="444231"/>
                  </a:cubicBezTo>
                  <a:close/>
                  <a:moveTo>
                    <a:pt x="1213468" y="270551"/>
                  </a:moveTo>
                  <a:cubicBezTo>
                    <a:pt x="1164746" y="270551"/>
                    <a:pt x="1116597" y="271124"/>
                    <a:pt x="1067875" y="271124"/>
                  </a:cubicBezTo>
                  <a:cubicBezTo>
                    <a:pt x="992785" y="271697"/>
                    <a:pt x="918269" y="271697"/>
                    <a:pt x="843180" y="271697"/>
                  </a:cubicBezTo>
                  <a:cubicBezTo>
                    <a:pt x="774395" y="271697"/>
                    <a:pt x="705611" y="272271"/>
                    <a:pt x="636827" y="271697"/>
                  </a:cubicBezTo>
                  <a:cubicBezTo>
                    <a:pt x="594410" y="271697"/>
                    <a:pt x="551993" y="271697"/>
                    <a:pt x="509576" y="270551"/>
                  </a:cubicBezTo>
                  <a:cubicBezTo>
                    <a:pt x="507284" y="270551"/>
                    <a:pt x="504991" y="270551"/>
                    <a:pt x="502125" y="270551"/>
                  </a:cubicBezTo>
                  <a:cubicBezTo>
                    <a:pt x="496966" y="270551"/>
                    <a:pt x="493527" y="272271"/>
                    <a:pt x="491807" y="275710"/>
                  </a:cubicBezTo>
                  <a:cubicBezTo>
                    <a:pt x="487221" y="272271"/>
                    <a:pt x="480343" y="272271"/>
                    <a:pt x="475757" y="275710"/>
                  </a:cubicBezTo>
                  <a:cubicBezTo>
                    <a:pt x="474038" y="272844"/>
                    <a:pt x="471745" y="270551"/>
                    <a:pt x="468306" y="269978"/>
                  </a:cubicBezTo>
                  <a:cubicBezTo>
                    <a:pt x="440792" y="265392"/>
                    <a:pt x="413278" y="261380"/>
                    <a:pt x="385765" y="256794"/>
                  </a:cubicBezTo>
                  <a:cubicBezTo>
                    <a:pt x="385192" y="256794"/>
                    <a:pt x="384045" y="256221"/>
                    <a:pt x="383472" y="256221"/>
                  </a:cubicBezTo>
                  <a:cubicBezTo>
                    <a:pt x="360544" y="252782"/>
                    <a:pt x="337616" y="248769"/>
                    <a:pt x="314688" y="245330"/>
                  </a:cubicBezTo>
                  <a:cubicBezTo>
                    <a:pt x="305516" y="243611"/>
                    <a:pt x="295772" y="242464"/>
                    <a:pt x="286601" y="240745"/>
                  </a:cubicBezTo>
                  <a:cubicBezTo>
                    <a:pt x="283735" y="239025"/>
                    <a:pt x="280296" y="238452"/>
                    <a:pt x="276856" y="239025"/>
                  </a:cubicBezTo>
                  <a:cubicBezTo>
                    <a:pt x="233866" y="232147"/>
                    <a:pt x="190303" y="225268"/>
                    <a:pt x="147313" y="218390"/>
                  </a:cubicBezTo>
                  <a:cubicBezTo>
                    <a:pt x="186291" y="217243"/>
                    <a:pt x="225268" y="216670"/>
                    <a:pt x="263673" y="216097"/>
                  </a:cubicBezTo>
                  <a:cubicBezTo>
                    <a:pt x="280296" y="216097"/>
                    <a:pt x="296918" y="215524"/>
                    <a:pt x="313541" y="215524"/>
                  </a:cubicBezTo>
                  <a:cubicBezTo>
                    <a:pt x="366849" y="224122"/>
                    <a:pt x="420157" y="232720"/>
                    <a:pt x="472891" y="241318"/>
                  </a:cubicBezTo>
                  <a:cubicBezTo>
                    <a:pt x="486648" y="243611"/>
                    <a:pt x="500405" y="245330"/>
                    <a:pt x="514162" y="247623"/>
                  </a:cubicBezTo>
                  <a:cubicBezTo>
                    <a:pt x="521614" y="248769"/>
                    <a:pt x="529639" y="250489"/>
                    <a:pt x="537090" y="250489"/>
                  </a:cubicBezTo>
                  <a:cubicBezTo>
                    <a:pt x="540529" y="250489"/>
                    <a:pt x="543395" y="249343"/>
                    <a:pt x="545688" y="247623"/>
                  </a:cubicBezTo>
                  <a:cubicBezTo>
                    <a:pt x="547981" y="251062"/>
                    <a:pt x="551993" y="253355"/>
                    <a:pt x="556579" y="253355"/>
                  </a:cubicBezTo>
                  <a:cubicBezTo>
                    <a:pt x="584093" y="253355"/>
                    <a:pt x="612179" y="253355"/>
                    <a:pt x="639693" y="253355"/>
                  </a:cubicBezTo>
                  <a:cubicBezTo>
                    <a:pt x="706185" y="253355"/>
                    <a:pt x="772676" y="253355"/>
                    <a:pt x="839167" y="253355"/>
                  </a:cubicBezTo>
                  <a:cubicBezTo>
                    <a:pt x="919989" y="253355"/>
                    <a:pt x="1000237" y="253355"/>
                    <a:pt x="1081058" y="253355"/>
                  </a:cubicBezTo>
                  <a:cubicBezTo>
                    <a:pt x="1105133" y="253355"/>
                    <a:pt x="1129207" y="253355"/>
                    <a:pt x="1153282" y="253355"/>
                  </a:cubicBezTo>
                  <a:cubicBezTo>
                    <a:pt x="1173917" y="260233"/>
                    <a:pt x="1193406" y="265392"/>
                    <a:pt x="1213468" y="270551"/>
                  </a:cubicBezTo>
                  <a:close/>
                  <a:moveTo>
                    <a:pt x="1310339" y="228707"/>
                  </a:moveTo>
                  <a:cubicBezTo>
                    <a:pt x="1259324" y="228707"/>
                    <a:pt x="1208310" y="228707"/>
                    <a:pt x="1156721" y="228707"/>
                  </a:cubicBezTo>
                  <a:cubicBezTo>
                    <a:pt x="1155575" y="228707"/>
                    <a:pt x="1154428" y="228707"/>
                    <a:pt x="1153282" y="228707"/>
                  </a:cubicBezTo>
                  <a:cubicBezTo>
                    <a:pt x="1138952" y="228707"/>
                    <a:pt x="1124622" y="228707"/>
                    <a:pt x="1110291" y="228707"/>
                  </a:cubicBezTo>
                  <a:cubicBezTo>
                    <a:pt x="1029470" y="228707"/>
                    <a:pt x="949222" y="228707"/>
                    <a:pt x="868401" y="228707"/>
                  </a:cubicBezTo>
                  <a:cubicBezTo>
                    <a:pt x="799043" y="228707"/>
                    <a:pt x="729113" y="228707"/>
                    <a:pt x="659755" y="228707"/>
                  </a:cubicBezTo>
                  <a:cubicBezTo>
                    <a:pt x="636827" y="228707"/>
                    <a:pt x="613899" y="228707"/>
                    <a:pt x="590971" y="228707"/>
                  </a:cubicBezTo>
                  <a:cubicBezTo>
                    <a:pt x="584093" y="228707"/>
                    <a:pt x="576641" y="228134"/>
                    <a:pt x="569763" y="228134"/>
                  </a:cubicBezTo>
                  <a:cubicBezTo>
                    <a:pt x="569763" y="178839"/>
                    <a:pt x="569763" y="128970"/>
                    <a:pt x="569763" y="79675"/>
                  </a:cubicBezTo>
                  <a:cubicBezTo>
                    <a:pt x="571482" y="80248"/>
                    <a:pt x="573202" y="80821"/>
                    <a:pt x="575495" y="80821"/>
                  </a:cubicBezTo>
                  <a:cubicBezTo>
                    <a:pt x="613326" y="82541"/>
                    <a:pt x="651157" y="81968"/>
                    <a:pt x="688415" y="81968"/>
                  </a:cubicBezTo>
                  <a:cubicBezTo>
                    <a:pt x="754907" y="81968"/>
                    <a:pt x="821398" y="81968"/>
                    <a:pt x="888463" y="81968"/>
                  </a:cubicBezTo>
                  <a:cubicBezTo>
                    <a:pt x="963552" y="81968"/>
                    <a:pt x="1038641" y="81395"/>
                    <a:pt x="1114304" y="81395"/>
                  </a:cubicBezTo>
                  <a:cubicBezTo>
                    <a:pt x="1176783" y="81395"/>
                    <a:pt x="1239836" y="80821"/>
                    <a:pt x="1302314" y="80248"/>
                  </a:cubicBezTo>
                  <a:cubicBezTo>
                    <a:pt x="1322950" y="80248"/>
                    <a:pt x="1343012" y="80248"/>
                    <a:pt x="1363647" y="79675"/>
                  </a:cubicBezTo>
                  <a:cubicBezTo>
                    <a:pt x="1369379" y="79675"/>
                    <a:pt x="1375111" y="79675"/>
                    <a:pt x="1380843" y="79675"/>
                  </a:cubicBezTo>
                  <a:cubicBezTo>
                    <a:pt x="1380843" y="126104"/>
                    <a:pt x="1380843" y="172534"/>
                    <a:pt x="1380843" y="218390"/>
                  </a:cubicBezTo>
                  <a:cubicBezTo>
                    <a:pt x="1380843" y="221256"/>
                    <a:pt x="1380843" y="224122"/>
                    <a:pt x="1380843" y="227561"/>
                  </a:cubicBezTo>
                  <a:cubicBezTo>
                    <a:pt x="1357342" y="228707"/>
                    <a:pt x="1333840" y="228707"/>
                    <a:pt x="1310339" y="22870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27810-3855-46B0-A9CD-C778352259B8}"/>
                </a:ext>
              </a:extLst>
            </p:cNvPr>
            <p:cNvSpPr/>
            <p:nvPr/>
          </p:nvSpPr>
          <p:spPr>
            <a:xfrm>
              <a:off x="4934657" y="5591119"/>
              <a:ext cx="819189" cy="33746"/>
            </a:xfrm>
            <a:custGeom>
              <a:avLst/>
              <a:gdLst>
                <a:gd name="connsiteX0" fmla="*/ 669356 w 681823"/>
                <a:gd name="connsiteY0" fmla="*/ 2293 h 28087"/>
                <a:gd name="connsiteX1" fmla="*/ 158060 w 681823"/>
                <a:gd name="connsiteY1" fmla="*/ 573 h 28087"/>
                <a:gd name="connsiteX2" fmla="*/ 12467 w 681823"/>
                <a:gd name="connsiteY2" fmla="*/ 0 h 28087"/>
                <a:gd name="connsiteX3" fmla="*/ 12467 w 681823"/>
                <a:gd name="connsiteY3" fmla="*/ 25794 h 28087"/>
                <a:gd name="connsiteX4" fmla="*/ 523763 w 681823"/>
                <a:gd name="connsiteY4" fmla="*/ 27514 h 28087"/>
                <a:gd name="connsiteX5" fmla="*/ 669356 w 681823"/>
                <a:gd name="connsiteY5" fmla="*/ 28087 h 28087"/>
                <a:gd name="connsiteX6" fmla="*/ 669356 w 681823"/>
                <a:gd name="connsiteY6" fmla="*/ 2293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1823" h="28087">
                  <a:moveTo>
                    <a:pt x="669356" y="2293"/>
                  </a:moveTo>
                  <a:cubicBezTo>
                    <a:pt x="499115" y="1720"/>
                    <a:pt x="328301" y="1146"/>
                    <a:pt x="158060" y="573"/>
                  </a:cubicBezTo>
                  <a:cubicBezTo>
                    <a:pt x="109338" y="573"/>
                    <a:pt x="61189" y="0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182708" y="26367"/>
                    <a:pt x="353522" y="26941"/>
                    <a:pt x="523763" y="27514"/>
                  </a:cubicBezTo>
                  <a:cubicBezTo>
                    <a:pt x="572485" y="27514"/>
                    <a:pt x="620634" y="28087"/>
                    <a:pt x="669356" y="28087"/>
                  </a:cubicBezTo>
                  <a:cubicBezTo>
                    <a:pt x="685979" y="28087"/>
                    <a:pt x="685979" y="2293"/>
                    <a:pt x="669356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4EA9D1-288B-45B5-A87B-17F3AF362B05}"/>
                </a:ext>
              </a:extLst>
            </p:cNvPr>
            <p:cNvSpPr/>
            <p:nvPr/>
          </p:nvSpPr>
          <p:spPr>
            <a:xfrm>
              <a:off x="5278311" y="5660677"/>
              <a:ext cx="197996" cy="33756"/>
            </a:xfrm>
            <a:custGeom>
              <a:avLst/>
              <a:gdLst>
                <a:gd name="connsiteX0" fmla="*/ 152329 w 164795"/>
                <a:gd name="connsiteY0" fmla="*/ 2293 h 28096"/>
                <a:gd name="connsiteX1" fmla="*/ 12467 w 164795"/>
                <a:gd name="connsiteY1" fmla="*/ 0 h 28096"/>
                <a:gd name="connsiteX2" fmla="*/ 12467 w 164795"/>
                <a:gd name="connsiteY2" fmla="*/ 25794 h 28096"/>
                <a:gd name="connsiteX3" fmla="*/ 152329 w 164795"/>
                <a:gd name="connsiteY3" fmla="*/ 28087 h 28096"/>
                <a:gd name="connsiteX4" fmla="*/ 152329 w 164795"/>
                <a:gd name="connsiteY4" fmla="*/ 2293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95" h="28096">
                  <a:moveTo>
                    <a:pt x="152329" y="2293"/>
                  </a:moveTo>
                  <a:cubicBezTo>
                    <a:pt x="105899" y="1720"/>
                    <a:pt x="58896" y="573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58896" y="26367"/>
                    <a:pt x="105899" y="27514"/>
                    <a:pt x="152329" y="28087"/>
                  </a:cubicBezTo>
                  <a:cubicBezTo>
                    <a:pt x="168952" y="28660"/>
                    <a:pt x="168952" y="2866"/>
                    <a:pt x="152329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2AED924-9C2D-4882-AD67-633A54301327}"/>
                </a:ext>
              </a:extLst>
            </p:cNvPr>
            <p:cNvSpPr/>
            <p:nvPr/>
          </p:nvSpPr>
          <p:spPr>
            <a:xfrm>
              <a:off x="4812761" y="5836291"/>
              <a:ext cx="539583" cy="34434"/>
            </a:xfrm>
            <a:custGeom>
              <a:avLst/>
              <a:gdLst>
                <a:gd name="connsiteX0" fmla="*/ 436637 w 449103"/>
                <a:gd name="connsiteY0" fmla="*/ 25794 h 28660"/>
                <a:gd name="connsiteX1" fmla="*/ 436637 w 449103"/>
                <a:gd name="connsiteY1" fmla="*/ 0 h 28660"/>
                <a:gd name="connsiteX2" fmla="*/ 107046 w 449103"/>
                <a:gd name="connsiteY2" fmla="*/ 2293 h 28660"/>
                <a:gd name="connsiteX3" fmla="*/ 12467 w 449103"/>
                <a:gd name="connsiteY3" fmla="*/ 2866 h 28660"/>
                <a:gd name="connsiteX4" fmla="*/ 12467 w 449103"/>
                <a:gd name="connsiteY4" fmla="*/ 28660 h 28660"/>
                <a:gd name="connsiteX5" fmla="*/ 342058 w 449103"/>
                <a:gd name="connsiteY5" fmla="*/ 26367 h 28660"/>
                <a:gd name="connsiteX6" fmla="*/ 436637 w 449103"/>
                <a:gd name="connsiteY6" fmla="*/ 25794 h 2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3" h="28660">
                  <a:moveTo>
                    <a:pt x="436637" y="25794"/>
                  </a:moveTo>
                  <a:cubicBezTo>
                    <a:pt x="453259" y="25794"/>
                    <a:pt x="453259" y="0"/>
                    <a:pt x="436637" y="0"/>
                  </a:cubicBezTo>
                  <a:cubicBezTo>
                    <a:pt x="326581" y="573"/>
                    <a:pt x="217100" y="1720"/>
                    <a:pt x="107046" y="2293"/>
                  </a:cubicBezTo>
                  <a:cubicBezTo>
                    <a:pt x="75519" y="2293"/>
                    <a:pt x="43993" y="2866"/>
                    <a:pt x="12467" y="2866"/>
                  </a:cubicBezTo>
                  <a:cubicBezTo>
                    <a:pt x="-4156" y="2866"/>
                    <a:pt x="-4156" y="28660"/>
                    <a:pt x="12467" y="28660"/>
                  </a:cubicBezTo>
                  <a:cubicBezTo>
                    <a:pt x="122522" y="28087"/>
                    <a:pt x="232003" y="26941"/>
                    <a:pt x="342058" y="26367"/>
                  </a:cubicBezTo>
                  <a:cubicBezTo>
                    <a:pt x="373584" y="26367"/>
                    <a:pt x="405110" y="26367"/>
                    <a:pt x="436637" y="25794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B1214F-53F3-4B7C-AA36-27C2C66305BF}"/>
                </a:ext>
              </a:extLst>
            </p:cNvPr>
            <p:cNvSpPr/>
            <p:nvPr/>
          </p:nvSpPr>
          <p:spPr>
            <a:xfrm>
              <a:off x="4863034" y="5914112"/>
              <a:ext cx="368790" cy="33746"/>
            </a:xfrm>
            <a:custGeom>
              <a:avLst/>
              <a:gdLst>
                <a:gd name="connsiteX0" fmla="*/ 294483 w 306949"/>
                <a:gd name="connsiteY0" fmla="*/ 0 h 28087"/>
                <a:gd name="connsiteX1" fmla="*/ 12467 w 306949"/>
                <a:gd name="connsiteY1" fmla="*/ 2293 h 28087"/>
                <a:gd name="connsiteX2" fmla="*/ 12467 w 306949"/>
                <a:gd name="connsiteY2" fmla="*/ 28087 h 28087"/>
                <a:gd name="connsiteX3" fmla="*/ 294483 w 306949"/>
                <a:gd name="connsiteY3" fmla="*/ 25794 h 28087"/>
                <a:gd name="connsiteX4" fmla="*/ 294483 w 306949"/>
                <a:gd name="connsiteY4" fmla="*/ 0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949" h="28087">
                  <a:moveTo>
                    <a:pt x="294483" y="0"/>
                  </a:moveTo>
                  <a:cubicBezTo>
                    <a:pt x="200477" y="573"/>
                    <a:pt x="106472" y="1720"/>
                    <a:pt x="12467" y="2293"/>
                  </a:cubicBezTo>
                  <a:cubicBezTo>
                    <a:pt x="-4156" y="2293"/>
                    <a:pt x="-4156" y="28087"/>
                    <a:pt x="12467" y="28087"/>
                  </a:cubicBezTo>
                  <a:cubicBezTo>
                    <a:pt x="106472" y="27514"/>
                    <a:pt x="200477" y="26367"/>
                    <a:pt x="294483" y="25794"/>
                  </a:cubicBezTo>
                  <a:cubicBezTo>
                    <a:pt x="311106" y="25794"/>
                    <a:pt x="311106" y="0"/>
                    <a:pt x="294483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6C6BCEA-A77B-4BA5-BD37-CBD7978CCBDE}"/>
                </a:ext>
              </a:extLst>
            </p:cNvPr>
            <p:cNvSpPr/>
            <p:nvPr/>
          </p:nvSpPr>
          <p:spPr>
            <a:xfrm>
              <a:off x="5312745" y="5919622"/>
              <a:ext cx="179401" cy="33746"/>
            </a:xfrm>
            <a:custGeom>
              <a:avLst/>
              <a:gdLst>
                <a:gd name="connsiteX0" fmla="*/ 136852 w 149318"/>
                <a:gd name="connsiteY0" fmla="*/ 2293 h 28087"/>
                <a:gd name="connsiteX1" fmla="*/ 12467 w 149318"/>
                <a:gd name="connsiteY1" fmla="*/ 0 h 28087"/>
                <a:gd name="connsiteX2" fmla="*/ 12467 w 149318"/>
                <a:gd name="connsiteY2" fmla="*/ 25794 h 28087"/>
                <a:gd name="connsiteX3" fmla="*/ 136852 w 149318"/>
                <a:gd name="connsiteY3" fmla="*/ 28087 h 28087"/>
                <a:gd name="connsiteX4" fmla="*/ 136852 w 149318"/>
                <a:gd name="connsiteY4" fmla="*/ 2293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8" h="28087">
                  <a:moveTo>
                    <a:pt x="136852" y="2293"/>
                  </a:moveTo>
                  <a:cubicBezTo>
                    <a:pt x="95581" y="1720"/>
                    <a:pt x="53737" y="1146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53737" y="26367"/>
                    <a:pt x="95581" y="26941"/>
                    <a:pt x="136852" y="28087"/>
                  </a:cubicBezTo>
                  <a:cubicBezTo>
                    <a:pt x="153475" y="28087"/>
                    <a:pt x="153475" y="2293"/>
                    <a:pt x="136852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15A8EC-1AC4-415B-969C-835E1C30A21F}"/>
                </a:ext>
              </a:extLst>
            </p:cNvPr>
            <p:cNvSpPr/>
            <p:nvPr/>
          </p:nvSpPr>
          <p:spPr>
            <a:xfrm>
              <a:off x="5022637" y="5660633"/>
              <a:ext cx="132226" cy="33099"/>
            </a:xfrm>
            <a:custGeom>
              <a:avLst/>
              <a:gdLst>
                <a:gd name="connsiteX0" fmla="*/ 96871 w 110054"/>
                <a:gd name="connsiteY0" fmla="*/ 36 h 27549"/>
                <a:gd name="connsiteX1" fmla="*/ 13184 w 110054"/>
                <a:gd name="connsiteY1" fmla="*/ 1183 h 27549"/>
                <a:gd name="connsiteX2" fmla="*/ 0 w 110054"/>
                <a:gd name="connsiteY2" fmla="*/ 14366 h 27549"/>
                <a:gd name="connsiteX3" fmla="*/ 13184 w 110054"/>
                <a:gd name="connsiteY3" fmla="*/ 27550 h 27549"/>
                <a:gd name="connsiteX4" fmla="*/ 96871 w 110054"/>
                <a:gd name="connsiteY4" fmla="*/ 26403 h 27549"/>
                <a:gd name="connsiteX5" fmla="*/ 110055 w 110054"/>
                <a:gd name="connsiteY5" fmla="*/ 13220 h 27549"/>
                <a:gd name="connsiteX6" fmla="*/ 96871 w 110054"/>
                <a:gd name="connsiteY6" fmla="*/ 36 h 2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054" h="27549">
                  <a:moveTo>
                    <a:pt x="96871" y="36"/>
                  </a:moveTo>
                  <a:cubicBezTo>
                    <a:pt x="68784" y="609"/>
                    <a:pt x="41271" y="1183"/>
                    <a:pt x="13184" y="1183"/>
                  </a:cubicBezTo>
                  <a:cubicBezTo>
                    <a:pt x="6305" y="1183"/>
                    <a:pt x="0" y="6915"/>
                    <a:pt x="0" y="14366"/>
                  </a:cubicBezTo>
                  <a:cubicBezTo>
                    <a:pt x="573" y="21245"/>
                    <a:pt x="5732" y="27550"/>
                    <a:pt x="13184" y="27550"/>
                  </a:cubicBezTo>
                  <a:cubicBezTo>
                    <a:pt x="41271" y="26977"/>
                    <a:pt x="68784" y="26403"/>
                    <a:pt x="96871" y="26403"/>
                  </a:cubicBezTo>
                  <a:cubicBezTo>
                    <a:pt x="103749" y="26403"/>
                    <a:pt x="110055" y="20671"/>
                    <a:pt x="110055" y="13220"/>
                  </a:cubicBezTo>
                  <a:cubicBezTo>
                    <a:pt x="109481" y="5768"/>
                    <a:pt x="103749" y="-537"/>
                    <a:pt x="96871" y="3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060A30-16FD-4C8A-92F0-5E9CB112B70A}"/>
                </a:ext>
              </a:extLst>
            </p:cNvPr>
            <p:cNvSpPr/>
            <p:nvPr/>
          </p:nvSpPr>
          <p:spPr>
            <a:xfrm>
              <a:off x="-1879501" y="1132694"/>
              <a:ext cx="4992270" cy="4774379"/>
            </a:xfrm>
            <a:custGeom>
              <a:avLst/>
              <a:gdLst>
                <a:gd name="connsiteX0" fmla="*/ 1008385 w 4155139"/>
                <a:gd name="connsiteY0" fmla="*/ 3949265 h 3973785"/>
                <a:gd name="connsiteX1" fmla="*/ 419707 w 4155139"/>
                <a:gd name="connsiteY1" fmla="*/ 3389247 h 3973785"/>
                <a:gd name="connsiteX2" fmla="*/ 83238 w 4155139"/>
                <a:gd name="connsiteY2" fmla="*/ 2647524 h 3973785"/>
                <a:gd name="connsiteX3" fmla="*/ 51138 w 4155139"/>
                <a:gd name="connsiteY3" fmla="*/ 1826699 h 3973785"/>
                <a:gd name="connsiteX4" fmla="*/ 290737 w 4155139"/>
                <a:gd name="connsiteY4" fmla="*/ 1126247 h 3973785"/>
                <a:gd name="connsiteX5" fmla="*/ 748152 w 4155139"/>
                <a:gd name="connsiteY5" fmla="*/ 557058 h 3973785"/>
                <a:gd name="connsiteX6" fmla="*/ 1370649 w 4155139"/>
                <a:gd name="connsiteY6" fmla="*/ 175305 h 3973785"/>
                <a:gd name="connsiteX7" fmla="*/ 2114665 w 4155139"/>
                <a:gd name="connsiteY7" fmla="*/ 26273 h 3973785"/>
                <a:gd name="connsiteX8" fmla="*/ 2905683 w 4155139"/>
                <a:gd name="connsiteY8" fmla="*/ 161548 h 3973785"/>
                <a:gd name="connsiteX9" fmla="*/ 3575183 w 4155139"/>
                <a:gd name="connsiteY9" fmla="*/ 567948 h 3973785"/>
                <a:gd name="connsiteX10" fmla="*/ 4048074 w 4155139"/>
                <a:gd name="connsiteY10" fmla="*/ 1178408 h 3973785"/>
                <a:gd name="connsiteX11" fmla="*/ 4129469 w 4155139"/>
                <a:gd name="connsiteY11" fmla="*/ 1355527 h 3973785"/>
                <a:gd name="connsiteX12" fmla="*/ 4154116 w 4155139"/>
                <a:gd name="connsiteY12" fmla="*/ 1348649 h 3973785"/>
                <a:gd name="connsiteX13" fmla="*/ 3731094 w 4155139"/>
                <a:gd name="connsiteY13" fmla="*/ 684881 h 3973785"/>
                <a:gd name="connsiteX14" fmla="*/ 3097706 w 4155139"/>
                <a:gd name="connsiteY14" fmla="*/ 216576 h 3973785"/>
                <a:gd name="connsiteX15" fmla="*/ 2318151 w 4155139"/>
                <a:gd name="connsiteY15" fmla="*/ 6211 h 3973785"/>
                <a:gd name="connsiteX16" fmla="*/ 1535731 w 4155139"/>
                <a:gd name="connsiteY16" fmla="*/ 90471 h 3973785"/>
                <a:gd name="connsiteX17" fmla="*/ 869097 w 4155139"/>
                <a:gd name="connsiteY17" fmla="*/ 425794 h 3973785"/>
                <a:gd name="connsiteX18" fmla="*/ 361814 w 4155139"/>
                <a:gd name="connsiteY18" fmla="*/ 960018 h 3973785"/>
                <a:gd name="connsiteX19" fmla="*/ 60883 w 4155139"/>
                <a:gd name="connsiteY19" fmla="*/ 1643275 h 3973785"/>
                <a:gd name="connsiteX20" fmla="*/ 19612 w 4155139"/>
                <a:gd name="connsiteY20" fmla="*/ 2448050 h 3973785"/>
                <a:gd name="connsiteX21" fmla="*/ 292456 w 4155139"/>
                <a:gd name="connsiteY21" fmla="*/ 3239642 h 3973785"/>
                <a:gd name="connsiteX22" fmla="*/ 832412 w 4155139"/>
                <a:gd name="connsiteY22" fmla="*/ 3856406 h 3973785"/>
                <a:gd name="connsiteX23" fmla="*/ 995202 w 4155139"/>
                <a:gd name="connsiteY23" fmla="*/ 3971620 h 3973785"/>
                <a:gd name="connsiteX24" fmla="*/ 1008385 w 4155139"/>
                <a:gd name="connsiteY24" fmla="*/ 3949265 h 397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5139" h="3973785">
                  <a:moveTo>
                    <a:pt x="1008385" y="3949265"/>
                  </a:moveTo>
                  <a:cubicBezTo>
                    <a:pt x="779105" y="3801952"/>
                    <a:pt x="577911" y="3611076"/>
                    <a:pt x="419707" y="3389247"/>
                  </a:cubicBezTo>
                  <a:cubicBezTo>
                    <a:pt x="260930" y="3166271"/>
                    <a:pt x="146290" y="2913490"/>
                    <a:pt x="83238" y="2647524"/>
                  </a:cubicBezTo>
                  <a:cubicBezTo>
                    <a:pt x="19612" y="2379266"/>
                    <a:pt x="8722" y="2098970"/>
                    <a:pt x="51138" y="1826699"/>
                  </a:cubicBezTo>
                  <a:cubicBezTo>
                    <a:pt x="88970" y="1581369"/>
                    <a:pt x="170364" y="1343490"/>
                    <a:pt x="290737" y="1126247"/>
                  </a:cubicBezTo>
                  <a:cubicBezTo>
                    <a:pt x="409390" y="911869"/>
                    <a:pt x="564727" y="718700"/>
                    <a:pt x="748152" y="557058"/>
                  </a:cubicBezTo>
                  <a:cubicBezTo>
                    <a:pt x="931576" y="395415"/>
                    <a:pt x="1143088" y="265298"/>
                    <a:pt x="1370649" y="175305"/>
                  </a:cubicBezTo>
                  <a:cubicBezTo>
                    <a:pt x="1607381" y="81873"/>
                    <a:pt x="1860163" y="31432"/>
                    <a:pt x="2114665" y="26273"/>
                  </a:cubicBezTo>
                  <a:cubicBezTo>
                    <a:pt x="2384069" y="21114"/>
                    <a:pt x="2653474" y="66970"/>
                    <a:pt x="2905683" y="161548"/>
                  </a:cubicBezTo>
                  <a:cubicBezTo>
                    <a:pt x="3151586" y="253834"/>
                    <a:pt x="3379721" y="393122"/>
                    <a:pt x="3575183" y="567948"/>
                  </a:cubicBezTo>
                  <a:cubicBezTo>
                    <a:pt x="3768352" y="740482"/>
                    <a:pt x="3928848" y="947981"/>
                    <a:pt x="4048074" y="1178408"/>
                  </a:cubicBezTo>
                  <a:cubicBezTo>
                    <a:pt x="4077881" y="1236302"/>
                    <a:pt x="4105394" y="1295341"/>
                    <a:pt x="4129469" y="1355527"/>
                  </a:cubicBezTo>
                  <a:cubicBezTo>
                    <a:pt x="4135774" y="1370431"/>
                    <a:pt x="4160421" y="1364125"/>
                    <a:pt x="4154116" y="1348649"/>
                  </a:cubicBezTo>
                  <a:cubicBezTo>
                    <a:pt x="4054379" y="1103892"/>
                    <a:pt x="3911079" y="878050"/>
                    <a:pt x="3731094" y="684881"/>
                  </a:cubicBezTo>
                  <a:cubicBezTo>
                    <a:pt x="3550535" y="491713"/>
                    <a:pt x="3335011" y="331789"/>
                    <a:pt x="3097706" y="216576"/>
                  </a:cubicBezTo>
                  <a:cubicBezTo>
                    <a:pt x="2854095" y="97923"/>
                    <a:pt x="2588703" y="26273"/>
                    <a:pt x="2318151" y="6211"/>
                  </a:cubicBezTo>
                  <a:cubicBezTo>
                    <a:pt x="2055052" y="-13851"/>
                    <a:pt x="1788513" y="14809"/>
                    <a:pt x="1535731" y="90471"/>
                  </a:cubicBezTo>
                  <a:cubicBezTo>
                    <a:pt x="1296133" y="162122"/>
                    <a:pt x="1069145" y="276189"/>
                    <a:pt x="869097" y="425794"/>
                  </a:cubicBezTo>
                  <a:cubicBezTo>
                    <a:pt x="671343" y="573680"/>
                    <a:pt x="498809" y="754812"/>
                    <a:pt x="361814" y="960018"/>
                  </a:cubicBezTo>
                  <a:cubicBezTo>
                    <a:pt x="222526" y="1167517"/>
                    <a:pt x="120496" y="1400237"/>
                    <a:pt x="60883" y="1643275"/>
                  </a:cubicBezTo>
                  <a:cubicBezTo>
                    <a:pt x="-2742" y="1905801"/>
                    <a:pt x="-16499" y="2180365"/>
                    <a:pt x="19612" y="2448050"/>
                  </a:cubicBezTo>
                  <a:cubicBezTo>
                    <a:pt x="57444" y="2726626"/>
                    <a:pt x="150876" y="2997177"/>
                    <a:pt x="292456" y="3239642"/>
                  </a:cubicBezTo>
                  <a:cubicBezTo>
                    <a:pt x="431171" y="3476947"/>
                    <a:pt x="615742" y="3687312"/>
                    <a:pt x="832412" y="3856406"/>
                  </a:cubicBezTo>
                  <a:cubicBezTo>
                    <a:pt x="884574" y="3897104"/>
                    <a:pt x="939028" y="3935508"/>
                    <a:pt x="995202" y="3971620"/>
                  </a:cubicBezTo>
                  <a:cubicBezTo>
                    <a:pt x="1009532" y="3980791"/>
                    <a:pt x="1022142" y="3958436"/>
                    <a:pt x="1008385" y="3949265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580E0D-E6D9-4B05-A5C5-1515ACBF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62" y="647589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DC910-6B81-4A49-B3FD-DD106A36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484" y="576960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87" name="Graphic 1">
            <a:extLst>
              <a:ext uri="{FF2B5EF4-FFF2-40B4-BE49-F238E27FC236}">
                <a16:creationId xmlns:a16="http://schemas.microsoft.com/office/drawing/2014/main" id="{EA292E99-064D-4C87-BAE5-1A95D926F9C9}"/>
              </a:ext>
            </a:extLst>
          </p:cNvPr>
          <p:cNvGrpSpPr/>
          <p:nvPr/>
        </p:nvGrpSpPr>
        <p:grpSpPr>
          <a:xfrm>
            <a:off x="160812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1CF3C0-A676-49AE-81E4-75E05F7BCAD2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9D4F66-7E37-4708-B99A-F03A426B49D6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DA70023-9760-4724-AADC-5BC123097CD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06F0A9-AF67-456A-B6BB-50CCF107AD09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8D1DBD6-C95F-46FD-9A93-0C796687E32B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B794C6B-6544-4CE7-AF7D-15152903A50B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FE28D12-A840-465A-9650-4F1E365BCD0E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487BA34-4A51-40AB-B888-9AFBFB16712C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409A1CF-93C5-43D0-984E-5EBB03BAFD93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4E1B19-50EE-44C2-B707-65412C9723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677DC9-CED8-41D1-AF00-149BF686000F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8890DB0-08A4-4B52-8DEC-2E500E185B24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B2233DC-1CAC-4FCE-93DC-B57A9EEA0570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20FE5DC-BE11-4E7F-BBB4-AF336E3BBD76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CB79F0-E925-4F6F-9E02-FDA4D49D9890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290EB98-489B-4A81-90CA-77AC964A9651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AE62541-CB2A-4D0D-8C96-5CDCAACB76B7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9DDE395-DCB6-4752-BB53-8C71B49FED66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99A9036-4463-4E87-92E2-689F558B850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7E5C8D-A950-487C-AE36-B419E135C759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90099EC-709E-4C4C-B24A-CD51EBCD8A29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F645654-9594-EA4E-AAE7-C0C68F34FD4D}"/>
              </a:ext>
            </a:extLst>
          </p:cNvPr>
          <p:cNvSpPr txBox="1"/>
          <p:nvPr/>
        </p:nvSpPr>
        <p:spPr>
          <a:xfrm>
            <a:off x="6029283" y="1716707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8466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A2E8-9945-41CC-BE68-BE4C907C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90" y="432048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89CA-F20E-4700-A8C1-A568F11F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91" y="352869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09D5A-FBA2-4991-BF17-E7DED4A9A920}"/>
              </a:ext>
            </a:extLst>
          </p:cNvPr>
          <p:cNvGrpSpPr/>
          <p:nvPr/>
        </p:nvGrpSpPr>
        <p:grpSpPr>
          <a:xfrm>
            <a:off x="6637117" y="0"/>
            <a:ext cx="5552386" cy="5926485"/>
            <a:chOff x="6637117" y="0"/>
            <a:chExt cx="5552386" cy="5926485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C48C17-D947-4CD4-A88F-970884800E09}"/>
                </a:ext>
              </a:extLst>
            </p:cNvPr>
            <p:cNvSpPr/>
            <p:nvPr/>
          </p:nvSpPr>
          <p:spPr>
            <a:xfrm>
              <a:off x="6854611" y="0"/>
              <a:ext cx="2248431" cy="2750272"/>
            </a:xfrm>
            <a:custGeom>
              <a:avLst/>
              <a:gdLst>
                <a:gd name="connsiteX0" fmla="*/ 1833930 w 1847083"/>
                <a:gd name="connsiteY0" fmla="*/ 2258254 h 2259345"/>
                <a:gd name="connsiteX1" fmla="*/ 1842707 w 1847083"/>
                <a:gd name="connsiteY1" fmla="*/ 2243040 h 2259345"/>
                <a:gd name="connsiteX2" fmla="*/ 1298515 w 1847083"/>
                <a:gd name="connsiteY2" fmla="*/ 1946367 h 2259345"/>
                <a:gd name="connsiteX3" fmla="*/ 795283 w 1847083"/>
                <a:gd name="connsiteY3" fmla="*/ 1594690 h 2259345"/>
                <a:gd name="connsiteX4" fmla="*/ 379824 w 1847083"/>
                <a:gd name="connsiteY4" fmla="*/ 1160506 h 2259345"/>
                <a:gd name="connsiteX5" fmla="*/ 105387 w 1847083"/>
                <a:gd name="connsiteY5" fmla="*/ 647326 h 2259345"/>
                <a:gd name="connsiteX6" fmla="*/ 19369 w 1847083"/>
                <a:gd name="connsiteY6" fmla="*/ 79727 h 2259345"/>
                <a:gd name="connsiteX7" fmla="*/ 24635 w 1847083"/>
                <a:gd name="connsiteY7" fmla="*/ 8338 h 2259345"/>
                <a:gd name="connsiteX8" fmla="*/ 7081 w 1847083"/>
                <a:gd name="connsiteY8" fmla="*/ 8338 h 2259345"/>
                <a:gd name="connsiteX9" fmla="*/ 65596 w 1847083"/>
                <a:gd name="connsiteY9" fmla="*/ 582374 h 2259345"/>
                <a:gd name="connsiteX10" fmla="*/ 321308 w 1847083"/>
                <a:gd name="connsiteY10" fmla="*/ 1109012 h 2259345"/>
                <a:gd name="connsiteX11" fmla="*/ 720968 w 1847083"/>
                <a:gd name="connsiteY11" fmla="*/ 1554899 h 2259345"/>
                <a:gd name="connsiteX12" fmla="*/ 1219519 w 1847083"/>
                <a:gd name="connsiteY12" fmla="*/ 1919450 h 2259345"/>
                <a:gd name="connsiteX13" fmla="*/ 1766052 w 1847083"/>
                <a:gd name="connsiteY13" fmla="*/ 2224315 h 2259345"/>
                <a:gd name="connsiteX14" fmla="*/ 1833930 w 1847083"/>
                <a:gd name="connsiteY14" fmla="*/ 2258254 h 22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7083" h="2259345">
                  <a:moveTo>
                    <a:pt x="1833930" y="2258254"/>
                  </a:moveTo>
                  <a:cubicBezTo>
                    <a:pt x="1843878" y="2263520"/>
                    <a:pt x="1852655" y="2248306"/>
                    <a:pt x="1842707" y="2243040"/>
                  </a:cubicBezTo>
                  <a:cubicBezTo>
                    <a:pt x="1658969" y="2148830"/>
                    <a:pt x="1475816" y="2052865"/>
                    <a:pt x="1298515" y="1946367"/>
                  </a:cubicBezTo>
                  <a:cubicBezTo>
                    <a:pt x="1122969" y="1841040"/>
                    <a:pt x="952689" y="1725764"/>
                    <a:pt x="795283" y="1594690"/>
                  </a:cubicBezTo>
                  <a:cubicBezTo>
                    <a:pt x="640802" y="1465956"/>
                    <a:pt x="498610" y="1322593"/>
                    <a:pt x="379824" y="1160506"/>
                  </a:cubicBezTo>
                  <a:cubicBezTo>
                    <a:pt x="264548" y="1003685"/>
                    <a:pt x="169753" y="831064"/>
                    <a:pt x="105387" y="647326"/>
                  </a:cubicBezTo>
                  <a:cubicBezTo>
                    <a:pt x="42190" y="465343"/>
                    <a:pt x="9421" y="272828"/>
                    <a:pt x="19369" y="79727"/>
                  </a:cubicBezTo>
                  <a:cubicBezTo>
                    <a:pt x="20539" y="55736"/>
                    <a:pt x="22295" y="31745"/>
                    <a:pt x="24635" y="8338"/>
                  </a:cubicBezTo>
                  <a:cubicBezTo>
                    <a:pt x="25806" y="-2779"/>
                    <a:pt x="8251" y="-2779"/>
                    <a:pt x="7081" y="8338"/>
                  </a:cubicBezTo>
                  <a:cubicBezTo>
                    <a:pt x="-12814" y="201439"/>
                    <a:pt x="10007" y="396880"/>
                    <a:pt x="65596" y="582374"/>
                  </a:cubicBezTo>
                  <a:cubicBezTo>
                    <a:pt x="121771" y="770208"/>
                    <a:pt x="210714" y="947510"/>
                    <a:pt x="321308" y="1109012"/>
                  </a:cubicBezTo>
                  <a:cubicBezTo>
                    <a:pt x="434243" y="1274611"/>
                    <a:pt x="570584" y="1422655"/>
                    <a:pt x="720968" y="1554899"/>
                  </a:cubicBezTo>
                  <a:cubicBezTo>
                    <a:pt x="876034" y="1691240"/>
                    <a:pt x="1044558" y="1810612"/>
                    <a:pt x="1219519" y="1919450"/>
                  </a:cubicBezTo>
                  <a:cubicBezTo>
                    <a:pt x="1396820" y="2029459"/>
                    <a:pt x="1580559" y="2128350"/>
                    <a:pt x="1766052" y="2224315"/>
                  </a:cubicBezTo>
                  <a:cubicBezTo>
                    <a:pt x="1788873" y="2234848"/>
                    <a:pt x="1811109" y="2246551"/>
                    <a:pt x="1833930" y="225825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B35B53B-1ACF-46C4-804A-B7C589E827DD}"/>
                </a:ext>
              </a:extLst>
            </p:cNvPr>
            <p:cNvSpPr/>
            <p:nvPr/>
          </p:nvSpPr>
          <p:spPr>
            <a:xfrm flipH="1">
              <a:off x="9790568" y="1138147"/>
              <a:ext cx="2162613" cy="2162613"/>
            </a:xfrm>
            <a:custGeom>
              <a:avLst/>
              <a:gdLst>
                <a:gd name="connsiteX0" fmla="*/ 2162614 w 2162613"/>
                <a:gd name="connsiteY0" fmla="*/ 1081307 h 2162613"/>
                <a:gd name="connsiteX1" fmla="*/ 1081307 w 2162613"/>
                <a:gd name="connsiteY1" fmla="*/ 2162614 h 2162613"/>
                <a:gd name="connsiteX2" fmla="*/ 0 w 2162613"/>
                <a:gd name="connsiteY2" fmla="*/ 1081307 h 2162613"/>
                <a:gd name="connsiteX3" fmla="*/ 1081307 w 2162613"/>
                <a:gd name="connsiteY3" fmla="*/ 0 h 2162613"/>
                <a:gd name="connsiteX4" fmla="*/ 2162614 w 2162613"/>
                <a:gd name="connsiteY4" fmla="*/ 1081307 h 216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613" h="2162613">
                  <a:moveTo>
                    <a:pt x="2162614" y="1081307"/>
                  </a:moveTo>
                  <a:cubicBezTo>
                    <a:pt x="2162614" y="1678496"/>
                    <a:pt x="1678496" y="2162614"/>
                    <a:pt x="1081307" y="2162614"/>
                  </a:cubicBezTo>
                  <a:cubicBezTo>
                    <a:pt x="484118" y="2162614"/>
                    <a:pt x="0" y="1678496"/>
                    <a:pt x="0" y="1081307"/>
                  </a:cubicBezTo>
                  <a:cubicBezTo>
                    <a:pt x="0" y="484118"/>
                    <a:pt x="484118" y="0"/>
                    <a:pt x="1081307" y="0"/>
                  </a:cubicBezTo>
                  <a:cubicBezTo>
                    <a:pt x="1678496" y="0"/>
                    <a:pt x="2162614" y="484118"/>
                    <a:pt x="2162614" y="1081307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28262C-1262-4240-BBA0-B111A0499736}"/>
                </a:ext>
              </a:extLst>
            </p:cNvPr>
            <p:cNvSpPr/>
            <p:nvPr/>
          </p:nvSpPr>
          <p:spPr>
            <a:xfrm flipH="1">
              <a:off x="7415811" y="3073493"/>
              <a:ext cx="961434" cy="1145935"/>
            </a:xfrm>
            <a:custGeom>
              <a:avLst/>
              <a:gdLst>
                <a:gd name="connsiteX0" fmla="*/ 961435 w 961434"/>
                <a:gd name="connsiteY0" fmla="*/ 1078337 h 1145935"/>
                <a:gd name="connsiteX1" fmla="*/ 961435 w 961434"/>
                <a:gd name="connsiteY1" fmla="*/ 1142604 h 1145935"/>
                <a:gd name="connsiteX2" fmla="*/ 888432 w 961434"/>
                <a:gd name="connsiteY2" fmla="*/ 1138860 h 1145935"/>
                <a:gd name="connsiteX3" fmla="*/ 826037 w 961434"/>
                <a:gd name="connsiteY3" fmla="*/ 1096431 h 1145935"/>
                <a:gd name="connsiteX4" fmla="*/ 676913 w 961434"/>
                <a:gd name="connsiteY4" fmla="*/ 1127629 h 1145935"/>
                <a:gd name="connsiteX5" fmla="*/ 441060 w 961434"/>
                <a:gd name="connsiteY5" fmla="*/ 843107 h 1145935"/>
                <a:gd name="connsiteX6" fmla="*/ 502207 w 961434"/>
                <a:gd name="connsiteY6" fmla="*/ 539867 h 1145935"/>
                <a:gd name="connsiteX7" fmla="*/ 406742 w 961434"/>
                <a:gd name="connsiteY7" fmla="*/ 523020 h 1145935"/>
                <a:gd name="connsiteX8" fmla="*/ 180872 w 961434"/>
                <a:gd name="connsiteY8" fmla="*/ 589783 h 1145935"/>
                <a:gd name="connsiteX9" fmla="*/ 6166 w 961434"/>
                <a:gd name="connsiteY9" fmla="*/ 397606 h 1145935"/>
                <a:gd name="connsiteX10" fmla="*/ 120349 w 961434"/>
                <a:gd name="connsiteY10" fmla="*/ 146778 h 1145935"/>
                <a:gd name="connsiteX11" fmla="*/ 257618 w 961434"/>
                <a:gd name="connsiteY11" fmla="*/ 94990 h 1145935"/>
                <a:gd name="connsiteX12" fmla="*/ 635732 w 961434"/>
                <a:gd name="connsiteY12" fmla="*/ 24483 h 1145935"/>
                <a:gd name="connsiteX13" fmla="*/ 879073 w 961434"/>
                <a:gd name="connsiteY13" fmla="*/ 312125 h 1145935"/>
                <a:gd name="connsiteX14" fmla="*/ 880321 w 961434"/>
                <a:gd name="connsiteY14" fmla="*/ 707710 h 1145935"/>
                <a:gd name="connsiteX15" fmla="*/ 961435 w 961434"/>
                <a:gd name="connsiteY15" fmla="*/ 1078337 h 114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1434" h="1145935">
                  <a:moveTo>
                    <a:pt x="961435" y="1078337"/>
                  </a:moveTo>
                  <a:lnTo>
                    <a:pt x="961435" y="1142604"/>
                  </a:lnTo>
                  <a:lnTo>
                    <a:pt x="888432" y="1138860"/>
                  </a:lnTo>
                  <a:lnTo>
                    <a:pt x="826037" y="1096431"/>
                  </a:lnTo>
                  <a:cubicBezTo>
                    <a:pt x="826037" y="1096431"/>
                    <a:pt x="773626" y="1182536"/>
                    <a:pt x="676913" y="1127629"/>
                  </a:cubicBezTo>
                  <a:cubicBezTo>
                    <a:pt x="580201" y="1072721"/>
                    <a:pt x="461026" y="987864"/>
                    <a:pt x="441060" y="843107"/>
                  </a:cubicBezTo>
                  <a:cubicBezTo>
                    <a:pt x="421093" y="698350"/>
                    <a:pt x="502207" y="539867"/>
                    <a:pt x="502207" y="539867"/>
                  </a:cubicBezTo>
                  <a:lnTo>
                    <a:pt x="406742" y="523020"/>
                  </a:lnTo>
                  <a:cubicBezTo>
                    <a:pt x="406742" y="523020"/>
                    <a:pt x="334364" y="630964"/>
                    <a:pt x="180872" y="589783"/>
                  </a:cubicBezTo>
                  <a:cubicBezTo>
                    <a:pt x="27380" y="549226"/>
                    <a:pt x="6166" y="397606"/>
                    <a:pt x="6166" y="397606"/>
                  </a:cubicBezTo>
                  <a:cubicBezTo>
                    <a:pt x="6166" y="397606"/>
                    <a:pt x="-40007" y="284671"/>
                    <a:pt x="120349" y="146778"/>
                  </a:cubicBezTo>
                  <a:cubicBezTo>
                    <a:pt x="120349" y="146778"/>
                    <a:pt x="203334" y="126187"/>
                    <a:pt x="257618" y="94990"/>
                  </a:cubicBezTo>
                  <a:cubicBezTo>
                    <a:pt x="311902" y="63792"/>
                    <a:pt x="459154" y="-49143"/>
                    <a:pt x="635732" y="24483"/>
                  </a:cubicBezTo>
                  <a:cubicBezTo>
                    <a:pt x="812311" y="97486"/>
                    <a:pt x="879073" y="312125"/>
                    <a:pt x="879073" y="312125"/>
                  </a:cubicBezTo>
                  <a:cubicBezTo>
                    <a:pt x="879073" y="312125"/>
                    <a:pt x="919630" y="472480"/>
                    <a:pt x="880321" y="707710"/>
                  </a:cubicBezTo>
                  <a:cubicBezTo>
                    <a:pt x="841012" y="942939"/>
                    <a:pt x="927117" y="1063985"/>
                    <a:pt x="961435" y="1078337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7871BB-579F-46FC-806F-1F0BC6F6B3C5}"/>
                </a:ext>
              </a:extLst>
            </p:cNvPr>
            <p:cNvSpPr/>
            <p:nvPr/>
          </p:nvSpPr>
          <p:spPr>
            <a:xfrm flipH="1">
              <a:off x="6846863" y="4151830"/>
              <a:ext cx="1527336" cy="1756421"/>
            </a:xfrm>
            <a:custGeom>
              <a:avLst/>
              <a:gdLst>
                <a:gd name="connsiteX0" fmla="*/ 117303 w 1527336"/>
                <a:gd name="connsiteY0" fmla="*/ 424910 h 1756421"/>
                <a:gd name="connsiteX1" fmla="*/ 482314 w 1527336"/>
                <a:gd name="connsiteY1" fmla="*/ 106695 h 1756421"/>
                <a:gd name="connsiteX2" fmla="*/ 510392 w 1527336"/>
                <a:gd name="connsiteY2" fmla="*/ 233982 h 1756421"/>
                <a:gd name="connsiteX3" fmla="*/ 885386 w 1527336"/>
                <a:gd name="connsiteY3" fmla="*/ 60523 h 1756421"/>
                <a:gd name="connsiteX4" fmla="*/ 958388 w 1527336"/>
                <a:gd name="connsiteY4" fmla="*/ 64267 h 1756421"/>
                <a:gd name="connsiteX5" fmla="*/ 958388 w 1527336"/>
                <a:gd name="connsiteY5" fmla="*/ 0 h 1756421"/>
                <a:gd name="connsiteX6" fmla="*/ 1189250 w 1527336"/>
                <a:gd name="connsiteY6" fmla="*/ 106072 h 1756421"/>
                <a:gd name="connsiteX7" fmla="*/ 1455054 w 1527336"/>
                <a:gd name="connsiteY7" fmla="*/ 608352 h 1756421"/>
                <a:gd name="connsiteX8" fmla="*/ 1516824 w 1527336"/>
                <a:gd name="connsiteY8" fmla="*/ 950277 h 1756421"/>
                <a:gd name="connsiteX9" fmla="*/ 1506841 w 1527336"/>
                <a:gd name="connsiteY9" fmla="*/ 1382051 h 1756421"/>
                <a:gd name="connsiteX10" fmla="*/ 1338998 w 1527336"/>
                <a:gd name="connsiteY10" fmla="*/ 1549894 h 1756421"/>
                <a:gd name="connsiteX11" fmla="*/ 1342118 w 1527336"/>
                <a:gd name="connsiteY11" fmla="*/ 1756422 h 1756421"/>
                <a:gd name="connsiteX12" fmla="*/ 27454 w 1527336"/>
                <a:gd name="connsiteY12" fmla="*/ 1756422 h 1756421"/>
                <a:gd name="connsiteX13" fmla="*/ 0 w 1527336"/>
                <a:gd name="connsiteY13" fmla="*/ 1017664 h 1756421"/>
                <a:gd name="connsiteX14" fmla="*/ 199664 w 1527336"/>
                <a:gd name="connsiteY14" fmla="*/ 1015792 h 1756421"/>
                <a:gd name="connsiteX15" fmla="*/ 91721 w 1527336"/>
                <a:gd name="connsiteY15" fmla="*/ 1119368 h 1756421"/>
                <a:gd name="connsiteX16" fmla="*/ 102328 w 1527336"/>
                <a:gd name="connsiteY16" fmla="*/ 1206721 h 1756421"/>
                <a:gd name="connsiteX17" fmla="*/ 127286 w 1527336"/>
                <a:gd name="connsiteY17" fmla="*/ 1244158 h 1756421"/>
                <a:gd name="connsiteX18" fmla="*/ 732518 w 1527336"/>
                <a:gd name="connsiteY18" fmla="*/ 1401394 h 1756421"/>
                <a:gd name="connsiteX19" fmla="*/ 1093162 w 1527336"/>
                <a:gd name="connsiteY19" fmla="*/ 1545526 h 1756421"/>
                <a:gd name="connsiteX20" fmla="*/ 1064460 w 1527336"/>
                <a:gd name="connsiteY20" fmla="*/ 1168036 h 1756421"/>
                <a:gd name="connsiteX21" fmla="*/ 432398 w 1527336"/>
                <a:gd name="connsiteY21" fmla="*/ 1052605 h 1756421"/>
                <a:gd name="connsiteX22" fmla="*/ 360644 w 1527336"/>
                <a:gd name="connsiteY22" fmla="*/ 940294 h 1756421"/>
                <a:gd name="connsiteX23" fmla="*/ 830478 w 1527336"/>
                <a:gd name="connsiteY23" fmla="*/ 703817 h 1756421"/>
                <a:gd name="connsiteX24" fmla="*/ 585890 w 1527336"/>
                <a:gd name="connsiteY24" fmla="*/ 315719 h 1756421"/>
                <a:gd name="connsiteX25" fmla="*/ 495417 w 1527336"/>
                <a:gd name="connsiteY25" fmla="*/ 282026 h 1756421"/>
                <a:gd name="connsiteX26" fmla="*/ 117303 w 1527336"/>
                <a:gd name="connsiteY26" fmla="*/ 424910 h 175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27336" h="1756421">
                  <a:moveTo>
                    <a:pt x="117303" y="424910"/>
                  </a:moveTo>
                  <a:cubicBezTo>
                    <a:pt x="117303" y="424910"/>
                    <a:pt x="335062" y="149748"/>
                    <a:pt x="482314" y="106695"/>
                  </a:cubicBezTo>
                  <a:lnTo>
                    <a:pt x="510392" y="233982"/>
                  </a:lnTo>
                  <a:cubicBezTo>
                    <a:pt x="510392" y="233982"/>
                    <a:pt x="751861" y="244588"/>
                    <a:pt x="885386" y="60523"/>
                  </a:cubicBezTo>
                  <a:lnTo>
                    <a:pt x="958388" y="64267"/>
                  </a:lnTo>
                  <a:lnTo>
                    <a:pt x="958388" y="0"/>
                  </a:lnTo>
                  <a:cubicBezTo>
                    <a:pt x="958388" y="0"/>
                    <a:pt x="1126231" y="69258"/>
                    <a:pt x="1189250" y="106072"/>
                  </a:cubicBezTo>
                  <a:cubicBezTo>
                    <a:pt x="1252893" y="143509"/>
                    <a:pt x="1402642" y="346293"/>
                    <a:pt x="1455054" y="608352"/>
                  </a:cubicBezTo>
                  <a:cubicBezTo>
                    <a:pt x="1508089" y="870412"/>
                    <a:pt x="1516824" y="950277"/>
                    <a:pt x="1516824" y="950277"/>
                  </a:cubicBezTo>
                  <a:cubicBezTo>
                    <a:pt x="1516824" y="950277"/>
                    <a:pt x="1546150" y="1287211"/>
                    <a:pt x="1506841" y="1382051"/>
                  </a:cubicBezTo>
                  <a:cubicBezTo>
                    <a:pt x="1467533" y="1476268"/>
                    <a:pt x="1338998" y="1549894"/>
                    <a:pt x="1338998" y="1549894"/>
                  </a:cubicBezTo>
                  <a:lnTo>
                    <a:pt x="1342118" y="1756422"/>
                  </a:lnTo>
                  <a:lnTo>
                    <a:pt x="27454" y="1756422"/>
                  </a:lnTo>
                  <a:lnTo>
                    <a:pt x="0" y="1017664"/>
                  </a:lnTo>
                  <a:cubicBezTo>
                    <a:pt x="0" y="1017664"/>
                    <a:pt x="146004" y="992706"/>
                    <a:pt x="199664" y="1015792"/>
                  </a:cubicBezTo>
                  <a:cubicBezTo>
                    <a:pt x="199664" y="1015792"/>
                    <a:pt x="75498" y="1069452"/>
                    <a:pt x="91721" y="1119368"/>
                  </a:cubicBezTo>
                  <a:cubicBezTo>
                    <a:pt x="91721" y="1119368"/>
                    <a:pt x="63643" y="1191122"/>
                    <a:pt x="102328" y="1206721"/>
                  </a:cubicBezTo>
                  <a:cubicBezTo>
                    <a:pt x="102328" y="1206721"/>
                    <a:pt x="94216" y="1234799"/>
                    <a:pt x="127286" y="1244158"/>
                  </a:cubicBezTo>
                  <a:cubicBezTo>
                    <a:pt x="160355" y="1253517"/>
                    <a:pt x="547205" y="1299690"/>
                    <a:pt x="732518" y="1401394"/>
                  </a:cubicBezTo>
                  <a:cubicBezTo>
                    <a:pt x="917832" y="1503098"/>
                    <a:pt x="1093162" y="1545526"/>
                    <a:pt x="1093162" y="1545526"/>
                  </a:cubicBezTo>
                  <a:cubicBezTo>
                    <a:pt x="1093162" y="1545526"/>
                    <a:pt x="1108761" y="1293450"/>
                    <a:pt x="1064460" y="1168036"/>
                  </a:cubicBezTo>
                  <a:cubicBezTo>
                    <a:pt x="1064460" y="1168036"/>
                    <a:pt x="484186" y="1105017"/>
                    <a:pt x="432398" y="1052605"/>
                  </a:cubicBezTo>
                  <a:cubicBezTo>
                    <a:pt x="432398" y="1052605"/>
                    <a:pt x="413679" y="967748"/>
                    <a:pt x="360644" y="940294"/>
                  </a:cubicBezTo>
                  <a:cubicBezTo>
                    <a:pt x="360644" y="940294"/>
                    <a:pt x="549701" y="740629"/>
                    <a:pt x="830478" y="703817"/>
                  </a:cubicBezTo>
                  <a:lnTo>
                    <a:pt x="585890" y="315719"/>
                  </a:lnTo>
                  <a:lnTo>
                    <a:pt x="495417" y="282026"/>
                  </a:lnTo>
                  <a:cubicBezTo>
                    <a:pt x="494793" y="282026"/>
                    <a:pt x="201536" y="378114"/>
                    <a:pt x="117303" y="424910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805C109-7042-45E9-820B-2CFF996CF1E7}"/>
                </a:ext>
              </a:extLst>
            </p:cNvPr>
            <p:cNvSpPr/>
            <p:nvPr/>
          </p:nvSpPr>
          <p:spPr>
            <a:xfrm flipH="1">
              <a:off x="9039332" y="3758741"/>
              <a:ext cx="1806960" cy="2150758"/>
            </a:xfrm>
            <a:custGeom>
              <a:avLst/>
              <a:gdLst>
                <a:gd name="connsiteX0" fmla="*/ 199664 w 1806960"/>
                <a:gd name="connsiteY0" fmla="*/ 377490 h 2150758"/>
                <a:gd name="connsiteX1" fmla="*/ 202160 w 1806960"/>
                <a:gd name="connsiteY1" fmla="*/ 268923 h 2150758"/>
                <a:gd name="connsiteX2" fmla="*/ 290137 w 1806960"/>
                <a:gd name="connsiteY2" fmla="*/ 174706 h 2150758"/>
                <a:gd name="connsiteX3" fmla="*/ 741254 w 1806960"/>
                <a:gd name="connsiteY3" fmla="*/ 0 h 2150758"/>
                <a:gd name="connsiteX4" fmla="*/ 1012672 w 1806960"/>
                <a:gd name="connsiteY4" fmla="*/ 219007 h 2150758"/>
                <a:gd name="connsiteX5" fmla="*/ 1229183 w 1806960"/>
                <a:gd name="connsiteY5" fmla="*/ 62395 h 2150758"/>
                <a:gd name="connsiteX6" fmla="*/ 1747062 w 1806960"/>
                <a:gd name="connsiteY6" fmla="*/ 429278 h 2150758"/>
                <a:gd name="connsiteX7" fmla="*/ 1788243 w 1806960"/>
                <a:gd name="connsiteY7" fmla="*/ 839214 h 2150758"/>
                <a:gd name="connsiteX8" fmla="*/ 1596690 w 1806960"/>
                <a:gd name="connsiteY8" fmla="*/ 937174 h 2150758"/>
                <a:gd name="connsiteX9" fmla="*/ 665756 w 1806960"/>
                <a:gd name="connsiteY9" fmla="*/ 748117 h 2150758"/>
                <a:gd name="connsiteX10" fmla="*/ 640798 w 1806960"/>
                <a:gd name="connsiteY10" fmla="*/ 799281 h 2150758"/>
                <a:gd name="connsiteX11" fmla="*/ 601489 w 1806960"/>
                <a:gd name="connsiteY11" fmla="*/ 1048238 h 2150758"/>
                <a:gd name="connsiteX12" fmla="*/ 494169 w 1806960"/>
                <a:gd name="connsiteY12" fmla="*/ 1324024 h 2150758"/>
                <a:gd name="connsiteX13" fmla="*/ 467339 w 1806960"/>
                <a:gd name="connsiteY13" fmla="*/ 1451310 h 2150758"/>
                <a:gd name="connsiteX14" fmla="*/ 510392 w 1806960"/>
                <a:gd name="connsiteY14" fmla="*/ 1585459 h 2150758"/>
                <a:gd name="connsiteX15" fmla="*/ 572787 w 1806960"/>
                <a:gd name="connsiteY15" fmla="*/ 1585459 h 2150758"/>
                <a:gd name="connsiteX16" fmla="*/ 590258 w 1806960"/>
                <a:gd name="connsiteY16" fmla="*/ 1622272 h 2150758"/>
                <a:gd name="connsiteX17" fmla="*/ 927191 w 1806960"/>
                <a:gd name="connsiteY17" fmla="*/ 1660333 h 2150758"/>
                <a:gd name="connsiteX18" fmla="*/ 987090 w 1806960"/>
                <a:gd name="connsiteY18" fmla="*/ 1660957 h 2150758"/>
                <a:gd name="connsiteX19" fmla="*/ 1008305 w 1806960"/>
                <a:gd name="connsiteY19" fmla="*/ 1660957 h 2150758"/>
                <a:gd name="connsiteX20" fmla="*/ 1151189 w 1806960"/>
                <a:gd name="connsiteY20" fmla="*/ 1873724 h 2150758"/>
                <a:gd name="connsiteX21" fmla="*/ 1287211 w 1806960"/>
                <a:gd name="connsiteY21" fmla="*/ 1986660 h 2150758"/>
                <a:gd name="connsiteX22" fmla="*/ 1519944 w 1806960"/>
                <a:gd name="connsiteY22" fmla="*/ 1969813 h 2150758"/>
                <a:gd name="connsiteX23" fmla="*/ 1506841 w 1806960"/>
                <a:gd name="connsiteY23" fmla="*/ 2150759 h 2150758"/>
                <a:gd name="connsiteX24" fmla="*/ 3120 w 1806960"/>
                <a:gd name="connsiteY24" fmla="*/ 2150759 h 2150758"/>
                <a:gd name="connsiteX25" fmla="*/ 0 w 1806960"/>
                <a:gd name="connsiteY25" fmla="*/ 2069645 h 2150758"/>
                <a:gd name="connsiteX26" fmla="*/ 3120 w 1806960"/>
                <a:gd name="connsiteY26" fmla="*/ 1995395 h 2150758"/>
                <a:gd name="connsiteX27" fmla="*/ 135397 w 1806960"/>
                <a:gd name="connsiteY27" fmla="*/ 1733960 h 2150758"/>
                <a:gd name="connsiteX28" fmla="*/ 47420 w 1806960"/>
                <a:gd name="connsiteY28" fmla="*/ 1659709 h 2150758"/>
                <a:gd name="connsiteX29" fmla="*/ 108567 w 1806960"/>
                <a:gd name="connsiteY29" fmla="*/ 1532423 h 2150758"/>
                <a:gd name="connsiteX30" fmla="*/ 268923 w 1806960"/>
                <a:gd name="connsiteY30" fmla="*/ 1241662 h 2150758"/>
                <a:gd name="connsiteX31" fmla="*/ 124790 w 1806960"/>
                <a:gd name="connsiteY31" fmla="*/ 1209841 h 2150758"/>
                <a:gd name="connsiteX32" fmla="*/ 220255 w 1806960"/>
                <a:gd name="connsiteY32" fmla="*/ 876651 h 2150758"/>
                <a:gd name="connsiteX33" fmla="*/ 323206 w 1806960"/>
                <a:gd name="connsiteY33" fmla="*/ 652653 h 2150758"/>
                <a:gd name="connsiteX34" fmla="*/ 378114 w 1806960"/>
                <a:gd name="connsiteY34" fmla="*/ 641421 h 2150758"/>
                <a:gd name="connsiteX35" fmla="*/ 381858 w 1806960"/>
                <a:gd name="connsiteY35" fmla="*/ 551572 h 2150758"/>
                <a:gd name="connsiteX36" fmla="*/ 357524 w 1806960"/>
                <a:gd name="connsiteY36" fmla="*/ 517255 h 2150758"/>
                <a:gd name="connsiteX37" fmla="*/ 323830 w 1806960"/>
                <a:gd name="connsiteY37" fmla="*/ 504776 h 2150758"/>
                <a:gd name="connsiteX38" fmla="*/ 323830 w 1806960"/>
                <a:gd name="connsiteY38" fmla="*/ 468587 h 2150758"/>
                <a:gd name="connsiteX39" fmla="*/ 279530 w 1806960"/>
                <a:gd name="connsiteY39" fmla="*/ 429902 h 2150758"/>
                <a:gd name="connsiteX40" fmla="*/ 396209 w 1806960"/>
                <a:gd name="connsiteY40" fmla="*/ 280154 h 2150758"/>
                <a:gd name="connsiteX41" fmla="*/ 199664 w 1806960"/>
                <a:gd name="connsiteY41" fmla="*/ 377490 h 215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06960" h="2150758">
                  <a:moveTo>
                    <a:pt x="199664" y="377490"/>
                  </a:moveTo>
                  <a:cubicBezTo>
                    <a:pt x="199664" y="377490"/>
                    <a:pt x="180322" y="282650"/>
                    <a:pt x="202160" y="268923"/>
                  </a:cubicBezTo>
                  <a:cubicBezTo>
                    <a:pt x="223998" y="255196"/>
                    <a:pt x="283274" y="187809"/>
                    <a:pt x="290137" y="174706"/>
                  </a:cubicBezTo>
                  <a:cubicBezTo>
                    <a:pt x="297001" y="161603"/>
                    <a:pt x="741254" y="0"/>
                    <a:pt x="741254" y="0"/>
                  </a:cubicBezTo>
                  <a:cubicBezTo>
                    <a:pt x="741254" y="0"/>
                    <a:pt x="791794" y="237101"/>
                    <a:pt x="1012672" y="219007"/>
                  </a:cubicBezTo>
                  <a:cubicBezTo>
                    <a:pt x="1012672" y="219007"/>
                    <a:pt x="1174276" y="205280"/>
                    <a:pt x="1229183" y="62395"/>
                  </a:cubicBezTo>
                  <a:cubicBezTo>
                    <a:pt x="1229183" y="62395"/>
                    <a:pt x="1662829" y="227118"/>
                    <a:pt x="1747062" y="429278"/>
                  </a:cubicBezTo>
                  <a:cubicBezTo>
                    <a:pt x="1747062" y="429278"/>
                    <a:pt x="1847519" y="680730"/>
                    <a:pt x="1788243" y="839214"/>
                  </a:cubicBezTo>
                  <a:lnTo>
                    <a:pt x="1596690" y="937174"/>
                  </a:lnTo>
                  <a:cubicBezTo>
                    <a:pt x="1596690" y="937174"/>
                    <a:pt x="941542" y="771203"/>
                    <a:pt x="665756" y="748117"/>
                  </a:cubicBezTo>
                  <a:cubicBezTo>
                    <a:pt x="665756" y="748117"/>
                    <a:pt x="642045" y="793041"/>
                    <a:pt x="640798" y="799281"/>
                  </a:cubicBezTo>
                  <a:cubicBezTo>
                    <a:pt x="639550" y="805521"/>
                    <a:pt x="601489" y="1048238"/>
                    <a:pt x="601489" y="1048238"/>
                  </a:cubicBezTo>
                  <a:cubicBezTo>
                    <a:pt x="601489" y="1048238"/>
                    <a:pt x="513512" y="1144950"/>
                    <a:pt x="494169" y="1324024"/>
                  </a:cubicBezTo>
                  <a:cubicBezTo>
                    <a:pt x="494169" y="1324024"/>
                    <a:pt x="455484" y="1392658"/>
                    <a:pt x="467339" y="1451310"/>
                  </a:cubicBezTo>
                  <a:cubicBezTo>
                    <a:pt x="478570" y="1509961"/>
                    <a:pt x="510392" y="1585459"/>
                    <a:pt x="510392" y="1585459"/>
                  </a:cubicBezTo>
                  <a:lnTo>
                    <a:pt x="572787" y="1585459"/>
                  </a:lnTo>
                  <a:lnTo>
                    <a:pt x="590258" y="1622272"/>
                  </a:lnTo>
                  <a:lnTo>
                    <a:pt x="927191" y="1660333"/>
                  </a:lnTo>
                  <a:lnTo>
                    <a:pt x="987090" y="1660957"/>
                  </a:lnTo>
                  <a:lnTo>
                    <a:pt x="1008305" y="1660957"/>
                  </a:lnTo>
                  <a:lnTo>
                    <a:pt x="1151189" y="1873724"/>
                  </a:lnTo>
                  <a:cubicBezTo>
                    <a:pt x="1151189" y="1873724"/>
                    <a:pt x="1171156" y="1982916"/>
                    <a:pt x="1287211" y="1986660"/>
                  </a:cubicBezTo>
                  <a:cubicBezTo>
                    <a:pt x="1403266" y="1990403"/>
                    <a:pt x="1519944" y="1969813"/>
                    <a:pt x="1519944" y="1969813"/>
                  </a:cubicBezTo>
                  <a:lnTo>
                    <a:pt x="1506841" y="2150759"/>
                  </a:lnTo>
                  <a:lnTo>
                    <a:pt x="3120" y="2150759"/>
                  </a:lnTo>
                  <a:lnTo>
                    <a:pt x="0" y="2069645"/>
                  </a:lnTo>
                  <a:lnTo>
                    <a:pt x="3120" y="1995395"/>
                  </a:lnTo>
                  <a:cubicBezTo>
                    <a:pt x="3120" y="1995395"/>
                    <a:pt x="149748" y="1924265"/>
                    <a:pt x="135397" y="1733960"/>
                  </a:cubicBezTo>
                  <a:lnTo>
                    <a:pt x="47420" y="1659709"/>
                  </a:lnTo>
                  <a:lnTo>
                    <a:pt x="108567" y="1532423"/>
                  </a:lnTo>
                  <a:lnTo>
                    <a:pt x="268923" y="1241662"/>
                  </a:lnTo>
                  <a:cubicBezTo>
                    <a:pt x="268923" y="1241662"/>
                    <a:pt x="123542" y="1212337"/>
                    <a:pt x="124790" y="1209841"/>
                  </a:cubicBezTo>
                  <a:cubicBezTo>
                    <a:pt x="126038" y="1207345"/>
                    <a:pt x="220255" y="876651"/>
                    <a:pt x="220255" y="876651"/>
                  </a:cubicBezTo>
                  <a:lnTo>
                    <a:pt x="323206" y="652653"/>
                  </a:lnTo>
                  <a:cubicBezTo>
                    <a:pt x="323206" y="652653"/>
                    <a:pt x="366883" y="668251"/>
                    <a:pt x="378114" y="641421"/>
                  </a:cubicBezTo>
                  <a:cubicBezTo>
                    <a:pt x="389969" y="614592"/>
                    <a:pt x="396833" y="569043"/>
                    <a:pt x="381858" y="551572"/>
                  </a:cubicBezTo>
                  <a:cubicBezTo>
                    <a:pt x="366259" y="534102"/>
                    <a:pt x="365635" y="517255"/>
                    <a:pt x="357524" y="517255"/>
                  </a:cubicBezTo>
                  <a:cubicBezTo>
                    <a:pt x="349413" y="516631"/>
                    <a:pt x="323830" y="504776"/>
                    <a:pt x="323830" y="504776"/>
                  </a:cubicBezTo>
                  <a:lnTo>
                    <a:pt x="323830" y="468587"/>
                  </a:lnTo>
                  <a:lnTo>
                    <a:pt x="279530" y="429902"/>
                  </a:lnTo>
                  <a:cubicBezTo>
                    <a:pt x="279530" y="429902"/>
                    <a:pt x="384978" y="326326"/>
                    <a:pt x="396209" y="280154"/>
                  </a:cubicBezTo>
                  <a:lnTo>
                    <a:pt x="199664" y="377490"/>
                  </a:lnTo>
                  <a:close/>
                </a:path>
              </a:pathLst>
            </a:custGeom>
            <a:solidFill>
              <a:schemeClr val="accent2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920A12-5ABB-4882-84D4-67F180522ACB}"/>
                </a:ext>
              </a:extLst>
            </p:cNvPr>
            <p:cNvSpPr/>
            <p:nvPr/>
          </p:nvSpPr>
          <p:spPr>
            <a:xfrm flipH="1">
              <a:off x="9339364" y="2726044"/>
              <a:ext cx="858006" cy="814314"/>
            </a:xfrm>
            <a:custGeom>
              <a:avLst/>
              <a:gdLst>
                <a:gd name="connsiteX0" fmla="*/ 107930 w 858006"/>
                <a:gd name="connsiteY0" fmla="*/ 814314 h 814314"/>
                <a:gd name="connsiteX1" fmla="*/ 152855 w 858006"/>
                <a:gd name="connsiteY1" fmla="*/ 668309 h 814314"/>
                <a:gd name="connsiteX2" fmla="*/ 77981 w 858006"/>
                <a:gd name="connsiteY2" fmla="*/ 494227 h 814314"/>
                <a:gd name="connsiteX3" fmla="*/ 140376 w 858006"/>
                <a:gd name="connsiteY3" fmla="*/ 516689 h 814314"/>
                <a:gd name="connsiteX4" fmla="*/ 237712 w 858006"/>
                <a:gd name="connsiteY4" fmla="*/ 283956 h 814314"/>
                <a:gd name="connsiteX5" fmla="*/ 798020 w 858006"/>
                <a:gd name="connsiteY5" fmla="*/ 280836 h 814314"/>
                <a:gd name="connsiteX6" fmla="*/ 791781 w 858006"/>
                <a:gd name="connsiteY6" fmla="*/ 84292 h 814314"/>
                <a:gd name="connsiteX7" fmla="*/ 550935 w 858006"/>
                <a:gd name="connsiteY7" fmla="*/ 31256 h 814314"/>
                <a:gd name="connsiteX8" fmla="*/ 89212 w 858006"/>
                <a:gd name="connsiteY8" fmla="*/ 108625 h 814314"/>
                <a:gd name="connsiteX9" fmla="*/ 27441 w 858006"/>
                <a:gd name="connsiteY9" fmla="*/ 458038 h 814314"/>
                <a:gd name="connsiteX10" fmla="*/ 54895 w 858006"/>
                <a:gd name="connsiteY10" fmla="*/ 706994 h 814314"/>
                <a:gd name="connsiteX11" fmla="*/ 107930 w 858006"/>
                <a:gd name="connsiteY11" fmla="*/ 814314 h 8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8006" h="814314">
                  <a:moveTo>
                    <a:pt x="107930" y="814314"/>
                  </a:moveTo>
                  <a:lnTo>
                    <a:pt x="152855" y="668309"/>
                  </a:lnTo>
                  <a:cubicBezTo>
                    <a:pt x="152855" y="668309"/>
                    <a:pt x="42416" y="627753"/>
                    <a:pt x="77981" y="494227"/>
                  </a:cubicBezTo>
                  <a:cubicBezTo>
                    <a:pt x="77981" y="494227"/>
                    <a:pt x="124153" y="481748"/>
                    <a:pt x="140376" y="516689"/>
                  </a:cubicBezTo>
                  <a:cubicBezTo>
                    <a:pt x="140376" y="516689"/>
                    <a:pt x="218994" y="397515"/>
                    <a:pt x="237712" y="283956"/>
                  </a:cubicBezTo>
                  <a:cubicBezTo>
                    <a:pt x="237712" y="283956"/>
                    <a:pt x="659503" y="383788"/>
                    <a:pt x="798020" y="280836"/>
                  </a:cubicBezTo>
                  <a:cubicBezTo>
                    <a:pt x="936537" y="177884"/>
                    <a:pt x="791781" y="84292"/>
                    <a:pt x="791781" y="84292"/>
                  </a:cubicBezTo>
                  <a:cubicBezTo>
                    <a:pt x="791781" y="84292"/>
                    <a:pt x="705051" y="-12421"/>
                    <a:pt x="550935" y="31256"/>
                  </a:cubicBezTo>
                  <a:cubicBezTo>
                    <a:pt x="550935" y="31256"/>
                    <a:pt x="243328" y="-76688"/>
                    <a:pt x="89212" y="108625"/>
                  </a:cubicBezTo>
                  <a:cubicBezTo>
                    <a:pt x="-64904" y="293939"/>
                    <a:pt x="27441" y="458038"/>
                    <a:pt x="27441" y="458038"/>
                  </a:cubicBezTo>
                  <a:cubicBezTo>
                    <a:pt x="27441" y="458038"/>
                    <a:pt x="-11868" y="594683"/>
                    <a:pt x="54895" y="706994"/>
                  </a:cubicBezTo>
                  <a:cubicBezTo>
                    <a:pt x="56142" y="707618"/>
                    <a:pt x="123529" y="775629"/>
                    <a:pt x="107930" y="814314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5A2A00-C552-470C-ADF5-7D79D1385E27}"/>
                </a:ext>
              </a:extLst>
            </p:cNvPr>
            <p:cNvSpPr/>
            <p:nvPr/>
          </p:nvSpPr>
          <p:spPr>
            <a:xfrm flipH="1">
              <a:off x="10336525" y="3047318"/>
              <a:ext cx="1129975" cy="1370938"/>
            </a:xfrm>
            <a:custGeom>
              <a:avLst/>
              <a:gdLst>
                <a:gd name="connsiteX0" fmla="*/ 0 w 1129975"/>
                <a:gd name="connsiteY0" fmla="*/ 887377 h 1370938"/>
                <a:gd name="connsiteX1" fmla="*/ 71754 w 1129975"/>
                <a:gd name="connsiteY1" fmla="*/ 801896 h 1370938"/>
                <a:gd name="connsiteX2" fmla="*/ 184066 w 1129975"/>
                <a:gd name="connsiteY2" fmla="*/ 450611 h 1370938"/>
                <a:gd name="connsiteX3" fmla="*/ 597121 w 1129975"/>
                <a:gd name="connsiteY3" fmla="*/ 2614 h 1370938"/>
                <a:gd name="connsiteX4" fmla="*/ 1129975 w 1129975"/>
                <a:gd name="connsiteY4" fmla="*/ 279025 h 1370938"/>
                <a:gd name="connsiteX5" fmla="*/ 467339 w 1129975"/>
                <a:gd name="connsiteY5" fmla="*/ 463714 h 1370938"/>
                <a:gd name="connsiteX6" fmla="*/ 419919 w 1129975"/>
                <a:gd name="connsiteY6" fmla="*/ 607223 h 1370938"/>
                <a:gd name="connsiteX7" fmla="*/ 426782 w 1129975"/>
                <a:gd name="connsiteY7" fmla="*/ 1370939 h 1370938"/>
                <a:gd name="connsiteX8" fmla="*/ 152868 w 1129975"/>
                <a:gd name="connsiteY8" fmla="*/ 892992 h 1370938"/>
                <a:gd name="connsiteX9" fmla="*/ 0 w 1129975"/>
                <a:gd name="connsiteY9" fmla="*/ 887377 h 137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9975" h="1370938">
                  <a:moveTo>
                    <a:pt x="0" y="887377"/>
                  </a:moveTo>
                  <a:cubicBezTo>
                    <a:pt x="0" y="887377"/>
                    <a:pt x="60523" y="846820"/>
                    <a:pt x="71754" y="801896"/>
                  </a:cubicBezTo>
                  <a:cubicBezTo>
                    <a:pt x="82985" y="756971"/>
                    <a:pt x="178450" y="541708"/>
                    <a:pt x="184066" y="450611"/>
                  </a:cubicBezTo>
                  <a:cubicBezTo>
                    <a:pt x="184066" y="450611"/>
                    <a:pt x="286393" y="25701"/>
                    <a:pt x="597121" y="2614"/>
                  </a:cubicBezTo>
                  <a:cubicBezTo>
                    <a:pt x="907849" y="-20472"/>
                    <a:pt x="1050109" y="112430"/>
                    <a:pt x="1129975" y="279025"/>
                  </a:cubicBezTo>
                  <a:cubicBezTo>
                    <a:pt x="1129975" y="279025"/>
                    <a:pt x="924071" y="433141"/>
                    <a:pt x="467339" y="463714"/>
                  </a:cubicBezTo>
                  <a:lnTo>
                    <a:pt x="419919" y="607223"/>
                  </a:lnTo>
                  <a:cubicBezTo>
                    <a:pt x="419919" y="607223"/>
                    <a:pt x="572163" y="987209"/>
                    <a:pt x="426782" y="1370939"/>
                  </a:cubicBezTo>
                  <a:lnTo>
                    <a:pt x="152868" y="892992"/>
                  </a:lnTo>
                  <a:cubicBezTo>
                    <a:pt x="152868" y="892992"/>
                    <a:pt x="84233" y="946652"/>
                    <a:pt x="0" y="887377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B4D253-CA3D-4D53-8E7F-8770787C8CEA}"/>
                </a:ext>
              </a:extLst>
            </p:cNvPr>
            <p:cNvSpPr/>
            <p:nvPr/>
          </p:nvSpPr>
          <p:spPr>
            <a:xfrm flipH="1">
              <a:off x="10843173" y="5736665"/>
              <a:ext cx="404320" cy="180945"/>
            </a:xfrm>
            <a:custGeom>
              <a:avLst/>
              <a:gdLst>
                <a:gd name="connsiteX0" fmla="*/ 0 w 404320"/>
                <a:gd name="connsiteY0" fmla="*/ 180946 h 180945"/>
                <a:gd name="connsiteX1" fmla="*/ 0 w 404320"/>
                <a:gd name="connsiteY1" fmla="*/ 66139 h 180945"/>
                <a:gd name="connsiteX2" fmla="*/ 169091 w 404320"/>
                <a:gd name="connsiteY2" fmla="*/ 104200 h 180945"/>
                <a:gd name="connsiteX3" fmla="*/ 244589 w 404320"/>
                <a:gd name="connsiteY3" fmla="*/ 0 h 180945"/>
                <a:gd name="connsiteX4" fmla="*/ 404320 w 404320"/>
                <a:gd name="connsiteY4" fmla="*/ 15599 h 180945"/>
                <a:gd name="connsiteX5" fmla="*/ 397457 w 404320"/>
                <a:gd name="connsiteY5" fmla="*/ 170963 h 180945"/>
                <a:gd name="connsiteX6" fmla="*/ 0 w 404320"/>
                <a:gd name="connsiteY6" fmla="*/ 180946 h 1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320" h="180945">
                  <a:moveTo>
                    <a:pt x="0" y="180946"/>
                  </a:moveTo>
                  <a:lnTo>
                    <a:pt x="0" y="66139"/>
                  </a:lnTo>
                  <a:lnTo>
                    <a:pt x="169091" y="104200"/>
                  </a:lnTo>
                  <a:lnTo>
                    <a:pt x="244589" y="0"/>
                  </a:lnTo>
                  <a:cubicBezTo>
                    <a:pt x="244589" y="0"/>
                    <a:pt x="295129" y="45548"/>
                    <a:pt x="404320" y="15599"/>
                  </a:cubicBezTo>
                  <a:lnTo>
                    <a:pt x="397457" y="170963"/>
                  </a:lnTo>
                  <a:lnTo>
                    <a:pt x="0" y="180946"/>
                  </a:ln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748196-54BB-49AC-863C-1BF77A7D30BF}"/>
                </a:ext>
              </a:extLst>
            </p:cNvPr>
            <p:cNvSpPr/>
            <p:nvPr/>
          </p:nvSpPr>
          <p:spPr>
            <a:xfrm flipH="1">
              <a:off x="10617926" y="4622289"/>
              <a:ext cx="532854" cy="582146"/>
            </a:xfrm>
            <a:custGeom>
              <a:avLst/>
              <a:gdLst>
                <a:gd name="connsiteX0" fmla="*/ 532854 w 532854"/>
                <a:gd name="connsiteY0" fmla="*/ 0 h 582146"/>
                <a:gd name="connsiteX1" fmla="*/ 444253 w 532854"/>
                <a:gd name="connsiteY1" fmla="*/ 347541 h 582146"/>
                <a:gd name="connsiteX2" fmla="*/ 183442 w 532854"/>
                <a:gd name="connsiteY2" fmla="*/ 310104 h 582146"/>
                <a:gd name="connsiteX3" fmla="*/ 63019 w 532854"/>
                <a:gd name="connsiteY3" fmla="*/ 582146 h 582146"/>
                <a:gd name="connsiteX4" fmla="*/ 0 w 532854"/>
                <a:gd name="connsiteY4" fmla="*/ 578403 h 582146"/>
                <a:gd name="connsiteX5" fmla="*/ 74250 w 532854"/>
                <a:gd name="connsiteY5" fmla="*/ 333190 h 582146"/>
                <a:gd name="connsiteX6" fmla="*/ 532854 w 532854"/>
                <a:gd name="connsiteY6" fmla="*/ 0 h 5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854" h="582146">
                  <a:moveTo>
                    <a:pt x="532854" y="0"/>
                  </a:moveTo>
                  <a:cubicBezTo>
                    <a:pt x="532854" y="0"/>
                    <a:pt x="476699" y="277658"/>
                    <a:pt x="444253" y="347541"/>
                  </a:cubicBezTo>
                  <a:lnTo>
                    <a:pt x="183442" y="310104"/>
                  </a:lnTo>
                  <a:cubicBezTo>
                    <a:pt x="183442" y="310104"/>
                    <a:pt x="56156" y="550949"/>
                    <a:pt x="63019" y="582146"/>
                  </a:cubicBezTo>
                  <a:lnTo>
                    <a:pt x="0" y="578403"/>
                  </a:lnTo>
                  <a:lnTo>
                    <a:pt x="74250" y="333190"/>
                  </a:lnTo>
                  <a:cubicBezTo>
                    <a:pt x="73626" y="332566"/>
                    <a:pt x="435518" y="147876"/>
                    <a:pt x="532854" y="0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08018F-F55B-4234-9338-C2B1A04E28DD}"/>
                </a:ext>
              </a:extLst>
            </p:cNvPr>
            <p:cNvSpPr/>
            <p:nvPr/>
          </p:nvSpPr>
          <p:spPr>
            <a:xfrm flipH="1">
              <a:off x="10759563" y="3910361"/>
              <a:ext cx="1293450" cy="2007250"/>
            </a:xfrm>
            <a:custGeom>
              <a:avLst/>
              <a:gdLst>
                <a:gd name="connsiteX0" fmla="*/ 980227 w 1293450"/>
                <a:gd name="connsiteY0" fmla="*/ 1064460 h 2007250"/>
                <a:gd name="connsiteX1" fmla="*/ 805521 w 1293450"/>
                <a:gd name="connsiteY1" fmla="*/ 2007250 h 2007250"/>
                <a:gd name="connsiteX2" fmla="*/ 6863 w 1293450"/>
                <a:gd name="connsiteY2" fmla="*/ 1997891 h 2007250"/>
                <a:gd name="connsiteX3" fmla="*/ 0 w 1293450"/>
                <a:gd name="connsiteY3" fmla="*/ 1424480 h 2007250"/>
                <a:gd name="connsiteX4" fmla="*/ 51788 w 1293450"/>
                <a:gd name="connsiteY4" fmla="*/ 988338 h 2007250"/>
                <a:gd name="connsiteX5" fmla="*/ 309480 w 1293450"/>
                <a:gd name="connsiteY5" fmla="*/ 205904 h 2007250"/>
                <a:gd name="connsiteX6" fmla="*/ 586514 w 1293450"/>
                <a:gd name="connsiteY6" fmla="*/ 24334 h 2007250"/>
                <a:gd name="connsiteX7" fmla="*/ 753733 w 1293450"/>
                <a:gd name="connsiteY7" fmla="*/ 24334 h 2007250"/>
                <a:gd name="connsiteX8" fmla="*/ 795537 w 1293450"/>
                <a:gd name="connsiteY8" fmla="*/ 0 h 2007250"/>
                <a:gd name="connsiteX9" fmla="*/ 831727 w 1293450"/>
                <a:gd name="connsiteY9" fmla="*/ 34941 h 2007250"/>
                <a:gd name="connsiteX10" fmla="*/ 925319 w 1293450"/>
                <a:gd name="connsiteY10" fmla="*/ 153492 h 2007250"/>
                <a:gd name="connsiteX11" fmla="*/ 1005809 w 1293450"/>
                <a:gd name="connsiteY11" fmla="*/ 514135 h 2007250"/>
                <a:gd name="connsiteX12" fmla="*/ 1067580 w 1293450"/>
                <a:gd name="connsiteY12" fmla="*/ 336309 h 2007250"/>
                <a:gd name="connsiteX13" fmla="*/ 1201729 w 1293450"/>
                <a:gd name="connsiteY13" fmla="*/ 240221 h 2007250"/>
                <a:gd name="connsiteX14" fmla="*/ 1293450 w 1293450"/>
                <a:gd name="connsiteY14" fmla="*/ 316343 h 2007250"/>
                <a:gd name="connsiteX15" fmla="*/ 1238543 w 1293450"/>
                <a:gd name="connsiteY15" fmla="*/ 411808 h 2007250"/>
                <a:gd name="connsiteX16" fmla="*/ 1174276 w 1293450"/>
                <a:gd name="connsiteY16" fmla="*/ 670747 h 2007250"/>
                <a:gd name="connsiteX17" fmla="*/ 697577 w 1293450"/>
                <a:gd name="connsiteY17" fmla="*/ 836094 h 2007250"/>
                <a:gd name="connsiteX18" fmla="*/ 818000 w 1293450"/>
                <a:gd name="connsiteY18" fmla="*/ 1149942 h 2007250"/>
                <a:gd name="connsiteX19" fmla="*/ 980227 w 1293450"/>
                <a:gd name="connsiteY19" fmla="*/ 1064460 h 200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93450" h="2007250">
                  <a:moveTo>
                    <a:pt x="980227" y="1064460"/>
                  </a:moveTo>
                  <a:cubicBezTo>
                    <a:pt x="980227" y="1064460"/>
                    <a:pt x="794913" y="1473772"/>
                    <a:pt x="805521" y="2007250"/>
                  </a:cubicBezTo>
                  <a:lnTo>
                    <a:pt x="6863" y="1997891"/>
                  </a:lnTo>
                  <a:lnTo>
                    <a:pt x="0" y="1424480"/>
                  </a:lnTo>
                  <a:lnTo>
                    <a:pt x="51788" y="988338"/>
                  </a:lnTo>
                  <a:cubicBezTo>
                    <a:pt x="51788" y="988338"/>
                    <a:pt x="96088" y="410560"/>
                    <a:pt x="309480" y="205904"/>
                  </a:cubicBezTo>
                  <a:cubicBezTo>
                    <a:pt x="309480" y="205904"/>
                    <a:pt x="450493" y="58027"/>
                    <a:pt x="586514" y="24334"/>
                  </a:cubicBezTo>
                  <a:cubicBezTo>
                    <a:pt x="586514" y="24334"/>
                    <a:pt x="653901" y="67387"/>
                    <a:pt x="753733" y="24334"/>
                  </a:cubicBezTo>
                  <a:lnTo>
                    <a:pt x="795537" y="0"/>
                  </a:lnTo>
                  <a:lnTo>
                    <a:pt x="831727" y="34941"/>
                  </a:lnTo>
                  <a:lnTo>
                    <a:pt x="925319" y="153492"/>
                  </a:lnTo>
                  <a:cubicBezTo>
                    <a:pt x="925319" y="153492"/>
                    <a:pt x="1047614" y="358148"/>
                    <a:pt x="1005809" y="514135"/>
                  </a:cubicBezTo>
                  <a:lnTo>
                    <a:pt x="1067580" y="336309"/>
                  </a:lnTo>
                  <a:cubicBezTo>
                    <a:pt x="1067580" y="336309"/>
                    <a:pt x="1196114" y="325702"/>
                    <a:pt x="1201729" y="240221"/>
                  </a:cubicBezTo>
                  <a:lnTo>
                    <a:pt x="1293450" y="316343"/>
                  </a:lnTo>
                  <a:lnTo>
                    <a:pt x="1238543" y="411808"/>
                  </a:lnTo>
                  <a:cubicBezTo>
                    <a:pt x="1238543" y="411808"/>
                    <a:pt x="1253517" y="642669"/>
                    <a:pt x="1174276" y="670747"/>
                  </a:cubicBezTo>
                  <a:cubicBezTo>
                    <a:pt x="1094410" y="698825"/>
                    <a:pt x="697577" y="836094"/>
                    <a:pt x="697577" y="836094"/>
                  </a:cubicBezTo>
                  <a:cubicBezTo>
                    <a:pt x="697577" y="836094"/>
                    <a:pt x="722535" y="1086923"/>
                    <a:pt x="818000" y="1149942"/>
                  </a:cubicBezTo>
                  <a:lnTo>
                    <a:pt x="980227" y="1064460"/>
                  </a:ln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55" name="Graphic 1">
              <a:extLst>
                <a:ext uri="{FF2B5EF4-FFF2-40B4-BE49-F238E27FC236}">
                  <a16:creationId xmlns:a16="http://schemas.microsoft.com/office/drawing/2014/main" id="{82D97016-6347-4916-B253-4F94E1110DF8}"/>
                </a:ext>
              </a:extLst>
            </p:cNvPr>
            <p:cNvGrpSpPr/>
            <p:nvPr/>
          </p:nvGrpSpPr>
          <p:grpSpPr>
            <a:xfrm flipH="1">
              <a:off x="6637117" y="2712348"/>
              <a:ext cx="5552386" cy="3214137"/>
              <a:chOff x="1403" y="3629884"/>
              <a:chExt cx="5552386" cy="3214137"/>
            </a:xfrm>
            <a:solidFill>
              <a:schemeClr val="tx1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50D43B4-96A3-480B-B391-F870FDC984E9}"/>
                  </a:ext>
                </a:extLst>
              </p:cNvPr>
              <p:cNvSpPr/>
              <p:nvPr/>
            </p:nvSpPr>
            <p:spPr>
              <a:xfrm>
                <a:off x="758593" y="3944241"/>
                <a:ext cx="1126030" cy="881061"/>
              </a:xfrm>
              <a:custGeom>
                <a:avLst/>
                <a:gdLst>
                  <a:gd name="connsiteX0" fmla="*/ 25712 w 1126030"/>
                  <a:gd name="connsiteY0" fmla="*/ 874297 h 881061"/>
                  <a:gd name="connsiteX1" fmla="*/ 143639 w 1126030"/>
                  <a:gd name="connsiteY1" fmla="*/ 546099 h 881061"/>
                  <a:gd name="connsiteX2" fmla="*/ 270301 w 1126030"/>
                  <a:gd name="connsiteY2" fmla="*/ 228508 h 881061"/>
                  <a:gd name="connsiteX3" fmla="*/ 541720 w 1126030"/>
                  <a:gd name="connsiteY3" fmla="*/ 41946 h 881061"/>
                  <a:gd name="connsiteX4" fmla="*/ 863055 w 1126030"/>
                  <a:gd name="connsiteY4" fmla="*/ 76264 h 881061"/>
                  <a:gd name="connsiteX5" fmla="*/ 1083933 w 1126030"/>
                  <a:gd name="connsiteY5" fmla="*/ 306502 h 881061"/>
                  <a:gd name="connsiteX6" fmla="*/ 1098284 w 1126030"/>
                  <a:gd name="connsiteY6" fmla="*/ 343314 h 881061"/>
                  <a:gd name="connsiteX7" fmla="*/ 1125114 w 1126030"/>
                  <a:gd name="connsiteY7" fmla="*/ 335827 h 881061"/>
                  <a:gd name="connsiteX8" fmla="*/ 916714 w 1126030"/>
                  <a:gd name="connsiteY8" fmla="*/ 75016 h 881061"/>
                  <a:gd name="connsiteX9" fmla="*/ 587892 w 1126030"/>
                  <a:gd name="connsiteY9" fmla="*/ 5133 h 881061"/>
                  <a:gd name="connsiteX10" fmla="*/ 284028 w 1126030"/>
                  <a:gd name="connsiteY10" fmla="*/ 167361 h 881061"/>
                  <a:gd name="connsiteX11" fmla="*/ 133032 w 1126030"/>
                  <a:gd name="connsiteY11" fmla="*/ 483080 h 881061"/>
                  <a:gd name="connsiteX12" fmla="*/ 23217 w 1126030"/>
                  <a:gd name="connsiteY12" fmla="*/ 823133 h 881061"/>
                  <a:gd name="connsiteX13" fmla="*/ 2626 w 1126030"/>
                  <a:gd name="connsiteY13" fmla="*/ 861194 h 881061"/>
                  <a:gd name="connsiteX14" fmla="*/ 25712 w 1126030"/>
                  <a:gd name="connsiteY14" fmla="*/ 874297 h 88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26030" h="881061">
                    <a:moveTo>
                      <a:pt x="25712" y="874297"/>
                    </a:moveTo>
                    <a:cubicBezTo>
                      <a:pt x="84988" y="773217"/>
                      <a:pt x="113690" y="658410"/>
                      <a:pt x="143639" y="546099"/>
                    </a:cubicBezTo>
                    <a:cubicBezTo>
                      <a:pt x="172965" y="435659"/>
                      <a:pt x="204162" y="323348"/>
                      <a:pt x="270301" y="228508"/>
                    </a:cubicBezTo>
                    <a:cubicBezTo>
                      <a:pt x="334568" y="135539"/>
                      <a:pt x="432528" y="70024"/>
                      <a:pt x="541720" y="41946"/>
                    </a:cubicBezTo>
                    <a:cubicBezTo>
                      <a:pt x="649039" y="14493"/>
                      <a:pt x="763846" y="25724"/>
                      <a:pt x="863055" y="76264"/>
                    </a:cubicBezTo>
                    <a:cubicBezTo>
                      <a:pt x="959767" y="125556"/>
                      <a:pt x="1039009" y="207293"/>
                      <a:pt x="1083933" y="306502"/>
                    </a:cubicBezTo>
                    <a:cubicBezTo>
                      <a:pt x="1089549" y="318356"/>
                      <a:pt x="1093916" y="330835"/>
                      <a:pt x="1098284" y="343314"/>
                    </a:cubicBezTo>
                    <a:cubicBezTo>
                      <a:pt x="1103900" y="360161"/>
                      <a:pt x="1131353" y="353298"/>
                      <a:pt x="1125114" y="335827"/>
                    </a:cubicBezTo>
                    <a:cubicBezTo>
                      <a:pt x="1088301" y="227884"/>
                      <a:pt x="1012803" y="135539"/>
                      <a:pt x="916714" y="75016"/>
                    </a:cubicBezTo>
                    <a:cubicBezTo>
                      <a:pt x="818754" y="13245"/>
                      <a:pt x="702699" y="-11713"/>
                      <a:pt x="587892" y="5133"/>
                    </a:cubicBezTo>
                    <a:cubicBezTo>
                      <a:pt x="472461" y="21980"/>
                      <a:pt x="361398" y="79383"/>
                      <a:pt x="284028" y="167361"/>
                    </a:cubicBezTo>
                    <a:cubicBezTo>
                      <a:pt x="205410" y="256585"/>
                      <a:pt x="164230" y="370145"/>
                      <a:pt x="133032" y="483080"/>
                    </a:cubicBezTo>
                    <a:cubicBezTo>
                      <a:pt x="100587" y="597263"/>
                      <a:pt x="76253" y="715813"/>
                      <a:pt x="23217" y="823133"/>
                    </a:cubicBezTo>
                    <a:cubicBezTo>
                      <a:pt x="16977" y="836236"/>
                      <a:pt x="10114" y="848715"/>
                      <a:pt x="2626" y="861194"/>
                    </a:cubicBezTo>
                    <a:cubicBezTo>
                      <a:pt x="-7981" y="875545"/>
                      <a:pt x="16353" y="889896"/>
                      <a:pt x="25712" y="87429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5644A56-94B2-42CB-AC60-2597B327CECF}"/>
                  </a:ext>
                </a:extLst>
              </p:cNvPr>
              <p:cNvSpPr/>
              <p:nvPr/>
            </p:nvSpPr>
            <p:spPr>
              <a:xfrm>
                <a:off x="1257884" y="4269090"/>
                <a:ext cx="545703" cy="171366"/>
              </a:xfrm>
              <a:custGeom>
                <a:avLst/>
                <a:gdLst>
                  <a:gd name="connsiteX0" fmla="*/ 544085 w 545703"/>
                  <a:gd name="connsiteY0" fmla="*/ 6610 h 171366"/>
                  <a:gd name="connsiteX1" fmla="*/ 524743 w 545703"/>
                  <a:gd name="connsiteY1" fmla="*/ 1618 h 171366"/>
                  <a:gd name="connsiteX2" fmla="*/ 129782 w 545703"/>
                  <a:gd name="connsiteY2" fmla="*/ 123913 h 171366"/>
                  <a:gd name="connsiteX3" fmla="*/ 14351 w 545703"/>
                  <a:gd name="connsiteY3" fmla="*/ 142631 h 171366"/>
                  <a:gd name="connsiteX4" fmla="*/ 0 w 545703"/>
                  <a:gd name="connsiteY4" fmla="*/ 156982 h 171366"/>
                  <a:gd name="connsiteX5" fmla="*/ 14351 w 545703"/>
                  <a:gd name="connsiteY5" fmla="*/ 171333 h 171366"/>
                  <a:gd name="connsiteX6" fmla="*/ 427406 w 545703"/>
                  <a:gd name="connsiteY6" fmla="*/ 71501 h 171366"/>
                  <a:gd name="connsiteX7" fmla="*/ 539094 w 545703"/>
                  <a:gd name="connsiteY7" fmla="*/ 26577 h 171366"/>
                  <a:gd name="connsiteX8" fmla="*/ 544085 w 545703"/>
                  <a:gd name="connsiteY8" fmla="*/ 6610 h 1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703" h="171366">
                    <a:moveTo>
                      <a:pt x="544085" y="6610"/>
                    </a:moveTo>
                    <a:cubicBezTo>
                      <a:pt x="539718" y="-254"/>
                      <a:pt x="531606" y="-1501"/>
                      <a:pt x="524743" y="1618"/>
                    </a:cubicBezTo>
                    <a:cubicBezTo>
                      <a:pt x="398081" y="57150"/>
                      <a:pt x="265179" y="97707"/>
                      <a:pt x="129782" y="123913"/>
                    </a:cubicBezTo>
                    <a:cubicBezTo>
                      <a:pt x="91721" y="131400"/>
                      <a:pt x="53036" y="137640"/>
                      <a:pt x="14351" y="142631"/>
                    </a:cubicBezTo>
                    <a:cubicBezTo>
                      <a:pt x="6863" y="143879"/>
                      <a:pt x="0" y="148247"/>
                      <a:pt x="0" y="156982"/>
                    </a:cubicBezTo>
                    <a:cubicBezTo>
                      <a:pt x="0" y="163846"/>
                      <a:pt x="6240" y="171957"/>
                      <a:pt x="14351" y="171333"/>
                    </a:cubicBezTo>
                    <a:cubicBezTo>
                      <a:pt x="155364" y="153238"/>
                      <a:pt x="293881" y="120169"/>
                      <a:pt x="427406" y="71501"/>
                    </a:cubicBezTo>
                    <a:cubicBezTo>
                      <a:pt x="464843" y="57774"/>
                      <a:pt x="502280" y="42799"/>
                      <a:pt x="539094" y="26577"/>
                    </a:cubicBezTo>
                    <a:cubicBezTo>
                      <a:pt x="545957" y="22833"/>
                      <a:pt x="547205" y="12850"/>
                      <a:pt x="544085" y="661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58FFFE7-964E-41E6-9A4E-46F2ADE29593}"/>
                  </a:ext>
                </a:extLst>
              </p:cNvPr>
              <p:cNvSpPr/>
              <p:nvPr/>
            </p:nvSpPr>
            <p:spPr>
              <a:xfrm>
                <a:off x="1479223" y="4723533"/>
                <a:ext cx="81441" cy="109519"/>
              </a:xfrm>
              <a:custGeom>
                <a:avLst/>
                <a:gdLst>
                  <a:gd name="connsiteX0" fmla="*/ 7028 w 81441"/>
                  <a:gd name="connsiteY0" fmla="*/ 2036 h 109519"/>
                  <a:gd name="connsiteX1" fmla="*/ 2036 w 81441"/>
                  <a:gd name="connsiteY1" fmla="*/ 21379 h 109519"/>
                  <a:gd name="connsiteX2" fmla="*/ 55072 w 81441"/>
                  <a:gd name="connsiteY2" fmla="*/ 102492 h 109519"/>
                  <a:gd name="connsiteX3" fmla="*/ 74414 w 81441"/>
                  <a:gd name="connsiteY3" fmla="*/ 107484 h 109519"/>
                  <a:gd name="connsiteX4" fmla="*/ 79406 w 81441"/>
                  <a:gd name="connsiteY4" fmla="*/ 88141 h 109519"/>
                  <a:gd name="connsiteX5" fmla="*/ 26370 w 81441"/>
                  <a:gd name="connsiteY5" fmla="*/ 7028 h 109519"/>
                  <a:gd name="connsiteX6" fmla="*/ 7028 w 81441"/>
                  <a:gd name="connsiteY6" fmla="*/ 2036 h 10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41" h="109519">
                    <a:moveTo>
                      <a:pt x="7028" y="2036"/>
                    </a:moveTo>
                    <a:cubicBezTo>
                      <a:pt x="788" y="5780"/>
                      <a:pt x="-2332" y="14515"/>
                      <a:pt x="2036" y="21379"/>
                    </a:cubicBezTo>
                    <a:cubicBezTo>
                      <a:pt x="19507" y="48209"/>
                      <a:pt x="37601" y="75662"/>
                      <a:pt x="55072" y="102492"/>
                    </a:cubicBezTo>
                    <a:cubicBezTo>
                      <a:pt x="58816" y="108732"/>
                      <a:pt x="67551" y="111852"/>
                      <a:pt x="74414" y="107484"/>
                    </a:cubicBezTo>
                    <a:cubicBezTo>
                      <a:pt x="80654" y="103740"/>
                      <a:pt x="83774" y="95005"/>
                      <a:pt x="79406" y="88141"/>
                    </a:cubicBezTo>
                    <a:cubicBezTo>
                      <a:pt x="61935" y="61311"/>
                      <a:pt x="43841" y="33858"/>
                      <a:pt x="26370" y="7028"/>
                    </a:cubicBezTo>
                    <a:cubicBezTo>
                      <a:pt x="22002" y="788"/>
                      <a:pt x="13267" y="-2332"/>
                      <a:pt x="7028" y="20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7DA45B-81DF-40C9-961F-8D408B35AF86}"/>
                  </a:ext>
                </a:extLst>
              </p:cNvPr>
              <p:cNvSpPr/>
              <p:nvPr/>
            </p:nvSpPr>
            <p:spPr>
              <a:xfrm>
                <a:off x="1620999" y="4538982"/>
                <a:ext cx="43727" cy="53710"/>
              </a:xfrm>
              <a:custGeom>
                <a:avLst/>
                <a:gdLst>
                  <a:gd name="connsiteX0" fmla="*/ 36838 w 43727"/>
                  <a:gd name="connsiteY0" fmla="*/ 1897 h 53710"/>
                  <a:gd name="connsiteX1" fmla="*/ 26231 w 43727"/>
                  <a:gd name="connsiteY1" fmla="*/ 649 h 53710"/>
                  <a:gd name="connsiteX2" fmla="*/ 18120 w 43727"/>
                  <a:gd name="connsiteY2" fmla="*/ 6889 h 53710"/>
                  <a:gd name="connsiteX3" fmla="*/ 1897 w 43727"/>
                  <a:gd name="connsiteY3" fmla="*/ 33095 h 53710"/>
                  <a:gd name="connsiteX4" fmla="*/ 649 w 43727"/>
                  <a:gd name="connsiteY4" fmla="*/ 43702 h 53710"/>
                  <a:gd name="connsiteX5" fmla="*/ 6889 w 43727"/>
                  <a:gd name="connsiteY5" fmla="*/ 51813 h 53710"/>
                  <a:gd name="connsiteX6" fmla="*/ 17496 w 43727"/>
                  <a:gd name="connsiteY6" fmla="*/ 53061 h 53710"/>
                  <a:gd name="connsiteX7" fmla="*/ 25607 w 43727"/>
                  <a:gd name="connsiteY7" fmla="*/ 46822 h 53710"/>
                  <a:gd name="connsiteX8" fmla="*/ 41830 w 43727"/>
                  <a:gd name="connsiteY8" fmla="*/ 20616 h 53710"/>
                  <a:gd name="connsiteX9" fmla="*/ 43078 w 43727"/>
                  <a:gd name="connsiteY9" fmla="*/ 10008 h 53710"/>
                  <a:gd name="connsiteX10" fmla="*/ 36838 w 43727"/>
                  <a:gd name="connsiteY10" fmla="*/ 1897 h 5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727" h="53710">
                    <a:moveTo>
                      <a:pt x="36838" y="1897"/>
                    </a:moveTo>
                    <a:cubicBezTo>
                      <a:pt x="33719" y="25"/>
                      <a:pt x="29351" y="-599"/>
                      <a:pt x="26231" y="649"/>
                    </a:cubicBezTo>
                    <a:cubicBezTo>
                      <a:pt x="22487" y="1897"/>
                      <a:pt x="19992" y="3769"/>
                      <a:pt x="18120" y="6889"/>
                    </a:cubicBezTo>
                    <a:cubicBezTo>
                      <a:pt x="12504" y="15624"/>
                      <a:pt x="7513" y="24359"/>
                      <a:pt x="1897" y="33095"/>
                    </a:cubicBezTo>
                    <a:cubicBezTo>
                      <a:pt x="25" y="36215"/>
                      <a:pt x="-599" y="40582"/>
                      <a:pt x="649" y="43702"/>
                    </a:cubicBezTo>
                    <a:cubicBezTo>
                      <a:pt x="1273" y="46822"/>
                      <a:pt x="3769" y="50565"/>
                      <a:pt x="6889" y="51813"/>
                    </a:cubicBezTo>
                    <a:cubicBezTo>
                      <a:pt x="10008" y="53685"/>
                      <a:pt x="14376" y="54309"/>
                      <a:pt x="17496" y="53061"/>
                    </a:cubicBezTo>
                    <a:cubicBezTo>
                      <a:pt x="21240" y="51813"/>
                      <a:pt x="23735" y="49942"/>
                      <a:pt x="25607" y="46822"/>
                    </a:cubicBezTo>
                    <a:cubicBezTo>
                      <a:pt x="31223" y="38086"/>
                      <a:pt x="36214" y="29351"/>
                      <a:pt x="41830" y="20616"/>
                    </a:cubicBezTo>
                    <a:cubicBezTo>
                      <a:pt x="43702" y="17496"/>
                      <a:pt x="44326" y="13128"/>
                      <a:pt x="43078" y="10008"/>
                    </a:cubicBezTo>
                    <a:cubicBezTo>
                      <a:pt x="42454" y="6889"/>
                      <a:pt x="39958" y="3145"/>
                      <a:pt x="36838" y="189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71C3AEE-8E4B-4946-98B7-39A9F0371583}"/>
                  </a:ext>
                </a:extLst>
              </p:cNvPr>
              <p:cNvSpPr/>
              <p:nvPr/>
            </p:nvSpPr>
            <p:spPr>
              <a:xfrm>
                <a:off x="1592322" y="4414181"/>
                <a:ext cx="129945" cy="87276"/>
              </a:xfrm>
              <a:custGeom>
                <a:avLst/>
                <a:gdLst>
                  <a:gd name="connsiteX0" fmla="*/ 103576 w 129945"/>
                  <a:gd name="connsiteY0" fmla="*/ 80526 h 87276"/>
                  <a:gd name="connsiteX1" fmla="*/ 122918 w 129945"/>
                  <a:gd name="connsiteY1" fmla="*/ 85517 h 87276"/>
                  <a:gd name="connsiteX2" fmla="*/ 127910 w 129945"/>
                  <a:gd name="connsiteY2" fmla="*/ 66175 h 87276"/>
                  <a:gd name="connsiteX3" fmla="*/ 14351 w 129945"/>
                  <a:gd name="connsiteY3" fmla="*/ 36 h 87276"/>
                  <a:gd name="connsiteX4" fmla="*/ 0 w 129945"/>
                  <a:gd name="connsiteY4" fmla="*/ 14387 h 87276"/>
                  <a:gd name="connsiteX5" fmla="*/ 14351 w 129945"/>
                  <a:gd name="connsiteY5" fmla="*/ 28738 h 87276"/>
                  <a:gd name="connsiteX6" fmla="*/ 26830 w 129945"/>
                  <a:gd name="connsiteY6" fmla="*/ 29986 h 87276"/>
                  <a:gd name="connsiteX7" fmla="*/ 40557 w 129945"/>
                  <a:gd name="connsiteY7" fmla="*/ 33106 h 87276"/>
                  <a:gd name="connsiteX8" fmla="*/ 65515 w 129945"/>
                  <a:gd name="connsiteY8" fmla="*/ 43713 h 87276"/>
                  <a:gd name="connsiteX9" fmla="*/ 103576 w 129945"/>
                  <a:gd name="connsiteY9" fmla="*/ 80526 h 8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945" h="87276">
                    <a:moveTo>
                      <a:pt x="103576" y="80526"/>
                    </a:moveTo>
                    <a:cubicBezTo>
                      <a:pt x="107944" y="86765"/>
                      <a:pt x="116055" y="89261"/>
                      <a:pt x="122918" y="85517"/>
                    </a:cubicBezTo>
                    <a:cubicBezTo>
                      <a:pt x="129158" y="81774"/>
                      <a:pt x="132278" y="72415"/>
                      <a:pt x="127910" y="66175"/>
                    </a:cubicBezTo>
                    <a:cubicBezTo>
                      <a:pt x="102952" y="27490"/>
                      <a:pt x="60523" y="3156"/>
                      <a:pt x="14351" y="36"/>
                    </a:cubicBezTo>
                    <a:cubicBezTo>
                      <a:pt x="6863" y="-588"/>
                      <a:pt x="0" y="6900"/>
                      <a:pt x="0" y="14387"/>
                    </a:cubicBezTo>
                    <a:cubicBezTo>
                      <a:pt x="0" y="22499"/>
                      <a:pt x="6240" y="28114"/>
                      <a:pt x="14351" y="28738"/>
                    </a:cubicBezTo>
                    <a:cubicBezTo>
                      <a:pt x="19966" y="29362"/>
                      <a:pt x="21214" y="29362"/>
                      <a:pt x="26830" y="29986"/>
                    </a:cubicBezTo>
                    <a:cubicBezTo>
                      <a:pt x="31198" y="30610"/>
                      <a:pt x="35565" y="31858"/>
                      <a:pt x="40557" y="33106"/>
                    </a:cubicBezTo>
                    <a:cubicBezTo>
                      <a:pt x="49916" y="36226"/>
                      <a:pt x="56779" y="38721"/>
                      <a:pt x="65515" y="43713"/>
                    </a:cubicBezTo>
                    <a:cubicBezTo>
                      <a:pt x="80490" y="53072"/>
                      <a:pt x="94217" y="65551"/>
                      <a:pt x="103576" y="805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CF145C4-4805-48DF-94A2-F4BFC15C83FA}"/>
                  </a:ext>
                </a:extLst>
              </p:cNvPr>
              <p:cNvSpPr/>
              <p:nvPr/>
            </p:nvSpPr>
            <p:spPr>
              <a:xfrm>
                <a:off x="826734" y="4844159"/>
                <a:ext cx="180232" cy="296752"/>
              </a:xfrm>
              <a:custGeom>
                <a:avLst/>
                <a:gdLst>
                  <a:gd name="connsiteX0" fmla="*/ 77370 w 180232"/>
                  <a:gd name="connsiteY0" fmla="*/ 258900 h 296752"/>
                  <a:gd name="connsiteX1" fmla="*/ 14351 w 180232"/>
                  <a:gd name="connsiteY1" fmla="*/ 267011 h 296752"/>
                  <a:gd name="connsiteX2" fmla="*/ 0 w 180232"/>
                  <a:gd name="connsiteY2" fmla="*/ 281363 h 296752"/>
                  <a:gd name="connsiteX3" fmla="*/ 14351 w 180232"/>
                  <a:gd name="connsiteY3" fmla="*/ 295713 h 296752"/>
                  <a:gd name="connsiteX4" fmla="*/ 137893 w 180232"/>
                  <a:gd name="connsiteY4" fmla="*/ 251413 h 296752"/>
                  <a:gd name="connsiteX5" fmla="*/ 178450 w 180232"/>
                  <a:gd name="connsiteY5" fmla="*/ 106656 h 296752"/>
                  <a:gd name="connsiteX6" fmla="*/ 155364 w 180232"/>
                  <a:gd name="connsiteY6" fmla="*/ 9944 h 296752"/>
                  <a:gd name="connsiteX7" fmla="*/ 128534 w 180232"/>
                  <a:gd name="connsiteY7" fmla="*/ 17431 h 296752"/>
                  <a:gd name="connsiteX8" fmla="*/ 149748 w 180232"/>
                  <a:gd name="connsiteY8" fmla="*/ 165932 h 296752"/>
                  <a:gd name="connsiteX9" fmla="*/ 77370 w 180232"/>
                  <a:gd name="connsiteY9" fmla="*/ 258900 h 29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232" h="296752">
                    <a:moveTo>
                      <a:pt x="77370" y="258900"/>
                    </a:moveTo>
                    <a:cubicBezTo>
                      <a:pt x="57403" y="267636"/>
                      <a:pt x="35565" y="270131"/>
                      <a:pt x="14351" y="267011"/>
                    </a:cubicBezTo>
                    <a:cubicBezTo>
                      <a:pt x="6863" y="265764"/>
                      <a:pt x="0" y="273875"/>
                      <a:pt x="0" y="281363"/>
                    </a:cubicBezTo>
                    <a:cubicBezTo>
                      <a:pt x="0" y="289474"/>
                      <a:pt x="6240" y="294465"/>
                      <a:pt x="14351" y="295713"/>
                    </a:cubicBezTo>
                    <a:cubicBezTo>
                      <a:pt x="59275" y="301329"/>
                      <a:pt x="106072" y="283858"/>
                      <a:pt x="137893" y="251413"/>
                    </a:cubicBezTo>
                    <a:cubicBezTo>
                      <a:pt x="175330" y="213352"/>
                      <a:pt x="184690" y="158444"/>
                      <a:pt x="178450" y="106656"/>
                    </a:cubicBezTo>
                    <a:cubicBezTo>
                      <a:pt x="174706" y="73587"/>
                      <a:pt x="165347" y="41765"/>
                      <a:pt x="155364" y="9944"/>
                    </a:cubicBezTo>
                    <a:cubicBezTo>
                      <a:pt x="150372" y="-7527"/>
                      <a:pt x="122918" y="-40"/>
                      <a:pt x="128534" y="17431"/>
                    </a:cubicBezTo>
                    <a:cubicBezTo>
                      <a:pt x="142885" y="64851"/>
                      <a:pt x="159107" y="116016"/>
                      <a:pt x="149748" y="165932"/>
                    </a:cubicBezTo>
                    <a:cubicBezTo>
                      <a:pt x="142261" y="207736"/>
                      <a:pt x="116679" y="242053"/>
                      <a:pt x="77370" y="25890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C219380-40AD-488B-BE46-2A9F72FE2731}"/>
                  </a:ext>
                </a:extLst>
              </p:cNvPr>
              <p:cNvSpPr/>
              <p:nvPr/>
            </p:nvSpPr>
            <p:spPr>
              <a:xfrm>
                <a:off x="1013717" y="4947735"/>
                <a:ext cx="72519" cy="355012"/>
              </a:xfrm>
              <a:custGeom>
                <a:avLst/>
                <a:gdLst>
                  <a:gd name="connsiteX0" fmla="*/ 6442 w 72519"/>
                  <a:gd name="connsiteY0" fmla="*/ 353117 h 355012"/>
                  <a:gd name="connsiteX1" fmla="*/ 25784 w 72519"/>
                  <a:gd name="connsiteY1" fmla="*/ 348125 h 355012"/>
                  <a:gd name="connsiteX2" fmla="*/ 59478 w 72519"/>
                  <a:gd name="connsiteY2" fmla="*/ 9944 h 355012"/>
                  <a:gd name="connsiteX3" fmla="*/ 32648 w 72519"/>
                  <a:gd name="connsiteY3" fmla="*/ 17431 h 355012"/>
                  <a:gd name="connsiteX4" fmla="*/ 2074 w 72519"/>
                  <a:gd name="connsiteY4" fmla="*/ 333774 h 355012"/>
                  <a:gd name="connsiteX5" fmla="*/ 6442 w 72519"/>
                  <a:gd name="connsiteY5" fmla="*/ 353117 h 355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519" h="355012">
                    <a:moveTo>
                      <a:pt x="6442" y="353117"/>
                    </a:moveTo>
                    <a:cubicBezTo>
                      <a:pt x="12681" y="356860"/>
                      <a:pt x="22664" y="354988"/>
                      <a:pt x="25784" y="348125"/>
                    </a:cubicBezTo>
                    <a:cubicBezTo>
                      <a:pt x="72581" y="242053"/>
                      <a:pt x="85060" y="123503"/>
                      <a:pt x="59478" y="9944"/>
                    </a:cubicBezTo>
                    <a:cubicBezTo>
                      <a:pt x="55734" y="-7527"/>
                      <a:pt x="28280" y="-39"/>
                      <a:pt x="32648" y="17431"/>
                    </a:cubicBezTo>
                    <a:cubicBezTo>
                      <a:pt x="56358" y="122879"/>
                      <a:pt x="45751" y="235190"/>
                      <a:pt x="2074" y="333774"/>
                    </a:cubicBezTo>
                    <a:cubicBezTo>
                      <a:pt x="-1670" y="340638"/>
                      <a:pt x="-422" y="348749"/>
                      <a:pt x="6442" y="3531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BF7AA63-92D0-4AAB-9DC4-3371F0A02FCD}"/>
                  </a:ext>
                </a:extLst>
              </p:cNvPr>
              <p:cNvSpPr/>
              <p:nvPr/>
            </p:nvSpPr>
            <p:spPr>
              <a:xfrm>
                <a:off x="1028894" y="6213779"/>
                <a:ext cx="104223" cy="44860"/>
              </a:xfrm>
              <a:custGeom>
                <a:avLst/>
                <a:gdLst>
                  <a:gd name="connsiteX0" fmla="*/ 70506 w 104223"/>
                  <a:gd name="connsiteY0" fmla="*/ 36726 h 44860"/>
                  <a:gd name="connsiteX1" fmla="*/ 73626 w 104223"/>
                  <a:gd name="connsiteY1" fmla="*/ 37974 h 44860"/>
                  <a:gd name="connsiteX2" fmla="*/ 82985 w 104223"/>
                  <a:gd name="connsiteY2" fmla="*/ 42965 h 44860"/>
                  <a:gd name="connsiteX3" fmla="*/ 102328 w 104223"/>
                  <a:gd name="connsiteY3" fmla="*/ 37974 h 44860"/>
                  <a:gd name="connsiteX4" fmla="*/ 97336 w 104223"/>
                  <a:gd name="connsiteY4" fmla="*/ 18631 h 44860"/>
                  <a:gd name="connsiteX5" fmla="*/ 14351 w 104223"/>
                  <a:gd name="connsiteY5" fmla="*/ 537 h 44860"/>
                  <a:gd name="connsiteX6" fmla="*/ 0 w 104223"/>
                  <a:gd name="connsiteY6" fmla="*/ 14888 h 44860"/>
                  <a:gd name="connsiteX7" fmla="*/ 14351 w 104223"/>
                  <a:gd name="connsiteY7" fmla="*/ 29238 h 44860"/>
                  <a:gd name="connsiteX8" fmla="*/ 33693 w 104223"/>
                  <a:gd name="connsiteY8" fmla="*/ 28614 h 44860"/>
                  <a:gd name="connsiteX9" fmla="*/ 42429 w 104223"/>
                  <a:gd name="connsiteY9" fmla="*/ 29238 h 44860"/>
                  <a:gd name="connsiteX10" fmla="*/ 44301 w 104223"/>
                  <a:gd name="connsiteY10" fmla="*/ 29862 h 44860"/>
                  <a:gd name="connsiteX11" fmla="*/ 49292 w 104223"/>
                  <a:gd name="connsiteY11" fmla="*/ 31110 h 44860"/>
                  <a:gd name="connsiteX12" fmla="*/ 66763 w 104223"/>
                  <a:gd name="connsiteY12" fmla="*/ 36102 h 44860"/>
                  <a:gd name="connsiteX13" fmla="*/ 70506 w 104223"/>
                  <a:gd name="connsiteY13" fmla="*/ 36726 h 4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223" h="44860">
                    <a:moveTo>
                      <a:pt x="70506" y="36726"/>
                    </a:moveTo>
                    <a:cubicBezTo>
                      <a:pt x="71754" y="37350"/>
                      <a:pt x="72378" y="37350"/>
                      <a:pt x="73626" y="37974"/>
                    </a:cubicBezTo>
                    <a:cubicBezTo>
                      <a:pt x="76746" y="39221"/>
                      <a:pt x="79866" y="41094"/>
                      <a:pt x="82985" y="42965"/>
                    </a:cubicBezTo>
                    <a:cubicBezTo>
                      <a:pt x="89225" y="46709"/>
                      <a:pt x="98584" y="44837"/>
                      <a:pt x="102328" y="37974"/>
                    </a:cubicBezTo>
                    <a:cubicBezTo>
                      <a:pt x="106072" y="31110"/>
                      <a:pt x="104200" y="22375"/>
                      <a:pt x="97336" y="18631"/>
                    </a:cubicBezTo>
                    <a:cubicBezTo>
                      <a:pt x="72378" y="4280"/>
                      <a:pt x="43053" y="-1959"/>
                      <a:pt x="14351" y="537"/>
                    </a:cubicBezTo>
                    <a:cubicBezTo>
                      <a:pt x="6863" y="1161"/>
                      <a:pt x="0" y="6776"/>
                      <a:pt x="0" y="14888"/>
                    </a:cubicBezTo>
                    <a:cubicBezTo>
                      <a:pt x="624" y="21751"/>
                      <a:pt x="6240" y="29862"/>
                      <a:pt x="14351" y="29238"/>
                    </a:cubicBezTo>
                    <a:cubicBezTo>
                      <a:pt x="20590" y="28614"/>
                      <a:pt x="27454" y="28614"/>
                      <a:pt x="33693" y="28614"/>
                    </a:cubicBezTo>
                    <a:cubicBezTo>
                      <a:pt x="36813" y="28614"/>
                      <a:pt x="39309" y="29238"/>
                      <a:pt x="42429" y="29238"/>
                    </a:cubicBezTo>
                    <a:cubicBezTo>
                      <a:pt x="43053" y="29238"/>
                      <a:pt x="44301" y="29238"/>
                      <a:pt x="44301" y="29862"/>
                    </a:cubicBezTo>
                    <a:cubicBezTo>
                      <a:pt x="46172" y="29862"/>
                      <a:pt x="48044" y="30486"/>
                      <a:pt x="49292" y="31110"/>
                    </a:cubicBezTo>
                    <a:cubicBezTo>
                      <a:pt x="55532" y="32358"/>
                      <a:pt x="61147" y="34230"/>
                      <a:pt x="66763" y="36102"/>
                    </a:cubicBezTo>
                    <a:cubicBezTo>
                      <a:pt x="67387" y="35478"/>
                      <a:pt x="69883" y="36102"/>
                      <a:pt x="70506" y="367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13A0A91-45BE-4ECF-8984-F69D6C2A683B}"/>
                  </a:ext>
                </a:extLst>
              </p:cNvPr>
              <p:cNvSpPr/>
              <p:nvPr/>
            </p:nvSpPr>
            <p:spPr>
              <a:xfrm>
                <a:off x="1173659" y="5922693"/>
                <a:ext cx="94445" cy="150570"/>
              </a:xfrm>
              <a:custGeom>
                <a:avLst/>
                <a:gdLst>
                  <a:gd name="connsiteX0" fmla="*/ 28070 w 94445"/>
                  <a:gd name="connsiteY0" fmla="*/ 140626 h 150570"/>
                  <a:gd name="connsiteX1" fmla="*/ 90465 w 94445"/>
                  <a:gd name="connsiteY1" fmla="*/ 23948 h 150570"/>
                  <a:gd name="connsiteX2" fmla="*/ 90465 w 94445"/>
                  <a:gd name="connsiteY2" fmla="*/ 3981 h 150570"/>
                  <a:gd name="connsiteX3" fmla="*/ 70498 w 94445"/>
                  <a:gd name="connsiteY3" fmla="*/ 3981 h 150570"/>
                  <a:gd name="connsiteX4" fmla="*/ 616 w 94445"/>
                  <a:gd name="connsiteY4" fmla="*/ 133139 h 150570"/>
                  <a:gd name="connsiteX5" fmla="*/ 28070 w 94445"/>
                  <a:gd name="connsiteY5" fmla="*/ 140626 h 15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45" h="150570">
                    <a:moveTo>
                      <a:pt x="28070" y="140626"/>
                    </a:moveTo>
                    <a:cubicBezTo>
                      <a:pt x="41173" y="98198"/>
                      <a:pt x="62387" y="58265"/>
                      <a:pt x="90465" y="23948"/>
                    </a:cubicBezTo>
                    <a:cubicBezTo>
                      <a:pt x="95456" y="18332"/>
                      <a:pt x="96080" y="9597"/>
                      <a:pt x="90465" y="3981"/>
                    </a:cubicBezTo>
                    <a:cubicBezTo>
                      <a:pt x="85473" y="-1011"/>
                      <a:pt x="75490" y="-1634"/>
                      <a:pt x="70498" y="3981"/>
                    </a:cubicBezTo>
                    <a:cubicBezTo>
                      <a:pt x="39301" y="42042"/>
                      <a:pt x="15591" y="85719"/>
                      <a:pt x="616" y="133139"/>
                    </a:cubicBezTo>
                    <a:cubicBezTo>
                      <a:pt x="-4376" y="150609"/>
                      <a:pt x="22454" y="158097"/>
                      <a:pt x="28070" y="1406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F8EAFF-E656-459D-B1B0-6AA0089D514B}"/>
                  </a:ext>
                </a:extLst>
              </p:cNvPr>
              <p:cNvSpPr/>
              <p:nvPr/>
            </p:nvSpPr>
            <p:spPr>
              <a:xfrm>
                <a:off x="2421315" y="6194112"/>
                <a:ext cx="274389" cy="283368"/>
              </a:xfrm>
              <a:custGeom>
                <a:avLst/>
                <a:gdLst>
                  <a:gd name="connsiteX0" fmla="*/ 23948 w 274389"/>
                  <a:gd name="connsiteY0" fmla="*/ 3981 h 283368"/>
                  <a:gd name="connsiteX1" fmla="*/ 3981 w 274389"/>
                  <a:gd name="connsiteY1" fmla="*/ 3981 h 283368"/>
                  <a:gd name="connsiteX2" fmla="*/ 3981 w 274389"/>
                  <a:gd name="connsiteY2" fmla="*/ 23948 h 283368"/>
                  <a:gd name="connsiteX3" fmla="*/ 250442 w 274389"/>
                  <a:gd name="connsiteY3" fmla="*/ 279144 h 283368"/>
                  <a:gd name="connsiteX4" fmla="*/ 270408 w 274389"/>
                  <a:gd name="connsiteY4" fmla="*/ 279144 h 283368"/>
                  <a:gd name="connsiteX5" fmla="*/ 270408 w 274389"/>
                  <a:gd name="connsiteY5" fmla="*/ 259177 h 283368"/>
                  <a:gd name="connsiteX6" fmla="*/ 23948 w 274389"/>
                  <a:gd name="connsiteY6" fmla="*/ 3981 h 28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89" h="283368">
                    <a:moveTo>
                      <a:pt x="23948" y="3981"/>
                    </a:moveTo>
                    <a:cubicBezTo>
                      <a:pt x="18332" y="-1011"/>
                      <a:pt x="9597" y="-1634"/>
                      <a:pt x="3981" y="3981"/>
                    </a:cubicBezTo>
                    <a:cubicBezTo>
                      <a:pt x="-1010" y="8973"/>
                      <a:pt x="-1634" y="18956"/>
                      <a:pt x="3981" y="23948"/>
                    </a:cubicBezTo>
                    <a:cubicBezTo>
                      <a:pt x="94454" y="100693"/>
                      <a:pt x="176816" y="186175"/>
                      <a:pt x="250442" y="279144"/>
                    </a:cubicBezTo>
                    <a:cubicBezTo>
                      <a:pt x="255433" y="285383"/>
                      <a:pt x="265417" y="284135"/>
                      <a:pt x="270408" y="279144"/>
                    </a:cubicBezTo>
                    <a:cubicBezTo>
                      <a:pt x="276024" y="273528"/>
                      <a:pt x="275400" y="265416"/>
                      <a:pt x="270408" y="259177"/>
                    </a:cubicBezTo>
                    <a:cubicBezTo>
                      <a:pt x="196782" y="165584"/>
                      <a:pt x="114420" y="80103"/>
                      <a:pt x="23948" y="398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2C43214-CA7D-4602-AFAC-D5AB4AF1C500}"/>
                  </a:ext>
                </a:extLst>
              </p:cNvPr>
              <p:cNvSpPr/>
              <p:nvPr/>
            </p:nvSpPr>
            <p:spPr>
              <a:xfrm>
                <a:off x="2362366" y="6246554"/>
                <a:ext cx="234901" cy="299343"/>
              </a:xfrm>
              <a:custGeom>
                <a:avLst/>
                <a:gdLst>
                  <a:gd name="connsiteX0" fmla="*/ 78529 w 234901"/>
                  <a:gd name="connsiteY0" fmla="*/ 57610 h 299343"/>
                  <a:gd name="connsiteX1" fmla="*/ 24245 w 234901"/>
                  <a:gd name="connsiteY1" fmla="*/ 3951 h 299343"/>
                  <a:gd name="connsiteX2" fmla="*/ 4279 w 234901"/>
                  <a:gd name="connsiteY2" fmla="*/ 23917 h 299343"/>
                  <a:gd name="connsiteX3" fmla="*/ 208935 w 234901"/>
                  <a:gd name="connsiteY3" fmla="*/ 292216 h 299343"/>
                  <a:gd name="connsiteX4" fmla="*/ 233269 w 234901"/>
                  <a:gd name="connsiteY4" fmla="*/ 277865 h 299343"/>
                  <a:gd name="connsiteX5" fmla="*/ 78529 w 234901"/>
                  <a:gd name="connsiteY5" fmla="*/ 57610 h 29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901" h="299343">
                    <a:moveTo>
                      <a:pt x="78529" y="57610"/>
                    </a:moveTo>
                    <a:cubicBezTo>
                      <a:pt x="61058" y="38892"/>
                      <a:pt x="42964" y="21421"/>
                      <a:pt x="24245" y="3951"/>
                    </a:cubicBezTo>
                    <a:cubicBezTo>
                      <a:pt x="11142" y="-8528"/>
                      <a:pt x="-8824" y="11438"/>
                      <a:pt x="4279" y="23917"/>
                    </a:cubicBezTo>
                    <a:cubicBezTo>
                      <a:pt x="87888" y="100663"/>
                      <a:pt x="157147" y="191136"/>
                      <a:pt x="208935" y="292216"/>
                    </a:cubicBezTo>
                    <a:cubicBezTo>
                      <a:pt x="217046" y="308439"/>
                      <a:pt x="241380" y="294088"/>
                      <a:pt x="233269" y="277865"/>
                    </a:cubicBezTo>
                    <a:cubicBezTo>
                      <a:pt x="192088" y="198000"/>
                      <a:pt x="139676" y="123125"/>
                      <a:pt x="78529" y="5761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717C71F-C86B-44F4-A896-16C88E55EDDF}"/>
                  </a:ext>
                </a:extLst>
              </p:cNvPr>
              <p:cNvSpPr/>
              <p:nvPr/>
            </p:nvSpPr>
            <p:spPr>
              <a:xfrm>
                <a:off x="1832507" y="5641158"/>
                <a:ext cx="225306" cy="300491"/>
              </a:xfrm>
              <a:custGeom>
                <a:avLst/>
                <a:gdLst>
                  <a:gd name="connsiteX0" fmla="*/ 153528 w 225306"/>
                  <a:gd name="connsiteY0" fmla="*/ 64638 h 300491"/>
                  <a:gd name="connsiteX1" fmla="*/ 218419 w 225306"/>
                  <a:gd name="connsiteY1" fmla="*/ 25953 h 300491"/>
                  <a:gd name="connsiteX2" fmla="*/ 223411 w 225306"/>
                  <a:gd name="connsiteY2" fmla="*/ 6610 h 300491"/>
                  <a:gd name="connsiteX3" fmla="*/ 204068 w 225306"/>
                  <a:gd name="connsiteY3" fmla="*/ 1618 h 300491"/>
                  <a:gd name="connsiteX4" fmla="*/ 17507 w 225306"/>
                  <a:gd name="connsiteY4" fmla="*/ 206274 h 300491"/>
                  <a:gd name="connsiteX5" fmla="*/ 36 w 225306"/>
                  <a:gd name="connsiteY5" fmla="*/ 286140 h 300491"/>
                  <a:gd name="connsiteX6" fmla="*/ 14387 w 225306"/>
                  <a:gd name="connsiteY6" fmla="*/ 300491 h 300491"/>
                  <a:gd name="connsiteX7" fmla="*/ 28738 w 225306"/>
                  <a:gd name="connsiteY7" fmla="*/ 286140 h 300491"/>
                  <a:gd name="connsiteX8" fmla="*/ 153528 w 225306"/>
                  <a:gd name="connsiteY8" fmla="*/ 64638 h 30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306" h="300491">
                    <a:moveTo>
                      <a:pt x="153528" y="64638"/>
                    </a:moveTo>
                    <a:cubicBezTo>
                      <a:pt x="173495" y="49039"/>
                      <a:pt x="195333" y="36560"/>
                      <a:pt x="218419" y="25953"/>
                    </a:cubicBezTo>
                    <a:cubicBezTo>
                      <a:pt x="225283" y="22833"/>
                      <a:pt x="227155" y="12849"/>
                      <a:pt x="223411" y="6610"/>
                    </a:cubicBezTo>
                    <a:cubicBezTo>
                      <a:pt x="219043" y="-253"/>
                      <a:pt x="210932" y="-1501"/>
                      <a:pt x="204068" y="1618"/>
                    </a:cubicBezTo>
                    <a:cubicBezTo>
                      <a:pt x="117339" y="40303"/>
                      <a:pt x="49329" y="117049"/>
                      <a:pt x="17507" y="206274"/>
                    </a:cubicBezTo>
                    <a:cubicBezTo>
                      <a:pt x="8148" y="231856"/>
                      <a:pt x="2532" y="258686"/>
                      <a:pt x="36" y="286140"/>
                    </a:cubicBezTo>
                    <a:cubicBezTo>
                      <a:pt x="-588" y="293627"/>
                      <a:pt x="6900" y="300491"/>
                      <a:pt x="14387" y="300491"/>
                    </a:cubicBezTo>
                    <a:cubicBezTo>
                      <a:pt x="22499" y="300491"/>
                      <a:pt x="27490" y="294252"/>
                      <a:pt x="28738" y="286140"/>
                    </a:cubicBezTo>
                    <a:cubicBezTo>
                      <a:pt x="37474" y="199411"/>
                      <a:pt x="84894" y="117673"/>
                      <a:pt x="153528" y="6463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9A12863-F54F-4977-8541-4BD13BE2A310}"/>
                  </a:ext>
                </a:extLst>
              </p:cNvPr>
              <p:cNvSpPr/>
              <p:nvPr/>
            </p:nvSpPr>
            <p:spPr>
              <a:xfrm>
                <a:off x="1891581" y="5818731"/>
                <a:ext cx="132514" cy="71679"/>
              </a:xfrm>
              <a:custGeom>
                <a:avLst/>
                <a:gdLst>
                  <a:gd name="connsiteX0" fmla="*/ 23948 w 132514"/>
                  <a:gd name="connsiteY0" fmla="*/ 68011 h 71679"/>
                  <a:gd name="connsiteX1" fmla="*/ 118164 w 132514"/>
                  <a:gd name="connsiteY1" fmla="*/ 28702 h 71679"/>
                  <a:gd name="connsiteX2" fmla="*/ 132515 w 132514"/>
                  <a:gd name="connsiteY2" fmla="*/ 14351 h 71679"/>
                  <a:gd name="connsiteX3" fmla="*/ 118164 w 132514"/>
                  <a:gd name="connsiteY3" fmla="*/ 0 h 71679"/>
                  <a:gd name="connsiteX4" fmla="*/ 3981 w 132514"/>
                  <a:gd name="connsiteY4" fmla="*/ 47420 h 71679"/>
                  <a:gd name="connsiteX5" fmla="*/ 3981 w 132514"/>
                  <a:gd name="connsiteY5" fmla="*/ 67387 h 71679"/>
                  <a:gd name="connsiteX6" fmla="*/ 23948 w 132514"/>
                  <a:gd name="connsiteY6" fmla="*/ 68011 h 71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514" h="71679">
                    <a:moveTo>
                      <a:pt x="23948" y="68011"/>
                    </a:moveTo>
                    <a:cubicBezTo>
                      <a:pt x="49530" y="44300"/>
                      <a:pt x="83847" y="29950"/>
                      <a:pt x="118164" y="28702"/>
                    </a:cubicBezTo>
                    <a:cubicBezTo>
                      <a:pt x="125652" y="28078"/>
                      <a:pt x="132515" y="22462"/>
                      <a:pt x="132515" y="14351"/>
                    </a:cubicBezTo>
                    <a:cubicBezTo>
                      <a:pt x="132515" y="6863"/>
                      <a:pt x="126275" y="0"/>
                      <a:pt x="118164" y="0"/>
                    </a:cubicBezTo>
                    <a:cubicBezTo>
                      <a:pt x="75735" y="1872"/>
                      <a:pt x="35179" y="18719"/>
                      <a:pt x="3981" y="47420"/>
                    </a:cubicBezTo>
                    <a:cubicBezTo>
                      <a:pt x="-1634" y="52412"/>
                      <a:pt x="-1010" y="61771"/>
                      <a:pt x="3981" y="67387"/>
                    </a:cubicBezTo>
                    <a:cubicBezTo>
                      <a:pt x="9597" y="73002"/>
                      <a:pt x="18332" y="73002"/>
                      <a:pt x="23948" y="6801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952B57B-E07B-42A7-B78C-E588D118C66C}"/>
                  </a:ext>
                </a:extLst>
              </p:cNvPr>
              <p:cNvSpPr/>
              <p:nvPr/>
            </p:nvSpPr>
            <p:spPr>
              <a:xfrm>
                <a:off x="1901334" y="5939767"/>
                <a:ext cx="175642" cy="34961"/>
              </a:xfrm>
              <a:custGeom>
                <a:avLst/>
                <a:gdLst>
                  <a:gd name="connsiteX0" fmla="*/ 13571 w 175642"/>
                  <a:gd name="connsiteY0" fmla="*/ 34951 h 34961"/>
                  <a:gd name="connsiteX1" fmla="*/ 162071 w 175642"/>
                  <a:gd name="connsiteY1" fmla="*/ 28088 h 34961"/>
                  <a:gd name="connsiteX2" fmla="*/ 162071 w 175642"/>
                  <a:gd name="connsiteY2" fmla="*/ 10 h 34961"/>
                  <a:gd name="connsiteX3" fmla="*/ 13571 w 175642"/>
                  <a:gd name="connsiteY3" fmla="*/ 6874 h 34961"/>
                  <a:gd name="connsiteX4" fmla="*/ 13571 w 175642"/>
                  <a:gd name="connsiteY4" fmla="*/ 34951 h 3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42" h="34961">
                    <a:moveTo>
                      <a:pt x="13571" y="34951"/>
                    </a:moveTo>
                    <a:cubicBezTo>
                      <a:pt x="62863" y="32455"/>
                      <a:pt x="112779" y="30584"/>
                      <a:pt x="162071" y="28088"/>
                    </a:cubicBezTo>
                    <a:cubicBezTo>
                      <a:pt x="180166" y="27464"/>
                      <a:pt x="180166" y="-614"/>
                      <a:pt x="162071" y="10"/>
                    </a:cubicBezTo>
                    <a:cubicBezTo>
                      <a:pt x="112779" y="2506"/>
                      <a:pt x="62863" y="4378"/>
                      <a:pt x="13571" y="6874"/>
                    </a:cubicBezTo>
                    <a:cubicBezTo>
                      <a:pt x="-4524" y="7497"/>
                      <a:pt x="-4524" y="35575"/>
                      <a:pt x="13571" y="3495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2BA0B34-1622-4EB9-AF8F-96B56A778198}"/>
                  </a:ext>
                </a:extLst>
              </p:cNvPr>
              <p:cNvSpPr/>
              <p:nvPr/>
            </p:nvSpPr>
            <p:spPr>
              <a:xfrm>
                <a:off x="1877507" y="6025561"/>
                <a:ext cx="265763" cy="52102"/>
              </a:xfrm>
              <a:custGeom>
                <a:avLst/>
                <a:gdLst>
                  <a:gd name="connsiteX0" fmla="*/ 251413 w 265763"/>
                  <a:gd name="connsiteY0" fmla="*/ 2817 h 52102"/>
                  <a:gd name="connsiteX1" fmla="*/ 9944 w 265763"/>
                  <a:gd name="connsiteY1" fmla="*/ 24656 h 52102"/>
                  <a:gd name="connsiteX2" fmla="*/ 17431 w 265763"/>
                  <a:gd name="connsiteY2" fmla="*/ 51486 h 52102"/>
                  <a:gd name="connsiteX3" fmla="*/ 251413 w 265763"/>
                  <a:gd name="connsiteY3" fmla="*/ 30895 h 52102"/>
                  <a:gd name="connsiteX4" fmla="*/ 265764 w 265763"/>
                  <a:gd name="connsiteY4" fmla="*/ 16544 h 52102"/>
                  <a:gd name="connsiteX5" fmla="*/ 251413 w 265763"/>
                  <a:gd name="connsiteY5" fmla="*/ 2817 h 5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763" h="52102">
                    <a:moveTo>
                      <a:pt x="251413" y="2817"/>
                    </a:moveTo>
                    <a:cubicBezTo>
                      <a:pt x="170299" y="-4670"/>
                      <a:pt x="88561" y="2817"/>
                      <a:pt x="9944" y="24656"/>
                    </a:cubicBezTo>
                    <a:cubicBezTo>
                      <a:pt x="-7527" y="29648"/>
                      <a:pt x="-40" y="56477"/>
                      <a:pt x="17431" y="51486"/>
                    </a:cubicBezTo>
                    <a:cubicBezTo>
                      <a:pt x="93553" y="30271"/>
                      <a:pt x="172795" y="23408"/>
                      <a:pt x="251413" y="30895"/>
                    </a:cubicBezTo>
                    <a:cubicBezTo>
                      <a:pt x="258900" y="31519"/>
                      <a:pt x="265764" y="24032"/>
                      <a:pt x="265764" y="16544"/>
                    </a:cubicBezTo>
                    <a:cubicBezTo>
                      <a:pt x="265140" y="9057"/>
                      <a:pt x="258900" y="4065"/>
                      <a:pt x="251413" y="28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281E6D8-48F8-4977-B03D-D7BF666D2F09}"/>
                  </a:ext>
                </a:extLst>
              </p:cNvPr>
              <p:cNvSpPr/>
              <p:nvPr/>
            </p:nvSpPr>
            <p:spPr>
              <a:xfrm>
                <a:off x="1789909" y="6033156"/>
                <a:ext cx="54029" cy="176955"/>
              </a:xfrm>
              <a:custGeom>
                <a:avLst/>
                <a:gdLst>
                  <a:gd name="connsiteX0" fmla="*/ 45130 w 54029"/>
                  <a:gd name="connsiteY0" fmla="*/ 20804 h 176955"/>
                  <a:gd name="connsiteX1" fmla="*/ 20796 w 54029"/>
                  <a:gd name="connsiteY1" fmla="*/ 6453 h 176955"/>
                  <a:gd name="connsiteX2" fmla="*/ 27660 w 54029"/>
                  <a:gd name="connsiteY2" fmla="*/ 169928 h 176955"/>
                  <a:gd name="connsiteX3" fmla="*/ 47002 w 54029"/>
                  <a:gd name="connsiteY3" fmla="*/ 174920 h 176955"/>
                  <a:gd name="connsiteX4" fmla="*/ 51994 w 54029"/>
                  <a:gd name="connsiteY4" fmla="*/ 155577 h 176955"/>
                  <a:gd name="connsiteX5" fmla="*/ 45130 w 54029"/>
                  <a:gd name="connsiteY5" fmla="*/ 20804 h 17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29" h="176955">
                    <a:moveTo>
                      <a:pt x="45130" y="20804"/>
                    </a:moveTo>
                    <a:cubicBezTo>
                      <a:pt x="54490" y="5205"/>
                      <a:pt x="30156" y="-8522"/>
                      <a:pt x="20796" y="6453"/>
                    </a:cubicBezTo>
                    <a:cubicBezTo>
                      <a:pt x="-9154" y="55745"/>
                      <a:pt x="-6658" y="123132"/>
                      <a:pt x="27660" y="169928"/>
                    </a:cubicBezTo>
                    <a:cubicBezTo>
                      <a:pt x="32027" y="176168"/>
                      <a:pt x="39515" y="179287"/>
                      <a:pt x="47002" y="174920"/>
                    </a:cubicBezTo>
                    <a:cubicBezTo>
                      <a:pt x="53242" y="171176"/>
                      <a:pt x="56361" y="161817"/>
                      <a:pt x="51994" y="155577"/>
                    </a:cubicBezTo>
                    <a:cubicBezTo>
                      <a:pt x="23292" y="116892"/>
                      <a:pt x="20172" y="62609"/>
                      <a:pt x="45130" y="2080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4B7094F-37C2-49B2-8330-C8F47204E148}"/>
                  </a:ext>
                </a:extLst>
              </p:cNvPr>
              <p:cNvSpPr/>
              <p:nvPr/>
            </p:nvSpPr>
            <p:spPr>
              <a:xfrm>
                <a:off x="1511518" y="5090266"/>
                <a:ext cx="242519" cy="240559"/>
              </a:xfrm>
              <a:custGeom>
                <a:avLst/>
                <a:gdLst>
                  <a:gd name="connsiteX0" fmla="*/ 213082 w 242519"/>
                  <a:gd name="connsiteY0" fmla="*/ 117617 h 240559"/>
                  <a:gd name="connsiteX1" fmla="*/ 211210 w 242519"/>
                  <a:gd name="connsiteY1" fmla="*/ 112002 h 240559"/>
                  <a:gd name="connsiteX2" fmla="*/ 168157 w 242519"/>
                  <a:gd name="connsiteY2" fmla="*/ 78932 h 240559"/>
                  <a:gd name="connsiteX3" fmla="*/ 168157 w 242519"/>
                  <a:gd name="connsiteY3" fmla="*/ 77684 h 240559"/>
                  <a:gd name="connsiteX4" fmla="*/ 165038 w 242519"/>
                  <a:gd name="connsiteY4" fmla="*/ 29640 h 240559"/>
                  <a:gd name="connsiteX5" fmla="*/ 123857 w 242519"/>
                  <a:gd name="connsiteY5" fmla="*/ 314 h 240559"/>
                  <a:gd name="connsiteX6" fmla="*/ 72069 w 242519"/>
                  <a:gd name="connsiteY6" fmla="*/ 10922 h 240559"/>
                  <a:gd name="connsiteX7" fmla="*/ 9674 w 242519"/>
                  <a:gd name="connsiteY7" fmla="*/ 31512 h 240559"/>
                  <a:gd name="connsiteX8" fmla="*/ 17161 w 242519"/>
                  <a:gd name="connsiteY8" fmla="*/ 58342 h 240559"/>
                  <a:gd name="connsiteX9" fmla="*/ 69573 w 242519"/>
                  <a:gd name="connsiteY9" fmla="*/ 40871 h 240559"/>
                  <a:gd name="connsiteX10" fmla="*/ 113874 w 242519"/>
                  <a:gd name="connsiteY10" fmla="*/ 28392 h 240559"/>
                  <a:gd name="connsiteX11" fmla="*/ 139456 w 242519"/>
                  <a:gd name="connsiteY11" fmla="*/ 40247 h 240559"/>
                  <a:gd name="connsiteX12" fmla="*/ 141327 w 242519"/>
                  <a:gd name="connsiteY12" fmla="*/ 72069 h 240559"/>
                  <a:gd name="connsiteX13" fmla="*/ 135712 w 242519"/>
                  <a:gd name="connsiteY13" fmla="*/ 71445 h 240559"/>
                  <a:gd name="connsiteX14" fmla="*/ 35256 w 242519"/>
                  <a:gd name="connsiteY14" fmla="*/ 92659 h 240559"/>
                  <a:gd name="connsiteX15" fmla="*/ 25273 w 242519"/>
                  <a:gd name="connsiteY15" fmla="*/ 110130 h 240559"/>
                  <a:gd name="connsiteX16" fmla="*/ 42743 w 242519"/>
                  <a:gd name="connsiteY16" fmla="*/ 120113 h 240559"/>
                  <a:gd name="connsiteX17" fmla="*/ 128848 w 242519"/>
                  <a:gd name="connsiteY17" fmla="*/ 99523 h 240559"/>
                  <a:gd name="connsiteX18" fmla="*/ 173773 w 242519"/>
                  <a:gd name="connsiteY18" fmla="*/ 113250 h 240559"/>
                  <a:gd name="connsiteX19" fmla="*/ 128848 w 242519"/>
                  <a:gd name="connsiteY19" fmla="*/ 126976 h 240559"/>
                  <a:gd name="connsiteX20" fmla="*/ 49607 w 242519"/>
                  <a:gd name="connsiteY20" fmla="*/ 151934 h 240559"/>
                  <a:gd name="connsiteX21" fmla="*/ 57094 w 242519"/>
                  <a:gd name="connsiteY21" fmla="*/ 178765 h 240559"/>
                  <a:gd name="connsiteX22" fmla="*/ 121361 w 242519"/>
                  <a:gd name="connsiteY22" fmla="*/ 158174 h 240559"/>
                  <a:gd name="connsiteX23" fmla="*/ 153806 w 242519"/>
                  <a:gd name="connsiteY23" fmla="*/ 148191 h 240559"/>
                  <a:gd name="connsiteX24" fmla="*/ 186252 w 242519"/>
                  <a:gd name="connsiteY24" fmla="*/ 139455 h 240559"/>
                  <a:gd name="connsiteX25" fmla="*/ 213706 w 242519"/>
                  <a:gd name="connsiteY25" fmla="*/ 165661 h 240559"/>
                  <a:gd name="connsiteX26" fmla="*/ 199355 w 242519"/>
                  <a:gd name="connsiteY26" fmla="*/ 219321 h 240559"/>
                  <a:gd name="connsiteX27" fmla="*/ 204346 w 242519"/>
                  <a:gd name="connsiteY27" fmla="*/ 238664 h 240559"/>
                  <a:gd name="connsiteX28" fmla="*/ 223689 w 242519"/>
                  <a:gd name="connsiteY28" fmla="*/ 233672 h 240559"/>
                  <a:gd name="connsiteX29" fmla="*/ 241783 w 242519"/>
                  <a:gd name="connsiteY29" fmla="*/ 161918 h 240559"/>
                  <a:gd name="connsiteX30" fmla="*/ 213082 w 242519"/>
                  <a:gd name="connsiteY30" fmla="*/ 117617 h 24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2519" h="240559">
                    <a:moveTo>
                      <a:pt x="213082" y="117617"/>
                    </a:moveTo>
                    <a:cubicBezTo>
                      <a:pt x="213082" y="115745"/>
                      <a:pt x="212458" y="113250"/>
                      <a:pt x="211210" y="112002"/>
                    </a:cubicBezTo>
                    <a:cubicBezTo>
                      <a:pt x="199979" y="96403"/>
                      <a:pt x="185004" y="85172"/>
                      <a:pt x="168157" y="78932"/>
                    </a:cubicBezTo>
                    <a:cubicBezTo>
                      <a:pt x="168157" y="78308"/>
                      <a:pt x="168157" y="78308"/>
                      <a:pt x="168157" y="77684"/>
                    </a:cubicBezTo>
                    <a:cubicBezTo>
                      <a:pt x="170029" y="61461"/>
                      <a:pt x="171277" y="44615"/>
                      <a:pt x="165038" y="29640"/>
                    </a:cubicBezTo>
                    <a:cubicBezTo>
                      <a:pt x="158174" y="12170"/>
                      <a:pt x="142575" y="2186"/>
                      <a:pt x="123857" y="314"/>
                    </a:cubicBezTo>
                    <a:cubicBezTo>
                      <a:pt x="106386" y="-1557"/>
                      <a:pt x="88916" y="5306"/>
                      <a:pt x="72069" y="10922"/>
                    </a:cubicBezTo>
                    <a:cubicBezTo>
                      <a:pt x="51478" y="17785"/>
                      <a:pt x="30264" y="24649"/>
                      <a:pt x="9674" y="31512"/>
                    </a:cubicBezTo>
                    <a:cubicBezTo>
                      <a:pt x="-7173" y="37128"/>
                      <a:pt x="-309" y="63957"/>
                      <a:pt x="17161" y="58342"/>
                    </a:cubicBezTo>
                    <a:cubicBezTo>
                      <a:pt x="34632" y="52726"/>
                      <a:pt x="52102" y="47111"/>
                      <a:pt x="69573" y="40871"/>
                    </a:cubicBezTo>
                    <a:cubicBezTo>
                      <a:pt x="83924" y="35880"/>
                      <a:pt x="98899" y="29640"/>
                      <a:pt x="113874" y="28392"/>
                    </a:cubicBezTo>
                    <a:cubicBezTo>
                      <a:pt x="124481" y="27144"/>
                      <a:pt x="135088" y="29640"/>
                      <a:pt x="139456" y="40247"/>
                    </a:cubicBezTo>
                    <a:cubicBezTo>
                      <a:pt x="143199" y="50230"/>
                      <a:pt x="142575" y="61461"/>
                      <a:pt x="141327" y="72069"/>
                    </a:cubicBezTo>
                    <a:cubicBezTo>
                      <a:pt x="139456" y="72069"/>
                      <a:pt x="137584" y="71445"/>
                      <a:pt x="135712" y="71445"/>
                    </a:cubicBezTo>
                    <a:cubicBezTo>
                      <a:pt x="100771" y="68325"/>
                      <a:pt x="67077" y="80804"/>
                      <a:pt x="35256" y="92659"/>
                    </a:cubicBezTo>
                    <a:cubicBezTo>
                      <a:pt x="28392" y="95155"/>
                      <a:pt x="23401" y="102018"/>
                      <a:pt x="25273" y="110130"/>
                    </a:cubicBezTo>
                    <a:cubicBezTo>
                      <a:pt x="27144" y="116993"/>
                      <a:pt x="35256" y="122609"/>
                      <a:pt x="42743" y="120113"/>
                    </a:cubicBezTo>
                    <a:cubicBezTo>
                      <a:pt x="70197" y="110130"/>
                      <a:pt x="98899" y="98899"/>
                      <a:pt x="128848" y="99523"/>
                    </a:cubicBezTo>
                    <a:cubicBezTo>
                      <a:pt x="144447" y="100147"/>
                      <a:pt x="160670" y="104514"/>
                      <a:pt x="173773" y="113250"/>
                    </a:cubicBezTo>
                    <a:cubicBezTo>
                      <a:pt x="158174" y="116369"/>
                      <a:pt x="142575" y="122609"/>
                      <a:pt x="128848" y="126976"/>
                    </a:cubicBezTo>
                    <a:cubicBezTo>
                      <a:pt x="102643" y="135088"/>
                      <a:pt x="75813" y="143823"/>
                      <a:pt x="49607" y="151934"/>
                    </a:cubicBezTo>
                    <a:cubicBezTo>
                      <a:pt x="32136" y="157550"/>
                      <a:pt x="39623" y="184380"/>
                      <a:pt x="57094" y="178765"/>
                    </a:cubicBezTo>
                    <a:cubicBezTo>
                      <a:pt x="78308" y="171901"/>
                      <a:pt x="100147" y="165038"/>
                      <a:pt x="121361" y="158174"/>
                    </a:cubicBezTo>
                    <a:cubicBezTo>
                      <a:pt x="131968" y="155054"/>
                      <a:pt x="142575" y="151311"/>
                      <a:pt x="153806" y="148191"/>
                    </a:cubicBezTo>
                    <a:cubicBezTo>
                      <a:pt x="164414" y="145071"/>
                      <a:pt x="175021" y="140080"/>
                      <a:pt x="186252" y="139455"/>
                    </a:cubicBezTo>
                    <a:cubicBezTo>
                      <a:pt x="201851" y="138208"/>
                      <a:pt x="211834" y="151311"/>
                      <a:pt x="213706" y="165661"/>
                    </a:cubicBezTo>
                    <a:cubicBezTo>
                      <a:pt x="216201" y="184380"/>
                      <a:pt x="206842" y="203098"/>
                      <a:pt x="199355" y="219321"/>
                    </a:cubicBezTo>
                    <a:cubicBezTo>
                      <a:pt x="196235" y="226185"/>
                      <a:pt x="197483" y="234296"/>
                      <a:pt x="204346" y="238664"/>
                    </a:cubicBezTo>
                    <a:cubicBezTo>
                      <a:pt x="210586" y="242407"/>
                      <a:pt x="220569" y="240535"/>
                      <a:pt x="223689" y="233672"/>
                    </a:cubicBezTo>
                    <a:cubicBezTo>
                      <a:pt x="234296" y="211210"/>
                      <a:pt x="245527" y="187500"/>
                      <a:pt x="241783" y="161918"/>
                    </a:cubicBezTo>
                    <a:cubicBezTo>
                      <a:pt x="238040" y="143199"/>
                      <a:pt x="228680" y="126353"/>
                      <a:pt x="213082" y="1176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B18F68-75BA-4EDC-B7A9-E4BD542A0222}"/>
                  </a:ext>
                </a:extLst>
              </p:cNvPr>
              <p:cNvSpPr/>
              <p:nvPr/>
            </p:nvSpPr>
            <p:spPr>
              <a:xfrm>
                <a:off x="2201061" y="3989463"/>
                <a:ext cx="529942" cy="777130"/>
              </a:xfrm>
              <a:custGeom>
                <a:avLst/>
                <a:gdLst>
                  <a:gd name="connsiteX0" fmla="*/ 516869 w 529942"/>
                  <a:gd name="connsiteY0" fmla="*/ 275630 h 777130"/>
                  <a:gd name="connsiteX1" fmla="*/ 529348 w 529942"/>
                  <a:gd name="connsiteY1" fmla="*/ 13571 h 777130"/>
                  <a:gd name="connsiteX2" fmla="*/ 501270 w 529942"/>
                  <a:gd name="connsiteY2" fmla="*/ 13571 h 777130"/>
                  <a:gd name="connsiteX3" fmla="*/ 440747 w 529942"/>
                  <a:gd name="connsiteY3" fmla="*/ 422883 h 777130"/>
                  <a:gd name="connsiteX4" fmla="*/ 330308 w 529942"/>
                  <a:gd name="connsiteY4" fmla="*/ 555160 h 777130"/>
                  <a:gd name="connsiteX5" fmla="*/ 177440 w 529942"/>
                  <a:gd name="connsiteY5" fmla="*/ 601333 h 777130"/>
                  <a:gd name="connsiteX6" fmla="*/ 23948 w 529942"/>
                  <a:gd name="connsiteY6" fmla="*/ 530827 h 777130"/>
                  <a:gd name="connsiteX7" fmla="*/ 3981 w 529942"/>
                  <a:gd name="connsiteY7" fmla="*/ 530827 h 777130"/>
                  <a:gd name="connsiteX8" fmla="*/ 3981 w 529942"/>
                  <a:gd name="connsiteY8" fmla="*/ 550793 h 777130"/>
                  <a:gd name="connsiteX9" fmla="*/ 317828 w 529942"/>
                  <a:gd name="connsiteY9" fmla="*/ 595717 h 777130"/>
                  <a:gd name="connsiteX10" fmla="*/ 316581 w 529942"/>
                  <a:gd name="connsiteY10" fmla="*/ 763560 h 777130"/>
                  <a:gd name="connsiteX11" fmla="*/ 344658 w 529942"/>
                  <a:gd name="connsiteY11" fmla="*/ 763560 h 777130"/>
                  <a:gd name="connsiteX12" fmla="*/ 345906 w 529942"/>
                  <a:gd name="connsiteY12" fmla="*/ 591349 h 777130"/>
                  <a:gd name="connsiteX13" fmla="*/ 341539 w 529942"/>
                  <a:gd name="connsiteY13" fmla="*/ 581366 h 777130"/>
                  <a:gd name="connsiteX14" fmla="*/ 516869 w 529942"/>
                  <a:gd name="connsiteY14" fmla="*/ 275630 h 77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9942" h="777130">
                    <a:moveTo>
                      <a:pt x="516869" y="275630"/>
                    </a:moveTo>
                    <a:cubicBezTo>
                      <a:pt x="531220" y="188901"/>
                      <a:pt x="530596" y="100924"/>
                      <a:pt x="529348" y="13571"/>
                    </a:cubicBezTo>
                    <a:cubicBezTo>
                      <a:pt x="529348" y="-4524"/>
                      <a:pt x="501270" y="-4524"/>
                      <a:pt x="501270" y="13571"/>
                    </a:cubicBezTo>
                    <a:cubicBezTo>
                      <a:pt x="503142" y="151464"/>
                      <a:pt x="505014" y="297469"/>
                      <a:pt x="440747" y="422883"/>
                    </a:cubicBezTo>
                    <a:cubicBezTo>
                      <a:pt x="414541" y="474671"/>
                      <a:pt x="377728" y="522091"/>
                      <a:pt x="330308" y="555160"/>
                    </a:cubicBezTo>
                    <a:cubicBezTo>
                      <a:pt x="285383" y="586358"/>
                      <a:pt x="232347" y="603205"/>
                      <a:pt x="177440" y="601333"/>
                    </a:cubicBezTo>
                    <a:cubicBezTo>
                      <a:pt x="118788" y="599461"/>
                      <a:pt x="61385" y="576375"/>
                      <a:pt x="23948" y="530827"/>
                    </a:cubicBezTo>
                    <a:cubicBezTo>
                      <a:pt x="18956" y="525211"/>
                      <a:pt x="8973" y="525835"/>
                      <a:pt x="3981" y="530827"/>
                    </a:cubicBezTo>
                    <a:cubicBezTo>
                      <a:pt x="-1634" y="536442"/>
                      <a:pt x="-1010" y="544553"/>
                      <a:pt x="3981" y="550793"/>
                    </a:cubicBezTo>
                    <a:cubicBezTo>
                      <a:pt x="78855" y="641266"/>
                      <a:pt x="219244" y="649377"/>
                      <a:pt x="317828" y="595717"/>
                    </a:cubicBezTo>
                    <a:cubicBezTo>
                      <a:pt x="317205" y="651873"/>
                      <a:pt x="316581" y="707405"/>
                      <a:pt x="316581" y="763560"/>
                    </a:cubicBezTo>
                    <a:cubicBezTo>
                      <a:pt x="316581" y="781655"/>
                      <a:pt x="344658" y="781655"/>
                      <a:pt x="344658" y="763560"/>
                    </a:cubicBezTo>
                    <a:cubicBezTo>
                      <a:pt x="345282" y="706157"/>
                      <a:pt x="345906" y="648753"/>
                      <a:pt x="345906" y="591349"/>
                    </a:cubicBezTo>
                    <a:cubicBezTo>
                      <a:pt x="345906" y="586982"/>
                      <a:pt x="344034" y="583238"/>
                      <a:pt x="341539" y="581366"/>
                    </a:cubicBezTo>
                    <a:cubicBezTo>
                      <a:pt x="443242" y="513356"/>
                      <a:pt x="497526" y="392933"/>
                      <a:pt x="516869" y="27563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F89213F-3081-46DA-A669-B8247DFBFCCA}"/>
                  </a:ext>
                </a:extLst>
              </p:cNvPr>
              <p:cNvSpPr/>
              <p:nvPr/>
            </p:nvSpPr>
            <p:spPr>
              <a:xfrm>
                <a:off x="2463321" y="4166509"/>
                <a:ext cx="46869" cy="218382"/>
              </a:xfrm>
              <a:custGeom>
                <a:avLst/>
                <a:gdLst>
                  <a:gd name="connsiteX0" fmla="*/ 28738 w 46869"/>
                  <a:gd name="connsiteY0" fmla="*/ 204032 h 218382"/>
                  <a:gd name="connsiteX1" fmla="*/ 46833 w 46869"/>
                  <a:gd name="connsiteY1" fmla="*/ 14351 h 218382"/>
                  <a:gd name="connsiteX2" fmla="*/ 32482 w 46869"/>
                  <a:gd name="connsiteY2" fmla="*/ 0 h 218382"/>
                  <a:gd name="connsiteX3" fmla="*/ 18131 w 46869"/>
                  <a:gd name="connsiteY3" fmla="*/ 14351 h 218382"/>
                  <a:gd name="connsiteX4" fmla="*/ 36 w 46869"/>
                  <a:gd name="connsiteY4" fmla="*/ 204032 h 218382"/>
                  <a:gd name="connsiteX5" fmla="*/ 14387 w 46869"/>
                  <a:gd name="connsiteY5" fmla="*/ 218383 h 218382"/>
                  <a:gd name="connsiteX6" fmla="*/ 28738 w 46869"/>
                  <a:gd name="connsiteY6" fmla="*/ 204032 h 21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869" h="218382">
                    <a:moveTo>
                      <a:pt x="28738" y="204032"/>
                    </a:moveTo>
                    <a:cubicBezTo>
                      <a:pt x="34978" y="141013"/>
                      <a:pt x="41217" y="77370"/>
                      <a:pt x="46833" y="14351"/>
                    </a:cubicBezTo>
                    <a:cubicBezTo>
                      <a:pt x="47457" y="6863"/>
                      <a:pt x="39969" y="0"/>
                      <a:pt x="32482" y="0"/>
                    </a:cubicBezTo>
                    <a:cubicBezTo>
                      <a:pt x="24371" y="0"/>
                      <a:pt x="19379" y="6240"/>
                      <a:pt x="18131" y="14351"/>
                    </a:cubicBezTo>
                    <a:cubicBezTo>
                      <a:pt x="11892" y="77370"/>
                      <a:pt x="5652" y="141013"/>
                      <a:pt x="36" y="204032"/>
                    </a:cubicBezTo>
                    <a:cubicBezTo>
                      <a:pt x="-587" y="211519"/>
                      <a:pt x="6900" y="218383"/>
                      <a:pt x="14387" y="218383"/>
                    </a:cubicBezTo>
                    <a:cubicBezTo>
                      <a:pt x="23123" y="218383"/>
                      <a:pt x="28114" y="211519"/>
                      <a:pt x="28738" y="204032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165F7F7-3172-4F7F-BE9D-A5F584278F6F}"/>
                  </a:ext>
                </a:extLst>
              </p:cNvPr>
              <p:cNvSpPr/>
              <p:nvPr/>
            </p:nvSpPr>
            <p:spPr>
              <a:xfrm>
                <a:off x="2312361" y="4165885"/>
                <a:ext cx="31197" cy="67387"/>
              </a:xfrm>
              <a:custGeom>
                <a:avLst/>
                <a:gdLst>
                  <a:gd name="connsiteX0" fmla="*/ 24334 w 31197"/>
                  <a:gd name="connsiteY0" fmla="*/ 63019 h 67387"/>
                  <a:gd name="connsiteX1" fmla="*/ 28702 w 31197"/>
                  <a:gd name="connsiteY1" fmla="*/ 53036 h 67387"/>
                  <a:gd name="connsiteX2" fmla="*/ 31198 w 31197"/>
                  <a:gd name="connsiteY2" fmla="*/ 14351 h 67387"/>
                  <a:gd name="connsiteX3" fmla="*/ 26830 w 31197"/>
                  <a:gd name="connsiteY3" fmla="*/ 4368 h 67387"/>
                  <a:gd name="connsiteX4" fmla="*/ 16847 w 31197"/>
                  <a:gd name="connsiteY4" fmla="*/ 0 h 67387"/>
                  <a:gd name="connsiteX5" fmla="*/ 6863 w 31197"/>
                  <a:gd name="connsiteY5" fmla="*/ 4368 h 67387"/>
                  <a:gd name="connsiteX6" fmla="*/ 2496 w 31197"/>
                  <a:gd name="connsiteY6" fmla="*/ 14351 h 67387"/>
                  <a:gd name="connsiteX7" fmla="*/ 0 w 31197"/>
                  <a:gd name="connsiteY7" fmla="*/ 53036 h 67387"/>
                  <a:gd name="connsiteX8" fmla="*/ 4368 w 31197"/>
                  <a:gd name="connsiteY8" fmla="*/ 63019 h 67387"/>
                  <a:gd name="connsiteX9" fmla="*/ 14351 w 31197"/>
                  <a:gd name="connsiteY9" fmla="*/ 67387 h 67387"/>
                  <a:gd name="connsiteX10" fmla="*/ 24334 w 31197"/>
                  <a:gd name="connsiteY10" fmla="*/ 63019 h 6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197" h="67387">
                    <a:moveTo>
                      <a:pt x="24334" y="63019"/>
                    </a:moveTo>
                    <a:cubicBezTo>
                      <a:pt x="26830" y="59900"/>
                      <a:pt x="28078" y="56780"/>
                      <a:pt x="28702" y="53036"/>
                    </a:cubicBezTo>
                    <a:cubicBezTo>
                      <a:pt x="29326" y="39933"/>
                      <a:pt x="30574" y="27454"/>
                      <a:pt x="31198" y="14351"/>
                    </a:cubicBezTo>
                    <a:cubicBezTo>
                      <a:pt x="31198" y="10607"/>
                      <a:pt x="29326" y="6864"/>
                      <a:pt x="26830" y="4368"/>
                    </a:cubicBezTo>
                    <a:cubicBezTo>
                      <a:pt x="24334" y="1872"/>
                      <a:pt x="20590" y="0"/>
                      <a:pt x="16847" y="0"/>
                    </a:cubicBezTo>
                    <a:cubicBezTo>
                      <a:pt x="13103" y="0"/>
                      <a:pt x="9359" y="1248"/>
                      <a:pt x="6863" y="4368"/>
                    </a:cubicBezTo>
                    <a:cubicBezTo>
                      <a:pt x="4368" y="7487"/>
                      <a:pt x="3120" y="10607"/>
                      <a:pt x="2496" y="14351"/>
                    </a:cubicBezTo>
                    <a:cubicBezTo>
                      <a:pt x="1872" y="27454"/>
                      <a:pt x="624" y="39933"/>
                      <a:pt x="0" y="53036"/>
                    </a:cubicBezTo>
                    <a:cubicBezTo>
                      <a:pt x="0" y="56780"/>
                      <a:pt x="1872" y="60523"/>
                      <a:pt x="4368" y="63019"/>
                    </a:cubicBezTo>
                    <a:cubicBezTo>
                      <a:pt x="6863" y="65515"/>
                      <a:pt x="10607" y="67387"/>
                      <a:pt x="14351" y="67387"/>
                    </a:cubicBezTo>
                    <a:cubicBezTo>
                      <a:pt x="17471" y="67387"/>
                      <a:pt x="21838" y="66139"/>
                      <a:pt x="24334" y="6301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0D9C4D1-1B60-466D-8DC2-8B3D7F5123D0}"/>
                  </a:ext>
                </a:extLst>
              </p:cNvPr>
              <p:cNvSpPr/>
              <p:nvPr/>
            </p:nvSpPr>
            <p:spPr>
              <a:xfrm>
                <a:off x="2585652" y="4181447"/>
                <a:ext cx="28701" cy="64303"/>
              </a:xfrm>
              <a:custGeom>
                <a:avLst/>
                <a:gdLst>
                  <a:gd name="connsiteX0" fmla="*/ 14351 w 28701"/>
                  <a:gd name="connsiteY0" fmla="*/ 36 h 64303"/>
                  <a:gd name="connsiteX1" fmla="*/ 0 w 28701"/>
                  <a:gd name="connsiteY1" fmla="*/ 14388 h 64303"/>
                  <a:gd name="connsiteX2" fmla="*/ 0 w 28701"/>
                  <a:gd name="connsiteY2" fmla="*/ 49953 h 64303"/>
                  <a:gd name="connsiteX3" fmla="*/ 14351 w 28701"/>
                  <a:gd name="connsiteY3" fmla="*/ 64304 h 64303"/>
                  <a:gd name="connsiteX4" fmla="*/ 28702 w 28701"/>
                  <a:gd name="connsiteY4" fmla="*/ 49953 h 64303"/>
                  <a:gd name="connsiteX5" fmla="*/ 28702 w 28701"/>
                  <a:gd name="connsiteY5" fmla="*/ 14388 h 64303"/>
                  <a:gd name="connsiteX6" fmla="*/ 14351 w 28701"/>
                  <a:gd name="connsiteY6" fmla="*/ 36 h 6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01" h="64303">
                    <a:moveTo>
                      <a:pt x="14351" y="36"/>
                    </a:moveTo>
                    <a:cubicBezTo>
                      <a:pt x="6863" y="661"/>
                      <a:pt x="0" y="6276"/>
                      <a:pt x="0" y="14388"/>
                    </a:cubicBezTo>
                    <a:cubicBezTo>
                      <a:pt x="0" y="26242"/>
                      <a:pt x="0" y="38098"/>
                      <a:pt x="0" y="49953"/>
                    </a:cubicBezTo>
                    <a:cubicBezTo>
                      <a:pt x="0" y="57440"/>
                      <a:pt x="6240" y="64304"/>
                      <a:pt x="14351" y="64304"/>
                    </a:cubicBezTo>
                    <a:cubicBezTo>
                      <a:pt x="21838" y="63680"/>
                      <a:pt x="28702" y="58064"/>
                      <a:pt x="28702" y="49953"/>
                    </a:cubicBezTo>
                    <a:cubicBezTo>
                      <a:pt x="28702" y="38098"/>
                      <a:pt x="28702" y="26242"/>
                      <a:pt x="28702" y="14388"/>
                    </a:cubicBezTo>
                    <a:cubicBezTo>
                      <a:pt x="28078" y="6900"/>
                      <a:pt x="21838" y="-587"/>
                      <a:pt x="14351" y="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822D081-E39D-4ADB-8491-678D63F32B4B}"/>
                  </a:ext>
                </a:extLst>
              </p:cNvPr>
              <p:cNvSpPr/>
              <p:nvPr/>
            </p:nvSpPr>
            <p:spPr>
              <a:xfrm>
                <a:off x="2223737" y="4088102"/>
                <a:ext cx="147467" cy="43212"/>
              </a:xfrm>
              <a:custGeom>
                <a:avLst/>
                <a:gdLst>
                  <a:gd name="connsiteX0" fmla="*/ 136669 w 147467"/>
                  <a:gd name="connsiteY0" fmla="*/ 10396 h 43212"/>
                  <a:gd name="connsiteX1" fmla="*/ 6887 w 147467"/>
                  <a:gd name="connsiteY1" fmla="*/ 17260 h 43212"/>
                  <a:gd name="connsiteX2" fmla="*/ 1896 w 147467"/>
                  <a:gd name="connsiteY2" fmla="*/ 36602 h 43212"/>
                  <a:gd name="connsiteX3" fmla="*/ 21238 w 147467"/>
                  <a:gd name="connsiteY3" fmla="*/ 41594 h 43212"/>
                  <a:gd name="connsiteX4" fmla="*/ 129806 w 147467"/>
                  <a:gd name="connsiteY4" fmla="*/ 37850 h 43212"/>
                  <a:gd name="connsiteX5" fmla="*/ 147276 w 147467"/>
                  <a:gd name="connsiteY5" fmla="*/ 27867 h 43212"/>
                  <a:gd name="connsiteX6" fmla="*/ 136669 w 147467"/>
                  <a:gd name="connsiteY6" fmla="*/ 10396 h 43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467" h="43212">
                    <a:moveTo>
                      <a:pt x="136669" y="10396"/>
                    </a:moveTo>
                    <a:cubicBezTo>
                      <a:pt x="94864" y="-5826"/>
                      <a:pt x="46820" y="-2706"/>
                      <a:pt x="6887" y="17260"/>
                    </a:cubicBezTo>
                    <a:cubicBezTo>
                      <a:pt x="24" y="20380"/>
                      <a:pt x="-1848" y="30363"/>
                      <a:pt x="1896" y="36602"/>
                    </a:cubicBezTo>
                    <a:cubicBezTo>
                      <a:pt x="6263" y="43466"/>
                      <a:pt x="14375" y="44714"/>
                      <a:pt x="21238" y="41594"/>
                    </a:cubicBezTo>
                    <a:cubicBezTo>
                      <a:pt x="54932" y="24747"/>
                      <a:pt x="94864" y="24123"/>
                      <a:pt x="129806" y="37850"/>
                    </a:cubicBezTo>
                    <a:cubicBezTo>
                      <a:pt x="136669" y="40346"/>
                      <a:pt x="145404" y="34731"/>
                      <a:pt x="147276" y="27867"/>
                    </a:cubicBezTo>
                    <a:cubicBezTo>
                      <a:pt x="148524" y="19756"/>
                      <a:pt x="143532" y="13516"/>
                      <a:pt x="136669" y="1039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3D1CCE3-F607-4E39-9E5E-973A729B45CC}"/>
                  </a:ext>
                </a:extLst>
              </p:cNvPr>
              <p:cNvSpPr/>
              <p:nvPr/>
            </p:nvSpPr>
            <p:spPr>
              <a:xfrm>
                <a:off x="2543059" y="4098911"/>
                <a:ext cx="128311" cy="52860"/>
              </a:xfrm>
              <a:custGeom>
                <a:avLst/>
                <a:gdLst>
                  <a:gd name="connsiteX0" fmla="*/ 81902 w 128311"/>
                  <a:gd name="connsiteY0" fmla="*/ 32657 h 52860"/>
                  <a:gd name="connsiteX1" fmla="*/ 82526 w 128311"/>
                  <a:gd name="connsiteY1" fmla="*/ 32657 h 52860"/>
                  <a:gd name="connsiteX2" fmla="*/ 85022 w 128311"/>
                  <a:gd name="connsiteY2" fmla="*/ 33905 h 52860"/>
                  <a:gd name="connsiteX3" fmla="*/ 95629 w 128311"/>
                  <a:gd name="connsiteY3" fmla="*/ 40144 h 52860"/>
                  <a:gd name="connsiteX4" fmla="*/ 96877 w 128311"/>
                  <a:gd name="connsiteY4" fmla="*/ 41392 h 52860"/>
                  <a:gd name="connsiteX5" fmla="*/ 99372 w 128311"/>
                  <a:gd name="connsiteY5" fmla="*/ 43888 h 52860"/>
                  <a:gd name="connsiteX6" fmla="*/ 104364 w 128311"/>
                  <a:gd name="connsiteY6" fmla="*/ 48880 h 52860"/>
                  <a:gd name="connsiteX7" fmla="*/ 124330 w 128311"/>
                  <a:gd name="connsiteY7" fmla="*/ 48880 h 52860"/>
                  <a:gd name="connsiteX8" fmla="*/ 124330 w 128311"/>
                  <a:gd name="connsiteY8" fmla="*/ 28913 h 52860"/>
                  <a:gd name="connsiteX9" fmla="*/ 7028 w 128311"/>
                  <a:gd name="connsiteY9" fmla="*/ 15810 h 52860"/>
                  <a:gd name="connsiteX10" fmla="*/ 2036 w 128311"/>
                  <a:gd name="connsiteY10" fmla="*/ 35153 h 52860"/>
                  <a:gd name="connsiteX11" fmla="*/ 21378 w 128311"/>
                  <a:gd name="connsiteY11" fmla="*/ 40144 h 52860"/>
                  <a:gd name="connsiteX12" fmla="*/ 32609 w 128311"/>
                  <a:gd name="connsiteY12" fmla="*/ 33281 h 52860"/>
                  <a:gd name="connsiteX13" fmla="*/ 34481 w 128311"/>
                  <a:gd name="connsiteY13" fmla="*/ 32657 h 52860"/>
                  <a:gd name="connsiteX14" fmla="*/ 36353 w 128311"/>
                  <a:gd name="connsiteY14" fmla="*/ 32033 h 52860"/>
                  <a:gd name="connsiteX15" fmla="*/ 42593 w 128311"/>
                  <a:gd name="connsiteY15" fmla="*/ 30161 h 52860"/>
                  <a:gd name="connsiteX16" fmla="*/ 48832 w 128311"/>
                  <a:gd name="connsiteY16" fmla="*/ 28913 h 52860"/>
                  <a:gd name="connsiteX17" fmla="*/ 49456 w 128311"/>
                  <a:gd name="connsiteY17" fmla="*/ 28913 h 52860"/>
                  <a:gd name="connsiteX18" fmla="*/ 50080 w 128311"/>
                  <a:gd name="connsiteY18" fmla="*/ 28913 h 52860"/>
                  <a:gd name="connsiteX19" fmla="*/ 53200 w 128311"/>
                  <a:gd name="connsiteY19" fmla="*/ 28913 h 52860"/>
                  <a:gd name="connsiteX20" fmla="*/ 66303 w 128311"/>
                  <a:gd name="connsiteY20" fmla="*/ 28913 h 52860"/>
                  <a:gd name="connsiteX21" fmla="*/ 66927 w 128311"/>
                  <a:gd name="connsiteY21" fmla="*/ 28913 h 52860"/>
                  <a:gd name="connsiteX22" fmla="*/ 70047 w 128311"/>
                  <a:gd name="connsiteY22" fmla="*/ 29537 h 52860"/>
                  <a:gd name="connsiteX23" fmla="*/ 76286 w 128311"/>
                  <a:gd name="connsiteY23" fmla="*/ 30785 h 52860"/>
                  <a:gd name="connsiteX24" fmla="*/ 81902 w 128311"/>
                  <a:gd name="connsiteY24" fmla="*/ 32657 h 52860"/>
                  <a:gd name="connsiteX25" fmla="*/ 66303 w 128311"/>
                  <a:gd name="connsiteY25" fmla="*/ 28913 h 52860"/>
                  <a:gd name="connsiteX26" fmla="*/ 66303 w 128311"/>
                  <a:gd name="connsiteY26" fmla="*/ 28913 h 52860"/>
                  <a:gd name="connsiteX27" fmla="*/ 66303 w 128311"/>
                  <a:gd name="connsiteY27" fmla="*/ 28913 h 5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8311" h="52860">
                    <a:moveTo>
                      <a:pt x="81902" y="32657"/>
                    </a:moveTo>
                    <a:cubicBezTo>
                      <a:pt x="82526" y="32657"/>
                      <a:pt x="82526" y="32657"/>
                      <a:pt x="82526" y="32657"/>
                    </a:cubicBezTo>
                    <a:cubicBezTo>
                      <a:pt x="83150" y="33281"/>
                      <a:pt x="84398" y="33281"/>
                      <a:pt x="85022" y="33905"/>
                    </a:cubicBezTo>
                    <a:cubicBezTo>
                      <a:pt x="88765" y="35776"/>
                      <a:pt x="92509" y="37649"/>
                      <a:pt x="95629" y="40144"/>
                    </a:cubicBezTo>
                    <a:cubicBezTo>
                      <a:pt x="96253" y="40144"/>
                      <a:pt x="96877" y="40768"/>
                      <a:pt x="96877" y="41392"/>
                    </a:cubicBezTo>
                    <a:cubicBezTo>
                      <a:pt x="97501" y="42016"/>
                      <a:pt x="98748" y="42640"/>
                      <a:pt x="99372" y="43888"/>
                    </a:cubicBezTo>
                    <a:cubicBezTo>
                      <a:pt x="101244" y="45136"/>
                      <a:pt x="102492" y="47008"/>
                      <a:pt x="104364" y="48880"/>
                    </a:cubicBezTo>
                    <a:cubicBezTo>
                      <a:pt x="109356" y="54495"/>
                      <a:pt x="119339" y="53871"/>
                      <a:pt x="124330" y="48880"/>
                    </a:cubicBezTo>
                    <a:cubicBezTo>
                      <a:pt x="129946" y="43264"/>
                      <a:pt x="129322" y="34529"/>
                      <a:pt x="124330" y="28913"/>
                    </a:cubicBezTo>
                    <a:cubicBezTo>
                      <a:pt x="95629" y="-3532"/>
                      <a:pt x="41969" y="-9772"/>
                      <a:pt x="7028" y="15810"/>
                    </a:cubicBezTo>
                    <a:cubicBezTo>
                      <a:pt x="788" y="20178"/>
                      <a:pt x="-2332" y="28289"/>
                      <a:pt x="2036" y="35153"/>
                    </a:cubicBezTo>
                    <a:cubicBezTo>
                      <a:pt x="5780" y="41392"/>
                      <a:pt x="15139" y="44512"/>
                      <a:pt x="21378" y="40144"/>
                    </a:cubicBezTo>
                    <a:cubicBezTo>
                      <a:pt x="25122" y="37649"/>
                      <a:pt x="28866" y="35153"/>
                      <a:pt x="32609" y="33281"/>
                    </a:cubicBezTo>
                    <a:cubicBezTo>
                      <a:pt x="32609" y="33281"/>
                      <a:pt x="34481" y="32657"/>
                      <a:pt x="34481" y="32657"/>
                    </a:cubicBezTo>
                    <a:cubicBezTo>
                      <a:pt x="35105" y="32657"/>
                      <a:pt x="35729" y="32033"/>
                      <a:pt x="36353" y="32033"/>
                    </a:cubicBezTo>
                    <a:cubicBezTo>
                      <a:pt x="38225" y="31409"/>
                      <a:pt x="40721" y="30785"/>
                      <a:pt x="42593" y="30161"/>
                    </a:cubicBezTo>
                    <a:cubicBezTo>
                      <a:pt x="44465" y="29537"/>
                      <a:pt x="46336" y="29537"/>
                      <a:pt x="48832" y="28913"/>
                    </a:cubicBezTo>
                    <a:cubicBezTo>
                      <a:pt x="48832" y="28913"/>
                      <a:pt x="49456" y="28913"/>
                      <a:pt x="49456" y="28913"/>
                    </a:cubicBezTo>
                    <a:cubicBezTo>
                      <a:pt x="49456" y="28913"/>
                      <a:pt x="50080" y="28913"/>
                      <a:pt x="50080" y="28913"/>
                    </a:cubicBezTo>
                    <a:cubicBezTo>
                      <a:pt x="51328" y="28913"/>
                      <a:pt x="52576" y="28913"/>
                      <a:pt x="53200" y="28913"/>
                    </a:cubicBezTo>
                    <a:cubicBezTo>
                      <a:pt x="57568" y="28913"/>
                      <a:pt x="61935" y="28913"/>
                      <a:pt x="66303" y="28913"/>
                    </a:cubicBezTo>
                    <a:cubicBezTo>
                      <a:pt x="66303" y="28913"/>
                      <a:pt x="66927" y="28913"/>
                      <a:pt x="66927" y="28913"/>
                    </a:cubicBezTo>
                    <a:cubicBezTo>
                      <a:pt x="68175" y="28913"/>
                      <a:pt x="68799" y="29537"/>
                      <a:pt x="70047" y="29537"/>
                    </a:cubicBezTo>
                    <a:cubicBezTo>
                      <a:pt x="71919" y="30161"/>
                      <a:pt x="73790" y="30161"/>
                      <a:pt x="76286" y="30785"/>
                    </a:cubicBezTo>
                    <a:cubicBezTo>
                      <a:pt x="77534" y="31409"/>
                      <a:pt x="79406" y="32033"/>
                      <a:pt x="81902" y="32657"/>
                    </a:cubicBezTo>
                    <a:close/>
                    <a:moveTo>
                      <a:pt x="66303" y="28913"/>
                    </a:moveTo>
                    <a:cubicBezTo>
                      <a:pt x="66927" y="28913"/>
                      <a:pt x="66927" y="28913"/>
                      <a:pt x="66303" y="28913"/>
                    </a:cubicBezTo>
                    <a:lnTo>
                      <a:pt x="66303" y="28913"/>
                    </a:ln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A39E3D8-138A-4AAC-A43E-2280CD7D06E9}"/>
                  </a:ext>
                </a:extLst>
              </p:cNvPr>
              <p:cNvSpPr/>
              <p:nvPr/>
            </p:nvSpPr>
            <p:spPr>
              <a:xfrm>
                <a:off x="2294653" y="4383787"/>
                <a:ext cx="149829" cy="83515"/>
              </a:xfrm>
              <a:custGeom>
                <a:avLst/>
                <a:gdLst>
                  <a:gd name="connsiteX0" fmla="*/ 3981 w 149829"/>
                  <a:gd name="connsiteY0" fmla="*/ 4225 h 83515"/>
                  <a:gd name="connsiteX1" fmla="*/ 3981 w 149829"/>
                  <a:gd name="connsiteY1" fmla="*/ 24191 h 83515"/>
                  <a:gd name="connsiteX2" fmla="*/ 136259 w 149829"/>
                  <a:gd name="connsiteY2" fmla="*/ 83466 h 83515"/>
                  <a:gd name="connsiteX3" fmla="*/ 136259 w 149829"/>
                  <a:gd name="connsiteY3" fmla="*/ 55389 h 83515"/>
                  <a:gd name="connsiteX4" fmla="*/ 23948 w 149829"/>
                  <a:gd name="connsiteY4" fmla="*/ 4225 h 83515"/>
                  <a:gd name="connsiteX5" fmla="*/ 3981 w 149829"/>
                  <a:gd name="connsiteY5" fmla="*/ 4225 h 8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829" h="83515">
                    <a:moveTo>
                      <a:pt x="3981" y="4225"/>
                    </a:moveTo>
                    <a:cubicBezTo>
                      <a:pt x="-1634" y="9840"/>
                      <a:pt x="-1010" y="17952"/>
                      <a:pt x="3981" y="24191"/>
                    </a:cubicBezTo>
                    <a:cubicBezTo>
                      <a:pt x="36427" y="62252"/>
                      <a:pt x="86343" y="84714"/>
                      <a:pt x="136259" y="83466"/>
                    </a:cubicBezTo>
                    <a:cubicBezTo>
                      <a:pt x="154353" y="82842"/>
                      <a:pt x="154353" y="54764"/>
                      <a:pt x="136259" y="55389"/>
                    </a:cubicBezTo>
                    <a:cubicBezTo>
                      <a:pt x="93206" y="56636"/>
                      <a:pt x="52025" y="37294"/>
                      <a:pt x="23948" y="4225"/>
                    </a:cubicBezTo>
                    <a:cubicBezTo>
                      <a:pt x="18956" y="-2015"/>
                      <a:pt x="8973" y="-767"/>
                      <a:pt x="3981" y="4225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F3793C2-C6C7-440F-B6AA-742607B6720E}"/>
                  </a:ext>
                </a:extLst>
              </p:cNvPr>
              <p:cNvSpPr/>
              <p:nvPr/>
            </p:nvSpPr>
            <p:spPr>
              <a:xfrm>
                <a:off x="4011571" y="4623468"/>
                <a:ext cx="37053" cy="66931"/>
              </a:xfrm>
              <a:custGeom>
                <a:avLst/>
                <a:gdLst>
                  <a:gd name="connsiteX0" fmla="*/ 27886 w 37053"/>
                  <a:gd name="connsiteY0" fmla="*/ 10380 h 66931"/>
                  <a:gd name="connsiteX1" fmla="*/ 10415 w 37053"/>
                  <a:gd name="connsiteY1" fmla="*/ 397 h 66931"/>
                  <a:gd name="connsiteX2" fmla="*/ 432 w 37053"/>
                  <a:gd name="connsiteY2" fmla="*/ 17867 h 66931"/>
                  <a:gd name="connsiteX3" fmla="*/ 9168 w 37053"/>
                  <a:gd name="connsiteY3" fmla="*/ 56552 h 66931"/>
                  <a:gd name="connsiteX4" fmla="*/ 26638 w 37053"/>
                  <a:gd name="connsiteY4" fmla="*/ 66535 h 66931"/>
                  <a:gd name="connsiteX5" fmla="*/ 36621 w 37053"/>
                  <a:gd name="connsiteY5" fmla="*/ 49065 h 66931"/>
                  <a:gd name="connsiteX6" fmla="*/ 27886 w 37053"/>
                  <a:gd name="connsiteY6" fmla="*/ 10380 h 6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53" h="66931">
                    <a:moveTo>
                      <a:pt x="27886" y="10380"/>
                    </a:moveTo>
                    <a:cubicBezTo>
                      <a:pt x="26014" y="3516"/>
                      <a:pt x="17903" y="-1475"/>
                      <a:pt x="10415" y="397"/>
                    </a:cubicBezTo>
                    <a:cubicBezTo>
                      <a:pt x="2928" y="2893"/>
                      <a:pt x="-1439" y="9756"/>
                      <a:pt x="432" y="17867"/>
                    </a:cubicBezTo>
                    <a:cubicBezTo>
                      <a:pt x="3552" y="30970"/>
                      <a:pt x="6672" y="43449"/>
                      <a:pt x="9168" y="56552"/>
                    </a:cubicBezTo>
                    <a:cubicBezTo>
                      <a:pt x="11040" y="63415"/>
                      <a:pt x="19151" y="68407"/>
                      <a:pt x="26638" y="66535"/>
                    </a:cubicBezTo>
                    <a:cubicBezTo>
                      <a:pt x="34126" y="64040"/>
                      <a:pt x="38493" y="57176"/>
                      <a:pt x="36621" y="49065"/>
                    </a:cubicBezTo>
                    <a:cubicBezTo>
                      <a:pt x="34126" y="35962"/>
                      <a:pt x="31006" y="22859"/>
                      <a:pt x="27886" y="1038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328300E-34ED-49AB-8AF3-D5289F37AA35}"/>
                  </a:ext>
                </a:extLst>
              </p:cNvPr>
              <p:cNvSpPr/>
              <p:nvPr/>
            </p:nvSpPr>
            <p:spPr>
              <a:xfrm>
                <a:off x="4068975" y="4809915"/>
                <a:ext cx="121848" cy="90001"/>
              </a:xfrm>
              <a:custGeom>
                <a:avLst/>
                <a:gdLst>
                  <a:gd name="connsiteX0" fmla="*/ 114615 w 121848"/>
                  <a:gd name="connsiteY0" fmla="*/ 1759 h 90001"/>
                  <a:gd name="connsiteX1" fmla="*/ 95273 w 121848"/>
                  <a:gd name="connsiteY1" fmla="*/ 6751 h 90001"/>
                  <a:gd name="connsiteX2" fmla="*/ 59083 w 121848"/>
                  <a:gd name="connsiteY2" fmla="*/ 42940 h 90001"/>
                  <a:gd name="connsiteX3" fmla="*/ 47229 w 121848"/>
                  <a:gd name="connsiteY3" fmla="*/ 49803 h 90001"/>
                  <a:gd name="connsiteX4" fmla="*/ 41613 w 121848"/>
                  <a:gd name="connsiteY4" fmla="*/ 52923 h 90001"/>
                  <a:gd name="connsiteX5" fmla="*/ 39117 w 121848"/>
                  <a:gd name="connsiteY5" fmla="*/ 54171 h 90001"/>
                  <a:gd name="connsiteX6" fmla="*/ 37245 w 121848"/>
                  <a:gd name="connsiteY6" fmla="*/ 54795 h 90001"/>
                  <a:gd name="connsiteX7" fmla="*/ 10415 w 121848"/>
                  <a:gd name="connsiteY7" fmla="*/ 62282 h 90001"/>
                  <a:gd name="connsiteX8" fmla="*/ 432 w 121848"/>
                  <a:gd name="connsiteY8" fmla="*/ 79753 h 90001"/>
                  <a:gd name="connsiteX9" fmla="*/ 17903 w 121848"/>
                  <a:gd name="connsiteY9" fmla="*/ 89736 h 90001"/>
                  <a:gd name="connsiteX10" fmla="*/ 120231 w 121848"/>
                  <a:gd name="connsiteY10" fmla="*/ 21725 h 90001"/>
                  <a:gd name="connsiteX11" fmla="*/ 114615 w 121848"/>
                  <a:gd name="connsiteY11" fmla="*/ 1759 h 9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848" h="90001">
                    <a:moveTo>
                      <a:pt x="114615" y="1759"/>
                    </a:moveTo>
                    <a:cubicBezTo>
                      <a:pt x="107752" y="-1985"/>
                      <a:pt x="99640" y="511"/>
                      <a:pt x="95273" y="6751"/>
                    </a:cubicBezTo>
                    <a:cubicBezTo>
                      <a:pt x="86537" y="20477"/>
                      <a:pt x="72810" y="33581"/>
                      <a:pt x="59083" y="42940"/>
                    </a:cubicBezTo>
                    <a:cubicBezTo>
                      <a:pt x="55340" y="45435"/>
                      <a:pt x="51596" y="47931"/>
                      <a:pt x="47229" y="49803"/>
                    </a:cubicBezTo>
                    <a:cubicBezTo>
                      <a:pt x="45357" y="51051"/>
                      <a:pt x="43485" y="51675"/>
                      <a:pt x="41613" y="52923"/>
                    </a:cubicBezTo>
                    <a:cubicBezTo>
                      <a:pt x="40989" y="53547"/>
                      <a:pt x="39741" y="53547"/>
                      <a:pt x="39117" y="54171"/>
                    </a:cubicBezTo>
                    <a:cubicBezTo>
                      <a:pt x="38493" y="54171"/>
                      <a:pt x="37869" y="54795"/>
                      <a:pt x="37245" y="54795"/>
                    </a:cubicBezTo>
                    <a:cubicBezTo>
                      <a:pt x="28510" y="57914"/>
                      <a:pt x="19151" y="60410"/>
                      <a:pt x="10415" y="62282"/>
                    </a:cubicBezTo>
                    <a:cubicBezTo>
                      <a:pt x="2928" y="63530"/>
                      <a:pt x="-1439" y="72889"/>
                      <a:pt x="432" y="79753"/>
                    </a:cubicBezTo>
                    <a:cubicBezTo>
                      <a:pt x="2304" y="87864"/>
                      <a:pt x="10415" y="90984"/>
                      <a:pt x="17903" y="89736"/>
                    </a:cubicBezTo>
                    <a:cubicBezTo>
                      <a:pt x="59708" y="82872"/>
                      <a:pt x="97145" y="57291"/>
                      <a:pt x="120231" y="21725"/>
                    </a:cubicBezTo>
                    <a:cubicBezTo>
                      <a:pt x="123975" y="14238"/>
                      <a:pt x="120855" y="5503"/>
                      <a:pt x="114615" y="175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705EB8A-C6DB-41AE-AB51-22655214448B}"/>
                  </a:ext>
                </a:extLst>
              </p:cNvPr>
              <p:cNvSpPr/>
              <p:nvPr/>
            </p:nvSpPr>
            <p:spPr>
              <a:xfrm>
                <a:off x="3904724" y="6256846"/>
                <a:ext cx="162772" cy="39961"/>
              </a:xfrm>
              <a:custGeom>
                <a:avLst/>
                <a:gdLst>
                  <a:gd name="connsiteX0" fmla="*/ 145341 w 162772"/>
                  <a:gd name="connsiteY0" fmla="*/ 39208 h 39961"/>
                  <a:gd name="connsiteX1" fmla="*/ 152828 w 162772"/>
                  <a:gd name="connsiteY1" fmla="*/ 12378 h 39961"/>
                  <a:gd name="connsiteX2" fmla="*/ 9944 w 162772"/>
                  <a:gd name="connsiteY2" fmla="*/ 6762 h 39961"/>
                  <a:gd name="connsiteX3" fmla="*/ 17431 w 162772"/>
                  <a:gd name="connsiteY3" fmla="*/ 33592 h 39961"/>
                  <a:gd name="connsiteX4" fmla="*/ 145341 w 162772"/>
                  <a:gd name="connsiteY4" fmla="*/ 39208 h 3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72" h="39961">
                    <a:moveTo>
                      <a:pt x="145341" y="39208"/>
                    </a:moveTo>
                    <a:cubicBezTo>
                      <a:pt x="162812" y="44823"/>
                      <a:pt x="170299" y="17369"/>
                      <a:pt x="152828" y="12378"/>
                    </a:cubicBezTo>
                    <a:cubicBezTo>
                      <a:pt x="106656" y="-1973"/>
                      <a:pt x="57364" y="-3845"/>
                      <a:pt x="9944" y="6762"/>
                    </a:cubicBezTo>
                    <a:cubicBezTo>
                      <a:pt x="-7527" y="10506"/>
                      <a:pt x="-40" y="37960"/>
                      <a:pt x="17431" y="33592"/>
                    </a:cubicBezTo>
                    <a:cubicBezTo>
                      <a:pt x="59860" y="24233"/>
                      <a:pt x="104160" y="26105"/>
                      <a:pt x="145341" y="3920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98A6EE8-F97C-4DB3-8352-C92BA1CE503B}"/>
                  </a:ext>
                </a:extLst>
              </p:cNvPr>
              <p:cNvSpPr/>
              <p:nvPr/>
            </p:nvSpPr>
            <p:spPr>
              <a:xfrm>
                <a:off x="3882531" y="6162283"/>
                <a:ext cx="194323" cy="45461"/>
              </a:xfrm>
              <a:custGeom>
                <a:avLst/>
                <a:gdLst>
                  <a:gd name="connsiteX0" fmla="*/ 176893 w 194323"/>
                  <a:gd name="connsiteY0" fmla="*/ 33314 h 45461"/>
                  <a:gd name="connsiteX1" fmla="*/ 184380 w 194323"/>
                  <a:gd name="connsiteY1" fmla="*/ 6484 h 45461"/>
                  <a:gd name="connsiteX2" fmla="*/ 9674 w 194323"/>
                  <a:gd name="connsiteY2" fmla="*/ 17715 h 45461"/>
                  <a:gd name="connsiteX3" fmla="*/ 17161 w 194323"/>
                  <a:gd name="connsiteY3" fmla="*/ 44545 h 45461"/>
                  <a:gd name="connsiteX4" fmla="*/ 176893 w 194323"/>
                  <a:gd name="connsiteY4" fmla="*/ 33314 h 4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23" h="45461">
                    <a:moveTo>
                      <a:pt x="176893" y="33314"/>
                    </a:moveTo>
                    <a:cubicBezTo>
                      <a:pt x="194363" y="37058"/>
                      <a:pt x="201851" y="9604"/>
                      <a:pt x="184380" y="6484"/>
                    </a:cubicBezTo>
                    <a:cubicBezTo>
                      <a:pt x="126353" y="-4747"/>
                      <a:pt x="65829" y="-1627"/>
                      <a:pt x="9674" y="17715"/>
                    </a:cubicBezTo>
                    <a:cubicBezTo>
                      <a:pt x="-7173" y="23331"/>
                      <a:pt x="-309" y="50785"/>
                      <a:pt x="17161" y="44545"/>
                    </a:cubicBezTo>
                    <a:cubicBezTo>
                      <a:pt x="68325" y="27075"/>
                      <a:pt x="123233" y="22707"/>
                      <a:pt x="176893" y="3331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79DF3F1-469E-4B0C-AA4C-B429FD4D8508}"/>
                  </a:ext>
                </a:extLst>
              </p:cNvPr>
              <p:cNvSpPr/>
              <p:nvPr/>
            </p:nvSpPr>
            <p:spPr>
              <a:xfrm>
                <a:off x="3218798" y="6201673"/>
                <a:ext cx="124762" cy="98149"/>
              </a:xfrm>
              <a:custGeom>
                <a:avLst/>
                <a:gdLst>
                  <a:gd name="connsiteX0" fmla="*/ 106860 w 124762"/>
                  <a:gd name="connsiteY0" fmla="*/ 97500 h 98149"/>
                  <a:gd name="connsiteX1" fmla="*/ 124330 w 124762"/>
                  <a:gd name="connsiteY1" fmla="*/ 87517 h 98149"/>
                  <a:gd name="connsiteX2" fmla="*/ 114347 w 124762"/>
                  <a:gd name="connsiteY2" fmla="*/ 70046 h 98149"/>
                  <a:gd name="connsiteX3" fmla="*/ 89389 w 124762"/>
                  <a:gd name="connsiteY3" fmla="*/ 59440 h 98149"/>
                  <a:gd name="connsiteX4" fmla="*/ 64431 w 124762"/>
                  <a:gd name="connsiteY4" fmla="*/ 44465 h 98149"/>
                  <a:gd name="connsiteX5" fmla="*/ 44465 w 124762"/>
                  <a:gd name="connsiteY5" fmla="*/ 27618 h 98149"/>
                  <a:gd name="connsiteX6" fmla="*/ 34482 w 124762"/>
                  <a:gd name="connsiteY6" fmla="*/ 17011 h 98149"/>
                  <a:gd name="connsiteX7" fmla="*/ 26370 w 124762"/>
                  <a:gd name="connsiteY7" fmla="*/ 7028 h 98149"/>
                  <a:gd name="connsiteX8" fmla="*/ 7028 w 124762"/>
                  <a:gd name="connsiteY8" fmla="*/ 2036 h 98149"/>
                  <a:gd name="connsiteX9" fmla="*/ 2036 w 124762"/>
                  <a:gd name="connsiteY9" fmla="*/ 21378 h 98149"/>
                  <a:gd name="connsiteX10" fmla="*/ 106860 w 124762"/>
                  <a:gd name="connsiteY10" fmla="*/ 97500 h 9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762" h="98149">
                    <a:moveTo>
                      <a:pt x="106860" y="97500"/>
                    </a:moveTo>
                    <a:cubicBezTo>
                      <a:pt x="114347" y="99996"/>
                      <a:pt x="122458" y="95005"/>
                      <a:pt x="124330" y="87517"/>
                    </a:cubicBezTo>
                    <a:cubicBezTo>
                      <a:pt x="126202" y="80030"/>
                      <a:pt x="121835" y="72542"/>
                      <a:pt x="114347" y="70046"/>
                    </a:cubicBezTo>
                    <a:cubicBezTo>
                      <a:pt x="104988" y="66927"/>
                      <a:pt x="98748" y="64431"/>
                      <a:pt x="89389" y="59440"/>
                    </a:cubicBezTo>
                    <a:cubicBezTo>
                      <a:pt x="80654" y="55072"/>
                      <a:pt x="72542" y="50080"/>
                      <a:pt x="64431" y="44465"/>
                    </a:cubicBezTo>
                    <a:cubicBezTo>
                      <a:pt x="57567" y="39473"/>
                      <a:pt x="51328" y="33857"/>
                      <a:pt x="44465" y="27618"/>
                    </a:cubicBezTo>
                    <a:cubicBezTo>
                      <a:pt x="40721" y="24498"/>
                      <a:pt x="37601" y="20755"/>
                      <a:pt x="34482" y="17011"/>
                    </a:cubicBezTo>
                    <a:cubicBezTo>
                      <a:pt x="31362" y="13267"/>
                      <a:pt x="28242" y="9524"/>
                      <a:pt x="26370" y="7028"/>
                    </a:cubicBezTo>
                    <a:cubicBezTo>
                      <a:pt x="22003" y="788"/>
                      <a:pt x="14515" y="-2332"/>
                      <a:pt x="7028" y="2036"/>
                    </a:cubicBezTo>
                    <a:cubicBezTo>
                      <a:pt x="788" y="5780"/>
                      <a:pt x="-2332" y="15139"/>
                      <a:pt x="2036" y="21378"/>
                    </a:cubicBezTo>
                    <a:cubicBezTo>
                      <a:pt x="28866" y="56320"/>
                      <a:pt x="65055" y="83150"/>
                      <a:pt x="106860" y="9750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D278323-B174-4EC7-85CC-8E5A003E88BD}"/>
                  </a:ext>
                </a:extLst>
              </p:cNvPr>
              <p:cNvSpPr/>
              <p:nvPr/>
            </p:nvSpPr>
            <p:spPr>
              <a:xfrm>
                <a:off x="3885758" y="5517233"/>
                <a:ext cx="434437" cy="281450"/>
              </a:xfrm>
              <a:custGeom>
                <a:avLst/>
                <a:gdLst>
                  <a:gd name="connsiteX0" fmla="*/ 23917 w 434437"/>
                  <a:gd name="connsiteY0" fmla="*/ 277164 h 281450"/>
                  <a:gd name="connsiteX1" fmla="*/ 326533 w 434437"/>
                  <a:gd name="connsiteY1" fmla="*/ 63773 h 281450"/>
                  <a:gd name="connsiteX2" fmla="*/ 424494 w 434437"/>
                  <a:gd name="connsiteY2" fmla="*/ 27583 h 281450"/>
                  <a:gd name="connsiteX3" fmla="*/ 417006 w 434437"/>
                  <a:gd name="connsiteY3" fmla="*/ 753 h 281450"/>
                  <a:gd name="connsiteX4" fmla="*/ 82569 w 434437"/>
                  <a:gd name="connsiteY4" fmla="*/ 182947 h 281450"/>
                  <a:gd name="connsiteX5" fmla="*/ 3951 w 434437"/>
                  <a:gd name="connsiteY5" fmla="*/ 257821 h 281450"/>
                  <a:gd name="connsiteX6" fmla="*/ 23917 w 434437"/>
                  <a:gd name="connsiteY6" fmla="*/ 277164 h 28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4437" h="281450">
                    <a:moveTo>
                      <a:pt x="23917" y="277164"/>
                    </a:moveTo>
                    <a:cubicBezTo>
                      <a:pt x="108775" y="186067"/>
                      <a:pt x="212350" y="113689"/>
                      <a:pt x="326533" y="63773"/>
                    </a:cubicBezTo>
                    <a:cubicBezTo>
                      <a:pt x="358355" y="50046"/>
                      <a:pt x="391424" y="38190"/>
                      <a:pt x="424494" y="27583"/>
                    </a:cubicBezTo>
                    <a:cubicBezTo>
                      <a:pt x="441964" y="22592"/>
                      <a:pt x="434477" y="-4862"/>
                      <a:pt x="417006" y="753"/>
                    </a:cubicBezTo>
                    <a:cubicBezTo>
                      <a:pt x="294712" y="38190"/>
                      <a:pt x="180529" y="100586"/>
                      <a:pt x="82569" y="182947"/>
                    </a:cubicBezTo>
                    <a:cubicBezTo>
                      <a:pt x="55115" y="206033"/>
                      <a:pt x="28909" y="230991"/>
                      <a:pt x="3951" y="257821"/>
                    </a:cubicBezTo>
                    <a:cubicBezTo>
                      <a:pt x="-8528" y="270300"/>
                      <a:pt x="11438" y="290267"/>
                      <a:pt x="23917" y="27716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7072896-2A37-47C3-8D76-C7BB31307ABF}"/>
                  </a:ext>
                </a:extLst>
              </p:cNvPr>
              <p:cNvSpPr/>
              <p:nvPr/>
            </p:nvSpPr>
            <p:spPr>
              <a:xfrm>
                <a:off x="4035476" y="5664146"/>
                <a:ext cx="197504" cy="132984"/>
              </a:xfrm>
              <a:custGeom>
                <a:avLst/>
                <a:gdLst>
                  <a:gd name="connsiteX0" fmla="*/ 179935 w 197504"/>
                  <a:gd name="connsiteY0" fmla="*/ 469 h 132984"/>
                  <a:gd name="connsiteX1" fmla="*/ 3981 w 197504"/>
                  <a:gd name="connsiteY1" fmla="*/ 109037 h 132984"/>
                  <a:gd name="connsiteX2" fmla="*/ 3981 w 197504"/>
                  <a:gd name="connsiteY2" fmla="*/ 129003 h 132984"/>
                  <a:gd name="connsiteX3" fmla="*/ 23947 w 197504"/>
                  <a:gd name="connsiteY3" fmla="*/ 129003 h 132984"/>
                  <a:gd name="connsiteX4" fmla="*/ 188047 w 197504"/>
                  <a:gd name="connsiteY4" fmla="*/ 27923 h 132984"/>
                  <a:gd name="connsiteX5" fmla="*/ 179935 w 197504"/>
                  <a:gd name="connsiteY5" fmla="*/ 469 h 13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504" h="132984">
                    <a:moveTo>
                      <a:pt x="179935" y="469"/>
                    </a:moveTo>
                    <a:cubicBezTo>
                      <a:pt x="111301" y="16692"/>
                      <a:pt x="48905" y="55377"/>
                      <a:pt x="3981" y="109037"/>
                    </a:cubicBezTo>
                    <a:cubicBezTo>
                      <a:pt x="-1011" y="114652"/>
                      <a:pt x="-1634" y="123388"/>
                      <a:pt x="3981" y="129003"/>
                    </a:cubicBezTo>
                    <a:cubicBezTo>
                      <a:pt x="8973" y="133995"/>
                      <a:pt x="18956" y="134619"/>
                      <a:pt x="23947" y="129003"/>
                    </a:cubicBezTo>
                    <a:cubicBezTo>
                      <a:pt x="66376" y="78463"/>
                      <a:pt x="123780" y="42898"/>
                      <a:pt x="188047" y="27923"/>
                    </a:cubicBezTo>
                    <a:cubicBezTo>
                      <a:pt x="204893" y="23555"/>
                      <a:pt x="197406" y="-3899"/>
                      <a:pt x="179935" y="46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1C7931A-3B67-46A1-A63D-2382A14199AE}"/>
                  </a:ext>
                </a:extLst>
              </p:cNvPr>
              <p:cNvSpPr/>
              <p:nvPr/>
            </p:nvSpPr>
            <p:spPr>
              <a:xfrm>
                <a:off x="2983486" y="5660247"/>
                <a:ext cx="222840" cy="100095"/>
              </a:xfrm>
              <a:custGeom>
                <a:avLst/>
                <a:gdLst>
                  <a:gd name="connsiteX0" fmla="*/ 24580 w 222840"/>
                  <a:gd name="connsiteY0" fmla="*/ 96712 h 100095"/>
                  <a:gd name="connsiteX1" fmla="*/ 209270 w 222840"/>
                  <a:gd name="connsiteY1" fmla="*/ 28078 h 100095"/>
                  <a:gd name="connsiteX2" fmla="*/ 209270 w 222840"/>
                  <a:gd name="connsiteY2" fmla="*/ 0 h 100095"/>
                  <a:gd name="connsiteX3" fmla="*/ 4614 w 222840"/>
                  <a:gd name="connsiteY3" fmla="*/ 76746 h 100095"/>
                  <a:gd name="connsiteX4" fmla="*/ 24580 w 222840"/>
                  <a:gd name="connsiteY4" fmla="*/ 96712 h 10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40" h="100095">
                    <a:moveTo>
                      <a:pt x="24580" y="96712"/>
                    </a:moveTo>
                    <a:cubicBezTo>
                      <a:pt x="75744" y="52412"/>
                      <a:pt x="141883" y="28078"/>
                      <a:pt x="209270" y="28078"/>
                    </a:cubicBezTo>
                    <a:cubicBezTo>
                      <a:pt x="227364" y="28078"/>
                      <a:pt x="227364" y="0"/>
                      <a:pt x="209270" y="0"/>
                    </a:cubicBezTo>
                    <a:cubicBezTo>
                      <a:pt x="134396" y="0"/>
                      <a:pt x="61393" y="28078"/>
                      <a:pt x="4614" y="76746"/>
                    </a:cubicBezTo>
                    <a:cubicBezTo>
                      <a:pt x="-9113" y="88601"/>
                      <a:pt x="10853" y="107944"/>
                      <a:pt x="24580" y="96712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EA104B-CF7D-4CFD-9E25-CB75441EB775}"/>
                  </a:ext>
                </a:extLst>
              </p:cNvPr>
              <p:cNvSpPr/>
              <p:nvPr/>
            </p:nvSpPr>
            <p:spPr>
              <a:xfrm>
                <a:off x="3024925" y="5784377"/>
                <a:ext cx="143497" cy="76738"/>
              </a:xfrm>
              <a:custGeom>
                <a:avLst/>
                <a:gdLst>
                  <a:gd name="connsiteX0" fmla="*/ 128522 w 143497"/>
                  <a:gd name="connsiteY0" fmla="*/ 36 h 76738"/>
                  <a:gd name="connsiteX1" fmla="*/ 4356 w 143497"/>
                  <a:gd name="connsiteY1" fmla="*/ 53072 h 76738"/>
                  <a:gd name="connsiteX2" fmla="*/ 24323 w 143497"/>
                  <a:gd name="connsiteY2" fmla="*/ 73039 h 76738"/>
                  <a:gd name="connsiteX3" fmla="*/ 129146 w 143497"/>
                  <a:gd name="connsiteY3" fmla="*/ 28114 h 76738"/>
                  <a:gd name="connsiteX4" fmla="*/ 143497 w 143497"/>
                  <a:gd name="connsiteY4" fmla="*/ 13763 h 76738"/>
                  <a:gd name="connsiteX5" fmla="*/ 128522 w 143497"/>
                  <a:gd name="connsiteY5" fmla="*/ 36 h 7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497" h="76738">
                    <a:moveTo>
                      <a:pt x="128522" y="36"/>
                    </a:moveTo>
                    <a:cubicBezTo>
                      <a:pt x="82350" y="3156"/>
                      <a:pt x="38674" y="21875"/>
                      <a:pt x="4356" y="53072"/>
                    </a:cubicBezTo>
                    <a:cubicBezTo>
                      <a:pt x="-8747" y="65551"/>
                      <a:pt x="10596" y="84894"/>
                      <a:pt x="24323" y="73039"/>
                    </a:cubicBezTo>
                    <a:cubicBezTo>
                      <a:pt x="53024" y="46833"/>
                      <a:pt x="90461" y="30610"/>
                      <a:pt x="129146" y="28114"/>
                    </a:cubicBezTo>
                    <a:cubicBezTo>
                      <a:pt x="136634" y="27490"/>
                      <a:pt x="143497" y="21875"/>
                      <a:pt x="143497" y="13763"/>
                    </a:cubicBezTo>
                    <a:cubicBezTo>
                      <a:pt x="142249" y="6900"/>
                      <a:pt x="136010" y="-587"/>
                      <a:pt x="128522" y="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19DB44B-11E4-4939-81C5-A4520E8AB0E3}"/>
                  </a:ext>
                </a:extLst>
              </p:cNvPr>
              <p:cNvSpPr/>
              <p:nvPr/>
            </p:nvSpPr>
            <p:spPr>
              <a:xfrm>
                <a:off x="1403" y="3629884"/>
                <a:ext cx="5552386" cy="3214137"/>
              </a:xfrm>
              <a:custGeom>
                <a:avLst/>
                <a:gdLst>
                  <a:gd name="connsiteX0" fmla="*/ 5538656 w 5552386"/>
                  <a:gd name="connsiteY0" fmla="*/ 3182177 h 3214137"/>
                  <a:gd name="connsiteX1" fmla="*/ 5385788 w 5552386"/>
                  <a:gd name="connsiteY1" fmla="*/ 3182177 h 3214137"/>
                  <a:gd name="connsiteX2" fmla="*/ 5168029 w 5552386"/>
                  <a:gd name="connsiteY2" fmla="*/ 3182177 h 3214137"/>
                  <a:gd name="connsiteX3" fmla="*/ 5171773 w 5552386"/>
                  <a:gd name="connsiteY3" fmla="*/ 3172818 h 3214137"/>
                  <a:gd name="connsiteX4" fmla="*/ 5168653 w 5552386"/>
                  <a:gd name="connsiteY4" fmla="*/ 2994368 h 3214137"/>
                  <a:gd name="connsiteX5" fmla="*/ 5256630 w 5552386"/>
                  <a:gd name="connsiteY5" fmla="*/ 2938836 h 3214137"/>
                  <a:gd name="connsiteX6" fmla="*/ 5334624 w 5552386"/>
                  <a:gd name="connsiteY6" fmla="*/ 2830269 h 3214137"/>
                  <a:gd name="connsiteX7" fmla="*/ 5345232 w 5552386"/>
                  <a:gd name="connsiteY7" fmla="*/ 2752275 h 3214137"/>
                  <a:gd name="connsiteX8" fmla="*/ 5351471 w 5552386"/>
                  <a:gd name="connsiteY8" fmla="*/ 2671786 h 3214137"/>
                  <a:gd name="connsiteX9" fmla="*/ 5353343 w 5552386"/>
                  <a:gd name="connsiteY9" fmla="*/ 2508310 h 3214137"/>
                  <a:gd name="connsiteX10" fmla="*/ 5316530 w 5552386"/>
                  <a:gd name="connsiteY10" fmla="*/ 2181984 h 3214137"/>
                  <a:gd name="connsiteX11" fmla="*/ 5226681 w 5552386"/>
                  <a:gd name="connsiteY11" fmla="*/ 1868136 h 3214137"/>
                  <a:gd name="connsiteX12" fmla="*/ 5162414 w 5552386"/>
                  <a:gd name="connsiteY12" fmla="*/ 1719012 h 3214137"/>
                  <a:gd name="connsiteX13" fmla="*/ 5074437 w 5552386"/>
                  <a:gd name="connsiteY13" fmla="*/ 1587983 h 3214137"/>
                  <a:gd name="connsiteX14" fmla="*/ 4821737 w 5552386"/>
                  <a:gd name="connsiteY14" fmla="*/ 1440730 h 3214137"/>
                  <a:gd name="connsiteX15" fmla="*/ 4758094 w 5552386"/>
                  <a:gd name="connsiteY15" fmla="*/ 1420140 h 3214137"/>
                  <a:gd name="connsiteX16" fmla="*/ 4707554 w 5552386"/>
                  <a:gd name="connsiteY16" fmla="*/ 1285990 h 3214137"/>
                  <a:gd name="connsiteX17" fmla="*/ 4701314 w 5552386"/>
                  <a:gd name="connsiteY17" fmla="*/ 1123763 h 3214137"/>
                  <a:gd name="connsiteX18" fmla="*/ 4728768 w 5552386"/>
                  <a:gd name="connsiteY18" fmla="*/ 848601 h 3214137"/>
                  <a:gd name="connsiteX19" fmla="*/ 4686963 w 5552386"/>
                  <a:gd name="connsiteY19" fmla="*/ 615867 h 3214137"/>
                  <a:gd name="connsiteX20" fmla="*/ 4552190 w 5552386"/>
                  <a:gd name="connsiteY20" fmla="*/ 429929 h 3214137"/>
                  <a:gd name="connsiteX21" fmla="*/ 4351277 w 5552386"/>
                  <a:gd name="connsiteY21" fmla="*/ 347568 h 3214137"/>
                  <a:gd name="connsiteX22" fmla="*/ 4239591 w 5552386"/>
                  <a:gd name="connsiteY22" fmla="*/ 357551 h 3214137"/>
                  <a:gd name="connsiteX23" fmla="*/ 4120416 w 5552386"/>
                  <a:gd name="connsiteY23" fmla="*/ 411211 h 3214137"/>
                  <a:gd name="connsiteX24" fmla="*/ 4008729 w 5552386"/>
                  <a:gd name="connsiteY24" fmla="*/ 469239 h 3214137"/>
                  <a:gd name="connsiteX25" fmla="*/ 3953821 w 5552386"/>
                  <a:gd name="connsiteY25" fmla="*/ 489205 h 3214137"/>
                  <a:gd name="connsiteX26" fmla="*/ 3909520 w 5552386"/>
                  <a:gd name="connsiteY26" fmla="*/ 515411 h 3214137"/>
                  <a:gd name="connsiteX27" fmla="*/ 3803449 w 5552386"/>
                  <a:gd name="connsiteY27" fmla="*/ 695109 h 3214137"/>
                  <a:gd name="connsiteX28" fmla="*/ 3872707 w 5552386"/>
                  <a:gd name="connsiteY28" fmla="*/ 898517 h 3214137"/>
                  <a:gd name="connsiteX29" fmla="*/ 3909520 w 5552386"/>
                  <a:gd name="connsiteY29" fmla="*/ 931586 h 3214137"/>
                  <a:gd name="connsiteX30" fmla="*/ 3909520 w 5552386"/>
                  <a:gd name="connsiteY30" fmla="*/ 937202 h 3214137"/>
                  <a:gd name="connsiteX31" fmla="*/ 3894546 w 5552386"/>
                  <a:gd name="connsiteY31" fmla="*/ 1141858 h 3214137"/>
                  <a:gd name="connsiteX32" fmla="*/ 3908272 w 5552386"/>
                  <a:gd name="connsiteY32" fmla="*/ 1159328 h 3214137"/>
                  <a:gd name="connsiteX33" fmla="*/ 3973163 w 5552386"/>
                  <a:gd name="connsiteY33" fmla="*/ 1165568 h 3214137"/>
                  <a:gd name="connsiteX34" fmla="*/ 4047414 w 5552386"/>
                  <a:gd name="connsiteY34" fmla="*/ 1345890 h 3214137"/>
                  <a:gd name="connsiteX35" fmla="*/ 4120416 w 5552386"/>
                  <a:gd name="connsiteY35" fmla="*/ 1400173 h 3214137"/>
                  <a:gd name="connsiteX36" fmla="*/ 4216504 w 5552386"/>
                  <a:gd name="connsiteY36" fmla="*/ 1405789 h 3214137"/>
                  <a:gd name="connsiteX37" fmla="*/ 4267668 w 5552386"/>
                  <a:gd name="connsiteY37" fmla="*/ 1385822 h 3214137"/>
                  <a:gd name="connsiteX38" fmla="*/ 4290755 w 5552386"/>
                  <a:gd name="connsiteY38" fmla="*/ 1534323 h 3214137"/>
                  <a:gd name="connsiteX39" fmla="*/ 3988138 w 5552386"/>
                  <a:gd name="connsiteY39" fmla="*/ 1769552 h 3214137"/>
                  <a:gd name="connsiteX40" fmla="*/ 3921375 w 5552386"/>
                  <a:gd name="connsiteY40" fmla="*/ 1857530 h 3214137"/>
                  <a:gd name="connsiteX41" fmla="*/ 3919504 w 5552386"/>
                  <a:gd name="connsiteY41" fmla="*/ 1868136 h 3214137"/>
                  <a:gd name="connsiteX42" fmla="*/ 3779739 w 5552386"/>
                  <a:gd name="connsiteY42" fmla="*/ 1962353 h 3214137"/>
                  <a:gd name="connsiteX43" fmla="*/ 3657444 w 5552386"/>
                  <a:gd name="connsiteY43" fmla="*/ 2067177 h 3214137"/>
                  <a:gd name="connsiteX44" fmla="*/ 3339229 w 5552386"/>
                  <a:gd name="connsiteY44" fmla="*/ 2107110 h 3214137"/>
                  <a:gd name="connsiteX45" fmla="*/ 3265603 w 5552386"/>
                  <a:gd name="connsiteY45" fmla="*/ 2123333 h 3214137"/>
                  <a:gd name="connsiteX46" fmla="*/ 3266227 w 5552386"/>
                  <a:gd name="connsiteY46" fmla="*/ 2118341 h 3214137"/>
                  <a:gd name="connsiteX47" fmla="*/ 3286817 w 5552386"/>
                  <a:gd name="connsiteY47" fmla="*/ 1865017 h 3214137"/>
                  <a:gd name="connsiteX48" fmla="*/ 3269347 w 5552386"/>
                  <a:gd name="connsiteY48" fmla="*/ 1851914 h 3214137"/>
                  <a:gd name="connsiteX49" fmla="*/ 3257492 w 5552386"/>
                  <a:gd name="connsiteY49" fmla="*/ 1845051 h 3214137"/>
                  <a:gd name="connsiteX50" fmla="*/ 3152044 w 5552386"/>
                  <a:gd name="connsiteY50" fmla="*/ 1863145 h 3214137"/>
                  <a:gd name="connsiteX51" fmla="*/ 3075922 w 5552386"/>
                  <a:gd name="connsiteY51" fmla="*/ 1421388 h 3214137"/>
                  <a:gd name="connsiteX52" fmla="*/ 2920558 w 5552386"/>
                  <a:gd name="connsiteY52" fmla="*/ 1276631 h 3214137"/>
                  <a:gd name="connsiteX53" fmla="*/ 2836325 w 5552386"/>
                  <a:gd name="connsiteY53" fmla="*/ 1231083 h 3214137"/>
                  <a:gd name="connsiteX54" fmla="*/ 2758331 w 5552386"/>
                  <a:gd name="connsiteY54" fmla="*/ 1186158 h 3214137"/>
                  <a:gd name="connsiteX55" fmla="*/ 2663490 w 5552386"/>
                  <a:gd name="connsiteY55" fmla="*/ 1131874 h 3214137"/>
                  <a:gd name="connsiteX56" fmla="*/ 2576137 w 5552386"/>
                  <a:gd name="connsiteY56" fmla="*/ 1093190 h 3214137"/>
                  <a:gd name="connsiteX57" fmla="*/ 2560539 w 5552386"/>
                  <a:gd name="connsiteY57" fmla="*/ 1099429 h 3214137"/>
                  <a:gd name="connsiteX58" fmla="*/ 2473809 w 5552386"/>
                  <a:gd name="connsiteY58" fmla="*/ 1211116 h 3214137"/>
                  <a:gd name="connsiteX59" fmla="*/ 2355259 w 5552386"/>
                  <a:gd name="connsiteY59" fmla="*/ 1249177 h 3214137"/>
                  <a:gd name="connsiteX60" fmla="*/ 2231092 w 5552386"/>
                  <a:gd name="connsiteY60" fmla="*/ 1228587 h 3214137"/>
                  <a:gd name="connsiteX61" fmla="*/ 2154970 w 5552386"/>
                  <a:gd name="connsiteY61" fmla="*/ 1170559 h 3214137"/>
                  <a:gd name="connsiteX62" fmla="*/ 2111294 w 5552386"/>
                  <a:gd name="connsiteY62" fmla="*/ 1062616 h 3214137"/>
                  <a:gd name="connsiteX63" fmla="*/ 2113790 w 5552386"/>
                  <a:gd name="connsiteY63" fmla="*/ 1057624 h 3214137"/>
                  <a:gd name="connsiteX64" fmla="*/ 2147483 w 5552386"/>
                  <a:gd name="connsiteY64" fmla="*/ 829258 h 3214137"/>
                  <a:gd name="connsiteX65" fmla="*/ 2137500 w 5552386"/>
                  <a:gd name="connsiteY65" fmla="*/ 811788 h 3214137"/>
                  <a:gd name="connsiteX66" fmla="*/ 2127517 w 5552386"/>
                  <a:gd name="connsiteY66" fmla="*/ 813036 h 3214137"/>
                  <a:gd name="connsiteX67" fmla="*/ 2164954 w 5552386"/>
                  <a:gd name="connsiteY67" fmla="*/ 687622 h 3214137"/>
                  <a:gd name="connsiteX68" fmla="*/ 2158714 w 5552386"/>
                  <a:gd name="connsiteY68" fmla="*/ 672023 h 3214137"/>
                  <a:gd name="connsiteX69" fmla="*/ 2081968 w 5552386"/>
                  <a:gd name="connsiteY69" fmla="*/ 580926 h 3214137"/>
                  <a:gd name="connsiteX70" fmla="*/ 2077601 w 5552386"/>
                  <a:gd name="connsiteY70" fmla="*/ 552224 h 3214137"/>
                  <a:gd name="connsiteX71" fmla="*/ 2082592 w 5552386"/>
                  <a:gd name="connsiteY71" fmla="*/ 521027 h 3214137"/>
                  <a:gd name="connsiteX72" fmla="*/ 2121277 w 5552386"/>
                  <a:gd name="connsiteY72" fmla="*/ 536625 h 3214137"/>
                  <a:gd name="connsiteX73" fmla="*/ 2144987 w 5552386"/>
                  <a:gd name="connsiteY73" fmla="*/ 542865 h 3214137"/>
                  <a:gd name="connsiteX74" fmla="*/ 2243571 w 5552386"/>
                  <a:gd name="connsiteY74" fmla="*/ 315123 h 3214137"/>
                  <a:gd name="connsiteX75" fmla="*/ 2465074 w 5552386"/>
                  <a:gd name="connsiteY75" fmla="*/ 350688 h 3214137"/>
                  <a:gd name="connsiteX76" fmla="*/ 2585497 w 5552386"/>
                  <a:gd name="connsiteY76" fmla="*/ 352560 h 3214137"/>
                  <a:gd name="connsiteX77" fmla="*/ 2704671 w 5552386"/>
                  <a:gd name="connsiteY77" fmla="*/ 342576 h 3214137"/>
                  <a:gd name="connsiteX78" fmla="*/ 2863155 w 5552386"/>
                  <a:gd name="connsiteY78" fmla="*/ 221530 h 3214137"/>
                  <a:gd name="connsiteX79" fmla="*/ 2770186 w 5552386"/>
                  <a:gd name="connsiteY79" fmla="*/ 69286 h 3214137"/>
                  <a:gd name="connsiteX80" fmla="*/ 2664738 w 5552386"/>
                  <a:gd name="connsiteY80" fmla="*/ 23738 h 3214137"/>
                  <a:gd name="connsiteX81" fmla="*/ 2545564 w 5552386"/>
                  <a:gd name="connsiteY81" fmla="*/ 30601 h 3214137"/>
                  <a:gd name="connsiteX82" fmla="*/ 2367738 w 5552386"/>
                  <a:gd name="connsiteY82" fmla="*/ 28 h 3214137"/>
                  <a:gd name="connsiteX83" fmla="*/ 2192408 w 5552386"/>
                  <a:gd name="connsiteY83" fmla="*/ 34345 h 3214137"/>
                  <a:gd name="connsiteX84" fmla="*/ 1980888 w 5552386"/>
                  <a:gd name="connsiteY84" fmla="*/ 283925 h 3214137"/>
                  <a:gd name="connsiteX85" fmla="*/ 2007094 w 5552386"/>
                  <a:gd name="connsiteY85" fmla="*/ 473606 h 3214137"/>
                  <a:gd name="connsiteX86" fmla="*/ 2023317 w 5552386"/>
                  <a:gd name="connsiteY86" fmla="*/ 697605 h 3214137"/>
                  <a:gd name="connsiteX87" fmla="*/ 2060754 w 5552386"/>
                  <a:gd name="connsiteY87" fmla="*/ 750640 h 3214137"/>
                  <a:gd name="connsiteX88" fmla="*/ 2091951 w 5552386"/>
                  <a:gd name="connsiteY88" fmla="*/ 847977 h 3214137"/>
                  <a:gd name="connsiteX89" fmla="*/ 2116909 w 5552386"/>
                  <a:gd name="connsiteY89" fmla="*/ 852344 h 3214137"/>
                  <a:gd name="connsiteX90" fmla="*/ 2090703 w 5552386"/>
                  <a:gd name="connsiteY90" fmla="*/ 1029547 h 3214137"/>
                  <a:gd name="connsiteX91" fmla="*/ 2085712 w 5552386"/>
                  <a:gd name="connsiteY91" fmla="*/ 1030795 h 3214137"/>
                  <a:gd name="connsiteX92" fmla="*/ 1738171 w 5552386"/>
                  <a:gd name="connsiteY92" fmla="*/ 1164320 h 3214137"/>
                  <a:gd name="connsiteX93" fmla="*/ 1662673 w 5552386"/>
                  <a:gd name="connsiteY93" fmla="*/ 1195517 h 3214137"/>
                  <a:gd name="connsiteX94" fmla="*/ 1681392 w 5552386"/>
                  <a:gd name="connsiteY94" fmla="*/ 1149345 h 3214137"/>
                  <a:gd name="connsiteX95" fmla="*/ 1721949 w 5552386"/>
                  <a:gd name="connsiteY95" fmla="*/ 1152465 h 3214137"/>
                  <a:gd name="connsiteX96" fmla="*/ 1735675 w 5552386"/>
                  <a:gd name="connsiteY96" fmla="*/ 1141858 h 3214137"/>
                  <a:gd name="connsiteX97" fmla="*/ 1832388 w 5552386"/>
                  <a:gd name="connsiteY97" fmla="*/ 817403 h 3214137"/>
                  <a:gd name="connsiteX98" fmla="*/ 1859842 w 5552386"/>
                  <a:gd name="connsiteY98" fmla="*/ 725059 h 3214137"/>
                  <a:gd name="connsiteX99" fmla="*/ 1833012 w 5552386"/>
                  <a:gd name="connsiteY99" fmla="*/ 717571 h 3214137"/>
                  <a:gd name="connsiteX100" fmla="*/ 1736299 w 5552386"/>
                  <a:gd name="connsiteY100" fmla="*/ 1042026 h 3214137"/>
                  <a:gd name="connsiteX101" fmla="*/ 1711965 w 5552386"/>
                  <a:gd name="connsiteY101" fmla="*/ 1123139 h 3214137"/>
                  <a:gd name="connsiteX102" fmla="*/ 1672656 w 5552386"/>
                  <a:gd name="connsiteY102" fmla="*/ 1120019 h 3214137"/>
                  <a:gd name="connsiteX103" fmla="*/ 1658929 w 5552386"/>
                  <a:gd name="connsiteY103" fmla="*/ 1130627 h 3214137"/>
                  <a:gd name="connsiteX104" fmla="*/ 1589671 w 5552386"/>
                  <a:gd name="connsiteY104" fmla="*/ 1262280 h 3214137"/>
                  <a:gd name="connsiteX105" fmla="*/ 1538507 w 5552386"/>
                  <a:gd name="connsiteY105" fmla="*/ 1303461 h 3214137"/>
                  <a:gd name="connsiteX106" fmla="*/ 1509181 w 5552386"/>
                  <a:gd name="connsiteY106" fmla="*/ 1314692 h 3214137"/>
                  <a:gd name="connsiteX107" fmla="*/ 1504190 w 5552386"/>
                  <a:gd name="connsiteY107" fmla="*/ 1315940 h 3214137"/>
                  <a:gd name="connsiteX108" fmla="*/ 1504190 w 5552386"/>
                  <a:gd name="connsiteY108" fmla="*/ 1315940 h 3214137"/>
                  <a:gd name="connsiteX109" fmla="*/ 1502318 w 5552386"/>
                  <a:gd name="connsiteY109" fmla="*/ 1315940 h 3214137"/>
                  <a:gd name="connsiteX110" fmla="*/ 1493582 w 5552386"/>
                  <a:gd name="connsiteY110" fmla="*/ 1315940 h 3214137"/>
                  <a:gd name="connsiteX111" fmla="*/ 1476736 w 5552386"/>
                  <a:gd name="connsiteY111" fmla="*/ 1313444 h 3214137"/>
                  <a:gd name="connsiteX112" fmla="*/ 1456769 w 5552386"/>
                  <a:gd name="connsiteY112" fmla="*/ 1307205 h 3214137"/>
                  <a:gd name="connsiteX113" fmla="*/ 1414965 w 5552386"/>
                  <a:gd name="connsiteY113" fmla="*/ 1286614 h 3214137"/>
                  <a:gd name="connsiteX114" fmla="*/ 1333851 w 5552386"/>
                  <a:gd name="connsiteY114" fmla="*/ 1221723 h 3214137"/>
                  <a:gd name="connsiteX115" fmla="*/ 1302030 w 5552386"/>
                  <a:gd name="connsiteY115" fmla="*/ 1181790 h 3214137"/>
                  <a:gd name="connsiteX116" fmla="*/ 1286431 w 5552386"/>
                  <a:gd name="connsiteY116" fmla="*/ 1144353 h 3214137"/>
                  <a:gd name="connsiteX117" fmla="*/ 1268960 w 5552386"/>
                  <a:gd name="connsiteY117" fmla="*/ 1134370 h 3214137"/>
                  <a:gd name="connsiteX118" fmla="*/ 1258977 w 5552386"/>
                  <a:gd name="connsiteY118" fmla="*/ 1151841 h 3214137"/>
                  <a:gd name="connsiteX119" fmla="*/ 1304525 w 5552386"/>
                  <a:gd name="connsiteY119" fmla="*/ 1232331 h 3214137"/>
                  <a:gd name="connsiteX120" fmla="*/ 1350074 w 5552386"/>
                  <a:gd name="connsiteY120" fmla="*/ 1276007 h 3214137"/>
                  <a:gd name="connsiteX121" fmla="*/ 1348826 w 5552386"/>
                  <a:gd name="connsiteY121" fmla="*/ 1276631 h 3214137"/>
                  <a:gd name="connsiteX122" fmla="*/ 1275200 w 5552386"/>
                  <a:gd name="connsiteY122" fmla="*/ 1400173 h 3214137"/>
                  <a:gd name="connsiteX123" fmla="*/ 1285183 w 5552386"/>
                  <a:gd name="connsiteY123" fmla="*/ 1417644 h 3214137"/>
                  <a:gd name="connsiteX124" fmla="*/ 1296414 w 5552386"/>
                  <a:gd name="connsiteY124" fmla="*/ 1415772 h 3214137"/>
                  <a:gd name="connsiteX125" fmla="*/ 1318252 w 5552386"/>
                  <a:gd name="connsiteY125" fmla="*/ 1433243 h 3214137"/>
                  <a:gd name="connsiteX126" fmla="*/ 1306397 w 5552386"/>
                  <a:gd name="connsiteY126" fmla="*/ 1485655 h 3214137"/>
                  <a:gd name="connsiteX127" fmla="*/ 1222788 w 5552386"/>
                  <a:gd name="connsiteY127" fmla="*/ 1516228 h 3214137"/>
                  <a:gd name="connsiteX128" fmla="*/ 1230899 w 5552386"/>
                  <a:gd name="connsiteY128" fmla="*/ 1435115 h 3214137"/>
                  <a:gd name="connsiteX129" fmla="*/ 1199702 w 5552386"/>
                  <a:gd name="connsiteY129" fmla="*/ 1118772 h 3214137"/>
                  <a:gd name="connsiteX130" fmla="*/ 1157273 w 5552386"/>
                  <a:gd name="connsiteY130" fmla="*/ 939074 h 3214137"/>
                  <a:gd name="connsiteX131" fmla="*/ 1155401 w 5552386"/>
                  <a:gd name="connsiteY131" fmla="*/ 934706 h 3214137"/>
                  <a:gd name="connsiteX132" fmla="*/ 1199078 w 5552386"/>
                  <a:gd name="connsiteY132" fmla="*/ 837994 h 3214137"/>
                  <a:gd name="connsiteX133" fmla="*/ 1245874 w 5552386"/>
                  <a:gd name="connsiteY133" fmla="*/ 672647 h 3214137"/>
                  <a:gd name="connsiteX134" fmla="*/ 1235891 w 5552386"/>
                  <a:gd name="connsiteY134" fmla="*/ 655176 h 3214137"/>
                  <a:gd name="connsiteX135" fmla="*/ 1218420 w 5552386"/>
                  <a:gd name="connsiteY135" fmla="*/ 665159 h 3214137"/>
                  <a:gd name="connsiteX136" fmla="*/ 1121084 w 5552386"/>
                  <a:gd name="connsiteY136" fmla="*/ 939697 h 3214137"/>
                  <a:gd name="connsiteX137" fmla="*/ 943882 w 5552386"/>
                  <a:gd name="connsiteY137" fmla="*/ 1170559 h 3214137"/>
                  <a:gd name="connsiteX138" fmla="*/ 792262 w 5552386"/>
                  <a:gd name="connsiteY138" fmla="*/ 1222971 h 3214137"/>
                  <a:gd name="connsiteX139" fmla="*/ 784774 w 5552386"/>
                  <a:gd name="connsiteY139" fmla="*/ 1249801 h 3214137"/>
                  <a:gd name="connsiteX140" fmla="*/ 936394 w 5552386"/>
                  <a:gd name="connsiteY140" fmla="*/ 1212988 h 3214137"/>
                  <a:gd name="connsiteX141" fmla="*/ 1045586 w 5552386"/>
                  <a:gd name="connsiteY141" fmla="*/ 1101925 h 3214137"/>
                  <a:gd name="connsiteX142" fmla="*/ 1136059 w 5552386"/>
                  <a:gd name="connsiteY142" fmla="*/ 969647 h 3214137"/>
                  <a:gd name="connsiteX143" fmla="*/ 1194710 w 5552386"/>
                  <a:gd name="connsiteY143" fmla="*/ 1259160 h 3214137"/>
                  <a:gd name="connsiteX144" fmla="*/ 1187223 w 5552386"/>
                  <a:gd name="connsiteY144" fmla="*/ 1554913 h 3214137"/>
                  <a:gd name="connsiteX145" fmla="*/ 1133563 w 5552386"/>
                  <a:gd name="connsiteY145" fmla="*/ 1709029 h 3214137"/>
                  <a:gd name="connsiteX146" fmla="*/ 1157897 w 5552386"/>
                  <a:gd name="connsiteY146" fmla="*/ 1723380 h 3214137"/>
                  <a:gd name="connsiteX147" fmla="*/ 1217796 w 5552386"/>
                  <a:gd name="connsiteY147" fmla="*/ 1544306 h 3214137"/>
                  <a:gd name="connsiteX148" fmla="*/ 1331979 w 5552386"/>
                  <a:gd name="connsiteY148" fmla="*/ 1498134 h 3214137"/>
                  <a:gd name="connsiteX149" fmla="*/ 1347578 w 5552386"/>
                  <a:gd name="connsiteY149" fmla="*/ 1456953 h 3214137"/>
                  <a:gd name="connsiteX150" fmla="*/ 1416837 w 5552386"/>
                  <a:gd name="connsiteY150" fmla="*/ 1511237 h 3214137"/>
                  <a:gd name="connsiteX151" fmla="*/ 1381271 w 5552386"/>
                  <a:gd name="connsiteY151" fmla="*/ 1571760 h 3214137"/>
                  <a:gd name="connsiteX152" fmla="*/ 1363801 w 5552386"/>
                  <a:gd name="connsiteY152" fmla="*/ 1604829 h 3214137"/>
                  <a:gd name="connsiteX153" fmla="*/ 1358809 w 5552386"/>
                  <a:gd name="connsiteY153" fmla="*/ 1625420 h 3214137"/>
                  <a:gd name="connsiteX154" fmla="*/ 1362553 w 5552386"/>
                  <a:gd name="connsiteY154" fmla="*/ 1646634 h 3214137"/>
                  <a:gd name="connsiteX155" fmla="*/ 1360057 w 5552386"/>
                  <a:gd name="connsiteY155" fmla="*/ 1794510 h 3214137"/>
                  <a:gd name="connsiteX156" fmla="*/ 1330731 w 5552386"/>
                  <a:gd name="connsiteY156" fmla="*/ 1842555 h 3214137"/>
                  <a:gd name="connsiteX157" fmla="*/ 1270832 w 5552386"/>
                  <a:gd name="connsiteY157" fmla="*/ 1869384 h 3214137"/>
                  <a:gd name="connsiteX158" fmla="*/ 956985 w 5552386"/>
                  <a:gd name="connsiteY158" fmla="*/ 1977328 h 3214137"/>
                  <a:gd name="connsiteX159" fmla="*/ 687438 w 5552386"/>
                  <a:gd name="connsiteY159" fmla="*/ 2069673 h 3214137"/>
                  <a:gd name="connsiteX160" fmla="*/ 711148 w 5552386"/>
                  <a:gd name="connsiteY160" fmla="*/ 1649130 h 3214137"/>
                  <a:gd name="connsiteX161" fmla="*/ 718012 w 5552386"/>
                  <a:gd name="connsiteY161" fmla="*/ 1528083 h 3214137"/>
                  <a:gd name="connsiteX162" fmla="*/ 689934 w 5552386"/>
                  <a:gd name="connsiteY162" fmla="*/ 1528083 h 3214137"/>
                  <a:gd name="connsiteX163" fmla="*/ 665600 w 5552386"/>
                  <a:gd name="connsiteY163" fmla="*/ 1953618 h 3214137"/>
                  <a:gd name="connsiteX164" fmla="*/ 658736 w 5552386"/>
                  <a:gd name="connsiteY164" fmla="*/ 2074664 h 3214137"/>
                  <a:gd name="connsiteX165" fmla="*/ 659360 w 5552386"/>
                  <a:gd name="connsiteY165" fmla="*/ 2079656 h 3214137"/>
                  <a:gd name="connsiteX166" fmla="*/ 643761 w 5552386"/>
                  <a:gd name="connsiteY166" fmla="*/ 2085272 h 3214137"/>
                  <a:gd name="connsiteX167" fmla="*/ 604452 w 5552386"/>
                  <a:gd name="connsiteY167" fmla="*/ 2098998 h 3214137"/>
                  <a:gd name="connsiteX168" fmla="*/ 594469 w 5552386"/>
                  <a:gd name="connsiteY168" fmla="*/ 2116469 h 3214137"/>
                  <a:gd name="connsiteX169" fmla="*/ 611940 w 5552386"/>
                  <a:gd name="connsiteY169" fmla="*/ 2126452 h 3214137"/>
                  <a:gd name="connsiteX170" fmla="*/ 820963 w 5552386"/>
                  <a:gd name="connsiteY170" fmla="*/ 2053450 h 3214137"/>
                  <a:gd name="connsiteX171" fmla="*/ 898957 w 5552386"/>
                  <a:gd name="connsiteY171" fmla="*/ 2298039 h 3214137"/>
                  <a:gd name="connsiteX172" fmla="*/ 934522 w 5552386"/>
                  <a:gd name="connsiteY172" fmla="*/ 2344835 h 3214137"/>
                  <a:gd name="connsiteX173" fmla="*/ 742346 w 5552386"/>
                  <a:gd name="connsiteY173" fmla="*/ 2447163 h 3214137"/>
                  <a:gd name="connsiteX174" fmla="*/ 502124 w 5552386"/>
                  <a:gd name="connsiteY174" fmla="*/ 2508310 h 3214137"/>
                  <a:gd name="connsiteX175" fmla="*/ 338025 w 5552386"/>
                  <a:gd name="connsiteY175" fmla="*/ 2384768 h 3214137"/>
                  <a:gd name="connsiteX176" fmla="*/ 306204 w 5552386"/>
                  <a:gd name="connsiteY176" fmla="*/ 2298663 h 3214137"/>
                  <a:gd name="connsiteX177" fmla="*/ 304956 w 5552386"/>
                  <a:gd name="connsiteY177" fmla="*/ 2291799 h 3214137"/>
                  <a:gd name="connsiteX178" fmla="*/ 304956 w 5552386"/>
                  <a:gd name="connsiteY178" fmla="*/ 2291175 h 3214137"/>
                  <a:gd name="connsiteX179" fmla="*/ 304956 w 5552386"/>
                  <a:gd name="connsiteY179" fmla="*/ 2290551 h 3214137"/>
                  <a:gd name="connsiteX180" fmla="*/ 304332 w 5552386"/>
                  <a:gd name="connsiteY180" fmla="*/ 2287432 h 3214137"/>
                  <a:gd name="connsiteX181" fmla="*/ 303084 w 5552386"/>
                  <a:gd name="connsiteY181" fmla="*/ 2271209 h 3214137"/>
                  <a:gd name="connsiteX182" fmla="*/ 301836 w 5552386"/>
                  <a:gd name="connsiteY182" fmla="*/ 2235020 h 3214137"/>
                  <a:gd name="connsiteX183" fmla="*/ 324922 w 5552386"/>
                  <a:gd name="connsiteY183" fmla="*/ 1893719 h 3214137"/>
                  <a:gd name="connsiteX184" fmla="*/ 327418 w 5552386"/>
                  <a:gd name="connsiteY184" fmla="*/ 1866889 h 3214137"/>
                  <a:gd name="connsiteX185" fmla="*/ 313067 w 5552386"/>
                  <a:gd name="connsiteY185" fmla="*/ 1852538 h 3214137"/>
                  <a:gd name="connsiteX186" fmla="*/ 298716 w 5552386"/>
                  <a:gd name="connsiteY186" fmla="*/ 1866889 h 3214137"/>
                  <a:gd name="connsiteX187" fmla="*/ 273135 w 5552386"/>
                  <a:gd name="connsiteY187" fmla="*/ 2203198 h 3214137"/>
                  <a:gd name="connsiteX188" fmla="*/ 275006 w 5552386"/>
                  <a:gd name="connsiteY188" fmla="*/ 2279944 h 3214137"/>
                  <a:gd name="connsiteX189" fmla="*/ 293101 w 5552386"/>
                  <a:gd name="connsiteY189" fmla="*/ 2356066 h 3214137"/>
                  <a:gd name="connsiteX190" fmla="*/ 433490 w 5552386"/>
                  <a:gd name="connsiteY190" fmla="*/ 2518293 h 3214137"/>
                  <a:gd name="connsiteX191" fmla="*/ 683070 w 5552386"/>
                  <a:gd name="connsiteY191" fmla="*/ 2505191 h 3214137"/>
                  <a:gd name="connsiteX192" fmla="*/ 801621 w 5552386"/>
                  <a:gd name="connsiteY192" fmla="*/ 2448411 h 3214137"/>
                  <a:gd name="connsiteX193" fmla="*/ 915804 w 5552386"/>
                  <a:gd name="connsiteY193" fmla="*/ 2387888 h 3214137"/>
                  <a:gd name="connsiteX194" fmla="*/ 1093630 w 5552386"/>
                  <a:gd name="connsiteY194" fmla="*/ 2285560 h 3214137"/>
                  <a:gd name="connsiteX195" fmla="*/ 991302 w 5552386"/>
                  <a:gd name="connsiteY195" fmla="*/ 2618126 h 3214137"/>
                  <a:gd name="connsiteX196" fmla="*/ 935770 w 5552386"/>
                  <a:gd name="connsiteY196" fmla="*/ 2980017 h 3214137"/>
                  <a:gd name="connsiteX197" fmla="*/ 928907 w 5552386"/>
                  <a:gd name="connsiteY197" fmla="*/ 3184673 h 3214137"/>
                  <a:gd name="connsiteX198" fmla="*/ 696173 w 5552386"/>
                  <a:gd name="connsiteY198" fmla="*/ 3184673 h 3214137"/>
                  <a:gd name="connsiteX199" fmla="*/ 242561 w 5552386"/>
                  <a:gd name="connsiteY199" fmla="*/ 3184673 h 3214137"/>
                  <a:gd name="connsiteX200" fmla="*/ 157704 w 5552386"/>
                  <a:gd name="connsiteY200" fmla="*/ 3184673 h 3214137"/>
                  <a:gd name="connsiteX201" fmla="*/ 155208 w 5552386"/>
                  <a:gd name="connsiteY201" fmla="*/ 2741668 h 3214137"/>
                  <a:gd name="connsiteX202" fmla="*/ 190773 w 5552386"/>
                  <a:gd name="connsiteY202" fmla="*/ 2287432 h 3214137"/>
                  <a:gd name="connsiteX203" fmla="*/ 263775 w 5552386"/>
                  <a:gd name="connsiteY203" fmla="*/ 1847546 h 3214137"/>
                  <a:gd name="connsiteX204" fmla="*/ 414771 w 5552386"/>
                  <a:gd name="connsiteY204" fmla="*/ 1471928 h 3214137"/>
                  <a:gd name="connsiteX205" fmla="*/ 686190 w 5552386"/>
                  <a:gd name="connsiteY205" fmla="*/ 1251049 h 3214137"/>
                  <a:gd name="connsiteX206" fmla="*/ 727995 w 5552386"/>
                  <a:gd name="connsiteY206" fmla="*/ 1238570 h 3214137"/>
                  <a:gd name="connsiteX207" fmla="*/ 720507 w 5552386"/>
                  <a:gd name="connsiteY207" fmla="*/ 1211740 h 3214137"/>
                  <a:gd name="connsiteX208" fmla="*/ 425379 w 5552386"/>
                  <a:gd name="connsiteY208" fmla="*/ 1411405 h 3214137"/>
                  <a:gd name="connsiteX209" fmla="*/ 252544 w 5552386"/>
                  <a:gd name="connsiteY209" fmla="*/ 1776416 h 3214137"/>
                  <a:gd name="connsiteX210" fmla="*/ 172054 w 5552386"/>
                  <a:gd name="connsiteY210" fmla="*/ 2215053 h 3214137"/>
                  <a:gd name="connsiteX211" fmla="*/ 130250 w 5552386"/>
                  <a:gd name="connsiteY211" fmla="*/ 2678025 h 3214137"/>
                  <a:gd name="connsiteX212" fmla="*/ 128378 w 5552386"/>
                  <a:gd name="connsiteY212" fmla="*/ 3140996 h 3214137"/>
                  <a:gd name="connsiteX213" fmla="*/ 130250 w 5552386"/>
                  <a:gd name="connsiteY213" fmla="*/ 3184673 h 3214137"/>
                  <a:gd name="connsiteX214" fmla="*/ 24178 w 5552386"/>
                  <a:gd name="connsiteY214" fmla="*/ 3184673 h 3214137"/>
                  <a:gd name="connsiteX215" fmla="*/ 13571 w 5552386"/>
                  <a:gd name="connsiteY215" fmla="*/ 3184673 h 3214137"/>
                  <a:gd name="connsiteX216" fmla="*/ 13571 w 5552386"/>
                  <a:gd name="connsiteY216" fmla="*/ 3212751 h 3214137"/>
                  <a:gd name="connsiteX217" fmla="*/ 166439 w 5552386"/>
                  <a:gd name="connsiteY217" fmla="*/ 3212751 h 3214137"/>
                  <a:gd name="connsiteX218" fmla="*/ 568887 w 5552386"/>
                  <a:gd name="connsiteY218" fmla="*/ 3212751 h 3214137"/>
                  <a:gd name="connsiteX219" fmla="*/ 1163512 w 5552386"/>
                  <a:gd name="connsiteY219" fmla="*/ 3212751 h 3214137"/>
                  <a:gd name="connsiteX220" fmla="*/ 1887296 w 5552386"/>
                  <a:gd name="connsiteY220" fmla="*/ 3212751 h 3214137"/>
                  <a:gd name="connsiteX221" fmla="*/ 2679713 w 5552386"/>
                  <a:gd name="connsiteY221" fmla="*/ 3212751 h 3214137"/>
                  <a:gd name="connsiteX222" fmla="*/ 3479618 w 5552386"/>
                  <a:gd name="connsiteY222" fmla="*/ 3212751 h 3214137"/>
                  <a:gd name="connsiteX223" fmla="*/ 4223368 w 5552386"/>
                  <a:gd name="connsiteY223" fmla="*/ 3212751 h 3214137"/>
                  <a:gd name="connsiteX224" fmla="*/ 4856678 w 5552386"/>
                  <a:gd name="connsiteY224" fmla="*/ 3212751 h 3214137"/>
                  <a:gd name="connsiteX225" fmla="*/ 5310290 w 5552386"/>
                  <a:gd name="connsiteY225" fmla="*/ 3212751 h 3214137"/>
                  <a:gd name="connsiteX226" fmla="*/ 5529297 w 5552386"/>
                  <a:gd name="connsiteY226" fmla="*/ 3212751 h 3214137"/>
                  <a:gd name="connsiteX227" fmla="*/ 5539904 w 5552386"/>
                  <a:gd name="connsiteY227" fmla="*/ 3212751 h 3214137"/>
                  <a:gd name="connsiteX228" fmla="*/ 5538656 w 5552386"/>
                  <a:gd name="connsiteY228" fmla="*/ 3182177 h 3214137"/>
                  <a:gd name="connsiteX229" fmla="*/ 2078848 w 5552386"/>
                  <a:gd name="connsiteY229" fmla="*/ 730050 h 3214137"/>
                  <a:gd name="connsiteX230" fmla="*/ 2018325 w 5552386"/>
                  <a:gd name="connsiteY230" fmla="*/ 559712 h 3214137"/>
                  <a:gd name="connsiteX231" fmla="*/ 2022693 w 5552386"/>
                  <a:gd name="connsiteY231" fmla="*/ 514787 h 3214137"/>
                  <a:gd name="connsiteX232" fmla="*/ 2028308 w 5552386"/>
                  <a:gd name="connsiteY232" fmla="*/ 492949 h 3214137"/>
                  <a:gd name="connsiteX233" fmla="*/ 2033924 w 5552386"/>
                  <a:gd name="connsiteY233" fmla="*/ 466743 h 3214137"/>
                  <a:gd name="connsiteX234" fmla="*/ 2022693 w 5552386"/>
                  <a:gd name="connsiteY234" fmla="*/ 443033 h 3214137"/>
                  <a:gd name="connsiteX235" fmla="*/ 2013333 w 5552386"/>
                  <a:gd name="connsiteY235" fmla="*/ 416827 h 3214137"/>
                  <a:gd name="connsiteX236" fmla="*/ 2003350 w 5552386"/>
                  <a:gd name="connsiteY236" fmla="*/ 365663 h 3214137"/>
                  <a:gd name="connsiteX237" fmla="*/ 2060754 w 5552386"/>
                  <a:gd name="connsiteY237" fmla="*/ 167870 h 3214137"/>
                  <a:gd name="connsiteX238" fmla="*/ 2218613 w 5552386"/>
                  <a:gd name="connsiteY238" fmla="*/ 53063 h 3214137"/>
                  <a:gd name="connsiteX239" fmla="*/ 2435124 w 5552386"/>
                  <a:gd name="connsiteY239" fmla="*/ 31849 h 3214137"/>
                  <a:gd name="connsiteX240" fmla="*/ 2490032 w 5552386"/>
                  <a:gd name="connsiteY240" fmla="*/ 42456 h 3214137"/>
                  <a:gd name="connsiteX241" fmla="*/ 2516238 w 5552386"/>
                  <a:gd name="connsiteY241" fmla="*/ 49944 h 3214137"/>
                  <a:gd name="connsiteX242" fmla="*/ 2528717 w 5552386"/>
                  <a:gd name="connsiteY242" fmla="*/ 54311 h 3214137"/>
                  <a:gd name="connsiteX243" fmla="*/ 2544316 w 5552386"/>
                  <a:gd name="connsiteY243" fmla="*/ 59303 h 3214137"/>
                  <a:gd name="connsiteX244" fmla="*/ 2558043 w 5552386"/>
                  <a:gd name="connsiteY244" fmla="*/ 55559 h 3214137"/>
                  <a:gd name="connsiteX245" fmla="*/ 2570522 w 5552386"/>
                  <a:gd name="connsiteY245" fmla="*/ 52439 h 3214137"/>
                  <a:gd name="connsiteX246" fmla="*/ 2597976 w 5552386"/>
                  <a:gd name="connsiteY246" fmla="*/ 48072 h 3214137"/>
                  <a:gd name="connsiteX247" fmla="*/ 2651635 w 5552386"/>
                  <a:gd name="connsiteY247" fmla="*/ 49944 h 3214137"/>
                  <a:gd name="connsiteX248" fmla="*/ 2745852 w 5552386"/>
                  <a:gd name="connsiteY248" fmla="*/ 87381 h 3214137"/>
                  <a:gd name="connsiteX249" fmla="*/ 2817606 w 5552386"/>
                  <a:gd name="connsiteY249" fmla="*/ 150400 h 3214137"/>
                  <a:gd name="connsiteX250" fmla="*/ 2835701 w 5552386"/>
                  <a:gd name="connsiteY250" fmla="*/ 187837 h 3214137"/>
                  <a:gd name="connsiteX251" fmla="*/ 2831333 w 5552386"/>
                  <a:gd name="connsiteY251" fmla="*/ 227770 h 3214137"/>
                  <a:gd name="connsiteX252" fmla="*/ 2765194 w 5552386"/>
                  <a:gd name="connsiteY252" fmla="*/ 295156 h 3214137"/>
                  <a:gd name="connsiteX253" fmla="*/ 2652883 w 5552386"/>
                  <a:gd name="connsiteY253" fmla="*/ 321362 h 3214137"/>
                  <a:gd name="connsiteX254" fmla="*/ 2533709 w 5552386"/>
                  <a:gd name="connsiteY254" fmla="*/ 325730 h 3214137"/>
                  <a:gd name="connsiteX255" fmla="*/ 2292240 w 5552386"/>
                  <a:gd name="connsiteY255" fmla="*/ 299524 h 3214137"/>
                  <a:gd name="connsiteX256" fmla="*/ 2234836 w 5552386"/>
                  <a:gd name="connsiteY256" fmla="*/ 285173 h 3214137"/>
                  <a:gd name="connsiteX257" fmla="*/ 2217366 w 5552386"/>
                  <a:gd name="connsiteY257" fmla="*/ 298900 h 3214137"/>
                  <a:gd name="connsiteX258" fmla="*/ 2136252 w 5552386"/>
                  <a:gd name="connsiteY258" fmla="*/ 509171 h 3214137"/>
                  <a:gd name="connsiteX259" fmla="*/ 2100687 w 5552386"/>
                  <a:gd name="connsiteY259" fmla="*/ 489205 h 3214137"/>
                  <a:gd name="connsiteX260" fmla="*/ 2050771 w 5552386"/>
                  <a:gd name="connsiteY260" fmla="*/ 531634 h 3214137"/>
                  <a:gd name="connsiteX261" fmla="*/ 2087584 w 5552386"/>
                  <a:gd name="connsiteY261" fmla="*/ 653928 h 3214137"/>
                  <a:gd name="connsiteX262" fmla="*/ 2134380 w 5552386"/>
                  <a:gd name="connsiteY262" fmla="*/ 693237 h 3214137"/>
                  <a:gd name="connsiteX263" fmla="*/ 2106302 w 5552386"/>
                  <a:gd name="connsiteY263" fmla="*/ 787454 h 3214137"/>
                  <a:gd name="connsiteX264" fmla="*/ 2078848 w 5552386"/>
                  <a:gd name="connsiteY264" fmla="*/ 730050 h 3214137"/>
                  <a:gd name="connsiteX265" fmla="*/ 4133519 w 5552386"/>
                  <a:gd name="connsiteY265" fmla="*/ 1375215 h 3214137"/>
                  <a:gd name="connsiteX266" fmla="*/ 4026199 w 5552386"/>
                  <a:gd name="connsiteY266" fmla="*/ 1255417 h 3214137"/>
                  <a:gd name="connsiteX267" fmla="*/ 3997498 w 5552386"/>
                  <a:gd name="connsiteY267" fmla="*/ 1148721 h 3214137"/>
                  <a:gd name="connsiteX268" fmla="*/ 3983771 w 5552386"/>
                  <a:gd name="connsiteY268" fmla="*/ 1138114 h 3214137"/>
                  <a:gd name="connsiteX269" fmla="*/ 3925743 w 5552386"/>
                  <a:gd name="connsiteY269" fmla="*/ 1132499 h 3214137"/>
                  <a:gd name="connsiteX270" fmla="*/ 3938846 w 5552386"/>
                  <a:gd name="connsiteY270" fmla="*/ 949057 h 3214137"/>
                  <a:gd name="connsiteX271" fmla="*/ 4168460 w 5552386"/>
                  <a:gd name="connsiteY271" fmla="*/ 952177 h 3214137"/>
                  <a:gd name="connsiteX272" fmla="*/ 4228983 w 5552386"/>
                  <a:gd name="connsiteY272" fmla="*/ 911620 h 3214137"/>
                  <a:gd name="connsiteX273" fmla="*/ 4233351 w 5552386"/>
                  <a:gd name="connsiteY273" fmla="*/ 904132 h 3214137"/>
                  <a:gd name="connsiteX274" fmla="*/ 4293250 w 5552386"/>
                  <a:gd name="connsiteY274" fmla="*/ 915364 h 3214137"/>
                  <a:gd name="connsiteX275" fmla="*/ 4247078 w 5552386"/>
                  <a:gd name="connsiteY275" fmla="*/ 1028299 h 3214137"/>
                  <a:gd name="connsiteX276" fmla="*/ 4289507 w 5552386"/>
                  <a:gd name="connsiteY276" fmla="*/ 1337154 h 3214137"/>
                  <a:gd name="connsiteX277" fmla="*/ 4133519 w 5552386"/>
                  <a:gd name="connsiteY277" fmla="*/ 1375215 h 3214137"/>
                  <a:gd name="connsiteX278" fmla="*/ 3499584 w 5552386"/>
                  <a:gd name="connsiteY278" fmla="*/ 2108982 h 3214137"/>
                  <a:gd name="connsiteX279" fmla="*/ 3625623 w 5552386"/>
                  <a:gd name="connsiteY279" fmla="*/ 2096503 h 3214137"/>
                  <a:gd name="connsiteX280" fmla="*/ 3654325 w 5552386"/>
                  <a:gd name="connsiteY280" fmla="*/ 2094631 h 3214137"/>
                  <a:gd name="connsiteX281" fmla="*/ 3670547 w 5552386"/>
                  <a:gd name="connsiteY281" fmla="*/ 2090887 h 3214137"/>
                  <a:gd name="connsiteX282" fmla="*/ 3681154 w 5552386"/>
                  <a:gd name="connsiteY282" fmla="*/ 2080904 h 3214137"/>
                  <a:gd name="connsiteX283" fmla="*/ 3721711 w 5552386"/>
                  <a:gd name="connsiteY283" fmla="*/ 2044091 h 3214137"/>
                  <a:gd name="connsiteX284" fmla="*/ 4084851 w 5552386"/>
                  <a:gd name="connsiteY284" fmla="*/ 1812605 h 3214137"/>
                  <a:gd name="connsiteX285" fmla="*/ 4313217 w 5552386"/>
                  <a:gd name="connsiteY285" fmla="*/ 1734611 h 3214137"/>
                  <a:gd name="connsiteX286" fmla="*/ 4305729 w 5552386"/>
                  <a:gd name="connsiteY286" fmla="*/ 1707781 h 3214137"/>
                  <a:gd name="connsiteX287" fmla="*/ 4028071 w 5552386"/>
                  <a:gd name="connsiteY287" fmla="*/ 1808237 h 3214137"/>
                  <a:gd name="connsiteX288" fmla="*/ 3966300 w 5552386"/>
                  <a:gd name="connsiteY288" fmla="*/ 1840059 h 3214137"/>
                  <a:gd name="connsiteX289" fmla="*/ 4211513 w 5552386"/>
                  <a:gd name="connsiteY289" fmla="*/ 1609821 h 3214137"/>
                  <a:gd name="connsiteX290" fmla="*/ 4293874 w 5552386"/>
                  <a:gd name="connsiteY290" fmla="*/ 1563025 h 3214137"/>
                  <a:gd name="connsiteX291" fmla="*/ 4311345 w 5552386"/>
                  <a:gd name="connsiteY291" fmla="*/ 1676584 h 3214137"/>
                  <a:gd name="connsiteX292" fmla="*/ 4325072 w 5552386"/>
                  <a:gd name="connsiteY292" fmla="*/ 1687191 h 3214137"/>
                  <a:gd name="connsiteX293" fmla="*/ 4646407 w 5552386"/>
                  <a:gd name="connsiteY293" fmla="*/ 1579247 h 3214137"/>
                  <a:gd name="connsiteX294" fmla="*/ 4711921 w 5552386"/>
                  <a:gd name="connsiteY294" fmla="*/ 1507493 h 3214137"/>
                  <a:gd name="connsiteX295" fmla="*/ 4773068 w 5552386"/>
                  <a:gd name="connsiteY295" fmla="*/ 1518100 h 3214137"/>
                  <a:gd name="connsiteX296" fmla="*/ 4773068 w 5552386"/>
                  <a:gd name="connsiteY296" fmla="*/ 1490022 h 3214137"/>
                  <a:gd name="connsiteX297" fmla="*/ 4646407 w 5552386"/>
                  <a:gd name="connsiteY297" fmla="*/ 1446970 h 3214137"/>
                  <a:gd name="connsiteX298" fmla="*/ 4531599 w 5552386"/>
                  <a:gd name="connsiteY298" fmla="*/ 1360241 h 3214137"/>
                  <a:gd name="connsiteX299" fmla="*/ 4507265 w 5552386"/>
                  <a:gd name="connsiteY299" fmla="*/ 1335906 h 3214137"/>
                  <a:gd name="connsiteX300" fmla="*/ 4496658 w 5552386"/>
                  <a:gd name="connsiteY300" fmla="*/ 1324052 h 3214137"/>
                  <a:gd name="connsiteX301" fmla="*/ 4491666 w 5552386"/>
                  <a:gd name="connsiteY301" fmla="*/ 1318436 h 3214137"/>
                  <a:gd name="connsiteX302" fmla="*/ 4489795 w 5552386"/>
                  <a:gd name="connsiteY302" fmla="*/ 1315940 h 3214137"/>
                  <a:gd name="connsiteX303" fmla="*/ 4489171 w 5552386"/>
                  <a:gd name="connsiteY303" fmla="*/ 1315316 h 3214137"/>
                  <a:gd name="connsiteX304" fmla="*/ 4488547 w 5552386"/>
                  <a:gd name="connsiteY304" fmla="*/ 1314068 h 3214137"/>
                  <a:gd name="connsiteX305" fmla="*/ 4469204 w 5552386"/>
                  <a:gd name="connsiteY305" fmla="*/ 1309077 h 3214137"/>
                  <a:gd name="connsiteX306" fmla="*/ 4464213 w 5552386"/>
                  <a:gd name="connsiteY306" fmla="*/ 1328419 h 3214137"/>
                  <a:gd name="connsiteX307" fmla="*/ 4559053 w 5552386"/>
                  <a:gd name="connsiteY307" fmla="*/ 1421388 h 3214137"/>
                  <a:gd name="connsiteX308" fmla="*/ 4683219 w 5552386"/>
                  <a:gd name="connsiteY308" fmla="*/ 1496886 h 3214137"/>
                  <a:gd name="connsiteX309" fmla="*/ 4414297 w 5552386"/>
                  <a:gd name="connsiteY309" fmla="*/ 1654745 h 3214137"/>
                  <a:gd name="connsiteX310" fmla="*/ 4335679 w 5552386"/>
                  <a:gd name="connsiteY310" fmla="*/ 1659113 h 3214137"/>
                  <a:gd name="connsiteX311" fmla="*/ 4290755 w 5552386"/>
                  <a:gd name="connsiteY311" fmla="*/ 1368976 h 3214137"/>
                  <a:gd name="connsiteX312" fmla="*/ 4302609 w 5552386"/>
                  <a:gd name="connsiteY312" fmla="*/ 1360241 h 3214137"/>
                  <a:gd name="connsiteX313" fmla="*/ 4344414 w 5552386"/>
                  <a:gd name="connsiteY313" fmla="*/ 1410780 h 3214137"/>
                  <a:gd name="connsiteX314" fmla="*/ 4531599 w 5552386"/>
                  <a:gd name="connsiteY314" fmla="*/ 1516852 h 3214137"/>
                  <a:gd name="connsiteX315" fmla="*/ 4539087 w 5552386"/>
                  <a:gd name="connsiteY315" fmla="*/ 1490022 h 3214137"/>
                  <a:gd name="connsiteX316" fmla="*/ 4273284 w 5552386"/>
                  <a:gd name="connsiteY316" fmla="*/ 1237946 h 3214137"/>
                  <a:gd name="connsiteX317" fmla="*/ 4272660 w 5552386"/>
                  <a:gd name="connsiteY317" fmla="*/ 1033290 h 3214137"/>
                  <a:gd name="connsiteX318" fmla="*/ 4348158 w 5552386"/>
                  <a:gd name="connsiteY318" fmla="*/ 830506 h 3214137"/>
                  <a:gd name="connsiteX319" fmla="*/ 4282643 w 5552386"/>
                  <a:gd name="connsiteY319" fmla="*/ 660791 h 3214137"/>
                  <a:gd name="connsiteX320" fmla="*/ 4268292 w 5552386"/>
                  <a:gd name="connsiteY320" fmla="*/ 685126 h 3214137"/>
                  <a:gd name="connsiteX321" fmla="*/ 4320704 w 5552386"/>
                  <a:gd name="connsiteY321" fmla="*/ 824891 h 3214137"/>
                  <a:gd name="connsiteX322" fmla="*/ 4302609 w 5552386"/>
                  <a:gd name="connsiteY322" fmla="*/ 886662 h 3214137"/>
                  <a:gd name="connsiteX323" fmla="*/ 4125407 w 5552386"/>
                  <a:gd name="connsiteY323" fmla="*/ 803676 h 3214137"/>
                  <a:gd name="connsiteX324" fmla="*/ 4105441 w 5552386"/>
                  <a:gd name="connsiteY324" fmla="*/ 803676 h 3214137"/>
                  <a:gd name="connsiteX325" fmla="*/ 4105441 w 5552386"/>
                  <a:gd name="connsiteY325" fmla="*/ 823643 h 3214137"/>
                  <a:gd name="connsiteX326" fmla="*/ 4205273 w 5552386"/>
                  <a:gd name="connsiteY326" fmla="*/ 892901 h 3214137"/>
                  <a:gd name="connsiteX327" fmla="*/ 3990634 w 5552386"/>
                  <a:gd name="connsiteY327" fmla="*/ 940322 h 3214137"/>
                  <a:gd name="connsiteX328" fmla="*/ 3925743 w 5552386"/>
                  <a:gd name="connsiteY328" fmla="*/ 909748 h 3214137"/>
                  <a:gd name="connsiteX329" fmla="*/ 3827159 w 5552386"/>
                  <a:gd name="connsiteY329" fmla="*/ 733794 h 3214137"/>
                  <a:gd name="connsiteX330" fmla="*/ 3900785 w 5552386"/>
                  <a:gd name="connsiteY330" fmla="*/ 555344 h 3214137"/>
                  <a:gd name="connsiteX331" fmla="*/ 3984394 w 5552386"/>
                  <a:gd name="connsiteY331" fmla="*/ 505428 h 3214137"/>
                  <a:gd name="connsiteX332" fmla="*/ 4097330 w 5552386"/>
                  <a:gd name="connsiteY332" fmla="*/ 454888 h 3214137"/>
                  <a:gd name="connsiteX333" fmla="*/ 4209641 w 5552386"/>
                  <a:gd name="connsiteY333" fmla="*/ 396236 h 3214137"/>
                  <a:gd name="connsiteX334" fmla="*/ 4318832 w 5552386"/>
                  <a:gd name="connsiteY334" fmla="*/ 373774 h 3214137"/>
                  <a:gd name="connsiteX335" fmla="*/ 4514129 w 5552386"/>
                  <a:gd name="connsiteY335" fmla="*/ 437417 h 3214137"/>
                  <a:gd name="connsiteX336" fmla="*/ 4650150 w 5552386"/>
                  <a:gd name="connsiteY336" fmla="*/ 604636 h 3214137"/>
                  <a:gd name="connsiteX337" fmla="*/ 4698194 w 5552386"/>
                  <a:gd name="connsiteY337" fmla="*/ 826763 h 3214137"/>
                  <a:gd name="connsiteX338" fmla="*/ 4673860 w 5552386"/>
                  <a:gd name="connsiteY338" fmla="*/ 1088822 h 3214137"/>
                  <a:gd name="connsiteX339" fmla="*/ 4673236 w 5552386"/>
                  <a:gd name="connsiteY339" fmla="*/ 1260408 h 3214137"/>
                  <a:gd name="connsiteX340" fmla="*/ 4731888 w 5552386"/>
                  <a:gd name="connsiteY340" fmla="*/ 1433867 h 3214137"/>
                  <a:gd name="connsiteX341" fmla="*/ 4736255 w 5552386"/>
                  <a:gd name="connsiteY341" fmla="*/ 1439482 h 3214137"/>
                  <a:gd name="connsiteX342" fmla="*/ 4736255 w 5552386"/>
                  <a:gd name="connsiteY342" fmla="*/ 1439482 h 3214137"/>
                  <a:gd name="connsiteX343" fmla="*/ 4761213 w 5552386"/>
                  <a:gd name="connsiteY343" fmla="*/ 1466312 h 3214137"/>
                  <a:gd name="connsiteX344" fmla="*/ 4785548 w 5552386"/>
                  <a:gd name="connsiteY344" fmla="*/ 1457577 h 3214137"/>
                  <a:gd name="connsiteX345" fmla="*/ 5003930 w 5552386"/>
                  <a:gd name="connsiteY345" fmla="*/ 1563025 h 3214137"/>
                  <a:gd name="connsiteX346" fmla="*/ 5101891 w 5552386"/>
                  <a:gd name="connsiteY346" fmla="*/ 1670968 h 3214137"/>
                  <a:gd name="connsiteX347" fmla="*/ 5171773 w 5552386"/>
                  <a:gd name="connsiteY347" fmla="*/ 1810733 h 3214137"/>
                  <a:gd name="connsiteX348" fmla="*/ 5270981 w 5552386"/>
                  <a:gd name="connsiteY348" fmla="*/ 2113349 h 3214137"/>
                  <a:gd name="connsiteX349" fmla="*/ 5319649 w 5552386"/>
                  <a:gd name="connsiteY349" fmla="*/ 2429068 h 3214137"/>
                  <a:gd name="connsiteX350" fmla="*/ 5315906 w 5552386"/>
                  <a:gd name="connsiteY350" fmla="*/ 2747907 h 3214137"/>
                  <a:gd name="connsiteX351" fmla="*/ 5305922 w 5552386"/>
                  <a:gd name="connsiteY351" fmla="*/ 2822158 h 3214137"/>
                  <a:gd name="connsiteX352" fmla="*/ 5277221 w 5552386"/>
                  <a:gd name="connsiteY352" fmla="*/ 2875817 h 3214137"/>
                  <a:gd name="connsiteX353" fmla="*/ 5173645 w 5552386"/>
                  <a:gd name="connsiteY353" fmla="*/ 2958179 h 3214137"/>
                  <a:gd name="connsiteX354" fmla="*/ 4915953 w 5552386"/>
                  <a:gd name="connsiteY354" fmla="*/ 2971906 h 3214137"/>
                  <a:gd name="connsiteX355" fmla="*/ 4893491 w 5552386"/>
                  <a:gd name="connsiteY355" fmla="*/ 2621869 h 3214137"/>
                  <a:gd name="connsiteX356" fmla="*/ 5043239 w 5552386"/>
                  <a:gd name="connsiteY356" fmla="*/ 2633101 h 3214137"/>
                  <a:gd name="connsiteX357" fmla="*/ 5043239 w 5552386"/>
                  <a:gd name="connsiteY357" fmla="*/ 2605023 h 3214137"/>
                  <a:gd name="connsiteX358" fmla="*/ 4965869 w 5552386"/>
                  <a:gd name="connsiteY358" fmla="*/ 2599407 h 3214137"/>
                  <a:gd name="connsiteX359" fmla="*/ 4955262 w 5552386"/>
                  <a:gd name="connsiteY359" fmla="*/ 2228156 h 3214137"/>
                  <a:gd name="connsiteX360" fmla="*/ 4927184 w 5552386"/>
                  <a:gd name="connsiteY360" fmla="*/ 2228156 h 3214137"/>
                  <a:gd name="connsiteX361" fmla="*/ 4937791 w 5552386"/>
                  <a:gd name="connsiteY361" fmla="*/ 2597535 h 3214137"/>
                  <a:gd name="connsiteX362" fmla="*/ 4728144 w 5552386"/>
                  <a:gd name="connsiteY362" fmla="*/ 2578193 h 3214137"/>
                  <a:gd name="connsiteX363" fmla="*/ 4421160 w 5552386"/>
                  <a:gd name="connsiteY363" fmla="*/ 2527029 h 3214137"/>
                  <a:gd name="connsiteX364" fmla="*/ 4257061 w 5552386"/>
                  <a:gd name="connsiteY364" fmla="*/ 2480856 h 3214137"/>
                  <a:gd name="connsiteX365" fmla="*/ 4223992 w 5552386"/>
                  <a:gd name="connsiteY365" fmla="*/ 2413470 h 3214137"/>
                  <a:gd name="connsiteX366" fmla="*/ 4195290 w 5552386"/>
                  <a:gd name="connsiteY366" fmla="*/ 2382272 h 3214137"/>
                  <a:gd name="connsiteX367" fmla="*/ 4185307 w 5552386"/>
                  <a:gd name="connsiteY367" fmla="*/ 2376033 h 3214137"/>
                  <a:gd name="connsiteX368" fmla="*/ 4530351 w 5552386"/>
                  <a:gd name="connsiteY368" fmla="*/ 2181360 h 3214137"/>
                  <a:gd name="connsiteX369" fmla="*/ 4647030 w 5552386"/>
                  <a:gd name="connsiteY369" fmla="*/ 2156402 h 3214137"/>
                  <a:gd name="connsiteX370" fmla="*/ 4655142 w 5552386"/>
                  <a:gd name="connsiteY370" fmla="*/ 2135812 h 3214137"/>
                  <a:gd name="connsiteX371" fmla="*/ 4465461 w 5552386"/>
                  <a:gd name="connsiteY371" fmla="*/ 1833195 h 3214137"/>
                  <a:gd name="connsiteX372" fmla="*/ 4411177 w 5552386"/>
                  <a:gd name="connsiteY372" fmla="*/ 1747090 h 3214137"/>
                  <a:gd name="connsiteX373" fmla="*/ 4395578 w 5552386"/>
                  <a:gd name="connsiteY373" fmla="*/ 1740851 h 3214137"/>
                  <a:gd name="connsiteX374" fmla="*/ 4069876 w 5552386"/>
                  <a:gd name="connsiteY374" fmla="*/ 1850666 h 3214137"/>
                  <a:gd name="connsiteX375" fmla="*/ 3804697 w 5552386"/>
                  <a:gd name="connsiteY375" fmla="*/ 2008525 h 3214137"/>
                  <a:gd name="connsiteX376" fmla="*/ 3693633 w 5552386"/>
                  <a:gd name="connsiteY376" fmla="*/ 2125828 h 3214137"/>
                  <a:gd name="connsiteX377" fmla="*/ 3344845 w 5552386"/>
                  <a:gd name="connsiteY377" fmla="*/ 2165761 h 3214137"/>
                  <a:gd name="connsiteX378" fmla="*/ 3255620 w 5552386"/>
                  <a:gd name="connsiteY378" fmla="*/ 2188847 h 3214137"/>
                  <a:gd name="connsiteX379" fmla="*/ 3259988 w 5552386"/>
                  <a:gd name="connsiteY379" fmla="*/ 2151410 h 3214137"/>
                  <a:gd name="connsiteX380" fmla="*/ 3499584 w 5552386"/>
                  <a:gd name="connsiteY380" fmla="*/ 2108982 h 3214137"/>
                  <a:gd name="connsiteX381" fmla="*/ 3257492 w 5552386"/>
                  <a:gd name="connsiteY381" fmla="*/ 1873752 h 3214137"/>
                  <a:gd name="connsiteX382" fmla="*/ 3198216 w 5552386"/>
                  <a:gd name="connsiteY382" fmla="*/ 2414094 h 3214137"/>
                  <a:gd name="connsiteX383" fmla="*/ 3173258 w 5552386"/>
                  <a:gd name="connsiteY383" fmla="*/ 2563218 h 3214137"/>
                  <a:gd name="connsiteX384" fmla="*/ 2923678 w 5552386"/>
                  <a:gd name="connsiteY384" fmla="*/ 2758514 h 3214137"/>
                  <a:gd name="connsiteX385" fmla="*/ 2878753 w 5552386"/>
                  <a:gd name="connsiteY385" fmla="*/ 2802191 h 3214137"/>
                  <a:gd name="connsiteX386" fmla="*/ 2917438 w 5552386"/>
                  <a:gd name="connsiteY386" fmla="*/ 2518293 h 3214137"/>
                  <a:gd name="connsiteX387" fmla="*/ 2948012 w 5552386"/>
                  <a:gd name="connsiteY387" fmla="*/ 2182608 h 3214137"/>
                  <a:gd name="connsiteX388" fmla="*/ 2957995 w 5552386"/>
                  <a:gd name="connsiteY388" fmla="*/ 1991679 h 3214137"/>
                  <a:gd name="connsiteX389" fmla="*/ 2956747 w 5552386"/>
                  <a:gd name="connsiteY389" fmla="*/ 1986687 h 3214137"/>
                  <a:gd name="connsiteX390" fmla="*/ 3256868 w 5552386"/>
                  <a:gd name="connsiteY390" fmla="*/ 1873752 h 3214137"/>
                  <a:gd name="connsiteX391" fmla="*/ 3257492 w 5552386"/>
                  <a:gd name="connsiteY391" fmla="*/ 1873752 h 3214137"/>
                  <a:gd name="connsiteX392" fmla="*/ 1367544 w 5552386"/>
                  <a:gd name="connsiteY392" fmla="*/ 1295974 h 3214137"/>
                  <a:gd name="connsiteX393" fmla="*/ 1370040 w 5552386"/>
                  <a:gd name="connsiteY393" fmla="*/ 1291606 h 3214137"/>
                  <a:gd name="connsiteX394" fmla="*/ 1390631 w 5552386"/>
                  <a:gd name="connsiteY394" fmla="*/ 1305333 h 3214137"/>
                  <a:gd name="connsiteX395" fmla="*/ 1484847 w 5552386"/>
                  <a:gd name="connsiteY395" fmla="*/ 1342770 h 3214137"/>
                  <a:gd name="connsiteX396" fmla="*/ 1529148 w 5552386"/>
                  <a:gd name="connsiteY396" fmla="*/ 1337154 h 3214137"/>
                  <a:gd name="connsiteX397" fmla="*/ 1524780 w 5552386"/>
                  <a:gd name="connsiteY397" fmla="*/ 1402669 h 3214137"/>
                  <a:gd name="connsiteX398" fmla="*/ 1530396 w 5552386"/>
                  <a:gd name="connsiteY398" fmla="*/ 1413900 h 3214137"/>
                  <a:gd name="connsiteX399" fmla="*/ 1514797 w 5552386"/>
                  <a:gd name="connsiteY399" fmla="*/ 1422636 h 3214137"/>
                  <a:gd name="connsiteX400" fmla="*/ 1468000 w 5552386"/>
                  <a:gd name="connsiteY400" fmla="*/ 1453209 h 3214137"/>
                  <a:gd name="connsiteX401" fmla="*/ 1433059 w 5552386"/>
                  <a:gd name="connsiteY401" fmla="*/ 1486903 h 3214137"/>
                  <a:gd name="connsiteX402" fmla="*/ 1339467 w 5552386"/>
                  <a:gd name="connsiteY402" fmla="*/ 1413900 h 3214137"/>
                  <a:gd name="connsiteX403" fmla="*/ 1316380 w 5552386"/>
                  <a:gd name="connsiteY403" fmla="*/ 1387694 h 3214137"/>
                  <a:gd name="connsiteX404" fmla="*/ 1309517 w 5552386"/>
                  <a:gd name="connsiteY404" fmla="*/ 1385199 h 3214137"/>
                  <a:gd name="connsiteX405" fmla="*/ 1367544 w 5552386"/>
                  <a:gd name="connsiteY405" fmla="*/ 1295974 h 3214137"/>
                  <a:gd name="connsiteX406" fmla="*/ 986934 w 5552386"/>
                  <a:gd name="connsiteY406" fmla="*/ 2780977 h 3214137"/>
                  <a:gd name="connsiteX407" fmla="*/ 993798 w 5552386"/>
                  <a:gd name="connsiteY407" fmla="*/ 2784721 h 3214137"/>
                  <a:gd name="connsiteX408" fmla="*/ 1069296 w 5552386"/>
                  <a:gd name="connsiteY408" fmla="*/ 2801567 h 3214137"/>
                  <a:gd name="connsiteX409" fmla="*/ 1086766 w 5552386"/>
                  <a:gd name="connsiteY409" fmla="*/ 2791584 h 3214137"/>
                  <a:gd name="connsiteX410" fmla="*/ 1076783 w 5552386"/>
                  <a:gd name="connsiteY410" fmla="*/ 2774113 h 3214137"/>
                  <a:gd name="connsiteX411" fmla="*/ 1001285 w 5552386"/>
                  <a:gd name="connsiteY411" fmla="*/ 2757267 h 3214137"/>
                  <a:gd name="connsiteX412" fmla="*/ 990678 w 5552386"/>
                  <a:gd name="connsiteY412" fmla="*/ 2758514 h 3214137"/>
                  <a:gd name="connsiteX413" fmla="*/ 1003157 w 5552386"/>
                  <a:gd name="connsiteY413" fmla="*/ 2692376 h 3214137"/>
                  <a:gd name="connsiteX414" fmla="*/ 1011892 w 5552386"/>
                  <a:gd name="connsiteY414" fmla="*/ 2699239 h 3214137"/>
                  <a:gd name="connsiteX415" fmla="*/ 1074287 w 5552386"/>
                  <a:gd name="connsiteY415" fmla="*/ 2709846 h 3214137"/>
                  <a:gd name="connsiteX416" fmla="*/ 1091758 w 5552386"/>
                  <a:gd name="connsiteY416" fmla="*/ 2699863 h 3214137"/>
                  <a:gd name="connsiteX417" fmla="*/ 1081775 w 5552386"/>
                  <a:gd name="connsiteY417" fmla="*/ 2682392 h 3214137"/>
                  <a:gd name="connsiteX418" fmla="*/ 1019380 w 5552386"/>
                  <a:gd name="connsiteY418" fmla="*/ 2671786 h 3214137"/>
                  <a:gd name="connsiteX419" fmla="*/ 1006901 w 5552386"/>
                  <a:gd name="connsiteY419" fmla="*/ 2674281 h 3214137"/>
                  <a:gd name="connsiteX420" fmla="*/ 1053073 w 5552386"/>
                  <a:gd name="connsiteY420" fmla="*/ 2489592 h 3214137"/>
                  <a:gd name="connsiteX421" fmla="*/ 1066800 w 5552386"/>
                  <a:gd name="connsiteY421" fmla="*/ 2502071 h 3214137"/>
                  <a:gd name="connsiteX422" fmla="*/ 1190342 w 5552386"/>
                  <a:gd name="connsiteY422" fmla="*/ 2487720 h 3214137"/>
                  <a:gd name="connsiteX423" fmla="*/ 1212805 w 5552386"/>
                  <a:gd name="connsiteY423" fmla="*/ 2487720 h 3214137"/>
                  <a:gd name="connsiteX424" fmla="*/ 1225908 w 5552386"/>
                  <a:gd name="connsiteY424" fmla="*/ 2501447 h 3214137"/>
                  <a:gd name="connsiteX425" fmla="*/ 1258353 w 5552386"/>
                  <a:gd name="connsiteY425" fmla="*/ 2553235 h 3214137"/>
                  <a:gd name="connsiteX426" fmla="*/ 1321372 w 5552386"/>
                  <a:gd name="connsiteY426" fmla="*/ 2648699 h 3214137"/>
                  <a:gd name="connsiteX427" fmla="*/ 1394998 w 5552386"/>
                  <a:gd name="connsiteY427" fmla="*/ 2714214 h 3214137"/>
                  <a:gd name="connsiteX428" fmla="*/ 1432435 w 5552386"/>
                  <a:gd name="connsiteY428" fmla="*/ 2743540 h 3214137"/>
                  <a:gd name="connsiteX429" fmla="*/ 1461761 w 5552386"/>
                  <a:gd name="connsiteY429" fmla="*/ 2772865 h 3214137"/>
                  <a:gd name="connsiteX430" fmla="*/ 1465505 w 5552386"/>
                  <a:gd name="connsiteY430" fmla="*/ 2848363 h 3214137"/>
                  <a:gd name="connsiteX431" fmla="*/ 1385015 w 5552386"/>
                  <a:gd name="connsiteY431" fmla="*/ 3001856 h 3214137"/>
                  <a:gd name="connsiteX432" fmla="*/ 1200949 w 5552386"/>
                  <a:gd name="connsiteY432" fmla="*/ 3016830 h 3214137"/>
                  <a:gd name="connsiteX433" fmla="*/ 1233395 w 5552386"/>
                  <a:gd name="connsiteY433" fmla="*/ 2924486 h 3214137"/>
                  <a:gd name="connsiteX434" fmla="*/ 1266464 w 5552386"/>
                  <a:gd name="connsiteY434" fmla="*/ 2928853 h 3214137"/>
                  <a:gd name="connsiteX435" fmla="*/ 1280815 w 5552386"/>
                  <a:gd name="connsiteY435" fmla="*/ 2914503 h 3214137"/>
                  <a:gd name="connsiteX436" fmla="*/ 1266464 w 5552386"/>
                  <a:gd name="connsiteY436" fmla="*/ 2900151 h 3214137"/>
                  <a:gd name="connsiteX437" fmla="*/ 985063 w 5552386"/>
                  <a:gd name="connsiteY437" fmla="*/ 2834637 h 3214137"/>
                  <a:gd name="connsiteX438" fmla="*/ 978823 w 5552386"/>
                  <a:gd name="connsiteY438" fmla="*/ 2834013 h 3214137"/>
                  <a:gd name="connsiteX439" fmla="*/ 980695 w 5552386"/>
                  <a:gd name="connsiteY439" fmla="*/ 2821534 h 3214137"/>
                  <a:gd name="connsiteX440" fmla="*/ 986934 w 5552386"/>
                  <a:gd name="connsiteY440" fmla="*/ 2780977 h 3214137"/>
                  <a:gd name="connsiteX441" fmla="*/ 956361 w 5552386"/>
                  <a:gd name="connsiteY441" fmla="*/ 3182177 h 3214137"/>
                  <a:gd name="connsiteX442" fmla="*/ 975703 w 5552386"/>
                  <a:gd name="connsiteY442" fmla="*/ 2860842 h 3214137"/>
                  <a:gd name="connsiteX443" fmla="*/ 977575 w 5552386"/>
                  <a:gd name="connsiteY443" fmla="*/ 2862091 h 3214137"/>
                  <a:gd name="connsiteX444" fmla="*/ 1059937 w 5552386"/>
                  <a:gd name="connsiteY444" fmla="*/ 2888920 h 3214137"/>
                  <a:gd name="connsiteX445" fmla="*/ 1000661 w 5552386"/>
                  <a:gd name="connsiteY445" fmla="*/ 3024942 h 3214137"/>
                  <a:gd name="connsiteX446" fmla="*/ 1005653 w 5552386"/>
                  <a:gd name="connsiteY446" fmla="*/ 3044284 h 3214137"/>
                  <a:gd name="connsiteX447" fmla="*/ 1024995 w 5552386"/>
                  <a:gd name="connsiteY447" fmla="*/ 3039293 h 3214137"/>
                  <a:gd name="connsiteX448" fmla="*/ 1085519 w 5552386"/>
                  <a:gd name="connsiteY448" fmla="*/ 2900151 h 3214137"/>
                  <a:gd name="connsiteX449" fmla="*/ 1086766 w 5552386"/>
                  <a:gd name="connsiteY449" fmla="*/ 2895784 h 3214137"/>
                  <a:gd name="connsiteX450" fmla="*/ 1204693 w 5552386"/>
                  <a:gd name="connsiteY450" fmla="*/ 2920118 h 3214137"/>
                  <a:gd name="connsiteX451" fmla="*/ 1176615 w 5552386"/>
                  <a:gd name="connsiteY451" fmla="*/ 3001231 h 3214137"/>
                  <a:gd name="connsiteX452" fmla="*/ 1172248 w 5552386"/>
                  <a:gd name="connsiteY452" fmla="*/ 3005599 h 3214137"/>
                  <a:gd name="connsiteX453" fmla="*/ 1106109 w 5552386"/>
                  <a:gd name="connsiteY453" fmla="*/ 3116662 h 3214137"/>
                  <a:gd name="connsiteX454" fmla="*/ 979447 w 5552386"/>
                  <a:gd name="connsiteY454" fmla="*/ 3088584 h 3214137"/>
                  <a:gd name="connsiteX455" fmla="*/ 971959 w 5552386"/>
                  <a:gd name="connsiteY455" fmla="*/ 3115414 h 3214137"/>
                  <a:gd name="connsiteX456" fmla="*/ 1109853 w 5552386"/>
                  <a:gd name="connsiteY456" fmla="*/ 3145988 h 3214137"/>
                  <a:gd name="connsiteX457" fmla="*/ 1125451 w 5552386"/>
                  <a:gd name="connsiteY457" fmla="*/ 3139749 h 3214137"/>
                  <a:gd name="connsiteX458" fmla="*/ 1184727 w 5552386"/>
                  <a:gd name="connsiteY458" fmla="*/ 3039917 h 3214137"/>
                  <a:gd name="connsiteX459" fmla="*/ 1333227 w 5552386"/>
                  <a:gd name="connsiteY459" fmla="*/ 3059259 h 3214137"/>
                  <a:gd name="connsiteX460" fmla="*/ 1332603 w 5552386"/>
                  <a:gd name="connsiteY460" fmla="*/ 3061755 h 3214137"/>
                  <a:gd name="connsiteX461" fmla="*/ 1325740 w 5552386"/>
                  <a:gd name="connsiteY461" fmla="*/ 3181553 h 3214137"/>
                  <a:gd name="connsiteX462" fmla="*/ 956361 w 5552386"/>
                  <a:gd name="connsiteY462" fmla="*/ 3182177 h 3214137"/>
                  <a:gd name="connsiteX463" fmla="*/ 2072609 w 5552386"/>
                  <a:gd name="connsiteY463" fmla="*/ 3182177 h 3214137"/>
                  <a:gd name="connsiteX464" fmla="*/ 1354441 w 5552386"/>
                  <a:gd name="connsiteY464" fmla="*/ 3182177 h 3214137"/>
                  <a:gd name="connsiteX465" fmla="*/ 1361305 w 5552386"/>
                  <a:gd name="connsiteY465" fmla="*/ 3062379 h 3214137"/>
                  <a:gd name="connsiteX466" fmla="*/ 1356937 w 5552386"/>
                  <a:gd name="connsiteY466" fmla="*/ 3051772 h 3214137"/>
                  <a:gd name="connsiteX467" fmla="*/ 1376280 w 5552386"/>
                  <a:gd name="connsiteY467" fmla="*/ 3042413 h 3214137"/>
                  <a:gd name="connsiteX468" fmla="*/ 1449282 w 5552386"/>
                  <a:gd name="connsiteY468" fmla="*/ 2972530 h 3214137"/>
                  <a:gd name="connsiteX469" fmla="*/ 1485471 w 5552386"/>
                  <a:gd name="connsiteY469" fmla="*/ 2883929 h 3214137"/>
                  <a:gd name="connsiteX470" fmla="*/ 1496078 w 5552386"/>
                  <a:gd name="connsiteY470" fmla="*/ 2790336 h 3214137"/>
                  <a:gd name="connsiteX471" fmla="*/ 1480479 w 5552386"/>
                  <a:gd name="connsiteY471" fmla="*/ 2751651 h 3214137"/>
                  <a:gd name="connsiteX472" fmla="*/ 1443042 w 5552386"/>
                  <a:gd name="connsiteY472" fmla="*/ 2717334 h 3214137"/>
                  <a:gd name="connsiteX473" fmla="*/ 1406853 w 5552386"/>
                  <a:gd name="connsiteY473" fmla="*/ 2689256 h 3214137"/>
                  <a:gd name="connsiteX474" fmla="*/ 1444290 w 5552386"/>
                  <a:gd name="connsiteY474" fmla="*/ 2676153 h 3214137"/>
                  <a:gd name="connsiteX475" fmla="*/ 1509181 w 5552386"/>
                  <a:gd name="connsiteY475" fmla="*/ 2668042 h 3214137"/>
                  <a:gd name="connsiteX476" fmla="*/ 1648322 w 5552386"/>
                  <a:gd name="connsiteY476" fmla="*/ 2648699 h 3214137"/>
                  <a:gd name="connsiteX477" fmla="*/ 1715709 w 5552386"/>
                  <a:gd name="connsiteY477" fmla="*/ 2639340 h 3214137"/>
                  <a:gd name="connsiteX478" fmla="*/ 1748154 w 5552386"/>
                  <a:gd name="connsiteY478" fmla="*/ 2634972 h 3214137"/>
                  <a:gd name="connsiteX479" fmla="*/ 1783096 w 5552386"/>
                  <a:gd name="connsiteY479" fmla="*/ 2631853 h 3214137"/>
                  <a:gd name="connsiteX480" fmla="*/ 1853602 w 5552386"/>
                  <a:gd name="connsiteY480" fmla="*/ 2641212 h 3214137"/>
                  <a:gd name="connsiteX481" fmla="*/ 1887296 w 5552386"/>
                  <a:gd name="connsiteY481" fmla="*/ 2645580 h 3214137"/>
                  <a:gd name="connsiteX482" fmla="*/ 1903518 w 5552386"/>
                  <a:gd name="connsiteY482" fmla="*/ 2645580 h 3214137"/>
                  <a:gd name="connsiteX483" fmla="*/ 1937212 w 5552386"/>
                  <a:gd name="connsiteY483" fmla="*/ 2686136 h 3214137"/>
                  <a:gd name="connsiteX484" fmla="*/ 1975896 w 5552386"/>
                  <a:gd name="connsiteY484" fmla="*/ 2694248 h 3214137"/>
                  <a:gd name="connsiteX485" fmla="*/ 2025189 w 5552386"/>
                  <a:gd name="connsiteY485" fmla="*/ 2697991 h 3214137"/>
                  <a:gd name="connsiteX486" fmla="*/ 2219237 w 5552386"/>
                  <a:gd name="connsiteY486" fmla="*/ 2712342 h 3214137"/>
                  <a:gd name="connsiteX487" fmla="*/ 2329677 w 5552386"/>
                  <a:gd name="connsiteY487" fmla="*/ 2720454 h 3214137"/>
                  <a:gd name="connsiteX488" fmla="*/ 2340284 w 5552386"/>
                  <a:gd name="connsiteY488" fmla="*/ 2715462 h 3214137"/>
                  <a:gd name="connsiteX489" fmla="*/ 2404551 w 5552386"/>
                  <a:gd name="connsiteY489" fmla="*/ 2810926 h 3214137"/>
                  <a:gd name="connsiteX490" fmla="*/ 2445732 w 5552386"/>
                  <a:gd name="connsiteY490" fmla="*/ 2872697 h 3214137"/>
                  <a:gd name="connsiteX491" fmla="*/ 2466322 w 5552386"/>
                  <a:gd name="connsiteY491" fmla="*/ 2903271 h 3214137"/>
                  <a:gd name="connsiteX492" fmla="*/ 2486912 w 5552386"/>
                  <a:gd name="connsiteY492" fmla="*/ 2934469 h 3214137"/>
                  <a:gd name="connsiteX493" fmla="*/ 2510622 w 5552386"/>
                  <a:gd name="connsiteY493" fmla="*/ 2983761 h 3214137"/>
                  <a:gd name="connsiteX494" fmla="*/ 2559291 w 5552386"/>
                  <a:gd name="connsiteY494" fmla="*/ 3021198 h 3214137"/>
                  <a:gd name="connsiteX495" fmla="*/ 2680961 w 5552386"/>
                  <a:gd name="connsiteY495" fmla="*/ 3052396 h 3214137"/>
                  <a:gd name="connsiteX496" fmla="*/ 2830085 w 5552386"/>
                  <a:gd name="connsiteY496" fmla="*/ 3036797 h 3214137"/>
                  <a:gd name="connsiteX497" fmla="*/ 2842564 w 5552386"/>
                  <a:gd name="connsiteY497" fmla="*/ 3034301 h 3214137"/>
                  <a:gd name="connsiteX498" fmla="*/ 2837573 w 5552386"/>
                  <a:gd name="connsiteY498" fmla="*/ 3182177 h 3214137"/>
                  <a:gd name="connsiteX499" fmla="*/ 2072609 w 5552386"/>
                  <a:gd name="connsiteY499" fmla="*/ 3182177 h 3214137"/>
                  <a:gd name="connsiteX500" fmla="*/ 4388715 w 5552386"/>
                  <a:gd name="connsiteY500" fmla="*/ 3181553 h 3214137"/>
                  <a:gd name="connsiteX501" fmla="*/ 3865220 w 5552386"/>
                  <a:gd name="connsiteY501" fmla="*/ 3181553 h 3214137"/>
                  <a:gd name="connsiteX502" fmla="*/ 3852741 w 5552386"/>
                  <a:gd name="connsiteY502" fmla="*/ 2863338 h 3214137"/>
                  <a:gd name="connsiteX503" fmla="*/ 3849621 w 5552386"/>
                  <a:gd name="connsiteY503" fmla="*/ 2785344 h 3214137"/>
                  <a:gd name="connsiteX504" fmla="*/ 3852117 w 5552386"/>
                  <a:gd name="connsiteY504" fmla="*/ 2777857 h 3214137"/>
                  <a:gd name="connsiteX505" fmla="*/ 3839014 w 5552386"/>
                  <a:gd name="connsiteY505" fmla="*/ 2486472 h 3214137"/>
                  <a:gd name="connsiteX506" fmla="*/ 3810936 w 5552386"/>
                  <a:gd name="connsiteY506" fmla="*/ 2486472 h 3214137"/>
                  <a:gd name="connsiteX507" fmla="*/ 3822791 w 5552386"/>
                  <a:gd name="connsiteY507" fmla="*/ 2756643 h 3214137"/>
                  <a:gd name="connsiteX508" fmla="*/ 3551996 w 5552386"/>
                  <a:gd name="connsiteY508" fmla="*/ 2647451 h 3214137"/>
                  <a:gd name="connsiteX509" fmla="*/ 3475251 w 5552386"/>
                  <a:gd name="connsiteY509" fmla="*/ 2616878 h 3214137"/>
                  <a:gd name="connsiteX510" fmla="*/ 3386026 w 5552386"/>
                  <a:gd name="connsiteY510" fmla="*/ 2473993 h 3214137"/>
                  <a:gd name="connsiteX511" fmla="*/ 3653700 w 5552386"/>
                  <a:gd name="connsiteY511" fmla="*/ 2459018 h 3214137"/>
                  <a:gd name="connsiteX512" fmla="*/ 3772875 w 5552386"/>
                  <a:gd name="connsiteY512" fmla="*/ 2461514 h 3214137"/>
                  <a:gd name="connsiteX513" fmla="*/ 3781610 w 5552386"/>
                  <a:gd name="connsiteY513" fmla="*/ 2459018 h 3214137"/>
                  <a:gd name="connsiteX514" fmla="*/ 3799081 w 5552386"/>
                  <a:gd name="connsiteY514" fmla="*/ 2473993 h 3214137"/>
                  <a:gd name="connsiteX515" fmla="*/ 4072372 w 5552386"/>
                  <a:gd name="connsiteY515" fmla="*/ 2481481 h 3214137"/>
                  <a:gd name="connsiteX516" fmla="*/ 4079859 w 5552386"/>
                  <a:gd name="connsiteY516" fmla="*/ 2454650 h 3214137"/>
                  <a:gd name="connsiteX517" fmla="*/ 3791594 w 5552386"/>
                  <a:gd name="connsiteY517" fmla="*/ 2447163 h 3214137"/>
                  <a:gd name="connsiteX518" fmla="*/ 3786602 w 5552386"/>
                  <a:gd name="connsiteY518" fmla="*/ 2449035 h 3214137"/>
                  <a:gd name="connsiteX519" fmla="*/ 3772875 w 5552386"/>
                  <a:gd name="connsiteY519" fmla="*/ 2433436 h 3214137"/>
                  <a:gd name="connsiteX520" fmla="*/ 3347341 w 5552386"/>
                  <a:gd name="connsiteY520" fmla="*/ 2450283 h 3214137"/>
                  <a:gd name="connsiteX521" fmla="*/ 3226918 w 5552386"/>
                  <a:gd name="connsiteY521" fmla="*/ 2467754 h 3214137"/>
                  <a:gd name="connsiteX522" fmla="*/ 3216935 w 5552386"/>
                  <a:gd name="connsiteY522" fmla="*/ 2485224 h 3214137"/>
                  <a:gd name="connsiteX523" fmla="*/ 3234405 w 5552386"/>
                  <a:gd name="connsiteY523" fmla="*/ 2495207 h 3214137"/>
                  <a:gd name="connsiteX524" fmla="*/ 3354204 w 5552386"/>
                  <a:gd name="connsiteY524" fmla="*/ 2478361 h 3214137"/>
                  <a:gd name="connsiteX525" fmla="*/ 3414103 w 5552386"/>
                  <a:gd name="connsiteY525" fmla="*/ 2566338 h 3214137"/>
                  <a:gd name="connsiteX526" fmla="*/ 3442181 w 5552386"/>
                  <a:gd name="connsiteY526" fmla="*/ 2615006 h 3214137"/>
                  <a:gd name="connsiteX527" fmla="*/ 3457780 w 5552386"/>
                  <a:gd name="connsiteY527" fmla="*/ 2640588 h 3214137"/>
                  <a:gd name="connsiteX528" fmla="*/ 3486482 w 5552386"/>
                  <a:gd name="connsiteY528" fmla="*/ 2651819 h 3214137"/>
                  <a:gd name="connsiteX529" fmla="*/ 3707984 w 5552386"/>
                  <a:gd name="connsiteY529" fmla="*/ 2741044 h 3214137"/>
                  <a:gd name="connsiteX530" fmla="*/ 3820919 w 5552386"/>
                  <a:gd name="connsiteY530" fmla="*/ 2785968 h 3214137"/>
                  <a:gd name="connsiteX531" fmla="*/ 3833398 w 5552386"/>
                  <a:gd name="connsiteY531" fmla="*/ 3095448 h 3214137"/>
                  <a:gd name="connsiteX532" fmla="*/ 3836518 w 5552386"/>
                  <a:gd name="connsiteY532" fmla="*/ 3180929 h 3214137"/>
                  <a:gd name="connsiteX533" fmla="*/ 3664308 w 5552386"/>
                  <a:gd name="connsiteY533" fmla="*/ 3180929 h 3214137"/>
                  <a:gd name="connsiteX534" fmla="*/ 2871890 w 5552386"/>
                  <a:gd name="connsiteY534" fmla="*/ 3180929 h 3214137"/>
                  <a:gd name="connsiteX535" fmla="*/ 2863155 w 5552386"/>
                  <a:gd name="connsiteY535" fmla="*/ 3180929 h 3214137"/>
                  <a:gd name="connsiteX536" fmla="*/ 2868146 w 5552386"/>
                  <a:gd name="connsiteY536" fmla="*/ 3031805 h 3214137"/>
                  <a:gd name="connsiteX537" fmla="*/ 2867522 w 5552386"/>
                  <a:gd name="connsiteY537" fmla="*/ 3026189 h 3214137"/>
                  <a:gd name="connsiteX538" fmla="*/ 2923678 w 5552386"/>
                  <a:gd name="connsiteY538" fmla="*/ 3002480 h 3214137"/>
                  <a:gd name="connsiteX539" fmla="*/ 3064067 w 5552386"/>
                  <a:gd name="connsiteY539" fmla="*/ 2855227 h 3214137"/>
                  <a:gd name="connsiteX540" fmla="*/ 3126462 w 5552386"/>
                  <a:gd name="connsiteY540" fmla="*/ 2740420 h 3214137"/>
                  <a:gd name="connsiteX541" fmla="*/ 3131454 w 5552386"/>
                  <a:gd name="connsiteY541" fmla="*/ 2745412 h 3214137"/>
                  <a:gd name="connsiteX542" fmla="*/ 3382906 w 5552386"/>
                  <a:gd name="connsiteY542" fmla="*/ 2870201 h 3214137"/>
                  <a:gd name="connsiteX543" fmla="*/ 3517679 w 5552386"/>
                  <a:gd name="connsiteY543" fmla="*/ 2916374 h 3214137"/>
                  <a:gd name="connsiteX544" fmla="*/ 3654325 w 5552386"/>
                  <a:gd name="connsiteY544" fmla="*/ 2973153 h 3214137"/>
                  <a:gd name="connsiteX545" fmla="*/ 3805945 w 5552386"/>
                  <a:gd name="connsiteY545" fmla="*/ 3039917 h 3214137"/>
                  <a:gd name="connsiteX546" fmla="*/ 3825287 w 5552386"/>
                  <a:gd name="connsiteY546" fmla="*/ 3034925 h 3214137"/>
                  <a:gd name="connsiteX547" fmla="*/ 3820295 w 5552386"/>
                  <a:gd name="connsiteY547" fmla="*/ 3015582 h 3214137"/>
                  <a:gd name="connsiteX548" fmla="*/ 3547629 w 5552386"/>
                  <a:gd name="connsiteY548" fmla="*/ 2898279 h 3214137"/>
                  <a:gd name="connsiteX549" fmla="*/ 3412231 w 5552386"/>
                  <a:gd name="connsiteY549" fmla="*/ 2850859 h 3214137"/>
                  <a:gd name="connsiteX550" fmla="*/ 3282450 w 5552386"/>
                  <a:gd name="connsiteY550" fmla="*/ 2799072 h 3214137"/>
                  <a:gd name="connsiteX551" fmla="*/ 3145804 w 5552386"/>
                  <a:gd name="connsiteY551" fmla="*/ 2721077 h 3214137"/>
                  <a:gd name="connsiteX552" fmla="*/ 3137069 w 5552386"/>
                  <a:gd name="connsiteY552" fmla="*/ 2718582 h 3214137"/>
                  <a:gd name="connsiteX553" fmla="*/ 3169515 w 5552386"/>
                  <a:gd name="connsiteY553" fmla="*/ 2646203 h 3214137"/>
                  <a:gd name="connsiteX554" fmla="*/ 3164523 w 5552386"/>
                  <a:gd name="connsiteY554" fmla="*/ 2626861 h 3214137"/>
                  <a:gd name="connsiteX555" fmla="*/ 3145180 w 5552386"/>
                  <a:gd name="connsiteY555" fmla="*/ 2631853 h 3214137"/>
                  <a:gd name="connsiteX556" fmla="*/ 3056579 w 5552386"/>
                  <a:gd name="connsiteY556" fmla="*/ 2814670 h 3214137"/>
                  <a:gd name="connsiteX557" fmla="*/ 2933037 w 5552386"/>
                  <a:gd name="connsiteY557" fmla="*/ 2963170 h 3214137"/>
                  <a:gd name="connsiteX558" fmla="*/ 2852547 w 5552386"/>
                  <a:gd name="connsiteY558" fmla="*/ 3001856 h 3214137"/>
                  <a:gd name="connsiteX559" fmla="*/ 2791400 w 5552386"/>
                  <a:gd name="connsiteY559" fmla="*/ 3013710 h 3214137"/>
                  <a:gd name="connsiteX560" fmla="*/ 2719646 w 5552386"/>
                  <a:gd name="connsiteY560" fmla="*/ 3022446 h 3214137"/>
                  <a:gd name="connsiteX561" fmla="*/ 2596728 w 5552386"/>
                  <a:gd name="connsiteY561" fmla="*/ 3006847 h 3214137"/>
                  <a:gd name="connsiteX562" fmla="*/ 2546812 w 5552386"/>
                  <a:gd name="connsiteY562" fmla="*/ 2979393 h 3214137"/>
                  <a:gd name="connsiteX563" fmla="*/ 2529341 w 5552386"/>
                  <a:gd name="connsiteY563" fmla="*/ 2961299 h 3214137"/>
                  <a:gd name="connsiteX564" fmla="*/ 2518734 w 5552386"/>
                  <a:gd name="connsiteY564" fmla="*/ 2937588 h 3214137"/>
                  <a:gd name="connsiteX565" fmla="*/ 2481921 w 5552386"/>
                  <a:gd name="connsiteY565" fmla="*/ 2875193 h 3214137"/>
                  <a:gd name="connsiteX566" fmla="*/ 2435124 w 5552386"/>
                  <a:gd name="connsiteY566" fmla="*/ 2805935 h 3214137"/>
                  <a:gd name="connsiteX567" fmla="*/ 2343404 w 5552386"/>
                  <a:gd name="connsiteY567" fmla="*/ 2669913 h 3214137"/>
                  <a:gd name="connsiteX568" fmla="*/ 2319069 w 5552386"/>
                  <a:gd name="connsiteY568" fmla="*/ 2684265 h 3214137"/>
                  <a:gd name="connsiteX569" fmla="*/ 2324061 w 5552386"/>
                  <a:gd name="connsiteY569" fmla="*/ 2691128 h 3214137"/>
                  <a:gd name="connsiteX570" fmla="*/ 2149355 w 5552386"/>
                  <a:gd name="connsiteY570" fmla="*/ 2678025 h 3214137"/>
                  <a:gd name="connsiteX571" fmla="*/ 1971529 w 5552386"/>
                  <a:gd name="connsiteY571" fmla="*/ 2664922 h 3214137"/>
                  <a:gd name="connsiteX572" fmla="*/ 1939707 w 5552386"/>
                  <a:gd name="connsiteY572" fmla="*/ 2653691 h 3214137"/>
                  <a:gd name="connsiteX573" fmla="*/ 1929724 w 5552386"/>
                  <a:gd name="connsiteY573" fmla="*/ 2626861 h 3214137"/>
                  <a:gd name="connsiteX574" fmla="*/ 1939707 w 5552386"/>
                  <a:gd name="connsiteY574" fmla="*/ 2576945 h 3214137"/>
                  <a:gd name="connsiteX575" fmla="*/ 1951562 w 5552386"/>
                  <a:gd name="connsiteY575" fmla="*/ 2498951 h 3214137"/>
                  <a:gd name="connsiteX576" fmla="*/ 1941579 w 5552386"/>
                  <a:gd name="connsiteY576" fmla="*/ 2481481 h 3214137"/>
                  <a:gd name="connsiteX577" fmla="*/ 1924109 w 5552386"/>
                  <a:gd name="connsiteY577" fmla="*/ 2491464 h 3214137"/>
                  <a:gd name="connsiteX578" fmla="*/ 1913501 w 5552386"/>
                  <a:gd name="connsiteY578" fmla="*/ 2560722 h 3214137"/>
                  <a:gd name="connsiteX579" fmla="*/ 1908510 w 5552386"/>
                  <a:gd name="connsiteY579" fmla="*/ 2593792 h 3214137"/>
                  <a:gd name="connsiteX580" fmla="*/ 1904142 w 5552386"/>
                  <a:gd name="connsiteY580" fmla="*/ 2614382 h 3214137"/>
                  <a:gd name="connsiteX581" fmla="*/ 1904142 w 5552386"/>
                  <a:gd name="connsiteY581" fmla="*/ 2614382 h 3214137"/>
                  <a:gd name="connsiteX582" fmla="*/ 1902894 w 5552386"/>
                  <a:gd name="connsiteY582" fmla="*/ 2616254 h 3214137"/>
                  <a:gd name="connsiteX583" fmla="*/ 1877936 w 5552386"/>
                  <a:gd name="connsiteY583" fmla="*/ 2615630 h 3214137"/>
                  <a:gd name="connsiteX584" fmla="*/ 1841123 w 5552386"/>
                  <a:gd name="connsiteY584" fmla="*/ 2610638 h 3214137"/>
                  <a:gd name="connsiteX585" fmla="*/ 1807430 w 5552386"/>
                  <a:gd name="connsiteY585" fmla="*/ 2606271 h 3214137"/>
                  <a:gd name="connsiteX586" fmla="*/ 1771241 w 5552386"/>
                  <a:gd name="connsiteY586" fmla="*/ 2603775 h 3214137"/>
                  <a:gd name="connsiteX587" fmla="*/ 1501694 w 5552386"/>
                  <a:gd name="connsiteY587" fmla="*/ 2639964 h 3214137"/>
                  <a:gd name="connsiteX588" fmla="*/ 1429939 w 5552386"/>
                  <a:gd name="connsiteY588" fmla="*/ 2648699 h 3214137"/>
                  <a:gd name="connsiteX589" fmla="*/ 1428068 w 5552386"/>
                  <a:gd name="connsiteY589" fmla="*/ 2649323 h 3214137"/>
                  <a:gd name="connsiteX590" fmla="*/ 1574072 w 5552386"/>
                  <a:gd name="connsiteY590" fmla="*/ 2388512 h 3214137"/>
                  <a:gd name="connsiteX591" fmla="*/ 1579688 w 5552386"/>
                  <a:gd name="connsiteY591" fmla="*/ 2388512 h 3214137"/>
                  <a:gd name="connsiteX592" fmla="*/ 1837379 w 5552386"/>
                  <a:gd name="connsiteY592" fmla="*/ 2381648 h 3214137"/>
                  <a:gd name="connsiteX593" fmla="*/ 1851730 w 5552386"/>
                  <a:gd name="connsiteY593" fmla="*/ 2367297 h 3214137"/>
                  <a:gd name="connsiteX594" fmla="*/ 1837379 w 5552386"/>
                  <a:gd name="connsiteY594" fmla="*/ 2352946 h 3214137"/>
                  <a:gd name="connsiteX595" fmla="*/ 1672656 w 5552386"/>
                  <a:gd name="connsiteY595" fmla="*/ 2349827 h 3214137"/>
                  <a:gd name="connsiteX596" fmla="*/ 1673904 w 5552386"/>
                  <a:gd name="connsiteY596" fmla="*/ 2344835 h 3214137"/>
                  <a:gd name="connsiteX597" fmla="*/ 1682640 w 5552386"/>
                  <a:gd name="connsiteY597" fmla="*/ 1922420 h 3214137"/>
                  <a:gd name="connsiteX598" fmla="*/ 1684511 w 5552386"/>
                  <a:gd name="connsiteY598" fmla="*/ 1818220 h 3214137"/>
                  <a:gd name="connsiteX599" fmla="*/ 1656434 w 5552386"/>
                  <a:gd name="connsiteY599" fmla="*/ 1818220 h 3214137"/>
                  <a:gd name="connsiteX600" fmla="*/ 1647698 w 5552386"/>
                  <a:gd name="connsiteY600" fmla="*/ 2240635 h 3214137"/>
                  <a:gd name="connsiteX601" fmla="*/ 1645826 w 5552386"/>
                  <a:gd name="connsiteY601" fmla="*/ 2344835 h 3214137"/>
                  <a:gd name="connsiteX602" fmla="*/ 1647698 w 5552386"/>
                  <a:gd name="connsiteY602" fmla="*/ 2351698 h 3214137"/>
                  <a:gd name="connsiteX603" fmla="*/ 1590919 w 5552386"/>
                  <a:gd name="connsiteY603" fmla="*/ 2357938 h 3214137"/>
                  <a:gd name="connsiteX604" fmla="*/ 1625236 w 5552386"/>
                  <a:gd name="connsiteY604" fmla="*/ 2296167 h 3214137"/>
                  <a:gd name="connsiteX605" fmla="*/ 1617125 w 5552386"/>
                  <a:gd name="connsiteY605" fmla="*/ 2275577 h 3214137"/>
                  <a:gd name="connsiteX606" fmla="*/ 1366920 w 5552386"/>
                  <a:gd name="connsiteY606" fmla="*/ 2219421 h 3214137"/>
                  <a:gd name="connsiteX607" fmla="*/ 1360681 w 5552386"/>
                  <a:gd name="connsiteY607" fmla="*/ 2220669 h 3214137"/>
                  <a:gd name="connsiteX608" fmla="*/ 1351322 w 5552386"/>
                  <a:gd name="connsiteY608" fmla="*/ 2216925 h 3214137"/>
                  <a:gd name="connsiteX609" fmla="*/ 1223412 w 5552386"/>
                  <a:gd name="connsiteY609" fmla="*/ 2203822 h 3214137"/>
                  <a:gd name="connsiteX610" fmla="*/ 1211557 w 5552386"/>
                  <a:gd name="connsiteY610" fmla="*/ 2210686 h 3214137"/>
                  <a:gd name="connsiteX611" fmla="*/ 1099245 w 5552386"/>
                  <a:gd name="connsiteY611" fmla="*/ 2439052 h 3214137"/>
                  <a:gd name="connsiteX612" fmla="*/ 1126075 w 5552386"/>
                  <a:gd name="connsiteY612" fmla="*/ 2446539 h 3214137"/>
                  <a:gd name="connsiteX613" fmla="*/ 1230275 w 5552386"/>
                  <a:gd name="connsiteY613" fmla="*/ 2232524 h 3214137"/>
                  <a:gd name="connsiteX614" fmla="*/ 1341962 w 5552386"/>
                  <a:gd name="connsiteY614" fmla="*/ 2243755 h 3214137"/>
                  <a:gd name="connsiteX615" fmla="*/ 1239011 w 5552386"/>
                  <a:gd name="connsiteY615" fmla="*/ 2454027 h 3214137"/>
                  <a:gd name="connsiteX616" fmla="*/ 1265840 w 5552386"/>
                  <a:gd name="connsiteY616" fmla="*/ 2461514 h 3214137"/>
                  <a:gd name="connsiteX617" fmla="*/ 1373160 w 5552386"/>
                  <a:gd name="connsiteY617" fmla="*/ 2248123 h 3214137"/>
                  <a:gd name="connsiteX618" fmla="*/ 1592167 w 5552386"/>
                  <a:gd name="connsiteY618" fmla="*/ 2297415 h 3214137"/>
                  <a:gd name="connsiteX619" fmla="*/ 1436803 w 5552386"/>
                  <a:gd name="connsiteY619" fmla="*/ 2574449 h 3214137"/>
                  <a:gd name="connsiteX620" fmla="*/ 1391254 w 5552386"/>
                  <a:gd name="connsiteY620" fmla="*/ 2657434 h 3214137"/>
                  <a:gd name="connsiteX621" fmla="*/ 1389383 w 5552386"/>
                  <a:gd name="connsiteY621" fmla="*/ 2664922 h 3214137"/>
                  <a:gd name="connsiteX622" fmla="*/ 1385639 w 5552386"/>
                  <a:gd name="connsiteY622" fmla="*/ 2668666 h 3214137"/>
                  <a:gd name="connsiteX623" fmla="*/ 1362553 w 5552386"/>
                  <a:gd name="connsiteY623" fmla="*/ 2648699 h 3214137"/>
                  <a:gd name="connsiteX624" fmla="*/ 1328859 w 5552386"/>
                  <a:gd name="connsiteY624" fmla="*/ 2610638 h 3214137"/>
                  <a:gd name="connsiteX625" fmla="*/ 1295790 w 5552386"/>
                  <a:gd name="connsiteY625" fmla="*/ 2557602 h 3214137"/>
                  <a:gd name="connsiteX626" fmla="*/ 1256481 w 5552386"/>
                  <a:gd name="connsiteY626" fmla="*/ 2494583 h 3214137"/>
                  <a:gd name="connsiteX627" fmla="*/ 1211557 w 5552386"/>
                  <a:gd name="connsiteY627" fmla="*/ 2456522 h 3214137"/>
                  <a:gd name="connsiteX628" fmla="*/ 1178487 w 5552386"/>
                  <a:gd name="connsiteY628" fmla="*/ 2458394 h 3214137"/>
                  <a:gd name="connsiteX629" fmla="*/ 1141674 w 5552386"/>
                  <a:gd name="connsiteY629" fmla="*/ 2462762 h 3214137"/>
                  <a:gd name="connsiteX630" fmla="*/ 1067424 w 5552386"/>
                  <a:gd name="connsiteY630" fmla="*/ 2471497 h 3214137"/>
                  <a:gd name="connsiteX631" fmla="*/ 1056817 w 5552386"/>
                  <a:gd name="connsiteY631" fmla="*/ 2477113 h 3214137"/>
                  <a:gd name="connsiteX632" fmla="*/ 1059937 w 5552386"/>
                  <a:gd name="connsiteY632" fmla="*/ 2465258 h 3214137"/>
                  <a:gd name="connsiteX633" fmla="*/ 1126699 w 5552386"/>
                  <a:gd name="connsiteY633" fmla="*/ 2272457 h 3214137"/>
                  <a:gd name="connsiteX634" fmla="*/ 1124827 w 5552386"/>
                  <a:gd name="connsiteY634" fmla="*/ 2261226 h 3214137"/>
                  <a:gd name="connsiteX635" fmla="*/ 1363801 w 5552386"/>
                  <a:gd name="connsiteY635" fmla="*/ 2100870 h 3214137"/>
                  <a:gd name="connsiteX636" fmla="*/ 1467376 w 5552386"/>
                  <a:gd name="connsiteY636" fmla="*/ 2021004 h 3214137"/>
                  <a:gd name="connsiteX637" fmla="*/ 1564089 w 5552386"/>
                  <a:gd name="connsiteY637" fmla="*/ 1938019 h 3214137"/>
                  <a:gd name="connsiteX638" fmla="*/ 1620868 w 5552386"/>
                  <a:gd name="connsiteY638" fmla="*/ 1835067 h 3214137"/>
                  <a:gd name="connsiteX639" fmla="*/ 1631476 w 5552386"/>
                  <a:gd name="connsiteY639" fmla="*/ 1782655 h 3214137"/>
                  <a:gd name="connsiteX640" fmla="*/ 1658929 w 5552386"/>
                  <a:gd name="connsiteY640" fmla="*/ 1737107 h 3214137"/>
                  <a:gd name="connsiteX641" fmla="*/ 1683264 w 5552386"/>
                  <a:gd name="connsiteY641" fmla="*/ 1689687 h 3214137"/>
                  <a:gd name="connsiteX642" fmla="*/ 1656434 w 5552386"/>
                  <a:gd name="connsiteY642" fmla="*/ 1682199 h 3214137"/>
                  <a:gd name="connsiteX643" fmla="*/ 1605270 w 5552386"/>
                  <a:gd name="connsiteY643" fmla="*/ 1772672 h 3214137"/>
                  <a:gd name="connsiteX644" fmla="*/ 1594663 w 5552386"/>
                  <a:gd name="connsiteY644" fmla="*/ 1824460 h 3214137"/>
                  <a:gd name="connsiteX645" fmla="*/ 1574696 w 5552386"/>
                  <a:gd name="connsiteY645" fmla="*/ 1876872 h 3214137"/>
                  <a:gd name="connsiteX646" fmla="*/ 1494206 w 5552386"/>
                  <a:gd name="connsiteY646" fmla="*/ 1961729 h 3214137"/>
                  <a:gd name="connsiteX647" fmla="*/ 1396870 w 5552386"/>
                  <a:gd name="connsiteY647" fmla="*/ 2040971 h 3214137"/>
                  <a:gd name="connsiteX648" fmla="*/ 965096 w 5552386"/>
                  <a:gd name="connsiteY648" fmla="*/ 2322373 h 3214137"/>
                  <a:gd name="connsiteX649" fmla="*/ 959480 w 5552386"/>
                  <a:gd name="connsiteY649" fmla="*/ 2325493 h 3214137"/>
                  <a:gd name="connsiteX650" fmla="*/ 853409 w 5552386"/>
                  <a:gd name="connsiteY650" fmla="*/ 2100246 h 3214137"/>
                  <a:gd name="connsiteX651" fmla="*/ 849041 w 5552386"/>
                  <a:gd name="connsiteY651" fmla="*/ 2038475 h 3214137"/>
                  <a:gd name="connsiteX652" fmla="*/ 1016884 w 5552386"/>
                  <a:gd name="connsiteY652" fmla="*/ 1981696 h 3214137"/>
                  <a:gd name="connsiteX653" fmla="*/ 1220292 w 5552386"/>
                  <a:gd name="connsiteY653" fmla="*/ 1911813 h 3214137"/>
                  <a:gd name="connsiteX654" fmla="*/ 1317628 w 5552386"/>
                  <a:gd name="connsiteY654" fmla="*/ 1877496 h 3214137"/>
                  <a:gd name="connsiteX655" fmla="*/ 1375032 w 5552386"/>
                  <a:gd name="connsiteY655" fmla="*/ 1824460 h 3214137"/>
                  <a:gd name="connsiteX656" fmla="*/ 1386263 w 5552386"/>
                  <a:gd name="connsiteY656" fmla="*/ 1616684 h 3214137"/>
                  <a:gd name="connsiteX657" fmla="*/ 1409973 w 5552386"/>
                  <a:gd name="connsiteY657" fmla="*/ 1572384 h 3214137"/>
                  <a:gd name="connsiteX658" fmla="*/ 1437427 w 5552386"/>
                  <a:gd name="connsiteY658" fmla="*/ 1525588 h 3214137"/>
                  <a:gd name="connsiteX659" fmla="*/ 1470496 w 5552386"/>
                  <a:gd name="connsiteY659" fmla="*/ 1485031 h 3214137"/>
                  <a:gd name="connsiteX660" fmla="*/ 1502318 w 5552386"/>
                  <a:gd name="connsiteY660" fmla="*/ 1461321 h 3214137"/>
                  <a:gd name="connsiteX661" fmla="*/ 1665793 w 5552386"/>
                  <a:gd name="connsiteY661" fmla="*/ 1370848 h 3214137"/>
                  <a:gd name="connsiteX662" fmla="*/ 1745659 w 5552386"/>
                  <a:gd name="connsiteY662" fmla="*/ 1321556 h 3214137"/>
                  <a:gd name="connsiteX663" fmla="*/ 1750650 w 5552386"/>
                  <a:gd name="connsiteY663" fmla="*/ 1302213 h 3214137"/>
                  <a:gd name="connsiteX664" fmla="*/ 1731308 w 5552386"/>
                  <a:gd name="connsiteY664" fmla="*/ 1297221 h 3214137"/>
                  <a:gd name="connsiteX665" fmla="*/ 1630228 w 5552386"/>
                  <a:gd name="connsiteY665" fmla="*/ 1357745 h 3214137"/>
                  <a:gd name="connsiteX666" fmla="*/ 1552858 w 5552386"/>
                  <a:gd name="connsiteY666" fmla="*/ 1398926 h 3214137"/>
                  <a:gd name="connsiteX667" fmla="*/ 1552858 w 5552386"/>
                  <a:gd name="connsiteY667" fmla="*/ 1360864 h 3214137"/>
                  <a:gd name="connsiteX668" fmla="*/ 1552858 w 5552386"/>
                  <a:gd name="connsiteY668" fmla="*/ 1360241 h 3214137"/>
                  <a:gd name="connsiteX669" fmla="*/ 1552858 w 5552386"/>
                  <a:gd name="connsiteY669" fmla="*/ 1358369 h 3214137"/>
                  <a:gd name="connsiteX670" fmla="*/ 1553482 w 5552386"/>
                  <a:gd name="connsiteY670" fmla="*/ 1354001 h 3214137"/>
                  <a:gd name="connsiteX671" fmla="*/ 1555354 w 5552386"/>
                  <a:gd name="connsiteY671" fmla="*/ 1344018 h 3214137"/>
                  <a:gd name="connsiteX672" fmla="*/ 1561593 w 5552386"/>
                  <a:gd name="connsiteY672" fmla="*/ 1324675 h 3214137"/>
                  <a:gd name="connsiteX673" fmla="*/ 1561593 w 5552386"/>
                  <a:gd name="connsiteY673" fmla="*/ 1317812 h 3214137"/>
                  <a:gd name="connsiteX674" fmla="*/ 1594663 w 5552386"/>
                  <a:gd name="connsiteY674" fmla="*/ 1291606 h 3214137"/>
                  <a:gd name="connsiteX675" fmla="*/ 1645202 w 5552386"/>
                  <a:gd name="connsiteY675" fmla="*/ 1222347 h 3214137"/>
                  <a:gd name="connsiteX676" fmla="*/ 1658929 w 5552386"/>
                  <a:gd name="connsiteY676" fmla="*/ 1222347 h 3214137"/>
                  <a:gd name="connsiteX677" fmla="*/ 2006470 w 5552386"/>
                  <a:gd name="connsiteY677" fmla="*/ 1088822 h 3214137"/>
                  <a:gd name="connsiteX678" fmla="*/ 2080720 w 5552386"/>
                  <a:gd name="connsiteY678" fmla="*/ 1058248 h 3214137"/>
                  <a:gd name="connsiteX679" fmla="*/ 2123773 w 5552386"/>
                  <a:gd name="connsiteY679" fmla="*/ 1173679 h 3214137"/>
                  <a:gd name="connsiteX680" fmla="*/ 2206758 w 5552386"/>
                  <a:gd name="connsiteY680" fmla="*/ 1247305 h 3214137"/>
                  <a:gd name="connsiteX681" fmla="*/ 2473185 w 5552386"/>
                  <a:gd name="connsiteY681" fmla="*/ 1241690 h 3214137"/>
                  <a:gd name="connsiteX682" fmla="*/ 2578633 w 5552386"/>
                  <a:gd name="connsiteY682" fmla="*/ 1121891 h 3214137"/>
                  <a:gd name="connsiteX683" fmla="*/ 2722142 w 5552386"/>
                  <a:gd name="connsiteY683" fmla="*/ 1196142 h 3214137"/>
                  <a:gd name="connsiteX684" fmla="*/ 2800136 w 5552386"/>
                  <a:gd name="connsiteY684" fmla="*/ 1241690 h 3214137"/>
                  <a:gd name="connsiteX685" fmla="*/ 2875634 w 5552386"/>
                  <a:gd name="connsiteY685" fmla="*/ 1281623 h 3214137"/>
                  <a:gd name="connsiteX686" fmla="*/ 3033493 w 5552386"/>
                  <a:gd name="connsiteY686" fmla="*/ 1410157 h 3214137"/>
                  <a:gd name="connsiteX687" fmla="*/ 3118975 w 5552386"/>
                  <a:gd name="connsiteY687" fmla="*/ 1601710 h 3214137"/>
                  <a:gd name="connsiteX688" fmla="*/ 3120846 w 5552386"/>
                  <a:gd name="connsiteY688" fmla="*/ 1865641 h 3214137"/>
                  <a:gd name="connsiteX689" fmla="*/ 3120846 w 5552386"/>
                  <a:gd name="connsiteY689" fmla="*/ 1868761 h 3214137"/>
                  <a:gd name="connsiteX690" fmla="*/ 2995432 w 5552386"/>
                  <a:gd name="connsiteY690" fmla="*/ 1923668 h 3214137"/>
                  <a:gd name="connsiteX691" fmla="*/ 2931165 w 5552386"/>
                  <a:gd name="connsiteY691" fmla="*/ 1966721 h 3214137"/>
                  <a:gd name="connsiteX692" fmla="*/ 2929917 w 5552386"/>
                  <a:gd name="connsiteY692" fmla="*/ 1967345 h 3214137"/>
                  <a:gd name="connsiteX693" fmla="*/ 2863155 w 5552386"/>
                  <a:gd name="connsiteY693" fmla="*/ 1941763 h 3214137"/>
                  <a:gd name="connsiteX694" fmla="*/ 2861907 w 5552386"/>
                  <a:gd name="connsiteY694" fmla="*/ 1772048 h 3214137"/>
                  <a:gd name="connsiteX695" fmla="*/ 2833829 w 5552386"/>
                  <a:gd name="connsiteY695" fmla="*/ 1772048 h 3214137"/>
                  <a:gd name="connsiteX696" fmla="*/ 2835077 w 5552386"/>
                  <a:gd name="connsiteY696" fmla="*/ 1932404 h 3214137"/>
                  <a:gd name="connsiteX697" fmla="*/ 2609207 w 5552386"/>
                  <a:gd name="connsiteY697" fmla="*/ 1878744 h 3214137"/>
                  <a:gd name="connsiteX698" fmla="*/ 2217366 w 5552386"/>
                  <a:gd name="connsiteY698" fmla="*/ 1810109 h 3214137"/>
                  <a:gd name="connsiteX699" fmla="*/ 1992119 w 5552386"/>
                  <a:gd name="connsiteY699" fmla="*/ 1770800 h 3214137"/>
                  <a:gd name="connsiteX700" fmla="*/ 1974649 w 5552386"/>
                  <a:gd name="connsiteY700" fmla="*/ 1780783 h 3214137"/>
                  <a:gd name="connsiteX701" fmla="*/ 1975896 w 5552386"/>
                  <a:gd name="connsiteY701" fmla="*/ 1790767 h 3214137"/>
                  <a:gd name="connsiteX702" fmla="*/ 1940331 w 5552386"/>
                  <a:gd name="connsiteY702" fmla="*/ 2020381 h 3214137"/>
                  <a:gd name="connsiteX703" fmla="*/ 1950314 w 5552386"/>
                  <a:gd name="connsiteY703" fmla="*/ 2037851 h 3214137"/>
                  <a:gd name="connsiteX704" fmla="*/ 1967785 w 5552386"/>
                  <a:gd name="connsiteY704" fmla="*/ 2027868 h 3214137"/>
                  <a:gd name="connsiteX705" fmla="*/ 2003350 w 5552386"/>
                  <a:gd name="connsiteY705" fmla="*/ 1801374 h 3214137"/>
                  <a:gd name="connsiteX706" fmla="*/ 2383337 w 5552386"/>
                  <a:gd name="connsiteY706" fmla="*/ 1868136 h 3214137"/>
                  <a:gd name="connsiteX707" fmla="*/ 2750844 w 5552386"/>
                  <a:gd name="connsiteY707" fmla="*/ 1938643 h 3214137"/>
                  <a:gd name="connsiteX708" fmla="*/ 2928046 w 5552386"/>
                  <a:gd name="connsiteY708" fmla="*/ 1997918 h 3214137"/>
                  <a:gd name="connsiteX709" fmla="*/ 2906831 w 5552386"/>
                  <a:gd name="connsiteY709" fmla="*/ 2324245 h 3214137"/>
                  <a:gd name="connsiteX710" fmla="*/ 2870018 w 5552386"/>
                  <a:gd name="connsiteY710" fmla="*/ 2655563 h 3214137"/>
                  <a:gd name="connsiteX711" fmla="*/ 2841940 w 5552386"/>
                  <a:gd name="connsiteY711" fmla="*/ 2842748 h 3214137"/>
                  <a:gd name="connsiteX712" fmla="*/ 2841940 w 5552386"/>
                  <a:gd name="connsiteY712" fmla="*/ 2847739 h 3214137"/>
                  <a:gd name="connsiteX713" fmla="*/ 2724014 w 5552386"/>
                  <a:gd name="connsiteY713" fmla="*/ 2613758 h 3214137"/>
                  <a:gd name="connsiteX714" fmla="*/ 2691568 w 5552386"/>
                  <a:gd name="connsiteY714" fmla="*/ 2535764 h 3214137"/>
                  <a:gd name="connsiteX715" fmla="*/ 2674097 w 5552386"/>
                  <a:gd name="connsiteY715" fmla="*/ 2525781 h 3214137"/>
                  <a:gd name="connsiteX716" fmla="*/ 2664114 w 5552386"/>
                  <a:gd name="connsiteY716" fmla="*/ 2543251 h 3214137"/>
                  <a:gd name="connsiteX717" fmla="*/ 2791400 w 5552386"/>
                  <a:gd name="connsiteY717" fmla="*/ 2815918 h 3214137"/>
                  <a:gd name="connsiteX718" fmla="*/ 2834453 w 5552386"/>
                  <a:gd name="connsiteY718" fmla="*/ 2890792 h 3214137"/>
                  <a:gd name="connsiteX719" fmla="*/ 2858787 w 5552386"/>
                  <a:gd name="connsiteY719" fmla="*/ 2876441 h 3214137"/>
                  <a:gd name="connsiteX720" fmla="*/ 2847556 w 5552386"/>
                  <a:gd name="connsiteY720" fmla="*/ 2857722 h 3214137"/>
                  <a:gd name="connsiteX721" fmla="*/ 2851300 w 5552386"/>
                  <a:gd name="connsiteY721" fmla="*/ 2859595 h 3214137"/>
                  <a:gd name="connsiteX722" fmla="*/ 2868770 w 5552386"/>
                  <a:gd name="connsiteY722" fmla="*/ 2849612 h 3214137"/>
                  <a:gd name="connsiteX723" fmla="*/ 2869394 w 5552386"/>
                  <a:gd name="connsiteY723" fmla="*/ 2843996 h 3214137"/>
                  <a:gd name="connsiteX724" fmla="*/ 2875010 w 5552386"/>
                  <a:gd name="connsiteY724" fmla="*/ 2840252 h 3214137"/>
                  <a:gd name="connsiteX725" fmla="*/ 3032245 w 5552386"/>
                  <a:gd name="connsiteY725" fmla="*/ 2695496 h 3214137"/>
                  <a:gd name="connsiteX726" fmla="*/ 3116479 w 5552386"/>
                  <a:gd name="connsiteY726" fmla="*/ 2631229 h 3214137"/>
                  <a:gd name="connsiteX727" fmla="*/ 3160155 w 5552386"/>
                  <a:gd name="connsiteY727" fmla="*/ 2600655 h 3214137"/>
                  <a:gd name="connsiteX728" fmla="*/ 3182617 w 5552386"/>
                  <a:gd name="connsiteY728" fmla="*/ 2585680 h 3214137"/>
                  <a:gd name="connsiteX729" fmla="*/ 3193848 w 5552386"/>
                  <a:gd name="connsiteY729" fmla="*/ 2578193 h 3214137"/>
                  <a:gd name="connsiteX730" fmla="*/ 3198840 w 5552386"/>
                  <a:gd name="connsiteY730" fmla="*/ 2563218 h 3214137"/>
                  <a:gd name="connsiteX731" fmla="*/ 3251252 w 5552386"/>
                  <a:gd name="connsiteY731" fmla="*/ 2216925 h 3214137"/>
                  <a:gd name="connsiteX732" fmla="*/ 3253748 w 5552386"/>
                  <a:gd name="connsiteY732" fmla="*/ 2216301 h 3214137"/>
                  <a:gd name="connsiteX733" fmla="*/ 3506448 w 5552386"/>
                  <a:gd name="connsiteY733" fmla="*/ 2164513 h 3214137"/>
                  <a:gd name="connsiteX734" fmla="*/ 3635606 w 5552386"/>
                  <a:gd name="connsiteY734" fmla="*/ 2153906 h 3214137"/>
                  <a:gd name="connsiteX735" fmla="*/ 3699873 w 5552386"/>
                  <a:gd name="connsiteY735" fmla="*/ 2152034 h 3214137"/>
                  <a:gd name="connsiteX736" fmla="*/ 3722335 w 5552386"/>
                  <a:gd name="connsiteY736" fmla="*/ 2131444 h 3214137"/>
                  <a:gd name="connsiteX737" fmla="*/ 3740430 w 5552386"/>
                  <a:gd name="connsiteY737" fmla="*/ 2109606 h 3214137"/>
                  <a:gd name="connsiteX738" fmla="*/ 4125407 w 5552386"/>
                  <a:gd name="connsiteY738" fmla="*/ 1855657 h 3214137"/>
                  <a:gd name="connsiteX739" fmla="*/ 4393082 w 5552386"/>
                  <a:gd name="connsiteY739" fmla="*/ 1768304 h 3214137"/>
                  <a:gd name="connsiteX740" fmla="*/ 4577148 w 5552386"/>
                  <a:gd name="connsiteY740" fmla="*/ 2061561 h 3214137"/>
                  <a:gd name="connsiteX741" fmla="*/ 4620824 w 5552386"/>
                  <a:gd name="connsiteY741" fmla="*/ 2130196 h 3214137"/>
                  <a:gd name="connsiteX742" fmla="*/ 4246454 w 5552386"/>
                  <a:gd name="connsiteY742" fmla="*/ 2289928 h 3214137"/>
                  <a:gd name="connsiteX743" fmla="*/ 4157229 w 5552386"/>
                  <a:gd name="connsiteY743" fmla="*/ 2362930 h 3214137"/>
                  <a:gd name="connsiteX744" fmla="*/ 4148493 w 5552386"/>
                  <a:gd name="connsiteY744" fmla="*/ 2360434 h 3214137"/>
                  <a:gd name="connsiteX745" fmla="*/ 4033687 w 5552386"/>
                  <a:gd name="connsiteY745" fmla="*/ 2347955 h 3214137"/>
                  <a:gd name="connsiteX746" fmla="*/ 3916384 w 5552386"/>
                  <a:gd name="connsiteY746" fmla="*/ 2357314 h 3214137"/>
                  <a:gd name="connsiteX747" fmla="*/ 3878323 w 5552386"/>
                  <a:gd name="connsiteY747" fmla="*/ 2364802 h 3214137"/>
                  <a:gd name="connsiteX748" fmla="*/ 3876451 w 5552386"/>
                  <a:gd name="connsiteY748" fmla="*/ 2355442 h 3214137"/>
                  <a:gd name="connsiteX749" fmla="*/ 3714224 w 5552386"/>
                  <a:gd name="connsiteY749" fmla="*/ 2158898 h 3214137"/>
                  <a:gd name="connsiteX750" fmla="*/ 3694257 w 5552386"/>
                  <a:gd name="connsiteY750" fmla="*/ 2178864 h 3214137"/>
                  <a:gd name="connsiteX751" fmla="*/ 3852117 w 5552386"/>
                  <a:gd name="connsiteY751" fmla="*/ 2369793 h 3214137"/>
                  <a:gd name="connsiteX752" fmla="*/ 3853365 w 5552386"/>
                  <a:gd name="connsiteY752" fmla="*/ 2371041 h 3214137"/>
                  <a:gd name="connsiteX753" fmla="*/ 3789098 w 5552386"/>
                  <a:gd name="connsiteY753" fmla="*/ 2392255 h 3214137"/>
                  <a:gd name="connsiteX754" fmla="*/ 3779115 w 5552386"/>
                  <a:gd name="connsiteY754" fmla="*/ 2409726 h 3214137"/>
                  <a:gd name="connsiteX755" fmla="*/ 3796585 w 5552386"/>
                  <a:gd name="connsiteY755" fmla="*/ 2419709 h 3214137"/>
                  <a:gd name="connsiteX756" fmla="*/ 4057397 w 5552386"/>
                  <a:gd name="connsiteY756" fmla="*/ 2376656 h 3214137"/>
                  <a:gd name="connsiteX757" fmla="*/ 4123535 w 5552386"/>
                  <a:gd name="connsiteY757" fmla="*/ 2383520 h 3214137"/>
                  <a:gd name="connsiteX758" fmla="*/ 4179067 w 5552386"/>
                  <a:gd name="connsiteY758" fmla="*/ 2402862 h 3214137"/>
                  <a:gd name="connsiteX759" fmla="*/ 4205897 w 5552386"/>
                  <a:gd name="connsiteY759" fmla="*/ 2434684 h 3214137"/>
                  <a:gd name="connsiteX760" fmla="*/ 4226487 w 5552386"/>
                  <a:gd name="connsiteY760" fmla="*/ 2476489 h 3214137"/>
                  <a:gd name="connsiteX761" fmla="*/ 4232727 w 5552386"/>
                  <a:gd name="connsiteY761" fmla="*/ 2497079 h 3214137"/>
                  <a:gd name="connsiteX762" fmla="*/ 4246454 w 5552386"/>
                  <a:gd name="connsiteY762" fmla="*/ 2505191 h 3214137"/>
                  <a:gd name="connsiteX763" fmla="*/ 4266420 w 5552386"/>
                  <a:gd name="connsiteY763" fmla="*/ 2511430 h 3214137"/>
                  <a:gd name="connsiteX764" fmla="*/ 4331311 w 5552386"/>
                  <a:gd name="connsiteY764" fmla="*/ 2530772 h 3214137"/>
                  <a:gd name="connsiteX765" fmla="*/ 4464213 w 5552386"/>
                  <a:gd name="connsiteY765" fmla="*/ 2563218 h 3214137"/>
                  <a:gd name="connsiteX766" fmla="*/ 4733135 w 5552386"/>
                  <a:gd name="connsiteY766" fmla="*/ 2605023 h 3214137"/>
                  <a:gd name="connsiteX767" fmla="*/ 4863541 w 5552386"/>
                  <a:gd name="connsiteY767" fmla="*/ 2617502 h 3214137"/>
                  <a:gd name="connsiteX768" fmla="*/ 4887251 w 5552386"/>
                  <a:gd name="connsiteY768" fmla="*/ 2963170 h 3214137"/>
                  <a:gd name="connsiteX769" fmla="*/ 4883508 w 5552386"/>
                  <a:gd name="connsiteY769" fmla="*/ 2961923 h 3214137"/>
                  <a:gd name="connsiteX770" fmla="*/ 4608969 w 5552386"/>
                  <a:gd name="connsiteY770" fmla="*/ 2852108 h 3214137"/>
                  <a:gd name="connsiteX771" fmla="*/ 4332559 w 5552386"/>
                  <a:gd name="connsiteY771" fmla="*/ 2743540 h 3214137"/>
                  <a:gd name="connsiteX772" fmla="*/ 4018088 w 5552386"/>
                  <a:gd name="connsiteY772" fmla="*/ 2687384 h 3214137"/>
                  <a:gd name="connsiteX773" fmla="*/ 3943214 w 5552386"/>
                  <a:gd name="connsiteY773" fmla="*/ 2667418 h 3214137"/>
                  <a:gd name="connsiteX774" fmla="*/ 3935726 w 5552386"/>
                  <a:gd name="connsiteY774" fmla="*/ 2694248 h 3214137"/>
                  <a:gd name="connsiteX775" fmla="*/ 4257685 w 5552386"/>
                  <a:gd name="connsiteY775" fmla="*/ 2754771 h 3214137"/>
                  <a:gd name="connsiteX776" fmla="*/ 4544702 w 5552386"/>
                  <a:gd name="connsiteY776" fmla="*/ 2853355 h 3214137"/>
                  <a:gd name="connsiteX777" fmla="*/ 4824856 w 5552386"/>
                  <a:gd name="connsiteY777" fmla="*/ 2972530 h 3214137"/>
                  <a:gd name="connsiteX778" fmla="*/ 4968989 w 5552386"/>
                  <a:gd name="connsiteY778" fmla="*/ 3008095 h 3214137"/>
                  <a:gd name="connsiteX779" fmla="*/ 5125601 w 5552386"/>
                  <a:gd name="connsiteY779" fmla="*/ 3003727 h 3214137"/>
                  <a:gd name="connsiteX780" fmla="*/ 5137456 w 5552386"/>
                  <a:gd name="connsiteY780" fmla="*/ 2999984 h 3214137"/>
                  <a:gd name="connsiteX781" fmla="*/ 5139952 w 5552386"/>
                  <a:gd name="connsiteY781" fmla="*/ 3167827 h 3214137"/>
                  <a:gd name="connsiteX782" fmla="*/ 5143695 w 5552386"/>
                  <a:gd name="connsiteY782" fmla="*/ 3177186 h 3214137"/>
                  <a:gd name="connsiteX783" fmla="*/ 4979596 w 5552386"/>
                  <a:gd name="connsiteY783" fmla="*/ 3177186 h 3214137"/>
                  <a:gd name="connsiteX784" fmla="*/ 4388715 w 5552386"/>
                  <a:gd name="connsiteY784" fmla="*/ 3181553 h 3214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</a:cxnLst>
                <a:rect l="l" t="t" r="r" b="b"/>
                <a:pathLst>
                  <a:path w="5552386" h="3214137">
                    <a:moveTo>
                      <a:pt x="5538656" y="3182177"/>
                    </a:moveTo>
                    <a:cubicBezTo>
                      <a:pt x="5488116" y="3179057"/>
                      <a:pt x="5436328" y="3182177"/>
                      <a:pt x="5385788" y="3182177"/>
                    </a:cubicBezTo>
                    <a:cubicBezTo>
                      <a:pt x="5313410" y="3182177"/>
                      <a:pt x="5240407" y="3182177"/>
                      <a:pt x="5168029" y="3182177"/>
                    </a:cubicBezTo>
                    <a:cubicBezTo>
                      <a:pt x="5169901" y="3179682"/>
                      <a:pt x="5171773" y="3176562"/>
                      <a:pt x="5171773" y="3172818"/>
                    </a:cubicBezTo>
                    <a:cubicBezTo>
                      <a:pt x="5170525" y="3113542"/>
                      <a:pt x="5169901" y="3053643"/>
                      <a:pt x="5168653" y="2994368"/>
                    </a:cubicBezTo>
                    <a:cubicBezTo>
                      <a:pt x="5200475" y="2980017"/>
                      <a:pt x="5229801" y="2960674"/>
                      <a:pt x="5256630" y="2938836"/>
                    </a:cubicBezTo>
                    <a:cubicBezTo>
                      <a:pt x="5291572" y="2910758"/>
                      <a:pt x="5322145" y="2874570"/>
                      <a:pt x="5334624" y="2830269"/>
                    </a:cubicBezTo>
                    <a:cubicBezTo>
                      <a:pt x="5341488" y="2805311"/>
                      <a:pt x="5342736" y="2778481"/>
                      <a:pt x="5345232" y="2752275"/>
                    </a:cubicBezTo>
                    <a:cubicBezTo>
                      <a:pt x="5347727" y="2725445"/>
                      <a:pt x="5349599" y="2698615"/>
                      <a:pt x="5351471" y="2671786"/>
                    </a:cubicBezTo>
                    <a:cubicBezTo>
                      <a:pt x="5354591" y="2617502"/>
                      <a:pt x="5355215" y="2563218"/>
                      <a:pt x="5353343" y="2508310"/>
                    </a:cubicBezTo>
                    <a:cubicBezTo>
                      <a:pt x="5350223" y="2398495"/>
                      <a:pt x="5337744" y="2289303"/>
                      <a:pt x="5316530" y="2181984"/>
                    </a:cubicBezTo>
                    <a:cubicBezTo>
                      <a:pt x="5295315" y="2075288"/>
                      <a:pt x="5265366" y="1970465"/>
                      <a:pt x="5226681" y="1868136"/>
                    </a:cubicBezTo>
                    <a:cubicBezTo>
                      <a:pt x="5207338" y="1817597"/>
                      <a:pt x="5186748" y="1767680"/>
                      <a:pt x="5162414" y="1719012"/>
                    </a:cubicBezTo>
                    <a:cubicBezTo>
                      <a:pt x="5138704" y="1672216"/>
                      <a:pt x="5111250" y="1626668"/>
                      <a:pt x="5074437" y="1587983"/>
                    </a:cubicBezTo>
                    <a:cubicBezTo>
                      <a:pt x="5006426" y="1515604"/>
                      <a:pt x="4914081" y="1473176"/>
                      <a:pt x="4821737" y="1440730"/>
                    </a:cubicBezTo>
                    <a:cubicBezTo>
                      <a:pt x="4800522" y="1433243"/>
                      <a:pt x="4779308" y="1426379"/>
                      <a:pt x="4758094" y="1420140"/>
                    </a:cubicBezTo>
                    <a:cubicBezTo>
                      <a:pt x="4729392" y="1381455"/>
                      <a:pt x="4715665" y="1332787"/>
                      <a:pt x="4707554" y="1285990"/>
                    </a:cubicBezTo>
                    <a:cubicBezTo>
                      <a:pt x="4698194" y="1232331"/>
                      <a:pt x="4696946" y="1177423"/>
                      <a:pt x="4701314" y="1123763"/>
                    </a:cubicBezTo>
                    <a:cubicBezTo>
                      <a:pt x="4708177" y="1032042"/>
                      <a:pt x="4728768" y="941569"/>
                      <a:pt x="4728768" y="848601"/>
                    </a:cubicBezTo>
                    <a:cubicBezTo>
                      <a:pt x="4728768" y="769359"/>
                      <a:pt x="4716289" y="689493"/>
                      <a:pt x="4686963" y="615867"/>
                    </a:cubicBezTo>
                    <a:cubicBezTo>
                      <a:pt x="4658261" y="544113"/>
                      <a:pt x="4613337" y="478598"/>
                      <a:pt x="4552190" y="429929"/>
                    </a:cubicBezTo>
                    <a:cubicBezTo>
                      <a:pt x="4494162" y="384381"/>
                      <a:pt x="4424904" y="354432"/>
                      <a:pt x="4351277" y="347568"/>
                    </a:cubicBezTo>
                    <a:cubicBezTo>
                      <a:pt x="4313840" y="343824"/>
                      <a:pt x="4275780" y="347568"/>
                      <a:pt x="4239591" y="357551"/>
                    </a:cubicBezTo>
                    <a:cubicBezTo>
                      <a:pt x="4197786" y="369407"/>
                      <a:pt x="4158477" y="389373"/>
                      <a:pt x="4120416" y="411211"/>
                    </a:cubicBezTo>
                    <a:cubicBezTo>
                      <a:pt x="4083603" y="432425"/>
                      <a:pt x="4048037" y="454264"/>
                      <a:pt x="4008729" y="469239"/>
                    </a:cubicBezTo>
                    <a:cubicBezTo>
                      <a:pt x="3990634" y="476102"/>
                      <a:pt x="3971915" y="481094"/>
                      <a:pt x="3953821" y="489205"/>
                    </a:cubicBezTo>
                    <a:cubicBezTo>
                      <a:pt x="3938222" y="496069"/>
                      <a:pt x="3923247" y="504804"/>
                      <a:pt x="3909520" y="515411"/>
                    </a:cubicBezTo>
                    <a:cubicBezTo>
                      <a:pt x="3851493" y="558464"/>
                      <a:pt x="3812184" y="623354"/>
                      <a:pt x="3803449" y="695109"/>
                    </a:cubicBezTo>
                    <a:cubicBezTo>
                      <a:pt x="3794713" y="768735"/>
                      <a:pt x="3822791" y="844233"/>
                      <a:pt x="3872707" y="898517"/>
                    </a:cubicBezTo>
                    <a:cubicBezTo>
                      <a:pt x="3883938" y="910372"/>
                      <a:pt x="3896417" y="921603"/>
                      <a:pt x="3909520" y="931586"/>
                    </a:cubicBezTo>
                    <a:cubicBezTo>
                      <a:pt x="3909520" y="933458"/>
                      <a:pt x="3909520" y="935330"/>
                      <a:pt x="3909520" y="937202"/>
                    </a:cubicBezTo>
                    <a:cubicBezTo>
                      <a:pt x="3919504" y="1005212"/>
                      <a:pt x="3913888" y="1075719"/>
                      <a:pt x="3894546" y="1141858"/>
                    </a:cubicBezTo>
                    <a:cubicBezTo>
                      <a:pt x="3892050" y="1151217"/>
                      <a:pt x="3899537" y="1158705"/>
                      <a:pt x="3908272" y="1159328"/>
                    </a:cubicBezTo>
                    <a:cubicBezTo>
                      <a:pt x="3930111" y="1161200"/>
                      <a:pt x="3951325" y="1163696"/>
                      <a:pt x="3973163" y="1165568"/>
                    </a:cubicBezTo>
                    <a:cubicBezTo>
                      <a:pt x="3986890" y="1229835"/>
                      <a:pt x="4004361" y="1294726"/>
                      <a:pt x="4047414" y="1345890"/>
                    </a:cubicBezTo>
                    <a:cubicBezTo>
                      <a:pt x="4067380" y="1369600"/>
                      <a:pt x="4092338" y="1388318"/>
                      <a:pt x="4120416" y="1400173"/>
                    </a:cubicBezTo>
                    <a:cubicBezTo>
                      <a:pt x="4150989" y="1412652"/>
                      <a:pt x="4184683" y="1413276"/>
                      <a:pt x="4216504" y="1405789"/>
                    </a:cubicBezTo>
                    <a:cubicBezTo>
                      <a:pt x="4234599" y="1401421"/>
                      <a:pt x="4251445" y="1394558"/>
                      <a:pt x="4267668" y="1385822"/>
                    </a:cubicBezTo>
                    <a:cubicBezTo>
                      <a:pt x="4275156" y="1435115"/>
                      <a:pt x="4283267" y="1485031"/>
                      <a:pt x="4290755" y="1534323"/>
                    </a:cubicBezTo>
                    <a:cubicBezTo>
                      <a:pt x="4175324" y="1591102"/>
                      <a:pt x="4071124" y="1671592"/>
                      <a:pt x="3988138" y="1769552"/>
                    </a:cubicBezTo>
                    <a:cubicBezTo>
                      <a:pt x="3964428" y="1797630"/>
                      <a:pt x="3941966" y="1826956"/>
                      <a:pt x="3921375" y="1857530"/>
                    </a:cubicBezTo>
                    <a:cubicBezTo>
                      <a:pt x="3918879" y="1861273"/>
                      <a:pt x="3918256" y="1865017"/>
                      <a:pt x="3919504" y="1868136"/>
                    </a:cubicBezTo>
                    <a:cubicBezTo>
                      <a:pt x="3870835" y="1896838"/>
                      <a:pt x="3824663" y="1928036"/>
                      <a:pt x="3779739" y="1962353"/>
                    </a:cubicBezTo>
                    <a:cubicBezTo>
                      <a:pt x="3737310" y="1994799"/>
                      <a:pt x="3696129" y="2029740"/>
                      <a:pt x="3657444" y="2067177"/>
                    </a:cubicBezTo>
                    <a:cubicBezTo>
                      <a:pt x="3550748" y="2073416"/>
                      <a:pt x="3444053" y="2086519"/>
                      <a:pt x="3339229" y="2107110"/>
                    </a:cubicBezTo>
                    <a:cubicBezTo>
                      <a:pt x="3314895" y="2112101"/>
                      <a:pt x="3290561" y="2117717"/>
                      <a:pt x="3265603" y="2123333"/>
                    </a:cubicBezTo>
                    <a:cubicBezTo>
                      <a:pt x="3265603" y="2121461"/>
                      <a:pt x="3266227" y="2120213"/>
                      <a:pt x="3266227" y="2118341"/>
                    </a:cubicBezTo>
                    <a:cubicBezTo>
                      <a:pt x="3274962" y="2034108"/>
                      <a:pt x="3282450" y="1949874"/>
                      <a:pt x="3286817" y="1865017"/>
                    </a:cubicBezTo>
                    <a:cubicBezTo>
                      <a:pt x="3287441" y="1854410"/>
                      <a:pt x="3277458" y="1850042"/>
                      <a:pt x="3269347" y="1851914"/>
                    </a:cubicBezTo>
                    <a:cubicBezTo>
                      <a:pt x="3266851" y="1848170"/>
                      <a:pt x="3262483" y="1845051"/>
                      <a:pt x="3257492" y="1845051"/>
                    </a:cubicBezTo>
                    <a:cubicBezTo>
                      <a:pt x="3221926" y="1848170"/>
                      <a:pt x="3186361" y="1854410"/>
                      <a:pt x="3152044" y="1863145"/>
                    </a:cubicBezTo>
                    <a:cubicBezTo>
                      <a:pt x="3172634" y="1712773"/>
                      <a:pt x="3163275" y="1551169"/>
                      <a:pt x="3075922" y="1421388"/>
                    </a:cubicBezTo>
                    <a:cubicBezTo>
                      <a:pt x="3035989" y="1362112"/>
                      <a:pt x="2981081" y="1314068"/>
                      <a:pt x="2920558" y="1276631"/>
                    </a:cubicBezTo>
                    <a:cubicBezTo>
                      <a:pt x="2893104" y="1259784"/>
                      <a:pt x="2864403" y="1246681"/>
                      <a:pt x="2836325" y="1231083"/>
                    </a:cubicBezTo>
                    <a:cubicBezTo>
                      <a:pt x="2810119" y="1216732"/>
                      <a:pt x="2783913" y="1201133"/>
                      <a:pt x="2758331" y="1186158"/>
                    </a:cubicBezTo>
                    <a:cubicBezTo>
                      <a:pt x="2727133" y="1167440"/>
                      <a:pt x="2695936" y="1148721"/>
                      <a:pt x="2663490" y="1131874"/>
                    </a:cubicBezTo>
                    <a:cubicBezTo>
                      <a:pt x="2635413" y="1116900"/>
                      <a:pt x="2606711" y="1102549"/>
                      <a:pt x="2576137" y="1093190"/>
                    </a:cubicBezTo>
                    <a:cubicBezTo>
                      <a:pt x="2571146" y="1091318"/>
                      <a:pt x="2562410" y="1094437"/>
                      <a:pt x="2560539" y="1099429"/>
                    </a:cubicBezTo>
                    <a:cubicBezTo>
                      <a:pt x="2541820" y="1143106"/>
                      <a:pt x="2513742" y="1184286"/>
                      <a:pt x="2473809" y="1211116"/>
                    </a:cubicBezTo>
                    <a:cubicBezTo>
                      <a:pt x="2438868" y="1234826"/>
                      <a:pt x="2397687" y="1247305"/>
                      <a:pt x="2355259" y="1249177"/>
                    </a:cubicBezTo>
                    <a:cubicBezTo>
                      <a:pt x="2313454" y="1251049"/>
                      <a:pt x="2270401" y="1243562"/>
                      <a:pt x="2231092" y="1228587"/>
                    </a:cubicBezTo>
                    <a:cubicBezTo>
                      <a:pt x="2200519" y="1216732"/>
                      <a:pt x="2173065" y="1196765"/>
                      <a:pt x="2154970" y="1170559"/>
                    </a:cubicBezTo>
                    <a:cubicBezTo>
                      <a:pt x="2132508" y="1138114"/>
                      <a:pt x="2120029" y="1100677"/>
                      <a:pt x="2111294" y="1062616"/>
                    </a:cubicBezTo>
                    <a:cubicBezTo>
                      <a:pt x="2112542" y="1061368"/>
                      <a:pt x="2113166" y="1059496"/>
                      <a:pt x="2113790" y="1057624"/>
                    </a:cubicBezTo>
                    <a:cubicBezTo>
                      <a:pt x="2125021" y="981502"/>
                      <a:pt x="2136252" y="905380"/>
                      <a:pt x="2147483" y="829258"/>
                    </a:cubicBezTo>
                    <a:cubicBezTo>
                      <a:pt x="2148731" y="821771"/>
                      <a:pt x="2145611" y="814284"/>
                      <a:pt x="2137500" y="811788"/>
                    </a:cubicBezTo>
                    <a:cubicBezTo>
                      <a:pt x="2134380" y="811164"/>
                      <a:pt x="2130636" y="811164"/>
                      <a:pt x="2127517" y="813036"/>
                    </a:cubicBezTo>
                    <a:cubicBezTo>
                      <a:pt x="2139996" y="771231"/>
                      <a:pt x="2153723" y="729426"/>
                      <a:pt x="2164954" y="687622"/>
                    </a:cubicBezTo>
                    <a:cubicBezTo>
                      <a:pt x="2166202" y="682006"/>
                      <a:pt x="2164330" y="674518"/>
                      <a:pt x="2158714" y="672023"/>
                    </a:cubicBezTo>
                    <a:cubicBezTo>
                      <a:pt x="2121277" y="654552"/>
                      <a:pt x="2093199" y="620859"/>
                      <a:pt x="2081968" y="580926"/>
                    </a:cubicBezTo>
                    <a:cubicBezTo>
                      <a:pt x="2079472" y="571566"/>
                      <a:pt x="2078224" y="562207"/>
                      <a:pt x="2077601" y="552224"/>
                    </a:cubicBezTo>
                    <a:cubicBezTo>
                      <a:pt x="2077601" y="542241"/>
                      <a:pt x="2076977" y="529762"/>
                      <a:pt x="2082592" y="521027"/>
                    </a:cubicBezTo>
                    <a:cubicBezTo>
                      <a:pt x="2093199" y="504804"/>
                      <a:pt x="2116909" y="522275"/>
                      <a:pt x="2121277" y="536625"/>
                    </a:cubicBezTo>
                    <a:cubicBezTo>
                      <a:pt x="2123773" y="545985"/>
                      <a:pt x="2138124" y="551600"/>
                      <a:pt x="2144987" y="542865"/>
                    </a:cubicBezTo>
                    <a:cubicBezTo>
                      <a:pt x="2197399" y="476726"/>
                      <a:pt x="2231092" y="398108"/>
                      <a:pt x="2243571" y="315123"/>
                    </a:cubicBezTo>
                    <a:cubicBezTo>
                      <a:pt x="2315950" y="334465"/>
                      <a:pt x="2390200" y="345696"/>
                      <a:pt x="2465074" y="350688"/>
                    </a:cubicBezTo>
                    <a:cubicBezTo>
                      <a:pt x="2505007" y="353184"/>
                      <a:pt x="2545564" y="353808"/>
                      <a:pt x="2585497" y="352560"/>
                    </a:cubicBezTo>
                    <a:cubicBezTo>
                      <a:pt x="2625429" y="351312"/>
                      <a:pt x="2665362" y="348816"/>
                      <a:pt x="2704671" y="342576"/>
                    </a:cubicBezTo>
                    <a:cubicBezTo>
                      <a:pt x="2771434" y="330722"/>
                      <a:pt x="2845684" y="293908"/>
                      <a:pt x="2863155" y="221530"/>
                    </a:cubicBezTo>
                    <a:cubicBezTo>
                      <a:pt x="2878753" y="155391"/>
                      <a:pt x="2819478" y="102355"/>
                      <a:pt x="2770186" y="69286"/>
                    </a:cubicBezTo>
                    <a:cubicBezTo>
                      <a:pt x="2738365" y="47448"/>
                      <a:pt x="2703423" y="30601"/>
                      <a:pt x="2664738" y="23738"/>
                    </a:cubicBezTo>
                    <a:cubicBezTo>
                      <a:pt x="2624805" y="16250"/>
                      <a:pt x="2584249" y="18746"/>
                      <a:pt x="2545564" y="30601"/>
                    </a:cubicBezTo>
                    <a:cubicBezTo>
                      <a:pt x="2488784" y="9387"/>
                      <a:pt x="2427637" y="-597"/>
                      <a:pt x="2367738" y="28"/>
                    </a:cubicBezTo>
                    <a:cubicBezTo>
                      <a:pt x="2307838" y="651"/>
                      <a:pt x="2247939" y="10635"/>
                      <a:pt x="2192408" y="34345"/>
                    </a:cubicBezTo>
                    <a:cubicBezTo>
                      <a:pt x="2087584" y="78645"/>
                      <a:pt x="2002102" y="169742"/>
                      <a:pt x="1980888" y="283925"/>
                    </a:cubicBezTo>
                    <a:cubicBezTo>
                      <a:pt x="1969033" y="348192"/>
                      <a:pt x="1977144" y="414955"/>
                      <a:pt x="2007094" y="473606"/>
                    </a:cubicBezTo>
                    <a:cubicBezTo>
                      <a:pt x="1980264" y="544737"/>
                      <a:pt x="1988999" y="630218"/>
                      <a:pt x="2023317" y="697605"/>
                    </a:cubicBezTo>
                    <a:cubicBezTo>
                      <a:pt x="2033300" y="716947"/>
                      <a:pt x="2045779" y="735042"/>
                      <a:pt x="2060754" y="750640"/>
                    </a:cubicBezTo>
                    <a:cubicBezTo>
                      <a:pt x="2084464" y="776222"/>
                      <a:pt x="2083216" y="816155"/>
                      <a:pt x="2091951" y="847977"/>
                    </a:cubicBezTo>
                    <a:cubicBezTo>
                      <a:pt x="2095071" y="859832"/>
                      <a:pt x="2110670" y="861080"/>
                      <a:pt x="2116909" y="852344"/>
                    </a:cubicBezTo>
                    <a:cubicBezTo>
                      <a:pt x="2108174" y="911620"/>
                      <a:pt x="2099439" y="970271"/>
                      <a:pt x="2090703" y="1029547"/>
                    </a:cubicBezTo>
                    <a:cubicBezTo>
                      <a:pt x="2088832" y="1029547"/>
                      <a:pt x="2087584" y="1030170"/>
                      <a:pt x="2085712" y="1030795"/>
                    </a:cubicBezTo>
                    <a:cubicBezTo>
                      <a:pt x="1972777" y="1083206"/>
                      <a:pt x="1853602" y="1119395"/>
                      <a:pt x="1738171" y="1164320"/>
                    </a:cubicBezTo>
                    <a:cubicBezTo>
                      <a:pt x="1712589" y="1174303"/>
                      <a:pt x="1687631" y="1184910"/>
                      <a:pt x="1662673" y="1195517"/>
                    </a:cubicBezTo>
                    <a:cubicBezTo>
                      <a:pt x="1669537" y="1180543"/>
                      <a:pt x="1675776" y="1164944"/>
                      <a:pt x="1681392" y="1149345"/>
                    </a:cubicBezTo>
                    <a:cubicBezTo>
                      <a:pt x="1695119" y="1150593"/>
                      <a:pt x="1708222" y="1151217"/>
                      <a:pt x="1721949" y="1152465"/>
                    </a:cubicBezTo>
                    <a:cubicBezTo>
                      <a:pt x="1728188" y="1153089"/>
                      <a:pt x="1733804" y="1147473"/>
                      <a:pt x="1735675" y="1141858"/>
                    </a:cubicBezTo>
                    <a:cubicBezTo>
                      <a:pt x="1768121" y="1033914"/>
                      <a:pt x="1799942" y="925347"/>
                      <a:pt x="1832388" y="817403"/>
                    </a:cubicBezTo>
                    <a:cubicBezTo>
                      <a:pt x="1841747" y="786830"/>
                      <a:pt x="1850482" y="755632"/>
                      <a:pt x="1859842" y="725059"/>
                    </a:cubicBezTo>
                    <a:cubicBezTo>
                      <a:pt x="1864833" y="707588"/>
                      <a:pt x="1838003" y="700101"/>
                      <a:pt x="1833012" y="717571"/>
                    </a:cubicBezTo>
                    <a:cubicBezTo>
                      <a:pt x="1800566" y="825515"/>
                      <a:pt x="1768745" y="934082"/>
                      <a:pt x="1736299" y="1042026"/>
                    </a:cubicBezTo>
                    <a:cubicBezTo>
                      <a:pt x="1728188" y="1068855"/>
                      <a:pt x="1720077" y="1096309"/>
                      <a:pt x="1711965" y="1123139"/>
                    </a:cubicBezTo>
                    <a:cubicBezTo>
                      <a:pt x="1698862" y="1121891"/>
                      <a:pt x="1685759" y="1121267"/>
                      <a:pt x="1672656" y="1120019"/>
                    </a:cubicBezTo>
                    <a:cubicBezTo>
                      <a:pt x="1665793" y="1119395"/>
                      <a:pt x="1661425" y="1125011"/>
                      <a:pt x="1658929" y="1130627"/>
                    </a:cubicBezTo>
                    <a:cubicBezTo>
                      <a:pt x="1640835" y="1176799"/>
                      <a:pt x="1622740" y="1224843"/>
                      <a:pt x="1589671" y="1262280"/>
                    </a:cubicBezTo>
                    <a:cubicBezTo>
                      <a:pt x="1575320" y="1279127"/>
                      <a:pt x="1558473" y="1293478"/>
                      <a:pt x="1538507" y="1303461"/>
                    </a:cubicBezTo>
                    <a:cubicBezTo>
                      <a:pt x="1529148" y="1308453"/>
                      <a:pt x="1519164" y="1312196"/>
                      <a:pt x="1509181" y="1314692"/>
                    </a:cubicBezTo>
                    <a:cubicBezTo>
                      <a:pt x="1507309" y="1315316"/>
                      <a:pt x="1505438" y="1315316"/>
                      <a:pt x="1504190" y="1315940"/>
                    </a:cubicBezTo>
                    <a:cubicBezTo>
                      <a:pt x="1504190" y="1315940"/>
                      <a:pt x="1504190" y="1315940"/>
                      <a:pt x="1504190" y="1315940"/>
                    </a:cubicBezTo>
                    <a:cubicBezTo>
                      <a:pt x="1503566" y="1315940"/>
                      <a:pt x="1502942" y="1315940"/>
                      <a:pt x="1502318" y="1315940"/>
                    </a:cubicBezTo>
                    <a:cubicBezTo>
                      <a:pt x="1499198" y="1315940"/>
                      <a:pt x="1496702" y="1315940"/>
                      <a:pt x="1493582" y="1315940"/>
                    </a:cubicBezTo>
                    <a:cubicBezTo>
                      <a:pt x="1486095" y="1315940"/>
                      <a:pt x="1484223" y="1315316"/>
                      <a:pt x="1476736" y="1313444"/>
                    </a:cubicBezTo>
                    <a:cubicBezTo>
                      <a:pt x="1469872" y="1311572"/>
                      <a:pt x="1463009" y="1309700"/>
                      <a:pt x="1456769" y="1307205"/>
                    </a:cubicBezTo>
                    <a:cubicBezTo>
                      <a:pt x="1442418" y="1302213"/>
                      <a:pt x="1428068" y="1294726"/>
                      <a:pt x="1414965" y="1286614"/>
                    </a:cubicBezTo>
                    <a:cubicBezTo>
                      <a:pt x="1385015" y="1268520"/>
                      <a:pt x="1357561" y="1246681"/>
                      <a:pt x="1333851" y="1221723"/>
                    </a:cubicBezTo>
                    <a:cubicBezTo>
                      <a:pt x="1321996" y="1209244"/>
                      <a:pt x="1311389" y="1196765"/>
                      <a:pt x="1302030" y="1181790"/>
                    </a:cubicBezTo>
                    <a:cubicBezTo>
                      <a:pt x="1293918" y="1168688"/>
                      <a:pt x="1288927" y="1159328"/>
                      <a:pt x="1286431" y="1144353"/>
                    </a:cubicBezTo>
                    <a:cubicBezTo>
                      <a:pt x="1285183" y="1136866"/>
                      <a:pt x="1275824" y="1132499"/>
                      <a:pt x="1268960" y="1134370"/>
                    </a:cubicBezTo>
                    <a:cubicBezTo>
                      <a:pt x="1260849" y="1136866"/>
                      <a:pt x="1257729" y="1144353"/>
                      <a:pt x="1258977" y="1151841"/>
                    </a:cubicBezTo>
                    <a:cubicBezTo>
                      <a:pt x="1263969" y="1182415"/>
                      <a:pt x="1285183" y="1209868"/>
                      <a:pt x="1304525" y="1232331"/>
                    </a:cubicBezTo>
                    <a:cubicBezTo>
                      <a:pt x="1318252" y="1247929"/>
                      <a:pt x="1333851" y="1262280"/>
                      <a:pt x="1350074" y="1276007"/>
                    </a:cubicBezTo>
                    <a:cubicBezTo>
                      <a:pt x="1349450" y="1276007"/>
                      <a:pt x="1349450" y="1276631"/>
                      <a:pt x="1348826" y="1276631"/>
                    </a:cubicBezTo>
                    <a:cubicBezTo>
                      <a:pt x="1315133" y="1311572"/>
                      <a:pt x="1290174" y="1354001"/>
                      <a:pt x="1275200" y="1400173"/>
                    </a:cubicBezTo>
                    <a:cubicBezTo>
                      <a:pt x="1272704" y="1407661"/>
                      <a:pt x="1277695" y="1415772"/>
                      <a:pt x="1285183" y="1417644"/>
                    </a:cubicBezTo>
                    <a:cubicBezTo>
                      <a:pt x="1289550" y="1418892"/>
                      <a:pt x="1293294" y="1417644"/>
                      <a:pt x="1296414" y="1415772"/>
                    </a:cubicBezTo>
                    <a:cubicBezTo>
                      <a:pt x="1303901" y="1421388"/>
                      <a:pt x="1310765" y="1427003"/>
                      <a:pt x="1318252" y="1433243"/>
                    </a:cubicBezTo>
                    <a:cubicBezTo>
                      <a:pt x="1323868" y="1450089"/>
                      <a:pt x="1318876" y="1471304"/>
                      <a:pt x="1306397" y="1485655"/>
                    </a:cubicBezTo>
                    <a:cubicBezTo>
                      <a:pt x="1285183" y="1509989"/>
                      <a:pt x="1253361" y="1516228"/>
                      <a:pt x="1222788" y="1516228"/>
                    </a:cubicBezTo>
                    <a:cubicBezTo>
                      <a:pt x="1226532" y="1489399"/>
                      <a:pt x="1229651" y="1461945"/>
                      <a:pt x="1230899" y="1435115"/>
                    </a:cubicBezTo>
                    <a:cubicBezTo>
                      <a:pt x="1235891" y="1329043"/>
                      <a:pt x="1221540" y="1222971"/>
                      <a:pt x="1199702" y="1118772"/>
                    </a:cubicBezTo>
                    <a:cubicBezTo>
                      <a:pt x="1187223" y="1058248"/>
                      <a:pt x="1172248" y="998973"/>
                      <a:pt x="1157273" y="939074"/>
                    </a:cubicBezTo>
                    <a:cubicBezTo>
                      <a:pt x="1156649" y="937202"/>
                      <a:pt x="1156025" y="935954"/>
                      <a:pt x="1155401" y="934706"/>
                    </a:cubicBezTo>
                    <a:cubicBezTo>
                      <a:pt x="1171624" y="903508"/>
                      <a:pt x="1185975" y="871063"/>
                      <a:pt x="1199078" y="837994"/>
                    </a:cubicBezTo>
                    <a:cubicBezTo>
                      <a:pt x="1219668" y="784334"/>
                      <a:pt x="1235267" y="729426"/>
                      <a:pt x="1245874" y="672647"/>
                    </a:cubicBezTo>
                    <a:cubicBezTo>
                      <a:pt x="1247122" y="665159"/>
                      <a:pt x="1244002" y="657672"/>
                      <a:pt x="1235891" y="655176"/>
                    </a:cubicBezTo>
                    <a:cubicBezTo>
                      <a:pt x="1229027" y="653304"/>
                      <a:pt x="1220292" y="657672"/>
                      <a:pt x="1218420" y="665159"/>
                    </a:cubicBezTo>
                    <a:cubicBezTo>
                      <a:pt x="1200326" y="761248"/>
                      <a:pt x="1167880" y="854216"/>
                      <a:pt x="1121084" y="939697"/>
                    </a:cubicBezTo>
                    <a:cubicBezTo>
                      <a:pt x="1074911" y="1025179"/>
                      <a:pt x="1015636" y="1105045"/>
                      <a:pt x="943882" y="1170559"/>
                    </a:cubicBezTo>
                    <a:cubicBezTo>
                      <a:pt x="903325" y="1207996"/>
                      <a:pt x="849041" y="1241066"/>
                      <a:pt x="792262" y="1222971"/>
                    </a:cubicBezTo>
                    <a:cubicBezTo>
                      <a:pt x="774791" y="1217356"/>
                      <a:pt x="767304" y="1244810"/>
                      <a:pt x="784774" y="1249801"/>
                    </a:cubicBezTo>
                    <a:cubicBezTo>
                      <a:pt x="837810" y="1266648"/>
                      <a:pt x="893342" y="1245433"/>
                      <a:pt x="936394" y="1212988"/>
                    </a:cubicBezTo>
                    <a:cubicBezTo>
                      <a:pt x="977575" y="1181790"/>
                      <a:pt x="1013140" y="1141858"/>
                      <a:pt x="1045586" y="1101925"/>
                    </a:cubicBezTo>
                    <a:cubicBezTo>
                      <a:pt x="1079279" y="1060120"/>
                      <a:pt x="1109853" y="1015820"/>
                      <a:pt x="1136059" y="969647"/>
                    </a:cubicBezTo>
                    <a:cubicBezTo>
                      <a:pt x="1159769" y="1065112"/>
                      <a:pt x="1182855" y="1161200"/>
                      <a:pt x="1194710" y="1259160"/>
                    </a:cubicBezTo>
                    <a:cubicBezTo>
                      <a:pt x="1206565" y="1357121"/>
                      <a:pt x="1207813" y="1457577"/>
                      <a:pt x="1187223" y="1554913"/>
                    </a:cubicBezTo>
                    <a:cubicBezTo>
                      <a:pt x="1175991" y="1608573"/>
                      <a:pt x="1158521" y="1660361"/>
                      <a:pt x="1133563" y="1709029"/>
                    </a:cubicBezTo>
                    <a:cubicBezTo>
                      <a:pt x="1125451" y="1725252"/>
                      <a:pt x="1149786" y="1738979"/>
                      <a:pt x="1157897" y="1723380"/>
                    </a:cubicBezTo>
                    <a:cubicBezTo>
                      <a:pt x="1187223" y="1667225"/>
                      <a:pt x="1206565" y="1606701"/>
                      <a:pt x="1217796" y="1544306"/>
                    </a:cubicBezTo>
                    <a:cubicBezTo>
                      <a:pt x="1260849" y="1545554"/>
                      <a:pt x="1305149" y="1534323"/>
                      <a:pt x="1331979" y="1498134"/>
                    </a:cubicBezTo>
                    <a:cubicBezTo>
                      <a:pt x="1341338" y="1485655"/>
                      <a:pt x="1346330" y="1471304"/>
                      <a:pt x="1347578" y="1456953"/>
                    </a:cubicBezTo>
                    <a:cubicBezTo>
                      <a:pt x="1370664" y="1475047"/>
                      <a:pt x="1393750" y="1493142"/>
                      <a:pt x="1416837" y="1511237"/>
                    </a:cubicBezTo>
                    <a:cubicBezTo>
                      <a:pt x="1403734" y="1530579"/>
                      <a:pt x="1391878" y="1550546"/>
                      <a:pt x="1381271" y="1571760"/>
                    </a:cubicBezTo>
                    <a:cubicBezTo>
                      <a:pt x="1375656" y="1582991"/>
                      <a:pt x="1370040" y="1594222"/>
                      <a:pt x="1363801" y="1604829"/>
                    </a:cubicBezTo>
                    <a:cubicBezTo>
                      <a:pt x="1359433" y="1612317"/>
                      <a:pt x="1356937" y="1616684"/>
                      <a:pt x="1358809" y="1625420"/>
                    </a:cubicBezTo>
                    <a:cubicBezTo>
                      <a:pt x="1360057" y="1632283"/>
                      <a:pt x="1361305" y="1639147"/>
                      <a:pt x="1362553" y="1646634"/>
                    </a:cubicBezTo>
                    <a:cubicBezTo>
                      <a:pt x="1371288" y="1695926"/>
                      <a:pt x="1376280" y="1746466"/>
                      <a:pt x="1360057" y="1794510"/>
                    </a:cubicBezTo>
                    <a:cubicBezTo>
                      <a:pt x="1353817" y="1812605"/>
                      <a:pt x="1344458" y="1829452"/>
                      <a:pt x="1330731" y="1842555"/>
                    </a:cubicBezTo>
                    <a:cubicBezTo>
                      <a:pt x="1314509" y="1857530"/>
                      <a:pt x="1291422" y="1862521"/>
                      <a:pt x="1270832" y="1869384"/>
                    </a:cubicBezTo>
                    <a:cubicBezTo>
                      <a:pt x="1166632" y="1906198"/>
                      <a:pt x="1061808" y="1941763"/>
                      <a:pt x="956985" y="1977328"/>
                    </a:cubicBezTo>
                    <a:cubicBezTo>
                      <a:pt x="867136" y="2007902"/>
                      <a:pt x="777287" y="2038475"/>
                      <a:pt x="687438" y="2069673"/>
                    </a:cubicBezTo>
                    <a:cubicBezTo>
                      <a:pt x="695549" y="1929284"/>
                      <a:pt x="703661" y="1788895"/>
                      <a:pt x="711148" y="1649130"/>
                    </a:cubicBezTo>
                    <a:cubicBezTo>
                      <a:pt x="713644" y="1608573"/>
                      <a:pt x="715516" y="1568640"/>
                      <a:pt x="718012" y="1528083"/>
                    </a:cubicBezTo>
                    <a:cubicBezTo>
                      <a:pt x="719259" y="1509989"/>
                      <a:pt x="691182" y="1509989"/>
                      <a:pt x="689934" y="1528083"/>
                    </a:cubicBezTo>
                    <a:cubicBezTo>
                      <a:pt x="681822" y="1669720"/>
                      <a:pt x="673711" y="1811981"/>
                      <a:pt x="665600" y="1953618"/>
                    </a:cubicBezTo>
                    <a:cubicBezTo>
                      <a:pt x="663104" y="1994175"/>
                      <a:pt x="661232" y="2034108"/>
                      <a:pt x="658736" y="2074664"/>
                    </a:cubicBezTo>
                    <a:cubicBezTo>
                      <a:pt x="658736" y="2076536"/>
                      <a:pt x="658736" y="2078408"/>
                      <a:pt x="659360" y="2079656"/>
                    </a:cubicBezTo>
                    <a:cubicBezTo>
                      <a:pt x="654368" y="2081528"/>
                      <a:pt x="648753" y="2083399"/>
                      <a:pt x="643761" y="2085272"/>
                    </a:cubicBezTo>
                    <a:cubicBezTo>
                      <a:pt x="630658" y="2089639"/>
                      <a:pt x="617555" y="2094631"/>
                      <a:pt x="604452" y="2098998"/>
                    </a:cubicBezTo>
                    <a:cubicBezTo>
                      <a:pt x="597589" y="2101494"/>
                      <a:pt x="592597" y="2108358"/>
                      <a:pt x="594469" y="2116469"/>
                    </a:cubicBezTo>
                    <a:cubicBezTo>
                      <a:pt x="596341" y="2123333"/>
                      <a:pt x="604452" y="2128948"/>
                      <a:pt x="611940" y="2126452"/>
                    </a:cubicBezTo>
                    <a:cubicBezTo>
                      <a:pt x="681198" y="2101494"/>
                      <a:pt x="751081" y="2077784"/>
                      <a:pt x="820963" y="2053450"/>
                    </a:cubicBezTo>
                    <a:cubicBezTo>
                      <a:pt x="820963" y="2139555"/>
                      <a:pt x="852161" y="2226908"/>
                      <a:pt x="898957" y="2298039"/>
                    </a:cubicBezTo>
                    <a:cubicBezTo>
                      <a:pt x="909564" y="2314261"/>
                      <a:pt x="921419" y="2330484"/>
                      <a:pt x="934522" y="2344835"/>
                    </a:cubicBezTo>
                    <a:cubicBezTo>
                      <a:pt x="870879" y="2380400"/>
                      <a:pt x="807237" y="2414094"/>
                      <a:pt x="742346" y="2447163"/>
                    </a:cubicBezTo>
                    <a:cubicBezTo>
                      <a:pt x="669343" y="2483976"/>
                      <a:pt x="585734" y="2520165"/>
                      <a:pt x="502124" y="2508310"/>
                    </a:cubicBezTo>
                    <a:cubicBezTo>
                      <a:pt x="429122" y="2497703"/>
                      <a:pt x="372343" y="2447787"/>
                      <a:pt x="338025" y="2384768"/>
                    </a:cubicBezTo>
                    <a:cubicBezTo>
                      <a:pt x="323675" y="2357938"/>
                      <a:pt x="311819" y="2328613"/>
                      <a:pt x="306204" y="2298663"/>
                    </a:cubicBezTo>
                    <a:cubicBezTo>
                      <a:pt x="305580" y="2296167"/>
                      <a:pt x="305580" y="2293671"/>
                      <a:pt x="304956" y="2291799"/>
                    </a:cubicBezTo>
                    <a:cubicBezTo>
                      <a:pt x="304956" y="2291799"/>
                      <a:pt x="304956" y="2291799"/>
                      <a:pt x="304956" y="2291175"/>
                    </a:cubicBezTo>
                    <a:cubicBezTo>
                      <a:pt x="304956" y="2291175"/>
                      <a:pt x="304956" y="2290551"/>
                      <a:pt x="304956" y="2290551"/>
                    </a:cubicBezTo>
                    <a:cubicBezTo>
                      <a:pt x="304956" y="2289303"/>
                      <a:pt x="304956" y="2288680"/>
                      <a:pt x="304332" y="2287432"/>
                    </a:cubicBezTo>
                    <a:cubicBezTo>
                      <a:pt x="303708" y="2281816"/>
                      <a:pt x="303084" y="2276824"/>
                      <a:pt x="303084" y="2271209"/>
                    </a:cubicBezTo>
                    <a:cubicBezTo>
                      <a:pt x="302460" y="2259354"/>
                      <a:pt x="301836" y="2246875"/>
                      <a:pt x="301836" y="2235020"/>
                    </a:cubicBezTo>
                    <a:cubicBezTo>
                      <a:pt x="300588" y="2120837"/>
                      <a:pt x="314939" y="2007278"/>
                      <a:pt x="324922" y="1893719"/>
                    </a:cubicBezTo>
                    <a:cubicBezTo>
                      <a:pt x="325546" y="1884983"/>
                      <a:pt x="326794" y="1875624"/>
                      <a:pt x="327418" y="1866889"/>
                    </a:cubicBezTo>
                    <a:cubicBezTo>
                      <a:pt x="328042" y="1859401"/>
                      <a:pt x="320555" y="1852538"/>
                      <a:pt x="313067" y="1852538"/>
                    </a:cubicBezTo>
                    <a:cubicBezTo>
                      <a:pt x="304956" y="1852538"/>
                      <a:pt x="299340" y="1858777"/>
                      <a:pt x="298716" y="1866889"/>
                    </a:cubicBezTo>
                    <a:cubicBezTo>
                      <a:pt x="290605" y="1979200"/>
                      <a:pt x="275630" y="2090887"/>
                      <a:pt x="273135" y="2203198"/>
                    </a:cubicBezTo>
                    <a:cubicBezTo>
                      <a:pt x="272511" y="2228780"/>
                      <a:pt x="272511" y="2254362"/>
                      <a:pt x="275006" y="2279944"/>
                    </a:cubicBezTo>
                    <a:cubicBezTo>
                      <a:pt x="277502" y="2306150"/>
                      <a:pt x="283742" y="2331108"/>
                      <a:pt x="293101" y="2356066"/>
                    </a:cubicBezTo>
                    <a:cubicBezTo>
                      <a:pt x="319307" y="2424077"/>
                      <a:pt x="366103" y="2487720"/>
                      <a:pt x="433490" y="2518293"/>
                    </a:cubicBezTo>
                    <a:cubicBezTo>
                      <a:pt x="513980" y="2555107"/>
                      <a:pt x="603828" y="2537636"/>
                      <a:pt x="683070" y="2505191"/>
                    </a:cubicBezTo>
                    <a:cubicBezTo>
                      <a:pt x="723627" y="2488968"/>
                      <a:pt x="762312" y="2468377"/>
                      <a:pt x="801621" y="2448411"/>
                    </a:cubicBezTo>
                    <a:cubicBezTo>
                      <a:pt x="839682" y="2428445"/>
                      <a:pt x="877743" y="2408478"/>
                      <a:pt x="915804" y="2387888"/>
                    </a:cubicBezTo>
                    <a:cubicBezTo>
                      <a:pt x="975703" y="2354818"/>
                      <a:pt x="1035602" y="2321125"/>
                      <a:pt x="1093630" y="2285560"/>
                    </a:cubicBezTo>
                    <a:cubicBezTo>
                      <a:pt x="1051825" y="2394127"/>
                      <a:pt x="1017508" y="2505191"/>
                      <a:pt x="991302" y="2618126"/>
                    </a:cubicBezTo>
                    <a:cubicBezTo>
                      <a:pt x="963848" y="2737300"/>
                      <a:pt x="945130" y="2858347"/>
                      <a:pt x="935770" y="2980017"/>
                    </a:cubicBezTo>
                    <a:cubicBezTo>
                      <a:pt x="930779" y="3048027"/>
                      <a:pt x="928283" y="3116038"/>
                      <a:pt x="928907" y="3184673"/>
                    </a:cubicBezTo>
                    <a:cubicBezTo>
                      <a:pt x="851537" y="3184673"/>
                      <a:pt x="773543" y="3184673"/>
                      <a:pt x="696173" y="3184673"/>
                    </a:cubicBezTo>
                    <a:cubicBezTo>
                      <a:pt x="545177" y="3184673"/>
                      <a:pt x="393557" y="3184673"/>
                      <a:pt x="242561" y="3184673"/>
                    </a:cubicBezTo>
                    <a:cubicBezTo>
                      <a:pt x="214483" y="3184673"/>
                      <a:pt x="185781" y="3184673"/>
                      <a:pt x="157704" y="3184673"/>
                    </a:cubicBezTo>
                    <a:cubicBezTo>
                      <a:pt x="150840" y="3036797"/>
                      <a:pt x="149592" y="2889545"/>
                      <a:pt x="155208" y="2741668"/>
                    </a:cubicBezTo>
                    <a:cubicBezTo>
                      <a:pt x="160823" y="2590048"/>
                      <a:pt x="172054" y="2438428"/>
                      <a:pt x="190773" y="2287432"/>
                    </a:cubicBezTo>
                    <a:cubicBezTo>
                      <a:pt x="208868" y="2140179"/>
                      <a:pt x="230706" y="1992303"/>
                      <a:pt x="263775" y="1847546"/>
                    </a:cubicBezTo>
                    <a:cubicBezTo>
                      <a:pt x="293725" y="1715893"/>
                      <a:pt x="337401" y="1584239"/>
                      <a:pt x="414771" y="1471928"/>
                    </a:cubicBezTo>
                    <a:cubicBezTo>
                      <a:pt x="481534" y="1375215"/>
                      <a:pt x="574503" y="1290982"/>
                      <a:pt x="686190" y="1251049"/>
                    </a:cubicBezTo>
                    <a:cubicBezTo>
                      <a:pt x="699917" y="1246058"/>
                      <a:pt x="713644" y="1241690"/>
                      <a:pt x="727995" y="1238570"/>
                    </a:cubicBezTo>
                    <a:cubicBezTo>
                      <a:pt x="745465" y="1234202"/>
                      <a:pt x="737978" y="1206748"/>
                      <a:pt x="720507" y="1211740"/>
                    </a:cubicBezTo>
                    <a:cubicBezTo>
                      <a:pt x="602581" y="1242314"/>
                      <a:pt x="500877" y="1317812"/>
                      <a:pt x="425379" y="1411405"/>
                    </a:cubicBezTo>
                    <a:cubicBezTo>
                      <a:pt x="339897" y="1517476"/>
                      <a:pt x="287485" y="1645386"/>
                      <a:pt x="252544" y="1776416"/>
                    </a:cubicBezTo>
                    <a:cubicBezTo>
                      <a:pt x="214483" y="1919925"/>
                      <a:pt x="191397" y="2068425"/>
                      <a:pt x="172054" y="2215053"/>
                    </a:cubicBezTo>
                    <a:cubicBezTo>
                      <a:pt x="151464" y="2368545"/>
                      <a:pt x="137113" y="2523285"/>
                      <a:pt x="130250" y="2678025"/>
                    </a:cubicBezTo>
                    <a:cubicBezTo>
                      <a:pt x="122762" y="2832141"/>
                      <a:pt x="122138" y="2986881"/>
                      <a:pt x="128378" y="3140996"/>
                    </a:cubicBezTo>
                    <a:cubicBezTo>
                      <a:pt x="129002" y="3155348"/>
                      <a:pt x="129626" y="3170322"/>
                      <a:pt x="130250" y="3184673"/>
                    </a:cubicBezTo>
                    <a:cubicBezTo>
                      <a:pt x="94685" y="3184673"/>
                      <a:pt x="59743" y="3184673"/>
                      <a:pt x="24178" y="3184673"/>
                    </a:cubicBezTo>
                    <a:cubicBezTo>
                      <a:pt x="20434" y="3184673"/>
                      <a:pt x="17315" y="3184673"/>
                      <a:pt x="13571" y="3184673"/>
                    </a:cubicBezTo>
                    <a:cubicBezTo>
                      <a:pt x="-4524" y="3183425"/>
                      <a:pt x="-4524" y="3211503"/>
                      <a:pt x="13571" y="3212751"/>
                    </a:cubicBezTo>
                    <a:cubicBezTo>
                      <a:pt x="64111" y="3215870"/>
                      <a:pt x="115899" y="3212751"/>
                      <a:pt x="166439" y="3212751"/>
                    </a:cubicBezTo>
                    <a:cubicBezTo>
                      <a:pt x="300588" y="3212751"/>
                      <a:pt x="434738" y="3212751"/>
                      <a:pt x="568887" y="3212751"/>
                    </a:cubicBezTo>
                    <a:cubicBezTo>
                      <a:pt x="767304" y="3212751"/>
                      <a:pt x="965096" y="3212751"/>
                      <a:pt x="1163512" y="3212751"/>
                    </a:cubicBezTo>
                    <a:cubicBezTo>
                      <a:pt x="1404981" y="3212751"/>
                      <a:pt x="1646450" y="3212751"/>
                      <a:pt x="1887296" y="3212751"/>
                    </a:cubicBezTo>
                    <a:cubicBezTo>
                      <a:pt x="2151227" y="3212751"/>
                      <a:pt x="2415782" y="3212751"/>
                      <a:pt x="2679713" y="3212751"/>
                    </a:cubicBezTo>
                    <a:cubicBezTo>
                      <a:pt x="2946140" y="3212751"/>
                      <a:pt x="3213191" y="3212751"/>
                      <a:pt x="3479618" y="3212751"/>
                    </a:cubicBezTo>
                    <a:cubicBezTo>
                      <a:pt x="3727326" y="3212751"/>
                      <a:pt x="3975659" y="3212751"/>
                      <a:pt x="4223368" y="3212751"/>
                    </a:cubicBezTo>
                    <a:cubicBezTo>
                      <a:pt x="4434263" y="3212751"/>
                      <a:pt x="4645782" y="3212751"/>
                      <a:pt x="4856678" y="3212751"/>
                    </a:cubicBezTo>
                    <a:cubicBezTo>
                      <a:pt x="5007674" y="3212751"/>
                      <a:pt x="5159294" y="3212751"/>
                      <a:pt x="5310290" y="3212751"/>
                    </a:cubicBezTo>
                    <a:cubicBezTo>
                      <a:pt x="5383292" y="3212751"/>
                      <a:pt x="5456295" y="3213374"/>
                      <a:pt x="5529297" y="3212751"/>
                    </a:cubicBezTo>
                    <a:cubicBezTo>
                      <a:pt x="5533041" y="3212751"/>
                      <a:pt x="5536160" y="3212751"/>
                      <a:pt x="5539904" y="3212751"/>
                    </a:cubicBezTo>
                    <a:cubicBezTo>
                      <a:pt x="5556751" y="3210879"/>
                      <a:pt x="5556751" y="3182801"/>
                      <a:pt x="5538656" y="3182177"/>
                    </a:cubicBezTo>
                    <a:close/>
                    <a:moveTo>
                      <a:pt x="2078848" y="730050"/>
                    </a:moveTo>
                    <a:cubicBezTo>
                      <a:pt x="2036420" y="685126"/>
                      <a:pt x="2017077" y="620859"/>
                      <a:pt x="2018325" y="559712"/>
                    </a:cubicBezTo>
                    <a:cubicBezTo>
                      <a:pt x="2018325" y="544737"/>
                      <a:pt x="2019573" y="529762"/>
                      <a:pt x="2022693" y="514787"/>
                    </a:cubicBezTo>
                    <a:cubicBezTo>
                      <a:pt x="2023941" y="507300"/>
                      <a:pt x="2025813" y="499812"/>
                      <a:pt x="2028308" y="492949"/>
                    </a:cubicBezTo>
                    <a:cubicBezTo>
                      <a:pt x="2030804" y="484837"/>
                      <a:pt x="2037044" y="474854"/>
                      <a:pt x="2033924" y="466743"/>
                    </a:cubicBezTo>
                    <a:cubicBezTo>
                      <a:pt x="2030804" y="458631"/>
                      <a:pt x="2025813" y="451144"/>
                      <a:pt x="2022693" y="443033"/>
                    </a:cubicBezTo>
                    <a:cubicBezTo>
                      <a:pt x="2018949" y="434297"/>
                      <a:pt x="2015829" y="425562"/>
                      <a:pt x="2013333" y="416827"/>
                    </a:cubicBezTo>
                    <a:cubicBezTo>
                      <a:pt x="2008342" y="399980"/>
                      <a:pt x="2005222" y="383133"/>
                      <a:pt x="2003350" y="365663"/>
                    </a:cubicBezTo>
                    <a:cubicBezTo>
                      <a:pt x="1997111" y="294532"/>
                      <a:pt x="2018325" y="224650"/>
                      <a:pt x="2060754" y="167870"/>
                    </a:cubicBezTo>
                    <a:cubicBezTo>
                      <a:pt x="2100063" y="115458"/>
                      <a:pt x="2156842" y="75525"/>
                      <a:pt x="2218613" y="53063"/>
                    </a:cubicBezTo>
                    <a:cubicBezTo>
                      <a:pt x="2287248" y="28105"/>
                      <a:pt x="2362746" y="22490"/>
                      <a:pt x="2435124" y="31849"/>
                    </a:cubicBezTo>
                    <a:cubicBezTo>
                      <a:pt x="2453843" y="34345"/>
                      <a:pt x="2471937" y="37465"/>
                      <a:pt x="2490032" y="42456"/>
                    </a:cubicBezTo>
                    <a:cubicBezTo>
                      <a:pt x="2498767" y="44952"/>
                      <a:pt x="2507503" y="47448"/>
                      <a:pt x="2516238" y="49944"/>
                    </a:cubicBezTo>
                    <a:cubicBezTo>
                      <a:pt x="2520606" y="51192"/>
                      <a:pt x="2524349" y="52439"/>
                      <a:pt x="2528717" y="54311"/>
                    </a:cubicBezTo>
                    <a:cubicBezTo>
                      <a:pt x="2533709" y="56183"/>
                      <a:pt x="2539324" y="59303"/>
                      <a:pt x="2544316" y="59303"/>
                    </a:cubicBezTo>
                    <a:cubicBezTo>
                      <a:pt x="2548684" y="59303"/>
                      <a:pt x="2553675" y="56807"/>
                      <a:pt x="2558043" y="55559"/>
                    </a:cubicBezTo>
                    <a:cubicBezTo>
                      <a:pt x="2562410" y="54311"/>
                      <a:pt x="2566154" y="53063"/>
                      <a:pt x="2570522" y="52439"/>
                    </a:cubicBezTo>
                    <a:cubicBezTo>
                      <a:pt x="2579257" y="50567"/>
                      <a:pt x="2588616" y="49319"/>
                      <a:pt x="2597976" y="48072"/>
                    </a:cubicBezTo>
                    <a:cubicBezTo>
                      <a:pt x="2615446" y="46824"/>
                      <a:pt x="2634165" y="46824"/>
                      <a:pt x="2651635" y="49944"/>
                    </a:cubicBezTo>
                    <a:cubicBezTo>
                      <a:pt x="2685953" y="55559"/>
                      <a:pt x="2716526" y="68662"/>
                      <a:pt x="2745852" y="87381"/>
                    </a:cubicBezTo>
                    <a:cubicBezTo>
                      <a:pt x="2772682" y="104227"/>
                      <a:pt x="2798888" y="124194"/>
                      <a:pt x="2817606" y="150400"/>
                    </a:cubicBezTo>
                    <a:cubicBezTo>
                      <a:pt x="2825718" y="161631"/>
                      <a:pt x="2832581" y="174110"/>
                      <a:pt x="2835701" y="187837"/>
                    </a:cubicBezTo>
                    <a:cubicBezTo>
                      <a:pt x="2838821" y="201564"/>
                      <a:pt x="2835701" y="214666"/>
                      <a:pt x="2831333" y="227770"/>
                    </a:cubicBezTo>
                    <a:cubicBezTo>
                      <a:pt x="2820102" y="257719"/>
                      <a:pt x="2793272" y="280805"/>
                      <a:pt x="2765194" y="295156"/>
                    </a:cubicBezTo>
                    <a:cubicBezTo>
                      <a:pt x="2730877" y="312627"/>
                      <a:pt x="2690944" y="318243"/>
                      <a:pt x="2652883" y="321362"/>
                    </a:cubicBezTo>
                    <a:cubicBezTo>
                      <a:pt x="2613574" y="324482"/>
                      <a:pt x="2573642" y="326354"/>
                      <a:pt x="2533709" y="325730"/>
                    </a:cubicBezTo>
                    <a:cubicBezTo>
                      <a:pt x="2452595" y="325106"/>
                      <a:pt x="2371481" y="316995"/>
                      <a:pt x="2292240" y="299524"/>
                    </a:cubicBezTo>
                    <a:cubicBezTo>
                      <a:pt x="2272897" y="295156"/>
                      <a:pt x="2254179" y="290165"/>
                      <a:pt x="2234836" y="285173"/>
                    </a:cubicBezTo>
                    <a:cubicBezTo>
                      <a:pt x="2225477" y="282677"/>
                      <a:pt x="2217990" y="290165"/>
                      <a:pt x="2217366" y="298900"/>
                    </a:cubicBezTo>
                    <a:cubicBezTo>
                      <a:pt x="2209254" y="374398"/>
                      <a:pt x="2180553" y="447400"/>
                      <a:pt x="2136252" y="509171"/>
                    </a:cubicBezTo>
                    <a:cubicBezTo>
                      <a:pt x="2126893" y="498564"/>
                      <a:pt x="2114414" y="491077"/>
                      <a:pt x="2100687" y="489205"/>
                    </a:cubicBezTo>
                    <a:cubicBezTo>
                      <a:pt x="2073857" y="484837"/>
                      <a:pt x="2054514" y="506052"/>
                      <a:pt x="2050771" y="531634"/>
                    </a:cubicBezTo>
                    <a:cubicBezTo>
                      <a:pt x="2044531" y="575310"/>
                      <a:pt x="2060130" y="620235"/>
                      <a:pt x="2087584" y="653928"/>
                    </a:cubicBezTo>
                    <a:cubicBezTo>
                      <a:pt x="2100687" y="670151"/>
                      <a:pt x="2116909" y="683254"/>
                      <a:pt x="2134380" y="693237"/>
                    </a:cubicBezTo>
                    <a:cubicBezTo>
                      <a:pt x="2125645" y="725059"/>
                      <a:pt x="2115661" y="755632"/>
                      <a:pt x="2106302" y="787454"/>
                    </a:cubicBezTo>
                    <a:cubicBezTo>
                      <a:pt x="2100687" y="765615"/>
                      <a:pt x="2093823" y="746273"/>
                      <a:pt x="2078848" y="730050"/>
                    </a:cubicBezTo>
                    <a:close/>
                    <a:moveTo>
                      <a:pt x="4133519" y="1375215"/>
                    </a:moveTo>
                    <a:cubicBezTo>
                      <a:pt x="4080483" y="1356497"/>
                      <a:pt x="4045541" y="1305957"/>
                      <a:pt x="4026199" y="1255417"/>
                    </a:cubicBezTo>
                    <a:cubicBezTo>
                      <a:pt x="4013096" y="1221100"/>
                      <a:pt x="4004985" y="1184910"/>
                      <a:pt x="3997498" y="1148721"/>
                    </a:cubicBezTo>
                    <a:cubicBezTo>
                      <a:pt x="3996250" y="1142482"/>
                      <a:pt x="3990010" y="1138738"/>
                      <a:pt x="3983771" y="1138114"/>
                    </a:cubicBezTo>
                    <a:cubicBezTo>
                      <a:pt x="3964428" y="1136242"/>
                      <a:pt x="3945085" y="1134370"/>
                      <a:pt x="3925743" y="1132499"/>
                    </a:cubicBezTo>
                    <a:cubicBezTo>
                      <a:pt x="3941342" y="1072599"/>
                      <a:pt x="3945709" y="1010828"/>
                      <a:pt x="3938846" y="949057"/>
                    </a:cubicBezTo>
                    <a:cubicBezTo>
                      <a:pt x="4009352" y="985870"/>
                      <a:pt x="4096082" y="985870"/>
                      <a:pt x="4168460" y="952177"/>
                    </a:cubicBezTo>
                    <a:cubicBezTo>
                      <a:pt x="4190298" y="942193"/>
                      <a:pt x="4210889" y="928466"/>
                      <a:pt x="4228983" y="911620"/>
                    </a:cubicBezTo>
                    <a:cubicBezTo>
                      <a:pt x="4231479" y="909124"/>
                      <a:pt x="4232727" y="906628"/>
                      <a:pt x="4233351" y="904132"/>
                    </a:cubicBezTo>
                    <a:cubicBezTo>
                      <a:pt x="4252693" y="910996"/>
                      <a:pt x="4272660" y="915364"/>
                      <a:pt x="4293250" y="915364"/>
                    </a:cubicBezTo>
                    <a:cubicBezTo>
                      <a:pt x="4277028" y="952801"/>
                      <a:pt x="4258309" y="988990"/>
                      <a:pt x="4247078" y="1028299"/>
                    </a:cubicBezTo>
                    <a:cubicBezTo>
                      <a:pt x="4217752" y="1132499"/>
                      <a:pt x="4234599" y="1245433"/>
                      <a:pt x="4289507" y="1337154"/>
                    </a:cubicBezTo>
                    <a:cubicBezTo>
                      <a:pt x="4244582" y="1370848"/>
                      <a:pt x="4188426" y="1394558"/>
                      <a:pt x="4133519" y="1375215"/>
                    </a:cubicBezTo>
                    <a:close/>
                    <a:moveTo>
                      <a:pt x="3499584" y="2108982"/>
                    </a:moveTo>
                    <a:cubicBezTo>
                      <a:pt x="3541389" y="2103990"/>
                      <a:pt x="3583818" y="2099622"/>
                      <a:pt x="3625623" y="2096503"/>
                    </a:cubicBezTo>
                    <a:cubicBezTo>
                      <a:pt x="3634982" y="2095878"/>
                      <a:pt x="3644965" y="2095255"/>
                      <a:pt x="3654325" y="2094631"/>
                    </a:cubicBezTo>
                    <a:cubicBezTo>
                      <a:pt x="3659940" y="2094007"/>
                      <a:pt x="3665556" y="2094631"/>
                      <a:pt x="3670547" y="2090887"/>
                    </a:cubicBezTo>
                    <a:cubicBezTo>
                      <a:pt x="3674291" y="2087767"/>
                      <a:pt x="3678035" y="2084024"/>
                      <a:pt x="3681154" y="2080904"/>
                    </a:cubicBezTo>
                    <a:cubicBezTo>
                      <a:pt x="3694257" y="2068425"/>
                      <a:pt x="3707984" y="2055946"/>
                      <a:pt x="3721711" y="2044091"/>
                    </a:cubicBezTo>
                    <a:cubicBezTo>
                      <a:pt x="3830278" y="1949250"/>
                      <a:pt x="3953197" y="1870632"/>
                      <a:pt x="4084851" y="1812605"/>
                    </a:cubicBezTo>
                    <a:cubicBezTo>
                      <a:pt x="4158477" y="1780159"/>
                      <a:pt x="4235223" y="1753953"/>
                      <a:pt x="4313217" y="1734611"/>
                    </a:cubicBezTo>
                    <a:cubicBezTo>
                      <a:pt x="4330687" y="1730243"/>
                      <a:pt x="4323200" y="1703414"/>
                      <a:pt x="4305729" y="1707781"/>
                    </a:cubicBezTo>
                    <a:cubicBezTo>
                      <a:pt x="4209641" y="1731491"/>
                      <a:pt x="4116672" y="1765809"/>
                      <a:pt x="4028071" y="1808237"/>
                    </a:cubicBezTo>
                    <a:cubicBezTo>
                      <a:pt x="4006857" y="1818220"/>
                      <a:pt x="3986266" y="1828828"/>
                      <a:pt x="3966300" y="1840059"/>
                    </a:cubicBezTo>
                    <a:cubicBezTo>
                      <a:pt x="4033062" y="1748962"/>
                      <a:pt x="4116672" y="1670968"/>
                      <a:pt x="4211513" y="1609821"/>
                    </a:cubicBezTo>
                    <a:cubicBezTo>
                      <a:pt x="4238343" y="1592974"/>
                      <a:pt x="4265797" y="1577375"/>
                      <a:pt x="4293874" y="1563025"/>
                    </a:cubicBezTo>
                    <a:cubicBezTo>
                      <a:pt x="4299490" y="1601085"/>
                      <a:pt x="4305729" y="1638523"/>
                      <a:pt x="4311345" y="1676584"/>
                    </a:cubicBezTo>
                    <a:cubicBezTo>
                      <a:pt x="4312593" y="1682823"/>
                      <a:pt x="4319456" y="1686567"/>
                      <a:pt x="4325072" y="1687191"/>
                    </a:cubicBezTo>
                    <a:cubicBezTo>
                      <a:pt x="4441127" y="1694054"/>
                      <a:pt x="4558429" y="1654745"/>
                      <a:pt x="4646407" y="1579247"/>
                    </a:cubicBezTo>
                    <a:cubicBezTo>
                      <a:pt x="4671365" y="1558033"/>
                      <a:pt x="4693203" y="1533699"/>
                      <a:pt x="4711921" y="1507493"/>
                    </a:cubicBezTo>
                    <a:cubicBezTo>
                      <a:pt x="4731888" y="1513732"/>
                      <a:pt x="4752478" y="1518100"/>
                      <a:pt x="4773068" y="1518100"/>
                    </a:cubicBezTo>
                    <a:cubicBezTo>
                      <a:pt x="4791163" y="1518100"/>
                      <a:pt x="4791163" y="1490022"/>
                      <a:pt x="4773068" y="1490022"/>
                    </a:cubicBezTo>
                    <a:cubicBezTo>
                      <a:pt x="4728144" y="1490022"/>
                      <a:pt x="4684467" y="1469432"/>
                      <a:pt x="4646407" y="1446970"/>
                    </a:cubicBezTo>
                    <a:cubicBezTo>
                      <a:pt x="4605226" y="1422636"/>
                      <a:pt x="4566541" y="1393310"/>
                      <a:pt x="4531599" y="1360241"/>
                    </a:cubicBezTo>
                    <a:cubicBezTo>
                      <a:pt x="4523488" y="1352129"/>
                      <a:pt x="4515377" y="1344018"/>
                      <a:pt x="4507265" y="1335906"/>
                    </a:cubicBezTo>
                    <a:cubicBezTo>
                      <a:pt x="4503522" y="1332163"/>
                      <a:pt x="4500402" y="1327795"/>
                      <a:pt x="4496658" y="1324052"/>
                    </a:cubicBezTo>
                    <a:cubicBezTo>
                      <a:pt x="4494786" y="1322179"/>
                      <a:pt x="4493539" y="1320308"/>
                      <a:pt x="4491666" y="1318436"/>
                    </a:cubicBezTo>
                    <a:cubicBezTo>
                      <a:pt x="4491043" y="1317812"/>
                      <a:pt x="4490419" y="1317188"/>
                      <a:pt x="4489795" y="1315940"/>
                    </a:cubicBezTo>
                    <a:cubicBezTo>
                      <a:pt x="4489795" y="1315940"/>
                      <a:pt x="4489795" y="1315316"/>
                      <a:pt x="4489171" y="1315316"/>
                    </a:cubicBezTo>
                    <a:cubicBezTo>
                      <a:pt x="4489171" y="1315316"/>
                      <a:pt x="4489171" y="1315316"/>
                      <a:pt x="4488547" y="1314068"/>
                    </a:cubicBezTo>
                    <a:cubicBezTo>
                      <a:pt x="4484179" y="1307829"/>
                      <a:pt x="4476692" y="1304709"/>
                      <a:pt x="4469204" y="1309077"/>
                    </a:cubicBezTo>
                    <a:cubicBezTo>
                      <a:pt x="4462965" y="1312820"/>
                      <a:pt x="4459845" y="1322179"/>
                      <a:pt x="4464213" y="1328419"/>
                    </a:cubicBezTo>
                    <a:cubicBezTo>
                      <a:pt x="4491043" y="1363984"/>
                      <a:pt x="4524112" y="1393934"/>
                      <a:pt x="4559053" y="1421388"/>
                    </a:cubicBezTo>
                    <a:cubicBezTo>
                      <a:pt x="4597114" y="1451337"/>
                      <a:pt x="4638295" y="1478167"/>
                      <a:pt x="4683219" y="1496886"/>
                    </a:cubicBezTo>
                    <a:cubicBezTo>
                      <a:pt x="4618953" y="1582991"/>
                      <a:pt x="4519120" y="1637899"/>
                      <a:pt x="4414297" y="1654745"/>
                    </a:cubicBezTo>
                    <a:cubicBezTo>
                      <a:pt x="4388091" y="1659113"/>
                      <a:pt x="4361885" y="1660361"/>
                      <a:pt x="4335679" y="1659113"/>
                    </a:cubicBezTo>
                    <a:cubicBezTo>
                      <a:pt x="4320704" y="1562400"/>
                      <a:pt x="4305729" y="1465688"/>
                      <a:pt x="4290755" y="1368976"/>
                    </a:cubicBezTo>
                    <a:cubicBezTo>
                      <a:pt x="4294498" y="1366480"/>
                      <a:pt x="4298866" y="1363360"/>
                      <a:pt x="4302609" y="1360241"/>
                    </a:cubicBezTo>
                    <a:cubicBezTo>
                      <a:pt x="4315088" y="1378335"/>
                      <a:pt x="4329439" y="1395182"/>
                      <a:pt x="4344414" y="1410780"/>
                    </a:cubicBezTo>
                    <a:cubicBezTo>
                      <a:pt x="4395578" y="1461945"/>
                      <a:pt x="4461093" y="1499382"/>
                      <a:pt x="4531599" y="1516852"/>
                    </a:cubicBezTo>
                    <a:cubicBezTo>
                      <a:pt x="4549070" y="1521220"/>
                      <a:pt x="4556557" y="1493766"/>
                      <a:pt x="4539087" y="1490022"/>
                    </a:cubicBezTo>
                    <a:cubicBezTo>
                      <a:pt x="4413673" y="1459449"/>
                      <a:pt x="4309473" y="1362736"/>
                      <a:pt x="4273284" y="1237946"/>
                    </a:cubicBezTo>
                    <a:cubicBezTo>
                      <a:pt x="4253941" y="1171807"/>
                      <a:pt x="4253317" y="1100053"/>
                      <a:pt x="4272660" y="1033290"/>
                    </a:cubicBezTo>
                    <a:cubicBezTo>
                      <a:pt x="4292626" y="964032"/>
                      <a:pt x="4336927" y="902260"/>
                      <a:pt x="4348158" y="830506"/>
                    </a:cubicBezTo>
                    <a:cubicBezTo>
                      <a:pt x="4358141" y="768111"/>
                      <a:pt x="4342542" y="693237"/>
                      <a:pt x="4282643" y="660791"/>
                    </a:cubicBezTo>
                    <a:cubicBezTo>
                      <a:pt x="4267044" y="652056"/>
                      <a:pt x="4252693" y="676390"/>
                      <a:pt x="4268292" y="685126"/>
                    </a:cubicBezTo>
                    <a:cubicBezTo>
                      <a:pt x="4316960" y="711332"/>
                      <a:pt x="4328815" y="774350"/>
                      <a:pt x="4320704" y="824891"/>
                    </a:cubicBezTo>
                    <a:cubicBezTo>
                      <a:pt x="4316960" y="846105"/>
                      <a:pt x="4310721" y="866695"/>
                      <a:pt x="4302609" y="886662"/>
                    </a:cubicBezTo>
                    <a:cubicBezTo>
                      <a:pt x="4233975" y="891029"/>
                      <a:pt x="4175947" y="845481"/>
                      <a:pt x="4125407" y="803676"/>
                    </a:cubicBezTo>
                    <a:cubicBezTo>
                      <a:pt x="4119792" y="798685"/>
                      <a:pt x="4111056" y="798061"/>
                      <a:pt x="4105441" y="803676"/>
                    </a:cubicBezTo>
                    <a:cubicBezTo>
                      <a:pt x="4100449" y="808668"/>
                      <a:pt x="4099825" y="818651"/>
                      <a:pt x="4105441" y="823643"/>
                    </a:cubicBezTo>
                    <a:cubicBezTo>
                      <a:pt x="4136014" y="848601"/>
                      <a:pt x="4169084" y="874807"/>
                      <a:pt x="4205273" y="892901"/>
                    </a:cubicBezTo>
                    <a:cubicBezTo>
                      <a:pt x="4147870" y="943441"/>
                      <a:pt x="4064260" y="960912"/>
                      <a:pt x="3990634" y="940322"/>
                    </a:cubicBezTo>
                    <a:cubicBezTo>
                      <a:pt x="3967548" y="934082"/>
                      <a:pt x="3945709" y="923475"/>
                      <a:pt x="3925743" y="909748"/>
                    </a:cubicBezTo>
                    <a:cubicBezTo>
                      <a:pt x="3868963" y="869815"/>
                      <a:pt x="3831526" y="803052"/>
                      <a:pt x="3827159" y="733794"/>
                    </a:cubicBezTo>
                    <a:cubicBezTo>
                      <a:pt x="3823415" y="666407"/>
                      <a:pt x="3852117" y="600892"/>
                      <a:pt x="3900785" y="555344"/>
                    </a:cubicBezTo>
                    <a:cubicBezTo>
                      <a:pt x="3924495" y="532881"/>
                      <a:pt x="3953197" y="515411"/>
                      <a:pt x="3984394" y="505428"/>
                    </a:cubicBezTo>
                    <a:cubicBezTo>
                      <a:pt x="4023703" y="492949"/>
                      <a:pt x="4061140" y="475478"/>
                      <a:pt x="4097330" y="454888"/>
                    </a:cubicBezTo>
                    <a:cubicBezTo>
                      <a:pt x="4133519" y="433673"/>
                      <a:pt x="4170332" y="411211"/>
                      <a:pt x="4209641" y="396236"/>
                    </a:cubicBezTo>
                    <a:cubicBezTo>
                      <a:pt x="4244582" y="382509"/>
                      <a:pt x="4280771" y="374398"/>
                      <a:pt x="4318832" y="373774"/>
                    </a:cubicBezTo>
                    <a:cubicBezTo>
                      <a:pt x="4388715" y="373150"/>
                      <a:pt x="4456725" y="398108"/>
                      <a:pt x="4514129" y="437417"/>
                    </a:cubicBezTo>
                    <a:cubicBezTo>
                      <a:pt x="4574652" y="479222"/>
                      <a:pt x="4620201" y="538497"/>
                      <a:pt x="4650150" y="604636"/>
                    </a:cubicBezTo>
                    <a:cubicBezTo>
                      <a:pt x="4681971" y="673895"/>
                      <a:pt x="4696323" y="751264"/>
                      <a:pt x="4698194" y="826763"/>
                    </a:cubicBezTo>
                    <a:cubicBezTo>
                      <a:pt x="4700690" y="914739"/>
                      <a:pt x="4683219" y="1001469"/>
                      <a:pt x="4673860" y="1088822"/>
                    </a:cubicBezTo>
                    <a:cubicBezTo>
                      <a:pt x="4667621" y="1145601"/>
                      <a:pt x="4666373" y="1203005"/>
                      <a:pt x="4673236" y="1260408"/>
                    </a:cubicBezTo>
                    <a:cubicBezTo>
                      <a:pt x="4680724" y="1320932"/>
                      <a:pt x="4695698" y="1383951"/>
                      <a:pt x="4731888" y="1433867"/>
                    </a:cubicBezTo>
                    <a:cubicBezTo>
                      <a:pt x="4733135" y="1435738"/>
                      <a:pt x="4735007" y="1437610"/>
                      <a:pt x="4736255" y="1439482"/>
                    </a:cubicBezTo>
                    <a:cubicBezTo>
                      <a:pt x="4736255" y="1439482"/>
                      <a:pt x="4736255" y="1439482"/>
                      <a:pt x="4736255" y="1439482"/>
                    </a:cubicBezTo>
                    <a:cubicBezTo>
                      <a:pt x="4743743" y="1448842"/>
                      <a:pt x="4751854" y="1458201"/>
                      <a:pt x="4761213" y="1466312"/>
                    </a:cubicBezTo>
                    <a:cubicBezTo>
                      <a:pt x="4770573" y="1475047"/>
                      <a:pt x="4783676" y="1466936"/>
                      <a:pt x="4785548" y="1457577"/>
                    </a:cubicBezTo>
                    <a:cubicBezTo>
                      <a:pt x="4862917" y="1483159"/>
                      <a:pt x="4939039" y="1513732"/>
                      <a:pt x="5003930" y="1563025"/>
                    </a:cubicBezTo>
                    <a:cubicBezTo>
                      <a:pt x="5043239" y="1592350"/>
                      <a:pt x="5075685" y="1629163"/>
                      <a:pt x="5101891" y="1670968"/>
                    </a:cubicBezTo>
                    <a:cubicBezTo>
                      <a:pt x="5129968" y="1715268"/>
                      <a:pt x="5151807" y="1762689"/>
                      <a:pt x="5171773" y="1810733"/>
                    </a:cubicBezTo>
                    <a:cubicBezTo>
                      <a:pt x="5212954" y="1908693"/>
                      <a:pt x="5246023" y="2009773"/>
                      <a:pt x="5270981" y="2113349"/>
                    </a:cubicBezTo>
                    <a:cubicBezTo>
                      <a:pt x="5295939" y="2216925"/>
                      <a:pt x="5312162" y="2322997"/>
                      <a:pt x="5319649" y="2429068"/>
                    </a:cubicBezTo>
                    <a:cubicBezTo>
                      <a:pt x="5327137" y="2535140"/>
                      <a:pt x="5325889" y="2641836"/>
                      <a:pt x="5315906" y="2747907"/>
                    </a:cubicBezTo>
                    <a:cubicBezTo>
                      <a:pt x="5313410" y="2772241"/>
                      <a:pt x="5312786" y="2798447"/>
                      <a:pt x="5305922" y="2822158"/>
                    </a:cubicBezTo>
                    <a:cubicBezTo>
                      <a:pt x="5300307" y="2841500"/>
                      <a:pt x="5290324" y="2860218"/>
                      <a:pt x="5277221" y="2875817"/>
                    </a:cubicBezTo>
                    <a:cubicBezTo>
                      <a:pt x="5249767" y="2910758"/>
                      <a:pt x="5211706" y="2936965"/>
                      <a:pt x="5173645" y="2958179"/>
                    </a:cubicBezTo>
                    <a:cubicBezTo>
                      <a:pt x="5096275" y="3001856"/>
                      <a:pt x="5000811" y="2992496"/>
                      <a:pt x="4915953" y="2971906"/>
                    </a:cubicBezTo>
                    <a:cubicBezTo>
                      <a:pt x="4925936" y="2854603"/>
                      <a:pt x="4918449" y="2736676"/>
                      <a:pt x="4893491" y="2621869"/>
                    </a:cubicBezTo>
                    <a:cubicBezTo>
                      <a:pt x="4943407" y="2625613"/>
                      <a:pt x="4993323" y="2629357"/>
                      <a:pt x="5043239" y="2633101"/>
                    </a:cubicBezTo>
                    <a:cubicBezTo>
                      <a:pt x="5061334" y="2634348"/>
                      <a:pt x="5061334" y="2606271"/>
                      <a:pt x="5043239" y="2605023"/>
                    </a:cubicBezTo>
                    <a:cubicBezTo>
                      <a:pt x="5017657" y="2603151"/>
                      <a:pt x="4991451" y="2601279"/>
                      <a:pt x="4965869" y="2599407"/>
                    </a:cubicBezTo>
                    <a:cubicBezTo>
                      <a:pt x="4962126" y="2475865"/>
                      <a:pt x="4959006" y="2351698"/>
                      <a:pt x="4955262" y="2228156"/>
                    </a:cubicBezTo>
                    <a:cubicBezTo>
                      <a:pt x="4954638" y="2210062"/>
                      <a:pt x="4926560" y="2210062"/>
                      <a:pt x="4927184" y="2228156"/>
                    </a:cubicBezTo>
                    <a:cubicBezTo>
                      <a:pt x="4930928" y="2351075"/>
                      <a:pt x="4934048" y="2474617"/>
                      <a:pt x="4937791" y="2597535"/>
                    </a:cubicBezTo>
                    <a:cubicBezTo>
                      <a:pt x="4867909" y="2592544"/>
                      <a:pt x="4798027" y="2586304"/>
                      <a:pt x="4728144" y="2578193"/>
                    </a:cubicBezTo>
                    <a:cubicBezTo>
                      <a:pt x="4625192" y="2566338"/>
                      <a:pt x="4522240" y="2550739"/>
                      <a:pt x="4421160" y="2527029"/>
                    </a:cubicBezTo>
                    <a:cubicBezTo>
                      <a:pt x="4365629" y="2513926"/>
                      <a:pt x="4311345" y="2498327"/>
                      <a:pt x="4257061" y="2480856"/>
                    </a:cubicBezTo>
                    <a:cubicBezTo>
                      <a:pt x="4250822" y="2457146"/>
                      <a:pt x="4238343" y="2433436"/>
                      <a:pt x="4223992" y="2413470"/>
                    </a:cubicBezTo>
                    <a:cubicBezTo>
                      <a:pt x="4215880" y="2401614"/>
                      <a:pt x="4207145" y="2390383"/>
                      <a:pt x="4195290" y="2382272"/>
                    </a:cubicBezTo>
                    <a:cubicBezTo>
                      <a:pt x="4192170" y="2379776"/>
                      <a:pt x="4189050" y="2377904"/>
                      <a:pt x="4185307" y="2376033"/>
                    </a:cubicBezTo>
                    <a:cubicBezTo>
                      <a:pt x="4284515" y="2287432"/>
                      <a:pt x="4402442" y="2218797"/>
                      <a:pt x="4530351" y="2181360"/>
                    </a:cubicBezTo>
                    <a:cubicBezTo>
                      <a:pt x="4568413" y="2170129"/>
                      <a:pt x="4607097" y="2161393"/>
                      <a:pt x="4647030" y="2156402"/>
                    </a:cubicBezTo>
                    <a:cubicBezTo>
                      <a:pt x="4655766" y="2155154"/>
                      <a:pt x="4660133" y="2142675"/>
                      <a:pt x="4655142" y="2135812"/>
                    </a:cubicBezTo>
                    <a:cubicBezTo>
                      <a:pt x="4590875" y="2035979"/>
                      <a:pt x="4528480" y="1934275"/>
                      <a:pt x="4465461" y="1833195"/>
                    </a:cubicBezTo>
                    <a:cubicBezTo>
                      <a:pt x="4447366" y="1804494"/>
                      <a:pt x="4429271" y="1775792"/>
                      <a:pt x="4411177" y="1747090"/>
                    </a:cubicBezTo>
                    <a:cubicBezTo>
                      <a:pt x="4408057" y="1742099"/>
                      <a:pt x="4401194" y="1738979"/>
                      <a:pt x="4395578" y="1740851"/>
                    </a:cubicBezTo>
                    <a:cubicBezTo>
                      <a:pt x="4285763" y="1773296"/>
                      <a:pt x="4175324" y="1805741"/>
                      <a:pt x="4069876" y="1850666"/>
                    </a:cubicBezTo>
                    <a:cubicBezTo>
                      <a:pt x="3975035" y="1891223"/>
                      <a:pt x="3883938" y="1941763"/>
                      <a:pt x="3804697" y="2008525"/>
                    </a:cubicBezTo>
                    <a:cubicBezTo>
                      <a:pt x="3763516" y="2043467"/>
                      <a:pt x="3726079" y="2082776"/>
                      <a:pt x="3693633" y="2125828"/>
                    </a:cubicBezTo>
                    <a:cubicBezTo>
                      <a:pt x="3576331" y="2127700"/>
                      <a:pt x="3459028" y="2140179"/>
                      <a:pt x="3344845" y="2165761"/>
                    </a:cubicBezTo>
                    <a:cubicBezTo>
                      <a:pt x="3314895" y="2172625"/>
                      <a:pt x="3285569" y="2180112"/>
                      <a:pt x="3255620" y="2188847"/>
                    </a:cubicBezTo>
                    <a:cubicBezTo>
                      <a:pt x="3256868" y="2176368"/>
                      <a:pt x="3258740" y="2163889"/>
                      <a:pt x="3259988" y="2151410"/>
                    </a:cubicBezTo>
                    <a:cubicBezTo>
                      <a:pt x="3339853" y="2133940"/>
                      <a:pt x="3419095" y="2118965"/>
                      <a:pt x="3499584" y="2108982"/>
                    </a:cubicBezTo>
                    <a:close/>
                    <a:moveTo>
                      <a:pt x="3257492" y="1873752"/>
                    </a:moveTo>
                    <a:cubicBezTo>
                      <a:pt x="3246884" y="2054698"/>
                      <a:pt x="3226294" y="2235020"/>
                      <a:pt x="3198216" y="2414094"/>
                    </a:cubicBezTo>
                    <a:cubicBezTo>
                      <a:pt x="3190729" y="2464010"/>
                      <a:pt x="3181994" y="2513302"/>
                      <a:pt x="3173258" y="2563218"/>
                    </a:cubicBezTo>
                    <a:cubicBezTo>
                      <a:pt x="3084657" y="2621245"/>
                      <a:pt x="3001048" y="2686136"/>
                      <a:pt x="2923678" y="2758514"/>
                    </a:cubicBezTo>
                    <a:cubicBezTo>
                      <a:pt x="2908079" y="2772865"/>
                      <a:pt x="2893104" y="2787216"/>
                      <a:pt x="2878753" y="2802191"/>
                    </a:cubicBezTo>
                    <a:cubicBezTo>
                      <a:pt x="2893104" y="2707975"/>
                      <a:pt x="2906207" y="2613134"/>
                      <a:pt x="2917438" y="2518293"/>
                    </a:cubicBezTo>
                    <a:cubicBezTo>
                      <a:pt x="2930541" y="2406606"/>
                      <a:pt x="2940525" y="2294919"/>
                      <a:pt x="2948012" y="2182608"/>
                    </a:cubicBezTo>
                    <a:cubicBezTo>
                      <a:pt x="2952380" y="2118965"/>
                      <a:pt x="2955499" y="2055322"/>
                      <a:pt x="2957995" y="1991679"/>
                    </a:cubicBezTo>
                    <a:cubicBezTo>
                      <a:pt x="2957995" y="1989807"/>
                      <a:pt x="2957371" y="1988559"/>
                      <a:pt x="2956747" y="1986687"/>
                    </a:cubicBezTo>
                    <a:cubicBezTo>
                      <a:pt x="3044100" y="1923044"/>
                      <a:pt x="3148924" y="1883111"/>
                      <a:pt x="3256868" y="1873752"/>
                    </a:cubicBezTo>
                    <a:cubicBezTo>
                      <a:pt x="3256868" y="1873752"/>
                      <a:pt x="3257492" y="1873752"/>
                      <a:pt x="3257492" y="1873752"/>
                    </a:cubicBezTo>
                    <a:close/>
                    <a:moveTo>
                      <a:pt x="1367544" y="1295974"/>
                    </a:moveTo>
                    <a:cubicBezTo>
                      <a:pt x="1368792" y="1294726"/>
                      <a:pt x="1369416" y="1293478"/>
                      <a:pt x="1370040" y="1291606"/>
                    </a:cubicBezTo>
                    <a:cubicBezTo>
                      <a:pt x="1376904" y="1296598"/>
                      <a:pt x="1383767" y="1300965"/>
                      <a:pt x="1390631" y="1305333"/>
                    </a:cubicBezTo>
                    <a:cubicBezTo>
                      <a:pt x="1418708" y="1323427"/>
                      <a:pt x="1450530" y="1339026"/>
                      <a:pt x="1484847" y="1342770"/>
                    </a:cubicBezTo>
                    <a:cubicBezTo>
                      <a:pt x="1499822" y="1344642"/>
                      <a:pt x="1514797" y="1342146"/>
                      <a:pt x="1529148" y="1337154"/>
                    </a:cubicBezTo>
                    <a:cubicBezTo>
                      <a:pt x="1523532" y="1358369"/>
                      <a:pt x="1521660" y="1380831"/>
                      <a:pt x="1524780" y="1402669"/>
                    </a:cubicBezTo>
                    <a:cubicBezTo>
                      <a:pt x="1525404" y="1407037"/>
                      <a:pt x="1527276" y="1411405"/>
                      <a:pt x="1530396" y="1413900"/>
                    </a:cubicBezTo>
                    <a:cubicBezTo>
                      <a:pt x="1525404" y="1417020"/>
                      <a:pt x="1519788" y="1419516"/>
                      <a:pt x="1514797" y="1422636"/>
                    </a:cubicBezTo>
                    <a:cubicBezTo>
                      <a:pt x="1498574" y="1431995"/>
                      <a:pt x="1482975" y="1441978"/>
                      <a:pt x="1468000" y="1453209"/>
                    </a:cubicBezTo>
                    <a:cubicBezTo>
                      <a:pt x="1454897" y="1463192"/>
                      <a:pt x="1443666" y="1474424"/>
                      <a:pt x="1433059" y="1486903"/>
                    </a:cubicBezTo>
                    <a:cubicBezTo>
                      <a:pt x="1401862" y="1462568"/>
                      <a:pt x="1370664" y="1438234"/>
                      <a:pt x="1339467" y="1413900"/>
                    </a:cubicBezTo>
                    <a:cubicBezTo>
                      <a:pt x="1334475" y="1403917"/>
                      <a:pt x="1326364" y="1394558"/>
                      <a:pt x="1316380" y="1387694"/>
                    </a:cubicBezTo>
                    <a:cubicBezTo>
                      <a:pt x="1313885" y="1386447"/>
                      <a:pt x="1312013" y="1385822"/>
                      <a:pt x="1309517" y="1385199"/>
                    </a:cubicBezTo>
                    <a:cubicBezTo>
                      <a:pt x="1322620" y="1352753"/>
                      <a:pt x="1342586" y="1322179"/>
                      <a:pt x="1367544" y="1295974"/>
                    </a:cubicBezTo>
                    <a:close/>
                    <a:moveTo>
                      <a:pt x="986934" y="2780977"/>
                    </a:moveTo>
                    <a:cubicBezTo>
                      <a:pt x="988806" y="2782848"/>
                      <a:pt x="990678" y="2784097"/>
                      <a:pt x="993798" y="2784721"/>
                    </a:cubicBezTo>
                    <a:cubicBezTo>
                      <a:pt x="1018756" y="2790336"/>
                      <a:pt x="1044338" y="2795952"/>
                      <a:pt x="1069296" y="2801567"/>
                    </a:cubicBezTo>
                    <a:cubicBezTo>
                      <a:pt x="1076159" y="2803439"/>
                      <a:pt x="1084895" y="2799695"/>
                      <a:pt x="1086766" y="2791584"/>
                    </a:cubicBezTo>
                    <a:cubicBezTo>
                      <a:pt x="1088638" y="2784721"/>
                      <a:pt x="1084895" y="2775985"/>
                      <a:pt x="1076783" y="2774113"/>
                    </a:cubicBezTo>
                    <a:cubicBezTo>
                      <a:pt x="1051825" y="2768498"/>
                      <a:pt x="1026243" y="2762882"/>
                      <a:pt x="1001285" y="2757267"/>
                    </a:cubicBezTo>
                    <a:cubicBezTo>
                      <a:pt x="997542" y="2756643"/>
                      <a:pt x="993798" y="2757267"/>
                      <a:pt x="990678" y="2758514"/>
                    </a:cubicBezTo>
                    <a:cubicBezTo>
                      <a:pt x="994422" y="2736052"/>
                      <a:pt x="998789" y="2714214"/>
                      <a:pt x="1003157" y="2692376"/>
                    </a:cubicBezTo>
                    <a:cubicBezTo>
                      <a:pt x="1005029" y="2695496"/>
                      <a:pt x="1007525" y="2698615"/>
                      <a:pt x="1011892" y="2699239"/>
                    </a:cubicBezTo>
                    <a:cubicBezTo>
                      <a:pt x="1032483" y="2702983"/>
                      <a:pt x="1053697" y="2706103"/>
                      <a:pt x="1074287" y="2709846"/>
                    </a:cubicBezTo>
                    <a:cubicBezTo>
                      <a:pt x="1081775" y="2711094"/>
                      <a:pt x="1089886" y="2707975"/>
                      <a:pt x="1091758" y="2699863"/>
                    </a:cubicBezTo>
                    <a:cubicBezTo>
                      <a:pt x="1093006" y="2693000"/>
                      <a:pt x="1089886" y="2683640"/>
                      <a:pt x="1081775" y="2682392"/>
                    </a:cubicBezTo>
                    <a:cubicBezTo>
                      <a:pt x="1061185" y="2678649"/>
                      <a:pt x="1039970" y="2675529"/>
                      <a:pt x="1019380" y="2671786"/>
                    </a:cubicBezTo>
                    <a:cubicBezTo>
                      <a:pt x="1015012" y="2671161"/>
                      <a:pt x="1010644" y="2671786"/>
                      <a:pt x="1006901" y="2674281"/>
                    </a:cubicBezTo>
                    <a:cubicBezTo>
                      <a:pt x="1020004" y="2611886"/>
                      <a:pt x="1034979" y="2550115"/>
                      <a:pt x="1053073" y="2489592"/>
                    </a:cubicBezTo>
                    <a:cubicBezTo>
                      <a:pt x="1053697" y="2495831"/>
                      <a:pt x="1059937" y="2502695"/>
                      <a:pt x="1066800" y="2502071"/>
                    </a:cubicBezTo>
                    <a:cubicBezTo>
                      <a:pt x="1107981" y="2497079"/>
                      <a:pt x="1149162" y="2492087"/>
                      <a:pt x="1190342" y="2487720"/>
                    </a:cubicBezTo>
                    <a:cubicBezTo>
                      <a:pt x="1197206" y="2487096"/>
                      <a:pt x="1205941" y="2485224"/>
                      <a:pt x="1212805" y="2487720"/>
                    </a:cubicBezTo>
                    <a:cubicBezTo>
                      <a:pt x="1219044" y="2490216"/>
                      <a:pt x="1222788" y="2496455"/>
                      <a:pt x="1225908" y="2501447"/>
                    </a:cubicBezTo>
                    <a:cubicBezTo>
                      <a:pt x="1236515" y="2518918"/>
                      <a:pt x="1247122" y="2535764"/>
                      <a:pt x="1258353" y="2553235"/>
                    </a:cubicBezTo>
                    <a:cubicBezTo>
                      <a:pt x="1278319" y="2585680"/>
                      <a:pt x="1296414" y="2619997"/>
                      <a:pt x="1321372" y="2648699"/>
                    </a:cubicBezTo>
                    <a:cubicBezTo>
                      <a:pt x="1342586" y="2673657"/>
                      <a:pt x="1368792" y="2694248"/>
                      <a:pt x="1394998" y="2714214"/>
                    </a:cubicBezTo>
                    <a:cubicBezTo>
                      <a:pt x="1407477" y="2724197"/>
                      <a:pt x="1420580" y="2733556"/>
                      <a:pt x="1432435" y="2743540"/>
                    </a:cubicBezTo>
                    <a:cubicBezTo>
                      <a:pt x="1443042" y="2752275"/>
                      <a:pt x="1454897" y="2761010"/>
                      <a:pt x="1461761" y="2772865"/>
                    </a:cubicBezTo>
                    <a:cubicBezTo>
                      <a:pt x="1474240" y="2795327"/>
                      <a:pt x="1470496" y="2824030"/>
                      <a:pt x="1465505" y="2848363"/>
                    </a:cubicBezTo>
                    <a:cubicBezTo>
                      <a:pt x="1453026" y="2906391"/>
                      <a:pt x="1432435" y="2963794"/>
                      <a:pt x="1385015" y="3001856"/>
                    </a:cubicBezTo>
                    <a:cubicBezTo>
                      <a:pt x="1333227" y="3044284"/>
                      <a:pt x="1258353" y="3051147"/>
                      <a:pt x="1200949" y="3016830"/>
                    </a:cubicBezTo>
                    <a:cubicBezTo>
                      <a:pt x="1213428" y="2986257"/>
                      <a:pt x="1220292" y="2954435"/>
                      <a:pt x="1233395" y="2924486"/>
                    </a:cubicBezTo>
                    <a:cubicBezTo>
                      <a:pt x="1244626" y="2925733"/>
                      <a:pt x="1255233" y="2927605"/>
                      <a:pt x="1266464" y="2928853"/>
                    </a:cubicBezTo>
                    <a:cubicBezTo>
                      <a:pt x="1273952" y="2929477"/>
                      <a:pt x="1280815" y="2921990"/>
                      <a:pt x="1280815" y="2914503"/>
                    </a:cubicBezTo>
                    <a:cubicBezTo>
                      <a:pt x="1280815" y="2906391"/>
                      <a:pt x="1274576" y="2901399"/>
                      <a:pt x="1266464" y="2900151"/>
                    </a:cubicBezTo>
                    <a:cubicBezTo>
                      <a:pt x="1170376" y="2889545"/>
                      <a:pt x="1076159" y="2867706"/>
                      <a:pt x="985063" y="2834637"/>
                    </a:cubicBezTo>
                    <a:cubicBezTo>
                      <a:pt x="983191" y="2834013"/>
                      <a:pt x="981319" y="2834013"/>
                      <a:pt x="978823" y="2834013"/>
                    </a:cubicBezTo>
                    <a:cubicBezTo>
                      <a:pt x="979447" y="2829645"/>
                      <a:pt x="980071" y="2825901"/>
                      <a:pt x="980695" y="2821534"/>
                    </a:cubicBezTo>
                    <a:cubicBezTo>
                      <a:pt x="982567" y="2808431"/>
                      <a:pt x="985063" y="2794704"/>
                      <a:pt x="986934" y="2780977"/>
                    </a:cubicBezTo>
                    <a:close/>
                    <a:moveTo>
                      <a:pt x="956361" y="3182177"/>
                    </a:moveTo>
                    <a:cubicBezTo>
                      <a:pt x="955737" y="3074858"/>
                      <a:pt x="961976" y="2967538"/>
                      <a:pt x="975703" y="2860842"/>
                    </a:cubicBezTo>
                    <a:cubicBezTo>
                      <a:pt x="976327" y="2861467"/>
                      <a:pt x="976951" y="2861467"/>
                      <a:pt x="977575" y="2862091"/>
                    </a:cubicBezTo>
                    <a:cubicBezTo>
                      <a:pt x="1005029" y="2872074"/>
                      <a:pt x="1032483" y="2880809"/>
                      <a:pt x="1059937" y="2888920"/>
                    </a:cubicBezTo>
                    <a:cubicBezTo>
                      <a:pt x="1039970" y="2934469"/>
                      <a:pt x="1020628" y="2980017"/>
                      <a:pt x="1000661" y="3024942"/>
                    </a:cubicBezTo>
                    <a:cubicBezTo>
                      <a:pt x="997542" y="3031805"/>
                      <a:pt x="998789" y="3039917"/>
                      <a:pt x="1005653" y="3044284"/>
                    </a:cubicBezTo>
                    <a:cubicBezTo>
                      <a:pt x="1011892" y="3048027"/>
                      <a:pt x="1021876" y="3046156"/>
                      <a:pt x="1024995" y="3039293"/>
                    </a:cubicBezTo>
                    <a:cubicBezTo>
                      <a:pt x="1044962" y="2993120"/>
                      <a:pt x="1064928" y="2946948"/>
                      <a:pt x="1085519" y="2900151"/>
                    </a:cubicBezTo>
                    <a:cubicBezTo>
                      <a:pt x="1086143" y="2898904"/>
                      <a:pt x="1086766" y="2897655"/>
                      <a:pt x="1086766" y="2895784"/>
                    </a:cubicBezTo>
                    <a:cubicBezTo>
                      <a:pt x="1125451" y="2905767"/>
                      <a:pt x="1164760" y="2913878"/>
                      <a:pt x="1204693" y="2920118"/>
                    </a:cubicBezTo>
                    <a:cubicBezTo>
                      <a:pt x="1194086" y="2946948"/>
                      <a:pt x="1187223" y="2975026"/>
                      <a:pt x="1176615" y="3001231"/>
                    </a:cubicBezTo>
                    <a:cubicBezTo>
                      <a:pt x="1174744" y="3002480"/>
                      <a:pt x="1173496" y="3003727"/>
                      <a:pt x="1172248" y="3005599"/>
                    </a:cubicBezTo>
                    <a:cubicBezTo>
                      <a:pt x="1150410" y="3042413"/>
                      <a:pt x="1128571" y="3079850"/>
                      <a:pt x="1106109" y="3116662"/>
                    </a:cubicBezTo>
                    <a:cubicBezTo>
                      <a:pt x="1063680" y="3107303"/>
                      <a:pt x="1021252" y="3097944"/>
                      <a:pt x="979447" y="3088584"/>
                    </a:cubicBezTo>
                    <a:cubicBezTo>
                      <a:pt x="961976" y="3084841"/>
                      <a:pt x="954489" y="3111671"/>
                      <a:pt x="971959" y="3115414"/>
                    </a:cubicBezTo>
                    <a:cubicBezTo>
                      <a:pt x="1018132" y="3125398"/>
                      <a:pt x="1063680" y="3135381"/>
                      <a:pt x="1109853" y="3145988"/>
                    </a:cubicBezTo>
                    <a:cubicBezTo>
                      <a:pt x="1116092" y="3147236"/>
                      <a:pt x="1122332" y="3145364"/>
                      <a:pt x="1125451" y="3139749"/>
                    </a:cubicBezTo>
                    <a:cubicBezTo>
                      <a:pt x="1145418" y="3106679"/>
                      <a:pt x="1164760" y="3072986"/>
                      <a:pt x="1184727" y="3039917"/>
                    </a:cubicBezTo>
                    <a:cubicBezTo>
                      <a:pt x="1228403" y="3067371"/>
                      <a:pt x="1283311" y="3072986"/>
                      <a:pt x="1333227" y="3059259"/>
                    </a:cubicBezTo>
                    <a:cubicBezTo>
                      <a:pt x="1333227" y="3059883"/>
                      <a:pt x="1332603" y="3061131"/>
                      <a:pt x="1332603" y="3061755"/>
                    </a:cubicBezTo>
                    <a:cubicBezTo>
                      <a:pt x="1330107" y="3101688"/>
                      <a:pt x="1328236" y="3141620"/>
                      <a:pt x="1325740" y="3181553"/>
                    </a:cubicBezTo>
                    <a:cubicBezTo>
                      <a:pt x="1202821" y="3182177"/>
                      <a:pt x="1079279" y="3182177"/>
                      <a:pt x="956361" y="3182177"/>
                    </a:cubicBezTo>
                    <a:close/>
                    <a:moveTo>
                      <a:pt x="2072609" y="3182177"/>
                    </a:moveTo>
                    <a:cubicBezTo>
                      <a:pt x="1833012" y="3182177"/>
                      <a:pt x="1593415" y="3182177"/>
                      <a:pt x="1354441" y="3182177"/>
                    </a:cubicBezTo>
                    <a:cubicBezTo>
                      <a:pt x="1356937" y="3142245"/>
                      <a:pt x="1358809" y="3102312"/>
                      <a:pt x="1361305" y="3062379"/>
                    </a:cubicBezTo>
                    <a:cubicBezTo>
                      <a:pt x="1361305" y="3057387"/>
                      <a:pt x="1359433" y="3053643"/>
                      <a:pt x="1356937" y="3051772"/>
                    </a:cubicBezTo>
                    <a:cubicBezTo>
                      <a:pt x="1363177" y="3049276"/>
                      <a:pt x="1370040" y="3046156"/>
                      <a:pt x="1376280" y="3042413"/>
                    </a:cubicBezTo>
                    <a:cubicBezTo>
                      <a:pt x="1405605" y="3025565"/>
                      <a:pt x="1430563" y="3000607"/>
                      <a:pt x="1449282" y="2972530"/>
                    </a:cubicBezTo>
                    <a:cubicBezTo>
                      <a:pt x="1466753" y="2945700"/>
                      <a:pt x="1476736" y="2914503"/>
                      <a:pt x="1485471" y="2883929"/>
                    </a:cubicBezTo>
                    <a:cubicBezTo>
                      <a:pt x="1494206" y="2853979"/>
                      <a:pt x="1501070" y="2822158"/>
                      <a:pt x="1496078" y="2790336"/>
                    </a:cubicBezTo>
                    <a:cubicBezTo>
                      <a:pt x="1494206" y="2776609"/>
                      <a:pt x="1489215" y="2762882"/>
                      <a:pt x="1480479" y="2751651"/>
                    </a:cubicBezTo>
                    <a:cubicBezTo>
                      <a:pt x="1470496" y="2737924"/>
                      <a:pt x="1456145" y="2727941"/>
                      <a:pt x="1443042" y="2717334"/>
                    </a:cubicBezTo>
                    <a:cubicBezTo>
                      <a:pt x="1431187" y="2707975"/>
                      <a:pt x="1418708" y="2698615"/>
                      <a:pt x="1406853" y="2689256"/>
                    </a:cubicBezTo>
                    <a:cubicBezTo>
                      <a:pt x="1416213" y="2679897"/>
                      <a:pt x="1431811" y="2678025"/>
                      <a:pt x="1444290" y="2676153"/>
                    </a:cubicBezTo>
                    <a:cubicBezTo>
                      <a:pt x="1466129" y="2673033"/>
                      <a:pt x="1487343" y="2671161"/>
                      <a:pt x="1509181" y="2668042"/>
                    </a:cubicBezTo>
                    <a:cubicBezTo>
                      <a:pt x="1555354" y="2661802"/>
                      <a:pt x="1601526" y="2655563"/>
                      <a:pt x="1648322" y="2648699"/>
                    </a:cubicBezTo>
                    <a:cubicBezTo>
                      <a:pt x="1670785" y="2645580"/>
                      <a:pt x="1693247" y="2642460"/>
                      <a:pt x="1715709" y="2639340"/>
                    </a:cubicBezTo>
                    <a:cubicBezTo>
                      <a:pt x="1726316" y="2638092"/>
                      <a:pt x="1737547" y="2636844"/>
                      <a:pt x="1748154" y="2634972"/>
                    </a:cubicBezTo>
                    <a:cubicBezTo>
                      <a:pt x="1759386" y="2633724"/>
                      <a:pt x="1771865" y="2630605"/>
                      <a:pt x="1783096" y="2631853"/>
                    </a:cubicBezTo>
                    <a:cubicBezTo>
                      <a:pt x="1806806" y="2633724"/>
                      <a:pt x="1829892" y="2638092"/>
                      <a:pt x="1853602" y="2641212"/>
                    </a:cubicBezTo>
                    <a:cubicBezTo>
                      <a:pt x="1864833" y="2642460"/>
                      <a:pt x="1876064" y="2644332"/>
                      <a:pt x="1887296" y="2645580"/>
                    </a:cubicBezTo>
                    <a:cubicBezTo>
                      <a:pt x="1892911" y="2646203"/>
                      <a:pt x="1897903" y="2646828"/>
                      <a:pt x="1903518" y="2645580"/>
                    </a:cubicBezTo>
                    <a:cubicBezTo>
                      <a:pt x="1908510" y="2663050"/>
                      <a:pt x="1920365" y="2678649"/>
                      <a:pt x="1937212" y="2686136"/>
                    </a:cubicBezTo>
                    <a:cubicBezTo>
                      <a:pt x="1949691" y="2691752"/>
                      <a:pt x="1962793" y="2693000"/>
                      <a:pt x="1975896" y="2694248"/>
                    </a:cubicBezTo>
                    <a:cubicBezTo>
                      <a:pt x="1992119" y="2695496"/>
                      <a:pt x="2008342" y="2696744"/>
                      <a:pt x="2025189" y="2697991"/>
                    </a:cubicBezTo>
                    <a:cubicBezTo>
                      <a:pt x="2090080" y="2702983"/>
                      <a:pt x="2154346" y="2707350"/>
                      <a:pt x="2219237" y="2712342"/>
                    </a:cubicBezTo>
                    <a:cubicBezTo>
                      <a:pt x="2256050" y="2714838"/>
                      <a:pt x="2292864" y="2717958"/>
                      <a:pt x="2329677" y="2720454"/>
                    </a:cubicBezTo>
                    <a:cubicBezTo>
                      <a:pt x="2334044" y="2720454"/>
                      <a:pt x="2337164" y="2718582"/>
                      <a:pt x="2340284" y="2715462"/>
                    </a:cubicBezTo>
                    <a:cubicBezTo>
                      <a:pt x="2361498" y="2747283"/>
                      <a:pt x="2382713" y="2779105"/>
                      <a:pt x="2404551" y="2810926"/>
                    </a:cubicBezTo>
                    <a:cubicBezTo>
                      <a:pt x="2418278" y="2831517"/>
                      <a:pt x="2432005" y="2852108"/>
                      <a:pt x="2445732" y="2872697"/>
                    </a:cubicBezTo>
                    <a:cubicBezTo>
                      <a:pt x="2452595" y="2882680"/>
                      <a:pt x="2459458" y="2893288"/>
                      <a:pt x="2466322" y="2903271"/>
                    </a:cubicBezTo>
                    <a:cubicBezTo>
                      <a:pt x="2473185" y="2913254"/>
                      <a:pt x="2480673" y="2923237"/>
                      <a:pt x="2486912" y="2934469"/>
                    </a:cubicBezTo>
                    <a:cubicBezTo>
                      <a:pt x="2495648" y="2950691"/>
                      <a:pt x="2499391" y="2969410"/>
                      <a:pt x="2510622" y="2983761"/>
                    </a:cubicBezTo>
                    <a:cubicBezTo>
                      <a:pt x="2522478" y="2999984"/>
                      <a:pt x="2541196" y="3011839"/>
                      <a:pt x="2559291" y="3021198"/>
                    </a:cubicBezTo>
                    <a:cubicBezTo>
                      <a:pt x="2596728" y="3041164"/>
                      <a:pt x="2639156" y="3050523"/>
                      <a:pt x="2680961" y="3052396"/>
                    </a:cubicBezTo>
                    <a:cubicBezTo>
                      <a:pt x="2730877" y="3054267"/>
                      <a:pt x="2780793" y="3046156"/>
                      <a:pt x="2830085" y="3036797"/>
                    </a:cubicBezTo>
                    <a:cubicBezTo>
                      <a:pt x="2834453" y="3036173"/>
                      <a:pt x="2838197" y="3034925"/>
                      <a:pt x="2842564" y="3034301"/>
                    </a:cubicBezTo>
                    <a:cubicBezTo>
                      <a:pt x="2840692" y="3083593"/>
                      <a:pt x="2838821" y="3132885"/>
                      <a:pt x="2837573" y="3182177"/>
                    </a:cubicBezTo>
                    <a:cubicBezTo>
                      <a:pt x="2581129" y="3182177"/>
                      <a:pt x="2326557" y="3182177"/>
                      <a:pt x="2072609" y="3182177"/>
                    </a:cubicBezTo>
                    <a:close/>
                    <a:moveTo>
                      <a:pt x="4388715" y="3181553"/>
                    </a:moveTo>
                    <a:cubicBezTo>
                      <a:pt x="4214008" y="3181553"/>
                      <a:pt x="4039302" y="3181553"/>
                      <a:pt x="3865220" y="3181553"/>
                    </a:cubicBezTo>
                    <a:cubicBezTo>
                      <a:pt x="3860852" y="3075481"/>
                      <a:pt x="3856484" y="2969410"/>
                      <a:pt x="3852741" y="2863338"/>
                    </a:cubicBezTo>
                    <a:cubicBezTo>
                      <a:pt x="3851493" y="2837133"/>
                      <a:pt x="3850869" y="2811551"/>
                      <a:pt x="3849621" y="2785344"/>
                    </a:cubicBezTo>
                    <a:cubicBezTo>
                      <a:pt x="3850869" y="2782848"/>
                      <a:pt x="3852117" y="2780353"/>
                      <a:pt x="3852117" y="2777857"/>
                    </a:cubicBezTo>
                    <a:cubicBezTo>
                      <a:pt x="3847749" y="2680521"/>
                      <a:pt x="3843382" y="2583808"/>
                      <a:pt x="3839014" y="2486472"/>
                    </a:cubicBezTo>
                    <a:cubicBezTo>
                      <a:pt x="3838390" y="2468377"/>
                      <a:pt x="3810312" y="2468377"/>
                      <a:pt x="3810936" y="2486472"/>
                    </a:cubicBezTo>
                    <a:cubicBezTo>
                      <a:pt x="3814680" y="2576321"/>
                      <a:pt x="3819047" y="2666794"/>
                      <a:pt x="3822791" y="2756643"/>
                    </a:cubicBezTo>
                    <a:cubicBezTo>
                      <a:pt x="3732318" y="2720454"/>
                      <a:pt x="3642469" y="2683640"/>
                      <a:pt x="3551996" y="2647451"/>
                    </a:cubicBezTo>
                    <a:cubicBezTo>
                      <a:pt x="3526415" y="2637468"/>
                      <a:pt x="3500832" y="2626861"/>
                      <a:pt x="3475251" y="2616878"/>
                    </a:cubicBezTo>
                    <a:cubicBezTo>
                      <a:pt x="3449668" y="2566961"/>
                      <a:pt x="3419095" y="2518918"/>
                      <a:pt x="3386026" y="2473993"/>
                    </a:cubicBezTo>
                    <a:cubicBezTo>
                      <a:pt x="3474626" y="2464634"/>
                      <a:pt x="3564475" y="2459642"/>
                      <a:pt x="3653700" y="2459018"/>
                    </a:cubicBezTo>
                    <a:cubicBezTo>
                      <a:pt x="3693633" y="2459018"/>
                      <a:pt x="3732942" y="2459642"/>
                      <a:pt x="3772875" y="2461514"/>
                    </a:cubicBezTo>
                    <a:cubicBezTo>
                      <a:pt x="3776619" y="2461514"/>
                      <a:pt x="3779115" y="2460890"/>
                      <a:pt x="3781610" y="2459018"/>
                    </a:cubicBezTo>
                    <a:cubicBezTo>
                      <a:pt x="3781610" y="2467129"/>
                      <a:pt x="3788474" y="2476489"/>
                      <a:pt x="3799081" y="2473993"/>
                    </a:cubicBezTo>
                    <a:cubicBezTo>
                      <a:pt x="3889554" y="2454650"/>
                      <a:pt x="3983146" y="2457770"/>
                      <a:pt x="4072372" y="2481481"/>
                    </a:cubicBezTo>
                    <a:cubicBezTo>
                      <a:pt x="4089842" y="2485848"/>
                      <a:pt x="4097330" y="2459018"/>
                      <a:pt x="4079859" y="2454650"/>
                    </a:cubicBezTo>
                    <a:cubicBezTo>
                      <a:pt x="3985642" y="2429692"/>
                      <a:pt x="3886434" y="2427197"/>
                      <a:pt x="3791594" y="2447163"/>
                    </a:cubicBezTo>
                    <a:cubicBezTo>
                      <a:pt x="3789722" y="2447787"/>
                      <a:pt x="3787850" y="2448411"/>
                      <a:pt x="3786602" y="2449035"/>
                    </a:cubicBezTo>
                    <a:cubicBezTo>
                      <a:pt x="3787226" y="2441548"/>
                      <a:pt x="3782858" y="2433436"/>
                      <a:pt x="3772875" y="2433436"/>
                    </a:cubicBezTo>
                    <a:cubicBezTo>
                      <a:pt x="3630614" y="2427197"/>
                      <a:pt x="3488353" y="2432812"/>
                      <a:pt x="3347341" y="2450283"/>
                    </a:cubicBezTo>
                    <a:cubicBezTo>
                      <a:pt x="3307408" y="2455275"/>
                      <a:pt x="3266851" y="2460890"/>
                      <a:pt x="3226918" y="2467754"/>
                    </a:cubicBezTo>
                    <a:cubicBezTo>
                      <a:pt x="3219431" y="2469001"/>
                      <a:pt x="3215063" y="2478361"/>
                      <a:pt x="3216935" y="2485224"/>
                    </a:cubicBezTo>
                    <a:cubicBezTo>
                      <a:pt x="3218807" y="2493335"/>
                      <a:pt x="3226918" y="2496455"/>
                      <a:pt x="3234405" y="2495207"/>
                    </a:cubicBezTo>
                    <a:cubicBezTo>
                      <a:pt x="3274338" y="2488344"/>
                      <a:pt x="3314271" y="2482728"/>
                      <a:pt x="3354204" y="2478361"/>
                    </a:cubicBezTo>
                    <a:cubicBezTo>
                      <a:pt x="3375418" y="2507062"/>
                      <a:pt x="3395385" y="2536388"/>
                      <a:pt x="3414103" y="2566338"/>
                    </a:cubicBezTo>
                    <a:cubicBezTo>
                      <a:pt x="3424087" y="2582560"/>
                      <a:pt x="3433446" y="2598783"/>
                      <a:pt x="3442181" y="2615006"/>
                    </a:cubicBezTo>
                    <a:cubicBezTo>
                      <a:pt x="3446549" y="2622493"/>
                      <a:pt x="3450293" y="2636220"/>
                      <a:pt x="3457780" y="2640588"/>
                    </a:cubicBezTo>
                    <a:cubicBezTo>
                      <a:pt x="3466515" y="2645580"/>
                      <a:pt x="3477122" y="2648075"/>
                      <a:pt x="3486482" y="2651819"/>
                    </a:cubicBezTo>
                    <a:cubicBezTo>
                      <a:pt x="3560732" y="2681145"/>
                      <a:pt x="3634358" y="2711718"/>
                      <a:pt x="3707984" y="2741044"/>
                    </a:cubicBezTo>
                    <a:cubicBezTo>
                      <a:pt x="3745421" y="2756019"/>
                      <a:pt x="3782858" y="2770994"/>
                      <a:pt x="3820919" y="2785968"/>
                    </a:cubicBezTo>
                    <a:cubicBezTo>
                      <a:pt x="3825287" y="2888920"/>
                      <a:pt x="3829031" y="2992496"/>
                      <a:pt x="3833398" y="3095448"/>
                    </a:cubicBezTo>
                    <a:cubicBezTo>
                      <a:pt x="3834646" y="3124150"/>
                      <a:pt x="3835894" y="3152228"/>
                      <a:pt x="3836518" y="3180929"/>
                    </a:cubicBezTo>
                    <a:cubicBezTo>
                      <a:pt x="3779115" y="3180929"/>
                      <a:pt x="3721711" y="3180929"/>
                      <a:pt x="3664308" y="3180929"/>
                    </a:cubicBezTo>
                    <a:cubicBezTo>
                      <a:pt x="3400376" y="3180929"/>
                      <a:pt x="3135821" y="3180929"/>
                      <a:pt x="2871890" y="3180929"/>
                    </a:cubicBezTo>
                    <a:cubicBezTo>
                      <a:pt x="2868770" y="3180929"/>
                      <a:pt x="2866274" y="3180929"/>
                      <a:pt x="2863155" y="3180929"/>
                    </a:cubicBezTo>
                    <a:cubicBezTo>
                      <a:pt x="2865026" y="3131013"/>
                      <a:pt x="2866898" y="3081721"/>
                      <a:pt x="2868146" y="3031805"/>
                    </a:cubicBezTo>
                    <a:cubicBezTo>
                      <a:pt x="2868146" y="3029934"/>
                      <a:pt x="2868146" y="3028061"/>
                      <a:pt x="2867522" y="3026189"/>
                    </a:cubicBezTo>
                    <a:cubicBezTo>
                      <a:pt x="2886865" y="3020574"/>
                      <a:pt x="2905583" y="3013086"/>
                      <a:pt x="2923678" y="3002480"/>
                    </a:cubicBezTo>
                    <a:cubicBezTo>
                      <a:pt x="2982953" y="2967538"/>
                      <a:pt x="3027878" y="2912630"/>
                      <a:pt x="3064067" y="2855227"/>
                    </a:cubicBezTo>
                    <a:cubicBezTo>
                      <a:pt x="3087777" y="2818414"/>
                      <a:pt x="3107743" y="2779729"/>
                      <a:pt x="3126462" y="2740420"/>
                    </a:cubicBezTo>
                    <a:cubicBezTo>
                      <a:pt x="3127710" y="2742292"/>
                      <a:pt x="3128958" y="2744164"/>
                      <a:pt x="3131454" y="2745412"/>
                    </a:cubicBezTo>
                    <a:cubicBezTo>
                      <a:pt x="3209447" y="2797823"/>
                      <a:pt x="3294305" y="2839628"/>
                      <a:pt x="3382906" y="2870201"/>
                    </a:cubicBezTo>
                    <a:cubicBezTo>
                      <a:pt x="3427830" y="2885800"/>
                      <a:pt x="3473379" y="2899528"/>
                      <a:pt x="3517679" y="2916374"/>
                    </a:cubicBezTo>
                    <a:cubicBezTo>
                      <a:pt x="3563852" y="2933845"/>
                      <a:pt x="3609400" y="2953187"/>
                      <a:pt x="3654325" y="2973153"/>
                    </a:cubicBezTo>
                    <a:cubicBezTo>
                      <a:pt x="3704864" y="2995616"/>
                      <a:pt x="3755404" y="3018078"/>
                      <a:pt x="3805945" y="3039917"/>
                    </a:cubicBezTo>
                    <a:cubicBezTo>
                      <a:pt x="3812808" y="3043036"/>
                      <a:pt x="3820919" y="3041788"/>
                      <a:pt x="3825287" y="3034925"/>
                    </a:cubicBezTo>
                    <a:cubicBezTo>
                      <a:pt x="3829031" y="3029309"/>
                      <a:pt x="3827159" y="3018702"/>
                      <a:pt x="3820295" y="3015582"/>
                    </a:cubicBezTo>
                    <a:cubicBezTo>
                      <a:pt x="3729199" y="2976273"/>
                      <a:pt x="3639350" y="2934469"/>
                      <a:pt x="3547629" y="2898279"/>
                    </a:cubicBezTo>
                    <a:cubicBezTo>
                      <a:pt x="3502704" y="2880809"/>
                      <a:pt x="3457780" y="2865834"/>
                      <a:pt x="3412231" y="2850859"/>
                    </a:cubicBezTo>
                    <a:cubicBezTo>
                      <a:pt x="3367931" y="2836509"/>
                      <a:pt x="3324878" y="2819038"/>
                      <a:pt x="3282450" y="2799072"/>
                    </a:cubicBezTo>
                    <a:cubicBezTo>
                      <a:pt x="3235029" y="2776609"/>
                      <a:pt x="3189481" y="2750403"/>
                      <a:pt x="3145804" y="2721077"/>
                    </a:cubicBezTo>
                    <a:cubicBezTo>
                      <a:pt x="3142685" y="2719206"/>
                      <a:pt x="3139565" y="2718582"/>
                      <a:pt x="3137069" y="2718582"/>
                    </a:cubicBezTo>
                    <a:cubicBezTo>
                      <a:pt x="3148300" y="2694871"/>
                      <a:pt x="3158907" y="2670538"/>
                      <a:pt x="3169515" y="2646203"/>
                    </a:cubicBezTo>
                    <a:cubicBezTo>
                      <a:pt x="3172634" y="2639340"/>
                      <a:pt x="3171386" y="2631229"/>
                      <a:pt x="3164523" y="2626861"/>
                    </a:cubicBezTo>
                    <a:cubicBezTo>
                      <a:pt x="3158283" y="2623117"/>
                      <a:pt x="3148300" y="2624989"/>
                      <a:pt x="3145180" y="2631853"/>
                    </a:cubicBezTo>
                    <a:cubicBezTo>
                      <a:pt x="3118351" y="2693624"/>
                      <a:pt x="3090273" y="2756019"/>
                      <a:pt x="3056579" y="2814670"/>
                    </a:cubicBezTo>
                    <a:cubicBezTo>
                      <a:pt x="3024134" y="2869578"/>
                      <a:pt x="2985449" y="2925109"/>
                      <a:pt x="2933037" y="2963170"/>
                    </a:cubicBezTo>
                    <a:cubicBezTo>
                      <a:pt x="2908703" y="2980641"/>
                      <a:pt x="2881873" y="2994368"/>
                      <a:pt x="2852547" y="3001856"/>
                    </a:cubicBezTo>
                    <a:cubicBezTo>
                      <a:pt x="2832581" y="3006847"/>
                      <a:pt x="2811367" y="3009967"/>
                      <a:pt x="2791400" y="3013710"/>
                    </a:cubicBezTo>
                    <a:cubicBezTo>
                      <a:pt x="2767690" y="3017455"/>
                      <a:pt x="2743980" y="3021198"/>
                      <a:pt x="2719646" y="3022446"/>
                    </a:cubicBezTo>
                    <a:cubicBezTo>
                      <a:pt x="2677841" y="3024942"/>
                      <a:pt x="2636037" y="3021198"/>
                      <a:pt x="2596728" y="3006847"/>
                    </a:cubicBezTo>
                    <a:cubicBezTo>
                      <a:pt x="2578633" y="2999984"/>
                      <a:pt x="2561786" y="2991248"/>
                      <a:pt x="2546812" y="2979393"/>
                    </a:cubicBezTo>
                    <a:cubicBezTo>
                      <a:pt x="2539948" y="2974402"/>
                      <a:pt x="2533709" y="2968786"/>
                      <a:pt x="2529341" y="2961299"/>
                    </a:cubicBezTo>
                    <a:cubicBezTo>
                      <a:pt x="2524973" y="2953811"/>
                      <a:pt x="2521854" y="2945700"/>
                      <a:pt x="2518734" y="2937588"/>
                    </a:cubicBezTo>
                    <a:cubicBezTo>
                      <a:pt x="2509374" y="2915126"/>
                      <a:pt x="2495648" y="2895784"/>
                      <a:pt x="2481921" y="2875193"/>
                    </a:cubicBezTo>
                    <a:cubicBezTo>
                      <a:pt x="2466322" y="2852108"/>
                      <a:pt x="2450723" y="2829021"/>
                      <a:pt x="2435124" y="2805935"/>
                    </a:cubicBezTo>
                    <a:cubicBezTo>
                      <a:pt x="2404551" y="2760386"/>
                      <a:pt x="2373977" y="2714838"/>
                      <a:pt x="2343404" y="2669913"/>
                    </a:cubicBezTo>
                    <a:cubicBezTo>
                      <a:pt x="2333420" y="2654939"/>
                      <a:pt x="2309086" y="2669290"/>
                      <a:pt x="2319069" y="2684265"/>
                    </a:cubicBezTo>
                    <a:cubicBezTo>
                      <a:pt x="2320941" y="2686760"/>
                      <a:pt x="2322189" y="2689256"/>
                      <a:pt x="2324061" y="2691128"/>
                    </a:cubicBezTo>
                    <a:cubicBezTo>
                      <a:pt x="2266034" y="2686760"/>
                      <a:pt x="2208006" y="2682392"/>
                      <a:pt x="2149355" y="2678025"/>
                    </a:cubicBezTo>
                    <a:cubicBezTo>
                      <a:pt x="2090080" y="2673657"/>
                      <a:pt x="2030804" y="2670538"/>
                      <a:pt x="1971529" y="2664922"/>
                    </a:cubicBezTo>
                    <a:cubicBezTo>
                      <a:pt x="1960298" y="2663674"/>
                      <a:pt x="1947819" y="2661802"/>
                      <a:pt x="1939707" y="2653691"/>
                    </a:cubicBezTo>
                    <a:cubicBezTo>
                      <a:pt x="1932844" y="2646203"/>
                      <a:pt x="1929724" y="2636844"/>
                      <a:pt x="1929724" y="2626861"/>
                    </a:cubicBezTo>
                    <a:cubicBezTo>
                      <a:pt x="1937212" y="2611886"/>
                      <a:pt x="1937835" y="2591920"/>
                      <a:pt x="1939707" y="2576945"/>
                    </a:cubicBezTo>
                    <a:cubicBezTo>
                      <a:pt x="1943451" y="2550739"/>
                      <a:pt x="1947819" y="2525157"/>
                      <a:pt x="1951562" y="2498951"/>
                    </a:cubicBezTo>
                    <a:cubicBezTo>
                      <a:pt x="1952810" y="2491464"/>
                      <a:pt x="1949691" y="2483976"/>
                      <a:pt x="1941579" y="2481481"/>
                    </a:cubicBezTo>
                    <a:cubicBezTo>
                      <a:pt x="1934716" y="2479608"/>
                      <a:pt x="1925356" y="2483976"/>
                      <a:pt x="1924109" y="2491464"/>
                    </a:cubicBezTo>
                    <a:cubicBezTo>
                      <a:pt x="1920365" y="2514550"/>
                      <a:pt x="1917245" y="2537636"/>
                      <a:pt x="1913501" y="2560722"/>
                    </a:cubicBezTo>
                    <a:cubicBezTo>
                      <a:pt x="1911630" y="2571953"/>
                      <a:pt x="1910382" y="2582560"/>
                      <a:pt x="1908510" y="2593792"/>
                    </a:cubicBezTo>
                    <a:cubicBezTo>
                      <a:pt x="1907886" y="2598783"/>
                      <a:pt x="1907886" y="2609390"/>
                      <a:pt x="1904142" y="2614382"/>
                    </a:cubicBezTo>
                    <a:cubicBezTo>
                      <a:pt x="1904142" y="2614382"/>
                      <a:pt x="1904142" y="2614382"/>
                      <a:pt x="1904142" y="2614382"/>
                    </a:cubicBezTo>
                    <a:cubicBezTo>
                      <a:pt x="1903518" y="2615006"/>
                      <a:pt x="1902894" y="2615630"/>
                      <a:pt x="1902894" y="2616254"/>
                    </a:cubicBezTo>
                    <a:cubicBezTo>
                      <a:pt x="1897903" y="2620621"/>
                      <a:pt x="1883552" y="2616254"/>
                      <a:pt x="1877936" y="2615630"/>
                    </a:cubicBezTo>
                    <a:cubicBezTo>
                      <a:pt x="1865457" y="2613758"/>
                      <a:pt x="1853602" y="2612510"/>
                      <a:pt x="1841123" y="2610638"/>
                    </a:cubicBezTo>
                    <a:cubicBezTo>
                      <a:pt x="1829892" y="2609390"/>
                      <a:pt x="1818661" y="2607518"/>
                      <a:pt x="1807430" y="2606271"/>
                    </a:cubicBezTo>
                    <a:cubicBezTo>
                      <a:pt x="1795575" y="2604399"/>
                      <a:pt x="1783096" y="2602527"/>
                      <a:pt x="1771241" y="2603775"/>
                    </a:cubicBezTo>
                    <a:cubicBezTo>
                      <a:pt x="1681392" y="2613758"/>
                      <a:pt x="1591543" y="2628733"/>
                      <a:pt x="1501694" y="2639964"/>
                    </a:cubicBezTo>
                    <a:cubicBezTo>
                      <a:pt x="1477984" y="2643084"/>
                      <a:pt x="1453650" y="2644955"/>
                      <a:pt x="1429939" y="2648699"/>
                    </a:cubicBezTo>
                    <a:cubicBezTo>
                      <a:pt x="1429316" y="2648699"/>
                      <a:pt x="1428692" y="2648699"/>
                      <a:pt x="1428068" y="2649323"/>
                    </a:cubicBezTo>
                    <a:cubicBezTo>
                      <a:pt x="1476112" y="2561970"/>
                      <a:pt x="1525404" y="2475865"/>
                      <a:pt x="1574072" y="2388512"/>
                    </a:cubicBezTo>
                    <a:cubicBezTo>
                      <a:pt x="1575944" y="2388512"/>
                      <a:pt x="1577816" y="2388512"/>
                      <a:pt x="1579688" y="2388512"/>
                    </a:cubicBezTo>
                    <a:cubicBezTo>
                      <a:pt x="1665169" y="2375409"/>
                      <a:pt x="1751898" y="2373537"/>
                      <a:pt x="1837379" y="2381648"/>
                    </a:cubicBezTo>
                    <a:cubicBezTo>
                      <a:pt x="1844867" y="2382272"/>
                      <a:pt x="1851730" y="2374785"/>
                      <a:pt x="1851730" y="2367297"/>
                    </a:cubicBezTo>
                    <a:cubicBezTo>
                      <a:pt x="1851730" y="2359186"/>
                      <a:pt x="1845491" y="2354194"/>
                      <a:pt x="1837379" y="2352946"/>
                    </a:cubicBezTo>
                    <a:cubicBezTo>
                      <a:pt x="1782472" y="2347955"/>
                      <a:pt x="1727564" y="2346707"/>
                      <a:pt x="1672656" y="2349827"/>
                    </a:cubicBezTo>
                    <a:cubicBezTo>
                      <a:pt x="1673280" y="2348579"/>
                      <a:pt x="1673904" y="2346707"/>
                      <a:pt x="1673904" y="2344835"/>
                    </a:cubicBezTo>
                    <a:cubicBezTo>
                      <a:pt x="1677024" y="2203822"/>
                      <a:pt x="1679520" y="2062809"/>
                      <a:pt x="1682640" y="1922420"/>
                    </a:cubicBezTo>
                    <a:cubicBezTo>
                      <a:pt x="1683264" y="1887479"/>
                      <a:pt x="1683888" y="1852538"/>
                      <a:pt x="1684511" y="1818220"/>
                    </a:cubicBezTo>
                    <a:cubicBezTo>
                      <a:pt x="1685135" y="1800126"/>
                      <a:pt x="1657058" y="1800126"/>
                      <a:pt x="1656434" y="1818220"/>
                    </a:cubicBezTo>
                    <a:cubicBezTo>
                      <a:pt x="1653314" y="1959233"/>
                      <a:pt x="1650818" y="2100246"/>
                      <a:pt x="1647698" y="2240635"/>
                    </a:cubicBezTo>
                    <a:cubicBezTo>
                      <a:pt x="1647074" y="2275577"/>
                      <a:pt x="1646450" y="2310518"/>
                      <a:pt x="1645826" y="2344835"/>
                    </a:cubicBezTo>
                    <a:cubicBezTo>
                      <a:pt x="1645826" y="2347331"/>
                      <a:pt x="1646450" y="2349827"/>
                      <a:pt x="1647698" y="2351698"/>
                    </a:cubicBezTo>
                    <a:cubicBezTo>
                      <a:pt x="1628980" y="2353571"/>
                      <a:pt x="1609637" y="2355442"/>
                      <a:pt x="1590919" y="2357938"/>
                    </a:cubicBezTo>
                    <a:cubicBezTo>
                      <a:pt x="1602150" y="2337348"/>
                      <a:pt x="1614005" y="2316757"/>
                      <a:pt x="1625236" y="2296167"/>
                    </a:cubicBezTo>
                    <a:cubicBezTo>
                      <a:pt x="1629604" y="2288056"/>
                      <a:pt x="1625860" y="2278072"/>
                      <a:pt x="1617125" y="2275577"/>
                    </a:cubicBezTo>
                    <a:cubicBezTo>
                      <a:pt x="1534763" y="2253114"/>
                      <a:pt x="1451778" y="2230028"/>
                      <a:pt x="1366920" y="2219421"/>
                    </a:cubicBezTo>
                    <a:cubicBezTo>
                      <a:pt x="1365049" y="2219421"/>
                      <a:pt x="1362553" y="2219421"/>
                      <a:pt x="1360681" y="2220669"/>
                    </a:cubicBezTo>
                    <a:cubicBezTo>
                      <a:pt x="1358185" y="2218797"/>
                      <a:pt x="1355065" y="2217549"/>
                      <a:pt x="1351322" y="2216925"/>
                    </a:cubicBezTo>
                    <a:cubicBezTo>
                      <a:pt x="1308893" y="2211934"/>
                      <a:pt x="1265840" y="2208814"/>
                      <a:pt x="1223412" y="2203822"/>
                    </a:cubicBezTo>
                    <a:cubicBezTo>
                      <a:pt x="1218420" y="2203198"/>
                      <a:pt x="1214052" y="2206942"/>
                      <a:pt x="1211557" y="2210686"/>
                    </a:cubicBezTo>
                    <a:cubicBezTo>
                      <a:pt x="1165384" y="2282440"/>
                      <a:pt x="1127947" y="2359186"/>
                      <a:pt x="1099245" y="2439052"/>
                    </a:cubicBezTo>
                    <a:cubicBezTo>
                      <a:pt x="1093006" y="2455898"/>
                      <a:pt x="1120460" y="2463386"/>
                      <a:pt x="1126075" y="2446539"/>
                    </a:cubicBezTo>
                    <a:cubicBezTo>
                      <a:pt x="1152905" y="2371665"/>
                      <a:pt x="1187847" y="2299911"/>
                      <a:pt x="1230275" y="2232524"/>
                    </a:cubicBezTo>
                    <a:cubicBezTo>
                      <a:pt x="1267712" y="2236892"/>
                      <a:pt x="1304525" y="2239387"/>
                      <a:pt x="1341962" y="2243755"/>
                    </a:cubicBezTo>
                    <a:cubicBezTo>
                      <a:pt x="1297662" y="2308646"/>
                      <a:pt x="1262721" y="2379776"/>
                      <a:pt x="1239011" y="2454027"/>
                    </a:cubicBezTo>
                    <a:cubicBezTo>
                      <a:pt x="1233395" y="2471497"/>
                      <a:pt x="1260849" y="2478361"/>
                      <a:pt x="1265840" y="2461514"/>
                    </a:cubicBezTo>
                    <a:cubicBezTo>
                      <a:pt x="1290174" y="2385392"/>
                      <a:pt x="1326988" y="2313638"/>
                      <a:pt x="1373160" y="2248123"/>
                    </a:cubicBezTo>
                    <a:cubicBezTo>
                      <a:pt x="1447410" y="2258106"/>
                      <a:pt x="1519788" y="2278072"/>
                      <a:pt x="1592167" y="2297415"/>
                    </a:cubicBezTo>
                    <a:cubicBezTo>
                      <a:pt x="1541627" y="2390383"/>
                      <a:pt x="1488591" y="2482104"/>
                      <a:pt x="1436803" y="2574449"/>
                    </a:cubicBezTo>
                    <a:cubicBezTo>
                      <a:pt x="1421204" y="2601903"/>
                      <a:pt x="1406229" y="2629981"/>
                      <a:pt x="1391254" y="2657434"/>
                    </a:cubicBezTo>
                    <a:cubicBezTo>
                      <a:pt x="1390007" y="2659930"/>
                      <a:pt x="1389383" y="2663050"/>
                      <a:pt x="1389383" y="2664922"/>
                    </a:cubicBezTo>
                    <a:cubicBezTo>
                      <a:pt x="1388135" y="2666170"/>
                      <a:pt x="1386887" y="2667418"/>
                      <a:pt x="1385639" y="2668666"/>
                    </a:cubicBezTo>
                    <a:cubicBezTo>
                      <a:pt x="1377528" y="2662426"/>
                      <a:pt x="1370040" y="2655563"/>
                      <a:pt x="1362553" y="2648699"/>
                    </a:cubicBezTo>
                    <a:cubicBezTo>
                      <a:pt x="1350074" y="2636844"/>
                      <a:pt x="1338843" y="2624365"/>
                      <a:pt x="1328859" y="2610638"/>
                    </a:cubicBezTo>
                    <a:cubicBezTo>
                      <a:pt x="1317004" y="2593792"/>
                      <a:pt x="1306397" y="2575073"/>
                      <a:pt x="1295790" y="2557602"/>
                    </a:cubicBezTo>
                    <a:cubicBezTo>
                      <a:pt x="1282687" y="2536388"/>
                      <a:pt x="1269584" y="2515798"/>
                      <a:pt x="1256481" y="2494583"/>
                    </a:cubicBezTo>
                    <a:cubicBezTo>
                      <a:pt x="1245250" y="2476489"/>
                      <a:pt x="1234643" y="2459018"/>
                      <a:pt x="1211557" y="2456522"/>
                    </a:cubicBezTo>
                    <a:cubicBezTo>
                      <a:pt x="1200326" y="2455275"/>
                      <a:pt x="1189094" y="2457146"/>
                      <a:pt x="1178487" y="2458394"/>
                    </a:cubicBezTo>
                    <a:cubicBezTo>
                      <a:pt x="1166008" y="2459642"/>
                      <a:pt x="1153529" y="2461514"/>
                      <a:pt x="1141674" y="2462762"/>
                    </a:cubicBezTo>
                    <a:cubicBezTo>
                      <a:pt x="1116716" y="2465882"/>
                      <a:pt x="1092382" y="2468377"/>
                      <a:pt x="1067424" y="2471497"/>
                    </a:cubicBezTo>
                    <a:cubicBezTo>
                      <a:pt x="1063056" y="2472121"/>
                      <a:pt x="1059313" y="2473993"/>
                      <a:pt x="1056817" y="2477113"/>
                    </a:cubicBezTo>
                    <a:cubicBezTo>
                      <a:pt x="1058065" y="2473369"/>
                      <a:pt x="1059313" y="2469625"/>
                      <a:pt x="1059937" y="2465258"/>
                    </a:cubicBezTo>
                    <a:cubicBezTo>
                      <a:pt x="1079279" y="2400367"/>
                      <a:pt x="1101741" y="2336100"/>
                      <a:pt x="1126699" y="2272457"/>
                    </a:cubicBezTo>
                    <a:cubicBezTo>
                      <a:pt x="1127947" y="2268713"/>
                      <a:pt x="1127323" y="2264345"/>
                      <a:pt x="1124827" y="2261226"/>
                    </a:cubicBezTo>
                    <a:cubicBezTo>
                      <a:pt x="1206565" y="2210686"/>
                      <a:pt x="1286431" y="2157650"/>
                      <a:pt x="1363801" y="2100870"/>
                    </a:cubicBezTo>
                    <a:cubicBezTo>
                      <a:pt x="1398742" y="2075288"/>
                      <a:pt x="1433683" y="2048458"/>
                      <a:pt x="1467376" y="2021004"/>
                    </a:cubicBezTo>
                    <a:cubicBezTo>
                      <a:pt x="1499822" y="1994175"/>
                      <a:pt x="1533515" y="1967969"/>
                      <a:pt x="1564089" y="1938019"/>
                    </a:cubicBezTo>
                    <a:cubicBezTo>
                      <a:pt x="1592167" y="1909941"/>
                      <a:pt x="1612133" y="1873128"/>
                      <a:pt x="1620868" y="1835067"/>
                    </a:cubicBezTo>
                    <a:cubicBezTo>
                      <a:pt x="1625236" y="1817597"/>
                      <a:pt x="1624612" y="1799502"/>
                      <a:pt x="1631476" y="1782655"/>
                    </a:cubicBezTo>
                    <a:cubicBezTo>
                      <a:pt x="1638339" y="1766432"/>
                      <a:pt x="1649570" y="1752082"/>
                      <a:pt x="1658929" y="1737107"/>
                    </a:cubicBezTo>
                    <a:cubicBezTo>
                      <a:pt x="1668913" y="1722132"/>
                      <a:pt x="1678272" y="1707157"/>
                      <a:pt x="1683264" y="1689687"/>
                    </a:cubicBezTo>
                    <a:cubicBezTo>
                      <a:pt x="1688255" y="1672216"/>
                      <a:pt x="1661425" y="1664729"/>
                      <a:pt x="1656434" y="1682199"/>
                    </a:cubicBezTo>
                    <a:cubicBezTo>
                      <a:pt x="1646450" y="1715893"/>
                      <a:pt x="1618373" y="1740226"/>
                      <a:pt x="1605270" y="1772672"/>
                    </a:cubicBezTo>
                    <a:cubicBezTo>
                      <a:pt x="1598406" y="1789519"/>
                      <a:pt x="1598406" y="1806989"/>
                      <a:pt x="1594663" y="1824460"/>
                    </a:cubicBezTo>
                    <a:cubicBezTo>
                      <a:pt x="1590295" y="1842555"/>
                      <a:pt x="1584055" y="1860649"/>
                      <a:pt x="1574696" y="1876872"/>
                    </a:cubicBezTo>
                    <a:cubicBezTo>
                      <a:pt x="1555354" y="1911813"/>
                      <a:pt x="1524156" y="1936147"/>
                      <a:pt x="1494206" y="1961729"/>
                    </a:cubicBezTo>
                    <a:cubicBezTo>
                      <a:pt x="1462385" y="1989183"/>
                      <a:pt x="1429939" y="2015389"/>
                      <a:pt x="1396870" y="2040971"/>
                    </a:cubicBezTo>
                    <a:cubicBezTo>
                      <a:pt x="1260849" y="2145795"/>
                      <a:pt x="1114844" y="2237515"/>
                      <a:pt x="965096" y="2322373"/>
                    </a:cubicBezTo>
                    <a:cubicBezTo>
                      <a:pt x="963224" y="2323621"/>
                      <a:pt x="961352" y="2324869"/>
                      <a:pt x="959480" y="2325493"/>
                    </a:cubicBezTo>
                    <a:cubicBezTo>
                      <a:pt x="903949" y="2263721"/>
                      <a:pt x="867136" y="2182608"/>
                      <a:pt x="853409" y="2100246"/>
                    </a:cubicBezTo>
                    <a:cubicBezTo>
                      <a:pt x="850289" y="2079656"/>
                      <a:pt x="849041" y="2059066"/>
                      <a:pt x="849041" y="2038475"/>
                    </a:cubicBezTo>
                    <a:cubicBezTo>
                      <a:pt x="905197" y="2019757"/>
                      <a:pt x="960728" y="2000414"/>
                      <a:pt x="1016884" y="1981696"/>
                    </a:cubicBezTo>
                    <a:cubicBezTo>
                      <a:pt x="1084895" y="1958609"/>
                      <a:pt x="1152905" y="1935523"/>
                      <a:pt x="1220292" y="1911813"/>
                    </a:cubicBezTo>
                    <a:cubicBezTo>
                      <a:pt x="1252737" y="1900582"/>
                      <a:pt x="1285183" y="1889975"/>
                      <a:pt x="1317628" y="1877496"/>
                    </a:cubicBezTo>
                    <a:cubicBezTo>
                      <a:pt x="1343210" y="1867513"/>
                      <a:pt x="1362553" y="1848170"/>
                      <a:pt x="1375032" y="1824460"/>
                    </a:cubicBezTo>
                    <a:cubicBezTo>
                      <a:pt x="1409349" y="1760193"/>
                      <a:pt x="1398742" y="1685943"/>
                      <a:pt x="1386263" y="1616684"/>
                    </a:cubicBezTo>
                    <a:cubicBezTo>
                      <a:pt x="1394998" y="1602333"/>
                      <a:pt x="1402486" y="1587358"/>
                      <a:pt x="1409973" y="1572384"/>
                    </a:cubicBezTo>
                    <a:cubicBezTo>
                      <a:pt x="1418084" y="1556161"/>
                      <a:pt x="1427444" y="1540562"/>
                      <a:pt x="1437427" y="1525588"/>
                    </a:cubicBezTo>
                    <a:cubicBezTo>
                      <a:pt x="1447410" y="1511237"/>
                      <a:pt x="1458017" y="1496886"/>
                      <a:pt x="1470496" y="1485031"/>
                    </a:cubicBezTo>
                    <a:cubicBezTo>
                      <a:pt x="1479856" y="1476295"/>
                      <a:pt x="1491087" y="1468184"/>
                      <a:pt x="1502318" y="1461321"/>
                    </a:cubicBezTo>
                    <a:cubicBezTo>
                      <a:pt x="1554106" y="1427003"/>
                      <a:pt x="1611509" y="1400797"/>
                      <a:pt x="1665793" y="1370848"/>
                    </a:cubicBezTo>
                    <a:cubicBezTo>
                      <a:pt x="1693247" y="1355873"/>
                      <a:pt x="1720701" y="1340274"/>
                      <a:pt x="1745659" y="1321556"/>
                    </a:cubicBezTo>
                    <a:cubicBezTo>
                      <a:pt x="1751898" y="1317188"/>
                      <a:pt x="1755018" y="1309700"/>
                      <a:pt x="1750650" y="1302213"/>
                    </a:cubicBezTo>
                    <a:cubicBezTo>
                      <a:pt x="1746907" y="1295974"/>
                      <a:pt x="1737547" y="1292854"/>
                      <a:pt x="1731308" y="1297221"/>
                    </a:cubicBezTo>
                    <a:cubicBezTo>
                      <a:pt x="1700110" y="1320932"/>
                      <a:pt x="1665169" y="1339650"/>
                      <a:pt x="1630228" y="1357745"/>
                    </a:cubicBezTo>
                    <a:cubicBezTo>
                      <a:pt x="1604646" y="1371472"/>
                      <a:pt x="1578440" y="1384574"/>
                      <a:pt x="1552858" y="1398926"/>
                    </a:cubicBezTo>
                    <a:cubicBezTo>
                      <a:pt x="1551610" y="1386447"/>
                      <a:pt x="1551610" y="1373343"/>
                      <a:pt x="1552858" y="1360864"/>
                    </a:cubicBezTo>
                    <a:cubicBezTo>
                      <a:pt x="1552858" y="1360241"/>
                      <a:pt x="1552858" y="1360241"/>
                      <a:pt x="1552858" y="1360241"/>
                    </a:cubicBezTo>
                    <a:cubicBezTo>
                      <a:pt x="1552858" y="1359616"/>
                      <a:pt x="1552858" y="1358993"/>
                      <a:pt x="1552858" y="1358369"/>
                    </a:cubicBezTo>
                    <a:cubicBezTo>
                      <a:pt x="1552858" y="1357121"/>
                      <a:pt x="1553482" y="1355249"/>
                      <a:pt x="1553482" y="1354001"/>
                    </a:cubicBezTo>
                    <a:cubicBezTo>
                      <a:pt x="1554106" y="1350881"/>
                      <a:pt x="1554730" y="1347137"/>
                      <a:pt x="1555354" y="1344018"/>
                    </a:cubicBezTo>
                    <a:cubicBezTo>
                      <a:pt x="1557225" y="1337778"/>
                      <a:pt x="1559097" y="1330915"/>
                      <a:pt x="1561593" y="1324675"/>
                    </a:cubicBezTo>
                    <a:cubicBezTo>
                      <a:pt x="1562217" y="1322804"/>
                      <a:pt x="1562217" y="1320308"/>
                      <a:pt x="1561593" y="1317812"/>
                    </a:cubicBezTo>
                    <a:cubicBezTo>
                      <a:pt x="1574072" y="1309700"/>
                      <a:pt x="1585303" y="1300965"/>
                      <a:pt x="1594663" y="1291606"/>
                    </a:cubicBezTo>
                    <a:cubicBezTo>
                      <a:pt x="1615253" y="1271639"/>
                      <a:pt x="1631476" y="1247929"/>
                      <a:pt x="1645202" y="1222347"/>
                    </a:cubicBezTo>
                    <a:cubicBezTo>
                      <a:pt x="1649570" y="1224843"/>
                      <a:pt x="1654562" y="1224219"/>
                      <a:pt x="1658929" y="1222347"/>
                    </a:cubicBezTo>
                    <a:cubicBezTo>
                      <a:pt x="1771865" y="1169936"/>
                      <a:pt x="1891039" y="1133746"/>
                      <a:pt x="2006470" y="1088822"/>
                    </a:cubicBezTo>
                    <a:cubicBezTo>
                      <a:pt x="2031428" y="1078838"/>
                      <a:pt x="2056386" y="1068855"/>
                      <a:pt x="2080720" y="1058248"/>
                    </a:cubicBezTo>
                    <a:cubicBezTo>
                      <a:pt x="2090080" y="1098181"/>
                      <a:pt x="2101935" y="1138738"/>
                      <a:pt x="2123773" y="1173679"/>
                    </a:cubicBezTo>
                    <a:cubicBezTo>
                      <a:pt x="2143739" y="1206125"/>
                      <a:pt x="2172441" y="1231083"/>
                      <a:pt x="2206758" y="1247305"/>
                    </a:cubicBezTo>
                    <a:cubicBezTo>
                      <a:pt x="2289120" y="1284742"/>
                      <a:pt x="2393320" y="1287862"/>
                      <a:pt x="2473185" y="1241690"/>
                    </a:cubicBezTo>
                    <a:cubicBezTo>
                      <a:pt x="2520606" y="1214236"/>
                      <a:pt x="2555547" y="1171184"/>
                      <a:pt x="2578633" y="1121891"/>
                    </a:cubicBezTo>
                    <a:cubicBezTo>
                      <a:pt x="2629173" y="1139362"/>
                      <a:pt x="2676593" y="1168688"/>
                      <a:pt x="2722142" y="1196142"/>
                    </a:cubicBezTo>
                    <a:cubicBezTo>
                      <a:pt x="2748348" y="1211740"/>
                      <a:pt x="2773930" y="1227339"/>
                      <a:pt x="2800136" y="1241690"/>
                    </a:cubicBezTo>
                    <a:cubicBezTo>
                      <a:pt x="2825094" y="1256041"/>
                      <a:pt x="2850676" y="1267896"/>
                      <a:pt x="2875634" y="1281623"/>
                    </a:cubicBezTo>
                    <a:cubicBezTo>
                      <a:pt x="2935533" y="1314692"/>
                      <a:pt x="2991065" y="1356497"/>
                      <a:pt x="3033493" y="1410157"/>
                    </a:cubicBezTo>
                    <a:cubicBezTo>
                      <a:pt x="3077170" y="1465688"/>
                      <a:pt x="3104624" y="1533075"/>
                      <a:pt x="3118975" y="1601710"/>
                    </a:cubicBezTo>
                    <a:cubicBezTo>
                      <a:pt x="3137069" y="1688439"/>
                      <a:pt x="3133949" y="1778911"/>
                      <a:pt x="3120846" y="1865641"/>
                    </a:cubicBezTo>
                    <a:cubicBezTo>
                      <a:pt x="3120846" y="1866889"/>
                      <a:pt x="3120846" y="1867513"/>
                      <a:pt x="3120846" y="1868761"/>
                    </a:cubicBezTo>
                    <a:cubicBezTo>
                      <a:pt x="3077170" y="1882488"/>
                      <a:pt x="3035365" y="1900582"/>
                      <a:pt x="2995432" y="1923668"/>
                    </a:cubicBezTo>
                    <a:cubicBezTo>
                      <a:pt x="2972970" y="1936771"/>
                      <a:pt x="2951756" y="1951122"/>
                      <a:pt x="2931165" y="1966721"/>
                    </a:cubicBezTo>
                    <a:cubicBezTo>
                      <a:pt x="2930541" y="1966721"/>
                      <a:pt x="2930541" y="1967345"/>
                      <a:pt x="2929917" y="1967345"/>
                    </a:cubicBezTo>
                    <a:cubicBezTo>
                      <a:pt x="2908079" y="1957985"/>
                      <a:pt x="2885617" y="1949250"/>
                      <a:pt x="2863155" y="1941763"/>
                    </a:cubicBezTo>
                    <a:cubicBezTo>
                      <a:pt x="2862531" y="1884983"/>
                      <a:pt x="2862531" y="1828828"/>
                      <a:pt x="2861907" y="1772048"/>
                    </a:cubicBezTo>
                    <a:cubicBezTo>
                      <a:pt x="2861907" y="1753953"/>
                      <a:pt x="2833829" y="1753953"/>
                      <a:pt x="2833829" y="1772048"/>
                    </a:cubicBezTo>
                    <a:cubicBezTo>
                      <a:pt x="2834453" y="1825708"/>
                      <a:pt x="2834453" y="1878744"/>
                      <a:pt x="2835077" y="1932404"/>
                    </a:cubicBezTo>
                    <a:cubicBezTo>
                      <a:pt x="2761451" y="1909317"/>
                      <a:pt x="2684705" y="1893094"/>
                      <a:pt x="2609207" y="1878744"/>
                    </a:cubicBezTo>
                    <a:cubicBezTo>
                      <a:pt x="2478801" y="1854410"/>
                      <a:pt x="2348395" y="1832572"/>
                      <a:pt x="2217366" y="1810109"/>
                    </a:cubicBezTo>
                    <a:cubicBezTo>
                      <a:pt x="2142491" y="1797006"/>
                      <a:pt x="2067617" y="1783903"/>
                      <a:pt x="1992119" y="1770800"/>
                    </a:cubicBezTo>
                    <a:cubicBezTo>
                      <a:pt x="1984632" y="1769552"/>
                      <a:pt x="1977144" y="1772672"/>
                      <a:pt x="1974649" y="1780783"/>
                    </a:cubicBezTo>
                    <a:cubicBezTo>
                      <a:pt x="1974025" y="1783903"/>
                      <a:pt x="1974025" y="1787647"/>
                      <a:pt x="1975896" y="1790767"/>
                    </a:cubicBezTo>
                    <a:cubicBezTo>
                      <a:pt x="1964041" y="1867513"/>
                      <a:pt x="1952186" y="1943635"/>
                      <a:pt x="1940331" y="2020381"/>
                    </a:cubicBezTo>
                    <a:cubicBezTo>
                      <a:pt x="1939083" y="2027868"/>
                      <a:pt x="1942203" y="2035356"/>
                      <a:pt x="1950314" y="2037851"/>
                    </a:cubicBezTo>
                    <a:cubicBezTo>
                      <a:pt x="1957178" y="2039723"/>
                      <a:pt x="1966537" y="2035356"/>
                      <a:pt x="1967785" y="2027868"/>
                    </a:cubicBezTo>
                    <a:cubicBezTo>
                      <a:pt x="1979640" y="1952370"/>
                      <a:pt x="1991495" y="1876872"/>
                      <a:pt x="2003350" y="1801374"/>
                    </a:cubicBezTo>
                    <a:cubicBezTo>
                      <a:pt x="2130012" y="1823836"/>
                      <a:pt x="2256674" y="1845674"/>
                      <a:pt x="2383337" y="1868136"/>
                    </a:cubicBezTo>
                    <a:cubicBezTo>
                      <a:pt x="2506255" y="1889975"/>
                      <a:pt x="2629797" y="1908069"/>
                      <a:pt x="2750844" y="1938643"/>
                    </a:cubicBezTo>
                    <a:cubicBezTo>
                      <a:pt x="2811367" y="1953618"/>
                      <a:pt x="2871266" y="1972336"/>
                      <a:pt x="2928046" y="1997918"/>
                    </a:cubicBezTo>
                    <a:cubicBezTo>
                      <a:pt x="2923678" y="2106486"/>
                      <a:pt x="2916815" y="2215677"/>
                      <a:pt x="2906831" y="2324245"/>
                    </a:cubicBezTo>
                    <a:cubicBezTo>
                      <a:pt x="2896848" y="2434684"/>
                      <a:pt x="2884993" y="2545747"/>
                      <a:pt x="2870018" y="2655563"/>
                    </a:cubicBezTo>
                    <a:cubicBezTo>
                      <a:pt x="2861283" y="2717958"/>
                      <a:pt x="2852547" y="2780353"/>
                      <a:pt x="2841940" y="2842748"/>
                    </a:cubicBezTo>
                    <a:cubicBezTo>
                      <a:pt x="2841940" y="2844620"/>
                      <a:pt x="2841940" y="2845868"/>
                      <a:pt x="2841940" y="2847739"/>
                    </a:cubicBezTo>
                    <a:cubicBezTo>
                      <a:pt x="2798264" y="2772241"/>
                      <a:pt x="2758955" y="2693624"/>
                      <a:pt x="2724014" y="2613758"/>
                    </a:cubicBezTo>
                    <a:cubicBezTo>
                      <a:pt x="2712783" y="2588176"/>
                      <a:pt x="2702175" y="2561970"/>
                      <a:pt x="2691568" y="2535764"/>
                    </a:cubicBezTo>
                    <a:cubicBezTo>
                      <a:pt x="2689072" y="2528901"/>
                      <a:pt x="2682209" y="2523909"/>
                      <a:pt x="2674097" y="2525781"/>
                    </a:cubicBezTo>
                    <a:cubicBezTo>
                      <a:pt x="2667234" y="2527653"/>
                      <a:pt x="2661618" y="2535764"/>
                      <a:pt x="2664114" y="2543251"/>
                    </a:cubicBezTo>
                    <a:cubicBezTo>
                      <a:pt x="2700927" y="2636844"/>
                      <a:pt x="2743356" y="2727941"/>
                      <a:pt x="2791400" y="2815918"/>
                    </a:cubicBezTo>
                    <a:cubicBezTo>
                      <a:pt x="2805127" y="2841500"/>
                      <a:pt x="2819478" y="2866458"/>
                      <a:pt x="2834453" y="2890792"/>
                    </a:cubicBezTo>
                    <a:cubicBezTo>
                      <a:pt x="2843812" y="2906391"/>
                      <a:pt x="2868146" y="2892040"/>
                      <a:pt x="2858787" y="2876441"/>
                    </a:cubicBezTo>
                    <a:cubicBezTo>
                      <a:pt x="2855043" y="2870201"/>
                      <a:pt x="2851300" y="2863962"/>
                      <a:pt x="2847556" y="2857722"/>
                    </a:cubicBezTo>
                    <a:cubicBezTo>
                      <a:pt x="2848804" y="2858347"/>
                      <a:pt x="2850052" y="2858971"/>
                      <a:pt x="2851300" y="2859595"/>
                    </a:cubicBezTo>
                    <a:cubicBezTo>
                      <a:pt x="2858163" y="2861467"/>
                      <a:pt x="2867522" y="2857099"/>
                      <a:pt x="2868770" y="2849612"/>
                    </a:cubicBezTo>
                    <a:cubicBezTo>
                      <a:pt x="2869394" y="2847739"/>
                      <a:pt x="2869394" y="2845868"/>
                      <a:pt x="2869394" y="2843996"/>
                    </a:cubicBezTo>
                    <a:cubicBezTo>
                      <a:pt x="2871266" y="2843372"/>
                      <a:pt x="2873138" y="2842124"/>
                      <a:pt x="2875010" y="2840252"/>
                    </a:cubicBezTo>
                    <a:cubicBezTo>
                      <a:pt x="2924302" y="2789088"/>
                      <a:pt x="2977338" y="2740420"/>
                      <a:pt x="3032245" y="2695496"/>
                    </a:cubicBezTo>
                    <a:cubicBezTo>
                      <a:pt x="3059699" y="2673033"/>
                      <a:pt x="3087777" y="2651819"/>
                      <a:pt x="3116479" y="2631229"/>
                    </a:cubicBezTo>
                    <a:cubicBezTo>
                      <a:pt x="3130830" y="2620621"/>
                      <a:pt x="3145804" y="2610638"/>
                      <a:pt x="3160155" y="2600655"/>
                    </a:cubicBezTo>
                    <a:cubicBezTo>
                      <a:pt x="3167643" y="2595663"/>
                      <a:pt x="3175130" y="2590672"/>
                      <a:pt x="3182617" y="2585680"/>
                    </a:cubicBezTo>
                    <a:cubicBezTo>
                      <a:pt x="3186361" y="2583184"/>
                      <a:pt x="3190729" y="2581313"/>
                      <a:pt x="3193848" y="2578193"/>
                    </a:cubicBezTo>
                    <a:cubicBezTo>
                      <a:pt x="3197592" y="2574449"/>
                      <a:pt x="3198216" y="2568834"/>
                      <a:pt x="3198840" y="2563218"/>
                    </a:cubicBezTo>
                    <a:cubicBezTo>
                      <a:pt x="3219431" y="2448411"/>
                      <a:pt x="3236901" y="2332980"/>
                      <a:pt x="3251252" y="2216925"/>
                    </a:cubicBezTo>
                    <a:cubicBezTo>
                      <a:pt x="3251876" y="2216925"/>
                      <a:pt x="3252500" y="2216925"/>
                      <a:pt x="3253748" y="2216301"/>
                    </a:cubicBezTo>
                    <a:cubicBezTo>
                      <a:pt x="3336110" y="2191967"/>
                      <a:pt x="3420967" y="2174497"/>
                      <a:pt x="3506448" y="2164513"/>
                    </a:cubicBezTo>
                    <a:cubicBezTo>
                      <a:pt x="3549500" y="2159522"/>
                      <a:pt x="3592553" y="2155778"/>
                      <a:pt x="3635606" y="2153906"/>
                    </a:cubicBezTo>
                    <a:cubicBezTo>
                      <a:pt x="3656820" y="2152658"/>
                      <a:pt x="3678658" y="2153906"/>
                      <a:pt x="3699873" y="2152034"/>
                    </a:cubicBezTo>
                    <a:cubicBezTo>
                      <a:pt x="3710480" y="2151410"/>
                      <a:pt x="3716095" y="2138931"/>
                      <a:pt x="3722335" y="2131444"/>
                    </a:cubicBezTo>
                    <a:cubicBezTo>
                      <a:pt x="3727951" y="2123956"/>
                      <a:pt x="3734190" y="2116469"/>
                      <a:pt x="3740430" y="2109606"/>
                    </a:cubicBezTo>
                    <a:cubicBezTo>
                      <a:pt x="3841510" y="1990431"/>
                      <a:pt x="3981275" y="1911813"/>
                      <a:pt x="4125407" y="1855657"/>
                    </a:cubicBezTo>
                    <a:cubicBezTo>
                      <a:pt x="4212761" y="1821340"/>
                      <a:pt x="4303234" y="1794510"/>
                      <a:pt x="4393082" y="1768304"/>
                    </a:cubicBezTo>
                    <a:cubicBezTo>
                      <a:pt x="4455477" y="1865641"/>
                      <a:pt x="4515377" y="1963601"/>
                      <a:pt x="4577148" y="2061561"/>
                    </a:cubicBezTo>
                    <a:cubicBezTo>
                      <a:pt x="4591499" y="2084647"/>
                      <a:pt x="4605850" y="2107110"/>
                      <a:pt x="4620824" y="2130196"/>
                    </a:cubicBezTo>
                    <a:cubicBezTo>
                      <a:pt x="4486051" y="2152658"/>
                      <a:pt x="4356893" y="2210062"/>
                      <a:pt x="4246454" y="2289928"/>
                    </a:cubicBezTo>
                    <a:cubicBezTo>
                      <a:pt x="4215256" y="2312390"/>
                      <a:pt x="4185307" y="2336724"/>
                      <a:pt x="4157229" y="2362930"/>
                    </a:cubicBezTo>
                    <a:cubicBezTo>
                      <a:pt x="4154109" y="2362306"/>
                      <a:pt x="4151613" y="2361058"/>
                      <a:pt x="4148493" y="2360434"/>
                    </a:cubicBezTo>
                    <a:cubicBezTo>
                      <a:pt x="4111680" y="2351075"/>
                      <a:pt x="4071747" y="2347955"/>
                      <a:pt x="4033687" y="2347955"/>
                    </a:cubicBezTo>
                    <a:cubicBezTo>
                      <a:pt x="3994378" y="2347331"/>
                      <a:pt x="3955069" y="2351075"/>
                      <a:pt x="3916384" y="2357314"/>
                    </a:cubicBezTo>
                    <a:cubicBezTo>
                      <a:pt x="3903281" y="2359186"/>
                      <a:pt x="3890802" y="2362306"/>
                      <a:pt x="3878323" y="2364802"/>
                    </a:cubicBezTo>
                    <a:cubicBezTo>
                      <a:pt x="3878947" y="2361682"/>
                      <a:pt x="3878323" y="2358562"/>
                      <a:pt x="3876451" y="2355442"/>
                    </a:cubicBezTo>
                    <a:cubicBezTo>
                      <a:pt x="3827783" y="2285560"/>
                      <a:pt x="3773499" y="2220045"/>
                      <a:pt x="3714224" y="2158898"/>
                    </a:cubicBezTo>
                    <a:cubicBezTo>
                      <a:pt x="3701745" y="2145795"/>
                      <a:pt x="3681778" y="2165761"/>
                      <a:pt x="3694257" y="2178864"/>
                    </a:cubicBezTo>
                    <a:cubicBezTo>
                      <a:pt x="3751661" y="2238140"/>
                      <a:pt x="3804697" y="2302407"/>
                      <a:pt x="3852117" y="2369793"/>
                    </a:cubicBezTo>
                    <a:cubicBezTo>
                      <a:pt x="3852741" y="2370417"/>
                      <a:pt x="3852741" y="2370417"/>
                      <a:pt x="3853365" y="2371041"/>
                    </a:cubicBezTo>
                    <a:cubicBezTo>
                      <a:pt x="3831526" y="2377281"/>
                      <a:pt x="3810312" y="2384144"/>
                      <a:pt x="3789098" y="2392255"/>
                    </a:cubicBezTo>
                    <a:cubicBezTo>
                      <a:pt x="3782234" y="2394751"/>
                      <a:pt x="3777243" y="2401614"/>
                      <a:pt x="3779115" y="2409726"/>
                    </a:cubicBezTo>
                    <a:cubicBezTo>
                      <a:pt x="3780986" y="2416589"/>
                      <a:pt x="3789098" y="2422205"/>
                      <a:pt x="3796585" y="2419709"/>
                    </a:cubicBezTo>
                    <a:cubicBezTo>
                      <a:pt x="3879571" y="2387264"/>
                      <a:pt x="3968796" y="2372289"/>
                      <a:pt x="4057397" y="2376656"/>
                    </a:cubicBezTo>
                    <a:cubicBezTo>
                      <a:pt x="4079235" y="2377904"/>
                      <a:pt x="4101697" y="2379776"/>
                      <a:pt x="4123535" y="2383520"/>
                    </a:cubicBezTo>
                    <a:cubicBezTo>
                      <a:pt x="4142254" y="2387264"/>
                      <a:pt x="4162844" y="2392255"/>
                      <a:pt x="4179067" y="2402862"/>
                    </a:cubicBezTo>
                    <a:cubicBezTo>
                      <a:pt x="4189674" y="2409102"/>
                      <a:pt x="4199034" y="2423453"/>
                      <a:pt x="4205897" y="2434684"/>
                    </a:cubicBezTo>
                    <a:cubicBezTo>
                      <a:pt x="4214008" y="2447787"/>
                      <a:pt x="4221496" y="2461514"/>
                      <a:pt x="4226487" y="2476489"/>
                    </a:cubicBezTo>
                    <a:cubicBezTo>
                      <a:pt x="4228983" y="2482728"/>
                      <a:pt x="4229607" y="2491464"/>
                      <a:pt x="4232727" y="2497079"/>
                    </a:cubicBezTo>
                    <a:cubicBezTo>
                      <a:pt x="4235847" y="2502071"/>
                      <a:pt x="4241462" y="2503943"/>
                      <a:pt x="4246454" y="2505191"/>
                    </a:cubicBezTo>
                    <a:cubicBezTo>
                      <a:pt x="4253317" y="2507686"/>
                      <a:pt x="4259557" y="2509558"/>
                      <a:pt x="4266420" y="2511430"/>
                    </a:cubicBezTo>
                    <a:cubicBezTo>
                      <a:pt x="4287635" y="2518293"/>
                      <a:pt x="4309473" y="2524533"/>
                      <a:pt x="4331311" y="2530772"/>
                    </a:cubicBezTo>
                    <a:cubicBezTo>
                      <a:pt x="4374988" y="2543251"/>
                      <a:pt x="4419288" y="2553859"/>
                      <a:pt x="4464213" y="2563218"/>
                    </a:cubicBezTo>
                    <a:cubicBezTo>
                      <a:pt x="4553438" y="2581936"/>
                      <a:pt x="4643287" y="2595039"/>
                      <a:pt x="4733135" y="2605023"/>
                    </a:cubicBezTo>
                    <a:cubicBezTo>
                      <a:pt x="4776812" y="2610014"/>
                      <a:pt x="4819865" y="2613758"/>
                      <a:pt x="4863541" y="2617502"/>
                    </a:cubicBezTo>
                    <a:cubicBezTo>
                      <a:pt x="4888499" y="2730437"/>
                      <a:pt x="4896611" y="2847116"/>
                      <a:pt x="4887251" y="2963170"/>
                    </a:cubicBezTo>
                    <a:cubicBezTo>
                      <a:pt x="4886003" y="2962547"/>
                      <a:pt x="4884755" y="2962547"/>
                      <a:pt x="4883508" y="2961923"/>
                    </a:cubicBezTo>
                    <a:cubicBezTo>
                      <a:pt x="4788043" y="2935716"/>
                      <a:pt x="4698194" y="2893912"/>
                      <a:pt x="4608969" y="2852108"/>
                    </a:cubicBezTo>
                    <a:cubicBezTo>
                      <a:pt x="4519120" y="2810926"/>
                      <a:pt x="4428648" y="2769122"/>
                      <a:pt x="4332559" y="2743540"/>
                    </a:cubicBezTo>
                    <a:cubicBezTo>
                      <a:pt x="4229607" y="2715462"/>
                      <a:pt x="4122288" y="2709846"/>
                      <a:pt x="4018088" y="2687384"/>
                    </a:cubicBezTo>
                    <a:cubicBezTo>
                      <a:pt x="3993130" y="2681769"/>
                      <a:pt x="3967548" y="2675529"/>
                      <a:pt x="3943214" y="2667418"/>
                    </a:cubicBezTo>
                    <a:cubicBezTo>
                      <a:pt x="3925743" y="2661802"/>
                      <a:pt x="3918879" y="2689256"/>
                      <a:pt x="3935726" y="2694248"/>
                    </a:cubicBezTo>
                    <a:cubicBezTo>
                      <a:pt x="4040550" y="2727317"/>
                      <a:pt x="4150365" y="2734181"/>
                      <a:pt x="4257685" y="2754771"/>
                    </a:cubicBezTo>
                    <a:cubicBezTo>
                      <a:pt x="4357517" y="2774113"/>
                      <a:pt x="4451734" y="2811551"/>
                      <a:pt x="4544702" y="2853355"/>
                    </a:cubicBezTo>
                    <a:cubicBezTo>
                      <a:pt x="4637047" y="2895160"/>
                      <a:pt x="4728768" y="2940084"/>
                      <a:pt x="4824856" y="2972530"/>
                    </a:cubicBezTo>
                    <a:cubicBezTo>
                      <a:pt x="4871653" y="2988128"/>
                      <a:pt x="4920321" y="3001231"/>
                      <a:pt x="4968989" y="3008095"/>
                    </a:cubicBezTo>
                    <a:cubicBezTo>
                      <a:pt x="5021401" y="3015582"/>
                      <a:pt x="5074437" y="3016830"/>
                      <a:pt x="5125601" y="3003727"/>
                    </a:cubicBezTo>
                    <a:cubicBezTo>
                      <a:pt x="5129344" y="3002480"/>
                      <a:pt x="5133712" y="3001231"/>
                      <a:pt x="5137456" y="2999984"/>
                    </a:cubicBezTo>
                    <a:cubicBezTo>
                      <a:pt x="5138080" y="3056139"/>
                      <a:pt x="5139328" y="3112295"/>
                      <a:pt x="5139952" y="3167827"/>
                    </a:cubicBezTo>
                    <a:cubicBezTo>
                      <a:pt x="5139952" y="3172194"/>
                      <a:pt x="5141823" y="3174690"/>
                      <a:pt x="5143695" y="3177186"/>
                    </a:cubicBezTo>
                    <a:cubicBezTo>
                      <a:pt x="5088787" y="3177186"/>
                      <a:pt x="5034504" y="3177186"/>
                      <a:pt x="4979596" y="3177186"/>
                    </a:cubicBezTo>
                    <a:cubicBezTo>
                      <a:pt x="4784923" y="3181553"/>
                      <a:pt x="4587131" y="3181553"/>
                      <a:pt x="4388715" y="3181553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5150823-B5AB-4DEB-8406-096839252C22}"/>
                  </a:ext>
                </a:extLst>
              </p:cNvPr>
              <p:cNvSpPr/>
              <p:nvPr/>
            </p:nvSpPr>
            <p:spPr>
              <a:xfrm>
                <a:off x="3525985" y="4558681"/>
                <a:ext cx="213666" cy="90909"/>
              </a:xfrm>
              <a:custGeom>
                <a:avLst/>
                <a:gdLst>
                  <a:gd name="connsiteX0" fmla="*/ 9944 w 213666"/>
                  <a:gd name="connsiteY0" fmla="*/ 27746 h 90909"/>
                  <a:gd name="connsiteX1" fmla="*/ 196505 w 213666"/>
                  <a:gd name="connsiteY1" fmla="*/ 90142 h 90909"/>
                  <a:gd name="connsiteX2" fmla="*/ 203992 w 213666"/>
                  <a:gd name="connsiteY2" fmla="*/ 63312 h 90909"/>
                  <a:gd name="connsiteX3" fmla="*/ 17431 w 213666"/>
                  <a:gd name="connsiteY3" fmla="*/ 917 h 90909"/>
                  <a:gd name="connsiteX4" fmla="*/ 9944 w 213666"/>
                  <a:gd name="connsiteY4" fmla="*/ 27746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666" h="90909">
                    <a:moveTo>
                      <a:pt x="9944" y="27746"/>
                    </a:moveTo>
                    <a:cubicBezTo>
                      <a:pt x="72339" y="48337"/>
                      <a:pt x="134734" y="68927"/>
                      <a:pt x="196505" y="90142"/>
                    </a:cubicBezTo>
                    <a:cubicBezTo>
                      <a:pt x="213976" y="95757"/>
                      <a:pt x="220839" y="68927"/>
                      <a:pt x="203992" y="63312"/>
                    </a:cubicBezTo>
                    <a:cubicBezTo>
                      <a:pt x="141597" y="42721"/>
                      <a:pt x="79202" y="22131"/>
                      <a:pt x="17431" y="917"/>
                    </a:cubicBezTo>
                    <a:cubicBezTo>
                      <a:pt x="-40" y="-5323"/>
                      <a:pt x="-7527" y="22131"/>
                      <a:pt x="9944" y="2774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380E034-D356-407E-A6A0-6AC85D89ABED}"/>
                  </a:ext>
                </a:extLst>
              </p:cNvPr>
              <p:cNvSpPr/>
              <p:nvPr/>
            </p:nvSpPr>
            <p:spPr>
              <a:xfrm>
                <a:off x="3709150" y="5075368"/>
                <a:ext cx="142735" cy="159582"/>
              </a:xfrm>
              <a:custGeom>
                <a:avLst/>
                <a:gdLst>
                  <a:gd name="connsiteX0" fmla="*/ 3981 w 142735"/>
                  <a:gd name="connsiteY0" fmla="*/ 155601 h 159582"/>
                  <a:gd name="connsiteX1" fmla="*/ 23948 w 142735"/>
                  <a:gd name="connsiteY1" fmla="*/ 155601 h 159582"/>
                  <a:gd name="connsiteX2" fmla="*/ 138755 w 142735"/>
                  <a:gd name="connsiteY2" fmla="*/ 23948 h 159582"/>
                  <a:gd name="connsiteX3" fmla="*/ 138755 w 142735"/>
                  <a:gd name="connsiteY3" fmla="*/ 3981 h 159582"/>
                  <a:gd name="connsiteX4" fmla="*/ 118788 w 142735"/>
                  <a:gd name="connsiteY4" fmla="*/ 3981 h 159582"/>
                  <a:gd name="connsiteX5" fmla="*/ 3981 w 142735"/>
                  <a:gd name="connsiteY5" fmla="*/ 135635 h 159582"/>
                  <a:gd name="connsiteX6" fmla="*/ 3981 w 142735"/>
                  <a:gd name="connsiteY6" fmla="*/ 155601 h 15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735" h="159582">
                    <a:moveTo>
                      <a:pt x="3981" y="155601"/>
                    </a:moveTo>
                    <a:cubicBezTo>
                      <a:pt x="8973" y="160593"/>
                      <a:pt x="18956" y="161217"/>
                      <a:pt x="23948" y="155601"/>
                    </a:cubicBezTo>
                    <a:cubicBezTo>
                      <a:pt x="62009" y="111925"/>
                      <a:pt x="100070" y="68248"/>
                      <a:pt x="138755" y="23948"/>
                    </a:cubicBezTo>
                    <a:cubicBezTo>
                      <a:pt x="143746" y="18332"/>
                      <a:pt x="144370" y="9597"/>
                      <a:pt x="138755" y="3981"/>
                    </a:cubicBezTo>
                    <a:cubicBezTo>
                      <a:pt x="133763" y="-1010"/>
                      <a:pt x="123780" y="-1635"/>
                      <a:pt x="118788" y="3981"/>
                    </a:cubicBezTo>
                    <a:cubicBezTo>
                      <a:pt x="80727" y="47658"/>
                      <a:pt x="42666" y="91334"/>
                      <a:pt x="3981" y="135635"/>
                    </a:cubicBezTo>
                    <a:cubicBezTo>
                      <a:pt x="-1011" y="141250"/>
                      <a:pt x="-1634" y="149986"/>
                      <a:pt x="3981" y="15560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71C3A25-38E7-4A3B-9D3C-47E14EE85292}"/>
                  </a:ext>
                </a:extLst>
              </p:cNvPr>
              <p:cNvSpPr/>
              <p:nvPr/>
            </p:nvSpPr>
            <p:spPr>
              <a:xfrm>
                <a:off x="3495996" y="4906481"/>
                <a:ext cx="162227" cy="44992"/>
              </a:xfrm>
              <a:custGeom>
                <a:avLst/>
                <a:gdLst>
                  <a:gd name="connsiteX0" fmla="*/ 14351 w 162227"/>
                  <a:gd name="connsiteY0" fmla="*/ 44958 h 44992"/>
                  <a:gd name="connsiteX1" fmla="*/ 147876 w 162227"/>
                  <a:gd name="connsiteY1" fmla="*/ 28736 h 44992"/>
                  <a:gd name="connsiteX2" fmla="*/ 162227 w 162227"/>
                  <a:gd name="connsiteY2" fmla="*/ 14385 h 44992"/>
                  <a:gd name="connsiteX3" fmla="*/ 147876 w 162227"/>
                  <a:gd name="connsiteY3" fmla="*/ 34 h 44992"/>
                  <a:gd name="connsiteX4" fmla="*/ 14351 w 162227"/>
                  <a:gd name="connsiteY4" fmla="*/ 16257 h 44992"/>
                  <a:gd name="connsiteX5" fmla="*/ 0 w 162227"/>
                  <a:gd name="connsiteY5" fmla="*/ 30608 h 44992"/>
                  <a:gd name="connsiteX6" fmla="*/ 14351 w 162227"/>
                  <a:gd name="connsiteY6" fmla="*/ 44958 h 4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227" h="44992">
                    <a:moveTo>
                      <a:pt x="14351" y="44958"/>
                    </a:moveTo>
                    <a:cubicBezTo>
                      <a:pt x="58652" y="39343"/>
                      <a:pt x="102952" y="34351"/>
                      <a:pt x="147876" y="28736"/>
                    </a:cubicBezTo>
                    <a:cubicBezTo>
                      <a:pt x="155364" y="28112"/>
                      <a:pt x="162227" y="23120"/>
                      <a:pt x="162227" y="14385"/>
                    </a:cubicBezTo>
                    <a:cubicBezTo>
                      <a:pt x="162227" y="7521"/>
                      <a:pt x="155988" y="-590"/>
                      <a:pt x="147876" y="34"/>
                    </a:cubicBezTo>
                    <a:cubicBezTo>
                      <a:pt x="103576" y="5650"/>
                      <a:pt x="59275" y="10641"/>
                      <a:pt x="14351" y="16257"/>
                    </a:cubicBezTo>
                    <a:cubicBezTo>
                      <a:pt x="6864" y="16881"/>
                      <a:pt x="0" y="21872"/>
                      <a:pt x="0" y="30608"/>
                    </a:cubicBezTo>
                    <a:cubicBezTo>
                      <a:pt x="0" y="37471"/>
                      <a:pt x="6864" y="45582"/>
                      <a:pt x="14351" y="4495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08778F-D3D6-4241-AAAD-6F558E2B23FC}"/>
                </a:ext>
              </a:extLst>
            </p:cNvPr>
            <p:cNvSpPr/>
            <p:nvPr/>
          </p:nvSpPr>
          <p:spPr>
            <a:xfrm flipH="1">
              <a:off x="9912090" y="913357"/>
              <a:ext cx="2183811" cy="2183811"/>
            </a:xfrm>
            <a:custGeom>
              <a:avLst/>
              <a:gdLst>
                <a:gd name="connsiteX0" fmla="*/ 2032824 w 2032823"/>
                <a:gd name="connsiteY0" fmla="*/ 1016412 h 2032823"/>
                <a:gd name="connsiteX1" fmla="*/ 1016412 w 2032823"/>
                <a:gd name="connsiteY1" fmla="*/ 2032824 h 2032823"/>
                <a:gd name="connsiteX2" fmla="*/ 0 w 2032823"/>
                <a:gd name="connsiteY2" fmla="*/ 1016412 h 2032823"/>
                <a:gd name="connsiteX3" fmla="*/ 1016412 w 2032823"/>
                <a:gd name="connsiteY3" fmla="*/ 0 h 2032823"/>
                <a:gd name="connsiteX4" fmla="*/ 2032824 w 2032823"/>
                <a:gd name="connsiteY4" fmla="*/ 1016412 h 203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823" h="2032823">
                  <a:moveTo>
                    <a:pt x="2032824" y="1016412"/>
                  </a:moveTo>
                  <a:cubicBezTo>
                    <a:pt x="2032824" y="1577760"/>
                    <a:pt x="1577761" y="2032824"/>
                    <a:pt x="1016412" y="2032824"/>
                  </a:cubicBezTo>
                  <a:cubicBezTo>
                    <a:pt x="455063" y="2032824"/>
                    <a:pt x="0" y="1577761"/>
                    <a:pt x="0" y="1016412"/>
                  </a:cubicBezTo>
                  <a:cubicBezTo>
                    <a:pt x="0" y="455063"/>
                    <a:pt x="455063" y="0"/>
                    <a:pt x="1016412" y="0"/>
                  </a:cubicBezTo>
                  <a:cubicBezTo>
                    <a:pt x="1577761" y="0"/>
                    <a:pt x="2032824" y="455063"/>
                    <a:pt x="2032824" y="1016412"/>
                  </a:cubicBezTo>
                  <a:close/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269503-7673-8F45-B3A4-3E0C82241C38}"/>
              </a:ext>
            </a:extLst>
          </p:cNvPr>
          <p:cNvSpPr txBox="1"/>
          <p:nvPr/>
        </p:nvSpPr>
        <p:spPr>
          <a:xfrm>
            <a:off x="314250" y="1462825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291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A2E8-9945-41CC-BE68-BE4C907C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54" y="329146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89CA-F20E-4700-A8C1-A568F11F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54" y="329146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A0894-F768-440B-8ECB-82F9ED325389}"/>
              </a:ext>
            </a:extLst>
          </p:cNvPr>
          <p:cNvGrpSpPr/>
          <p:nvPr/>
        </p:nvGrpSpPr>
        <p:grpSpPr>
          <a:xfrm>
            <a:off x="6663156" y="998529"/>
            <a:ext cx="5692505" cy="5457760"/>
            <a:chOff x="6663156" y="998529"/>
            <a:chExt cx="5692505" cy="545776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911A6B-D71D-4F6C-8185-3D69484A62CF}"/>
                </a:ext>
              </a:extLst>
            </p:cNvPr>
            <p:cNvSpPr/>
            <p:nvPr/>
          </p:nvSpPr>
          <p:spPr>
            <a:xfrm>
              <a:off x="9833889" y="5461002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17014C-1D50-40C5-9402-274FBA89AABD}"/>
                </a:ext>
              </a:extLst>
            </p:cNvPr>
            <p:cNvSpPr/>
            <p:nvPr/>
          </p:nvSpPr>
          <p:spPr>
            <a:xfrm>
              <a:off x="9833889" y="2136368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4B6823-8CAE-43BA-BC15-2799045D021F}"/>
                </a:ext>
              </a:extLst>
            </p:cNvPr>
            <p:cNvSpPr/>
            <p:nvPr/>
          </p:nvSpPr>
          <p:spPr>
            <a:xfrm>
              <a:off x="9833889" y="2636414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13CF0F-B1BA-4F5D-891B-6C40D4655E7D}"/>
                </a:ext>
              </a:extLst>
            </p:cNvPr>
            <p:cNvSpPr/>
            <p:nvPr/>
          </p:nvSpPr>
          <p:spPr>
            <a:xfrm>
              <a:off x="9833889" y="5968482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10B1CC-88D2-462D-AAF1-0567675EAE6E}"/>
                </a:ext>
              </a:extLst>
            </p:cNvPr>
            <p:cNvSpPr/>
            <p:nvPr/>
          </p:nvSpPr>
          <p:spPr>
            <a:xfrm>
              <a:off x="11113738" y="5842794"/>
              <a:ext cx="1083208" cy="252050"/>
            </a:xfrm>
            <a:custGeom>
              <a:avLst/>
              <a:gdLst>
                <a:gd name="connsiteX0" fmla="*/ 0 w 1285774"/>
                <a:gd name="connsiteY0" fmla="*/ 0 h 299185"/>
                <a:gd name="connsiteX1" fmla="*/ 1285775 w 1285774"/>
                <a:gd name="connsiteY1" fmla="*/ 0 h 299185"/>
                <a:gd name="connsiteX2" fmla="*/ 1285775 w 1285774"/>
                <a:gd name="connsiteY2" fmla="*/ 299185 h 299185"/>
                <a:gd name="connsiteX3" fmla="*/ 0 w 1285774"/>
                <a:gd name="connsiteY3" fmla="*/ 299185 h 29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774" h="299185">
                  <a:moveTo>
                    <a:pt x="0" y="0"/>
                  </a:moveTo>
                  <a:lnTo>
                    <a:pt x="1285775" y="0"/>
                  </a:lnTo>
                  <a:lnTo>
                    <a:pt x="1285775" y="299185"/>
                  </a:lnTo>
                  <a:lnTo>
                    <a:pt x="0" y="29918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D4D816-D677-4743-81AA-FCFC49D2A5FB}"/>
                </a:ext>
              </a:extLst>
            </p:cNvPr>
            <p:cNvSpPr/>
            <p:nvPr/>
          </p:nvSpPr>
          <p:spPr>
            <a:xfrm>
              <a:off x="11113738" y="1668756"/>
              <a:ext cx="1083208" cy="252050"/>
            </a:xfrm>
            <a:custGeom>
              <a:avLst/>
              <a:gdLst>
                <a:gd name="connsiteX0" fmla="*/ 0 w 1285774"/>
                <a:gd name="connsiteY0" fmla="*/ 0 h 299185"/>
                <a:gd name="connsiteX1" fmla="*/ 1285775 w 1285774"/>
                <a:gd name="connsiteY1" fmla="*/ 0 h 299185"/>
                <a:gd name="connsiteX2" fmla="*/ 1285775 w 1285774"/>
                <a:gd name="connsiteY2" fmla="*/ 299185 h 299185"/>
                <a:gd name="connsiteX3" fmla="*/ 0 w 1285774"/>
                <a:gd name="connsiteY3" fmla="*/ 299185 h 29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774" h="299185">
                  <a:moveTo>
                    <a:pt x="0" y="0"/>
                  </a:moveTo>
                  <a:lnTo>
                    <a:pt x="1285775" y="0"/>
                  </a:lnTo>
                  <a:lnTo>
                    <a:pt x="1285775" y="299185"/>
                  </a:lnTo>
                  <a:lnTo>
                    <a:pt x="0" y="29918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0B6B6D-C13F-4EAD-AA39-5C1F87A855DD}"/>
                </a:ext>
              </a:extLst>
            </p:cNvPr>
            <p:cNvSpPr/>
            <p:nvPr/>
          </p:nvSpPr>
          <p:spPr>
            <a:xfrm>
              <a:off x="7409340" y="4566323"/>
              <a:ext cx="2022485" cy="1763081"/>
            </a:xfrm>
            <a:custGeom>
              <a:avLst/>
              <a:gdLst>
                <a:gd name="connsiteX0" fmla="*/ 0 w 2400700"/>
                <a:gd name="connsiteY0" fmla="*/ 2006868 h 2092786"/>
                <a:gd name="connsiteX1" fmla="*/ 109888 w 2400700"/>
                <a:gd name="connsiteY1" fmla="*/ 123524 h 2092786"/>
                <a:gd name="connsiteX2" fmla="*/ 234215 w 2400700"/>
                <a:gd name="connsiteY2" fmla="*/ 150796 h 2092786"/>
                <a:gd name="connsiteX3" fmla="*/ 439554 w 2400700"/>
                <a:gd name="connsiteY3" fmla="*/ 223788 h 2092786"/>
                <a:gd name="connsiteX4" fmla="*/ 790876 w 2400700"/>
                <a:gd name="connsiteY4" fmla="*/ 60960 h 2092786"/>
                <a:gd name="connsiteX5" fmla="*/ 1133375 w 2400700"/>
                <a:gd name="connsiteY5" fmla="*/ 0 h 2092786"/>
                <a:gd name="connsiteX6" fmla="*/ 1487103 w 2400700"/>
                <a:gd name="connsiteY6" fmla="*/ 113899 h 2092786"/>
                <a:gd name="connsiteX7" fmla="*/ 1446196 w 2400700"/>
                <a:gd name="connsiteY7" fmla="*/ 259882 h 2092786"/>
                <a:gd name="connsiteX8" fmla="*/ 1952324 w 2400700"/>
                <a:gd name="connsiteY8" fmla="*/ 660935 h 2092786"/>
                <a:gd name="connsiteX9" fmla="*/ 2233863 w 2400700"/>
                <a:gd name="connsiteY9" fmla="*/ 805314 h 2092786"/>
                <a:gd name="connsiteX10" fmla="*/ 2335731 w 2400700"/>
                <a:gd name="connsiteY10" fmla="*/ 1360370 h 2092786"/>
                <a:gd name="connsiteX11" fmla="*/ 2400701 w 2400700"/>
                <a:gd name="connsiteY11" fmla="*/ 1980398 h 2092786"/>
                <a:gd name="connsiteX12" fmla="*/ 1816768 w 2400700"/>
                <a:gd name="connsiteY12" fmla="*/ 2057400 h 2092786"/>
                <a:gd name="connsiteX13" fmla="*/ 1019476 w 2400700"/>
                <a:gd name="connsiteY13" fmla="*/ 2088682 h 2092786"/>
                <a:gd name="connsiteX14" fmla="*/ 320842 w 2400700"/>
                <a:gd name="connsiteY14" fmla="*/ 2049379 h 2092786"/>
                <a:gd name="connsiteX15" fmla="*/ 0 w 2400700"/>
                <a:gd name="connsiteY15" fmla="*/ 2006868 h 209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00700" h="2092786">
                  <a:moveTo>
                    <a:pt x="0" y="2006868"/>
                  </a:moveTo>
                  <a:cubicBezTo>
                    <a:pt x="0" y="2006868"/>
                    <a:pt x="136358" y="290362"/>
                    <a:pt x="109888" y="123524"/>
                  </a:cubicBezTo>
                  <a:lnTo>
                    <a:pt x="234215" y="150796"/>
                  </a:lnTo>
                  <a:cubicBezTo>
                    <a:pt x="234215" y="150796"/>
                    <a:pt x="261486" y="328863"/>
                    <a:pt x="439554" y="223788"/>
                  </a:cubicBezTo>
                  <a:cubicBezTo>
                    <a:pt x="617621" y="118711"/>
                    <a:pt x="622434" y="82617"/>
                    <a:pt x="790876" y="60960"/>
                  </a:cubicBezTo>
                  <a:cubicBezTo>
                    <a:pt x="959318" y="39303"/>
                    <a:pt x="1133375" y="0"/>
                    <a:pt x="1133375" y="0"/>
                  </a:cubicBezTo>
                  <a:cubicBezTo>
                    <a:pt x="1133375" y="0"/>
                    <a:pt x="1487905" y="109889"/>
                    <a:pt x="1487103" y="113899"/>
                  </a:cubicBezTo>
                  <a:cubicBezTo>
                    <a:pt x="1486301" y="117910"/>
                    <a:pt x="1446196" y="259882"/>
                    <a:pt x="1446196" y="259882"/>
                  </a:cubicBezTo>
                  <a:cubicBezTo>
                    <a:pt x="1446196" y="259882"/>
                    <a:pt x="1781476" y="581526"/>
                    <a:pt x="1952324" y="660935"/>
                  </a:cubicBezTo>
                  <a:cubicBezTo>
                    <a:pt x="2123173" y="739541"/>
                    <a:pt x="2232259" y="805314"/>
                    <a:pt x="2233863" y="805314"/>
                  </a:cubicBezTo>
                  <a:cubicBezTo>
                    <a:pt x="2234665" y="805314"/>
                    <a:pt x="2335731" y="1360370"/>
                    <a:pt x="2335731" y="1360370"/>
                  </a:cubicBezTo>
                  <a:lnTo>
                    <a:pt x="2400701" y="1980398"/>
                  </a:lnTo>
                  <a:lnTo>
                    <a:pt x="1816768" y="2057400"/>
                  </a:lnTo>
                  <a:cubicBezTo>
                    <a:pt x="1816768" y="2057400"/>
                    <a:pt x="1187918" y="2107131"/>
                    <a:pt x="1019476" y="2088682"/>
                  </a:cubicBezTo>
                  <a:cubicBezTo>
                    <a:pt x="1019476" y="2088682"/>
                    <a:pt x="441960" y="2064619"/>
                    <a:pt x="320842" y="2049379"/>
                  </a:cubicBezTo>
                  <a:lnTo>
                    <a:pt x="0" y="2006868"/>
                  </a:lnTo>
                  <a:close/>
                </a:path>
              </a:pathLst>
            </a:custGeom>
            <a:solidFill>
              <a:schemeClr val="accent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9E6084-8F1D-4EF2-83FE-881B22E4020B}"/>
                </a:ext>
              </a:extLst>
            </p:cNvPr>
            <p:cNvSpPr/>
            <p:nvPr/>
          </p:nvSpPr>
          <p:spPr>
            <a:xfrm>
              <a:off x="7172155" y="3039154"/>
              <a:ext cx="2391326" cy="1674480"/>
            </a:xfrm>
            <a:custGeom>
              <a:avLst/>
              <a:gdLst>
                <a:gd name="connsiteX0" fmla="*/ 1 w 2838517"/>
                <a:gd name="connsiteY0" fmla="*/ 656122 h 1987616"/>
                <a:gd name="connsiteX1" fmla="*/ 419502 w 2838517"/>
                <a:gd name="connsiteY1" fmla="*/ 81815 h 1987616"/>
                <a:gd name="connsiteX2" fmla="*/ 880712 w 2838517"/>
                <a:gd name="connsiteY2" fmla="*/ 0 h 1987616"/>
                <a:gd name="connsiteX3" fmla="*/ 1114125 w 2838517"/>
                <a:gd name="connsiteY3" fmla="*/ 340895 h 1987616"/>
                <a:gd name="connsiteX4" fmla="*/ 1865698 w 2838517"/>
                <a:gd name="connsiteY4" fmla="*/ 154806 h 1987616"/>
                <a:gd name="connsiteX5" fmla="*/ 2192154 w 2838517"/>
                <a:gd name="connsiteY5" fmla="*/ 311217 h 1987616"/>
                <a:gd name="connsiteX6" fmla="*/ 2739992 w 2838517"/>
                <a:gd name="connsiteY6" fmla="*/ 734729 h 1987616"/>
                <a:gd name="connsiteX7" fmla="*/ 2831432 w 2838517"/>
                <a:gd name="connsiteY7" fmla="*/ 1345933 h 1987616"/>
                <a:gd name="connsiteX8" fmla="*/ 2315679 w 2838517"/>
                <a:gd name="connsiteY8" fmla="*/ 1490312 h 1987616"/>
                <a:gd name="connsiteX9" fmla="*/ 2279584 w 2838517"/>
                <a:gd name="connsiteY9" fmla="*/ 1362777 h 1987616"/>
                <a:gd name="connsiteX10" fmla="*/ 2227447 w 2838517"/>
                <a:gd name="connsiteY10" fmla="*/ 1987617 h 1987616"/>
                <a:gd name="connsiteX11" fmla="*/ 1979597 w 2838517"/>
                <a:gd name="connsiteY11" fmla="*/ 1796716 h 1987616"/>
                <a:gd name="connsiteX12" fmla="*/ 1959544 w 2838517"/>
                <a:gd name="connsiteY12" fmla="*/ 1609023 h 1987616"/>
                <a:gd name="connsiteX13" fmla="*/ 1678807 w 2838517"/>
                <a:gd name="connsiteY13" fmla="*/ 1511167 h 1987616"/>
                <a:gd name="connsiteX14" fmla="*/ 1250483 w 2838517"/>
                <a:gd name="connsiteY14" fmla="*/ 571901 h 1987616"/>
                <a:gd name="connsiteX15" fmla="*/ 1187919 w 2838517"/>
                <a:gd name="connsiteY15" fmla="*/ 494097 h 1987616"/>
                <a:gd name="connsiteX16" fmla="*/ 239830 w 2838517"/>
                <a:gd name="connsiteY16" fmla="*/ 753979 h 1987616"/>
                <a:gd name="connsiteX17" fmla="*/ 1 w 2838517"/>
                <a:gd name="connsiteY17" fmla="*/ 656122 h 19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38517" h="1987616">
                  <a:moveTo>
                    <a:pt x="1" y="656122"/>
                  </a:moveTo>
                  <a:cubicBezTo>
                    <a:pt x="1" y="656122"/>
                    <a:pt x="-3208" y="186089"/>
                    <a:pt x="419502" y="81815"/>
                  </a:cubicBezTo>
                  <a:cubicBezTo>
                    <a:pt x="419502" y="81815"/>
                    <a:pt x="772428" y="46522"/>
                    <a:pt x="880712" y="0"/>
                  </a:cubicBezTo>
                  <a:cubicBezTo>
                    <a:pt x="880712" y="0"/>
                    <a:pt x="798898" y="281539"/>
                    <a:pt x="1114125" y="340895"/>
                  </a:cubicBezTo>
                  <a:cubicBezTo>
                    <a:pt x="1429352" y="401053"/>
                    <a:pt x="1757413" y="242236"/>
                    <a:pt x="1865698" y="154806"/>
                  </a:cubicBezTo>
                  <a:cubicBezTo>
                    <a:pt x="1865698" y="154806"/>
                    <a:pt x="1929064" y="301592"/>
                    <a:pt x="2192154" y="311217"/>
                  </a:cubicBezTo>
                  <a:cubicBezTo>
                    <a:pt x="2192154" y="311217"/>
                    <a:pt x="2603634" y="415490"/>
                    <a:pt x="2739992" y="734729"/>
                  </a:cubicBezTo>
                  <a:cubicBezTo>
                    <a:pt x="2876350" y="1053966"/>
                    <a:pt x="2831432" y="1345933"/>
                    <a:pt x="2831432" y="1345933"/>
                  </a:cubicBezTo>
                  <a:cubicBezTo>
                    <a:pt x="2831432" y="1345933"/>
                    <a:pt x="2419150" y="1486301"/>
                    <a:pt x="2315679" y="1490312"/>
                  </a:cubicBezTo>
                  <a:cubicBezTo>
                    <a:pt x="2315679" y="1490312"/>
                    <a:pt x="2321293" y="1391653"/>
                    <a:pt x="2279584" y="1362777"/>
                  </a:cubicBezTo>
                  <a:cubicBezTo>
                    <a:pt x="2279584" y="1362777"/>
                    <a:pt x="2093495" y="1617044"/>
                    <a:pt x="2227447" y="1987617"/>
                  </a:cubicBezTo>
                  <a:cubicBezTo>
                    <a:pt x="2227447" y="1987617"/>
                    <a:pt x="2008472" y="1940293"/>
                    <a:pt x="1979597" y="1796716"/>
                  </a:cubicBezTo>
                  <a:cubicBezTo>
                    <a:pt x="1949919" y="1653139"/>
                    <a:pt x="1959544" y="1609023"/>
                    <a:pt x="1959544" y="1609023"/>
                  </a:cubicBezTo>
                  <a:lnTo>
                    <a:pt x="1678807" y="1511167"/>
                  </a:lnTo>
                  <a:lnTo>
                    <a:pt x="1250483" y="571901"/>
                  </a:lnTo>
                  <a:lnTo>
                    <a:pt x="1187919" y="494097"/>
                  </a:lnTo>
                  <a:cubicBezTo>
                    <a:pt x="1187919" y="494097"/>
                    <a:pt x="565485" y="584735"/>
                    <a:pt x="239830" y="753979"/>
                  </a:cubicBezTo>
                  <a:lnTo>
                    <a:pt x="1" y="656122"/>
                  </a:lnTo>
                  <a:close/>
                </a:path>
              </a:pathLst>
            </a:custGeom>
            <a:solidFill>
              <a:schemeClr val="accent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E5458A-05E8-4E6B-8D5F-1A9042C58C14}"/>
                </a:ext>
              </a:extLst>
            </p:cNvPr>
            <p:cNvSpPr/>
            <p:nvPr/>
          </p:nvSpPr>
          <p:spPr>
            <a:xfrm>
              <a:off x="7705228" y="1509280"/>
              <a:ext cx="1391430" cy="1827875"/>
            </a:xfrm>
            <a:custGeom>
              <a:avLst/>
              <a:gdLst>
                <a:gd name="connsiteX0" fmla="*/ 8924 w 1651635"/>
                <a:gd name="connsiteY0" fmla="*/ 1867304 h 2169697"/>
                <a:gd name="connsiteX1" fmla="*/ 393934 w 1651635"/>
                <a:gd name="connsiteY1" fmla="*/ 1716509 h 2169697"/>
                <a:gd name="connsiteX2" fmla="*/ 173355 w 1651635"/>
                <a:gd name="connsiteY2" fmla="*/ 1394864 h 2169697"/>
                <a:gd name="connsiteX3" fmla="*/ 215867 w 1651635"/>
                <a:gd name="connsiteY3" fmla="*/ 983384 h 2169697"/>
                <a:gd name="connsiteX4" fmla="*/ 328162 w 1651635"/>
                <a:gd name="connsiteY4" fmla="*/ 516559 h 2169697"/>
                <a:gd name="connsiteX5" fmla="*/ 761299 w 1651635"/>
                <a:gd name="connsiteY5" fmla="*/ 474047 h 2169697"/>
                <a:gd name="connsiteX6" fmla="*/ 1097381 w 1651635"/>
                <a:gd name="connsiteY6" fmla="*/ 707460 h 2169697"/>
                <a:gd name="connsiteX7" fmla="*/ 1184810 w 1651635"/>
                <a:gd name="connsiteY7" fmla="*/ 1230433 h 2169697"/>
                <a:gd name="connsiteX8" fmla="*/ 1145507 w 1651635"/>
                <a:gd name="connsiteY8" fmla="*/ 1629079 h 2169697"/>
                <a:gd name="connsiteX9" fmla="*/ 1367690 w 1651635"/>
                <a:gd name="connsiteY9" fmla="*/ 2095904 h 2169697"/>
                <a:gd name="connsiteX10" fmla="*/ 1651635 w 1651635"/>
                <a:gd name="connsiteY10" fmla="*/ 2169698 h 2169697"/>
                <a:gd name="connsiteX11" fmla="*/ 1629979 w 1651635"/>
                <a:gd name="connsiteY11" fmla="*/ 1928264 h 2169697"/>
                <a:gd name="connsiteX12" fmla="*/ 1559393 w 1651635"/>
                <a:gd name="connsiteY12" fmla="*/ 1249683 h 2169697"/>
                <a:gd name="connsiteX13" fmla="*/ 1468755 w 1651635"/>
                <a:gd name="connsiteY13" fmla="*/ 660938 h 2169697"/>
                <a:gd name="connsiteX14" fmla="*/ 1230530 w 1651635"/>
                <a:gd name="connsiteY14" fmla="*/ 151601 h 2169697"/>
                <a:gd name="connsiteX15" fmla="*/ 896854 w 1651635"/>
                <a:gd name="connsiteY15" fmla="*/ 63370 h 2169697"/>
                <a:gd name="connsiteX16" fmla="*/ 456499 w 1651635"/>
                <a:gd name="connsiteY16" fmla="*/ 95454 h 2169697"/>
                <a:gd name="connsiteX17" fmla="*/ 131646 w 1651635"/>
                <a:gd name="connsiteY17" fmla="*/ 490892 h 2169697"/>
                <a:gd name="connsiteX18" fmla="*/ 23362 w 1651635"/>
                <a:gd name="connsiteY18" fmla="*/ 1042740 h 2169697"/>
                <a:gd name="connsiteX19" fmla="*/ 8924 w 1651635"/>
                <a:gd name="connsiteY19" fmla="*/ 1867304 h 216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51635" h="2169697">
                  <a:moveTo>
                    <a:pt x="8924" y="1867304"/>
                  </a:moveTo>
                  <a:cubicBezTo>
                    <a:pt x="10528" y="1872919"/>
                    <a:pt x="329766" y="1835220"/>
                    <a:pt x="393934" y="1716509"/>
                  </a:cubicBezTo>
                  <a:lnTo>
                    <a:pt x="173355" y="1394864"/>
                  </a:lnTo>
                  <a:cubicBezTo>
                    <a:pt x="173355" y="1394864"/>
                    <a:pt x="213461" y="1167869"/>
                    <a:pt x="215867" y="983384"/>
                  </a:cubicBezTo>
                  <a:cubicBezTo>
                    <a:pt x="218273" y="798900"/>
                    <a:pt x="268806" y="591155"/>
                    <a:pt x="328162" y="516559"/>
                  </a:cubicBezTo>
                  <a:cubicBezTo>
                    <a:pt x="387518" y="441963"/>
                    <a:pt x="588044" y="365763"/>
                    <a:pt x="761299" y="474047"/>
                  </a:cubicBezTo>
                  <a:cubicBezTo>
                    <a:pt x="761299" y="474047"/>
                    <a:pt x="1005139" y="358544"/>
                    <a:pt x="1097381" y="707460"/>
                  </a:cubicBezTo>
                  <a:lnTo>
                    <a:pt x="1184810" y="1230433"/>
                  </a:lnTo>
                  <a:lnTo>
                    <a:pt x="1145507" y="1629079"/>
                  </a:lnTo>
                  <a:cubicBezTo>
                    <a:pt x="1145507" y="1629079"/>
                    <a:pt x="1095776" y="1961151"/>
                    <a:pt x="1367690" y="2095904"/>
                  </a:cubicBezTo>
                  <a:cubicBezTo>
                    <a:pt x="1367690" y="2095904"/>
                    <a:pt x="1488808" y="2135207"/>
                    <a:pt x="1651635" y="2169698"/>
                  </a:cubicBezTo>
                  <a:lnTo>
                    <a:pt x="1629979" y="1928264"/>
                  </a:lnTo>
                  <a:cubicBezTo>
                    <a:pt x="1629979" y="1928264"/>
                    <a:pt x="1581852" y="1337113"/>
                    <a:pt x="1559393" y="1249683"/>
                  </a:cubicBezTo>
                  <a:cubicBezTo>
                    <a:pt x="1559393" y="1249683"/>
                    <a:pt x="1476776" y="656125"/>
                    <a:pt x="1468755" y="660938"/>
                  </a:cubicBezTo>
                  <a:cubicBezTo>
                    <a:pt x="1460734" y="665751"/>
                    <a:pt x="1420629" y="315231"/>
                    <a:pt x="1230530" y="151601"/>
                  </a:cubicBezTo>
                  <a:cubicBezTo>
                    <a:pt x="1230530" y="151601"/>
                    <a:pt x="1151924" y="4816"/>
                    <a:pt x="896854" y="63370"/>
                  </a:cubicBezTo>
                  <a:cubicBezTo>
                    <a:pt x="896854" y="63370"/>
                    <a:pt x="721995" y="-98656"/>
                    <a:pt x="456499" y="95454"/>
                  </a:cubicBezTo>
                  <a:cubicBezTo>
                    <a:pt x="191002" y="289563"/>
                    <a:pt x="131646" y="490892"/>
                    <a:pt x="131646" y="490892"/>
                  </a:cubicBezTo>
                  <a:cubicBezTo>
                    <a:pt x="131646" y="490892"/>
                    <a:pt x="36195" y="759597"/>
                    <a:pt x="23362" y="1042740"/>
                  </a:cubicBezTo>
                  <a:cubicBezTo>
                    <a:pt x="12132" y="1324279"/>
                    <a:pt x="-13535" y="1773458"/>
                    <a:pt x="8924" y="1867304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DA3695-0DF0-4E1E-96B1-D39145D84F2E}"/>
                </a:ext>
              </a:extLst>
            </p:cNvPr>
            <p:cNvSpPr/>
            <p:nvPr/>
          </p:nvSpPr>
          <p:spPr>
            <a:xfrm>
              <a:off x="8190662" y="4365618"/>
              <a:ext cx="556554" cy="118783"/>
            </a:xfrm>
            <a:custGeom>
              <a:avLst/>
              <a:gdLst>
                <a:gd name="connsiteX0" fmla="*/ 647901 w 660633"/>
                <a:gd name="connsiteY0" fmla="*/ 105089 h 140996"/>
                <a:gd name="connsiteX1" fmla="*/ 157814 w 660633"/>
                <a:gd name="connsiteY1" fmla="*/ 10440 h 140996"/>
                <a:gd name="connsiteX2" fmla="*/ 17446 w 660633"/>
                <a:gd name="connsiteY2" fmla="*/ 13 h 140996"/>
                <a:gd name="connsiteX3" fmla="*/ 17446 w 660633"/>
                <a:gd name="connsiteY3" fmla="*/ 36108 h 140996"/>
                <a:gd name="connsiteX4" fmla="*/ 503522 w 660633"/>
                <a:gd name="connsiteY4" fmla="*/ 105089 h 140996"/>
                <a:gd name="connsiteX5" fmla="*/ 637473 w 660633"/>
                <a:gd name="connsiteY5" fmla="*/ 140382 h 140996"/>
                <a:gd name="connsiteX6" fmla="*/ 647901 w 660633"/>
                <a:gd name="connsiteY6" fmla="*/ 105089 h 1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633" h="140996">
                  <a:moveTo>
                    <a:pt x="647901" y="105089"/>
                  </a:moveTo>
                  <a:cubicBezTo>
                    <a:pt x="488282" y="58567"/>
                    <a:pt x="323850" y="27285"/>
                    <a:pt x="157814" y="10440"/>
                  </a:cubicBezTo>
                  <a:cubicBezTo>
                    <a:pt x="111292" y="5628"/>
                    <a:pt x="64770" y="2419"/>
                    <a:pt x="17446" y="13"/>
                  </a:cubicBezTo>
                  <a:cubicBezTo>
                    <a:pt x="-5815" y="-789"/>
                    <a:pt x="-5815" y="35306"/>
                    <a:pt x="17446" y="36108"/>
                  </a:cubicBezTo>
                  <a:cubicBezTo>
                    <a:pt x="181075" y="44129"/>
                    <a:pt x="343903" y="67390"/>
                    <a:pt x="503522" y="105089"/>
                  </a:cubicBezTo>
                  <a:cubicBezTo>
                    <a:pt x="548440" y="115517"/>
                    <a:pt x="593357" y="127548"/>
                    <a:pt x="637473" y="140382"/>
                  </a:cubicBezTo>
                  <a:cubicBezTo>
                    <a:pt x="660734" y="145996"/>
                    <a:pt x="670360" y="111506"/>
                    <a:pt x="647901" y="10508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318DE5-A510-4DBA-B333-199623BA6C6A}"/>
                </a:ext>
              </a:extLst>
            </p:cNvPr>
            <p:cNvSpPr/>
            <p:nvPr/>
          </p:nvSpPr>
          <p:spPr>
            <a:xfrm>
              <a:off x="8226476" y="4467655"/>
              <a:ext cx="479397" cy="121621"/>
            </a:xfrm>
            <a:custGeom>
              <a:avLst/>
              <a:gdLst>
                <a:gd name="connsiteX0" fmla="*/ 139366 w 569047"/>
                <a:gd name="connsiteY0" fmla="*/ 9638 h 144365"/>
                <a:gd name="connsiteX1" fmla="*/ 17446 w 569047"/>
                <a:gd name="connsiteY1" fmla="*/ 13 h 144365"/>
                <a:gd name="connsiteX2" fmla="*/ 17446 w 569047"/>
                <a:gd name="connsiteY2" fmla="*/ 36108 h 144365"/>
                <a:gd name="connsiteX3" fmla="*/ 431332 w 569047"/>
                <a:gd name="connsiteY3" fmla="*/ 105891 h 144365"/>
                <a:gd name="connsiteX4" fmla="*/ 546033 w 569047"/>
                <a:gd name="connsiteY4" fmla="*/ 143590 h 144365"/>
                <a:gd name="connsiteX5" fmla="*/ 568492 w 569047"/>
                <a:gd name="connsiteY5" fmla="*/ 130756 h 144365"/>
                <a:gd name="connsiteX6" fmla="*/ 555659 w 569047"/>
                <a:gd name="connsiteY6" fmla="*/ 108297 h 144365"/>
                <a:gd name="connsiteX7" fmla="*/ 139366 w 569047"/>
                <a:gd name="connsiteY7" fmla="*/ 9638 h 14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47" h="144365">
                  <a:moveTo>
                    <a:pt x="139366" y="9638"/>
                  </a:moveTo>
                  <a:cubicBezTo>
                    <a:pt x="98458" y="4826"/>
                    <a:pt x="58353" y="1617"/>
                    <a:pt x="17446" y="13"/>
                  </a:cubicBezTo>
                  <a:cubicBezTo>
                    <a:pt x="-5815" y="-789"/>
                    <a:pt x="-5815" y="35306"/>
                    <a:pt x="17446" y="36108"/>
                  </a:cubicBezTo>
                  <a:cubicBezTo>
                    <a:pt x="157814" y="42525"/>
                    <a:pt x="296578" y="66588"/>
                    <a:pt x="431332" y="105891"/>
                  </a:cubicBezTo>
                  <a:cubicBezTo>
                    <a:pt x="469833" y="117120"/>
                    <a:pt x="508334" y="129954"/>
                    <a:pt x="546033" y="143590"/>
                  </a:cubicBezTo>
                  <a:cubicBezTo>
                    <a:pt x="554856" y="146798"/>
                    <a:pt x="566086" y="139579"/>
                    <a:pt x="568492" y="130756"/>
                  </a:cubicBezTo>
                  <a:cubicBezTo>
                    <a:pt x="570898" y="120329"/>
                    <a:pt x="565284" y="112308"/>
                    <a:pt x="555659" y="108297"/>
                  </a:cubicBezTo>
                  <a:cubicBezTo>
                    <a:pt x="421707" y="59369"/>
                    <a:pt x="282141" y="26483"/>
                    <a:pt x="139366" y="963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BF9083-F18A-4EF6-AF75-4304BBDF2922}"/>
                </a:ext>
              </a:extLst>
            </p:cNvPr>
            <p:cNvSpPr/>
            <p:nvPr/>
          </p:nvSpPr>
          <p:spPr>
            <a:xfrm>
              <a:off x="6727959" y="4103973"/>
              <a:ext cx="485081" cy="229358"/>
            </a:xfrm>
            <a:custGeom>
              <a:avLst/>
              <a:gdLst>
                <a:gd name="connsiteX0" fmla="*/ 50813 w 575794"/>
                <a:gd name="connsiteY0" fmla="*/ 238398 h 272249"/>
                <a:gd name="connsiteX1" fmla="*/ 49209 w 575794"/>
                <a:gd name="connsiteY1" fmla="*/ 179042 h 272249"/>
                <a:gd name="connsiteX2" fmla="*/ 139847 w 575794"/>
                <a:gd name="connsiteY2" fmla="*/ 152572 h 272249"/>
                <a:gd name="connsiteX3" fmla="*/ 260162 w 575794"/>
                <a:gd name="connsiteY3" fmla="*/ 166208 h 272249"/>
                <a:gd name="connsiteX4" fmla="*/ 382082 w 575794"/>
                <a:gd name="connsiteY4" fmla="*/ 180646 h 272249"/>
                <a:gd name="connsiteX5" fmla="*/ 522451 w 575794"/>
                <a:gd name="connsiteY5" fmla="*/ 197491 h 272249"/>
                <a:gd name="connsiteX6" fmla="*/ 540899 w 575794"/>
                <a:gd name="connsiteY6" fmla="*/ 179042 h 272249"/>
                <a:gd name="connsiteX7" fmla="*/ 522451 w 575794"/>
                <a:gd name="connsiteY7" fmla="*/ 160593 h 272249"/>
                <a:gd name="connsiteX8" fmla="*/ 246527 w 575794"/>
                <a:gd name="connsiteY8" fmla="*/ 127707 h 272249"/>
                <a:gd name="connsiteX9" fmla="*/ 175139 w 575794"/>
                <a:gd name="connsiteY9" fmla="*/ 118884 h 272249"/>
                <a:gd name="connsiteX10" fmla="*/ 111773 w 575794"/>
                <a:gd name="connsiteY10" fmla="*/ 114874 h 272249"/>
                <a:gd name="connsiteX11" fmla="*/ 41990 w 575794"/>
                <a:gd name="connsiteY11" fmla="*/ 136530 h 272249"/>
                <a:gd name="connsiteX12" fmla="*/ 76480 w 575794"/>
                <a:gd name="connsiteY12" fmla="*/ 67549 h 272249"/>
                <a:gd name="connsiteX13" fmla="*/ 173535 w 575794"/>
                <a:gd name="connsiteY13" fmla="*/ 35465 h 272249"/>
                <a:gd name="connsiteX14" fmla="*/ 293851 w 575794"/>
                <a:gd name="connsiteY14" fmla="*/ 48299 h 272249"/>
                <a:gd name="connsiteX15" fmla="*/ 417375 w 575794"/>
                <a:gd name="connsiteY15" fmla="*/ 73966 h 272249"/>
                <a:gd name="connsiteX16" fmla="*/ 553733 w 575794"/>
                <a:gd name="connsiteY16" fmla="*/ 112467 h 272249"/>
                <a:gd name="connsiteX17" fmla="*/ 563358 w 575794"/>
                <a:gd name="connsiteY17" fmla="*/ 77977 h 272249"/>
                <a:gd name="connsiteX18" fmla="*/ 297059 w 575794"/>
                <a:gd name="connsiteY18" fmla="*/ 13006 h 272249"/>
                <a:gd name="connsiteX19" fmla="*/ 53219 w 575794"/>
                <a:gd name="connsiteY19" fmla="*/ 40278 h 272249"/>
                <a:gd name="connsiteX20" fmla="*/ 5093 w 575794"/>
                <a:gd name="connsiteY20" fmla="*/ 147760 h 272249"/>
                <a:gd name="connsiteX21" fmla="*/ 13916 w 575794"/>
                <a:gd name="connsiteY21" fmla="*/ 163000 h 272249"/>
                <a:gd name="connsiteX22" fmla="*/ 12312 w 575794"/>
                <a:gd name="connsiteY22" fmla="*/ 165406 h 272249"/>
                <a:gd name="connsiteX23" fmla="*/ 31562 w 575794"/>
                <a:gd name="connsiteY23" fmla="*/ 268878 h 272249"/>
                <a:gd name="connsiteX24" fmla="*/ 50813 w 575794"/>
                <a:gd name="connsiteY24" fmla="*/ 238398 h 2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794" h="272249">
                  <a:moveTo>
                    <a:pt x="50813" y="238398"/>
                  </a:moveTo>
                  <a:cubicBezTo>
                    <a:pt x="30760" y="225564"/>
                    <a:pt x="34771" y="195084"/>
                    <a:pt x="49209" y="179042"/>
                  </a:cubicBezTo>
                  <a:cubicBezTo>
                    <a:pt x="71668" y="154177"/>
                    <a:pt x="107762" y="150969"/>
                    <a:pt x="139847" y="152572"/>
                  </a:cubicBezTo>
                  <a:cubicBezTo>
                    <a:pt x="179952" y="154979"/>
                    <a:pt x="220057" y="161396"/>
                    <a:pt x="260162" y="166208"/>
                  </a:cubicBezTo>
                  <a:cubicBezTo>
                    <a:pt x="301070" y="171021"/>
                    <a:pt x="341977" y="175834"/>
                    <a:pt x="382082" y="180646"/>
                  </a:cubicBezTo>
                  <a:cubicBezTo>
                    <a:pt x="428605" y="186261"/>
                    <a:pt x="475127" y="191876"/>
                    <a:pt x="522451" y="197491"/>
                  </a:cubicBezTo>
                  <a:cubicBezTo>
                    <a:pt x="532076" y="198292"/>
                    <a:pt x="540899" y="188667"/>
                    <a:pt x="540899" y="179042"/>
                  </a:cubicBezTo>
                  <a:cubicBezTo>
                    <a:pt x="540899" y="168614"/>
                    <a:pt x="532878" y="162198"/>
                    <a:pt x="522451" y="160593"/>
                  </a:cubicBezTo>
                  <a:cubicBezTo>
                    <a:pt x="430209" y="149364"/>
                    <a:pt x="338769" y="138937"/>
                    <a:pt x="246527" y="127707"/>
                  </a:cubicBezTo>
                  <a:cubicBezTo>
                    <a:pt x="223266" y="124499"/>
                    <a:pt x="199202" y="122092"/>
                    <a:pt x="175139" y="118884"/>
                  </a:cubicBezTo>
                  <a:cubicBezTo>
                    <a:pt x="154285" y="116478"/>
                    <a:pt x="132628" y="114071"/>
                    <a:pt x="111773" y="114874"/>
                  </a:cubicBezTo>
                  <a:cubicBezTo>
                    <a:pt x="86908" y="116478"/>
                    <a:pt x="62042" y="122895"/>
                    <a:pt x="41990" y="136530"/>
                  </a:cubicBezTo>
                  <a:cubicBezTo>
                    <a:pt x="41990" y="109259"/>
                    <a:pt x="55626" y="85196"/>
                    <a:pt x="76480" y="67549"/>
                  </a:cubicBezTo>
                  <a:cubicBezTo>
                    <a:pt x="102950" y="44288"/>
                    <a:pt x="139045" y="36267"/>
                    <a:pt x="173535" y="35465"/>
                  </a:cubicBezTo>
                  <a:cubicBezTo>
                    <a:pt x="213640" y="34663"/>
                    <a:pt x="253746" y="41882"/>
                    <a:pt x="293851" y="48299"/>
                  </a:cubicBezTo>
                  <a:cubicBezTo>
                    <a:pt x="335560" y="55518"/>
                    <a:pt x="376468" y="64341"/>
                    <a:pt x="417375" y="73966"/>
                  </a:cubicBezTo>
                  <a:cubicBezTo>
                    <a:pt x="463095" y="85196"/>
                    <a:pt x="508815" y="98029"/>
                    <a:pt x="553733" y="112467"/>
                  </a:cubicBezTo>
                  <a:cubicBezTo>
                    <a:pt x="576192" y="119686"/>
                    <a:pt x="585015" y="84393"/>
                    <a:pt x="563358" y="77977"/>
                  </a:cubicBezTo>
                  <a:cubicBezTo>
                    <a:pt x="476731" y="49903"/>
                    <a:pt x="387697" y="28246"/>
                    <a:pt x="297059" y="13006"/>
                  </a:cubicBezTo>
                  <a:cubicBezTo>
                    <a:pt x="216047" y="-630"/>
                    <a:pt x="122200" y="-16672"/>
                    <a:pt x="53219" y="40278"/>
                  </a:cubicBezTo>
                  <a:cubicBezTo>
                    <a:pt x="21937" y="65945"/>
                    <a:pt x="280" y="106853"/>
                    <a:pt x="5093" y="147760"/>
                  </a:cubicBezTo>
                  <a:cubicBezTo>
                    <a:pt x="5895" y="154177"/>
                    <a:pt x="9104" y="159792"/>
                    <a:pt x="13916" y="163000"/>
                  </a:cubicBezTo>
                  <a:cubicBezTo>
                    <a:pt x="13114" y="163802"/>
                    <a:pt x="13114" y="164604"/>
                    <a:pt x="12312" y="165406"/>
                  </a:cubicBezTo>
                  <a:cubicBezTo>
                    <a:pt x="-9345" y="199095"/>
                    <a:pt x="-2126" y="246419"/>
                    <a:pt x="31562" y="268878"/>
                  </a:cubicBezTo>
                  <a:cubicBezTo>
                    <a:pt x="51615" y="282514"/>
                    <a:pt x="70064" y="251232"/>
                    <a:pt x="50813" y="23839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05A6F78-FA72-41D4-9319-63A6CFF77433}"/>
                </a:ext>
              </a:extLst>
            </p:cNvPr>
            <p:cNvSpPr/>
            <p:nvPr/>
          </p:nvSpPr>
          <p:spPr>
            <a:xfrm>
              <a:off x="8103962" y="2362107"/>
              <a:ext cx="61915" cy="350665"/>
            </a:xfrm>
            <a:custGeom>
              <a:avLst/>
              <a:gdLst>
                <a:gd name="connsiteX0" fmla="*/ 36941 w 73494"/>
                <a:gd name="connsiteY0" fmla="*/ 12783 h 416241"/>
                <a:gd name="connsiteX1" fmla="*/ 5659 w 73494"/>
                <a:gd name="connsiteY1" fmla="*/ 397793 h 416241"/>
                <a:gd name="connsiteX2" fmla="*/ 24107 w 73494"/>
                <a:gd name="connsiteY2" fmla="*/ 416242 h 416241"/>
                <a:gd name="connsiteX3" fmla="*/ 42556 w 73494"/>
                <a:gd name="connsiteY3" fmla="*/ 397793 h 416241"/>
                <a:gd name="connsiteX4" fmla="*/ 73036 w 73494"/>
                <a:gd name="connsiteY4" fmla="*/ 22408 h 416241"/>
                <a:gd name="connsiteX5" fmla="*/ 36941 w 73494"/>
                <a:gd name="connsiteY5" fmla="*/ 12783 h 41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94" h="416241">
                  <a:moveTo>
                    <a:pt x="36941" y="12783"/>
                  </a:moveTo>
                  <a:cubicBezTo>
                    <a:pt x="3253" y="137911"/>
                    <a:pt x="-7977" y="268654"/>
                    <a:pt x="5659" y="397793"/>
                  </a:cubicBezTo>
                  <a:cubicBezTo>
                    <a:pt x="6461" y="407419"/>
                    <a:pt x="12878" y="416242"/>
                    <a:pt x="24107" y="416242"/>
                  </a:cubicBezTo>
                  <a:cubicBezTo>
                    <a:pt x="32930" y="416242"/>
                    <a:pt x="43358" y="408221"/>
                    <a:pt x="42556" y="397793"/>
                  </a:cubicBezTo>
                  <a:cubicBezTo>
                    <a:pt x="29722" y="271863"/>
                    <a:pt x="39347" y="144328"/>
                    <a:pt x="73036" y="22408"/>
                  </a:cubicBezTo>
                  <a:cubicBezTo>
                    <a:pt x="77848" y="-51"/>
                    <a:pt x="43358" y="-9676"/>
                    <a:pt x="36941" y="1278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4FF9343-BAFE-4DEC-B035-0CAE91E44755}"/>
                </a:ext>
              </a:extLst>
            </p:cNvPr>
            <p:cNvSpPr/>
            <p:nvPr/>
          </p:nvSpPr>
          <p:spPr>
            <a:xfrm>
              <a:off x="8289827" y="2434368"/>
              <a:ext cx="33787" cy="72433"/>
            </a:xfrm>
            <a:custGeom>
              <a:avLst/>
              <a:gdLst>
                <a:gd name="connsiteX0" fmla="*/ 21657 w 40105"/>
                <a:gd name="connsiteY0" fmla="*/ 85825 h 85978"/>
                <a:gd name="connsiteX1" fmla="*/ 40105 w 40105"/>
                <a:gd name="connsiteY1" fmla="*/ 67377 h 85978"/>
                <a:gd name="connsiteX2" fmla="*/ 36897 w 40105"/>
                <a:gd name="connsiteY2" fmla="*/ 18448 h 85978"/>
                <a:gd name="connsiteX3" fmla="*/ 31282 w 40105"/>
                <a:gd name="connsiteY3" fmla="*/ 5615 h 85978"/>
                <a:gd name="connsiteX4" fmla="*/ 18448 w 40105"/>
                <a:gd name="connsiteY4" fmla="*/ 0 h 85978"/>
                <a:gd name="connsiteX5" fmla="*/ 0 w 40105"/>
                <a:gd name="connsiteY5" fmla="*/ 18448 h 85978"/>
                <a:gd name="connsiteX6" fmla="*/ 3208 w 40105"/>
                <a:gd name="connsiteY6" fmla="*/ 67377 h 85978"/>
                <a:gd name="connsiteX7" fmla="*/ 8823 w 40105"/>
                <a:gd name="connsiteY7" fmla="*/ 80211 h 85978"/>
                <a:gd name="connsiteX8" fmla="*/ 21657 w 40105"/>
                <a:gd name="connsiteY8" fmla="*/ 85825 h 8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5" h="85978">
                  <a:moveTo>
                    <a:pt x="21657" y="85825"/>
                  </a:moveTo>
                  <a:cubicBezTo>
                    <a:pt x="31282" y="85023"/>
                    <a:pt x="40105" y="77804"/>
                    <a:pt x="40105" y="67377"/>
                  </a:cubicBezTo>
                  <a:cubicBezTo>
                    <a:pt x="39303" y="51335"/>
                    <a:pt x="37699" y="34490"/>
                    <a:pt x="36897" y="18448"/>
                  </a:cubicBezTo>
                  <a:cubicBezTo>
                    <a:pt x="36897" y="13636"/>
                    <a:pt x="35293" y="8823"/>
                    <a:pt x="31282" y="5615"/>
                  </a:cubicBezTo>
                  <a:cubicBezTo>
                    <a:pt x="28074" y="2406"/>
                    <a:pt x="23261" y="0"/>
                    <a:pt x="18448" y="0"/>
                  </a:cubicBezTo>
                  <a:cubicBezTo>
                    <a:pt x="8823" y="802"/>
                    <a:pt x="0" y="8021"/>
                    <a:pt x="0" y="18448"/>
                  </a:cubicBezTo>
                  <a:cubicBezTo>
                    <a:pt x="802" y="34490"/>
                    <a:pt x="2406" y="51335"/>
                    <a:pt x="3208" y="67377"/>
                  </a:cubicBezTo>
                  <a:cubicBezTo>
                    <a:pt x="3208" y="72189"/>
                    <a:pt x="4813" y="77002"/>
                    <a:pt x="8823" y="80211"/>
                  </a:cubicBezTo>
                  <a:cubicBezTo>
                    <a:pt x="12032" y="84221"/>
                    <a:pt x="16844" y="86627"/>
                    <a:pt x="21657" y="85825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AFDDBD-98E8-46C4-9FB9-0237C1FE921C}"/>
                </a:ext>
              </a:extLst>
            </p:cNvPr>
            <p:cNvSpPr/>
            <p:nvPr/>
          </p:nvSpPr>
          <p:spPr>
            <a:xfrm>
              <a:off x="7966148" y="2420814"/>
              <a:ext cx="33787" cy="92615"/>
            </a:xfrm>
            <a:custGeom>
              <a:avLst/>
              <a:gdLst>
                <a:gd name="connsiteX0" fmla="*/ 18448 w 40105"/>
                <a:gd name="connsiteY0" fmla="*/ 47 h 109935"/>
                <a:gd name="connsiteX1" fmla="*/ 0 w 40105"/>
                <a:gd name="connsiteY1" fmla="*/ 18495 h 109935"/>
                <a:gd name="connsiteX2" fmla="*/ 3208 w 40105"/>
                <a:gd name="connsiteY2" fmla="*/ 91487 h 109935"/>
                <a:gd name="connsiteX3" fmla="*/ 21657 w 40105"/>
                <a:gd name="connsiteY3" fmla="*/ 109935 h 109935"/>
                <a:gd name="connsiteX4" fmla="*/ 40105 w 40105"/>
                <a:gd name="connsiteY4" fmla="*/ 91487 h 109935"/>
                <a:gd name="connsiteX5" fmla="*/ 36897 w 40105"/>
                <a:gd name="connsiteY5" fmla="*/ 18495 h 109935"/>
                <a:gd name="connsiteX6" fmla="*/ 18448 w 40105"/>
                <a:gd name="connsiteY6" fmla="*/ 47 h 1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05" h="109935">
                  <a:moveTo>
                    <a:pt x="18448" y="47"/>
                  </a:moveTo>
                  <a:cubicBezTo>
                    <a:pt x="8823" y="849"/>
                    <a:pt x="0" y="8068"/>
                    <a:pt x="0" y="18495"/>
                  </a:cubicBezTo>
                  <a:cubicBezTo>
                    <a:pt x="802" y="42558"/>
                    <a:pt x="2406" y="67424"/>
                    <a:pt x="3208" y="91487"/>
                  </a:cubicBezTo>
                  <a:cubicBezTo>
                    <a:pt x="4011" y="101112"/>
                    <a:pt x="11230" y="109935"/>
                    <a:pt x="21657" y="109935"/>
                  </a:cubicBezTo>
                  <a:cubicBezTo>
                    <a:pt x="31282" y="109133"/>
                    <a:pt x="40105" y="101914"/>
                    <a:pt x="40105" y="91487"/>
                  </a:cubicBezTo>
                  <a:cubicBezTo>
                    <a:pt x="39303" y="67424"/>
                    <a:pt x="37699" y="42558"/>
                    <a:pt x="36897" y="18495"/>
                  </a:cubicBezTo>
                  <a:cubicBezTo>
                    <a:pt x="36095" y="8870"/>
                    <a:pt x="28876" y="-755"/>
                    <a:pt x="18448" y="47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3CC57-7027-45F1-BC40-95A4362B6784}"/>
                </a:ext>
              </a:extLst>
            </p:cNvPr>
            <p:cNvSpPr/>
            <p:nvPr/>
          </p:nvSpPr>
          <p:spPr>
            <a:xfrm>
              <a:off x="8241420" y="2331421"/>
              <a:ext cx="197550" cy="62927"/>
            </a:xfrm>
            <a:custGeom>
              <a:avLst/>
              <a:gdLst>
                <a:gd name="connsiteX0" fmla="*/ 226703 w 234493"/>
                <a:gd name="connsiteY0" fmla="*/ 40383 h 74695"/>
                <a:gd name="connsiteX1" fmla="*/ 13344 w 234493"/>
                <a:gd name="connsiteY1" fmla="*/ 13914 h 74695"/>
                <a:gd name="connsiteX2" fmla="*/ 510 w 234493"/>
                <a:gd name="connsiteY2" fmla="*/ 36373 h 74695"/>
                <a:gd name="connsiteX3" fmla="*/ 22969 w 234493"/>
                <a:gd name="connsiteY3" fmla="*/ 49206 h 74695"/>
                <a:gd name="connsiteX4" fmla="*/ 208255 w 234493"/>
                <a:gd name="connsiteY4" fmla="*/ 71665 h 74695"/>
                <a:gd name="connsiteX5" fmla="*/ 226703 w 234493"/>
                <a:gd name="connsiteY5" fmla="*/ 40383 h 7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93" h="74695">
                  <a:moveTo>
                    <a:pt x="226703" y="40383"/>
                  </a:moveTo>
                  <a:cubicBezTo>
                    <a:pt x="164941" y="-1326"/>
                    <a:pt x="83127" y="-11754"/>
                    <a:pt x="13344" y="13914"/>
                  </a:cubicBezTo>
                  <a:cubicBezTo>
                    <a:pt x="4520" y="17122"/>
                    <a:pt x="-1897" y="25945"/>
                    <a:pt x="510" y="36373"/>
                  </a:cubicBezTo>
                  <a:cubicBezTo>
                    <a:pt x="2916" y="45196"/>
                    <a:pt x="13344" y="52415"/>
                    <a:pt x="22969" y="49206"/>
                  </a:cubicBezTo>
                  <a:cubicBezTo>
                    <a:pt x="84731" y="25945"/>
                    <a:pt x="153712" y="34768"/>
                    <a:pt x="208255" y="71665"/>
                  </a:cubicBezTo>
                  <a:cubicBezTo>
                    <a:pt x="227506" y="84499"/>
                    <a:pt x="245152" y="53217"/>
                    <a:pt x="226703" y="4038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CADFCF-0C36-4461-81D6-4EE3A3B49070}"/>
                </a:ext>
              </a:extLst>
            </p:cNvPr>
            <p:cNvSpPr/>
            <p:nvPr/>
          </p:nvSpPr>
          <p:spPr>
            <a:xfrm>
              <a:off x="8187115" y="2726265"/>
              <a:ext cx="206954" cy="100743"/>
            </a:xfrm>
            <a:custGeom>
              <a:avLst/>
              <a:gdLst>
                <a:gd name="connsiteX0" fmla="*/ 218975 w 245655"/>
                <a:gd name="connsiteY0" fmla="*/ 2433 h 119583"/>
                <a:gd name="connsiteX1" fmla="*/ 18448 w 245655"/>
                <a:gd name="connsiteY1" fmla="*/ 82643 h 119583"/>
                <a:gd name="connsiteX2" fmla="*/ 0 w 245655"/>
                <a:gd name="connsiteY2" fmla="*/ 101092 h 119583"/>
                <a:gd name="connsiteX3" fmla="*/ 18448 w 245655"/>
                <a:gd name="connsiteY3" fmla="*/ 119540 h 119583"/>
                <a:gd name="connsiteX4" fmla="*/ 236621 w 245655"/>
                <a:gd name="connsiteY4" fmla="*/ 34517 h 119583"/>
                <a:gd name="connsiteX5" fmla="*/ 243038 w 245655"/>
                <a:gd name="connsiteY5" fmla="*/ 9652 h 119583"/>
                <a:gd name="connsiteX6" fmla="*/ 218975 w 245655"/>
                <a:gd name="connsiteY6" fmla="*/ 2433 h 1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655" h="119583">
                  <a:moveTo>
                    <a:pt x="218975" y="2433"/>
                  </a:moveTo>
                  <a:cubicBezTo>
                    <a:pt x="160421" y="44944"/>
                    <a:pt x="91440" y="73820"/>
                    <a:pt x="18448" y="82643"/>
                  </a:cubicBezTo>
                  <a:cubicBezTo>
                    <a:pt x="8823" y="84248"/>
                    <a:pt x="0" y="89862"/>
                    <a:pt x="0" y="101092"/>
                  </a:cubicBezTo>
                  <a:cubicBezTo>
                    <a:pt x="0" y="109915"/>
                    <a:pt x="8021" y="120342"/>
                    <a:pt x="18448" y="119540"/>
                  </a:cubicBezTo>
                  <a:cubicBezTo>
                    <a:pt x="97055" y="109915"/>
                    <a:pt x="172453" y="81039"/>
                    <a:pt x="236621" y="34517"/>
                  </a:cubicBezTo>
                  <a:cubicBezTo>
                    <a:pt x="244642" y="28902"/>
                    <a:pt x="248653" y="18475"/>
                    <a:pt x="243038" y="9652"/>
                  </a:cubicBezTo>
                  <a:cubicBezTo>
                    <a:pt x="239027" y="1631"/>
                    <a:pt x="226996" y="-3182"/>
                    <a:pt x="218975" y="243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921979-B6EA-4211-80A4-FFA4C1FDAD51}"/>
                </a:ext>
              </a:extLst>
            </p:cNvPr>
            <p:cNvSpPr/>
            <p:nvPr/>
          </p:nvSpPr>
          <p:spPr>
            <a:xfrm>
              <a:off x="8355395" y="1620792"/>
              <a:ext cx="111730" cy="227668"/>
            </a:xfrm>
            <a:custGeom>
              <a:avLst/>
              <a:gdLst>
                <a:gd name="connsiteX0" fmla="*/ 99435 w 132624"/>
                <a:gd name="connsiteY0" fmla="*/ 8808 h 270243"/>
                <a:gd name="connsiteX1" fmla="*/ 777 w 132624"/>
                <a:gd name="connsiteY1" fmla="*/ 247835 h 270243"/>
                <a:gd name="connsiteX2" fmla="*/ 35267 w 132624"/>
                <a:gd name="connsiteY2" fmla="*/ 257460 h 270243"/>
                <a:gd name="connsiteX3" fmla="*/ 129916 w 132624"/>
                <a:gd name="connsiteY3" fmla="*/ 27256 h 270243"/>
                <a:gd name="connsiteX4" fmla="*/ 99435 w 132624"/>
                <a:gd name="connsiteY4" fmla="*/ 8808 h 2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24" h="270243">
                  <a:moveTo>
                    <a:pt x="99435" y="8808"/>
                  </a:moveTo>
                  <a:cubicBezTo>
                    <a:pt x="56924" y="84206"/>
                    <a:pt x="24038" y="164416"/>
                    <a:pt x="777" y="247835"/>
                  </a:cubicBezTo>
                  <a:cubicBezTo>
                    <a:pt x="-5640" y="270294"/>
                    <a:pt x="29652" y="279919"/>
                    <a:pt x="35267" y="257460"/>
                  </a:cubicBezTo>
                  <a:cubicBezTo>
                    <a:pt x="56924" y="177250"/>
                    <a:pt x="89008" y="100248"/>
                    <a:pt x="129916" y="27256"/>
                  </a:cubicBezTo>
                  <a:cubicBezTo>
                    <a:pt x="141947" y="6402"/>
                    <a:pt x="110665" y="-11245"/>
                    <a:pt x="99435" y="880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F204DF-8E4D-43A8-9DB0-87CB34057D45}"/>
                </a:ext>
              </a:extLst>
            </p:cNvPr>
            <p:cNvSpPr/>
            <p:nvPr/>
          </p:nvSpPr>
          <p:spPr>
            <a:xfrm>
              <a:off x="7458014" y="3871234"/>
              <a:ext cx="306741" cy="765795"/>
            </a:xfrm>
            <a:custGeom>
              <a:avLst/>
              <a:gdLst>
                <a:gd name="connsiteX0" fmla="*/ 328035 w 364103"/>
                <a:gd name="connsiteY0" fmla="*/ 895659 h 909002"/>
                <a:gd name="connsiteX1" fmla="*/ 350494 w 364103"/>
                <a:gd name="connsiteY1" fmla="*/ 908493 h 909002"/>
                <a:gd name="connsiteX2" fmla="*/ 363328 w 364103"/>
                <a:gd name="connsiteY2" fmla="*/ 886034 h 909002"/>
                <a:gd name="connsiteX3" fmla="*/ 107456 w 364103"/>
                <a:gd name="connsiteY3" fmla="*/ 204245 h 909002"/>
                <a:gd name="connsiteX4" fmla="*/ 36069 w 364103"/>
                <a:gd name="connsiteY4" fmla="*/ 13343 h 909002"/>
                <a:gd name="connsiteX5" fmla="*/ 13610 w 364103"/>
                <a:gd name="connsiteY5" fmla="*/ 510 h 909002"/>
                <a:gd name="connsiteX6" fmla="*/ 776 w 364103"/>
                <a:gd name="connsiteY6" fmla="*/ 22969 h 909002"/>
                <a:gd name="connsiteX7" fmla="*/ 256648 w 364103"/>
                <a:gd name="connsiteY7" fmla="*/ 704758 h 909002"/>
                <a:gd name="connsiteX8" fmla="*/ 328035 w 364103"/>
                <a:gd name="connsiteY8" fmla="*/ 895659 h 90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103" h="909002">
                  <a:moveTo>
                    <a:pt x="328035" y="895659"/>
                  </a:moveTo>
                  <a:cubicBezTo>
                    <a:pt x="331243" y="904483"/>
                    <a:pt x="340067" y="910899"/>
                    <a:pt x="350494" y="908493"/>
                  </a:cubicBezTo>
                  <a:cubicBezTo>
                    <a:pt x="359317" y="906086"/>
                    <a:pt x="366536" y="895659"/>
                    <a:pt x="363328" y="886034"/>
                  </a:cubicBezTo>
                  <a:cubicBezTo>
                    <a:pt x="278305" y="659038"/>
                    <a:pt x="192479" y="432042"/>
                    <a:pt x="107456" y="204245"/>
                  </a:cubicBezTo>
                  <a:cubicBezTo>
                    <a:pt x="83393" y="140878"/>
                    <a:pt x="59330" y="76710"/>
                    <a:pt x="36069" y="13343"/>
                  </a:cubicBezTo>
                  <a:cubicBezTo>
                    <a:pt x="32860" y="4520"/>
                    <a:pt x="24037" y="-1897"/>
                    <a:pt x="13610" y="510"/>
                  </a:cubicBezTo>
                  <a:cubicBezTo>
                    <a:pt x="4787" y="2916"/>
                    <a:pt x="-2432" y="13343"/>
                    <a:pt x="776" y="22969"/>
                  </a:cubicBezTo>
                  <a:cubicBezTo>
                    <a:pt x="85799" y="249964"/>
                    <a:pt x="171625" y="476960"/>
                    <a:pt x="256648" y="704758"/>
                  </a:cubicBezTo>
                  <a:cubicBezTo>
                    <a:pt x="280711" y="768125"/>
                    <a:pt x="303972" y="832293"/>
                    <a:pt x="328035" y="89565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E71FE4-C438-4816-8AEA-780CD0F6EA42}"/>
                </a:ext>
              </a:extLst>
            </p:cNvPr>
            <p:cNvSpPr/>
            <p:nvPr/>
          </p:nvSpPr>
          <p:spPr>
            <a:xfrm>
              <a:off x="6663156" y="998529"/>
              <a:ext cx="5692505" cy="5457760"/>
            </a:xfrm>
            <a:custGeom>
              <a:avLst/>
              <a:gdLst>
                <a:gd name="connsiteX0" fmla="*/ 6739488 w 6757034"/>
                <a:gd name="connsiteY0" fmla="*/ 6443989 h 6478389"/>
                <a:gd name="connsiteX1" fmla="*/ 6586286 w 6757034"/>
                <a:gd name="connsiteY1" fmla="*/ 6443989 h 6478389"/>
                <a:gd name="connsiteX2" fmla="*/ 6586286 w 6757034"/>
                <a:gd name="connsiteY2" fmla="*/ 6185711 h 6478389"/>
                <a:gd name="connsiteX3" fmla="*/ 6586286 w 6757034"/>
                <a:gd name="connsiteY3" fmla="*/ 5463014 h 6478389"/>
                <a:gd name="connsiteX4" fmla="*/ 6586286 w 6757034"/>
                <a:gd name="connsiteY4" fmla="*/ 4438726 h 6478389"/>
                <a:gd name="connsiteX5" fmla="*/ 6586286 w 6757034"/>
                <a:gd name="connsiteY5" fmla="*/ 3274870 h 6478389"/>
                <a:gd name="connsiteX6" fmla="*/ 6586286 w 6757034"/>
                <a:gd name="connsiteY6" fmla="*/ 2111818 h 6478389"/>
                <a:gd name="connsiteX7" fmla="*/ 6586286 w 6757034"/>
                <a:gd name="connsiteY7" fmla="*/ 1113197 h 6478389"/>
                <a:gd name="connsiteX8" fmla="*/ 6586286 w 6757034"/>
                <a:gd name="connsiteY8" fmla="*/ 422584 h 6478389"/>
                <a:gd name="connsiteX9" fmla="*/ 6586286 w 6757034"/>
                <a:gd name="connsiteY9" fmla="*/ 238902 h 6478389"/>
                <a:gd name="connsiteX10" fmla="*/ 6534149 w 6757034"/>
                <a:gd name="connsiteY10" fmla="*/ 85700 h 6478389"/>
                <a:gd name="connsiteX11" fmla="*/ 6416239 w 6757034"/>
                <a:gd name="connsiteY11" fmla="*/ 69658 h 6478389"/>
                <a:gd name="connsiteX12" fmla="*/ 6206088 w 6757034"/>
                <a:gd name="connsiteY12" fmla="*/ 69658 h 6478389"/>
                <a:gd name="connsiteX13" fmla="*/ 5639802 w 6757034"/>
                <a:gd name="connsiteY13" fmla="*/ 69658 h 6478389"/>
                <a:gd name="connsiteX14" fmla="*/ 5430452 w 6757034"/>
                <a:gd name="connsiteY14" fmla="*/ 69658 h 6478389"/>
                <a:gd name="connsiteX15" fmla="*/ 5306928 w 6757034"/>
                <a:gd name="connsiteY15" fmla="*/ 93721 h 6478389"/>
                <a:gd name="connsiteX16" fmla="*/ 5264416 w 6757034"/>
                <a:gd name="connsiteY16" fmla="*/ 276601 h 6478389"/>
                <a:gd name="connsiteX17" fmla="*/ 5264416 w 6757034"/>
                <a:gd name="connsiteY17" fmla="*/ 557338 h 6478389"/>
                <a:gd name="connsiteX18" fmla="*/ 5264416 w 6757034"/>
                <a:gd name="connsiteY18" fmla="*/ 623913 h 6478389"/>
                <a:gd name="connsiteX19" fmla="*/ 5178591 w 6757034"/>
                <a:gd name="connsiteY19" fmla="*/ 590224 h 6478389"/>
                <a:gd name="connsiteX20" fmla="*/ 5095172 w 6757034"/>
                <a:gd name="connsiteY20" fmla="*/ 590224 h 6478389"/>
                <a:gd name="connsiteX21" fmla="*/ 4102166 w 6757034"/>
                <a:gd name="connsiteY21" fmla="*/ 590224 h 6478389"/>
                <a:gd name="connsiteX22" fmla="*/ 3925702 w 6757034"/>
                <a:gd name="connsiteY22" fmla="*/ 590224 h 6478389"/>
                <a:gd name="connsiteX23" fmla="*/ 3822231 w 6757034"/>
                <a:gd name="connsiteY23" fmla="*/ 598245 h 6478389"/>
                <a:gd name="connsiteX24" fmla="*/ 3782126 w 6757034"/>
                <a:gd name="connsiteY24" fmla="*/ 623110 h 6478389"/>
                <a:gd name="connsiteX25" fmla="*/ 3782126 w 6757034"/>
                <a:gd name="connsiteY25" fmla="*/ 279809 h 6478389"/>
                <a:gd name="connsiteX26" fmla="*/ 3782126 w 6757034"/>
                <a:gd name="connsiteY26" fmla="*/ 138639 h 6478389"/>
                <a:gd name="connsiteX27" fmla="*/ 3778115 w 6757034"/>
                <a:gd name="connsiteY27" fmla="*/ 91315 h 6478389"/>
                <a:gd name="connsiteX28" fmla="*/ 3632132 w 6757034"/>
                <a:gd name="connsiteY28" fmla="*/ 677 h 6478389"/>
                <a:gd name="connsiteX29" fmla="*/ 2611854 w 6757034"/>
                <a:gd name="connsiteY29" fmla="*/ 677 h 6478389"/>
                <a:gd name="connsiteX30" fmla="*/ 2411328 w 6757034"/>
                <a:gd name="connsiteY30" fmla="*/ 677 h 6478389"/>
                <a:gd name="connsiteX31" fmla="*/ 2297429 w 6757034"/>
                <a:gd name="connsiteY31" fmla="*/ 11906 h 6478389"/>
                <a:gd name="connsiteX32" fmla="*/ 2227646 w 6757034"/>
                <a:gd name="connsiteY32" fmla="*/ 199599 h 6478389"/>
                <a:gd name="connsiteX33" fmla="*/ 2227646 w 6757034"/>
                <a:gd name="connsiteY33" fmla="*/ 486753 h 6478389"/>
                <a:gd name="connsiteX34" fmla="*/ 2227646 w 6757034"/>
                <a:gd name="connsiteY34" fmla="*/ 635142 h 6478389"/>
                <a:gd name="connsiteX35" fmla="*/ 2184332 w 6757034"/>
                <a:gd name="connsiteY35" fmla="*/ 641559 h 6478389"/>
                <a:gd name="connsiteX36" fmla="*/ 2140216 w 6757034"/>
                <a:gd name="connsiteY36" fmla="*/ 654393 h 6478389"/>
                <a:gd name="connsiteX37" fmla="*/ 1873115 w 6757034"/>
                <a:gd name="connsiteY37" fmla="*/ 601454 h 6478389"/>
                <a:gd name="connsiteX38" fmla="*/ 1553877 w 6757034"/>
                <a:gd name="connsiteY38" fmla="*/ 789948 h 6478389"/>
                <a:gd name="connsiteX39" fmla="*/ 1335705 w 6757034"/>
                <a:gd name="connsiteY39" fmla="*/ 1145281 h 6478389"/>
                <a:gd name="connsiteX40" fmla="*/ 1268328 w 6757034"/>
                <a:gd name="connsiteY40" fmla="*/ 1442862 h 6478389"/>
                <a:gd name="connsiteX41" fmla="*/ 1236244 w 6757034"/>
                <a:gd name="connsiteY41" fmla="*/ 1754079 h 6478389"/>
                <a:gd name="connsiteX42" fmla="*/ 1227421 w 6757034"/>
                <a:gd name="connsiteY42" fmla="*/ 2379721 h 6478389"/>
                <a:gd name="connsiteX43" fmla="*/ 1231431 w 6757034"/>
                <a:gd name="connsiteY43" fmla="*/ 2456723 h 6478389"/>
                <a:gd name="connsiteX44" fmla="*/ 1231431 w 6757034"/>
                <a:gd name="connsiteY44" fmla="*/ 2457525 h 6478389"/>
                <a:gd name="connsiteX45" fmla="*/ 1080635 w 6757034"/>
                <a:gd name="connsiteY45" fmla="*/ 2475172 h 6478389"/>
                <a:gd name="connsiteX46" fmla="*/ 823159 w 6757034"/>
                <a:gd name="connsiteY46" fmla="*/ 2578643 h 6478389"/>
                <a:gd name="connsiteX47" fmla="*/ 657926 w 6757034"/>
                <a:gd name="connsiteY47" fmla="*/ 2767940 h 6478389"/>
                <a:gd name="connsiteX48" fmla="*/ 588143 w 6757034"/>
                <a:gd name="connsiteY48" fmla="*/ 3043864 h 6478389"/>
                <a:gd name="connsiteX49" fmla="*/ 591351 w 6757034"/>
                <a:gd name="connsiteY49" fmla="*/ 3053490 h 6478389"/>
                <a:gd name="connsiteX50" fmla="*/ 332271 w 6757034"/>
                <a:gd name="connsiteY50" fmla="*/ 2960445 h 6478389"/>
                <a:gd name="connsiteX51" fmla="*/ 181475 w 6757034"/>
                <a:gd name="connsiteY51" fmla="*/ 2912319 h 6478389"/>
                <a:gd name="connsiteX52" fmla="*/ 163829 w 6757034"/>
                <a:gd name="connsiteY52" fmla="*/ 2917132 h 6478389"/>
                <a:gd name="connsiteX53" fmla="*/ 86827 w 6757034"/>
                <a:gd name="connsiteY53" fmla="*/ 2990925 h 6478389"/>
                <a:gd name="connsiteX54" fmla="*/ 82816 w 6757034"/>
                <a:gd name="connsiteY54" fmla="*/ 3010176 h 6478389"/>
                <a:gd name="connsiteX55" fmla="*/ 75597 w 6757034"/>
                <a:gd name="connsiteY55" fmla="*/ 3006967 h 6478389"/>
                <a:gd name="connsiteX56" fmla="*/ 27471 w 6757034"/>
                <a:gd name="connsiteY56" fmla="*/ 2984509 h 6478389"/>
                <a:gd name="connsiteX57" fmla="*/ 1002 w 6757034"/>
                <a:gd name="connsiteY57" fmla="*/ 3004561 h 6478389"/>
                <a:gd name="connsiteX58" fmla="*/ 154204 w 6757034"/>
                <a:gd name="connsiteY58" fmla="*/ 3437698 h 6478389"/>
                <a:gd name="connsiteX59" fmla="*/ 196715 w 6757034"/>
                <a:gd name="connsiteY59" fmla="*/ 3557212 h 6478389"/>
                <a:gd name="connsiteX60" fmla="*/ 144578 w 6757034"/>
                <a:gd name="connsiteY60" fmla="*/ 3650256 h 6478389"/>
                <a:gd name="connsiteX61" fmla="*/ 180673 w 6757034"/>
                <a:gd name="connsiteY61" fmla="*/ 3650256 h 6478389"/>
                <a:gd name="connsiteX62" fmla="*/ 285749 w 6757034"/>
                <a:gd name="connsiteY62" fmla="*/ 3572452 h 6478389"/>
                <a:gd name="connsiteX63" fmla="*/ 459806 w 6757034"/>
                <a:gd name="connsiteY63" fmla="*/ 3652662 h 6478389"/>
                <a:gd name="connsiteX64" fmla="*/ 469431 w 6757034"/>
                <a:gd name="connsiteY64" fmla="*/ 3618172 h 6478389"/>
                <a:gd name="connsiteX65" fmla="*/ 269707 w 6757034"/>
                <a:gd name="connsiteY65" fmla="*/ 3534753 h 6478389"/>
                <a:gd name="connsiteX66" fmla="*/ 229602 w 6757034"/>
                <a:gd name="connsiteY66" fmla="*/ 3541170 h 6478389"/>
                <a:gd name="connsiteX67" fmla="*/ 80410 w 6757034"/>
                <a:gd name="connsiteY67" fmla="*/ 3120064 h 6478389"/>
                <a:gd name="connsiteX68" fmla="*/ 49930 w 6757034"/>
                <a:gd name="connsiteY68" fmla="*/ 3035041 h 6478389"/>
                <a:gd name="connsiteX69" fmla="*/ 511140 w 6757034"/>
                <a:gd name="connsiteY69" fmla="*/ 3211504 h 6478389"/>
                <a:gd name="connsiteX70" fmla="*/ 651509 w 6757034"/>
                <a:gd name="connsiteY70" fmla="*/ 3248401 h 6478389"/>
                <a:gd name="connsiteX71" fmla="*/ 730917 w 6757034"/>
                <a:gd name="connsiteY71" fmla="*/ 3320591 h 6478389"/>
                <a:gd name="connsiteX72" fmla="*/ 857650 w 6757034"/>
                <a:gd name="connsiteY72" fmla="*/ 3316580 h 6478389"/>
                <a:gd name="connsiteX73" fmla="*/ 912193 w 6757034"/>
                <a:gd name="connsiteY73" fmla="*/ 3282090 h 6478389"/>
                <a:gd name="connsiteX74" fmla="*/ 964330 w 6757034"/>
                <a:gd name="connsiteY74" fmla="*/ 3249203 h 6478389"/>
                <a:gd name="connsiteX75" fmla="*/ 1076625 w 6757034"/>
                <a:gd name="connsiteY75" fmla="*/ 3194660 h 6478389"/>
                <a:gd name="connsiteX76" fmla="*/ 1574732 w 6757034"/>
                <a:gd name="connsiteY76" fmla="*/ 3071136 h 6478389"/>
                <a:gd name="connsiteX77" fmla="*/ 1842635 w 6757034"/>
                <a:gd name="connsiteY77" fmla="*/ 3008572 h 6478389"/>
                <a:gd name="connsiteX78" fmla="*/ 2167488 w 6757034"/>
                <a:gd name="connsiteY78" fmla="*/ 3711216 h 6478389"/>
                <a:gd name="connsiteX79" fmla="*/ 2258928 w 6757034"/>
                <a:gd name="connsiteY79" fmla="*/ 3910138 h 6478389"/>
                <a:gd name="connsiteX80" fmla="*/ 2112945 w 6757034"/>
                <a:gd name="connsiteY80" fmla="*/ 3890887 h 6478389"/>
                <a:gd name="connsiteX81" fmla="*/ 1978993 w 6757034"/>
                <a:gd name="connsiteY81" fmla="*/ 3889283 h 6478389"/>
                <a:gd name="connsiteX82" fmla="*/ 1978993 w 6757034"/>
                <a:gd name="connsiteY82" fmla="*/ 3925378 h 6478389"/>
                <a:gd name="connsiteX83" fmla="*/ 2434589 w 6757034"/>
                <a:gd name="connsiteY83" fmla="*/ 3995963 h 6478389"/>
                <a:gd name="connsiteX84" fmla="*/ 2550092 w 6757034"/>
                <a:gd name="connsiteY84" fmla="*/ 4044892 h 6478389"/>
                <a:gd name="connsiteX85" fmla="*/ 2561321 w 6757034"/>
                <a:gd name="connsiteY85" fmla="*/ 4163603 h 6478389"/>
                <a:gd name="connsiteX86" fmla="*/ 2575759 w 6757034"/>
                <a:gd name="connsiteY86" fmla="*/ 4259856 h 6478389"/>
                <a:gd name="connsiteX87" fmla="*/ 2676825 w 6757034"/>
                <a:gd name="connsiteY87" fmla="*/ 4366536 h 6478389"/>
                <a:gd name="connsiteX88" fmla="*/ 2831631 w 6757034"/>
                <a:gd name="connsiteY88" fmla="*/ 4428298 h 6478389"/>
                <a:gd name="connsiteX89" fmla="*/ 3024136 w 6757034"/>
                <a:gd name="connsiteY89" fmla="*/ 4474820 h 6478389"/>
                <a:gd name="connsiteX90" fmla="*/ 3286425 w 6757034"/>
                <a:gd name="connsiteY90" fmla="*/ 4534978 h 6478389"/>
                <a:gd name="connsiteX91" fmla="*/ 3296050 w 6757034"/>
                <a:gd name="connsiteY91" fmla="*/ 4500487 h 6478389"/>
                <a:gd name="connsiteX92" fmla="*/ 3069054 w 6757034"/>
                <a:gd name="connsiteY92" fmla="*/ 4446747 h 6478389"/>
                <a:gd name="connsiteX93" fmla="*/ 2996063 w 6757034"/>
                <a:gd name="connsiteY93" fmla="*/ 4432308 h 6478389"/>
                <a:gd name="connsiteX94" fmla="*/ 2996063 w 6757034"/>
                <a:gd name="connsiteY94" fmla="*/ 4431507 h 6478389"/>
                <a:gd name="connsiteX95" fmla="*/ 2945530 w 6757034"/>
                <a:gd name="connsiteY95" fmla="*/ 3975911 h 6478389"/>
                <a:gd name="connsiteX96" fmla="*/ 2939915 w 6757034"/>
                <a:gd name="connsiteY96" fmla="*/ 3926180 h 6478389"/>
                <a:gd name="connsiteX97" fmla="*/ 3328936 w 6757034"/>
                <a:gd name="connsiteY97" fmla="*/ 3829126 h 6478389"/>
                <a:gd name="connsiteX98" fmla="*/ 3393105 w 6757034"/>
                <a:gd name="connsiteY98" fmla="*/ 3805062 h 6478389"/>
                <a:gd name="connsiteX99" fmla="*/ 3389094 w 6757034"/>
                <a:gd name="connsiteY99" fmla="*/ 4322420 h 6478389"/>
                <a:gd name="connsiteX100" fmla="*/ 3419574 w 6757034"/>
                <a:gd name="connsiteY100" fmla="*/ 4582302 h 6478389"/>
                <a:gd name="connsiteX101" fmla="*/ 3428397 w 6757034"/>
                <a:gd name="connsiteY101" fmla="*/ 4834965 h 6478389"/>
                <a:gd name="connsiteX102" fmla="*/ 3337759 w 6757034"/>
                <a:gd name="connsiteY102" fmla="*/ 4999397 h 6478389"/>
                <a:gd name="connsiteX103" fmla="*/ 3259955 w 6757034"/>
                <a:gd name="connsiteY103" fmla="*/ 5040305 h 6478389"/>
                <a:gd name="connsiteX104" fmla="*/ 3148463 w 6757034"/>
                <a:gd name="connsiteY104" fmla="*/ 5032284 h 6478389"/>
                <a:gd name="connsiteX105" fmla="*/ 3038574 w 6757034"/>
                <a:gd name="connsiteY105" fmla="*/ 4985761 h 6478389"/>
                <a:gd name="connsiteX106" fmla="*/ 2936707 w 6757034"/>
                <a:gd name="connsiteY106" fmla="*/ 4932822 h 6478389"/>
                <a:gd name="connsiteX107" fmla="*/ 2736982 w 6757034"/>
                <a:gd name="connsiteY107" fmla="*/ 4810100 h 6478389"/>
                <a:gd name="connsiteX108" fmla="*/ 2379244 w 6757034"/>
                <a:gd name="connsiteY108" fmla="*/ 4517332 h 6478389"/>
                <a:gd name="connsiteX109" fmla="*/ 2346357 w 6757034"/>
                <a:gd name="connsiteY109" fmla="*/ 4484445 h 6478389"/>
                <a:gd name="connsiteX110" fmla="*/ 2388869 w 6757034"/>
                <a:gd name="connsiteY110" fmla="*/ 4353702 h 6478389"/>
                <a:gd name="connsiteX111" fmla="*/ 2376035 w 6757034"/>
                <a:gd name="connsiteY111" fmla="*/ 4331243 h 6478389"/>
                <a:gd name="connsiteX112" fmla="*/ 1995035 w 6757034"/>
                <a:gd name="connsiteY112" fmla="*/ 4208521 h 6478389"/>
                <a:gd name="connsiteX113" fmla="*/ 1985410 w 6757034"/>
                <a:gd name="connsiteY113" fmla="*/ 4243012 h 6478389"/>
                <a:gd name="connsiteX114" fmla="*/ 2349566 w 6757034"/>
                <a:gd name="connsiteY114" fmla="*/ 4360119 h 6478389"/>
                <a:gd name="connsiteX115" fmla="*/ 2308658 w 6757034"/>
                <a:gd name="connsiteY115" fmla="*/ 4484445 h 6478389"/>
                <a:gd name="connsiteX116" fmla="*/ 2313471 w 6757034"/>
                <a:gd name="connsiteY116" fmla="*/ 4502092 h 6478389"/>
                <a:gd name="connsiteX117" fmla="*/ 2677627 w 6757034"/>
                <a:gd name="connsiteY117" fmla="*/ 4811705 h 6478389"/>
                <a:gd name="connsiteX118" fmla="*/ 2879757 w 6757034"/>
                <a:gd name="connsiteY118" fmla="*/ 4940843 h 6478389"/>
                <a:gd name="connsiteX119" fmla="*/ 3093919 w 6757034"/>
                <a:gd name="connsiteY119" fmla="*/ 5049128 h 6478389"/>
                <a:gd name="connsiteX120" fmla="*/ 3106753 w 6757034"/>
                <a:gd name="connsiteY120" fmla="*/ 5054742 h 6478389"/>
                <a:gd name="connsiteX121" fmla="*/ 3106753 w 6757034"/>
                <a:gd name="connsiteY121" fmla="*/ 5061961 h 6478389"/>
                <a:gd name="connsiteX122" fmla="*/ 3198193 w 6757034"/>
                <a:gd name="connsiteY122" fmla="*/ 5596965 h 6478389"/>
                <a:gd name="connsiteX123" fmla="*/ 3259955 w 6757034"/>
                <a:gd name="connsiteY123" fmla="*/ 6132772 h 6478389"/>
                <a:gd name="connsiteX124" fmla="*/ 3265570 w 6757034"/>
                <a:gd name="connsiteY124" fmla="*/ 6196138 h 6478389"/>
                <a:gd name="connsiteX125" fmla="*/ 3252736 w 6757034"/>
                <a:gd name="connsiteY125" fmla="*/ 6193732 h 6478389"/>
                <a:gd name="connsiteX126" fmla="*/ 2794734 w 6757034"/>
                <a:gd name="connsiteY126" fmla="*/ 6263515 h 6478389"/>
                <a:gd name="connsiteX127" fmla="*/ 2332721 w 6757034"/>
                <a:gd name="connsiteY127" fmla="*/ 6302016 h 6478389"/>
                <a:gd name="connsiteX128" fmla="*/ 1871511 w 6757034"/>
                <a:gd name="connsiteY128" fmla="*/ 6309235 h 6478389"/>
                <a:gd name="connsiteX129" fmla="*/ 1407894 w 6757034"/>
                <a:gd name="connsiteY129" fmla="*/ 6285974 h 6478389"/>
                <a:gd name="connsiteX130" fmla="*/ 947486 w 6757034"/>
                <a:gd name="connsiteY130" fmla="*/ 6231431 h 6478389"/>
                <a:gd name="connsiteX131" fmla="*/ 905776 w 6757034"/>
                <a:gd name="connsiteY131" fmla="*/ 6225014 h 6478389"/>
                <a:gd name="connsiteX132" fmla="*/ 951496 w 6757034"/>
                <a:gd name="connsiteY132" fmla="*/ 5611403 h 6478389"/>
                <a:gd name="connsiteX133" fmla="*/ 996414 w 6757034"/>
                <a:gd name="connsiteY133" fmla="*/ 4807694 h 6478389"/>
                <a:gd name="connsiteX134" fmla="*/ 1004435 w 6757034"/>
                <a:gd name="connsiteY134" fmla="*/ 4619199 h 6478389"/>
                <a:gd name="connsiteX135" fmla="*/ 1004435 w 6757034"/>
                <a:gd name="connsiteY135" fmla="*/ 4611178 h 6478389"/>
                <a:gd name="connsiteX136" fmla="*/ 1013258 w 6757034"/>
                <a:gd name="connsiteY136" fmla="*/ 4361723 h 6478389"/>
                <a:gd name="connsiteX137" fmla="*/ 1103896 w 6757034"/>
                <a:gd name="connsiteY137" fmla="*/ 4396214 h 6478389"/>
                <a:gd name="connsiteX138" fmla="*/ 1139189 w 6757034"/>
                <a:gd name="connsiteY138" fmla="*/ 4467601 h 6478389"/>
                <a:gd name="connsiteX139" fmla="*/ 1223410 w 6757034"/>
                <a:gd name="connsiteY139" fmla="*/ 4502894 h 6478389"/>
                <a:gd name="connsiteX140" fmla="*/ 1413509 w 6757034"/>
                <a:gd name="connsiteY140" fmla="*/ 4417069 h 6478389"/>
                <a:gd name="connsiteX141" fmla="*/ 1756008 w 6757034"/>
                <a:gd name="connsiteY141" fmla="*/ 4300763 h 6478389"/>
                <a:gd name="connsiteX142" fmla="*/ 1970170 w 6757034"/>
                <a:gd name="connsiteY142" fmla="*/ 4273492 h 6478389"/>
                <a:gd name="connsiteX143" fmla="*/ 1983004 w 6757034"/>
                <a:gd name="connsiteY143" fmla="*/ 4251033 h 6478389"/>
                <a:gd name="connsiteX144" fmla="*/ 1960545 w 6757034"/>
                <a:gd name="connsiteY144" fmla="*/ 4238199 h 6478389"/>
                <a:gd name="connsiteX145" fmla="*/ 1600399 w 6757034"/>
                <a:gd name="connsiteY145" fmla="*/ 4291138 h 6478389"/>
                <a:gd name="connsiteX146" fmla="*/ 1435968 w 6757034"/>
                <a:gd name="connsiteY146" fmla="*/ 4356911 h 6478389"/>
                <a:gd name="connsiteX147" fmla="*/ 1271536 w 6757034"/>
                <a:gd name="connsiteY147" fmla="*/ 4460382 h 6478389"/>
                <a:gd name="connsiteX148" fmla="*/ 1175284 w 6757034"/>
                <a:gd name="connsiteY148" fmla="*/ 4453965 h 6478389"/>
                <a:gd name="connsiteX149" fmla="*/ 1136783 w 6757034"/>
                <a:gd name="connsiteY149" fmla="*/ 4379370 h 6478389"/>
                <a:gd name="connsiteX150" fmla="*/ 1123949 w 6757034"/>
                <a:gd name="connsiteY150" fmla="*/ 4366536 h 6478389"/>
                <a:gd name="connsiteX151" fmla="*/ 633060 w 6757034"/>
                <a:gd name="connsiteY151" fmla="*/ 4177239 h 6478389"/>
                <a:gd name="connsiteX152" fmla="*/ 504724 w 6757034"/>
                <a:gd name="connsiteY152" fmla="*/ 4127508 h 6478389"/>
                <a:gd name="connsiteX153" fmla="*/ 457399 w 6757034"/>
                <a:gd name="connsiteY153" fmla="*/ 4020828 h 6478389"/>
                <a:gd name="connsiteX154" fmla="*/ 432534 w 6757034"/>
                <a:gd name="connsiteY154" fmla="*/ 4014412 h 6478389"/>
                <a:gd name="connsiteX155" fmla="*/ 426117 w 6757034"/>
                <a:gd name="connsiteY155" fmla="*/ 4039277 h 6478389"/>
                <a:gd name="connsiteX156" fmla="*/ 459004 w 6757034"/>
                <a:gd name="connsiteY156" fmla="*/ 4113070 h 6478389"/>
                <a:gd name="connsiteX157" fmla="*/ 474244 w 6757034"/>
                <a:gd name="connsiteY157" fmla="*/ 4147561 h 6478389"/>
                <a:gd name="connsiteX158" fmla="*/ 510338 w 6757034"/>
                <a:gd name="connsiteY158" fmla="*/ 4168416 h 6478389"/>
                <a:gd name="connsiteX159" fmla="*/ 657124 w 6757034"/>
                <a:gd name="connsiteY159" fmla="*/ 4224563 h 6478389"/>
                <a:gd name="connsiteX160" fmla="*/ 949090 w 6757034"/>
                <a:gd name="connsiteY160" fmla="*/ 4337660 h 6478389"/>
                <a:gd name="connsiteX161" fmla="*/ 979570 w 6757034"/>
                <a:gd name="connsiteY161" fmla="*/ 4349692 h 6478389"/>
                <a:gd name="connsiteX162" fmla="*/ 977966 w 6757034"/>
                <a:gd name="connsiteY162" fmla="*/ 4356911 h 6478389"/>
                <a:gd name="connsiteX163" fmla="*/ 969143 w 6757034"/>
                <a:gd name="connsiteY163" fmla="*/ 4609574 h 6478389"/>
                <a:gd name="connsiteX164" fmla="*/ 856046 w 6757034"/>
                <a:gd name="connsiteY164" fmla="*/ 4654492 h 6478389"/>
                <a:gd name="connsiteX165" fmla="*/ 723698 w 6757034"/>
                <a:gd name="connsiteY165" fmla="*/ 4603157 h 6478389"/>
                <a:gd name="connsiteX166" fmla="*/ 618623 w 6757034"/>
                <a:gd name="connsiteY166" fmla="*/ 4477227 h 6478389"/>
                <a:gd name="connsiteX167" fmla="*/ 522370 w 6757034"/>
                <a:gd name="connsiteY167" fmla="*/ 4320816 h 6478389"/>
                <a:gd name="connsiteX168" fmla="*/ 445368 w 6757034"/>
                <a:gd name="connsiteY168" fmla="*/ 4149165 h 6478389"/>
                <a:gd name="connsiteX169" fmla="*/ 432534 w 6757034"/>
                <a:gd name="connsiteY169" fmla="*/ 4118685 h 6478389"/>
                <a:gd name="connsiteX170" fmla="*/ 293770 w 6757034"/>
                <a:gd name="connsiteY170" fmla="*/ 4076174 h 6478389"/>
                <a:gd name="connsiteX171" fmla="*/ 226393 w 6757034"/>
                <a:gd name="connsiteY171" fmla="*/ 4043287 h 6478389"/>
                <a:gd name="connsiteX172" fmla="*/ 194309 w 6757034"/>
                <a:gd name="connsiteY172" fmla="*/ 4027245 h 6478389"/>
                <a:gd name="connsiteX173" fmla="*/ 181475 w 6757034"/>
                <a:gd name="connsiteY173" fmla="*/ 4010401 h 6478389"/>
                <a:gd name="connsiteX174" fmla="*/ 259279 w 6757034"/>
                <a:gd name="connsiteY174" fmla="*/ 3951045 h 6478389"/>
                <a:gd name="connsiteX175" fmla="*/ 341094 w 6757034"/>
                <a:gd name="connsiteY175" fmla="*/ 3952649 h 6478389"/>
                <a:gd name="connsiteX176" fmla="*/ 424513 w 6757034"/>
                <a:gd name="connsiteY176" fmla="*/ 3954254 h 6478389"/>
                <a:gd name="connsiteX177" fmla="*/ 611404 w 6757034"/>
                <a:gd name="connsiteY177" fmla="*/ 3958264 h 6478389"/>
                <a:gd name="connsiteX178" fmla="*/ 611404 w 6757034"/>
                <a:gd name="connsiteY178" fmla="*/ 3922170 h 6478389"/>
                <a:gd name="connsiteX179" fmla="*/ 424513 w 6757034"/>
                <a:gd name="connsiteY179" fmla="*/ 3918159 h 6478389"/>
                <a:gd name="connsiteX180" fmla="*/ 333073 w 6757034"/>
                <a:gd name="connsiteY180" fmla="*/ 3915753 h 6478389"/>
                <a:gd name="connsiteX181" fmla="*/ 244842 w 6757034"/>
                <a:gd name="connsiteY181" fmla="*/ 3915753 h 6478389"/>
                <a:gd name="connsiteX182" fmla="*/ 144578 w 6757034"/>
                <a:gd name="connsiteY182" fmla="*/ 4004786 h 6478389"/>
                <a:gd name="connsiteX183" fmla="*/ 181475 w 6757034"/>
                <a:gd name="connsiteY183" fmla="*/ 4060934 h 6478389"/>
                <a:gd name="connsiteX184" fmla="*/ 256873 w 6757034"/>
                <a:gd name="connsiteY184" fmla="*/ 4098633 h 6478389"/>
                <a:gd name="connsiteX185" fmla="*/ 408471 w 6757034"/>
                <a:gd name="connsiteY185" fmla="*/ 4150770 h 6478389"/>
                <a:gd name="connsiteX186" fmla="*/ 584132 w 6757034"/>
                <a:gd name="connsiteY186" fmla="*/ 4489258 h 6478389"/>
                <a:gd name="connsiteX187" fmla="*/ 845618 w 6757034"/>
                <a:gd name="connsiteY187" fmla="*/ 4689785 h 6478389"/>
                <a:gd name="connsiteX188" fmla="*/ 967538 w 6757034"/>
                <a:gd name="connsiteY188" fmla="*/ 4658502 h 6478389"/>
                <a:gd name="connsiteX189" fmla="*/ 943475 w 6757034"/>
                <a:gd name="connsiteY189" fmla="*/ 5164631 h 6478389"/>
                <a:gd name="connsiteX190" fmla="*/ 891338 w 6757034"/>
                <a:gd name="connsiteY190" fmla="*/ 5967538 h 6478389"/>
                <a:gd name="connsiteX191" fmla="*/ 869682 w 6757034"/>
                <a:gd name="connsiteY191" fmla="*/ 6235441 h 6478389"/>
                <a:gd name="connsiteX192" fmla="*/ 868879 w 6757034"/>
                <a:gd name="connsiteY192" fmla="*/ 6241056 h 6478389"/>
                <a:gd name="connsiteX193" fmla="*/ 853639 w 6757034"/>
                <a:gd name="connsiteY193" fmla="*/ 6418321 h 6478389"/>
                <a:gd name="connsiteX194" fmla="*/ 872088 w 6757034"/>
                <a:gd name="connsiteY194" fmla="*/ 6436770 h 6478389"/>
                <a:gd name="connsiteX195" fmla="*/ 890536 w 6757034"/>
                <a:gd name="connsiteY195" fmla="*/ 6418321 h 6478389"/>
                <a:gd name="connsiteX196" fmla="*/ 904172 w 6757034"/>
                <a:gd name="connsiteY196" fmla="*/ 6261108 h 6478389"/>
                <a:gd name="connsiteX197" fmla="*/ 1345330 w 6757034"/>
                <a:gd name="connsiteY197" fmla="*/ 6316454 h 6478389"/>
                <a:gd name="connsiteX198" fmla="*/ 1812957 w 6757034"/>
                <a:gd name="connsiteY198" fmla="*/ 6344528 h 6478389"/>
                <a:gd name="connsiteX199" fmla="*/ 2278981 w 6757034"/>
                <a:gd name="connsiteY199" fmla="*/ 6340517 h 6478389"/>
                <a:gd name="connsiteX200" fmla="*/ 2744202 w 6757034"/>
                <a:gd name="connsiteY200" fmla="*/ 6305224 h 6478389"/>
                <a:gd name="connsiteX201" fmla="*/ 3207818 w 6757034"/>
                <a:gd name="connsiteY201" fmla="*/ 6238650 h 6478389"/>
                <a:gd name="connsiteX202" fmla="*/ 3263966 w 6757034"/>
                <a:gd name="connsiteY202" fmla="*/ 6228222 h 6478389"/>
                <a:gd name="connsiteX203" fmla="*/ 3269581 w 6757034"/>
                <a:gd name="connsiteY203" fmla="*/ 6226618 h 6478389"/>
                <a:gd name="connsiteX204" fmla="*/ 3284018 w 6757034"/>
                <a:gd name="connsiteY204" fmla="*/ 6435968 h 6478389"/>
                <a:gd name="connsiteX205" fmla="*/ 3285623 w 6757034"/>
                <a:gd name="connsiteY205" fmla="*/ 6441582 h 6478389"/>
                <a:gd name="connsiteX206" fmla="*/ 2642334 w 6757034"/>
                <a:gd name="connsiteY206" fmla="*/ 6441582 h 6478389"/>
                <a:gd name="connsiteX207" fmla="*/ 1760820 w 6757034"/>
                <a:gd name="connsiteY207" fmla="*/ 6441582 h 6478389"/>
                <a:gd name="connsiteX208" fmla="*/ 1013258 w 6757034"/>
                <a:gd name="connsiteY208" fmla="*/ 6441582 h 6478389"/>
                <a:gd name="connsiteX209" fmla="*/ 475848 w 6757034"/>
                <a:gd name="connsiteY209" fmla="*/ 6441582 h 6478389"/>
                <a:gd name="connsiteX210" fmla="*/ 221580 w 6757034"/>
                <a:gd name="connsiteY210" fmla="*/ 6441582 h 6478389"/>
                <a:gd name="connsiteX211" fmla="*/ 210351 w 6757034"/>
                <a:gd name="connsiteY211" fmla="*/ 6441582 h 6478389"/>
                <a:gd name="connsiteX212" fmla="*/ 210351 w 6757034"/>
                <a:gd name="connsiteY212" fmla="*/ 6477677 h 6478389"/>
                <a:gd name="connsiteX213" fmla="*/ 386012 w 6757034"/>
                <a:gd name="connsiteY213" fmla="*/ 6477677 h 6478389"/>
                <a:gd name="connsiteX214" fmla="*/ 860056 w 6757034"/>
                <a:gd name="connsiteY214" fmla="*/ 6477677 h 6478389"/>
                <a:gd name="connsiteX215" fmla="*/ 1563503 w 6757034"/>
                <a:gd name="connsiteY215" fmla="*/ 6477677 h 6478389"/>
                <a:gd name="connsiteX216" fmla="*/ 2420953 w 6757034"/>
                <a:gd name="connsiteY216" fmla="*/ 6477677 h 6478389"/>
                <a:gd name="connsiteX217" fmla="*/ 3357010 w 6757034"/>
                <a:gd name="connsiteY217" fmla="*/ 6477677 h 6478389"/>
                <a:gd name="connsiteX218" fmla="*/ 4308307 w 6757034"/>
                <a:gd name="connsiteY218" fmla="*/ 6477677 h 6478389"/>
                <a:gd name="connsiteX219" fmla="*/ 5189820 w 6757034"/>
                <a:gd name="connsiteY219" fmla="*/ 6477677 h 6478389"/>
                <a:gd name="connsiteX220" fmla="*/ 5937382 w 6757034"/>
                <a:gd name="connsiteY220" fmla="*/ 6477677 h 6478389"/>
                <a:gd name="connsiteX221" fmla="*/ 6474793 w 6757034"/>
                <a:gd name="connsiteY221" fmla="*/ 6477677 h 6478389"/>
                <a:gd name="connsiteX222" fmla="*/ 6729060 w 6757034"/>
                <a:gd name="connsiteY222" fmla="*/ 6477677 h 6478389"/>
                <a:gd name="connsiteX223" fmla="*/ 6740290 w 6757034"/>
                <a:gd name="connsiteY223" fmla="*/ 6477677 h 6478389"/>
                <a:gd name="connsiteX224" fmla="*/ 6739488 w 6757034"/>
                <a:gd name="connsiteY224" fmla="*/ 6443989 h 6478389"/>
                <a:gd name="connsiteX225" fmla="*/ 2857298 w 6757034"/>
                <a:gd name="connsiteY225" fmla="*/ 2215290 h 6478389"/>
                <a:gd name="connsiteX226" fmla="*/ 2790724 w 6757034"/>
                <a:gd name="connsiteY226" fmla="*/ 1673066 h 6478389"/>
                <a:gd name="connsiteX227" fmla="*/ 2749014 w 6757034"/>
                <a:gd name="connsiteY227" fmla="*/ 1402757 h 6478389"/>
                <a:gd name="connsiteX228" fmla="*/ 2733774 w 6757034"/>
                <a:gd name="connsiteY228" fmla="*/ 1311317 h 6478389"/>
                <a:gd name="connsiteX229" fmla="*/ 2817193 w 6757034"/>
                <a:gd name="connsiteY229" fmla="*/ 1311317 h 6478389"/>
                <a:gd name="connsiteX230" fmla="*/ 3068252 w 6757034"/>
                <a:gd name="connsiteY230" fmla="*/ 1311317 h 6478389"/>
                <a:gd name="connsiteX231" fmla="*/ 3372250 w 6757034"/>
                <a:gd name="connsiteY231" fmla="*/ 1311317 h 6478389"/>
                <a:gd name="connsiteX232" fmla="*/ 3634538 w 6757034"/>
                <a:gd name="connsiteY232" fmla="*/ 1311317 h 6478389"/>
                <a:gd name="connsiteX233" fmla="*/ 3746031 w 6757034"/>
                <a:gd name="connsiteY233" fmla="*/ 1311317 h 6478389"/>
                <a:gd name="connsiteX234" fmla="*/ 3746031 w 6757034"/>
                <a:gd name="connsiteY234" fmla="*/ 1736433 h 6478389"/>
                <a:gd name="connsiteX235" fmla="*/ 3746031 w 6757034"/>
                <a:gd name="connsiteY235" fmla="*/ 2361273 h 6478389"/>
                <a:gd name="connsiteX236" fmla="*/ 3673039 w 6757034"/>
                <a:gd name="connsiteY236" fmla="*/ 2361273 h 6478389"/>
                <a:gd name="connsiteX237" fmla="*/ 3456471 w 6757034"/>
                <a:gd name="connsiteY237" fmla="*/ 2361273 h 6478389"/>
                <a:gd name="connsiteX238" fmla="*/ 3194182 w 6757034"/>
                <a:gd name="connsiteY238" fmla="*/ 2361273 h 6478389"/>
                <a:gd name="connsiteX239" fmla="*/ 2966385 w 6757034"/>
                <a:gd name="connsiteY239" fmla="*/ 2361273 h 6478389"/>
                <a:gd name="connsiteX240" fmla="*/ 2870934 w 6757034"/>
                <a:gd name="connsiteY240" fmla="*/ 2361273 h 6478389"/>
                <a:gd name="connsiteX241" fmla="*/ 2857298 w 6757034"/>
                <a:gd name="connsiteY241" fmla="*/ 2215290 h 6478389"/>
                <a:gd name="connsiteX242" fmla="*/ 5264416 w 6757034"/>
                <a:gd name="connsiteY242" fmla="*/ 2081338 h 6478389"/>
                <a:gd name="connsiteX243" fmla="*/ 5264416 w 6757034"/>
                <a:gd name="connsiteY243" fmla="*/ 2175184 h 6478389"/>
                <a:gd name="connsiteX244" fmla="*/ 5241957 w 6757034"/>
                <a:gd name="connsiteY244" fmla="*/ 2175184 h 6478389"/>
                <a:gd name="connsiteX245" fmla="*/ 5131267 w 6757034"/>
                <a:gd name="connsiteY245" fmla="*/ 2175184 h 6478389"/>
                <a:gd name="connsiteX246" fmla="*/ 4967637 w 6757034"/>
                <a:gd name="connsiteY246" fmla="*/ 2175184 h 6478389"/>
                <a:gd name="connsiteX247" fmla="*/ 4767913 w 6757034"/>
                <a:gd name="connsiteY247" fmla="*/ 2175184 h 6478389"/>
                <a:gd name="connsiteX248" fmla="*/ 4549740 w 6757034"/>
                <a:gd name="connsiteY248" fmla="*/ 2175184 h 6478389"/>
                <a:gd name="connsiteX249" fmla="*/ 4329161 w 6757034"/>
                <a:gd name="connsiteY249" fmla="*/ 2175184 h 6478389"/>
                <a:gd name="connsiteX250" fmla="*/ 4123823 w 6757034"/>
                <a:gd name="connsiteY250" fmla="*/ 2175184 h 6478389"/>
                <a:gd name="connsiteX251" fmla="*/ 3949766 w 6757034"/>
                <a:gd name="connsiteY251" fmla="*/ 2175184 h 6478389"/>
                <a:gd name="connsiteX252" fmla="*/ 3824637 w 6757034"/>
                <a:gd name="connsiteY252" fmla="*/ 2175184 h 6478389"/>
                <a:gd name="connsiteX253" fmla="*/ 3781324 w 6757034"/>
                <a:gd name="connsiteY253" fmla="*/ 2175184 h 6478389"/>
                <a:gd name="connsiteX254" fmla="*/ 3781324 w 6757034"/>
                <a:gd name="connsiteY254" fmla="*/ 1961824 h 6478389"/>
                <a:gd name="connsiteX255" fmla="*/ 3803782 w 6757034"/>
                <a:gd name="connsiteY255" fmla="*/ 1961824 h 6478389"/>
                <a:gd name="connsiteX256" fmla="*/ 3914473 w 6757034"/>
                <a:gd name="connsiteY256" fmla="*/ 1961824 h 6478389"/>
                <a:gd name="connsiteX257" fmla="*/ 4078102 w 6757034"/>
                <a:gd name="connsiteY257" fmla="*/ 1961824 h 6478389"/>
                <a:gd name="connsiteX258" fmla="*/ 4277827 w 6757034"/>
                <a:gd name="connsiteY258" fmla="*/ 1961824 h 6478389"/>
                <a:gd name="connsiteX259" fmla="*/ 4495999 w 6757034"/>
                <a:gd name="connsiteY259" fmla="*/ 1961824 h 6478389"/>
                <a:gd name="connsiteX260" fmla="*/ 4716578 w 6757034"/>
                <a:gd name="connsiteY260" fmla="*/ 1961824 h 6478389"/>
                <a:gd name="connsiteX261" fmla="*/ 4921917 w 6757034"/>
                <a:gd name="connsiteY261" fmla="*/ 1961824 h 6478389"/>
                <a:gd name="connsiteX262" fmla="*/ 5095974 w 6757034"/>
                <a:gd name="connsiteY262" fmla="*/ 1961824 h 6478389"/>
                <a:gd name="connsiteX263" fmla="*/ 5221103 w 6757034"/>
                <a:gd name="connsiteY263" fmla="*/ 1961824 h 6478389"/>
                <a:gd name="connsiteX264" fmla="*/ 5264416 w 6757034"/>
                <a:gd name="connsiteY264" fmla="*/ 1961824 h 6478389"/>
                <a:gd name="connsiteX265" fmla="*/ 5264416 w 6757034"/>
                <a:gd name="connsiteY265" fmla="*/ 2081338 h 6478389"/>
                <a:gd name="connsiteX266" fmla="*/ 3781324 w 6757034"/>
                <a:gd name="connsiteY266" fmla="*/ 4336858 h 6478389"/>
                <a:gd name="connsiteX267" fmla="*/ 3781324 w 6757034"/>
                <a:gd name="connsiteY267" fmla="*/ 3124075 h 6478389"/>
                <a:gd name="connsiteX268" fmla="*/ 3781324 w 6757034"/>
                <a:gd name="connsiteY268" fmla="*/ 2212081 h 6478389"/>
                <a:gd name="connsiteX269" fmla="*/ 3803782 w 6757034"/>
                <a:gd name="connsiteY269" fmla="*/ 2212081 h 6478389"/>
                <a:gd name="connsiteX270" fmla="*/ 3914473 w 6757034"/>
                <a:gd name="connsiteY270" fmla="*/ 2212081 h 6478389"/>
                <a:gd name="connsiteX271" fmla="*/ 4078102 w 6757034"/>
                <a:gd name="connsiteY271" fmla="*/ 2212081 h 6478389"/>
                <a:gd name="connsiteX272" fmla="*/ 4277827 w 6757034"/>
                <a:gd name="connsiteY272" fmla="*/ 2212081 h 6478389"/>
                <a:gd name="connsiteX273" fmla="*/ 4495999 w 6757034"/>
                <a:gd name="connsiteY273" fmla="*/ 2212081 h 6478389"/>
                <a:gd name="connsiteX274" fmla="*/ 4716578 w 6757034"/>
                <a:gd name="connsiteY274" fmla="*/ 2212081 h 6478389"/>
                <a:gd name="connsiteX275" fmla="*/ 4921917 w 6757034"/>
                <a:gd name="connsiteY275" fmla="*/ 2212081 h 6478389"/>
                <a:gd name="connsiteX276" fmla="*/ 5095974 w 6757034"/>
                <a:gd name="connsiteY276" fmla="*/ 2212081 h 6478389"/>
                <a:gd name="connsiteX277" fmla="*/ 5221103 w 6757034"/>
                <a:gd name="connsiteY277" fmla="*/ 2212081 h 6478389"/>
                <a:gd name="connsiteX278" fmla="*/ 5264416 w 6757034"/>
                <a:gd name="connsiteY278" fmla="*/ 2212081 h 6478389"/>
                <a:gd name="connsiteX279" fmla="*/ 5264416 w 6757034"/>
                <a:gd name="connsiteY279" fmla="*/ 3138513 h 6478389"/>
                <a:gd name="connsiteX280" fmla="*/ 5264416 w 6757034"/>
                <a:gd name="connsiteY280" fmla="*/ 4255043 h 6478389"/>
                <a:gd name="connsiteX281" fmla="*/ 5264416 w 6757034"/>
                <a:gd name="connsiteY281" fmla="*/ 5279332 h 6478389"/>
                <a:gd name="connsiteX282" fmla="*/ 5241957 w 6757034"/>
                <a:gd name="connsiteY282" fmla="*/ 5279332 h 6478389"/>
                <a:gd name="connsiteX283" fmla="*/ 5131267 w 6757034"/>
                <a:gd name="connsiteY283" fmla="*/ 5279332 h 6478389"/>
                <a:gd name="connsiteX284" fmla="*/ 4967637 w 6757034"/>
                <a:gd name="connsiteY284" fmla="*/ 5279332 h 6478389"/>
                <a:gd name="connsiteX285" fmla="*/ 4767913 w 6757034"/>
                <a:gd name="connsiteY285" fmla="*/ 5279332 h 6478389"/>
                <a:gd name="connsiteX286" fmla="*/ 4549740 w 6757034"/>
                <a:gd name="connsiteY286" fmla="*/ 5279332 h 6478389"/>
                <a:gd name="connsiteX287" fmla="*/ 4329161 w 6757034"/>
                <a:gd name="connsiteY287" fmla="*/ 5279332 h 6478389"/>
                <a:gd name="connsiteX288" fmla="*/ 4123823 w 6757034"/>
                <a:gd name="connsiteY288" fmla="*/ 5279332 h 6478389"/>
                <a:gd name="connsiteX289" fmla="*/ 3949766 w 6757034"/>
                <a:gd name="connsiteY289" fmla="*/ 5279332 h 6478389"/>
                <a:gd name="connsiteX290" fmla="*/ 3824637 w 6757034"/>
                <a:gd name="connsiteY290" fmla="*/ 5279332 h 6478389"/>
                <a:gd name="connsiteX291" fmla="*/ 3781324 w 6757034"/>
                <a:gd name="connsiteY291" fmla="*/ 5279332 h 6478389"/>
                <a:gd name="connsiteX292" fmla="*/ 3781324 w 6757034"/>
                <a:gd name="connsiteY292" fmla="*/ 4336858 h 6478389"/>
                <a:gd name="connsiteX293" fmla="*/ 3781324 w 6757034"/>
                <a:gd name="connsiteY293" fmla="*/ 5407669 h 6478389"/>
                <a:gd name="connsiteX294" fmla="*/ 3781324 w 6757034"/>
                <a:gd name="connsiteY294" fmla="*/ 5315427 h 6478389"/>
                <a:gd name="connsiteX295" fmla="*/ 3803782 w 6757034"/>
                <a:gd name="connsiteY295" fmla="*/ 5315427 h 6478389"/>
                <a:gd name="connsiteX296" fmla="*/ 3914473 w 6757034"/>
                <a:gd name="connsiteY296" fmla="*/ 5315427 h 6478389"/>
                <a:gd name="connsiteX297" fmla="*/ 4078102 w 6757034"/>
                <a:gd name="connsiteY297" fmla="*/ 5315427 h 6478389"/>
                <a:gd name="connsiteX298" fmla="*/ 4277827 w 6757034"/>
                <a:gd name="connsiteY298" fmla="*/ 5315427 h 6478389"/>
                <a:gd name="connsiteX299" fmla="*/ 4495999 w 6757034"/>
                <a:gd name="connsiteY299" fmla="*/ 5315427 h 6478389"/>
                <a:gd name="connsiteX300" fmla="*/ 4716578 w 6757034"/>
                <a:gd name="connsiteY300" fmla="*/ 5315427 h 6478389"/>
                <a:gd name="connsiteX301" fmla="*/ 4921917 w 6757034"/>
                <a:gd name="connsiteY301" fmla="*/ 5315427 h 6478389"/>
                <a:gd name="connsiteX302" fmla="*/ 5095974 w 6757034"/>
                <a:gd name="connsiteY302" fmla="*/ 5315427 h 6478389"/>
                <a:gd name="connsiteX303" fmla="*/ 5221103 w 6757034"/>
                <a:gd name="connsiteY303" fmla="*/ 5315427 h 6478389"/>
                <a:gd name="connsiteX304" fmla="*/ 5264416 w 6757034"/>
                <a:gd name="connsiteY304" fmla="*/ 5315427 h 6478389"/>
                <a:gd name="connsiteX305" fmla="*/ 5264416 w 6757034"/>
                <a:gd name="connsiteY305" fmla="*/ 5528786 h 6478389"/>
                <a:gd name="connsiteX306" fmla="*/ 5241957 w 6757034"/>
                <a:gd name="connsiteY306" fmla="*/ 5528786 h 6478389"/>
                <a:gd name="connsiteX307" fmla="*/ 5131267 w 6757034"/>
                <a:gd name="connsiteY307" fmla="*/ 5528786 h 6478389"/>
                <a:gd name="connsiteX308" fmla="*/ 4967637 w 6757034"/>
                <a:gd name="connsiteY308" fmla="*/ 5528786 h 6478389"/>
                <a:gd name="connsiteX309" fmla="*/ 4767913 w 6757034"/>
                <a:gd name="connsiteY309" fmla="*/ 5528786 h 6478389"/>
                <a:gd name="connsiteX310" fmla="*/ 4549740 w 6757034"/>
                <a:gd name="connsiteY310" fmla="*/ 5528786 h 6478389"/>
                <a:gd name="connsiteX311" fmla="*/ 4329161 w 6757034"/>
                <a:gd name="connsiteY311" fmla="*/ 5528786 h 6478389"/>
                <a:gd name="connsiteX312" fmla="*/ 4123823 w 6757034"/>
                <a:gd name="connsiteY312" fmla="*/ 5528786 h 6478389"/>
                <a:gd name="connsiteX313" fmla="*/ 3949766 w 6757034"/>
                <a:gd name="connsiteY313" fmla="*/ 5528786 h 6478389"/>
                <a:gd name="connsiteX314" fmla="*/ 3824637 w 6757034"/>
                <a:gd name="connsiteY314" fmla="*/ 5528786 h 6478389"/>
                <a:gd name="connsiteX315" fmla="*/ 3781324 w 6757034"/>
                <a:gd name="connsiteY315" fmla="*/ 5528786 h 6478389"/>
                <a:gd name="connsiteX316" fmla="*/ 3781324 w 6757034"/>
                <a:gd name="connsiteY316" fmla="*/ 5407669 h 6478389"/>
                <a:gd name="connsiteX317" fmla="*/ 5264416 w 6757034"/>
                <a:gd name="connsiteY317" fmla="*/ 1926532 h 6478389"/>
                <a:gd name="connsiteX318" fmla="*/ 5241957 w 6757034"/>
                <a:gd name="connsiteY318" fmla="*/ 1926532 h 6478389"/>
                <a:gd name="connsiteX319" fmla="*/ 5131267 w 6757034"/>
                <a:gd name="connsiteY319" fmla="*/ 1926532 h 6478389"/>
                <a:gd name="connsiteX320" fmla="*/ 4967637 w 6757034"/>
                <a:gd name="connsiteY320" fmla="*/ 1926532 h 6478389"/>
                <a:gd name="connsiteX321" fmla="*/ 4767913 w 6757034"/>
                <a:gd name="connsiteY321" fmla="*/ 1926532 h 6478389"/>
                <a:gd name="connsiteX322" fmla="*/ 4549740 w 6757034"/>
                <a:gd name="connsiteY322" fmla="*/ 1926532 h 6478389"/>
                <a:gd name="connsiteX323" fmla="*/ 4329161 w 6757034"/>
                <a:gd name="connsiteY323" fmla="*/ 1926532 h 6478389"/>
                <a:gd name="connsiteX324" fmla="*/ 4123823 w 6757034"/>
                <a:gd name="connsiteY324" fmla="*/ 1926532 h 6478389"/>
                <a:gd name="connsiteX325" fmla="*/ 3949766 w 6757034"/>
                <a:gd name="connsiteY325" fmla="*/ 1926532 h 6478389"/>
                <a:gd name="connsiteX326" fmla="*/ 3824637 w 6757034"/>
                <a:gd name="connsiteY326" fmla="*/ 1926532 h 6478389"/>
                <a:gd name="connsiteX327" fmla="*/ 3781324 w 6757034"/>
                <a:gd name="connsiteY327" fmla="*/ 1926532 h 6478389"/>
                <a:gd name="connsiteX328" fmla="*/ 3781324 w 6757034"/>
                <a:gd name="connsiteY328" fmla="*/ 1618523 h 6478389"/>
                <a:gd name="connsiteX329" fmla="*/ 3803782 w 6757034"/>
                <a:gd name="connsiteY329" fmla="*/ 1618523 h 6478389"/>
                <a:gd name="connsiteX330" fmla="*/ 3914473 w 6757034"/>
                <a:gd name="connsiteY330" fmla="*/ 1618523 h 6478389"/>
                <a:gd name="connsiteX331" fmla="*/ 4078102 w 6757034"/>
                <a:gd name="connsiteY331" fmla="*/ 1618523 h 6478389"/>
                <a:gd name="connsiteX332" fmla="*/ 4277827 w 6757034"/>
                <a:gd name="connsiteY332" fmla="*/ 1618523 h 6478389"/>
                <a:gd name="connsiteX333" fmla="*/ 4495999 w 6757034"/>
                <a:gd name="connsiteY333" fmla="*/ 1618523 h 6478389"/>
                <a:gd name="connsiteX334" fmla="*/ 4716578 w 6757034"/>
                <a:gd name="connsiteY334" fmla="*/ 1618523 h 6478389"/>
                <a:gd name="connsiteX335" fmla="*/ 4921917 w 6757034"/>
                <a:gd name="connsiteY335" fmla="*/ 1618523 h 6478389"/>
                <a:gd name="connsiteX336" fmla="*/ 5095974 w 6757034"/>
                <a:gd name="connsiteY336" fmla="*/ 1618523 h 6478389"/>
                <a:gd name="connsiteX337" fmla="*/ 5221103 w 6757034"/>
                <a:gd name="connsiteY337" fmla="*/ 1618523 h 6478389"/>
                <a:gd name="connsiteX338" fmla="*/ 5264416 w 6757034"/>
                <a:gd name="connsiteY338" fmla="*/ 1618523 h 6478389"/>
                <a:gd name="connsiteX339" fmla="*/ 5264416 w 6757034"/>
                <a:gd name="connsiteY339" fmla="*/ 1926532 h 6478389"/>
                <a:gd name="connsiteX340" fmla="*/ 3781324 w 6757034"/>
                <a:gd name="connsiteY340" fmla="*/ 5564881 h 6478389"/>
                <a:gd name="connsiteX341" fmla="*/ 3803782 w 6757034"/>
                <a:gd name="connsiteY341" fmla="*/ 5564881 h 6478389"/>
                <a:gd name="connsiteX342" fmla="*/ 3914473 w 6757034"/>
                <a:gd name="connsiteY342" fmla="*/ 5564881 h 6478389"/>
                <a:gd name="connsiteX343" fmla="*/ 4078102 w 6757034"/>
                <a:gd name="connsiteY343" fmla="*/ 5564881 h 6478389"/>
                <a:gd name="connsiteX344" fmla="*/ 4277827 w 6757034"/>
                <a:gd name="connsiteY344" fmla="*/ 5564881 h 6478389"/>
                <a:gd name="connsiteX345" fmla="*/ 4495999 w 6757034"/>
                <a:gd name="connsiteY345" fmla="*/ 5564881 h 6478389"/>
                <a:gd name="connsiteX346" fmla="*/ 4716578 w 6757034"/>
                <a:gd name="connsiteY346" fmla="*/ 5564881 h 6478389"/>
                <a:gd name="connsiteX347" fmla="*/ 4921917 w 6757034"/>
                <a:gd name="connsiteY347" fmla="*/ 5564881 h 6478389"/>
                <a:gd name="connsiteX348" fmla="*/ 5095974 w 6757034"/>
                <a:gd name="connsiteY348" fmla="*/ 5564881 h 6478389"/>
                <a:gd name="connsiteX349" fmla="*/ 5221103 w 6757034"/>
                <a:gd name="connsiteY349" fmla="*/ 5564881 h 6478389"/>
                <a:gd name="connsiteX350" fmla="*/ 5264416 w 6757034"/>
                <a:gd name="connsiteY350" fmla="*/ 5564881 h 6478389"/>
                <a:gd name="connsiteX351" fmla="*/ 5264416 w 6757034"/>
                <a:gd name="connsiteY351" fmla="*/ 5881713 h 6478389"/>
                <a:gd name="connsiteX352" fmla="*/ 5241957 w 6757034"/>
                <a:gd name="connsiteY352" fmla="*/ 5881713 h 6478389"/>
                <a:gd name="connsiteX353" fmla="*/ 5131267 w 6757034"/>
                <a:gd name="connsiteY353" fmla="*/ 5881713 h 6478389"/>
                <a:gd name="connsiteX354" fmla="*/ 4967637 w 6757034"/>
                <a:gd name="connsiteY354" fmla="*/ 5881713 h 6478389"/>
                <a:gd name="connsiteX355" fmla="*/ 4767913 w 6757034"/>
                <a:gd name="connsiteY355" fmla="*/ 5881713 h 6478389"/>
                <a:gd name="connsiteX356" fmla="*/ 4549740 w 6757034"/>
                <a:gd name="connsiteY356" fmla="*/ 5881713 h 6478389"/>
                <a:gd name="connsiteX357" fmla="*/ 4329161 w 6757034"/>
                <a:gd name="connsiteY357" fmla="*/ 5881713 h 6478389"/>
                <a:gd name="connsiteX358" fmla="*/ 4123823 w 6757034"/>
                <a:gd name="connsiteY358" fmla="*/ 5881713 h 6478389"/>
                <a:gd name="connsiteX359" fmla="*/ 3949766 w 6757034"/>
                <a:gd name="connsiteY359" fmla="*/ 5881713 h 6478389"/>
                <a:gd name="connsiteX360" fmla="*/ 3824637 w 6757034"/>
                <a:gd name="connsiteY360" fmla="*/ 5881713 h 6478389"/>
                <a:gd name="connsiteX361" fmla="*/ 3781324 w 6757034"/>
                <a:gd name="connsiteY361" fmla="*/ 5881713 h 6478389"/>
                <a:gd name="connsiteX362" fmla="*/ 3781324 w 6757034"/>
                <a:gd name="connsiteY362" fmla="*/ 5564881 h 6478389"/>
                <a:gd name="connsiteX363" fmla="*/ 5300511 w 6757034"/>
                <a:gd name="connsiteY363" fmla="*/ 5472639 h 6478389"/>
                <a:gd name="connsiteX364" fmla="*/ 5300511 w 6757034"/>
                <a:gd name="connsiteY364" fmla="*/ 4475622 h 6478389"/>
                <a:gd name="connsiteX365" fmla="*/ 5300511 w 6757034"/>
                <a:gd name="connsiteY365" fmla="*/ 3353477 h 6478389"/>
                <a:gd name="connsiteX366" fmla="*/ 5300511 w 6757034"/>
                <a:gd name="connsiteY366" fmla="*/ 2262614 h 6478389"/>
                <a:gd name="connsiteX367" fmla="*/ 5300511 w 6757034"/>
                <a:gd name="connsiteY367" fmla="*/ 1360245 h 6478389"/>
                <a:gd name="connsiteX368" fmla="*/ 5300511 w 6757034"/>
                <a:gd name="connsiteY368" fmla="*/ 1112395 h 6478389"/>
                <a:gd name="connsiteX369" fmla="*/ 5410399 w 6757034"/>
                <a:gd name="connsiteY369" fmla="*/ 1112395 h 6478389"/>
                <a:gd name="connsiteX370" fmla="*/ 5717606 w 6757034"/>
                <a:gd name="connsiteY370" fmla="*/ 1112395 h 6478389"/>
                <a:gd name="connsiteX371" fmla="*/ 6089782 w 6757034"/>
                <a:gd name="connsiteY371" fmla="*/ 1112395 h 6478389"/>
                <a:gd name="connsiteX372" fmla="*/ 6409823 w 6757034"/>
                <a:gd name="connsiteY372" fmla="*/ 1112395 h 6478389"/>
                <a:gd name="connsiteX373" fmla="*/ 6550191 w 6757034"/>
                <a:gd name="connsiteY373" fmla="*/ 1112395 h 6478389"/>
                <a:gd name="connsiteX374" fmla="*/ 6550191 w 6757034"/>
                <a:gd name="connsiteY374" fmla="*/ 1923323 h 6478389"/>
                <a:gd name="connsiteX375" fmla="*/ 6550191 w 6757034"/>
                <a:gd name="connsiteY375" fmla="*/ 3051083 h 6478389"/>
                <a:gd name="connsiteX376" fmla="*/ 6550191 w 6757034"/>
                <a:gd name="connsiteY376" fmla="*/ 4212532 h 6478389"/>
                <a:gd name="connsiteX377" fmla="*/ 6550191 w 6757034"/>
                <a:gd name="connsiteY377" fmla="*/ 5262487 h 6478389"/>
                <a:gd name="connsiteX378" fmla="*/ 6550191 w 6757034"/>
                <a:gd name="connsiteY378" fmla="*/ 5730917 h 6478389"/>
                <a:gd name="connsiteX379" fmla="*/ 6440302 w 6757034"/>
                <a:gd name="connsiteY379" fmla="*/ 5730917 h 6478389"/>
                <a:gd name="connsiteX380" fmla="*/ 6133096 w 6757034"/>
                <a:gd name="connsiteY380" fmla="*/ 5730917 h 6478389"/>
                <a:gd name="connsiteX381" fmla="*/ 5760919 w 6757034"/>
                <a:gd name="connsiteY381" fmla="*/ 5730917 h 6478389"/>
                <a:gd name="connsiteX382" fmla="*/ 5440880 w 6757034"/>
                <a:gd name="connsiteY382" fmla="*/ 5730917 h 6478389"/>
                <a:gd name="connsiteX383" fmla="*/ 5300511 w 6757034"/>
                <a:gd name="connsiteY383" fmla="*/ 5730917 h 6478389"/>
                <a:gd name="connsiteX384" fmla="*/ 5300511 w 6757034"/>
                <a:gd name="connsiteY384" fmla="*/ 5472639 h 6478389"/>
                <a:gd name="connsiteX385" fmla="*/ 6550191 w 6757034"/>
                <a:gd name="connsiteY385" fmla="*/ 976037 h 6478389"/>
                <a:gd name="connsiteX386" fmla="*/ 6550191 w 6757034"/>
                <a:gd name="connsiteY386" fmla="*/ 1077102 h 6478389"/>
                <a:gd name="connsiteX387" fmla="*/ 6440302 w 6757034"/>
                <a:gd name="connsiteY387" fmla="*/ 1077102 h 6478389"/>
                <a:gd name="connsiteX388" fmla="*/ 6133096 w 6757034"/>
                <a:gd name="connsiteY388" fmla="*/ 1077102 h 6478389"/>
                <a:gd name="connsiteX389" fmla="*/ 5760919 w 6757034"/>
                <a:gd name="connsiteY389" fmla="*/ 1077102 h 6478389"/>
                <a:gd name="connsiteX390" fmla="*/ 5440880 w 6757034"/>
                <a:gd name="connsiteY390" fmla="*/ 1077102 h 6478389"/>
                <a:gd name="connsiteX391" fmla="*/ 5300511 w 6757034"/>
                <a:gd name="connsiteY391" fmla="*/ 1077102 h 6478389"/>
                <a:gd name="connsiteX392" fmla="*/ 5300511 w 6757034"/>
                <a:gd name="connsiteY392" fmla="*/ 814012 h 6478389"/>
                <a:gd name="connsiteX393" fmla="*/ 5410399 w 6757034"/>
                <a:gd name="connsiteY393" fmla="*/ 814012 h 6478389"/>
                <a:gd name="connsiteX394" fmla="*/ 5717606 w 6757034"/>
                <a:gd name="connsiteY394" fmla="*/ 814012 h 6478389"/>
                <a:gd name="connsiteX395" fmla="*/ 6089782 w 6757034"/>
                <a:gd name="connsiteY395" fmla="*/ 814012 h 6478389"/>
                <a:gd name="connsiteX396" fmla="*/ 6409823 w 6757034"/>
                <a:gd name="connsiteY396" fmla="*/ 814012 h 6478389"/>
                <a:gd name="connsiteX397" fmla="*/ 6550191 w 6757034"/>
                <a:gd name="connsiteY397" fmla="*/ 814012 h 6478389"/>
                <a:gd name="connsiteX398" fmla="*/ 6550191 w 6757034"/>
                <a:gd name="connsiteY398" fmla="*/ 976037 h 6478389"/>
                <a:gd name="connsiteX399" fmla="*/ 5264416 w 6757034"/>
                <a:gd name="connsiteY399" fmla="*/ 1582428 h 6478389"/>
                <a:gd name="connsiteX400" fmla="*/ 5241957 w 6757034"/>
                <a:gd name="connsiteY400" fmla="*/ 1582428 h 6478389"/>
                <a:gd name="connsiteX401" fmla="*/ 5131267 w 6757034"/>
                <a:gd name="connsiteY401" fmla="*/ 1582428 h 6478389"/>
                <a:gd name="connsiteX402" fmla="*/ 4967637 w 6757034"/>
                <a:gd name="connsiteY402" fmla="*/ 1582428 h 6478389"/>
                <a:gd name="connsiteX403" fmla="*/ 4767913 w 6757034"/>
                <a:gd name="connsiteY403" fmla="*/ 1582428 h 6478389"/>
                <a:gd name="connsiteX404" fmla="*/ 4549740 w 6757034"/>
                <a:gd name="connsiteY404" fmla="*/ 1582428 h 6478389"/>
                <a:gd name="connsiteX405" fmla="*/ 4329161 w 6757034"/>
                <a:gd name="connsiteY405" fmla="*/ 1582428 h 6478389"/>
                <a:gd name="connsiteX406" fmla="*/ 4123823 w 6757034"/>
                <a:gd name="connsiteY406" fmla="*/ 1582428 h 6478389"/>
                <a:gd name="connsiteX407" fmla="*/ 3949766 w 6757034"/>
                <a:gd name="connsiteY407" fmla="*/ 1582428 h 6478389"/>
                <a:gd name="connsiteX408" fmla="*/ 3824637 w 6757034"/>
                <a:gd name="connsiteY408" fmla="*/ 1582428 h 6478389"/>
                <a:gd name="connsiteX409" fmla="*/ 3781324 w 6757034"/>
                <a:gd name="connsiteY409" fmla="*/ 1582428 h 6478389"/>
                <a:gd name="connsiteX410" fmla="*/ 3781324 w 6757034"/>
                <a:gd name="connsiteY410" fmla="*/ 1369068 h 6478389"/>
                <a:gd name="connsiteX411" fmla="*/ 3803782 w 6757034"/>
                <a:gd name="connsiteY411" fmla="*/ 1369068 h 6478389"/>
                <a:gd name="connsiteX412" fmla="*/ 3914473 w 6757034"/>
                <a:gd name="connsiteY412" fmla="*/ 1369068 h 6478389"/>
                <a:gd name="connsiteX413" fmla="*/ 4078102 w 6757034"/>
                <a:gd name="connsiteY413" fmla="*/ 1369068 h 6478389"/>
                <a:gd name="connsiteX414" fmla="*/ 4277827 w 6757034"/>
                <a:gd name="connsiteY414" fmla="*/ 1369068 h 6478389"/>
                <a:gd name="connsiteX415" fmla="*/ 4495999 w 6757034"/>
                <a:gd name="connsiteY415" fmla="*/ 1369068 h 6478389"/>
                <a:gd name="connsiteX416" fmla="*/ 4716578 w 6757034"/>
                <a:gd name="connsiteY416" fmla="*/ 1369068 h 6478389"/>
                <a:gd name="connsiteX417" fmla="*/ 4921917 w 6757034"/>
                <a:gd name="connsiteY417" fmla="*/ 1369068 h 6478389"/>
                <a:gd name="connsiteX418" fmla="*/ 5095974 w 6757034"/>
                <a:gd name="connsiteY418" fmla="*/ 1369068 h 6478389"/>
                <a:gd name="connsiteX419" fmla="*/ 5221103 w 6757034"/>
                <a:gd name="connsiteY419" fmla="*/ 1369068 h 6478389"/>
                <a:gd name="connsiteX420" fmla="*/ 5264416 w 6757034"/>
                <a:gd name="connsiteY420" fmla="*/ 1369068 h 6478389"/>
                <a:gd name="connsiteX421" fmla="*/ 5264416 w 6757034"/>
                <a:gd name="connsiteY421" fmla="*/ 1582428 h 6478389"/>
                <a:gd name="connsiteX422" fmla="*/ 3781324 w 6757034"/>
                <a:gd name="connsiteY422" fmla="*/ 5917807 h 6478389"/>
                <a:gd name="connsiteX423" fmla="*/ 3803782 w 6757034"/>
                <a:gd name="connsiteY423" fmla="*/ 5917807 h 6478389"/>
                <a:gd name="connsiteX424" fmla="*/ 3914473 w 6757034"/>
                <a:gd name="connsiteY424" fmla="*/ 5917807 h 6478389"/>
                <a:gd name="connsiteX425" fmla="*/ 4078102 w 6757034"/>
                <a:gd name="connsiteY425" fmla="*/ 5917807 h 6478389"/>
                <a:gd name="connsiteX426" fmla="*/ 4277827 w 6757034"/>
                <a:gd name="connsiteY426" fmla="*/ 5917807 h 6478389"/>
                <a:gd name="connsiteX427" fmla="*/ 4495999 w 6757034"/>
                <a:gd name="connsiteY427" fmla="*/ 5917807 h 6478389"/>
                <a:gd name="connsiteX428" fmla="*/ 4716578 w 6757034"/>
                <a:gd name="connsiteY428" fmla="*/ 5917807 h 6478389"/>
                <a:gd name="connsiteX429" fmla="*/ 4921917 w 6757034"/>
                <a:gd name="connsiteY429" fmla="*/ 5917807 h 6478389"/>
                <a:gd name="connsiteX430" fmla="*/ 5095974 w 6757034"/>
                <a:gd name="connsiteY430" fmla="*/ 5917807 h 6478389"/>
                <a:gd name="connsiteX431" fmla="*/ 5221103 w 6757034"/>
                <a:gd name="connsiteY431" fmla="*/ 5917807 h 6478389"/>
                <a:gd name="connsiteX432" fmla="*/ 5264416 w 6757034"/>
                <a:gd name="connsiteY432" fmla="*/ 5917807 h 6478389"/>
                <a:gd name="connsiteX433" fmla="*/ 5264416 w 6757034"/>
                <a:gd name="connsiteY433" fmla="*/ 6060582 h 6478389"/>
                <a:gd name="connsiteX434" fmla="*/ 5264416 w 6757034"/>
                <a:gd name="connsiteY434" fmla="*/ 6130365 h 6478389"/>
                <a:gd name="connsiteX435" fmla="*/ 5241957 w 6757034"/>
                <a:gd name="connsiteY435" fmla="*/ 6130365 h 6478389"/>
                <a:gd name="connsiteX436" fmla="*/ 5131267 w 6757034"/>
                <a:gd name="connsiteY436" fmla="*/ 6130365 h 6478389"/>
                <a:gd name="connsiteX437" fmla="*/ 4967637 w 6757034"/>
                <a:gd name="connsiteY437" fmla="*/ 6130365 h 6478389"/>
                <a:gd name="connsiteX438" fmla="*/ 4767913 w 6757034"/>
                <a:gd name="connsiteY438" fmla="*/ 6130365 h 6478389"/>
                <a:gd name="connsiteX439" fmla="*/ 4549740 w 6757034"/>
                <a:gd name="connsiteY439" fmla="*/ 6130365 h 6478389"/>
                <a:gd name="connsiteX440" fmla="*/ 4329161 w 6757034"/>
                <a:gd name="connsiteY440" fmla="*/ 6130365 h 6478389"/>
                <a:gd name="connsiteX441" fmla="*/ 4123823 w 6757034"/>
                <a:gd name="connsiteY441" fmla="*/ 6130365 h 6478389"/>
                <a:gd name="connsiteX442" fmla="*/ 3949766 w 6757034"/>
                <a:gd name="connsiteY442" fmla="*/ 6130365 h 6478389"/>
                <a:gd name="connsiteX443" fmla="*/ 3824637 w 6757034"/>
                <a:gd name="connsiteY443" fmla="*/ 6130365 h 6478389"/>
                <a:gd name="connsiteX444" fmla="*/ 3781324 w 6757034"/>
                <a:gd name="connsiteY444" fmla="*/ 6130365 h 6478389"/>
                <a:gd name="connsiteX445" fmla="*/ 3781324 w 6757034"/>
                <a:gd name="connsiteY445" fmla="*/ 5917807 h 6478389"/>
                <a:gd name="connsiteX446" fmla="*/ 5300511 w 6757034"/>
                <a:gd name="connsiteY446" fmla="*/ 5767814 h 6478389"/>
                <a:gd name="connsiteX447" fmla="*/ 5410399 w 6757034"/>
                <a:gd name="connsiteY447" fmla="*/ 5767814 h 6478389"/>
                <a:gd name="connsiteX448" fmla="*/ 5717606 w 6757034"/>
                <a:gd name="connsiteY448" fmla="*/ 5767814 h 6478389"/>
                <a:gd name="connsiteX449" fmla="*/ 6089782 w 6757034"/>
                <a:gd name="connsiteY449" fmla="*/ 5767814 h 6478389"/>
                <a:gd name="connsiteX450" fmla="*/ 6409823 w 6757034"/>
                <a:gd name="connsiteY450" fmla="*/ 5767814 h 6478389"/>
                <a:gd name="connsiteX451" fmla="*/ 6550191 w 6757034"/>
                <a:gd name="connsiteY451" fmla="*/ 5767814 h 6478389"/>
                <a:gd name="connsiteX452" fmla="*/ 6550191 w 6757034"/>
                <a:gd name="connsiteY452" fmla="*/ 6030905 h 6478389"/>
                <a:gd name="connsiteX453" fmla="*/ 6440302 w 6757034"/>
                <a:gd name="connsiteY453" fmla="*/ 6030905 h 6478389"/>
                <a:gd name="connsiteX454" fmla="*/ 6133096 w 6757034"/>
                <a:gd name="connsiteY454" fmla="*/ 6030905 h 6478389"/>
                <a:gd name="connsiteX455" fmla="*/ 5760919 w 6757034"/>
                <a:gd name="connsiteY455" fmla="*/ 6030905 h 6478389"/>
                <a:gd name="connsiteX456" fmla="*/ 5440880 w 6757034"/>
                <a:gd name="connsiteY456" fmla="*/ 6030905 h 6478389"/>
                <a:gd name="connsiteX457" fmla="*/ 5300511 w 6757034"/>
                <a:gd name="connsiteY457" fmla="*/ 6030905 h 6478389"/>
                <a:gd name="connsiteX458" fmla="*/ 5300511 w 6757034"/>
                <a:gd name="connsiteY458" fmla="*/ 5767814 h 6478389"/>
                <a:gd name="connsiteX459" fmla="*/ 5370294 w 6757034"/>
                <a:gd name="connsiteY459" fmla="*/ 104148 h 6478389"/>
                <a:gd name="connsiteX460" fmla="*/ 5469755 w 6757034"/>
                <a:gd name="connsiteY460" fmla="*/ 104148 h 6478389"/>
                <a:gd name="connsiteX461" fmla="*/ 6442709 w 6757034"/>
                <a:gd name="connsiteY461" fmla="*/ 104148 h 6478389"/>
                <a:gd name="connsiteX462" fmla="*/ 6478803 w 6757034"/>
                <a:gd name="connsiteY462" fmla="*/ 104148 h 6478389"/>
                <a:gd name="connsiteX463" fmla="*/ 6550191 w 6757034"/>
                <a:gd name="connsiteY463" fmla="*/ 188369 h 6478389"/>
                <a:gd name="connsiteX464" fmla="*/ 6550191 w 6757034"/>
                <a:gd name="connsiteY464" fmla="*/ 210026 h 6478389"/>
                <a:gd name="connsiteX465" fmla="*/ 6550191 w 6757034"/>
                <a:gd name="connsiteY465" fmla="*/ 353603 h 6478389"/>
                <a:gd name="connsiteX466" fmla="*/ 6550191 w 6757034"/>
                <a:gd name="connsiteY466" fmla="*/ 777115 h 6478389"/>
                <a:gd name="connsiteX467" fmla="*/ 6440302 w 6757034"/>
                <a:gd name="connsiteY467" fmla="*/ 777115 h 6478389"/>
                <a:gd name="connsiteX468" fmla="*/ 6133096 w 6757034"/>
                <a:gd name="connsiteY468" fmla="*/ 777115 h 6478389"/>
                <a:gd name="connsiteX469" fmla="*/ 5760919 w 6757034"/>
                <a:gd name="connsiteY469" fmla="*/ 777115 h 6478389"/>
                <a:gd name="connsiteX470" fmla="*/ 5440880 w 6757034"/>
                <a:gd name="connsiteY470" fmla="*/ 777115 h 6478389"/>
                <a:gd name="connsiteX471" fmla="*/ 5300511 w 6757034"/>
                <a:gd name="connsiteY471" fmla="*/ 777115 h 6478389"/>
                <a:gd name="connsiteX472" fmla="*/ 5300511 w 6757034"/>
                <a:gd name="connsiteY472" fmla="*/ 704123 h 6478389"/>
                <a:gd name="connsiteX473" fmla="*/ 5300511 w 6757034"/>
                <a:gd name="connsiteY473" fmla="*/ 272590 h 6478389"/>
                <a:gd name="connsiteX474" fmla="*/ 5370294 w 6757034"/>
                <a:gd name="connsiteY474" fmla="*/ 104148 h 6478389"/>
                <a:gd name="connsiteX475" fmla="*/ 3867951 w 6757034"/>
                <a:gd name="connsiteY475" fmla="*/ 625517 h 6478389"/>
                <a:gd name="connsiteX476" fmla="*/ 3956985 w 6757034"/>
                <a:gd name="connsiteY476" fmla="*/ 625517 h 6478389"/>
                <a:gd name="connsiteX477" fmla="*/ 4943574 w 6757034"/>
                <a:gd name="connsiteY477" fmla="*/ 625517 h 6478389"/>
                <a:gd name="connsiteX478" fmla="*/ 5120037 w 6757034"/>
                <a:gd name="connsiteY478" fmla="*/ 625517 h 6478389"/>
                <a:gd name="connsiteX479" fmla="*/ 5224311 w 6757034"/>
                <a:gd name="connsiteY479" fmla="*/ 636746 h 6478389"/>
                <a:gd name="connsiteX480" fmla="*/ 5264416 w 6757034"/>
                <a:gd name="connsiteY480" fmla="*/ 708936 h 6478389"/>
                <a:gd name="connsiteX481" fmla="*/ 5264416 w 6757034"/>
                <a:gd name="connsiteY481" fmla="*/ 713748 h 6478389"/>
                <a:gd name="connsiteX482" fmla="*/ 5264416 w 6757034"/>
                <a:gd name="connsiteY482" fmla="*/ 716957 h 6478389"/>
                <a:gd name="connsiteX483" fmla="*/ 5264416 w 6757034"/>
                <a:gd name="connsiteY483" fmla="*/ 759468 h 6478389"/>
                <a:gd name="connsiteX484" fmla="*/ 5264416 w 6757034"/>
                <a:gd name="connsiteY484" fmla="*/ 1241534 h 6478389"/>
                <a:gd name="connsiteX485" fmla="*/ 5264416 w 6757034"/>
                <a:gd name="connsiteY485" fmla="*/ 1332974 h 6478389"/>
                <a:gd name="connsiteX486" fmla="*/ 5241957 w 6757034"/>
                <a:gd name="connsiteY486" fmla="*/ 1332974 h 6478389"/>
                <a:gd name="connsiteX487" fmla="*/ 5131267 w 6757034"/>
                <a:gd name="connsiteY487" fmla="*/ 1332974 h 6478389"/>
                <a:gd name="connsiteX488" fmla="*/ 4967637 w 6757034"/>
                <a:gd name="connsiteY488" fmla="*/ 1332974 h 6478389"/>
                <a:gd name="connsiteX489" fmla="*/ 4767913 w 6757034"/>
                <a:gd name="connsiteY489" fmla="*/ 1332974 h 6478389"/>
                <a:gd name="connsiteX490" fmla="*/ 4549740 w 6757034"/>
                <a:gd name="connsiteY490" fmla="*/ 1332974 h 6478389"/>
                <a:gd name="connsiteX491" fmla="*/ 4329161 w 6757034"/>
                <a:gd name="connsiteY491" fmla="*/ 1332974 h 6478389"/>
                <a:gd name="connsiteX492" fmla="*/ 4123823 w 6757034"/>
                <a:gd name="connsiteY492" fmla="*/ 1332974 h 6478389"/>
                <a:gd name="connsiteX493" fmla="*/ 3949766 w 6757034"/>
                <a:gd name="connsiteY493" fmla="*/ 1332974 h 6478389"/>
                <a:gd name="connsiteX494" fmla="*/ 3824637 w 6757034"/>
                <a:gd name="connsiteY494" fmla="*/ 1332974 h 6478389"/>
                <a:gd name="connsiteX495" fmla="*/ 3781324 w 6757034"/>
                <a:gd name="connsiteY495" fmla="*/ 1332974 h 6478389"/>
                <a:gd name="connsiteX496" fmla="*/ 3781324 w 6757034"/>
                <a:gd name="connsiteY496" fmla="*/ 1183782 h 6478389"/>
                <a:gd name="connsiteX497" fmla="*/ 3781324 w 6757034"/>
                <a:gd name="connsiteY497" fmla="*/ 930317 h 6478389"/>
                <a:gd name="connsiteX498" fmla="*/ 3781324 w 6757034"/>
                <a:gd name="connsiteY498" fmla="*/ 764281 h 6478389"/>
                <a:gd name="connsiteX499" fmla="*/ 3781324 w 6757034"/>
                <a:gd name="connsiteY499" fmla="*/ 703321 h 6478389"/>
                <a:gd name="connsiteX500" fmla="*/ 3867951 w 6757034"/>
                <a:gd name="connsiteY500" fmla="*/ 625517 h 6478389"/>
                <a:gd name="connsiteX501" fmla="*/ 2262938 w 6757034"/>
                <a:gd name="connsiteY501" fmla="*/ 124201 h 6478389"/>
                <a:gd name="connsiteX502" fmla="*/ 2349566 w 6757034"/>
                <a:gd name="connsiteY502" fmla="*/ 35167 h 6478389"/>
                <a:gd name="connsiteX503" fmla="*/ 2449027 w 6757034"/>
                <a:gd name="connsiteY503" fmla="*/ 35167 h 6478389"/>
                <a:gd name="connsiteX504" fmla="*/ 3507806 w 6757034"/>
                <a:gd name="connsiteY504" fmla="*/ 35167 h 6478389"/>
                <a:gd name="connsiteX505" fmla="*/ 3647372 w 6757034"/>
                <a:gd name="connsiteY505" fmla="*/ 35167 h 6478389"/>
                <a:gd name="connsiteX506" fmla="*/ 3746031 w 6757034"/>
                <a:gd name="connsiteY506" fmla="*/ 122597 h 6478389"/>
                <a:gd name="connsiteX507" fmla="*/ 3746031 w 6757034"/>
                <a:gd name="connsiteY507" fmla="*/ 220454 h 6478389"/>
                <a:gd name="connsiteX508" fmla="*/ 3746031 w 6757034"/>
                <a:gd name="connsiteY508" fmla="*/ 701717 h 6478389"/>
                <a:gd name="connsiteX509" fmla="*/ 3746031 w 6757034"/>
                <a:gd name="connsiteY509" fmla="*/ 762677 h 6478389"/>
                <a:gd name="connsiteX510" fmla="*/ 3746031 w 6757034"/>
                <a:gd name="connsiteY510" fmla="*/ 794761 h 6478389"/>
                <a:gd name="connsiteX511" fmla="*/ 3746031 w 6757034"/>
                <a:gd name="connsiteY511" fmla="*/ 1026569 h 6478389"/>
                <a:gd name="connsiteX512" fmla="*/ 3746031 w 6757034"/>
                <a:gd name="connsiteY512" fmla="*/ 1182178 h 6478389"/>
                <a:gd name="connsiteX513" fmla="*/ 3746031 w 6757034"/>
                <a:gd name="connsiteY513" fmla="*/ 1274420 h 6478389"/>
                <a:gd name="connsiteX514" fmla="*/ 3658602 w 6757034"/>
                <a:gd name="connsiteY514" fmla="*/ 1274420 h 6478389"/>
                <a:gd name="connsiteX515" fmla="*/ 3407542 w 6757034"/>
                <a:gd name="connsiteY515" fmla="*/ 1274420 h 6478389"/>
                <a:gd name="connsiteX516" fmla="*/ 3103545 w 6757034"/>
                <a:gd name="connsiteY516" fmla="*/ 1274420 h 6478389"/>
                <a:gd name="connsiteX517" fmla="*/ 2841256 w 6757034"/>
                <a:gd name="connsiteY517" fmla="*/ 1274420 h 6478389"/>
                <a:gd name="connsiteX518" fmla="*/ 2726555 w 6757034"/>
                <a:gd name="connsiteY518" fmla="*/ 1274420 h 6478389"/>
                <a:gd name="connsiteX519" fmla="*/ 2702492 w 6757034"/>
                <a:gd name="connsiteY519" fmla="*/ 1158115 h 6478389"/>
                <a:gd name="connsiteX520" fmla="*/ 2621479 w 6757034"/>
                <a:gd name="connsiteY520" fmla="*/ 928713 h 6478389"/>
                <a:gd name="connsiteX521" fmla="*/ 2513997 w 6757034"/>
                <a:gd name="connsiteY521" fmla="*/ 769094 h 6478389"/>
                <a:gd name="connsiteX522" fmla="*/ 2373629 w 6757034"/>
                <a:gd name="connsiteY522" fmla="*/ 659205 h 6478389"/>
                <a:gd name="connsiteX523" fmla="*/ 2262136 w 6757034"/>
                <a:gd name="connsiteY523" fmla="*/ 632736 h 6478389"/>
                <a:gd name="connsiteX524" fmla="*/ 2262136 w 6757034"/>
                <a:gd name="connsiteY524" fmla="*/ 193182 h 6478389"/>
                <a:gd name="connsiteX525" fmla="*/ 2262938 w 6757034"/>
                <a:gd name="connsiteY525" fmla="*/ 124201 h 6478389"/>
                <a:gd name="connsiteX526" fmla="*/ 2958364 w 6757034"/>
                <a:gd name="connsiteY526" fmla="*/ 4424287 h 6478389"/>
                <a:gd name="connsiteX527" fmla="*/ 2868528 w 6757034"/>
                <a:gd name="connsiteY527" fmla="*/ 4401829 h 6478389"/>
                <a:gd name="connsiteX528" fmla="*/ 2843663 w 6757034"/>
                <a:gd name="connsiteY528" fmla="*/ 4394610 h 6478389"/>
                <a:gd name="connsiteX529" fmla="*/ 2842058 w 6757034"/>
                <a:gd name="connsiteY529" fmla="*/ 4381776 h 6478389"/>
                <a:gd name="connsiteX530" fmla="*/ 2838048 w 6757034"/>
                <a:gd name="connsiteY530" fmla="*/ 3910138 h 6478389"/>
                <a:gd name="connsiteX531" fmla="*/ 2887778 w 6757034"/>
                <a:gd name="connsiteY531" fmla="*/ 3812281 h 6478389"/>
                <a:gd name="connsiteX532" fmla="*/ 2894997 w 6757034"/>
                <a:gd name="connsiteY532" fmla="*/ 3838750 h 6478389"/>
                <a:gd name="connsiteX533" fmla="*/ 2894195 w 6757034"/>
                <a:gd name="connsiteY533" fmla="*/ 3845168 h 6478389"/>
                <a:gd name="connsiteX534" fmla="*/ 2895799 w 6757034"/>
                <a:gd name="connsiteY534" fmla="*/ 3860407 h 6478389"/>
                <a:gd name="connsiteX535" fmla="*/ 2895799 w 6757034"/>
                <a:gd name="connsiteY535" fmla="*/ 3865220 h 6478389"/>
                <a:gd name="connsiteX536" fmla="*/ 2897403 w 6757034"/>
                <a:gd name="connsiteY536" fmla="*/ 3873241 h 6478389"/>
                <a:gd name="connsiteX537" fmla="*/ 2899810 w 6757034"/>
                <a:gd name="connsiteY537" fmla="*/ 3896502 h 6478389"/>
                <a:gd name="connsiteX538" fmla="*/ 2889382 w 6757034"/>
                <a:gd name="connsiteY538" fmla="*/ 3911742 h 6478389"/>
                <a:gd name="connsiteX539" fmla="*/ 2903018 w 6757034"/>
                <a:gd name="connsiteY539" fmla="*/ 3929389 h 6478389"/>
                <a:gd name="connsiteX540" fmla="*/ 2943926 w 6757034"/>
                <a:gd name="connsiteY540" fmla="*/ 4299159 h 6478389"/>
                <a:gd name="connsiteX541" fmla="*/ 2958364 w 6757034"/>
                <a:gd name="connsiteY541" fmla="*/ 4424287 h 6478389"/>
                <a:gd name="connsiteX542" fmla="*/ 3025740 w 6757034"/>
                <a:gd name="connsiteY542" fmla="*/ 3875648 h 6478389"/>
                <a:gd name="connsiteX543" fmla="*/ 2935905 w 6757034"/>
                <a:gd name="connsiteY543" fmla="*/ 3890887 h 6478389"/>
                <a:gd name="connsiteX544" fmla="*/ 2932696 w 6757034"/>
                <a:gd name="connsiteY544" fmla="*/ 3860407 h 6478389"/>
                <a:gd name="connsiteX545" fmla="*/ 2858903 w 6757034"/>
                <a:gd name="connsiteY545" fmla="*/ 3730466 h 6478389"/>
                <a:gd name="connsiteX546" fmla="*/ 2776286 w 6757034"/>
                <a:gd name="connsiteY546" fmla="*/ 3696778 h 6478389"/>
                <a:gd name="connsiteX547" fmla="*/ 2683242 w 6757034"/>
                <a:gd name="connsiteY547" fmla="*/ 3663090 h 6478389"/>
                <a:gd name="connsiteX548" fmla="*/ 2660782 w 6757034"/>
                <a:gd name="connsiteY548" fmla="*/ 3675923 h 6478389"/>
                <a:gd name="connsiteX549" fmla="*/ 2673616 w 6757034"/>
                <a:gd name="connsiteY549" fmla="*/ 3698382 h 6478389"/>
                <a:gd name="connsiteX550" fmla="*/ 2757035 w 6757034"/>
                <a:gd name="connsiteY550" fmla="*/ 3728862 h 6478389"/>
                <a:gd name="connsiteX551" fmla="*/ 2831631 w 6757034"/>
                <a:gd name="connsiteY551" fmla="*/ 3757738 h 6478389"/>
                <a:gd name="connsiteX552" fmla="*/ 2865319 w 6757034"/>
                <a:gd name="connsiteY552" fmla="*/ 3780999 h 6478389"/>
                <a:gd name="connsiteX553" fmla="*/ 2768265 w 6757034"/>
                <a:gd name="connsiteY553" fmla="*/ 4263064 h 6478389"/>
                <a:gd name="connsiteX554" fmla="*/ 2802755 w 6757034"/>
                <a:gd name="connsiteY554" fmla="*/ 4382578 h 6478389"/>
                <a:gd name="connsiteX555" fmla="*/ 2720138 w 6757034"/>
                <a:gd name="connsiteY555" fmla="*/ 4349692 h 6478389"/>
                <a:gd name="connsiteX556" fmla="*/ 2615063 w 6757034"/>
                <a:gd name="connsiteY556" fmla="*/ 4263064 h 6478389"/>
                <a:gd name="connsiteX557" fmla="*/ 2596614 w 6757034"/>
                <a:gd name="connsiteY557" fmla="*/ 4175635 h 6478389"/>
                <a:gd name="connsiteX558" fmla="*/ 2583781 w 6757034"/>
                <a:gd name="connsiteY558" fmla="*/ 4037673 h 6478389"/>
                <a:gd name="connsiteX559" fmla="*/ 2580572 w 6757034"/>
                <a:gd name="connsiteY559" fmla="*/ 4028849 h 6478389"/>
                <a:gd name="connsiteX560" fmla="*/ 2571749 w 6757034"/>
                <a:gd name="connsiteY560" fmla="*/ 4016818 h 6478389"/>
                <a:gd name="connsiteX561" fmla="*/ 2288606 w 6757034"/>
                <a:gd name="connsiteY561" fmla="*/ 3917357 h 6478389"/>
                <a:gd name="connsiteX562" fmla="*/ 2290210 w 6757034"/>
                <a:gd name="connsiteY562" fmla="*/ 3897304 h 6478389"/>
                <a:gd name="connsiteX563" fmla="*/ 1959742 w 6757034"/>
                <a:gd name="connsiteY563" fmla="*/ 3181826 h 6478389"/>
                <a:gd name="connsiteX564" fmla="*/ 1866698 w 6757034"/>
                <a:gd name="connsiteY564" fmla="*/ 2978092 h 6478389"/>
                <a:gd name="connsiteX565" fmla="*/ 1846646 w 6757034"/>
                <a:gd name="connsiteY565" fmla="*/ 2970070 h 6478389"/>
                <a:gd name="connsiteX566" fmla="*/ 1488907 w 6757034"/>
                <a:gd name="connsiteY566" fmla="*/ 3051083 h 6478389"/>
                <a:gd name="connsiteX567" fmla="*/ 1134376 w 6757034"/>
                <a:gd name="connsiteY567" fmla="*/ 3135304 h 6478389"/>
                <a:gd name="connsiteX568" fmla="*/ 969945 w 6757034"/>
                <a:gd name="connsiteY568" fmla="*/ 3205087 h 6478389"/>
                <a:gd name="connsiteX569" fmla="*/ 893745 w 6757034"/>
                <a:gd name="connsiteY569" fmla="*/ 3251609 h 6478389"/>
                <a:gd name="connsiteX570" fmla="*/ 814336 w 6757034"/>
                <a:gd name="connsiteY570" fmla="*/ 3293319 h 6478389"/>
                <a:gd name="connsiteX571" fmla="*/ 681187 w 6757034"/>
                <a:gd name="connsiteY571" fmla="*/ 3228348 h 6478389"/>
                <a:gd name="connsiteX572" fmla="*/ 635467 w 6757034"/>
                <a:gd name="connsiteY572" fmla="*/ 3207494 h 6478389"/>
                <a:gd name="connsiteX573" fmla="*/ 581726 w 6757034"/>
                <a:gd name="connsiteY573" fmla="*/ 3193858 h 6478389"/>
                <a:gd name="connsiteX574" fmla="*/ 479056 w 6757034"/>
                <a:gd name="connsiteY574" fmla="*/ 3164180 h 6478389"/>
                <a:gd name="connsiteX575" fmla="*/ 104473 w 6757034"/>
                <a:gd name="connsiteY575" fmla="*/ 3020603 h 6478389"/>
                <a:gd name="connsiteX576" fmla="*/ 110890 w 6757034"/>
                <a:gd name="connsiteY576" fmla="*/ 3016593 h 6478389"/>
                <a:gd name="connsiteX577" fmla="*/ 179871 w 6757034"/>
                <a:gd name="connsiteY577" fmla="*/ 2950820 h 6478389"/>
                <a:gd name="connsiteX578" fmla="*/ 810326 w 6757034"/>
                <a:gd name="connsiteY578" fmla="*/ 3183431 h 6478389"/>
                <a:gd name="connsiteX579" fmla="*/ 852837 w 6757034"/>
                <a:gd name="connsiteY579" fmla="*/ 3193858 h 6478389"/>
                <a:gd name="connsiteX580" fmla="*/ 889734 w 6757034"/>
                <a:gd name="connsiteY580" fmla="*/ 3177816 h 6478389"/>
                <a:gd name="connsiteX581" fmla="*/ 965934 w 6757034"/>
                <a:gd name="connsiteY581" fmla="*/ 3146534 h 6478389"/>
                <a:gd name="connsiteX582" fmla="*/ 1119938 w 6757034"/>
                <a:gd name="connsiteY582" fmla="*/ 3089584 h 6478389"/>
                <a:gd name="connsiteX583" fmla="*/ 1438374 w 6757034"/>
                <a:gd name="connsiteY583" fmla="*/ 2997342 h 6478389"/>
                <a:gd name="connsiteX584" fmla="*/ 1800926 w 6757034"/>
                <a:gd name="connsiteY584" fmla="*/ 2935580 h 6478389"/>
                <a:gd name="connsiteX585" fmla="*/ 1819374 w 6757034"/>
                <a:gd name="connsiteY585" fmla="*/ 2917132 h 6478389"/>
                <a:gd name="connsiteX586" fmla="*/ 1800926 w 6757034"/>
                <a:gd name="connsiteY586" fmla="*/ 2898683 h 6478389"/>
                <a:gd name="connsiteX587" fmla="*/ 1414311 w 6757034"/>
                <a:gd name="connsiteY587" fmla="*/ 2965258 h 6478389"/>
                <a:gd name="connsiteX588" fmla="*/ 1039728 w 6757034"/>
                <a:gd name="connsiteY588" fmla="*/ 3079157 h 6478389"/>
                <a:gd name="connsiteX589" fmla="*/ 843212 w 6757034"/>
                <a:gd name="connsiteY589" fmla="*/ 3157763 h 6478389"/>
                <a:gd name="connsiteX590" fmla="*/ 607393 w 6757034"/>
                <a:gd name="connsiteY590" fmla="*/ 3059906 h 6478389"/>
                <a:gd name="connsiteX591" fmla="*/ 621831 w 6757034"/>
                <a:gd name="connsiteY591" fmla="*/ 3043062 h 6478389"/>
                <a:gd name="connsiteX592" fmla="*/ 830378 w 6757034"/>
                <a:gd name="connsiteY592" fmla="*/ 2615540 h 6478389"/>
                <a:gd name="connsiteX593" fmla="*/ 1073416 w 6757034"/>
                <a:gd name="connsiteY593" fmla="*/ 2512069 h 6478389"/>
                <a:gd name="connsiteX594" fmla="*/ 1380623 w 6757034"/>
                <a:gd name="connsiteY594" fmla="*/ 2473567 h 6478389"/>
                <a:gd name="connsiteX595" fmla="*/ 1459229 w 6757034"/>
                <a:gd name="connsiteY595" fmla="*/ 2453515 h 6478389"/>
                <a:gd name="connsiteX596" fmla="*/ 1487303 w 6757034"/>
                <a:gd name="connsiteY596" fmla="*/ 2634791 h 6478389"/>
                <a:gd name="connsiteX597" fmla="*/ 1681412 w 6757034"/>
                <a:gd name="connsiteY597" fmla="*/ 2773555 h 6478389"/>
                <a:gd name="connsiteX598" fmla="*/ 1938086 w 6757034"/>
                <a:gd name="connsiteY598" fmla="*/ 2794409 h 6478389"/>
                <a:gd name="connsiteX599" fmla="*/ 2194760 w 6757034"/>
                <a:gd name="connsiteY599" fmla="*/ 2741470 h 6478389"/>
                <a:gd name="connsiteX600" fmla="*/ 2456246 w 6757034"/>
                <a:gd name="connsiteY600" fmla="*/ 2602706 h 6478389"/>
                <a:gd name="connsiteX601" fmla="*/ 2457048 w 6757034"/>
                <a:gd name="connsiteY601" fmla="*/ 2601904 h 6478389"/>
                <a:gd name="connsiteX602" fmla="*/ 2457048 w 6757034"/>
                <a:gd name="connsiteY602" fmla="*/ 2601904 h 6478389"/>
                <a:gd name="connsiteX603" fmla="*/ 2595010 w 6757034"/>
                <a:gd name="connsiteY603" fmla="*/ 2717407 h 6478389"/>
                <a:gd name="connsiteX604" fmla="*/ 2613458 w 6757034"/>
                <a:gd name="connsiteY604" fmla="*/ 2686125 h 6478389"/>
                <a:gd name="connsiteX605" fmla="*/ 2421755 w 6757034"/>
                <a:gd name="connsiteY605" fmla="*/ 2459130 h 6478389"/>
                <a:gd name="connsiteX606" fmla="*/ 2418547 w 6757034"/>
                <a:gd name="connsiteY606" fmla="*/ 2082140 h 6478389"/>
                <a:gd name="connsiteX607" fmla="*/ 2442610 w 6757034"/>
                <a:gd name="connsiteY607" fmla="*/ 1854342 h 6478389"/>
                <a:gd name="connsiteX608" fmla="*/ 2441808 w 6757034"/>
                <a:gd name="connsiteY608" fmla="*/ 1847925 h 6478389"/>
                <a:gd name="connsiteX609" fmla="*/ 2373629 w 6757034"/>
                <a:gd name="connsiteY609" fmla="*/ 1413184 h 6478389"/>
                <a:gd name="connsiteX610" fmla="*/ 2193155 w 6757034"/>
                <a:gd name="connsiteY610" fmla="*/ 1068279 h 6478389"/>
                <a:gd name="connsiteX611" fmla="*/ 1999046 w 6757034"/>
                <a:gd name="connsiteY611" fmla="*/ 1057050 h 6478389"/>
                <a:gd name="connsiteX612" fmla="*/ 1718309 w 6757034"/>
                <a:gd name="connsiteY612" fmla="*/ 1015340 h 6478389"/>
                <a:gd name="connsiteX613" fmla="*/ 1648526 w 6757034"/>
                <a:gd name="connsiteY613" fmla="*/ 1032184 h 6478389"/>
                <a:gd name="connsiteX614" fmla="*/ 1585159 w 6757034"/>
                <a:gd name="connsiteY614" fmla="*/ 1070685 h 6478389"/>
                <a:gd name="connsiteX615" fmla="*/ 1498532 w 6757034"/>
                <a:gd name="connsiteY615" fmla="*/ 1203835 h 6478389"/>
                <a:gd name="connsiteX616" fmla="*/ 1456823 w 6757034"/>
                <a:gd name="connsiteY616" fmla="*/ 1369871 h 6478389"/>
                <a:gd name="connsiteX617" fmla="*/ 1435968 w 6757034"/>
                <a:gd name="connsiteY617" fmla="*/ 1545532 h 6478389"/>
                <a:gd name="connsiteX618" fmla="*/ 1408696 w 6757034"/>
                <a:gd name="connsiteY618" fmla="*/ 1890437 h 6478389"/>
                <a:gd name="connsiteX619" fmla="*/ 1303621 w 6757034"/>
                <a:gd name="connsiteY619" fmla="*/ 2234540 h 6478389"/>
                <a:gd name="connsiteX620" fmla="*/ 1334903 w 6757034"/>
                <a:gd name="connsiteY620" fmla="*/ 2252988 h 6478389"/>
                <a:gd name="connsiteX621" fmla="*/ 1419124 w 6757034"/>
                <a:gd name="connsiteY621" fmla="*/ 2034816 h 6478389"/>
                <a:gd name="connsiteX622" fmla="*/ 1421530 w 6757034"/>
                <a:gd name="connsiteY622" fmla="*/ 2040430 h 6478389"/>
                <a:gd name="connsiteX623" fmla="*/ 1553075 w 6757034"/>
                <a:gd name="connsiteY623" fmla="*/ 2244165 h 6478389"/>
                <a:gd name="connsiteX624" fmla="*/ 1610025 w 6757034"/>
                <a:gd name="connsiteY624" fmla="*/ 2323574 h 6478389"/>
                <a:gd name="connsiteX625" fmla="*/ 1386237 w 6757034"/>
                <a:gd name="connsiteY625" fmla="*/ 2431858 h 6478389"/>
                <a:gd name="connsiteX626" fmla="*/ 1264317 w 6757034"/>
                <a:gd name="connsiteY626" fmla="*/ 2450306 h 6478389"/>
                <a:gd name="connsiteX627" fmla="*/ 1263515 w 6757034"/>
                <a:gd name="connsiteY627" fmla="*/ 1841508 h 6478389"/>
                <a:gd name="connsiteX628" fmla="*/ 1289183 w 6757034"/>
                <a:gd name="connsiteY628" fmla="*/ 1538313 h 6478389"/>
                <a:gd name="connsiteX629" fmla="*/ 1309235 w 6757034"/>
                <a:gd name="connsiteY629" fmla="*/ 1388319 h 6478389"/>
                <a:gd name="connsiteX630" fmla="*/ 1342121 w 6757034"/>
                <a:gd name="connsiteY630" fmla="*/ 1241534 h 6478389"/>
                <a:gd name="connsiteX631" fmla="*/ 1419124 w 6757034"/>
                <a:gd name="connsiteY631" fmla="*/ 1020955 h 6478389"/>
                <a:gd name="connsiteX632" fmla="*/ 1533825 w 6757034"/>
                <a:gd name="connsiteY632" fmla="*/ 855721 h 6478389"/>
                <a:gd name="connsiteX633" fmla="*/ 1832208 w 6757034"/>
                <a:gd name="connsiteY633" fmla="*/ 647174 h 6478389"/>
                <a:gd name="connsiteX634" fmla="*/ 1979795 w 6757034"/>
                <a:gd name="connsiteY634" fmla="*/ 623110 h 6478389"/>
                <a:gd name="connsiteX635" fmla="*/ 1996639 w 6757034"/>
                <a:gd name="connsiteY635" fmla="*/ 624715 h 6478389"/>
                <a:gd name="connsiteX636" fmla="*/ 1999046 w 6757034"/>
                <a:gd name="connsiteY636" fmla="*/ 624715 h 6478389"/>
                <a:gd name="connsiteX637" fmla="*/ 2001452 w 6757034"/>
                <a:gd name="connsiteY637" fmla="*/ 624715 h 6478389"/>
                <a:gd name="connsiteX638" fmla="*/ 2011077 w 6757034"/>
                <a:gd name="connsiteY638" fmla="*/ 626319 h 6478389"/>
                <a:gd name="connsiteX639" fmla="*/ 2042359 w 6757034"/>
                <a:gd name="connsiteY639" fmla="*/ 634340 h 6478389"/>
                <a:gd name="connsiteX640" fmla="*/ 2069631 w 6757034"/>
                <a:gd name="connsiteY640" fmla="*/ 646372 h 6478389"/>
                <a:gd name="connsiteX641" fmla="*/ 2083267 w 6757034"/>
                <a:gd name="connsiteY641" fmla="*/ 654393 h 6478389"/>
                <a:gd name="connsiteX642" fmla="*/ 2089684 w 6757034"/>
                <a:gd name="connsiteY642" fmla="*/ 658403 h 6478389"/>
                <a:gd name="connsiteX643" fmla="*/ 2092892 w 6757034"/>
                <a:gd name="connsiteY643" fmla="*/ 660809 h 6478389"/>
                <a:gd name="connsiteX644" fmla="*/ 2095298 w 6757034"/>
                <a:gd name="connsiteY644" fmla="*/ 662414 h 6478389"/>
                <a:gd name="connsiteX645" fmla="*/ 2119361 w 6757034"/>
                <a:gd name="connsiteY645" fmla="*/ 684071 h 6478389"/>
                <a:gd name="connsiteX646" fmla="*/ 2132997 w 6757034"/>
                <a:gd name="connsiteY646" fmla="*/ 689685 h 6478389"/>
                <a:gd name="connsiteX647" fmla="*/ 2134602 w 6757034"/>
                <a:gd name="connsiteY647" fmla="*/ 689685 h 6478389"/>
                <a:gd name="connsiteX648" fmla="*/ 2136206 w 6757034"/>
                <a:gd name="connsiteY648" fmla="*/ 689685 h 6478389"/>
                <a:gd name="connsiteX649" fmla="*/ 2137008 w 6757034"/>
                <a:gd name="connsiteY649" fmla="*/ 689685 h 6478389"/>
                <a:gd name="connsiteX650" fmla="*/ 2324700 w 6757034"/>
                <a:gd name="connsiteY650" fmla="*/ 677654 h 6478389"/>
                <a:gd name="connsiteX651" fmla="*/ 2465871 w 6757034"/>
                <a:gd name="connsiteY651" fmla="*/ 770698 h 6478389"/>
                <a:gd name="connsiteX652" fmla="*/ 2655970 w 6757034"/>
                <a:gd name="connsiteY652" fmla="*/ 1129239 h 6478389"/>
                <a:gd name="connsiteX653" fmla="*/ 2703294 w 6757034"/>
                <a:gd name="connsiteY653" fmla="*/ 1364256 h 6478389"/>
                <a:gd name="connsiteX654" fmla="*/ 2745004 w 6757034"/>
                <a:gd name="connsiteY654" fmla="*/ 1628951 h 6478389"/>
                <a:gd name="connsiteX655" fmla="*/ 2812381 w 6757034"/>
                <a:gd name="connsiteY655" fmla="*/ 2159142 h 6478389"/>
                <a:gd name="connsiteX656" fmla="*/ 2858903 w 6757034"/>
                <a:gd name="connsiteY656" fmla="*/ 2692542 h 6478389"/>
                <a:gd name="connsiteX657" fmla="*/ 2862111 w 6757034"/>
                <a:gd name="connsiteY657" fmla="*/ 2737460 h 6478389"/>
                <a:gd name="connsiteX658" fmla="*/ 2809172 w 6757034"/>
                <a:gd name="connsiteY658" fmla="*/ 2717407 h 6478389"/>
                <a:gd name="connsiteX659" fmla="*/ 2823610 w 6757034"/>
                <a:gd name="connsiteY659" fmla="*/ 2686927 h 6478389"/>
                <a:gd name="connsiteX660" fmla="*/ 2610250 w 6757034"/>
                <a:gd name="connsiteY660" fmla="*/ 2406993 h 6478389"/>
                <a:gd name="connsiteX661" fmla="*/ 2578968 w 6757034"/>
                <a:gd name="connsiteY661" fmla="*/ 2425441 h 6478389"/>
                <a:gd name="connsiteX662" fmla="*/ 2797942 w 6757034"/>
                <a:gd name="connsiteY662" fmla="*/ 2712595 h 6478389"/>
                <a:gd name="connsiteX663" fmla="*/ 2799547 w 6757034"/>
                <a:gd name="connsiteY663" fmla="*/ 2713397 h 6478389"/>
                <a:gd name="connsiteX664" fmla="*/ 2768265 w 6757034"/>
                <a:gd name="connsiteY664" fmla="*/ 2701365 h 6478389"/>
                <a:gd name="connsiteX665" fmla="*/ 2745806 w 6757034"/>
                <a:gd name="connsiteY665" fmla="*/ 2714199 h 6478389"/>
                <a:gd name="connsiteX666" fmla="*/ 2758639 w 6757034"/>
                <a:gd name="connsiteY666" fmla="*/ 2736658 h 6478389"/>
                <a:gd name="connsiteX667" fmla="*/ 3190172 w 6757034"/>
                <a:gd name="connsiteY667" fmla="*/ 2967664 h 6478389"/>
                <a:gd name="connsiteX668" fmla="*/ 3397917 w 6757034"/>
                <a:gd name="connsiteY668" fmla="*/ 3429677 h 6478389"/>
                <a:gd name="connsiteX669" fmla="*/ 3414761 w 6757034"/>
                <a:gd name="connsiteY669" fmla="*/ 3753727 h 6478389"/>
                <a:gd name="connsiteX670" fmla="*/ 3025740 w 6757034"/>
                <a:gd name="connsiteY670" fmla="*/ 3875648 h 6478389"/>
                <a:gd name="connsiteX671" fmla="*/ 1636494 w 6757034"/>
                <a:gd name="connsiteY671" fmla="*/ 2353252 h 6478389"/>
                <a:gd name="connsiteX672" fmla="*/ 1692642 w 6757034"/>
                <a:gd name="connsiteY672" fmla="*/ 2396565 h 6478389"/>
                <a:gd name="connsiteX673" fmla="*/ 2072037 w 6757034"/>
                <a:gd name="connsiteY673" fmla="*/ 2359669 h 6478389"/>
                <a:gd name="connsiteX674" fmla="*/ 2258126 w 6757034"/>
                <a:gd name="connsiteY674" fmla="*/ 2205664 h 6478389"/>
                <a:gd name="connsiteX675" fmla="*/ 2232458 w 6757034"/>
                <a:gd name="connsiteY675" fmla="*/ 2179997 h 6478389"/>
                <a:gd name="connsiteX676" fmla="*/ 1902793 w 6757034"/>
                <a:gd name="connsiteY676" fmla="*/ 2391753 h 6478389"/>
                <a:gd name="connsiteX677" fmla="*/ 1727132 w 6757034"/>
                <a:gd name="connsiteY677" fmla="*/ 2374909 h 6478389"/>
                <a:gd name="connsiteX678" fmla="*/ 1594785 w 6757034"/>
                <a:gd name="connsiteY678" fmla="*/ 2241759 h 6478389"/>
                <a:gd name="connsiteX679" fmla="*/ 1454416 w 6757034"/>
                <a:gd name="connsiteY679" fmla="*/ 2025191 h 6478389"/>
                <a:gd name="connsiteX680" fmla="*/ 1423936 w 6757034"/>
                <a:gd name="connsiteY680" fmla="*/ 2024388 h 6478389"/>
                <a:gd name="connsiteX681" fmla="*/ 1468854 w 6757034"/>
                <a:gd name="connsiteY681" fmla="*/ 1626544 h 6478389"/>
                <a:gd name="connsiteX682" fmla="*/ 1472063 w 6757034"/>
                <a:gd name="connsiteY682" fmla="*/ 1581626 h 6478389"/>
                <a:gd name="connsiteX683" fmla="*/ 1476875 w 6757034"/>
                <a:gd name="connsiteY683" fmla="*/ 1581626 h 6478389"/>
                <a:gd name="connsiteX684" fmla="*/ 1619650 w 6757034"/>
                <a:gd name="connsiteY684" fmla="*/ 1619325 h 6478389"/>
                <a:gd name="connsiteX685" fmla="*/ 1645317 w 6757034"/>
                <a:gd name="connsiteY685" fmla="*/ 1619325 h 6478389"/>
                <a:gd name="connsiteX686" fmla="*/ 1645317 w 6757034"/>
                <a:gd name="connsiteY686" fmla="*/ 1593658 h 6478389"/>
                <a:gd name="connsiteX687" fmla="*/ 1475271 w 6757034"/>
                <a:gd name="connsiteY687" fmla="*/ 1545532 h 6478389"/>
                <a:gd name="connsiteX688" fmla="*/ 1514574 w 6757034"/>
                <a:gd name="connsiteY688" fmla="*/ 1286452 h 6478389"/>
                <a:gd name="connsiteX689" fmla="*/ 1683818 w 6757034"/>
                <a:gd name="connsiteY689" fmla="*/ 1063466 h 6478389"/>
                <a:gd name="connsiteX690" fmla="*/ 1990223 w 6757034"/>
                <a:gd name="connsiteY690" fmla="*/ 1096353 h 6478389"/>
                <a:gd name="connsiteX691" fmla="*/ 2008671 w 6757034"/>
                <a:gd name="connsiteY691" fmla="*/ 1096353 h 6478389"/>
                <a:gd name="connsiteX692" fmla="*/ 2171498 w 6757034"/>
                <a:gd name="connsiteY692" fmla="*/ 1099561 h 6478389"/>
                <a:gd name="connsiteX693" fmla="*/ 2284595 w 6757034"/>
                <a:gd name="connsiteY693" fmla="*/ 1225492 h 6478389"/>
                <a:gd name="connsiteX694" fmla="*/ 2339940 w 6757034"/>
                <a:gd name="connsiteY694" fmla="*/ 1420403 h 6478389"/>
                <a:gd name="connsiteX695" fmla="*/ 2372827 w 6757034"/>
                <a:gd name="connsiteY695" fmla="*/ 1627346 h 6478389"/>
                <a:gd name="connsiteX696" fmla="*/ 2408119 w 6757034"/>
                <a:gd name="connsiteY696" fmla="*/ 1857551 h 6478389"/>
                <a:gd name="connsiteX697" fmla="*/ 2385660 w 6757034"/>
                <a:gd name="connsiteY697" fmla="*/ 2064494 h 6478389"/>
                <a:gd name="connsiteX698" fmla="*/ 2366410 w 6757034"/>
                <a:gd name="connsiteY698" fmla="*/ 2265822 h 6478389"/>
                <a:gd name="connsiteX699" fmla="*/ 2384858 w 6757034"/>
                <a:gd name="connsiteY699" fmla="*/ 2460734 h 6478389"/>
                <a:gd name="connsiteX700" fmla="*/ 2437797 w 6757034"/>
                <a:gd name="connsiteY700" fmla="*/ 2573831 h 6478389"/>
                <a:gd name="connsiteX701" fmla="*/ 1985410 w 6757034"/>
                <a:gd name="connsiteY701" fmla="*/ 2755106 h 6478389"/>
                <a:gd name="connsiteX702" fmla="*/ 1742372 w 6757034"/>
                <a:gd name="connsiteY702" fmla="*/ 2751898 h 6478389"/>
                <a:gd name="connsiteX703" fmla="*/ 1541044 w 6757034"/>
                <a:gd name="connsiteY703" fmla="*/ 2649228 h 6478389"/>
                <a:gd name="connsiteX704" fmla="*/ 1504147 w 6757034"/>
                <a:gd name="connsiteY704" fmla="*/ 2439879 h 6478389"/>
                <a:gd name="connsiteX705" fmla="*/ 1636494 w 6757034"/>
                <a:gd name="connsiteY705" fmla="*/ 2353252 h 6478389"/>
                <a:gd name="connsiteX706" fmla="*/ 3318509 w 6757034"/>
                <a:gd name="connsiteY706" fmla="*/ 6443989 h 6478389"/>
                <a:gd name="connsiteX707" fmla="*/ 3319311 w 6757034"/>
                <a:gd name="connsiteY707" fmla="*/ 6438374 h 6478389"/>
                <a:gd name="connsiteX708" fmla="*/ 3272789 w 6757034"/>
                <a:gd name="connsiteY708" fmla="*/ 5895349 h 6478389"/>
                <a:gd name="connsiteX709" fmla="*/ 3197391 w 6757034"/>
                <a:gd name="connsiteY709" fmla="*/ 5354729 h 6478389"/>
                <a:gd name="connsiteX710" fmla="*/ 3145254 w 6757034"/>
                <a:gd name="connsiteY710" fmla="*/ 5068378 h 6478389"/>
                <a:gd name="connsiteX711" fmla="*/ 3216642 w 6757034"/>
                <a:gd name="connsiteY711" fmla="*/ 5080410 h 6478389"/>
                <a:gd name="connsiteX712" fmla="*/ 3318509 w 6757034"/>
                <a:gd name="connsiteY712" fmla="*/ 5056347 h 6478389"/>
                <a:gd name="connsiteX713" fmla="*/ 3446846 w 6757034"/>
                <a:gd name="connsiteY713" fmla="*/ 4905551 h 6478389"/>
                <a:gd name="connsiteX714" fmla="*/ 3468503 w 6757034"/>
                <a:gd name="connsiteY714" fmla="*/ 4664919 h 6478389"/>
                <a:gd name="connsiteX715" fmla="*/ 3433210 w 6757034"/>
                <a:gd name="connsiteY715" fmla="*/ 4400224 h 6478389"/>
                <a:gd name="connsiteX716" fmla="*/ 3425189 w 6757034"/>
                <a:gd name="connsiteY716" fmla="*/ 3866022 h 6478389"/>
                <a:gd name="connsiteX717" fmla="*/ 3430803 w 6757034"/>
                <a:gd name="connsiteY717" fmla="*/ 3799448 h 6478389"/>
                <a:gd name="connsiteX718" fmla="*/ 3428397 w 6757034"/>
                <a:gd name="connsiteY718" fmla="*/ 3790624 h 6478389"/>
                <a:gd name="connsiteX719" fmla="*/ 3446044 w 6757034"/>
                <a:gd name="connsiteY719" fmla="*/ 3783405 h 6478389"/>
                <a:gd name="connsiteX720" fmla="*/ 3454867 w 6757034"/>
                <a:gd name="connsiteY720" fmla="*/ 3768165 h 6478389"/>
                <a:gd name="connsiteX721" fmla="*/ 3379469 w 6757034"/>
                <a:gd name="connsiteY721" fmla="*/ 3191452 h 6478389"/>
                <a:gd name="connsiteX722" fmla="*/ 3242309 w 6757034"/>
                <a:gd name="connsiteY722" fmla="*/ 2967664 h 6478389"/>
                <a:gd name="connsiteX723" fmla="*/ 3038574 w 6757034"/>
                <a:gd name="connsiteY723" fmla="*/ 2817670 h 6478389"/>
                <a:gd name="connsiteX724" fmla="*/ 2902216 w 6757034"/>
                <a:gd name="connsiteY724" fmla="*/ 2755106 h 6478389"/>
                <a:gd name="connsiteX725" fmla="*/ 2874945 w 6757034"/>
                <a:gd name="connsiteY725" fmla="*/ 2396565 h 6478389"/>
                <a:gd name="connsiteX726" fmla="*/ 2946332 w 6757034"/>
                <a:gd name="connsiteY726" fmla="*/ 2396565 h 6478389"/>
                <a:gd name="connsiteX727" fmla="*/ 3162900 w 6757034"/>
                <a:gd name="connsiteY727" fmla="*/ 2396565 h 6478389"/>
                <a:gd name="connsiteX728" fmla="*/ 3425189 w 6757034"/>
                <a:gd name="connsiteY728" fmla="*/ 2396565 h 6478389"/>
                <a:gd name="connsiteX729" fmla="*/ 3652987 w 6757034"/>
                <a:gd name="connsiteY729" fmla="*/ 2396565 h 6478389"/>
                <a:gd name="connsiteX730" fmla="*/ 3746833 w 6757034"/>
                <a:gd name="connsiteY730" fmla="*/ 2396565 h 6478389"/>
                <a:gd name="connsiteX731" fmla="*/ 3746833 w 6757034"/>
                <a:gd name="connsiteY731" fmla="*/ 2891464 h 6478389"/>
                <a:gd name="connsiteX732" fmla="*/ 3746833 w 6757034"/>
                <a:gd name="connsiteY732" fmla="*/ 4097028 h 6478389"/>
                <a:gd name="connsiteX733" fmla="*/ 3746833 w 6757034"/>
                <a:gd name="connsiteY733" fmla="*/ 5196715 h 6478389"/>
                <a:gd name="connsiteX734" fmla="*/ 3746833 w 6757034"/>
                <a:gd name="connsiteY734" fmla="*/ 6033311 h 6478389"/>
                <a:gd name="connsiteX735" fmla="*/ 3746833 w 6757034"/>
                <a:gd name="connsiteY735" fmla="*/ 6443186 h 6478389"/>
                <a:gd name="connsiteX736" fmla="*/ 3746833 w 6757034"/>
                <a:gd name="connsiteY736" fmla="*/ 6443186 h 6478389"/>
                <a:gd name="connsiteX737" fmla="*/ 3593631 w 6757034"/>
                <a:gd name="connsiteY737" fmla="*/ 6443186 h 6478389"/>
                <a:gd name="connsiteX738" fmla="*/ 3318509 w 6757034"/>
                <a:gd name="connsiteY738" fmla="*/ 6443989 h 6478389"/>
                <a:gd name="connsiteX739" fmla="*/ 4528886 w 6757034"/>
                <a:gd name="connsiteY739" fmla="*/ 6443989 h 6478389"/>
                <a:gd name="connsiteX740" fmla="*/ 3782126 w 6757034"/>
                <a:gd name="connsiteY740" fmla="*/ 6443989 h 6478389"/>
                <a:gd name="connsiteX741" fmla="*/ 3782126 w 6757034"/>
                <a:gd name="connsiteY741" fmla="*/ 6171273 h 6478389"/>
                <a:gd name="connsiteX742" fmla="*/ 3782126 w 6757034"/>
                <a:gd name="connsiteY742" fmla="*/ 6167262 h 6478389"/>
                <a:gd name="connsiteX743" fmla="*/ 3804585 w 6757034"/>
                <a:gd name="connsiteY743" fmla="*/ 6167262 h 6478389"/>
                <a:gd name="connsiteX744" fmla="*/ 3915275 w 6757034"/>
                <a:gd name="connsiteY744" fmla="*/ 6167262 h 6478389"/>
                <a:gd name="connsiteX745" fmla="*/ 4078905 w 6757034"/>
                <a:gd name="connsiteY745" fmla="*/ 6167262 h 6478389"/>
                <a:gd name="connsiteX746" fmla="*/ 4278629 w 6757034"/>
                <a:gd name="connsiteY746" fmla="*/ 6167262 h 6478389"/>
                <a:gd name="connsiteX747" fmla="*/ 4496802 w 6757034"/>
                <a:gd name="connsiteY747" fmla="*/ 6167262 h 6478389"/>
                <a:gd name="connsiteX748" fmla="*/ 4717381 w 6757034"/>
                <a:gd name="connsiteY748" fmla="*/ 6167262 h 6478389"/>
                <a:gd name="connsiteX749" fmla="*/ 4922719 w 6757034"/>
                <a:gd name="connsiteY749" fmla="*/ 6167262 h 6478389"/>
                <a:gd name="connsiteX750" fmla="*/ 5096776 w 6757034"/>
                <a:gd name="connsiteY750" fmla="*/ 6167262 h 6478389"/>
                <a:gd name="connsiteX751" fmla="*/ 5221904 w 6757034"/>
                <a:gd name="connsiteY751" fmla="*/ 6167262 h 6478389"/>
                <a:gd name="connsiteX752" fmla="*/ 5265218 w 6757034"/>
                <a:gd name="connsiteY752" fmla="*/ 6167262 h 6478389"/>
                <a:gd name="connsiteX753" fmla="*/ 5265218 w 6757034"/>
                <a:gd name="connsiteY753" fmla="*/ 6443989 h 6478389"/>
                <a:gd name="connsiteX754" fmla="*/ 4528886 w 6757034"/>
                <a:gd name="connsiteY754" fmla="*/ 6443989 h 6478389"/>
                <a:gd name="connsiteX755" fmla="*/ 6089782 w 6757034"/>
                <a:gd name="connsiteY755" fmla="*/ 6443989 h 6478389"/>
                <a:gd name="connsiteX756" fmla="*/ 5386336 w 6757034"/>
                <a:gd name="connsiteY756" fmla="*/ 6443989 h 6478389"/>
                <a:gd name="connsiteX757" fmla="*/ 5300511 w 6757034"/>
                <a:gd name="connsiteY757" fmla="*/ 6443989 h 6478389"/>
                <a:gd name="connsiteX758" fmla="*/ 5300511 w 6757034"/>
                <a:gd name="connsiteY758" fmla="*/ 6187315 h 6478389"/>
                <a:gd name="connsiteX759" fmla="*/ 5300511 w 6757034"/>
                <a:gd name="connsiteY759" fmla="*/ 6067801 h 6478389"/>
                <a:gd name="connsiteX760" fmla="*/ 5410399 w 6757034"/>
                <a:gd name="connsiteY760" fmla="*/ 6067801 h 6478389"/>
                <a:gd name="connsiteX761" fmla="*/ 5717606 w 6757034"/>
                <a:gd name="connsiteY761" fmla="*/ 6067801 h 6478389"/>
                <a:gd name="connsiteX762" fmla="*/ 6089782 w 6757034"/>
                <a:gd name="connsiteY762" fmla="*/ 6067801 h 6478389"/>
                <a:gd name="connsiteX763" fmla="*/ 6409823 w 6757034"/>
                <a:gd name="connsiteY763" fmla="*/ 6067801 h 6478389"/>
                <a:gd name="connsiteX764" fmla="*/ 6550191 w 6757034"/>
                <a:gd name="connsiteY764" fmla="*/ 6067801 h 6478389"/>
                <a:gd name="connsiteX765" fmla="*/ 6550191 w 6757034"/>
                <a:gd name="connsiteY765" fmla="*/ 6443989 h 6478389"/>
                <a:gd name="connsiteX766" fmla="*/ 6089782 w 6757034"/>
                <a:gd name="connsiteY766" fmla="*/ 6443989 h 647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</a:cxnLst>
              <a:rect l="l" t="t" r="r" b="b"/>
              <a:pathLst>
                <a:path w="6757034" h="6478389">
                  <a:moveTo>
                    <a:pt x="6739488" y="6443989"/>
                  </a:moveTo>
                  <a:cubicBezTo>
                    <a:pt x="6688153" y="6443989"/>
                    <a:pt x="6636818" y="6443989"/>
                    <a:pt x="6586286" y="6443989"/>
                  </a:cubicBezTo>
                  <a:cubicBezTo>
                    <a:pt x="6586286" y="6358163"/>
                    <a:pt x="6586286" y="6271536"/>
                    <a:pt x="6586286" y="6185711"/>
                  </a:cubicBezTo>
                  <a:cubicBezTo>
                    <a:pt x="6586286" y="5945079"/>
                    <a:pt x="6586286" y="5703645"/>
                    <a:pt x="6586286" y="5463014"/>
                  </a:cubicBezTo>
                  <a:cubicBezTo>
                    <a:pt x="6586286" y="5121317"/>
                    <a:pt x="6586286" y="4780422"/>
                    <a:pt x="6586286" y="4438726"/>
                  </a:cubicBezTo>
                  <a:cubicBezTo>
                    <a:pt x="6586286" y="4050506"/>
                    <a:pt x="6586286" y="3663090"/>
                    <a:pt x="6586286" y="3274870"/>
                  </a:cubicBezTo>
                  <a:cubicBezTo>
                    <a:pt x="6586286" y="2887454"/>
                    <a:pt x="6586286" y="2499235"/>
                    <a:pt x="6586286" y="2111818"/>
                  </a:cubicBezTo>
                  <a:cubicBezTo>
                    <a:pt x="6586286" y="1778944"/>
                    <a:pt x="6586286" y="1446071"/>
                    <a:pt x="6586286" y="1113197"/>
                  </a:cubicBezTo>
                  <a:cubicBezTo>
                    <a:pt x="6586286" y="882993"/>
                    <a:pt x="6586286" y="652788"/>
                    <a:pt x="6586286" y="422584"/>
                  </a:cubicBezTo>
                  <a:cubicBezTo>
                    <a:pt x="6586286" y="361624"/>
                    <a:pt x="6586286" y="299862"/>
                    <a:pt x="6586286" y="238902"/>
                  </a:cubicBezTo>
                  <a:cubicBezTo>
                    <a:pt x="6586286" y="182755"/>
                    <a:pt x="6588692" y="121795"/>
                    <a:pt x="6534149" y="85700"/>
                  </a:cubicBezTo>
                  <a:cubicBezTo>
                    <a:pt x="6500460" y="63241"/>
                    <a:pt x="6454740" y="69658"/>
                    <a:pt x="6416239" y="69658"/>
                  </a:cubicBezTo>
                  <a:cubicBezTo>
                    <a:pt x="6346456" y="69658"/>
                    <a:pt x="6275871" y="69658"/>
                    <a:pt x="6206088" y="69658"/>
                  </a:cubicBezTo>
                  <a:cubicBezTo>
                    <a:pt x="6017593" y="69658"/>
                    <a:pt x="5828296" y="69658"/>
                    <a:pt x="5639802" y="69658"/>
                  </a:cubicBezTo>
                  <a:cubicBezTo>
                    <a:pt x="5570018" y="69658"/>
                    <a:pt x="5500235" y="69658"/>
                    <a:pt x="5430452" y="69658"/>
                  </a:cubicBezTo>
                  <a:cubicBezTo>
                    <a:pt x="5387940" y="69658"/>
                    <a:pt x="5342220" y="64043"/>
                    <a:pt x="5306928" y="93721"/>
                  </a:cubicBezTo>
                  <a:cubicBezTo>
                    <a:pt x="5253989" y="138639"/>
                    <a:pt x="5264416" y="214839"/>
                    <a:pt x="5264416" y="276601"/>
                  </a:cubicBezTo>
                  <a:cubicBezTo>
                    <a:pt x="5264416" y="370447"/>
                    <a:pt x="5264416" y="463492"/>
                    <a:pt x="5264416" y="557338"/>
                  </a:cubicBezTo>
                  <a:cubicBezTo>
                    <a:pt x="5264416" y="579797"/>
                    <a:pt x="5264416" y="602256"/>
                    <a:pt x="5264416" y="623913"/>
                  </a:cubicBezTo>
                  <a:cubicBezTo>
                    <a:pt x="5242759" y="603058"/>
                    <a:pt x="5212280" y="591026"/>
                    <a:pt x="5178591" y="590224"/>
                  </a:cubicBezTo>
                  <a:cubicBezTo>
                    <a:pt x="5150517" y="589422"/>
                    <a:pt x="5122444" y="590224"/>
                    <a:pt x="5095172" y="590224"/>
                  </a:cubicBezTo>
                  <a:cubicBezTo>
                    <a:pt x="4763903" y="590224"/>
                    <a:pt x="4433435" y="590224"/>
                    <a:pt x="4102166" y="590224"/>
                  </a:cubicBezTo>
                  <a:cubicBezTo>
                    <a:pt x="4043612" y="590224"/>
                    <a:pt x="3984256" y="590224"/>
                    <a:pt x="3925702" y="590224"/>
                  </a:cubicBezTo>
                  <a:cubicBezTo>
                    <a:pt x="3892014" y="590224"/>
                    <a:pt x="3854315" y="586214"/>
                    <a:pt x="3822231" y="598245"/>
                  </a:cubicBezTo>
                  <a:cubicBezTo>
                    <a:pt x="3806991" y="603860"/>
                    <a:pt x="3793355" y="612683"/>
                    <a:pt x="3782126" y="623110"/>
                  </a:cubicBezTo>
                  <a:cubicBezTo>
                    <a:pt x="3782126" y="508409"/>
                    <a:pt x="3782126" y="394510"/>
                    <a:pt x="3782126" y="279809"/>
                  </a:cubicBezTo>
                  <a:cubicBezTo>
                    <a:pt x="3782126" y="232485"/>
                    <a:pt x="3782126" y="185161"/>
                    <a:pt x="3782126" y="138639"/>
                  </a:cubicBezTo>
                  <a:cubicBezTo>
                    <a:pt x="3782126" y="122597"/>
                    <a:pt x="3782126" y="107357"/>
                    <a:pt x="3778115" y="91315"/>
                  </a:cubicBezTo>
                  <a:cubicBezTo>
                    <a:pt x="3759667" y="19927"/>
                    <a:pt x="3695498" y="677"/>
                    <a:pt x="3632132" y="677"/>
                  </a:cubicBezTo>
                  <a:cubicBezTo>
                    <a:pt x="3292039" y="677"/>
                    <a:pt x="2951947" y="677"/>
                    <a:pt x="2611854" y="677"/>
                  </a:cubicBezTo>
                  <a:cubicBezTo>
                    <a:pt x="2545279" y="677"/>
                    <a:pt x="2478705" y="677"/>
                    <a:pt x="2411328" y="677"/>
                  </a:cubicBezTo>
                  <a:cubicBezTo>
                    <a:pt x="2374431" y="677"/>
                    <a:pt x="2331919" y="-4136"/>
                    <a:pt x="2297429" y="11906"/>
                  </a:cubicBezTo>
                  <a:cubicBezTo>
                    <a:pt x="2219625" y="48803"/>
                    <a:pt x="2227646" y="129014"/>
                    <a:pt x="2227646" y="199599"/>
                  </a:cubicBezTo>
                  <a:cubicBezTo>
                    <a:pt x="2227646" y="295049"/>
                    <a:pt x="2227646" y="391302"/>
                    <a:pt x="2227646" y="486753"/>
                  </a:cubicBezTo>
                  <a:cubicBezTo>
                    <a:pt x="2227646" y="536483"/>
                    <a:pt x="2227646" y="585412"/>
                    <a:pt x="2227646" y="635142"/>
                  </a:cubicBezTo>
                  <a:cubicBezTo>
                    <a:pt x="2213208" y="635944"/>
                    <a:pt x="2198770" y="638350"/>
                    <a:pt x="2184332" y="641559"/>
                  </a:cubicBezTo>
                  <a:cubicBezTo>
                    <a:pt x="2169092" y="644767"/>
                    <a:pt x="2154654" y="649580"/>
                    <a:pt x="2140216" y="654393"/>
                  </a:cubicBezTo>
                  <a:cubicBezTo>
                    <a:pt x="2069631" y="586214"/>
                    <a:pt x="1965357" y="578995"/>
                    <a:pt x="1873115" y="601454"/>
                  </a:cubicBezTo>
                  <a:cubicBezTo>
                    <a:pt x="1751997" y="631132"/>
                    <a:pt x="1642109" y="704123"/>
                    <a:pt x="1553877" y="789948"/>
                  </a:cubicBezTo>
                  <a:cubicBezTo>
                    <a:pt x="1452812" y="887805"/>
                    <a:pt x="1375810" y="1009725"/>
                    <a:pt x="1335705" y="1145281"/>
                  </a:cubicBezTo>
                  <a:cubicBezTo>
                    <a:pt x="1306829" y="1243138"/>
                    <a:pt x="1281964" y="1341797"/>
                    <a:pt x="1268328" y="1442862"/>
                  </a:cubicBezTo>
                  <a:cubicBezTo>
                    <a:pt x="1254692" y="1546334"/>
                    <a:pt x="1244265" y="1649805"/>
                    <a:pt x="1236244" y="1754079"/>
                  </a:cubicBezTo>
                  <a:cubicBezTo>
                    <a:pt x="1221004" y="1961824"/>
                    <a:pt x="1217795" y="2171174"/>
                    <a:pt x="1227421" y="2379721"/>
                  </a:cubicBezTo>
                  <a:cubicBezTo>
                    <a:pt x="1228223" y="2405388"/>
                    <a:pt x="1229827" y="2431056"/>
                    <a:pt x="1231431" y="2456723"/>
                  </a:cubicBezTo>
                  <a:cubicBezTo>
                    <a:pt x="1231431" y="2456723"/>
                    <a:pt x="1231431" y="2457525"/>
                    <a:pt x="1231431" y="2457525"/>
                  </a:cubicBezTo>
                  <a:cubicBezTo>
                    <a:pt x="1180898" y="2462338"/>
                    <a:pt x="1130366" y="2467151"/>
                    <a:pt x="1080635" y="2475172"/>
                  </a:cubicBezTo>
                  <a:cubicBezTo>
                    <a:pt x="987591" y="2490412"/>
                    <a:pt x="899359" y="2521694"/>
                    <a:pt x="823159" y="2578643"/>
                  </a:cubicBezTo>
                  <a:cubicBezTo>
                    <a:pt x="754980" y="2629176"/>
                    <a:pt x="698833" y="2694146"/>
                    <a:pt x="657926" y="2767940"/>
                  </a:cubicBezTo>
                  <a:cubicBezTo>
                    <a:pt x="611404" y="2852161"/>
                    <a:pt x="585736" y="2947612"/>
                    <a:pt x="588143" y="3043864"/>
                  </a:cubicBezTo>
                  <a:cubicBezTo>
                    <a:pt x="588143" y="3047875"/>
                    <a:pt x="589747" y="3051083"/>
                    <a:pt x="591351" y="3053490"/>
                  </a:cubicBezTo>
                  <a:cubicBezTo>
                    <a:pt x="505526" y="3020603"/>
                    <a:pt x="419700" y="2989321"/>
                    <a:pt x="332271" y="2960445"/>
                  </a:cubicBezTo>
                  <a:cubicBezTo>
                    <a:pt x="282540" y="2943601"/>
                    <a:pt x="232008" y="2927559"/>
                    <a:pt x="181475" y="2912319"/>
                  </a:cubicBezTo>
                  <a:cubicBezTo>
                    <a:pt x="175058" y="2910715"/>
                    <a:pt x="168642" y="2912319"/>
                    <a:pt x="163829" y="2917132"/>
                  </a:cubicBezTo>
                  <a:cubicBezTo>
                    <a:pt x="138162" y="2941997"/>
                    <a:pt x="112494" y="2966060"/>
                    <a:pt x="86827" y="2990925"/>
                  </a:cubicBezTo>
                  <a:cubicBezTo>
                    <a:pt x="80410" y="2997342"/>
                    <a:pt x="80410" y="3004561"/>
                    <a:pt x="82816" y="3010176"/>
                  </a:cubicBezTo>
                  <a:cubicBezTo>
                    <a:pt x="80410" y="3009374"/>
                    <a:pt x="78004" y="3007770"/>
                    <a:pt x="75597" y="3006967"/>
                  </a:cubicBezTo>
                  <a:cubicBezTo>
                    <a:pt x="59555" y="2999748"/>
                    <a:pt x="43513" y="2991727"/>
                    <a:pt x="27471" y="2984509"/>
                  </a:cubicBezTo>
                  <a:cubicBezTo>
                    <a:pt x="14637" y="2978092"/>
                    <a:pt x="-4613" y="2988519"/>
                    <a:pt x="1002" y="3004561"/>
                  </a:cubicBezTo>
                  <a:cubicBezTo>
                    <a:pt x="52336" y="3148940"/>
                    <a:pt x="103671" y="3293319"/>
                    <a:pt x="154204" y="3437698"/>
                  </a:cubicBezTo>
                  <a:cubicBezTo>
                    <a:pt x="168642" y="3477803"/>
                    <a:pt x="182277" y="3517909"/>
                    <a:pt x="196715" y="3557212"/>
                  </a:cubicBezTo>
                  <a:cubicBezTo>
                    <a:pt x="167037" y="3578869"/>
                    <a:pt x="146985" y="3612557"/>
                    <a:pt x="144578" y="3650256"/>
                  </a:cubicBezTo>
                  <a:cubicBezTo>
                    <a:pt x="142974" y="3673517"/>
                    <a:pt x="179069" y="3673517"/>
                    <a:pt x="180673" y="3650256"/>
                  </a:cubicBezTo>
                  <a:cubicBezTo>
                    <a:pt x="183882" y="3598119"/>
                    <a:pt x="236018" y="3562024"/>
                    <a:pt x="285749" y="3572452"/>
                  </a:cubicBezTo>
                  <a:cubicBezTo>
                    <a:pt x="349115" y="3585285"/>
                    <a:pt x="396439" y="3636620"/>
                    <a:pt x="459806" y="3652662"/>
                  </a:cubicBezTo>
                  <a:cubicBezTo>
                    <a:pt x="482265" y="3658277"/>
                    <a:pt x="491890" y="3623786"/>
                    <a:pt x="469431" y="3618172"/>
                  </a:cubicBezTo>
                  <a:cubicBezTo>
                    <a:pt x="398044" y="3600525"/>
                    <a:pt x="346709" y="3537159"/>
                    <a:pt x="269707" y="3534753"/>
                  </a:cubicBezTo>
                  <a:cubicBezTo>
                    <a:pt x="256071" y="3534753"/>
                    <a:pt x="242435" y="3536357"/>
                    <a:pt x="229602" y="3541170"/>
                  </a:cubicBezTo>
                  <a:cubicBezTo>
                    <a:pt x="179871" y="3400801"/>
                    <a:pt x="130140" y="3260433"/>
                    <a:pt x="80410" y="3120064"/>
                  </a:cubicBezTo>
                  <a:cubicBezTo>
                    <a:pt x="69983" y="3091991"/>
                    <a:pt x="60357" y="3063115"/>
                    <a:pt x="49930" y="3035041"/>
                  </a:cubicBezTo>
                  <a:cubicBezTo>
                    <a:pt x="199122" y="3104824"/>
                    <a:pt x="353126" y="3164982"/>
                    <a:pt x="511140" y="3211504"/>
                  </a:cubicBezTo>
                  <a:cubicBezTo>
                    <a:pt x="557663" y="3225140"/>
                    <a:pt x="604185" y="3237974"/>
                    <a:pt x="651509" y="3248401"/>
                  </a:cubicBezTo>
                  <a:cubicBezTo>
                    <a:pt x="669155" y="3281287"/>
                    <a:pt x="696427" y="3306955"/>
                    <a:pt x="730917" y="3320591"/>
                  </a:cubicBezTo>
                  <a:cubicBezTo>
                    <a:pt x="771023" y="3336633"/>
                    <a:pt x="817545" y="3334226"/>
                    <a:pt x="857650" y="3316580"/>
                  </a:cubicBezTo>
                  <a:cubicBezTo>
                    <a:pt x="877703" y="3307757"/>
                    <a:pt x="893745" y="3294121"/>
                    <a:pt x="912193" y="3282090"/>
                  </a:cubicBezTo>
                  <a:cubicBezTo>
                    <a:pt x="929037" y="3270860"/>
                    <a:pt x="946684" y="3259631"/>
                    <a:pt x="964330" y="3249203"/>
                  </a:cubicBezTo>
                  <a:cubicBezTo>
                    <a:pt x="1000425" y="3228348"/>
                    <a:pt x="1038124" y="3210702"/>
                    <a:pt x="1076625" y="3194660"/>
                  </a:cubicBezTo>
                  <a:cubicBezTo>
                    <a:pt x="1236244" y="3130492"/>
                    <a:pt x="1407092" y="3104022"/>
                    <a:pt x="1574732" y="3071136"/>
                  </a:cubicBezTo>
                  <a:cubicBezTo>
                    <a:pt x="1664568" y="3054292"/>
                    <a:pt x="1754404" y="3035041"/>
                    <a:pt x="1842635" y="3008572"/>
                  </a:cubicBezTo>
                  <a:cubicBezTo>
                    <a:pt x="1949315" y="3243588"/>
                    <a:pt x="2059203" y="3477001"/>
                    <a:pt x="2167488" y="3711216"/>
                  </a:cubicBezTo>
                  <a:cubicBezTo>
                    <a:pt x="2197968" y="3777791"/>
                    <a:pt x="2228448" y="3843563"/>
                    <a:pt x="2258928" y="3910138"/>
                  </a:cubicBezTo>
                  <a:cubicBezTo>
                    <a:pt x="2210802" y="3900513"/>
                    <a:pt x="2161873" y="3894096"/>
                    <a:pt x="2112945" y="3890887"/>
                  </a:cubicBezTo>
                  <a:cubicBezTo>
                    <a:pt x="2068027" y="3887679"/>
                    <a:pt x="2023911" y="3886877"/>
                    <a:pt x="1978993" y="3889283"/>
                  </a:cubicBezTo>
                  <a:cubicBezTo>
                    <a:pt x="1955732" y="3890085"/>
                    <a:pt x="1955732" y="3926180"/>
                    <a:pt x="1978993" y="3925378"/>
                  </a:cubicBezTo>
                  <a:cubicBezTo>
                    <a:pt x="2133799" y="3918961"/>
                    <a:pt x="2289408" y="3943024"/>
                    <a:pt x="2434589" y="3995963"/>
                  </a:cubicBezTo>
                  <a:cubicBezTo>
                    <a:pt x="2473892" y="4010401"/>
                    <a:pt x="2512393" y="4026443"/>
                    <a:pt x="2550092" y="4044892"/>
                  </a:cubicBezTo>
                  <a:cubicBezTo>
                    <a:pt x="2554103" y="4084195"/>
                    <a:pt x="2557311" y="4124300"/>
                    <a:pt x="2561321" y="4163603"/>
                  </a:cubicBezTo>
                  <a:cubicBezTo>
                    <a:pt x="2564530" y="4195687"/>
                    <a:pt x="2563728" y="4230178"/>
                    <a:pt x="2575759" y="4259856"/>
                  </a:cubicBezTo>
                  <a:cubicBezTo>
                    <a:pt x="2594208" y="4307180"/>
                    <a:pt x="2633511" y="4341671"/>
                    <a:pt x="2676825" y="4366536"/>
                  </a:cubicBezTo>
                  <a:cubicBezTo>
                    <a:pt x="2724951" y="4394610"/>
                    <a:pt x="2778692" y="4413058"/>
                    <a:pt x="2831631" y="4428298"/>
                  </a:cubicBezTo>
                  <a:cubicBezTo>
                    <a:pt x="2894997" y="4446747"/>
                    <a:pt x="2959166" y="4462789"/>
                    <a:pt x="3024136" y="4474820"/>
                  </a:cubicBezTo>
                  <a:cubicBezTo>
                    <a:pt x="3112368" y="4491664"/>
                    <a:pt x="3201402" y="4506102"/>
                    <a:pt x="3286425" y="4534978"/>
                  </a:cubicBezTo>
                  <a:cubicBezTo>
                    <a:pt x="3308081" y="4542197"/>
                    <a:pt x="3317707" y="4507707"/>
                    <a:pt x="3296050" y="4500487"/>
                  </a:cubicBezTo>
                  <a:cubicBezTo>
                    <a:pt x="3222256" y="4474820"/>
                    <a:pt x="3145254" y="4461185"/>
                    <a:pt x="3069054" y="4446747"/>
                  </a:cubicBezTo>
                  <a:cubicBezTo>
                    <a:pt x="3044189" y="4441934"/>
                    <a:pt x="3020126" y="4437121"/>
                    <a:pt x="2996063" y="4432308"/>
                  </a:cubicBezTo>
                  <a:cubicBezTo>
                    <a:pt x="2996063" y="4432308"/>
                    <a:pt x="2996063" y="4431507"/>
                    <a:pt x="2996063" y="4431507"/>
                  </a:cubicBezTo>
                  <a:cubicBezTo>
                    <a:pt x="2979218" y="4279908"/>
                    <a:pt x="2962374" y="4127508"/>
                    <a:pt x="2945530" y="3975911"/>
                  </a:cubicBezTo>
                  <a:cubicBezTo>
                    <a:pt x="2943926" y="3959066"/>
                    <a:pt x="2941519" y="3943024"/>
                    <a:pt x="2939915" y="3926180"/>
                  </a:cubicBezTo>
                  <a:cubicBezTo>
                    <a:pt x="3072263" y="3906929"/>
                    <a:pt x="3203006" y="3874845"/>
                    <a:pt x="3328936" y="3829126"/>
                  </a:cubicBezTo>
                  <a:cubicBezTo>
                    <a:pt x="3350593" y="3821104"/>
                    <a:pt x="3372250" y="3813083"/>
                    <a:pt x="3393105" y="3805062"/>
                  </a:cubicBezTo>
                  <a:cubicBezTo>
                    <a:pt x="3377063" y="3976713"/>
                    <a:pt x="3376260" y="4149968"/>
                    <a:pt x="3389094" y="4322420"/>
                  </a:cubicBezTo>
                  <a:cubicBezTo>
                    <a:pt x="3395511" y="4409048"/>
                    <a:pt x="3406740" y="4495675"/>
                    <a:pt x="3419574" y="4582302"/>
                  </a:cubicBezTo>
                  <a:cubicBezTo>
                    <a:pt x="3432408" y="4665721"/>
                    <a:pt x="3444439" y="4751547"/>
                    <a:pt x="3428397" y="4834965"/>
                  </a:cubicBezTo>
                  <a:cubicBezTo>
                    <a:pt x="3416366" y="4897529"/>
                    <a:pt x="3385886" y="4957687"/>
                    <a:pt x="3337759" y="4999397"/>
                  </a:cubicBezTo>
                  <a:cubicBezTo>
                    <a:pt x="3315300" y="5018648"/>
                    <a:pt x="3288831" y="5033085"/>
                    <a:pt x="3259955" y="5040305"/>
                  </a:cubicBezTo>
                  <a:cubicBezTo>
                    <a:pt x="3223058" y="5049128"/>
                    <a:pt x="3184557" y="5043513"/>
                    <a:pt x="3148463" y="5032284"/>
                  </a:cubicBezTo>
                  <a:cubicBezTo>
                    <a:pt x="3110764" y="5020252"/>
                    <a:pt x="3074669" y="5003407"/>
                    <a:pt x="3038574" y="4985761"/>
                  </a:cubicBezTo>
                  <a:cubicBezTo>
                    <a:pt x="3004084" y="4968917"/>
                    <a:pt x="2970395" y="4951271"/>
                    <a:pt x="2936707" y="4932822"/>
                  </a:cubicBezTo>
                  <a:cubicBezTo>
                    <a:pt x="2868528" y="4895123"/>
                    <a:pt x="2801151" y="4854216"/>
                    <a:pt x="2736982" y="4810100"/>
                  </a:cubicBezTo>
                  <a:cubicBezTo>
                    <a:pt x="2609448" y="4723473"/>
                    <a:pt x="2489934" y="4624814"/>
                    <a:pt x="2379244" y="4517332"/>
                  </a:cubicBezTo>
                  <a:cubicBezTo>
                    <a:pt x="2368014" y="4506905"/>
                    <a:pt x="2356785" y="4495675"/>
                    <a:pt x="2346357" y="4484445"/>
                  </a:cubicBezTo>
                  <a:cubicBezTo>
                    <a:pt x="2359993" y="4440329"/>
                    <a:pt x="2376837" y="4397818"/>
                    <a:pt x="2388869" y="4353702"/>
                  </a:cubicBezTo>
                  <a:cubicBezTo>
                    <a:pt x="2391275" y="4344077"/>
                    <a:pt x="2385660" y="4334452"/>
                    <a:pt x="2376035" y="4331243"/>
                  </a:cubicBezTo>
                  <a:cubicBezTo>
                    <a:pt x="2249303" y="4290336"/>
                    <a:pt x="2121768" y="4249429"/>
                    <a:pt x="1995035" y="4208521"/>
                  </a:cubicBezTo>
                  <a:cubicBezTo>
                    <a:pt x="1972576" y="4201302"/>
                    <a:pt x="1963753" y="4236595"/>
                    <a:pt x="1985410" y="4243012"/>
                  </a:cubicBezTo>
                  <a:cubicBezTo>
                    <a:pt x="2106528" y="4282315"/>
                    <a:pt x="2227646" y="4320816"/>
                    <a:pt x="2349566" y="4360119"/>
                  </a:cubicBezTo>
                  <a:cubicBezTo>
                    <a:pt x="2336732" y="4401829"/>
                    <a:pt x="2320690" y="4442736"/>
                    <a:pt x="2308658" y="4484445"/>
                  </a:cubicBezTo>
                  <a:cubicBezTo>
                    <a:pt x="2307054" y="4490862"/>
                    <a:pt x="2308658" y="4497279"/>
                    <a:pt x="2313471" y="4502092"/>
                  </a:cubicBezTo>
                  <a:cubicBezTo>
                    <a:pt x="2425766" y="4615991"/>
                    <a:pt x="2547686" y="4719462"/>
                    <a:pt x="2677627" y="4811705"/>
                  </a:cubicBezTo>
                  <a:cubicBezTo>
                    <a:pt x="2742597" y="4858227"/>
                    <a:pt x="2809974" y="4901540"/>
                    <a:pt x="2879757" y="4940843"/>
                  </a:cubicBezTo>
                  <a:cubicBezTo>
                    <a:pt x="2948738" y="4980949"/>
                    <a:pt x="3020126" y="5017845"/>
                    <a:pt x="3093919" y="5049128"/>
                  </a:cubicBezTo>
                  <a:cubicBezTo>
                    <a:pt x="3097930" y="5050732"/>
                    <a:pt x="3102742" y="5052336"/>
                    <a:pt x="3106753" y="5054742"/>
                  </a:cubicBezTo>
                  <a:cubicBezTo>
                    <a:pt x="3106753" y="5057149"/>
                    <a:pt x="3105951" y="5059555"/>
                    <a:pt x="3106753" y="5061961"/>
                  </a:cubicBezTo>
                  <a:cubicBezTo>
                    <a:pt x="3142046" y="5239227"/>
                    <a:pt x="3172526" y="5418096"/>
                    <a:pt x="3198193" y="5596965"/>
                  </a:cubicBezTo>
                  <a:cubicBezTo>
                    <a:pt x="3223860" y="5775033"/>
                    <a:pt x="3244715" y="5953902"/>
                    <a:pt x="3259955" y="6132772"/>
                  </a:cubicBezTo>
                  <a:cubicBezTo>
                    <a:pt x="3261559" y="6153627"/>
                    <a:pt x="3263966" y="6175284"/>
                    <a:pt x="3265570" y="6196138"/>
                  </a:cubicBezTo>
                  <a:cubicBezTo>
                    <a:pt x="3262361" y="6194534"/>
                    <a:pt x="3257549" y="6192929"/>
                    <a:pt x="3252736" y="6193732"/>
                  </a:cubicBezTo>
                  <a:cubicBezTo>
                    <a:pt x="3101138" y="6221806"/>
                    <a:pt x="2947936" y="6245066"/>
                    <a:pt x="2794734" y="6263515"/>
                  </a:cubicBezTo>
                  <a:cubicBezTo>
                    <a:pt x="2640730" y="6281161"/>
                    <a:pt x="2486726" y="6293995"/>
                    <a:pt x="2332721" y="6302016"/>
                  </a:cubicBezTo>
                  <a:cubicBezTo>
                    <a:pt x="2178717" y="6309235"/>
                    <a:pt x="2024713" y="6312443"/>
                    <a:pt x="1871511" y="6309235"/>
                  </a:cubicBezTo>
                  <a:cubicBezTo>
                    <a:pt x="1716705" y="6306829"/>
                    <a:pt x="1562700" y="6298807"/>
                    <a:pt x="1407894" y="6285974"/>
                  </a:cubicBezTo>
                  <a:cubicBezTo>
                    <a:pt x="1253890" y="6273140"/>
                    <a:pt x="1099886" y="6254692"/>
                    <a:pt x="947486" y="6231431"/>
                  </a:cubicBezTo>
                  <a:cubicBezTo>
                    <a:pt x="933850" y="6229024"/>
                    <a:pt x="919412" y="6227420"/>
                    <a:pt x="905776" y="6225014"/>
                  </a:cubicBezTo>
                  <a:cubicBezTo>
                    <a:pt x="922620" y="6020477"/>
                    <a:pt x="937860" y="5815940"/>
                    <a:pt x="951496" y="5611403"/>
                  </a:cubicBezTo>
                  <a:cubicBezTo>
                    <a:pt x="969143" y="5343500"/>
                    <a:pt x="984383" y="5075597"/>
                    <a:pt x="996414" y="4807694"/>
                  </a:cubicBezTo>
                  <a:cubicBezTo>
                    <a:pt x="999623" y="4745129"/>
                    <a:pt x="1002029" y="4682565"/>
                    <a:pt x="1004435" y="4619199"/>
                  </a:cubicBezTo>
                  <a:cubicBezTo>
                    <a:pt x="1005237" y="4616793"/>
                    <a:pt x="1005237" y="4613585"/>
                    <a:pt x="1004435" y="4611178"/>
                  </a:cubicBezTo>
                  <a:cubicBezTo>
                    <a:pt x="1007644" y="4527759"/>
                    <a:pt x="1010852" y="4445142"/>
                    <a:pt x="1013258" y="4361723"/>
                  </a:cubicBezTo>
                  <a:cubicBezTo>
                    <a:pt x="1043738" y="4372953"/>
                    <a:pt x="1073416" y="4384985"/>
                    <a:pt x="1103896" y="4396214"/>
                  </a:cubicBezTo>
                  <a:cubicBezTo>
                    <a:pt x="1108709" y="4422684"/>
                    <a:pt x="1121543" y="4447549"/>
                    <a:pt x="1139189" y="4467601"/>
                  </a:cubicBezTo>
                  <a:cubicBezTo>
                    <a:pt x="1160846" y="4491664"/>
                    <a:pt x="1191326" y="4502092"/>
                    <a:pt x="1223410" y="4502894"/>
                  </a:cubicBezTo>
                  <a:cubicBezTo>
                    <a:pt x="1297204" y="4504498"/>
                    <a:pt x="1358966" y="4460382"/>
                    <a:pt x="1413509" y="4417069"/>
                  </a:cubicBezTo>
                  <a:cubicBezTo>
                    <a:pt x="1512168" y="4340066"/>
                    <a:pt x="1634890" y="4316003"/>
                    <a:pt x="1756008" y="4300763"/>
                  </a:cubicBezTo>
                  <a:cubicBezTo>
                    <a:pt x="1827395" y="4291940"/>
                    <a:pt x="1899585" y="4285523"/>
                    <a:pt x="1970170" y="4273492"/>
                  </a:cubicBezTo>
                  <a:cubicBezTo>
                    <a:pt x="1979795" y="4271887"/>
                    <a:pt x="1985410" y="4259856"/>
                    <a:pt x="1983004" y="4251033"/>
                  </a:cubicBezTo>
                  <a:cubicBezTo>
                    <a:pt x="1980597" y="4240606"/>
                    <a:pt x="1970170" y="4236595"/>
                    <a:pt x="1960545" y="4238199"/>
                  </a:cubicBezTo>
                  <a:cubicBezTo>
                    <a:pt x="1841031" y="4259054"/>
                    <a:pt x="1718309" y="4262262"/>
                    <a:pt x="1600399" y="4291138"/>
                  </a:cubicBezTo>
                  <a:cubicBezTo>
                    <a:pt x="1543450" y="4304774"/>
                    <a:pt x="1486500" y="4325629"/>
                    <a:pt x="1435968" y="4356911"/>
                  </a:cubicBezTo>
                  <a:cubicBezTo>
                    <a:pt x="1380623" y="4390599"/>
                    <a:pt x="1335705" y="4441132"/>
                    <a:pt x="1271536" y="4460382"/>
                  </a:cubicBezTo>
                  <a:cubicBezTo>
                    <a:pt x="1241858" y="4469206"/>
                    <a:pt x="1201753" y="4474018"/>
                    <a:pt x="1175284" y="4453965"/>
                  </a:cubicBezTo>
                  <a:cubicBezTo>
                    <a:pt x="1152023" y="4437121"/>
                    <a:pt x="1139991" y="4406641"/>
                    <a:pt x="1136783" y="4379370"/>
                  </a:cubicBezTo>
                  <a:cubicBezTo>
                    <a:pt x="1135980" y="4372953"/>
                    <a:pt x="1129564" y="4368942"/>
                    <a:pt x="1123949" y="4366536"/>
                  </a:cubicBezTo>
                  <a:cubicBezTo>
                    <a:pt x="960319" y="4303972"/>
                    <a:pt x="796690" y="4239803"/>
                    <a:pt x="633060" y="4177239"/>
                  </a:cubicBezTo>
                  <a:cubicBezTo>
                    <a:pt x="590549" y="4160395"/>
                    <a:pt x="547235" y="4144353"/>
                    <a:pt x="504724" y="4127508"/>
                  </a:cubicBezTo>
                  <a:cubicBezTo>
                    <a:pt x="488682" y="4092216"/>
                    <a:pt x="473441" y="4056923"/>
                    <a:pt x="457399" y="4020828"/>
                  </a:cubicBezTo>
                  <a:cubicBezTo>
                    <a:pt x="453389" y="4012005"/>
                    <a:pt x="440555" y="4009599"/>
                    <a:pt x="432534" y="4014412"/>
                  </a:cubicBezTo>
                  <a:cubicBezTo>
                    <a:pt x="423711" y="4020026"/>
                    <a:pt x="422107" y="4030454"/>
                    <a:pt x="426117" y="4039277"/>
                  </a:cubicBezTo>
                  <a:cubicBezTo>
                    <a:pt x="437347" y="4064142"/>
                    <a:pt x="447774" y="4088205"/>
                    <a:pt x="459004" y="4113070"/>
                  </a:cubicBezTo>
                  <a:cubicBezTo>
                    <a:pt x="463816" y="4124300"/>
                    <a:pt x="468629" y="4136332"/>
                    <a:pt x="474244" y="4147561"/>
                  </a:cubicBezTo>
                  <a:cubicBezTo>
                    <a:pt x="480660" y="4160395"/>
                    <a:pt x="496703" y="4163603"/>
                    <a:pt x="510338" y="4168416"/>
                  </a:cubicBezTo>
                  <a:cubicBezTo>
                    <a:pt x="559267" y="4186864"/>
                    <a:pt x="608195" y="4206115"/>
                    <a:pt x="657124" y="4224563"/>
                  </a:cubicBezTo>
                  <a:cubicBezTo>
                    <a:pt x="754178" y="4262262"/>
                    <a:pt x="852035" y="4299961"/>
                    <a:pt x="949090" y="4337660"/>
                  </a:cubicBezTo>
                  <a:cubicBezTo>
                    <a:pt x="959517" y="4341671"/>
                    <a:pt x="969945" y="4345681"/>
                    <a:pt x="979570" y="4349692"/>
                  </a:cubicBezTo>
                  <a:cubicBezTo>
                    <a:pt x="978768" y="4352098"/>
                    <a:pt x="977966" y="4354505"/>
                    <a:pt x="977966" y="4356911"/>
                  </a:cubicBezTo>
                  <a:cubicBezTo>
                    <a:pt x="975559" y="4441132"/>
                    <a:pt x="972351" y="4525353"/>
                    <a:pt x="969143" y="4609574"/>
                  </a:cubicBezTo>
                  <a:cubicBezTo>
                    <a:pt x="940267" y="4640856"/>
                    <a:pt x="898557" y="4654492"/>
                    <a:pt x="856046" y="4654492"/>
                  </a:cubicBezTo>
                  <a:cubicBezTo>
                    <a:pt x="807117" y="4653690"/>
                    <a:pt x="761397" y="4633637"/>
                    <a:pt x="723698" y="4603157"/>
                  </a:cubicBezTo>
                  <a:cubicBezTo>
                    <a:pt x="681187" y="4568666"/>
                    <a:pt x="648300" y="4523749"/>
                    <a:pt x="618623" y="4477227"/>
                  </a:cubicBezTo>
                  <a:cubicBezTo>
                    <a:pt x="585736" y="4425892"/>
                    <a:pt x="552048" y="4374557"/>
                    <a:pt x="522370" y="4320816"/>
                  </a:cubicBezTo>
                  <a:cubicBezTo>
                    <a:pt x="491088" y="4266273"/>
                    <a:pt x="463014" y="4209323"/>
                    <a:pt x="445368" y="4149165"/>
                  </a:cubicBezTo>
                  <a:cubicBezTo>
                    <a:pt x="454191" y="4139540"/>
                    <a:pt x="449378" y="4120290"/>
                    <a:pt x="432534" y="4118685"/>
                  </a:cubicBezTo>
                  <a:cubicBezTo>
                    <a:pt x="384408" y="4113070"/>
                    <a:pt x="337886" y="4096226"/>
                    <a:pt x="293770" y="4076174"/>
                  </a:cubicBezTo>
                  <a:cubicBezTo>
                    <a:pt x="271311" y="4065747"/>
                    <a:pt x="248852" y="4054517"/>
                    <a:pt x="226393" y="4043287"/>
                  </a:cubicBezTo>
                  <a:cubicBezTo>
                    <a:pt x="215966" y="4037673"/>
                    <a:pt x="204736" y="4032860"/>
                    <a:pt x="194309" y="4027245"/>
                  </a:cubicBezTo>
                  <a:cubicBezTo>
                    <a:pt x="187090" y="4023235"/>
                    <a:pt x="183079" y="4018422"/>
                    <a:pt x="181475" y="4010401"/>
                  </a:cubicBezTo>
                  <a:cubicBezTo>
                    <a:pt x="169444" y="3967087"/>
                    <a:pt x="228799" y="3952649"/>
                    <a:pt x="259279" y="3951045"/>
                  </a:cubicBezTo>
                  <a:cubicBezTo>
                    <a:pt x="286551" y="3950243"/>
                    <a:pt x="313823" y="3951848"/>
                    <a:pt x="341094" y="3952649"/>
                  </a:cubicBezTo>
                  <a:cubicBezTo>
                    <a:pt x="369168" y="3953452"/>
                    <a:pt x="396439" y="3954254"/>
                    <a:pt x="424513" y="3954254"/>
                  </a:cubicBezTo>
                  <a:cubicBezTo>
                    <a:pt x="487077" y="3955858"/>
                    <a:pt x="548839" y="3957462"/>
                    <a:pt x="611404" y="3958264"/>
                  </a:cubicBezTo>
                  <a:cubicBezTo>
                    <a:pt x="634665" y="3959066"/>
                    <a:pt x="634665" y="3922971"/>
                    <a:pt x="611404" y="3922170"/>
                  </a:cubicBezTo>
                  <a:cubicBezTo>
                    <a:pt x="548839" y="3920565"/>
                    <a:pt x="487077" y="3918961"/>
                    <a:pt x="424513" y="3918159"/>
                  </a:cubicBezTo>
                  <a:cubicBezTo>
                    <a:pt x="394033" y="3917357"/>
                    <a:pt x="363553" y="3916555"/>
                    <a:pt x="333073" y="3915753"/>
                  </a:cubicBezTo>
                  <a:cubicBezTo>
                    <a:pt x="303395" y="3914950"/>
                    <a:pt x="273717" y="3912544"/>
                    <a:pt x="244842" y="3915753"/>
                  </a:cubicBezTo>
                  <a:cubicBezTo>
                    <a:pt x="197517" y="3920565"/>
                    <a:pt x="141370" y="3949441"/>
                    <a:pt x="144578" y="4004786"/>
                  </a:cubicBezTo>
                  <a:cubicBezTo>
                    <a:pt x="146183" y="4029652"/>
                    <a:pt x="159016" y="4049704"/>
                    <a:pt x="181475" y="4060934"/>
                  </a:cubicBezTo>
                  <a:cubicBezTo>
                    <a:pt x="206340" y="4073768"/>
                    <a:pt x="231206" y="4086601"/>
                    <a:pt x="256873" y="4098633"/>
                  </a:cubicBezTo>
                  <a:cubicBezTo>
                    <a:pt x="305802" y="4121894"/>
                    <a:pt x="355532" y="4141144"/>
                    <a:pt x="408471" y="4150770"/>
                  </a:cubicBezTo>
                  <a:cubicBezTo>
                    <a:pt x="443764" y="4273492"/>
                    <a:pt x="515953" y="4382578"/>
                    <a:pt x="584132" y="4489258"/>
                  </a:cubicBezTo>
                  <a:cubicBezTo>
                    <a:pt x="644290" y="4583907"/>
                    <a:pt x="725303" y="4681763"/>
                    <a:pt x="845618" y="4689785"/>
                  </a:cubicBezTo>
                  <a:cubicBezTo>
                    <a:pt x="888130" y="4692191"/>
                    <a:pt x="932246" y="4682565"/>
                    <a:pt x="967538" y="4658502"/>
                  </a:cubicBezTo>
                  <a:cubicBezTo>
                    <a:pt x="960319" y="4826944"/>
                    <a:pt x="953100" y="4996189"/>
                    <a:pt x="943475" y="5164631"/>
                  </a:cubicBezTo>
                  <a:cubicBezTo>
                    <a:pt x="929037" y="5432534"/>
                    <a:pt x="911391" y="5700437"/>
                    <a:pt x="891338" y="5967538"/>
                  </a:cubicBezTo>
                  <a:cubicBezTo>
                    <a:pt x="884922" y="6056572"/>
                    <a:pt x="877703" y="6145606"/>
                    <a:pt x="869682" y="6235441"/>
                  </a:cubicBezTo>
                  <a:cubicBezTo>
                    <a:pt x="868879" y="6237045"/>
                    <a:pt x="868879" y="6238650"/>
                    <a:pt x="868879" y="6241056"/>
                  </a:cubicBezTo>
                  <a:cubicBezTo>
                    <a:pt x="864067" y="6300412"/>
                    <a:pt x="859254" y="6358965"/>
                    <a:pt x="853639" y="6418321"/>
                  </a:cubicBezTo>
                  <a:cubicBezTo>
                    <a:pt x="852837" y="6427947"/>
                    <a:pt x="862463" y="6436770"/>
                    <a:pt x="872088" y="6436770"/>
                  </a:cubicBezTo>
                  <a:cubicBezTo>
                    <a:pt x="882515" y="6436770"/>
                    <a:pt x="888932" y="6428749"/>
                    <a:pt x="890536" y="6418321"/>
                  </a:cubicBezTo>
                  <a:cubicBezTo>
                    <a:pt x="895349" y="6366185"/>
                    <a:pt x="899359" y="6313245"/>
                    <a:pt x="904172" y="6261108"/>
                  </a:cubicBezTo>
                  <a:cubicBezTo>
                    <a:pt x="1050957" y="6284370"/>
                    <a:pt x="1197743" y="6302818"/>
                    <a:pt x="1345330" y="6316454"/>
                  </a:cubicBezTo>
                  <a:cubicBezTo>
                    <a:pt x="1500938" y="6330892"/>
                    <a:pt x="1656547" y="6340517"/>
                    <a:pt x="1812957" y="6344528"/>
                  </a:cubicBezTo>
                  <a:cubicBezTo>
                    <a:pt x="1968566" y="6348538"/>
                    <a:pt x="2124174" y="6346934"/>
                    <a:pt x="2278981" y="6340517"/>
                  </a:cubicBezTo>
                  <a:cubicBezTo>
                    <a:pt x="2434589" y="6334100"/>
                    <a:pt x="2589395" y="6322069"/>
                    <a:pt x="2744202" y="6305224"/>
                  </a:cubicBezTo>
                  <a:cubicBezTo>
                    <a:pt x="2899810" y="6288380"/>
                    <a:pt x="3054616" y="6265921"/>
                    <a:pt x="3207818" y="6238650"/>
                  </a:cubicBezTo>
                  <a:cubicBezTo>
                    <a:pt x="3226267" y="6235441"/>
                    <a:pt x="3245517" y="6232233"/>
                    <a:pt x="3263966" y="6228222"/>
                  </a:cubicBezTo>
                  <a:cubicBezTo>
                    <a:pt x="3266372" y="6228222"/>
                    <a:pt x="3267976" y="6227420"/>
                    <a:pt x="3269581" y="6226618"/>
                  </a:cubicBezTo>
                  <a:cubicBezTo>
                    <a:pt x="3275195" y="6296401"/>
                    <a:pt x="3280008" y="6366185"/>
                    <a:pt x="3284018" y="6435968"/>
                  </a:cubicBezTo>
                  <a:cubicBezTo>
                    <a:pt x="3284018" y="6438374"/>
                    <a:pt x="3284820" y="6439978"/>
                    <a:pt x="3285623" y="6441582"/>
                  </a:cubicBezTo>
                  <a:cubicBezTo>
                    <a:pt x="3071460" y="6441582"/>
                    <a:pt x="2857298" y="6441582"/>
                    <a:pt x="2642334" y="6441582"/>
                  </a:cubicBezTo>
                  <a:cubicBezTo>
                    <a:pt x="2348764" y="6441582"/>
                    <a:pt x="2055193" y="6441582"/>
                    <a:pt x="1760820" y="6441582"/>
                  </a:cubicBezTo>
                  <a:cubicBezTo>
                    <a:pt x="1511366" y="6441582"/>
                    <a:pt x="1262713" y="6441582"/>
                    <a:pt x="1013258" y="6441582"/>
                  </a:cubicBezTo>
                  <a:cubicBezTo>
                    <a:pt x="834389" y="6441582"/>
                    <a:pt x="654717" y="6441582"/>
                    <a:pt x="475848" y="6441582"/>
                  </a:cubicBezTo>
                  <a:cubicBezTo>
                    <a:pt x="391627" y="6441582"/>
                    <a:pt x="306604" y="6439978"/>
                    <a:pt x="221580" y="6441582"/>
                  </a:cubicBezTo>
                  <a:cubicBezTo>
                    <a:pt x="217570" y="6441582"/>
                    <a:pt x="214362" y="6441582"/>
                    <a:pt x="210351" y="6441582"/>
                  </a:cubicBezTo>
                  <a:cubicBezTo>
                    <a:pt x="187090" y="6441582"/>
                    <a:pt x="187090" y="6477677"/>
                    <a:pt x="210351" y="6477677"/>
                  </a:cubicBezTo>
                  <a:cubicBezTo>
                    <a:pt x="268905" y="6477677"/>
                    <a:pt x="327458" y="6477677"/>
                    <a:pt x="386012" y="6477677"/>
                  </a:cubicBezTo>
                  <a:cubicBezTo>
                    <a:pt x="544027" y="6477677"/>
                    <a:pt x="702042" y="6477677"/>
                    <a:pt x="860056" y="6477677"/>
                  </a:cubicBezTo>
                  <a:cubicBezTo>
                    <a:pt x="1094271" y="6477677"/>
                    <a:pt x="1328486" y="6477677"/>
                    <a:pt x="1563503" y="6477677"/>
                  </a:cubicBezTo>
                  <a:cubicBezTo>
                    <a:pt x="1849052" y="6477677"/>
                    <a:pt x="2135404" y="6477677"/>
                    <a:pt x="2420953" y="6477677"/>
                  </a:cubicBezTo>
                  <a:cubicBezTo>
                    <a:pt x="2732972" y="6477677"/>
                    <a:pt x="3044991" y="6477677"/>
                    <a:pt x="3357010" y="6477677"/>
                  </a:cubicBezTo>
                  <a:cubicBezTo>
                    <a:pt x="3673841" y="6477677"/>
                    <a:pt x="3991475" y="6477677"/>
                    <a:pt x="4308307" y="6477677"/>
                  </a:cubicBezTo>
                  <a:cubicBezTo>
                    <a:pt x="4601877" y="6477677"/>
                    <a:pt x="4895448" y="6477677"/>
                    <a:pt x="5189820" y="6477677"/>
                  </a:cubicBezTo>
                  <a:cubicBezTo>
                    <a:pt x="5439275" y="6477677"/>
                    <a:pt x="5687928" y="6477677"/>
                    <a:pt x="5937382" y="6477677"/>
                  </a:cubicBezTo>
                  <a:cubicBezTo>
                    <a:pt x="6116252" y="6477677"/>
                    <a:pt x="6295924" y="6477677"/>
                    <a:pt x="6474793" y="6477677"/>
                  </a:cubicBezTo>
                  <a:cubicBezTo>
                    <a:pt x="6559014" y="6477677"/>
                    <a:pt x="6644037" y="6479281"/>
                    <a:pt x="6729060" y="6477677"/>
                  </a:cubicBezTo>
                  <a:cubicBezTo>
                    <a:pt x="6733071" y="6477677"/>
                    <a:pt x="6736279" y="6477677"/>
                    <a:pt x="6740290" y="6477677"/>
                  </a:cubicBezTo>
                  <a:cubicBezTo>
                    <a:pt x="6762749" y="6480084"/>
                    <a:pt x="6762749" y="6443989"/>
                    <a:pt x="6739488" y="6443989"/>
                  </a:cubicBezTo>
                  <a:close/>
                  <a:moveTo>
                    <a:pt x="2857298" y="2215290"/>
                  </a:moveTo>
                  <a:cubicBezTo>
                    <a:pt x="2838850" y="2034014"/>
                    <a:pt x="2816391" y="1853540"/>
                    <a:pt x="2790724" y="1673066"/>
                  </a:cubicBezTo>
                  <a:cubicBezTo>
                    <a:pt x="2777890" y="1582428"/>
                    <a:pt x="2763452" y="1492593"/>
                    <a:pt x="2749014" y="1402757"/>
                  </a:cubicBezTo>
                  <a:cubicBezTo>
                    <a:pt x="2744202" y="1372277"/>
                    <a:pt x="2739389" y="1341797"/>
                    <a:pt x="2733774" y="1311317"/>
                  </a:cubicBezTo>
                  <a:cubicBezTo>
                    <a:pt x="2761848" y="1311317"/>
                    <a:pt x="2789119" y="1311317"/>
                    <a:pt x="2817193" y="1311317"/>
                  </a:cubicBezTo>
                  <a:cubicBezTo>
                    <a:pt x="2900612" y="1311317"/>
                    <a:pt x="2984833" y="1311317"/>
                    <a:pt x="3068252" y="1311317"/>
                  </a:cubicBezTo>
                  <a:cubicBezTo>
                    <a:pt x="3169317" y="1311317"/>
                    <a:pt x="3270382" y="1311317"/>
                    <a:pt x="3372250" y="1311317"/>
                  </a:cubicBezTo>
                  <a:cubicBezTo>
                    <a:pt x="3459679" y="1311317"/>
                    <a:pt x="3547109" y="1311317"/>
                    <a:pt x="3634538" y="1311317"/>
                  </a:cubicBezTo>
                  <a:cubicBezTo>
                    <a:pt x="3671435" y="1311317"/>
                    <a:pt x="3709134" y="1312119"/>
                    <a:pt x="3746031" y="1311317"/>
                  </a:cubicBezTo>
                  <a:cubicBezTo>
                    <a:pt x="3746031" y="1453289"/>
                    <a:pt x="3746031" y="1594460"/>
                    <a:pt x="3746031" y="1736433"/>
                  </a:cubicBezTo>
                  <a:cubicBezTo>
                    <a:pt x="3746031" y="1944980"/>
                    <a:pt x="3746031" y="2152725"/>
                    <a:pt x="3746031" y="2361273"/>
                  </a:cubicBezTo>
                  <a:cubicBezTo>
                    <a:pt x="3721968" y="2361273"/>
                    <a:pt x="3697905" y="2361273"/>
                    <a:pt x="3673039" y="2361273"/>
                  </a:cubicBezTo>
                  <a:cubicBezTo>
                    <a:pt x="3600850" y="2361273"/>
                    <a:pt x="3528660" y="2361273"/>
                    <a:pt x="3456471" y="2361273"/>
                  </a:cubicBezTo>
                  <a:cubicBezTo>
                    <a:pt x="3369042" y="2361273"/>
                    <a:pt x="3281612" y="2361273"/>
                    <a:pt x="3194182" y="2361273"/>
                  </a:cubicBezTo>
                  <a:cubicBezTo>
                    <a:pt x="3117982" y="2361273"/>
                    <a:pt x="3042585" y="2361273"/>
                    <a:pt x="2966385" y="2361273"/>
                  </a:cubicBezTo>
                  <a:cubicBezTo>
                    <a:pt x="2934300" y="2361273"/>
                    <a:pt x="2903018" y="2360470"/>
                    <a:pt x="2870934" y="2361273"/>
                  </a:cubicBezTo>
                  <a:cubicBezTo>
                    <a:pt x="2866924" y="2312344"/>
                    <a:pt x="2862111" y="2264218"/>
                    <a:pt x="2857298" y="2215290"/>
                  </a:cubicBezTo>
                  <a:close/>
                  <a:moveTo>
                    <a:pt x="5264416" y="2081338"/>
                  </a:moveTo>
                  <a:cubicBezTo>
                    <a:pt x="5264416" y="2112620"/>
                    <a:pt x="5264416" y="2143902"/>
                    <a:pt x="5264416" y="2175184"/>
                  </a:cubicBezTo>
                  <a:cubicBezTo>
                    <a:pt x="5257197" y="2175184"/>
                    <a:pt x="5249176" y="2175184"/>
                    <a:pt x="5241957" y="2175184"/>
                  </a:cubicBezTo>
                  <a:cubicBezTo>
                    <a:pt x="5205060" y="2175184"/>
                    <a:pt x="5168164" y="2175184"/>
                    <a:pt x="5131267" y="2175184"/>
                  </a:cubicBezTo>
                  <a:cubicBezTo>
                    <a:pt x="5076724" y="2175184"/>
                    <a:pt x="5022181" y="2175184"/>
                    <a:pt x="4967637" y="2175184"/>
                  </a:cubicBezTo>
                  <a:cubicBezTo>
                    <a:pt x="4901062" y="2175184"/>
                    <a:pt x="4834488" y="2175184"/>
                    <a:pt x="4767913" y="2175184"/>
                  </a:cubicBezTo>
                  <a:cubicBezTo>
                    <a:pt x="4694922" y="2175184"/>
                    <a:pt x="4621930" y="2175184"/>
                    <a:pt x="4549740" y="2175184"/>
                  </a:cubicBezTo>
                  <a:cubicBezTo>
                    <a:pt x="4475947" y="2175184"/>
                    <a:pt x="4402955" y="2175184"/>
                    <a:pt x="4329161" y="2175184"/>
                  </a:cubicBezTo>
                  <a:cubicBezTo>
                    <a:pt x="4260982" y="2175184"/>
                    <a:pt x="4192002" y="2175184"/>
                    <a:pt x="4123823" y="2175184"/>
                  </a:cubicBezTo>
                  <a:cubicBezTo>
                    <a:pt x="4066071" y="2175184"/>
                    <a:pt x="4008319" y="2175184"/>
                    <a:pt x="3949766" y="2175184"/>
                  </a:cubicBezTo>
                  <a:cubicBezTo>
                    <a:pt x="3908056" y="2175184"/>
                    <a:pt x="3866347" y="2175184"/>
                    <a:pt x="3824637" y="2175184"/>
                  </a:cubicBezTo>
                  <a:cubicBezTo>
                    <a:pt x="3810199" y="2175184"/>
                    <a:pt x="3795761" y="2175184"/>
                    <a:pt x="3781324" y="2175184"/>
                  </a:cubicBezTo>
                  <a:cubicBezTo>
                    <a:pt x="3781324" y="2103797"/>
                    <a:pt x="3781324" y="2033212"/>
                    <a:pt x="3781324" y="1961824"/>
                  </a:cubicBezTo>
                  <a:cubicBezTo>
                    <a:pt x="3788542" y="1961824"/>
                    <a:pt x="3796563" y="1961824"/>
                    <a:pt x="3803782" y="1961824"/>
                  </a:cubicBezTo>
                  <a:cubicBezTo>
                    <a:pt x="3840679" y="1961824"/>
                    <a:pt x="3877576" y="1961824"/>
                    <a:pt x="3914473" y="1961824"/>
                  </a:cubicBezTo>
                  <a:cubicBezTo>
                    <a:pt x="3969016" y="1961824"/>
                    <a:pt x="4023559" y="1961824"/>
                    <a:pt x="4078102" y="1961824"/>
                  </a:cubicBezTo>
                  <a:cubicBezTo>
                    <a:pt x="4144677" y="1961824"/>
                    <a:pt x="4211252" y="1961824"/>
                    <a:pt x="4277827" y="1961824"/>
                  </a:cubicBezTo>
                  <a:cubicBezTo>
                    <a:pt x="4350818" y="1961824"/>
                    <a:pt x="4423810" y="1961824"/>
                    <a:pt x="4495999" y="1961824"/>
                  </a:cubicBezTo>
                  <a:cubicBezTo>
                    <a:pt x="4569793" y="1961824"/>
                    <a:pt x="4642785" y="1961824"/>
                    <a:pt x="4716578" y="1961824"/>
                  </a:cubicBezTo>
                  <a:cubicBezTo>
                    <a:pt x="4784757" y="1961824"/>
                    <a:pt x="4853738" y="1961824"/>
                    <a:pt x="4921917" y="1961824"/>
                  </a:cubicBezTo>
                  <a:cubicBezTo>
                    <a:pt x="4979669" y="1961824"/>
                    <a:pt x="5037420" y="1961824"/>
                    <a:pt x="5095974" y="1961824"/>
                  </a:cubicBezTo>
                  <a:cubicBezTo>
                    <a:pt x="5137683" y="1961824"/>
                    <a:pt x="5179393" y="1961824"/>
                    <a:pt x="5221103" y="1961824"/>
                  </a:cubicBezTo>
                  <a:cubicBezTo>
                    <a:pt x="5235540" y="1961824"/>
                    <a:pt x="5249978" y="1961824"/>
                    <a:pt x="5264416" y="1961824"/>
                  </a:cubicBezTo>
                  <a:cubicBezTo>
                    <a:pt x="5264416" y="2001930"/>
                    <a:pt x="5264416" y="2042035"/>
                    <a:pt x="5264416" y="2081338"/>
                  </a:cubicBezTo>
                  <a:close/>
                  <a:moveTo>
                    <a:pt x="3781324" y="4336858"/>
                  </a:moveTo>
                  <a:cubicBezTo>
                    <a:pt x="3781324" y="3932597"/>
                    <a:pt x="3781324" y="3528336"/>
                    <a:pt x="3781324" y="3124075"/>
                  </a:cubicBezTo>
                  <a:cubicBezTo>
                    <a:pt x="3781324" y="2820077"/>
                    <a:pt x="3781324" y="2516079"/>
                    <a:pt x="3781324" y="2212081"/>
                  </a:cubicBezTo>
                  <a:cubicBezTo>
                    <a:pt x="3788542" y="2212081"/>
                    <a:pt x="3796563" y="2212081"/>
                    <a:pt x="3803782" y="2212081"/>
                  </a:cubicBezTo>
                  <a:cubicBezTo>
                    <a:pt x="3840679" y="2212081"/>
                    <a:pt x="3877576" y="2212081"/>
                    <a:pt x="3914473" y="2212081"/>
                  </a:cubicBezTo>
                  <a:cubicBezTo>
                    <a:pt x="3969016" y="2212081"/>
                    <a:pt x="4023559" y="2212081"/>
                    <a:pt x="4078102" y="2212081"/>
                  </a:cubicBezTo>
                  <a:cubicBezTo>
                    <a:pt x="4144677" y="2212081"/>
                    <a:pt x="4211252" y="2212081"/>
                    <a:pt x="4277827" y="2212081"/>
                  </a:cubicBezTo>
                  <a:cubicBezTo>
                    <a:pt x="4350818" y="2212081"/>
                    <a:pt x="4423810" y="2212081"/>
                    <a:pt x="4495999" y="2212081"/>
                  </a:cubicBezTo>
                  <a:cubicBezTo>
                    <a:pt x="4569793" y="2212081"/>
                    <a:pt x="4642785" y="2212081"/>
                    <a:pt x="4716578" y="2212081"/>
                  </a:cubicBezTo>
                  <a:cubicBezTo>
                    <a:pt x="4784757" y="2212081"/>
                    <a:pt x="4853738" y="2212081"/>
                    <a:pt x="4921917" y="2212081"/>
                  </a:cubicBezTo>
                  <a:cubicBezTo>
                    <a:pt x="4979669" y="2212081"/>
                    <a:pt x="5037420" y="2212081"/>
                    <a:pt x="5095974" y="2212081"/>
                  </a:cubicBezTo>
                  <a:cubicBezTo>
                    <a:pt x="5137683" y="2212081"/>
                    <a:pt x="5179393" y="2212081"/>
                    <a:pt x="5221103" y="2212081"/>
                  </a:cubicBezTo>
                  <a:cubicBezTo>
                    <a:pt x="5235540" y="2212081"/>
                    <a:pt x="5249978" y="2212081"/>
                    <a:pt x="5264416" y="2212081"/>
                  </a:cubicBezTo>
                  <a:cubicBezTo>
                    <a:pt x="5264416" y="2520892"/>
                    <a:pt x="5264416" y="2829702"/>
                    <a:pt x="5264416" y="3138513"/>
                  </a:cubicBezTo>
                  <a:cubicBezTo>
                    <a:pt x="5264416" y="3510690"/>
                    <a:pt x="5264416" y="3882866"/>
                    <a:pt x="5264416" y="4255043"/>
                  </a:cubicBezTo>
                  <a:cubicBezTo>
                    <a:pt x="5264416" y="4596740"/>
                    <a:pt x="5264416" y="4937635"/>
                    <a:pt x="5264416" y="5279332"/>
                  </a:cubicBezTo>
                  <a:cubicBezTo>
                    <a:pt x="5257197" y="5279332"/>
                    <a:pt x="5249176" y="5279332"/>
                    <a:pt x="5241957" y="5279332"/>
                  </a:cubicBezTo>
                  <a:cubicBezTo>
                    <a:pt x="5205060" y="5279332"/>
                    <a:pt x="5168164" y="5279332"/>
                    <a:pt x="5131267" y="5279332"/>
                  </a:cubicBezTo>
                  <a:cubicBezTo>
                    <a:pt x="5076724" y="5279332"/>
                    <a:pt x="5022181" y="5279332"/>
                    <a:pt x="4967637" y="5279332"/>
                  </a:cubicBezTo>
                  <a:cubicBezTo>
                    <a:pt x="4901062" y="5279332"/>
                    <a:pt x="4834488" y="5279332"/>
                    <a:pt x="4767913" y="5279332"/>
                  </a:cubicBezTo>
                  <a:cubicBezTo>
                    <a:pt x="4694922" y="5279332"/>
                    <a:pt x="4621930" y="5279332"/>
                    <a:pt x="4549740" y="5279332"/>
                  </a:cubicBezTo>
                  <a:cubicBezTo>
                    <a:pt x="4475947" y="5279332"/>
                    <a:pt x="4402955" y="5279332"/>
                    <a:pt x="4329161" y="5279332"/>
                  </a:cubicBezTo>
                  <a:cubicBezTo>
                    <a:pt x="4260982" y="5279332"/>
                    <a:pt x="4192002" y="5279332"/>
                    <a:pt x="4123823" y="5279332"/>
                  </a:cubicBezTo>
                  <a:cubicBezTo>
                    <a:pt x="4066071" y="5279332"/>
                    <a:pt x="4008319" y="5279332"/>
                    <a:pt x="3949766" y="5279332"/>
                  </a:cubicBezTo>
                  <a:cubicBezTo>
                    <a:pt x="3908056" y="5279332"/>
                    <a:pt x="3866347" y="5279332"/>
                    <a:pt x="3824637" y="5279332"/>
                  </a:cubicBezTo>
                  <a:cubicBezTo>
                    <a:pt x="3810199" y="5279332"/>
                    <a:pt x="3795761" y="5279332"/>
                    <a:pt x="3781324" y="5279332"/>
                  </a:cubicBezTo>
                  <a:cubicBezTo>
                    <a:pt x="3781324" y="4964907"/>
                    <a:pt x="3781324" y="4651284"/>
                    <a:pt x="3781324" y="4336858"/>
                  </a:cubicBezTo>
                  <a:close/>
                  <a:moveTo>
                    <a:pt x="3781324" y="5407669"/>
                  </a:moveTo>
                  <a:cubicBezTo>
                    <a:pt x="3781324" y="5377189"/>
                    <a:pt x="3781324" y="5345907"/>
                    <a:pt x="3781324" y="5315427"/>
                  </a:cubicBezTo>
                  <a:cubicBezTo>
                    <a:pt x="3788542" y="5315427"/>
                    <a:pt x="3796563" y="5315427"/>
                    <a:pt x="3803782" y="5315427"/>
                  </a:cubicBezTo>
                  <a:cubicBezTo>
                    <a:pt x="3840679" y="5315427"/>
                    <a:pt x="3877576" y="5315427"/>
                    <a:pt x="3914473" y="5315427"/>
                  </a:cubicBezTo>
                  <a:cubicBezTo>
                    <a:pt x="3969016" y="5315427"/>
                    <a:pt x="4023559" y="5315427"/>
                    <a:pt x="4078102" y="5315427"/>
                  </a:cubicBezTo>
                  <a:cubicBezTo>
                    <a:pt x="4144677" y="5315427"/>
                    <a:pt x="4211252" y="5315427"/>
                    <a:pt x="4277827" y="5315427"/>
                  </a:cubicBezTo>
                  <a:cubicBezTo>
                    <a:pt x="4350818" y="5315427"/>
                    <a:pt x="4423810" y="5315427"/>
                    <a:pt x="4495999" y="5315427"/>
                  </a:cubicBezTo>
                  <a:cubicBezTo>
                    <a:pt x="4569793" y="5315427"/>
                    <a:pt x="4642785" y="5315427"/>
                    <a:pt x="4716578" y="5315427"/>
                  </a:cubicBezTo>
                  <a:cubicBezTo>
                    <a:pt x="4784757" y="5315427"/>
                    <a:pt x="4853738" y="5315427"/>
                    <a:pt x="4921917" y="5315427"/>
                  </a:cubicBezTo>
                  <a:cubicBezTo>
                    <a:pt x="4979669" y="5315427"/>
                    <a:pt x="5037420" y="5315427"/>
                    <a:pt x="5095974" y="5315427"/>
                  </a:cubicBezTo>
                  <a:cubicBezTo>
                    <a:pt x="5137683" y="5315427"/>
                    <a:pt x="5179393" y="5315427"/>
                    <a:pt x="5221103" y="5315427"/>
                  </a:cubicBezTo>
                  <a:cubicBezTo>
                    <a:pt x="5235540" y="5315427"/>
                    <a:pt x="5249978" y="5315427"/>
                    <a:pt x="5264416" y="5315427"/>
                  </a:cubicBezTo>
                  <a:cubicBezTo>
                    <a:pt x="5264416" y="5386814"/>
                    <a:pt x="5264416" y="5457399"/>
                    <a:pt x="5264416" y="5528786"/>
                  </a:cubicBezTo>
                  <a:cubicBezTo>
                    <a:pt x="5257197" y="5528786"/>
                    <a:pt x="5249176" y="5528786"/>
                    <a:pt x="5241957" y="5528786"/>
                  </a:cubicBezTo>
                  <a:cubicBezTo>
                    <a:pt x="5205060" y="5528786"/>
                    <a:pt x="5168164" y="5528786"/>
                    <a:pt x="5131267" y="5528786"/>
                  </a:cubicBezTo>
                  <a:cubicBezTo>
                    <a:pt x="5076724" y="5528786"/>
                    <a:pt x="5022181" y="5528786"/>
                    <a:pt x="4967637" y="5528786"/>
                  </a:cubicBezTo>
                  <a:cubicBezTo>
                    <a:pt x="4901062" y="5528786"/>
                    <a:pt x="4834488" y="5528786"/>
                    <a:pt x="4767913" y="5528786"/>
                  </a:cubicBezTo>
                  <a:cubicBezTo>
                    <a:pt x="4694922" y="5528786"/>
                    <a:pt x="4621930" y="5528786"/>
                    <a:pt x="4549740" y="5528786"/>
                  </a:cubicBezTo>
                  <a:cubicBezTo>
                    <a:pt x="4475947" y="5528786"/>
                    <a:pt x="4402955" y="5528786"/>
                    <a:pt x="4329161" y="5528786"/>
                  </a:cubicBezTo>
                  <a:cubicBezTo>
                    <a:pt x="4260982" y="5528786"/>
                    <a:pt x="4192002" y="5528786"/>
                    <a:pt x="4123823" y="5528786"/>
                  </a:cubicBezTo>
                  <a:cubicBezTo>
                    <a:pt x="4066071" y="5528786"/>
                    <a:pt x="4008319" y="5528786"/>
                    <a:pt x="3949766" y="5528786"/>
                  </a:cubicBezTo>
                  <a:cubicBezTo>
                    <a:pt x="3908056" y="5528786"/>
                    <a:pt x="3866347" y="5528786"/>
                    <a:pt x="3824637" y="5528786"/>
                  </a:cubicBezTo>
                  <a:cubicBezTo>
                    <a:pt x="3810199" y="5528786"/>
                    <a:pt x="3795761" y="5528786"/>
                    <a:pt x="3781324" y="5528786"/>
                  </a:cubicBezTo>
                  <a:cubicBezTo>
                    <a:pt x="3781324" y="5487879"/>
                    <a:pt x="3781324" y="5447774"/>
                    <a:pt x="3781324" y="5407669"/>
                  </a:cubicBezTo>
                  <a:close/>
                  <a:moveTo>
                    <a:pt x="5264416" y="1926532"/>
                  </a:moveTo>
                  <a:cubicBezTo>
                    <a:pt x="5257197" y="1926532"/>
                    <a:pt x="5249176" y="1926532"/>
                    <a:pt x="5241957" y="1926532"/>
                  </a:cubicBezTo>
                  <a:cubicBezTo>
                    <a:pt x="5205060" y="1926532"/>
                    <a:pt x="5168164" y="1926532"/>
                    <a:pt x="5131267" y="1926532"/>
                  </a:cubicBezTo>
                  <a:cubicBezTo>
                    <a:pt x="5076724" y="1926532"/>
                    <a:pt x="5022181" y="1926532"/>
                    <a:pt x="4967637" y="1926532"/>
                  </a:cubicBezTo>
                  <a:cubicBezTo>
                    <a:pt x="4901062" y="1926532"/>
                    <a:pt x="4834488" y="1926532"/>
                    <a:pt x="4767913" y="1926532"/>
                  </a:cubicBezTo>
                  <a:cubicBezTo>
                    <a:pt x="4694922" y="1926532"/>
                    <a:pt x="4621930" y="1926532"/>
                    <a:pt x="4549740" y="1926532"/>
                  </a:cubicBezTo>
                  <a:cubicBezTo>
                    <a:pt x="4475947" y="1926532"/>
                    <a:pt x="4402955" y="1926532"/>
                    <a:pt x="4329161" y="1926532"/>
                  </a:cubicBezTo>
                  <a:cubicBezTo>
                    <a:pt x="4260982" y="1926532"/>
                    <a:pt x="4192002" y="1926532"/>
                    <a:pt x="4123823" y="1926532"/>
                  </a:cubicBezTo>
                  <a:cubicBezTo>
                    <a:pt x="4066071" y="1926532"/>
                    <a:pt x="4008319" y="1926532"/>
                    <a:pt x="3949766" y="1926532"/>
                  </a:cubicBezTo>
                  <a:cubicBezTo>
                    <a:pt x="3908056" y="1926532"/>
                    <a:pt x="3866347" y="1926532"/>
                    <a:pt x="3824637" y="1926532"/>
                  </a:cubicBezTo>
                  <a:cubicBezTo>
                    <a:pt x="3810199" y="1926532"/>
                    <a:pt x="3795761" y="1926532"/>
                    <a:pt x="3781324" y="1926532"/>
                  </a:cubicBezTo>
                  <a:cubicBezTo>
                    <a:pt x="3781324" y="1823862"/>
                    <a:pt x="3781324" y="1721193"/>
                    <a:pt x="3781324" y="1618523"/>
                  </a:cubicBezTo>
                  <a:cubicBezTo>
                    <a:pt x="3788542" y="1618523"/>
                    <a:pt x="3796563" y="1618523"/>
                    <a:pt x="3803782" y="1618523"/>
                  </a:cubicBezTo>
                  <a:cubicBezTo>
                    <a:pt x="3840679" y="1618523"/>
                    <a:pt x="3877576" y="1618523"/>
                    <a:pt x="3914473" y="1618523"/>
                  </a:cubicBezTo>
                  <a:cubicBezTo>
                    <a:pt x="3969016" y="1618523"/>
                    <a:pt x="4023559" y="1618523"/>
                    <a:pt x="4078102" y="1618523"/>
                  </a:cubicBezTo>
                  <a:cubicBezTo>
                    <a:pt x="4144677" y="1618523"/>
                    <a:pt x="4211252" y="1618523"/>
                    <a:pt x="4277827" y="1618523"/>
                  </a:cubicBezTo>
                  <a:cubicBezTo>
                    <a:pt x="4350818" y="1618523"/>
                    <a:pt x="4423810" y="1618523"/>
                    <a:pt x="4495999" y="1618523"/>
                  </a:cubicBezTo>
                  <a:cubicBezTo>
                    <a:pt x="4569793" y="1618523"/>
                    <a:pt x="4642785" y="1618523"/>
                    <a:pt x="4716578" y="1618523"/>
                  </a:cubicBezTo>
                  <a:cubicBezTo>
                    <a:pt x="4784757" y="1618523"/>
                    <a:pt x="4853738" y="1618523"/>
                    <a:pt x="4921917" y="1618523"/>
                  </a:cubicBezTo>
                  <a:cubicBezTo>
                    <a:pt x="4979669" y="1618523"/>
                    <a:pt x="5037420" y="1618523"/>
                    <a:pt x="5095974" y="1618523"/>
                  </a:cubicBezTo>
                  <a:cubicBezTo>
                    <a:pt x="5137683" y="1618523"/>
                    <a:pt x="5179393" y="1618523"/>
                    <a:pt x="5221103" y="1618523"/>
                  </a:cubicBezTo>
                  <a:cubicBezTo>
                    <a:pt x="5235540" y="1618523"/>
                    <a:pt x="5249978" y="1618523"/>
                    <a:pt x="5264416" y="1618523"/>
                  </a:cubicBezTo>
                  <a:cubicBezTo>
                    <a:pt x="5264416" y="1721193"/>
                    <a:pt x="5264416" y="1823862"/>
                    <a:pt x="5264416" y="1926532"/>
                  </a:cubicBezTo>
                  <a:close/>
                  <a:moveTo>
                    <a:pt x="3781324" y="5564881"/>
                  </a:moveTo>
                  <a:cubicBezTo>
                    <a:pt x="3788542" y="5564881"/>
                    <a:pt x="3796563" y="5564881"/>
                    <a:pt x="3803782" y="5564881"/>
                  </a:cubicBezTo>
                  <a:cubicBezTo>
                    <a:pt x="3840679" y="5564881"/>
                    <a:pt x="3877576" y="5564881"/>
                    <a:pt x="3914473" y="5564881"/>
                  </a:cubicBezTo>
                  <a:cubicBezTo>
                    <a:pt x="3969016" y="5564881"/>
                    <a:pt x="4023559" y="5564881"/>
                    <a:pt x="4078102" y="5564881"/>
                  </a:cubicBezTo>
                  <a:cubicBezTo>
                    <a:pt x="4144677" y="5564881"/>
                    <a:pt x="4211252" y="5564881"/>
                    <a:pt x="4277827" y="5564881"/>
                  </a:cubicBezTo>
                  <a:cubicBezTo>
                    <a:pt x="4350818" y="5564881"/>
                    <a:pt x="4423810" y="5564881"/>
                    <a:pt x="4495999" y="5564881"/>
                  </a:cubicBezTo>
                  <a:cubicBezTo>
                    <a:pt x="4569793" y="5564881"/>
                    <a:pt x="4642785" y="5564881"/>
                    <a:pt x="4716578" y="5564881"/>
                  </a:cubicBezTo>
                  <a:cubicBezTo>
                    <a:pt x="4784757" y="5564881"/>
                    <a:pt x="4853738" y="5564881"/>
                    <a:pt x="4921917" y="5564881"/>
                  </a:cubicBezTo>
                  <a:cubicBezTo>
                    <a:pt x="4979669" y="5564881"/>
                    <a:pt x="5037420" y="5564881"/>
                    <a:pt x="5095974" y="5564881"/>
                  </a:cubicBezTo>
                  <a:cubicBezTo>
                    <a:pt x="5137683" y="5564881"/>
                    <a:pt x="5179393" y="5564881"/>
                    <a:pt x="5221103" y="5564881"/>
                  </a:cubicBezTo>
                  <a:cubicBezTo>
                    <a:pt x="5235540" y="5564881"/>
                    <a:pt x="5249978" y="5564881"/>
                    <a:pt x="5264416" y="5564881"/>
                  </a:cubicBezTo>
                  <a:cubicBezTo>
                    <a:pt x="5264416" y="5670759"/>
                    <a:pt x="5264416" y="5775835"/>
                    <a:pt x="5264416" y="5881713"/>
                  </a:cubicBezTo>
                  <a:cubicBezTo>
                    <a:pt x="5257197" y="5881713"/>
                    <a:pt x="5249176" y="5881713"/>
                    <a:pt x="5241957" y="5881713"/>
                  </a:cubicBezTo>
                  <a:cubicBezTo>
                    <a:pt x="5205060" y="5881713"/>
                    <a:pt x="5168164" y="5881713"/>
                    <a:pt x="5131267" y="5881713"/>
                  </a:cubicBezTo>
                  <a:cubicBezTo>
                    <a:pt x="5076724" y="5881713"/>
                    <a:pt x="5022181" y="5881713"/>
                    <a:pt x="4967637" y="5881713"/>
                  </a:cubicBezTo>
                  <a:cubicBezTo>
                    <a:pt x="4901062" y="5881713"/>
                    <a:pt x="4834488" y="5881713"/>
                    <a:pt x="4767913" y="5881713"/>
                  </a:cubicBezTo>
                  <a:cubicBezTo>
                    <a:pt x="4694922" y="5881713"/>
                    <a:pt x="4621930" y="5881713"/>
                    <a:pt x="4549740" y="5881713"/>
                  </a:cubicBezTo>
                  <a:cubicBezTo>
                    <a:pt x="4475947" y="5881713"/>
                    <a:pt x="4402955" y="5881713"/>
                    <a:pt x="4329161" y="5881713"/>
                  </a:cubicBezTo>
                  <a:cubicBezTo>
                    <a:pt x="4260982" y="5881713"/>
                    <a:pt x="4192002" y="5881713"/>
                    <a:pt x="4123823" y="5881713"/>
                  </a:cubicBezTo>
                  <a:cubicBezTo>
                    <a:pt x="4066071" y="5881713"/>
                    <a:pt x="4008319" y="5881713"/>
                    <a:pt x="3949766" y="5881713"/>
                  </a:cubicBezTo>
                  <a:cubicBezTo>
                    <a:pt x="3908056" y="5881713"/>
                    <a:pt x="3866347" y="5881713"/>
                    <a:pt x="3824637" y="5881713"/>
                  </a:cubicBezTo>
                  <a:cubicBezTo>
                    <a:pt x="3810199" y="5881713"/>
                    <a:pt x="3795761" y="5881713"/>
                    <a:pt x="3781324" y="5881713"/>
                  </a:cubicBezTo>
                  <a:cubicBezTo>
                    <a:pt x="3781324" y="5775835"/>
                    <a:pt x="3781324" y="5669957"/>
                    <a:pt x="3781324" y="5564881"/>
                  </a:cubicBezTo>
                  <a:close/>
                  <a:moveTo>
                    <a:pt x="5300511" y="5472639"/>
                  </a:moveTo>
                  <a:cubicBezTo>
                    <a:pt x="5300511" y="5140568"/>
                    <a:pt x="5300511" y="4808496"/>
                    <a:pt x="5300511" y="4475622"/>
                  </a:cubicBezTo>
                  <a:cubicBezTo>
                    <a:pt x="5300511" y="4101841"/>
                    <a:pt x="5300511" y="3727258"/>
                    <a:pt x="5300511" y="3353477"/>
                  </a:cubicBezTo>
                  <a:cubicBezTo>
                    <a:pt x="5300511" y="2990123"/>
                    <a:pt x="5300511" y="2626770"/>
                    <a:pt x="5300511" y="2262614"/>
                  </a:cubicBezTo>
                  <a:cubicBezTo>
                    <a:pt x="5300511" y="1961824"/>
                    <a:pt x="5300511" y="1661035"/>
                    <a:pt x="5300511" y="1360245"/>
                  </a:cubicBezTo>
                  <a:cubicBezTo>
                    <a:pt x="5300511" y="1277628"/>
                    <a:pt x="5300511" y="1195012"/>
                    <a:pt x="5300511" y="1112395"/>
                  </a:cubicBezTo>
                  <a:cubicBezTo>
                    <a:pt x="5337408" y="1112395"/>
                    <a:pt x="5374304" y="1112395"/>
                    <a:pt x="5410399" y="1112395"/>
                  </a:cubicBezTo>
                  <a:cubicBezTo>
                    <a:pt x="5513069" y="1112395"/>
                    <a:pt x="5615738" y="1112395"/>
                    <a:pt x="5717606" y="1112395"/>
                  </a:cubicBezTo>
                  <a:cubicBezTo>
                    <a:pt x="5841932" y="1112395"/>
                    <a:pt x="5965456" y="1112395"/>
                    <a:pt x="6089782" y="1112395"/>
                  </a:cubicBezTo>
                  <a:cubicBezTo>
                    <a:pt x="6196462" y="1112395"/>
                    <a:pt x="6303143" y="1112395"/>
                    <a:pt x="6409823" y="1112395"/>
                  </a:cubicBezTo>
                  <a:cubicBezTo>
                    <a:pt x="6456345" y="1112395"/>
                    <a:pt x="6503669" y="1113197"/>
                    <a:pt x="6550191" y="1112395"/>
                  </a:cubicBezTo>
                  <a:cubicBezTo>
                    <a:pt x="6550191" y="1382704"/>
                    <a:pt x="6550191" y="1653014"/>
                    <a:pt x="6550191" y="1923323"/>
                  </a:cubicBezTo>
                  <a:cubicBezTo>
                    <a:pt x="6550191" y="2299511"/>
                    <a:pt x="6550191" y="2674896"/>
                    <a:pt x="6550191" y="3051083"/>
                  </a:cubicBezTo>
                  <a:cubicBezTo>
                    <a:pt x="6550191" y="3438500"/>
                    <a:pt x="6550191" y="3825917"/>
                    <a:pt x="6550191" y="4212532"/>
                  </a:cubicBezTo>
                  <a:cubicBezTo>
                    <a:pt x="6550191" y="4562250"/>
                    <a:pt x="6550191" y="4912770"/>
                    <a:pt x="6550191" y="5262487"/>
                  </a:cubicBezTo>
                  <a:cubicBezTo>
                    <a:pt x="6550191" y="5418898"/>
                    <a:pt x="6550191" y="5575308"/>
                    <a:pt x="6550191" y="5730917"/>
                  </a:cubicBezTo>
                  <a:cubicBezTo>
                    <a:pt x="6513294" y="5730917"/>
                    <a:pt x="6477199" y="5730917"/>
                    <a:pt x="6440302" y="5730917"/>
                  </a:cubicBezTo>
                  <a:cubicBezTo>
                    <a:pt x="6337633" y="5730917"/>
                    <a:pt x="6234964" y="5730917"/>
                    <a:pt x="6133096" y="5730917"/>
                  </a:cubicBezTo>
                  <a:cubicBezTo>
                    <a:pt x="6008770" y="5730917"/>
                    <a:pt x="5885246" y="5730917"/>
                    <a:pt x="5760919" y="5730917"/>
                  </a:cubicBezTo>
                  <a:cubicBezTo>
                    <a:pt x="5654239" y="5730917"/>
                    <a:pt x="5547559" y="5730917"/>
                    <a:pt x="5440880" y="5730917"/>
                  </a:cubicBezTo>
                  <a:cubicBezTo>
                    <a:pt x="5394357" y="5730917"/>
                    <a:pt x="5347033" y="5730115"/>
                    <a:pt x="5300511" y="5730917"/>
                  </a:cubicBezTo>
                  <a:cubicBezTo>
                    <a:pt x="5300511" y="5645092"/>
                    <a:pt x="5300511" y="5558464"/>
                    <a:pt x="5300511" y="5472639"/>
                  </a:cubicBezTo>
                  <a:close/>
                  <a:moveTo>
                    <a:pt x="6550191" y="976037"/>
                  </a:moveTo>
                  <a:cubicBezTo>
                    <a:pt x="6550191" y="1009725"/>
                    <a:pt x="6550191" y="1043414"/>
                    <a:pt x="6550191" y="1077102"/>
                  </a:cubicBezTo>
                  <a:cubicBezTo>
                    <a:pt x="6513294" y="1077102"/>
                    <a:pt x="6477199" y="1077102"/>
                    <a:pt x="6440302" y="1077102"/>
                  </a:cubicBezTo>
                  <a:cubicBezTo>
                    <a:pt x="6337633" y="1077102"/>
                    <a:pt x="6234964" y="1077102"/>
                    <a:pt x="6133096" y="1077102"/>
                  </a:cubicBezTo>
                  <a:cubicBezTo>
                    <a:pt x="6008770" y="1077102"/>
                    <a:pt x="5885246" y="1077102"/>
                    <a:pt x="5760919" y="1077102"/>
                  </a:cubicBezTo>
                  <a:cubicBezTo>
                    <a:pt x="5654239" y="1077102"/>
                    <a:pt x="5547559" y="1077102"/>
                    <a:pt x="5440880" y="1077102"/>
                  </a:cubicBezTo>
                  <a:cubicBezTo>
                    <a:pt x="5394357" y="1077102"/>
                    <a:pt x="5347033" y="1076300"/>
                    <a:pt x="5300511" y="1077102"/>
                  </a:cubicBezTo>
                  <a:cubicBezTo>
                    <a:pt x="5300511" y="989673"/>
                    <a:pt x="5300511" y="902243"/>
                    <a:pt x="5300511" y="814012"/>
                  </a:cubicBezTo>
                  <a:cubicBezTo>
                    <a:pt x="5337408" y="814012"/>
                    <a:pt x="5374304" y="814012"/>
                    <a:pt x="5410399" y="814012"/>
                  </a:cubicBezTo>
                  <a:cubicBezTo>
                    <a:pt x="5513069" y="814012"/>
                    <a:pt x="5615738" y="814012"/>
                    <a:pt x="5717606" y="814012"/>
                  </a:cubicBezTo>
                  <a:cubicBezTo>
                    <a:pt x="5841932" y="814012"/>
                    <a:pt x="5965456" y="814012"/>
                    <a:pt x="6089782" y="814012"/>
                  </a:cubicBezTo>
                  <a:cubicBezTo>
                    <a:pt x="6196462" y="814012"/>
                    <a:pt x="6303143" y="814012"/>
                    <a:pt x="6409823" y="814012"/>
                  </a:cubicBezTo>
                  <a:cubicBezTo>
                    <a:pt x="6456345" y="814012"/>
                    <a:pt x="6503669" y="814814"/>
                    <a:pt x="6550191" y="814012"/>
                  </a:cubicBezTo>
                  <a:cubicBezTo>
                    <a:pt x="6550191" y="867753"/>
                    <a:pt x="6550191" y="921494"/>
                    <a:pt x="6550191" y="976037"/>
                  </a:cubicBezTo>
                  <a:close/>
                  <a:moveTo>
                    <a:pt x="5264416" y="1582428"/>
                  </a:moveTo>
                  <a:cubicBezTo>
                    <a:pt x="5257197" y="1582428"/>
                    <a:pt x="5249176" y="1582428"/>
                    <a:pt x="5241957" y="1582428"/>
                  </a:cubicBezTo>
                  <a:cubicBezTo>
                    <a:pt x="5205060" y="1582428"/>
                    <a:pt x="5168164" y="1582428"/>
                    <a:pt x="5131267" y="1582428"/>
                  </a:cubicBezTo>
                  <a:cubicBezTo>
                    <a:pt x="5076724" y="1582428"/>
                    <a:pt x="5022181" y="1582428"/>
                    <a:pt x="4967637" y="1582428"/>
                  </a:cubicBezTo>
                  <a:cubicBezTo>
                    <a:pt x="4901062" y="1582428"/>
                    <a:pt x="4834488" y="1582428"/>
                    <a:pt x="4767913" y="1582428"/>
                  </a:cubicBezTo>
                  <a:cubicBezTo>
                    <a:pt x="4694922" y="1582428"/>
                    <a:pt x="4621930" y="1582428"/>
                    <a:pt x="4549740" y="1582428"/>
                  </a:cubicBezTo>
                  <a:cubicBezTo>
                    <a:pt x="4475947" y="1582428"/>
                    <a:pt x="4402955" y="1582428"/>
                    <a:pt x="4329161" y="1582428"/>
                  </a:cubicBezTo>
                  <a:cubicBezTo>
                    <a:pt x="4260982" y="1582428"/>
                    <a:pt x="4192002" y="1582428"/>
                    <a:pt x="4123823" y="1582428"/>
                  </a:cubicBezTo>
                  <a:cubicBezTo>
                    <a:pt x="4066071" y="1582428"/>
                    <a:pt x="4008319" y="1582428"/>
                    <a:pt x="3949766" y="1582428"/>
                  </a:cubicBezTo>
                  <a:cubicBezTo>
                    <a:pt x="3908056" y="1582428"/>
                    <a:pt x="3866347" y="1582428"/>
                    <a:pt x="3824637" y="1582428"/>
                  </a:cubicBezTo>
                  <a:cubicBezTo>
                    <a:pt x="3810199" y="1582428"/>
                    <a:pt x="3795761" y="1582428"/>
                    <a:pt x="3781324" y="1582428"/>
                  </a:cubicBezTo>
                  <a:cubicBezTo>
                    <a:pt x="3781324" y="1511041"/>
                    <a:pt x="3781324" y="1440456"/>
                    <a:pt x="3781324" y="1369068"/>
                  </a:cubicBezTo>
                  <a:cubicBezTo>
                    <a:pt x="3788542" y="1369068"/>
                    <a:pt x="3796563" y="1369068"/>
                    <a:pt x="3803782" y="1369068"/>
                  </a:cubicBezTo>
                  <a:cubicBezTo>
                    <a:pt x="3840679" y="1369068"/>
                    <a:pt x="3877576" y="1369068"/>
                    <a:pt x="3914473" y="1369068"/>
                  </a:cubicBezTo>
                  <a:cubicBezTo>
                    <a:pt x="3969016" y="1369068"/>
                    <a:pt x="4023559" y="1369068"/>
                    <a:pt x="4078102" y="1369068"/>
                  </a:cubicBezTo>
                  <a:cubicBezTo>
                    <a:pt x="4144677" y="1369068"/>
                    <a:pt x="4211252" y="1369068"/>
                    <a:pt x="4277827" y="1369068"/>
                  </a:cubicBezTo>
                  <a:cubicBezTo>
                    <a:pt x="4350818" y="1369068"/>
                    <a:pt x="4423810" y="1369068"/>
                    <a:pt x="4495999" y="1369068"/>
                  </a:cubicBezTo>
                  <a:cubicBezTo>
                    <a:pt x="4569793" y="1369068"/>
                    <a:pt x="4642785" y="1369068"/>
                    <a:pt x="4716578" y="1369068"/>
                  </a:cubicBezTo>
                  <a:cubicBezTo>
                    <a:pt x="4784757" y="1369068"/>
                    <a:pt x="4853738" y="1369068"/>
                    <a:pt x="4921917" y="1369068"/>
                  </a:cubicBezTo>
                  <a:cubicBezTo>
                    <a:pt x="4979669" y="1369068"/>
                    <a:pt x="5037420" y="1369068"/>
                    <a:pt x="5095974" y="1369068"/>
                  </a:cubicBezTo>
                  <a:cubicBezTo>
                    <a:pt x="5137683" y="1369068"/>
                    <a:pt x="5179393" y="1369068"/>
                    <a:pt x="5221103" y="1369068"/>
                  </a:cubicBezTo>
                  <a:cubicBezTo>
                    <a:pt x="5235540" y="1369068"/>
                    <a:pt x="5249978" y="1369068"/>
                    <a:pt x="5264416" y="1369068"/>
                  </a:cubicBezTo>
                  <a:cubicBezTo>
                    <a:pt x="5264416" y="1439654"/>
                    <a:pt x="5264416" y="1511041"/>
                    <a:pt x="5264416" y="1582428"/>
                  </a:cubicBezTo>
                  <a:close/>
                  <a:moveTo>
                    <a:pt x="3781324" y="5917807"/>
                  </a:moveTo>
                  <a:cubicBezTo>
                    <a:pt x="3788542" y="5917807"/>
                    <a:pt x="3796563" y="5917807"/>
                    <a:pt x="3803782" y="5917807"/>
                  </a:cubicBezTo>
                  <a:cubicBezTo>
                    <a:pt x="3840679" y="5917807"/>
                    <a:pt x="3877576" y="5917807"/>
                    <a:pt x="3914473" y="5917807"/>
                  </a:cubicBezTo>
                  <a:cubicBezTo>
                    <a:pt x="3969016" y="5917807"/>
                    <a:pt x="4023559" y="5917807"/>
                    <a:pt x="4078102" y="5917807"/>
                  </a:cubicBezTo>
                  <a:cubicBezTo>
                    <a:pt x="4144677" y="5917807"/>
                    <a:pt x="4211252" y="5917807"/>
                    <a:pt x="4277827" y="5917807"/>
                  </a:cubicBezTo>
                  <a:cubicBezTo>
                    <a:pt x="4350818" y="5917807"/>
                    <a:pt x="4423810" y="5917807"/>
                    <a:pt x="4495999" y="5917807"/>
                  </a:cubicBezTo>
                  <a:cubicBezTo>
                    <a:pt x="4569793" y="5917807"/>
                    <a:pt x="4642785" y="5917807"/>
                    <a:pt x="4716578" y="5917807"/>
                  </a:cubicBezTo>
                  <a:cubicBezTo>
                    <a:pt x="4784757" y="5917807"/>
                    <a:pt x="4853738" y="5917807"/>
                    <a:pt x="4921917" y="5917807"/>
                  </a:cubicBezTo>
                  <a:cubicBezTo>
                    <a:pt x="4979669" y="5917807"/>
                    <a:pt x="5037420" y="5917807"/>
                    <a:pt x="5095974" y="5917807"/>
                  </a:cubicBezTo>
                  <a:cubicBezTo>
                    <a:pt x="5137683" y="5917807"/>
                    <a:pt x="5179393" y="5917807"/>
                    <a:pt x="5221103" y="5917807"/>
                  </a:cubicBezTo>
                  <a:cubicBezTo>
                    <a:pt x="5235540" y="5917807"/>
                    <a:pt x="5249978" y="5917807"/>
                    <a:pt x="5264416" y="5917807"/>
                  </a:cubicBezTo>
                  <a:cubicBezTo>
                    <a:pt x="5264416" y="5965132"/>
                    <a:pt x="5264416" y="6013258"/>
                    <a:pt x="5264416" y="6060582"/>
                  </a:cubicBezTo>
                  <a:cubicBezTo>
                    <a:pt x="5264416" y="6083843"/>
                    <a:pt x="5264416" y="6107105"/>
                    <a:pt x="5264416" y="6130365"/>
                  </a:cubicBezTo>
                  <a:cubicBezTo>
                    <a:pt x="5257197" y="6130365"/>
                    <a:pt x="5249176" y="6130365"/>
                    <a:pt x="5241957" y="6130365"/>
                  </a:cubicBezTo>
                  <a:cubicBezTo>
                    <a:pt x="5205060" y="6130365"/>
                    <a:pt x="5168164" y="6130365"/>
                    <a:pt x="5131267" y="6130365"/>
                  </a:cubicBezTo>
                  <a:cubicBezTo>
                    <a:pt x="5076724" y="6130365"/>
                    <a:pt x="5022181" y="6130365"/>
                    <a:pt x="4967637" y="6130365"/>
                  </a:cubicBezTo>
                  <a:cubicBezTo>
                    <a:pt x="4901062" y="6130365"/>
                    <a:pt x="4834488" y="6130365"/>
                    <a:pt x="4767913" y="6130365"/>
                  </a:cubicBezTo>
                  <a:cubicBezTo>
                    <a:pt x="4694922" y="6130365"/>
                    <a:pt x="4621930" y="6130365"/>
                    <a:pt x="4549740" y="6130365"/>
                  </a:cubicBezTo>
                  <a:cubicBezTo>
                    <a:pt x="4475947" y="6130365"/>
                    <a:pt x="4402955" y="6130365"/>
                    <a:pt x="4329161" y="6130365"/>
                  </a:cubicBezTo>
                  <a:cubicBezTo>
                    <a:pt x="4260982" y="6130365"/>
                    <a:pt x="4192002" y="6130365"/>
                    <a:pt x="4123823" y="6130365"/>
                  </a:cubicBezTo>
                  <a:cubicBezTo>
                    <a:pt x="4066071" y="6130365"/>
                    <a:pt x="4008319" y="6130365"/>
                    <a:pt x="3949766" y="6130365"/>
                  </a:cubicBezTo>
                  <a:cubicBezTo>
                    <a:pt x="3908056" y="6130365"/>
                    <a:pt x="3866347" y="6130365"/>
                    <a:pt x="3824637" y="6130365"/>
                  </a:cubicBezTo>
                  <a:cubicBezTo>
                    <a:pt x="3810199" y="6130365"/>
                    <a:pt x="3795761" y="6130365"/>
                    <a:pt x="3781324" y="6130365"/>
                  </a:cubicBezTo>
                  <a:cubicBezTo>
                    <a:pt x="3781324" y="6059780"/>
                    <a:pt x="3781324" y="5988393"/>
                    <a:pt x="3781324" y="5917807"/>
                  </a:cubicBezTo>
                  <a:close/>
                  <a:moveTo>
                    <a:pt x="5300511" y="5767814"/>
                  </a:moveTo>
                  <a:cubicBezTo>
                    <a:pt x="5337408" y="5767814"/>
                    <a:pt x="5374304" y="5767814"/>
                    <a:pt x="5410399" y="5767814"/>
                  </a:cubicBezTo>
                  <a:cubicBezTo>
                    <a:pt x="5513069" y="5767814"/>
                    <a:pt x="5615738" y="5767814"/>
                    <a:pt x="5717606" y="5767814"/>
                  </a:cubicBezTo>
                  <a:cubicBezTo>
                    <a:pt x="5841932" y="5767814"/>
                    <a:pt x="5965456" y="5767814"/>
                    <a:pt x="6089782" y="5767814"/>
                  </a:cubicBezTo>
                  <a:cubicBezTo>
                    <a:pt x="6196462" y="5767814"/>
                    <a:pt x="6303143" y="5767814"/>
                    <a:pt x="6409823" y="5767814"/>
                  </a:cubicBezTo>
                  <a:cubicBezTo>
                    <a:pt x="6456345" y="5767814"/>
                    <a:pt x="6503669" y="5768616"/>
                    <a:pt x="6550191" y="5767814"/>
                  </a:cubicBezTo>
                  <a:cubicBezTo>
                    <a:pt x="6550191" y="5855243"/>
                    <a:pt x="6550191" y="5942673"/>
                    <a:pt x="6550191" y="6030905"/>
                  </a:cubicBezTo>
                  <a:cubicBezTo>
                    <a:pt x="6513294" y="6030905"/>
                    <a:pt x="6477199" y="6030905"/>
                    <a:pt x="6440302" y="6030905"/>
                  </a:cubicBezTo>
                  <a:cubicBezTo>
                    <a:pt x="6337633" y="6030905"/>
                    <a:pt x="6234964" y="6030905"/>
                    <a:pt x="6133096" y="6030905"/>
                  </a:cubicBezTo>
                  <a:cubicBezTo>
                    <a:pt x="6008770" y="6030905"/>
                    <a:pt x="5885246" y="6030905"/>
                    <a:pt x="5760919" y="6030905"/>
                  </a:cubicBezTo>
                  <a:cubicBezTo>
                    <a:pt x="5654239" y="6030905"/>
                    <a:pt x="5547559" y="6030905"/>
                    <a:pt x="5440880" y="6030905"/>
                  </a:cubicBezTo>
                  <a:cubicBezTo>
                    <a:pt x="5394357" y="6030905"/>
                    <a:pt x="5347033" y="6030102"/>
                    <a:pt x="5300511" y="6030905"/>
                  </a:cubicBezTo>
                  <a:cubicBezTo>
                    <a:pt x="5300511" y="5943475"/>
                    <a:pt x="5300511" y="5855243"/>
                    <a:pt x="5300511" y="5767814"/>
                  </a:cubicBezTo>
                  <a:close/>
                  <a:moveTo>
                    <a:pt x="5370294" y="104148"/>
                  </a:moveTo>
                  <a:cubicBezTo>
                    <a:pt x="5403181" y="101742"/>
                    <a:pt x="5436869" y="104148"/>
                    <a:pt x="5469755" y="104148"/>
                  </a:cubicBezTo>
                  <a:cubicBezTo>
                    <a:pt x="5793806" y="104148"/>
                    <a:pt x="6118658" y="104148"/>
                    <a:pt x="6442709" y="104148"/>
                  </a:cubicBezTo>
                  <a:cubicBezTo>
                    <a:pt x="6454740" y="104148"/>
                    <a:pt x="6466772" y="103346"/>
                    <a:pt x="6478803" y="104148"/>
                  </a:cubicBezTo>
                  <a:cubicBezTo>
                    <a:pt x="6524524" y="106555"/>
                    <a:pt x="6547785" y="145858"/>
                    <a:pt x="6550191" y="188369"/>
                  </a:cubicBezTo>
                  <a:cubicBezTo>
                    <a:pt x="6550191" y="195588"/>
                    <a:pt x="6550191" y="202807"/>
                    <a:pt x="6550191" y="210026"/>
                  </a:cubicBezTo>
                  <a:cubicBezTo>
                    <a:pt x="6550191" y="258153"/>
                    <a:pt x="6550191" y="305477"/>
                    <a:pt x="6550191" y="353603"/>
                  </a:cubicBezTo>
                  <a:cubicBezTo>
                    <a:pt x="6550191" y="494774"/>
                    <a:pt x="6550191" y="635944"/>
                    <a:pt x="6550191" y="777115"/>
                  </a:cubicBezTo>
                  <a:cubicBezTo>
                    <a:pt x="6513294" y="777115"/>
                    <a:pt x="6477199" y="777115"/>
                    <a:pt x="6440302" y="777115"/>
                  </a:cubicBezTo>
                  <a:cubicBezTo>
                    <a:pt x="6337633" y="777115"/>
                    <a:pt x="6234964" y="777115"/>
                    <a:pt x="6133096" y="777115"/>
                  </a:cubicBezTo>
                  <a:cubicBezTo>
                    <a:pt x="6008770" y="777115"/>
                    <a:pt x="5885246" y="777115"/>
                    <a:pt x="5760919" y="777115"/>
                  </a:cubicBezTo>
                  <a:cubicBezTo>
                    <a:pt x="5654239" y="777115"/>
                    <a:pt x="5547559" y="777115"/>
                    <a:pt x="5440880" y="777115"/>
                  </a:cubicBezTo>
                  <a:cubicBezTo>
                    <a:pt x="5394357" y="777115"/>
                    <a:pt x="5347033" y="776313"/>
                    <a:pt x="5300511" y="777115"/>
                  </a:cubicBezTo>
                  <a:cubicBezTo>
                    <a:pt x="5300511" y="753052"/>
                    <a:pt x="5301313" y="728186"/>
                    <a:pt x="5300511" y="704123"/>
                  </a:cubicBezTo>
                  <a:cubicBezTo>
                    <a:pt x="5300511" y="560546"/>
                    <a:pt x="5300511" y="416969"/>
                    <a:pt x="5300511" y="272590"/>
                  </a:cubicBezTo>
                  <a:cubicBezTo>
                    <a:pt x="5300511" y="214037"/>
                    <a:pt x="5286073" y="109763"/>
                    <a:pt x="5370294" y="104148"/>
                  </a:cubicBezTo>
                  <a:close/>
                  <a:moveTo>
                    <a:pt x="3867951" y="625517"/>
                  </a:moveTo>
                  <a:cubicBezTo>
                    <a:pt x="3897629" y="624715"/>
                    <a:pt x="3927307" y="625517"/>
                    <a:pt x="3956985" y="625517"/>
                  </a:cubicBezTo>
                  <a:cubicBezTo>
                    <a:pt x="4285848" y="625517"/>
                    <a:pt x="4614711" y="625517"/>
                    <a:pt x="4943574" y="625517"/>
                  </a:cubicBezTo>
                  <a:cubicBezTo>
                    <a:pt x="5002128" y="625517"/>
                    <a:pt x="5061483" y="625517"/>
                    <a:pt x="5120037" y="625517"/>
                  </a:cubicBezTo>
                  <a:cubicBezTo>
                    <a:pt x="5152924" y="625517"/>
                    <a:pt x="5194633" y="620704"/>
                    <a:pt x="5224311" y="636746"/>
                  </a:cubicBezTo>
                  <a:cubicBezTo>
                    <a:pt x="5254791" y="653591"/>
                    <a:pt x="5262812" y="680060"/>
                    <a:pt x="5264416" y="708936"/>
                  </a:cubicBezTo>
                  <a:cubicBezTo>
                    <a:pt x="5264416" y="710540"/>
                    <a:pt x="5264416" y="712144"/>
                    <a:pt x="5264416" y="713748"/>
                  </a:cubicBezTo>
                  <a:cubicBezTo>
                    <a:pt x="5264416" y="715353"/>
                    <a:pt x="5264416" y="716155"/>
                    <a:pt x="5264416" y="716957"/>
                  </a:cubicBezTo>
                  <a:cubicBezTo>
                    <a:pt x="5264416" y="730593"/>
                    <a:pt x="5264416" y="745030"/>
                    <a:pt x="5264416" y="759468"/>
                  </a:cubicBezTo>
                  <a:cubicBezTo>
                    <a:pt x="5264416" y="919889"/>
                    <a:pt x="5264416" y="1081113"/>
                    <a:pt x="5264416" y="1241534"/>
                  </a:cubicBezTo>
                  <a:cubicBezTo>
                    <a:pt x="5264416" y="1272014"/>
                    <a:pt x="5264416" y="1302494"/>
                    <a:pt x="5264416" y="1332974"/>
                  </a:cubicBezTo>
                  <a:cubicBezTo>
                    <a:pt x="5257197" y="1332974"/>
                    <a:pt x="5249176" y="1332974"/>
                    <a:pt x="5241957" y="1332974"/>
                  </a:cubicBezTo>
                  <a:cubicBezTo>
                    <a:pt x="5205060" y="1332974"/>
                    <a:pt x="5168164" y="1332974"/>
                    <a:pt x="5131267" y="1332974"/>
                  </a:cubicBezTo>
                  <a:cubicBezTo>
                    <a:pt x="5076724" y="1332974"/>
                    <a:pt x="5022181" y="1332974"/>
                    <a:pt x="4967637" y="1332974"/>
                  </a:cubicBezTo>
                  <a:cubicBezTo>
                    <a:pt x="4901062" y="1332974"/>
                    <a:pt x="4834488" y="1332974"/>
                    <a:pt x="4767913" y="1332974"/>
                  </a:cubicBezTo>
                  <a:cubicBezTo>
                    <a:pt x="4694922" y="1332974"/>
                    <a:pt x="4621930" y="1332974"/>
                    <a:pt x="4549740" y="1332974"/>
                  </a:cubicBezTo>
                  <a:cubicBezTo>
                    <a:pt x="4475947" y="1332974"/>
                    <a:pt x="4402955" y="1332974"/>
                    <a:pt x="4329161" y="1332974"/>
                  </a:cubicBezTo>
                  <a:cubicBezTo>
                    <a:pt x="4260982" y="1332974"/>
                    <a:pt x="4192002" y="1332974"/>
                    <a:pt x="4123823" y="1332974"/>
                  </a:cubicBezTo>
                  <a:cubicBezTo>
                    <a:pt x="4066071" y="1332974"/>
                    <a:pt x="4008319" y="1332974"/>
                    <a:pt x="3949766" y="1332974"/>
                  </a:cubicBezTo>
                  <a:cubicBezTo>
                    <a:pt x="3908056" y="1332974"/>
                    <a:pt x="3866347" y="1332974"/>
                    <a:pt x="3824637" y="1332974"/>
                  </a:cubicBezTo>
                  <a:cubicBezTo>
                    <a:pt x="3810199" y="1332974"/>
                    <a:pt x="3795761" y="1332974"/>
                    <a:pt x="3781324" y="1332974"/>
                  </a:cubicBezTo>
                  <a:cubicBezTo>
                    <a:pt x="3781324" y="1283243"/>
                    <a:pt x="3781324" y="1233513"/>
                    <a:pt x="3781324" y="1183782"/>
                  </a:cubicBezTo>
                  <a:cubicBezTo>
                    <a:pt x="3781324" y="1099561"/>
                    <a:pt x="3781324" y="1015340"/>
                    <a:pt x="3781324" y="930317"/>
                  </a:cubicBezTo>
                  <a:cubicBezTo>
                    <a:pt x="3781324" y="874972"/>
                    <a:pt x="3781324" y="819626"/>
                    <a:pt x="3781324" y="764281"/>
                  </a:cubicBezTo>
                  <a:cubicBezTo>
                    <a:pt x="3781324" y="744228"/>
                    <a:pt x="3781324" y="723374"/>
                    <a:pt x="3781324" y="703321"/>
                  </a:cubicBezTo>
                  <a:cubicBezTo>
                    <a:pt x="3783730" y="655195"/>
                    <a:pt x="3822231" y="627121"/>
                    <a:pt x="3867951" y="625517"/>
                  </a:cubicBezTo>
                  <a:close/>
                  <a:moveTo>
                    <a:pt x="2262938" y="124201"/>
                  </a:moveTo>
                  <a:cubicBezTo>
                    <a:pt x="2264543" y="73668"/>
                    <a:pt x="2298231" y="37574"/>
                    <a:pt x="2349566" y="35167"/>
                  </a:cubicBezTo>
                  <a:cubicBezTo>
                    <a:pt x="2382452" y="33563"/>
                    <a:pt x="2416140" y="35167"/>
                    <a:pt x="2449027" y="35167"/>
                  </a:cubicBezTo>
                  <a:cubicBezTo>
                    <a:pt x="2801953" y="35167"/>
                    <a:pt x="3154879" y="35167"/>
                    <a:pt x="3507806" y="35167"/>
                  </a:cubicBezTo>
                  <a:cubicBezTo>
                    <a:pt x="3554328" y="35167"/>
                    <a:pt x="3600850" y="35167"/>
                    <a:pt x="3647372" y="35167"/>
                  </a:cubicBezTo>
                  <a:cubicBezTo>
                    <a:pt x="3700311" y="35167"/>
                    <a:pt x="3743625" y="64845"/>
                    <a:pt x="3746031" y="122597"/>
                  </a:cubicBezTo>
                  <a:cubicBezTo>
                    <a:pt x="3747635" y="155483"/>
                    <a:pt x="3746031" y="188369"/>
                    <a:pt x="3746031" y="220454"/>
                  </a:cubicBezTo>
                  <a:cubicBezTo>
                    <a:pt x="3746031" y="380875"/>
                    <a:pt x="3746031" y="541296"/>
                    <a:pt x="3746031" y="701717"/>
                  </a:cubicBezTo>
                  <a:cubicBezTo>
                    <a:pt x="3745229" y="721769"/>
                    <a:pt x="3746031" y="742624"/>
                    <a:pt x="3746031" y="762677"/>
                  </a:cubicBezTo>
                  <a:cubicBezTo>
                    <a:pt x="3746031" y="773104"/>
                    <a:pt x="3746031" y="784334"/>
                    <a:pt x="3746031" y="794761"/>
                  </a:cubicBezTo>
                  <a:cubicBezTo>
                    <a:pt x="3746031" y="871763"/>
                    <a:pt x="3746031" y="949567"/>
                    <a:pt x="3746031" y="1026569"/>
                  </a:cubicBezTo>
                  <a:cubicBezTo>
                    <a:pt x="3746031" y="1078706"/>
                    <a:pt x="3746031" y="1130041"/>
                    <a:pt x="3746031" y="1182178"/>
                  </a:cubicBezTo>
                  <a:cubicBezTo>
                    <a:pt x="3746031" y="1212658"/>
                    <a:pt x="3746031" y="1243138"/>
                    <a:pt x="3746031" y="1274420"/>
                  </a:cubicBezTo>
                  <a:cubicBezTo>
                    <a:pt x="3717155" y="1274420"/>
                    <a:pt x="3688279" y="1274420"/>
                    <a:pt x="3658602" y="1274420"/>
                  </a:cubicBezTo>
                  <a:cubicBezTo>
                    <a:pt x="3575182" y="1274420"/>
                    <a:pt x="3490961" y="1274420"/>
                    <a:pt x="3407542" y="1274420"/>
                  </a:cubicBezTo>
                  <a:cubicBezTo>
                    <a:pt x="3306477" y="1274420"/>
                    <a:pt x="3205412" y="1274420"/>
                    <a:pt x="3103545" y="1274420"/>
                  </a:cubicBezTo>
                  <a:cubicBezTo>
                    <a:pt x="3016115" y="1274420"/>
                    <a:pt x="2928686" y="1274420"/>
                    <a:pt x="2841256" y="1274420"/>
                  </a:cubicBezTo>
                  <a:cubicBezTo>
                    <a:pt x="2803557" y="1274420"/>
                    <a:pt x="2765056" y="1273618"/>
                    <a:pt x="2726555" y="1274420"/>
                  </a:cubicBezTo>
                  <a:cubicBezTo>
                    <a:pt x="2719336" y="1235117"/>
                    <a:pt x="2711315" y="1196616"/>
                    <a:pt x="2702492" y="1158115"/>
                  </a:cubicBezTo>
                  <a:cubicBezTo>
                    <a:pt x="2683242" y="1079508"/>
                    <a:pt x="2658376" y="1001704"/>
                    <a:pt x="2621479" y="928713"/>
                  </a:cubicBezTo>
                  <a:cubicBezTo>
                    <a:pt x="2592604" y="871763"/>
                    <a:pt x="2555707" y="817220"/>
                    <a:pt x="2513997" y="769094"/>
                  </a:cubicBezTo>
                  <a:cubicBezTo>
                    <a:pt x="2474694" y="724176"/>
                    <a:pt x="2428172" y="684071"/>
                    <a:pt x="2373629" y="659205"/>
                  </a:cubicBezTo>
                  <a:cubicBezTo>
                    <a:pt x="2338336" y="643163"/>
                    <a:pt x="2300637" y="634340"/>
                    <a:pt x="2262136" y="632736"/>
                  </a:cubicBezTo>
                  <a:cubicBezTo>
                    <a:pt x="2262136" y="485950"/>
                    <a:pt x="2262136" y="339967"/>
                    <a:pt x="2262136" y="193182"/>
                  </a:cubicBezTo>
                  <a:cubicBezTo>
                    <a:pt x="2262938" y="171525"/>
                    <a:pt x="2262136" y="147462"/>
                    <a:pt x="2262938" y="124201"/>
                  </a:cubicBezTo>
                  <a:close/>
                  <a:moveTo>
                    <a:pt x="2958364" y="4424287"/>
                  </a:moveTo>
                  <a:cubicBezTo>
                    <a:pt x="2927884" y="4417069"/>
                    <a:pt x="2898206" y="4409850"/>
                    <a:pt x="2868528" y="4401829"/>
                  </a:cubicBezTo>
                  <a:cubicBezTo>
                    <a:pt x="2860507" y="4399422"/>
                    <a:pt x="2851684" y="4397016"/>
                    <a:pt x="2843663" y="4394610"/>
                  </a:cubicBezTo>
                  <a:cubicBezTo>
                    <a:pt x="2844465" y="4390599"/>
                    <a:pt x="2843663" y="4386589"/>
                    <a:pt x="2842058" y="4381776"/>
                  </a:cubicBezTo>
                  <a:cubicBezTo>
                    <a:pt x="2777890" y="4233386"/>
                    <a:pt x="2779494" y="4060132"/>
                    <a:pt x="2838048" y="3910138"/>
                  </a:cubicBezTo>
                  <a:cubicBezTo>
                    <a:pt x="2851684" y="3875648"/>
                    <a:pt x="2868528" y="3843563"/>
                    <a:pt x="2887778" y="3812281"/>
                  </a:cubicBezTo>
                  <a:cubicBezTo>
                    <a:pt x="2891789" y="3821104"/>
                    <a:pt x="2894195" y="3829927"/>
                    <a:pt x="2894997" y="3838750"/>
                  </a:cubicBezTo>
                  <a:cubicBezTo>
                    <a:pt x="2894195" y="3840355"/>
                    <a:pt x="2894195" y="3842761"/>
                    <a:pt x="2894195" y="3845168"/>
                  </a:cubicBezTo>
                  <a:cubicBezTo>
                    <a:pt x="2894997" y="3849980"/>
                    <a:pt x="2894997" y="3855595"/>
                    <a:pt x="2895799" y="3860407"/>
                  </a:cubicBezTo>
                  <a:cubicBezTo>
                    <a:pt x="2895799" y="3862012"/>
                    <a:pt x="2895799" y="3863616"/>
                    <a:pt x="2895799" y="3865220"/>
                  </a:cubicBezTo>
                  <a:cubicBezTo>
                    <a:pt x="2895799" y="3868428"/>
                    <a:pt x="2896602" y="3870835"/>
                    <a:pt x="2897403" y="3873241"/>
                  </a:cubicBezTo>
                  <a:cubicBezTo>
                    <a:pt x="2898206" y="3881262"/>
                    <a:pt x="2899008" y="3888481"/>
                    <a:pt x="2899810" y="3896502"/>
                  </a:cubicBezTo>
                  <a:cubicBezTo>
                    <a:pt x="2894195" y="3899711"/>
                    <a:pt x="2889382" y="3904523"/>
                    <a:pt x="2889382" y="3911742"/>
                  </a:cubicBezTo>
                  <a:cubicBezTo>
                    <a:pt x="2889382" y="3918961"/>
                    <a:pt x="2894997" y="3927784"/>
                    <a:pt x="2903018" y="3929389"/>
                  </a:cubicBezTo>
                  <a:cubicBezTo>
                    <a:pt x="2916654" y="4052913"/>
                    <a:pt x="2930290" y="4175635"/>
                    <a:pt x="2943926" y="4299159"/>
                  </a:cubicBezTo>
                  <a:cubicBezTo>
                    <a:pt x="2949540" y="4342473"/>
                    <a:pt x="2953551" y="4383380"/>
                    <a:pt x="2958364" y="4424287"/>
                  </a:cubicBezTo>
                  <a:close/>
                  <a:moveTo>
                    <a:pt x="3025740" y="3875648"/>
                  </a:moveTo>
                  <a:cubicBezTo>
                    <a:pt x="2996063" y="3881262"/>
                    <a:pt x="2965582" y="3886877"/>
                    <a:pt x="2935905" y="3890887"/>
                  </a:cubicBezTo>
                  <a:cubicBezTo>
                    <a:pt x="2935103" y="3880460"/>
                    <a:pt x="2933498" y="3870835"/>
                    <a:pt x="2932696" y="3860407"/>
                  </a:cubicBezTo>
                  <a:cubicBezTo>
                    <a:pt x="2935905" y="3806666"/>
                    <a:pt x="2906227" y="3756936"/>
                    <a:pt x="2858903" y="3730466"/>
                  </a:cubicBezTo>
                  <a:cubicBezTo>
                    <a:pt x="2833235" y="3716028"/>
                    <a:pt x="2803557" y="3707205"/>
                    <a:pt x="2776286" y="3696778"/>
                  </a:cubicBezTo>
                  <a:cubicBezTo>
                    <a:pt x="2745004" y="3685548"/>
                    <a:pt x="2714524" y="3674319"/>
                    <a:pt x="2683242" y="3663090"/>
                  </a:cubicBezTo>
                  <a:cubicBezTo>
                    <a:pt x="2674418" y="3659881"/>
                    <a:pt x="2663189" y="3667100"/>
                    <a:pt x="2660782" y="3675923"/>
                  </a:cubicBezTo>
                  <a:cubicBezTo>
                    <a:pt x="2658376" y="3686351"/>
                    <a:pt x="2663991" y="3694372"/>
                    <a:pt x="2673616" y="3698382"/>
                  </a:cubicBezTo>
                  <a:cubicBezTo>
                    <a:pt x="2701690" y="3708809"/>
                    <a:pt x="2728961" y="3718435"/>
                    <a:pt x="2757035" y="3728862"/>
                  </a:cubicBezTo>
                  <a:cubicBezTo>
                    <a:pt x="2781900" y="3737685"/>
                    <a:pt x="2807568" y="3745706"/>
                    <a:pt x="2831631" y="3757738"/>
                  </a:cubicBezTo>
                  <a:cubicBezTo>
                    <a:pt x="2844465" y="3764155"/>
                    <a:pt x="2855694" y="3771374"/>
                    <a:pt x="2865319" y="3780999"/>
                  </a:cubicBezTo>
                  <a:cubicBezTo>
                    <a:pt x="2772275" y="3921368"/>
                    <a:pt x="2738587" y="4097831"/>
                    <a:pt x="2768265" y="4263064"/>
                  </a:cubicBezTo>
                  <a:cubicBezTo>
                    <a:pt x="2775484" y="4303972"/>
                    <a:pt x="2787515" y="4344077"/>
                    <a:pt x="2802755" y="4382578"/>
                  </a:cubicBezTo>
                  <a:cubicBezTo>
                    <a:pt x="2774681" y="4373755"/>
                    <a:pt x="2746608" y="4362526"/>
                    <a:pt x="2720138" y="4349692"/>
                  </a:cubicBezTo>
                  <a:cubicBezTo>
                    <a:pt x="2679231" y="4329639"/>
                    <a:pt x="2637521" y="4303170"/>
                    <a:pt x="2615063" y="4263064"/>
                  </a:cubicBezTo>
                  <a:cubicBezTo>
                    <a:pt x="2600625" y="4236595"/>
                    <a:pt x="2599823" y="4206115"/>
                    <a:pt x="2596614" y="4175635"/>
                  </a:cubicBezTo>
                  <a:cubicBezTo>
                    <a:pt x="2592604" y="4129915"/>
                    <a:pt x="2587791" y="4083393"/>
                    <a:pt x="2583781" y="4037673"/>
                  </a:cubicBezTo>
                  <a:cubicBezTo>
                    <a:pt x="2583781" y="4034464"/>
                    <a:pt x="2582176" y="4031256"/>
                    <a:pt x="2580572" y="4028849"/>
                  </a:cubicBezTo>
                  <a:cubicBezTo>
                    <a:pt x="2579770" y="4024037"/>
                    <a:pt x="2577364" y="4019224"/>
                    <a:pt x="2571749" y="4016818"/>
                  </a:cubicBezTo>
                  <a:cubicBezTo>
                    <a:pt x="2481913" y="3971900"/>
                    <a:pt x="2386463" y="3939014"/>
                    <a:pt x="2288606" y="3917357"/>
                  </a:cubicBezTo>
                  <a:cubicBezTo>
                    <a:pt x="2292616" y="3911742"/>
                    <a:pt x="2292616" y="3903721"/>
                    <a:pt x="2290210" y="3897304"/>
                  </a:cubicBezTo>
                  <a:cubicBezTo>
                    <a:pt x="2181124" y="3658277"/>
                    <a:pt x="2069631" y="3420854"/>
                    <a:pt x="1959742" y="3181826"/>
                  </a:cubicBezTo>
                  <a:cubicBezTo>
                    <a:pt x="1928460" y="3114449"/>
                    <a:pt x="1897178" y="3046270"/>
                    <a:pt x="1866698" y="2978092"/>
                  </a:cubicBezTo>
                  <a:cubicBezTo>
                    <a:pt x="1863490" y="2970873"/>
                    <a:pt x="1853063" y="2967664"/>
                    <a:pt x="1846646" y="2970070"/>
                  </a:cubicBezTo>
                  <a:cubicBezTo>
                    <a:pt x="1729538" y="3006165"/>
                    <a:pt x="1609223" y="3028624"/>
                    <a:pt x="1488907" y="3051083"/>
                  </a:cubicBezTo>
                  <a:cubicBezTo>
                    <a:pt x="1369393" y="3073542"/>
                    <a:pt x="1249879" y="3096803"/>
                    <a:pt x="1134376" y="3135304"/>
                  </a:cubicBezTo>
                  <a:cubicBezTo>
                    <a:pt x="1078229" y="3154555"/>
                    <a:pt x="1022884" y="3177014"/>
                    <a:pt x="969945" y="3205087"/>
                  </a:cubicBezTo>
                  <a:cubicBezTo>
                    <a:pt x="943475" y="3218723"/>
                    <a:pt x="917808" y="3234765"/>
                    <a:pt x="893745" y="3251609"/>
                  </a:cubicBezTo>
                  <a:cubicBezTo>
                    <a:pt x="868077" y="3269256"/>
                    <a:pt x="845618" y="3286902"/>
                    <a:pt x="814336" y="3293319"/>
                  </a:cubicBezTo>
                  <a:cubicBezTo>
                    <a:pt x="758991" y="3304548"/>
                    <a:pt x="706854" y="3278079"/>
                    <a:pt x="681187" y="3228348"/>
                  </a:cubicBezTo>
                  <a:cubicBezTo>
                    <a:pt x="672364" y="3212306"/>
                    <a:pt x="651509" y="3211504"/>
                    <a:pt x="635467" y="3207494"/>
                  </a:cubicBezTo>
                  <a:cubicBezTo>
                    <a:pt x="617820" y="3203483"/>
                    <a:pt x="600174" y="3198670"/>
                    <a:pt x="581726" y="3193858"/>
                  </a:cubicBezTo>
                  <a:cubicBezTo>
                    <a:pt x="547235" y="3184233"/>
                    <a:pt x="513547" y="3174607"/>
                    <a:pt x="479056" y="3164180"/>
                  </a:cubicBezTo>
                  <a:cubicBezTo>
                    <a:pt x="351522" y="3124075"/>
                    <a:pt x="226393" y="3075948"/>
                    <a:pt x="104473" y="3020603"/>
                  </a:cubicBezTo>
                  <a:cubicBezTo>
                    <a:pt x="106879" y="3019801"/>
                    <a:pt x="109286" y="3018197"/>
                    <a:pt x="110890" y="3016593"/>
                  </a:cubicBezTo>
                  <a:cubicBezTo>
                    <a:pt x="134151" y="2994936"/>
                    <a:pt x="156610" y="2972477"/>
                    <a:pt x="179871" y="2950820"/>
                  </a:cubicBezTo>
                  <a:cubicBezTo>
                    <a:pt x="394033" y="3015791"/>
                    <a:pt x="604185" y="3094397"/>
                    <a:pt x="810326" y="3183431"/>
                  </a:cubicBezTo>
                  <a:cubicBezTo>
                    <a:pt x="823159" y="3189045"/>
                    <a:pt x="839201" y="3200275"/>
                    <a:pt x="852837" y="3193858"/>
                  </a:cubicBezTo>
                  <a:cubicBezTo>
                    <a:pt x="864869" y="3188243"/>
                    <a:pt x="877703" y="3183431"/>
                    <a:pt x="889734" y="3177816"/>
                  </a:cubicBezTo>
                  <a:cubicBezTo>
                    <a:pt x="914599" y="3167388"/>
                    <a:pt x="940267" y="3156961"/>
                    <a:pt x="965934" y="3146534"/>
                  </a:cubicBezTo>
                  <a:cubicBezTo>
                    <a:pt x="1016467" y="3126481"/>
                    <a:pt x="1067801" y="3107231"/>
                    <a:pt x="1119938" y="3089584"/>
                  </a:cubicBezTo>
                  <a:cubicBezTo>
                    <a:pt x="1224212" y="3053490"/>
                    <a:pt x="1330892" y="3022207"/>
                    <a:pt x="1438374" y="2997342"/>
                  </a:cubicBezTo>
                  <a:cubicBezTo>
                    <a:pt x="1557888" y="2969269"/>
                    <a:pt x="1679006" y="2948414"/>
                    <a:pt x="1800926" y="2935580"/>
                  </a:cubicBezTo>
                  <a:cubicBezTo>
                    <a:pt x="1810551" y="2934778"/>
                    <a:pt x="1819374" y="2928361"/>
                    <a:pt x="1819374" y="2917132"/>
                  </a:cubicBezTo>
                  <a:cubicBezTo>
                    <a:pt x="1819374" y="2908309"/>
                    <a:pt x="1811353" y="2897881"/>
                    <a:pt x="1800926" y="2898683"/>
                  </a:cubicBezTo>
                  <a:cubicBezTo>
                    <a:pt x="1670985" y="2912319"/>
                    <a:pt x="1541846" y="2934778"/>
                    <a:pt x="1414311" y="2965258"/>
                  </a:cubicBezTo>
                  <a:cubicBezTo>
                    <a:pt x="1287578" y="2995738"/>
                    <a:pt x="1162450" y="3034239"/>
                    <a:pt x="1039728" y="3079157"/>
                  </a:cubicBezTo>
                  <a:cubicBezTo>
                    <a:pt x="973955" y="3103220"/>
                    <a:pt x="908183" y="3129690"/>
                    <a:pt x="843212" y="3157763"/>
                  </a:cubicBezTo>
                  <a:cubicBezTo>
                    <a:pt x="765408" y="3124075"/>
                    <a:pt x="686801" y="3091188"/>
                    <a:pt x="607393" y="3059906"/>
                  </a:cubicBezTo>
                  <a:cubicBezTo>
                    <a:pt x="615414" y="3058302"/>
                    <a:pt x="621831" y="3052687"/>
                    <a:pt x="621831" y="3043062"/>
                  </a:cubicBezTo>
                  <a:cubicBezTo>
                    <a:pt x="618623" y="2877828"/>
                    <a:pt x="701239" y="2717407"/>
                    <a:pt x="830378" y="2615540"/>
                  </a:cubicBezTo>
                  <a:cubicBezTo>
                    <a:pt x="901766" y="2559393"/>
                    <a:pt x="985185" y="2528111"/>
                    <a:pt x="1073416" y="2512069"/>
                  </a:cubicBezTo>
                  <a:cubicBezTo>
                    <a:pt x="1175284" y="2493620"/>
                    <a:pt x="1279557" y="2492818"/>
                    <a:pt x="1380623" y="2473567"/>
                  </a:cubicBezTo>
                  <a:cubicBezTo>
                    <a:pt x="1407092" y="2468755"/>
                    <a:pt x="1432759" y="2462338"/>
                    <a:pt x="1459229" y="2453515"/>
                  </a:cubicBezTo>
                  <a:cubicBezTo>
                    <a:pt x="1442385" y="2513673"/>
                    <a:pt x="1455218" y="2580248"/>
                    <a:pt x="1487303" y="2634791"/>
                  </a:cubicBezTo>
                  <a:cubicBezTo>
                    <a:pt x="1529814" y="2706178"/>
                    <a:pt x="1603608" y="2750294"/>
                    <a:pt x="1681412" y="2773555"/>
                  </a:cubicBezTo>
                  <a:cubicBezTo>
                    <a:pt x="1764029" y="2797618"/>
                    <a:pt x="1853063" y="2800826"/>
                    <a:pt x="1938086" y="2794409"/>
                  </a:cubicBezTo>
                  <a:cubicBezTo>
                    <a:pt x="2025515" y="2787993"/>
                    <a:pt x="2112143" y="2770346"/>
                    <a:pt x="2194760" y="2741470"/>
                  </a:cubicBezTo>
                  <a:cubicBezTo>
                    <a:pt x="2288606" y="2708584"/>
                    <a:pt x="2376837" y="2662062"/>
                    <a:pt x="2456246" y="2602706"/>
                  </a:cubicBezTo>
                  <a:cubicBezTo>
                    <a:pt x="2456246" y="2602706"/>
                    <a:pt x="2456246" y="2602706"/>
                    <a:pt x="2457048" y="2601904"/>
                  </a:cubicBezTo>
                  <a:cubicBezTo>
                    <a:pt x="2457048" y="2601904"/>
                    <a:pt x="2457048" y="2601904"/>
                    <a:pt x="2457048" y="2601904"/>
                  </a:cubicBezTo>
                  <a:cubicBezTo>
                    <a:pt x="2493945" y="2649228"/>
                    <a:pt x="2541269" y="2689334"/>
                    <a:pt x="2595010" y="2717407"/>
                  </a:cubicBezTo>
                  <a:cubicBezTo>
                    <a:pt x="2615865" y="2728637"/>
                    <a:pt x="2633511" y="2697355"/>
                    <a:pt x="2613458" y="2686125"/>
                  </a:cubicBezTo>
                  <a:cubicBezTo>
                    <a:pt x="2523623" y="2638801"/>
                    <a:pt x="2453037" y="2556184"/>
                    <a:pt x="2421755" y="2459130"/>
                  </a:cubicBezTo>
                  <a:cubicBezTo>
                    <a:pt x="2382452" y="2338012"/>
                    <a:pt x="2405713" y="2205664"/>
                    <a:pt x="2418547" y="2082140"/>
                  </a:cubicBezTo>
                  <a:cubicBezTo>
                    <a:pt x="2426568" y="2005940"/>
                    <a:pt x="2434589" y="1930542"/>
                    <a:pt x="2442610" y="1854342"/>
                  </a:cubicBezTo>
                  <a:cubicBezTo>
                    <a:pt x="2442610" y="1851936"/>
                    <a:pt x="2442610" y="1850332"/>
                    <a:pt x="2441808" y="1847925"/>
                  </a:cubicBezTo>
                  <a:cubicBezTo>
                    <a:pt x="2416140" y="1703546"/>
                    <a:pt x="2400098" y="1557563"/>
                    <a:pt x="2373629" y="1413184"/>
                  </a:cubicBezTo>
                  <a:cubicBezTo>
                    <a:pt x="2350368" y="1285650"/>
                    <a:pt x="2314273" y="1138062"/>
                    <a:pt x="2193155" y="1068279"/>
                  </a:cubicBezTo>
                  <a:cubicBezTo>
                    <a:pt x="2134602" y="1034591"/>
                    <a:pt x="2060006" y="1028976"/>
                    <a:pt x="1999046" y="1057050"/>
                  </a:cubicBezTo>
                  <a:cubicBezTo>
                    <a:pt x="1915627" y="1007319"/>
                    <a:pt x="1812155" y="1000100"/>
                    <a:pt x="1718309" y="1015340"/>
                  </a:cubicBezTo>
                  <a:cubicBezTo>
                    <a:pt x="1695048" y="1019351"/>
                    <a:pt x="1670985" y="1024163"/>
                    <a:pt x="1648526" y="1032184"/>
                  </a:cubicBezTo>
                  <a:cubicBezTo>
                    <a:pt x="1625265" y="1041007"/>
                    <a:pt x="1604410" y="1054643"/>
                    <a:pt x="1585159" y="1070685"/>
                  </a:cubicBezTo>
                  <a:cubicBezTo>
                    <a:pt x="1544252" y="1105978"/>
                    <a:pt x="1516980" y="1154104"/>
                    <a:pt x="1498532" y="1203835"/>
                  </a:cubicBezTo>
                  <a:cubicBezTo>
                    <a:pt x="1478479" y="1257576"/>
                    <a:pt x="1466448" y="1313723"/>
                    <a:pt x="1456823" y="1369871"/>
                  </a:cubicBezTo>
                  <a:cubicBezTo>
                    <a:pt x="1447197" y="1428424"/>
                    <a:pt x="1440780" y="1486978"/>
                    <a:pt x="1435968" y="1545532"/>
                  </a:cubicBezTo>
                  <a:cubicBezTo>
                    <a:pt x="1427145" y="1660233"/>
                    <a:pt x="1423936" y="1775736"/>
                    <a:pt x="1408696" y="1890437"/>
                  </a:cubicBezTo>
                  <a:cubicBezTo>
                    <a:pt x="1392654" y="2009951"/>
                    <a:pt x="1363778" y="2129464"/>
                    <a:pt x="1303621" y="2234540"/>
                  </a:cubicBezTo>
                  <a:cubicBezTo>
                    <a:pt x="1292391" y="2254593"/>
                    <a:pt x="1322871" y="2273041"/>
                    <a:pt x="1334903" y="2252988"/>
                  </a:cubicBezTo>
                  <a:cubicBezTo>
                    <a:pt x="1374206" y="2184007"/>
                    <a:pt x="1400675" y="2110214"/>
                    <a:pt x="1419124" y="2034816"/>
                  </a:cubicBezTo>
                  <a:cubicBezTo>
                    <a:pt x="1419926" y="2036420"/>
                    <a:pt x="1419926" y="2038826"/>
                    <a:pt x="1421530" y="2040430"/>
                  </a:cubicBezTo>
                  <a:cubicBezTo>
                    <a:pt x="1465646" y="2108609"/>
                    <a:pt x="1508959" y="2176788"/>
                    <a:pt x="1553075" y="2244165"/>
                  </a:cubicBezTo>
                  <a:cubicBezTo>
                    <a:pt x="1570721" y="2271437"/>
                    <a:pt x="1589170" y="2298709"/>
                    <a:pt x="1610025" y="2323574"/>
                  </a:cubicBezTo>
                  <a:cubicBezTo>
                    <a:pt x="1549867" y="2382930"/>
                    <a:pt x="1468052" y="2414212"/>
                    <a:pt x="1386237" y="2431858"/>
                  </a:cubicBezTo>
                  <a:cubicBezTo>
                    <a:pt x="1346132" y="2440681"/>
                    <a:pt x="1305225" y="2445494"/>
                    <a:pt x="1264317" y="2450306"/>
                  </a:cubicBezTo>
                  <a:cubicBezTo>
                    <a:pt x="1252286" y="2247374"/>
                    <a:pt x="1252286" y="2044441"/>
                    <a:pt x="1263515" y="1841508"/>
                  </a:cubicBezTo>
                  <a:cubicBezTo>
                    <a:pt x="1269130" y="1740443"/>
                    <a:pt x="1277953" y="1639378"/>
                    <a:pt x="1289183" y="1538313"/>
                  </a:cubicBezTo>
                  <a:cubicBezTo>
                    <a:pt x="1294797" y="1487780"/>
                    <a:pt x="1300412" y="1438050"/>
                    <a:pt x="1309235" y="1388319"/>
                  </a:cubicBezTo>
                  <a:cubicBezTo>
                    <a:pt x="1318058" y="1338588"/>
                    <a:pt x="1329288" y="1289660"/>
                    <a:pt x="1342121" y="1241534"/>
                  </a:cubicBezTo>
                  <a:cubicBezTo>
                    <a:pt x="1362174" y="1166136"/>
                    <a:pt x="1383029" y="1090738"/>
                    <a:pt x="1419124" y="1020955"/>
                  </a:cubicBezTo>
                  <a:cubicBezTo>
                    <a:pt x="1450406" y="961599"/>
                    <a:pt x="1488907" y="905452"/>
                    <a:pt x="1533825" y="855721"/>
                  </a:cubicBezTo>
                  <a:cubicBezTo>
                    <a:pt x="1614837" y="765083"/>
                    <a:pt x="1717507" y="687279"/>
                    <a:pt x="1832208" y="647174"/>
                  </a:cubicBezTo>
                  <a:cubicBezTo>
                    <a:pt x="1881136" y="630329"/>
                    <a:pt x="1928460" y="619902"/>
                    <a:pt x="1979795" y="623110"/>
                  </a:cubicBezTo>
                  <a:cubicBezTo>
                    <a:pt x="1985410" y="623110"/>
                    <a:pt x="1991025" y="623913"/>
                    <a:pt x="1996639" y="624715"/>
                  </a:cubicBezTo>
                  <a:cubicBezTo>
                    <a:pt x="1997442" y="624715"/>
                    <a:pt x="1998244" y="624715"/>
                    <a:pt x="1999046" y="624715"/>
                  </a:cubicBezTo>
                  <a:cubicBezTo>
                    <a:pt x="1999848" y="624715"/>
                    <a:pt x="2000650" y="624715"/>
                    <a:pt x="2001452" y="624715"/>
                  </a:cubicBezTo>
                  <a:cubicBezTo>
                    <a:pt x="2004660" y="625517"/>
                    <a:pt x="2007869" y="625517"/>
                    <a:pt x="2011077" y="626319"/>
                  </a:cubicBezTo>
                  <a:cubicBezTo>
                    <a:pt x="2021505" y="628725"/>
                    <a:pt x="2032734" y="631132"/>
                    <a:pt x="2042359" y="634340"/>
                  </a:cubicBezTo>
                  <a:cubicBezTo>
                    <a:pt x="2053589" y="638350"/>
                    <a:pt x="2058402" y="639955"/>
                    <a:pt x="2069631" y="646372"/>
                  </a:cubicBezTo>
                  <a:cubicBezTo>
                    <a:pt x="2074444" y="648778"/>
                    <a:pt x="2079256" y="651986"/>
                    <a:pt x="2083267" y="654393"/>
                  </a:cubicBezTo>
                  <a:cubicBezTo>
                    <a:pt x="2085673" y="655997"/>
                    <a:pt x="2087277" y="656799"/>
                    <a:pt x="2089684" y="658403"/>
                  </a:cubicBezTo>
                  <a:cubicBezTo>
                    <a:pt x="2090486" y="659205"/>
                    <a:pt x="2092090" y="660007"/>
                    <a:pt x="2092892" y="660809"/>
                  </a:cubicBezTo>
                  <a:cubicBezTo>
                    <a:pt x="2092892" y="660809"/>
                    <a:pt x="2094496" y="661612"/>
                    <a:pt x="2095298" y="662414"/>
                  </a:cubicBezTo>
                  <a:cubicBezTo>
                    <a:pt x="2104121" y="668830"/>
                    <a:pt x="2111340" y="676852"/>
                    <a:pt x="2119361" y="684071"/>
                  </a:cubicBezTo>
                  <a:cubicBezTo>
                    <a:pt x="2123372" y="688883"/>
                    <a:pt x="2128185" y="689685"/>
                    <a:pt x="2132997" y="689685"/>
                  </a:cubicBezTo>
                  <a:cubicBezTo>
                    <a:pt x="2133799" y="689685"/>
                    <a:pt x="2133799" y="689685"/>
                    <a:pt x="2134602" y="689685"/>
                  </a:cubicBezTo>
                  <a:cubicBezTo>
                    <a:pt x="2135404" y="689685"/>
                    <a:pt x="2135404" y="689685"/>
                    <a:pt x="2136206" y="689685"/>
                  </a:cubicBezTo>
                  <a:cubicBezTo>
                    <a:pt x="2136206" y="689685"/>
                    <a:pt x="2137008" y="689685"/>
                    <a:pt x="2137008" y="689685"/>
                  </a:cubicBezTo>
                  <a:cubicBezTo>
                    <a:pt x="2197166" y="665622"/>
                    <a:pt x="2262136" y="658403"/>
                    <a:pt x="2324700" y="677654"/>
                  </a:cubicBezTo>
                  <a:cubicBezTo>
                    <a:pt x="2379244" y="694498"/>
                    <a:pt x="2426568" y="729791"/>
                    <a:pt x="2465871" y="770698"/>
                  </a:cubicBezTo>
                  <a:cubicBezTo>
                    <a:pt x="2561321" y="869357"/>
                    <a:pt x="2620677" y="997694"/>
                    <a:pt x="2655970" y="1129239"/>
                  </a:cubicBezTo>
                  <a:cubicBezTo>
                    <a:pt x="2676825" y="1206241"/>
                    <a:pt x="2690460" y="1285650"/>
                    <a:pt x="2703294" y="1364256"/>
                  </a:cubicBezTo>
                  <a:cubicBezTo>
                    <a:pt x="2717732" y="1452487"/>
                    <a:pt x="2732170" y="1540719"/>
                    <a:pt x="2745004" y="1628951"/>
                  </a:cubicBezTo>
                  <a:cubicBezTo>
                    <a:pt x="2770671" y="1805414"/>
                    <a:pt x="2793130" y="1981877"/>
                    <a:pt x="2812381" y="2159142"/>
                  </a:cubicBezTo>
                  <a:cubicBezTo>
                    <a:pt x="2831631" y="2336407"/>
                    <a:pt x="2846871" y="2514475"/>
                    <a:pt x="2858903" y="2692542"/>
                  </a:cubicBezTo>
                  <a:cubicBezTo>
                    <a:pt x="2859705" y="2707782"/>
                    <a:pt x="2860507" y="2722220"/>
                    <a:pt x="2862111" y="2737460"/>
                  </a:cubicBezTo>
                  <a:cubicBezTo>
                    <a:pt x="2844465" y="2730241"/>
                    <a:pt x="2826818" y="2723824"/>
                    <a:pt x="2809172" y="2717407"/>
                  </a:cubicBezTo>
                  <a:cubicBezTo>
                    <a:pt x="2824412" y="2718209"/>
                    <a:pt x="2838048" y="2699761"/>
                    <a:pt x="2823610" y="2686927"/>
                  </a:cubicBezTo>
                  <a:cubicBezTo>
                    <a:pt x="2734576" y="2608321"/>
                    <a:pt x="2662387" y="2512870"/>
                    <a:pt x="2610250" y="2406993"/>
                  </a:cubicBezTo>
                  <a:cubicBezTo>
                    <a:pt x="2599823" y="2386138"/>
                    <a:pt x="2568540" y="2404586"/>
                    <a:pt x="2578968" y="2425441"/>
                  </a:cubicBezTo>
                  <a:cubicBezTo>
                    <a:pt x="2631907" y="2534527"/>
                    <a:pt x="2707305" y="2632384"/>
                    <a:pt x="2797942" y="2712595"/>
                  </a:cubicBezTo>
                  <a:cubicBezTo>
                    <a:pt x="2798745" y="2713397"/>
                    <a:pt x="2798745" y="2713397"/>
                    <a:pt x="2799547" y="2713397"/>
                  </a:cubicBezTo>
                  <a:cubicBezTo>
                    <a:pt x="2789119" y="2709386"/>
                    <a:pt x="2778692" y="2705376"/>
                    <a:pt x="2768265" y="2701365"/>
                  </a:cubicBezTo>
                  <a:cubicBezTo>
                    <a:pt x="2759442" y="2698157"/>
                    <a:pt x="2748212" y="2705376"/>
                    <a:pt x="2745806" y="2714199"/>
                  </a:cubicBezTo>
                  <a:cubicBezTo>
                    <a:pt x="2743399" y="2724626"/>
                    <a:pt x="2749014" y="2732648"/>
                    <a:pt x="2758639" y="2736658"/>
                  </a:cubicBezTo>
                  <a:cubicBezTo>
                    <a:pt x="2911039" y="2793607"/>
                    <a:pt x="3070658" y="2852963"/>
                    <a:pt x="3190172" y="2967664"/>
                  </a:cubicBezTo>
                  <a:cubicBezTo>
                    <a:pt x="3316905" y="3087980"/>
                    <a:pt x="3375458" y="3259631"/>
                    <a:pt x="3397917" y="3429677"/>
                  </a:cubicBezTo>
                  <a:cubicBezTo>
                    <a:pt x="3412355" y="3537159"/>
                    <a:pt x="3413959" y="3645443"/>
                    <a:pt x="3414761" y="3753727"/>
                  </a:cubicBezTo>
                  <a:cubicBezTo>
                    <a:pt x="3291237" y="3809875"/>
                    <a:pt x="3159692" y="3849178"/>
                    <a:pt x="3025740" y="3875648"/>
                  </a:cubicBezTo>
                  <a:close/>
                  <a:moveTo>
                    <a:pt x="1636494" y="2353252"/>
                  </a:moveTo>
                  <a:cubicBezTo>
                    <a:pt x="1653338" y="2370096"/>
                    <a:pt x="1671787" y="2384534"/>
                    <a:pt x="1692642" y="2396565"/>
                  </a:cubicBezTo>
                  <a:cubicBezTo>
                    <a:pt x="1812155" y="2466348"/>
                    <a:pt x="1962149" y="2429452"/>
                    <a:pt x="2072037" y="2359669"/>
                  </a:cubicBezTo>
                  <a:cubicBezTo>
                    <a:pt x="2140216" y="2316355"/>
                    <a:pt x="2199572" y="2261009"/>
                    <a:pt x="2258126" y="2205664"/>
                  </a:cubicBezTo>
                  <a:cubicBezTo>
                    <a:pt x="2274970" y="2189622"/>
                    <a:pt x="2249303" y="2163955"/>
                    <a:pt x="2232458" y="2179997"/>
                  </a:cubicBezTo>
                  <a:cubicBezTo>
                    <a:pt x="2137810" y="2269031"/>
                    <a:pt x="2035140" y="2365283"/>
                    <a:pt x="1902793" y="2391753"/>
                  </a:cubicBezTo>
                  <a:cubicBezTo>
                    <a:pt x="1845042" y="2402982"/>
                    <a:pt x="1780873" y="2400576"/>
                    <a:pt x="1727132" y="2374909"/>
                  </a:cubicBezTo>
                  <a:cubicBezTo>
                    <a:pt x="1668578" y="2346835"/>
                    <a:pt x="1629275" y="2294698"/>
                    <a:pt x="1594785" y="2241759"/>
                  </a:cubicBezTo>
                  <a:cubicBezTo>
                    <a:pt x="1547460" y="2170372"/>
                    <a:pt x="1501740" y="2097380"/>
                    <a:pt x="1454416" y="2025191"/>
                  </a:cubicBezTo>
                  <a:cubicBezTo>
                    <a:pt x="1446395" y="2013159"/>
                    <a:pt x="1431155" y="2015565"/>
                    <a:pt x="1423936" y="2024388"/>
                  </a:cubicBezTo>
                  <a:cubicBezTo>
                    <a:pt x="1453614" y="1894447"/>
                    <a:pt x="1460031" y="1758090"/>
                    <a:pt x="1468854" y="1626544"/>
                  </a:cubicBezTo>
                  <a:cubicBezTo>
                    <a:pt x="1469656" y="1611304"/>
                    <a:pt x="1470458" y="1596866"/>
                    <a:pt x="1472063" y="1581626"/>
                  </a:cubicBezTo>
                  <a:cubicBezTo>
                    <a:pt x="1473667" y="1581626"/>
                    <a:pt x="1475271" y="1581626"/>
                    <a:pt x="1476875" y="1581626"/>
                  </a:cubicBezTo>
                  <a:cubicBezTo>
                    <a:pt x="1526606" y="1572803"/>
                    <a:pt x="1580347" y="1587241"/>
                    <a:pt x="1619650" y="1619325"/>
                  </a:cubicBezTo>
                  <a:cubicBezTo>
                    <a:pt x="1626869" y="1625742"/>
                    <a:pt x="1638098" y="1626544"/>
                    <a:pt x="1645317" y="1619325"/>
                  </a:cubicBezTo>
                  <a:cubicBezTo>
                    <a:pt x="1651734" y="1612908"/>
                    <a:pt x="1652536" y="1600075"/>
                    <a:pt x="1645317" y="1593658"/>
                  </a:cubicBezTo>
                  <a:cubicBezTo>
                    <a:pt x="1597993" y="1554355"/>
                    <a:pt x="1536231" y="1536708"/>
                    <a:pt x="1475271" y="1545532"/>
                  </a:cubicBezTo>
                  <a:cubicBezTo>
                    <a:pt x="1482490" y="1458102"/>
                    <a:pt x="1492917" y="1371475"/>
                    <a:pt x="1514574" y="1286452"/>
                  </a:cubicBezTo>
                  <a:cubicBezTo>
                    <a:pt x="1538637" y="1193407"/>
                    <a:pt x="1581951" y="1089134"/>
                    <a:pt x="1683818" y="1063466"/>
                  </a:cubicBezTo>
                  <a:cubicBezTo>
                    <a:pt x="1784081" y="1037799"/>
                    <a:pt x="1901189" y="1038601"/>
                    <a:pt x="1990223" y="1096353"/>
                  </a:cubicBezTo>
                  <a:cubicBezTo>
                    <a:pt x="1995837" y="1099561"/>
                    <a:pt x="2003056" y="1099561"/>
                    <a:pt x="2008671" y="1096353"/>
                  </a:cubicBezTo>
                  <a:cubicBezTo>
                    <a:pt x="2058402" y="1069883"/>
                    <a:pt x="2121768" y="1073092"/>
                    <a:pt x="2171498" y="1099561"/>
                  </a:cubicBezTo>
                  <a:cubicBezTo>
                    <a:pt x="2222833" y="1126833"/>
                    <a:pt x="2259730" y="1174157"/>
                    <a:pt x="2284595" y="1225492"/>
                  </a:cubicBezTo>
                  <a:cubicBezTo>
                    <a:pt x="2315075" y="1286452"/>
                    <a:pt x="2327909" y="1353828"/>
                    <a:pt x="2339940" y="1420403"/>
                  </a:cubicBezTo>
                  <a:cubicBezTo>
                    <a:pt x="2352774" y="1489384"/>
                    <a:pt x="2363202" y="1558365"/>
                    <a:pt x="2372827" y="1627346"/>
                  </a:cubicBezTo>
                  <a:cubicBezTo>
                    <a:pt x="2384056" y="1704348"/>
                    <a:pt x="2394484" y="1780548"/>
                    <a:pt x="2408119" y="1857551"/>
                  </a:cubicBezTo>
                  <a:cubicBezTo>
                    <a:pt x="2400900" y="1926532"/>
                    <a:pt x="2393682" y="1995513"/>
                    <a:pt x="2385660" y="2064494"/>
                  </a:cubicBezTo>
                  <a:cubicBezTo>
                    <a:pt x="2378442" y="2131069"/>
                    <a:pt x="2369618" y="2198445"/>
                    <a:pt x="2366410" y="2265822"/>
                  </a:cubicBezTo>
                  <a:cubicBezTo>
                    <a:pt x="2363202" y="2330793"/>
                    <a:pt x="2366410" y="2397367"/>
                    <a:pt x="2384858" y="2460734"/>
                  </a:cubicBezTo>
                  <a:cubicBezTo>
                    <a:pt x="2396890" y="2500839"/>
                    <a:pt x="2414536" y="2539340"/>
                    <a:pt x="2437797" y="2573831"/>
                  </a:cubicBezTo>
                  <a:cubicBezTo>
                    <a:pt x="2306252" y="2671687"/>
                    <a:pt x="2149039" y="2735054"/>
                    <a:pt x="1985410" y="2755106"/>
                  </a:cubicBezTo>
                  <a:cubicBezTo>
                    <a:pt x="1905199" y="2764732"/>
                    <a:pt x="1821780" y="2766336"/>
                    <a:pt x="1742372" y="2751898"/>
                  </a:cubicBezTo>
                  <a:cubicBezTo>
                    <a:pt x="1667776" y="2738262"/>
                    <a:pt x="1591576" y="2708584"/>
                    <a:pt x="1541044" y="2649228"/>
                  </a:cubicBezTo>
                  <a:cubicBezTo>
                    <a:pt x="1493719" y="2593081"/>
                    <a:pt x="1469656" y="2508058"/>
                    <a:pt x="1504147" y="2439879"/>
                  </a:cubicBezTo>
                  <a:cubicBezTo>
                    <a:pt x="1553075" y="2417420"/>
                    <a:pt x="1598795" y="2390148"/>
                    <a:pt x="1636494" y="2353252"/>
                  </a:cubicBezTo>
                  <a:close/>
                  <a:moveTo>
                    <a:pt x="3318509" y="6443989"/>
                  </a:moveTo>
                  <a:cubicBezTo>
                    <a:pt x="3319311" y="6442385"/>
                    <a:pt x="3319311" y="6440780"/>
                    <a:pt x="3319311" y="6438374"/>
                  </a:cubicBezTo>
                  <a:cubicBezTo>
                    <a:pt x="3308884" y="6257098"/>
                    <a:pt x="3292842" y="6075822"/>
                    <a:pt x="3272789" y="5895349"/>
                  </a:cubicBezTo>
                  <a:cubicBezTo>
                    <a:pt x="3252736" y="5714875"/>
                    <a:pt x="3227069" y="5534401"/>
                    <a:pt x="3197391" y="5354729"/>
                  </a:cubicBezTo>
                  <a:cubicBezTo>
                    <a:pt x="3181349" y="5259279"/>
                    <a:pt x="3163703" y="5163829"/>
                    <a:pt x="3145254" y="5068378"/>
                  </a:cubicBezTo>
                  <a:cubicBezTo>
                    <a:pt x="3168515" y="5074795"/>
                    <a:pt x="3191776" y="5079607"/>
                    <a:pt x="3216642" y="5080410"/>
                  </a:cubicBezTo>
                  <a:cubicBezTo>
                    <a:pt x="3251934" y="5081212"/>
                    <a:pt x="3287227" y="5073191"/>
                    <a:pt x="3318509" y="5056347"/>
                  </a:cubicBezTo>
                  <a:cubicBezTo>
                    <a:pt x="3378667" y="5025064"/>
                    <a:pt x="3421981" y="4967313"/>
                    <a:pt x="3446846" y="4905551"/>
                  </a:cubicBezTo>
                  <a:cubicBezTo>
                    <a:pt x="3477326" y="4830153"/>
                    <a:pt x="3476524" y="4745129"/>
                    <a:pt x="3468503" y="4664919"/>
                  </a:cubicBezTo>
                  <a:cubicBezTo>
                    <a:pt x="3458877" y="4576687"/>
                    <a:pt x="3442835" y="4488456"/>
                    <a:pt x="3433210" y="4400224"/>
                  </a:cubicBezTo>
                  <a:cubicBezTo>
                    <a:pt x="3414761" y="4222959"/>
                    <a:pt x="3412355" y="4044090"/>
                    <a:pt x="3425189" y="3866022"/>
                  </a:cubicBezTo>
                  <a:cubicBezTo>
                    <a:pt x="3426793" y="3843563"/>
                    <a:pt x="3428397" y="3821906"/>
                    <a:pt x="3430803" y="3799448"/>
                  </a:cubicBezTo>
                  <a:cubicBezTo>
                    <a:pt x="3430803" y="3796239"/>
                    <a:pt x="3430002" y="3793031"/>
                    <a:pt x="3428397" y="3790624"/>
                  </a:cubicBezTo>
                  <a:cubicBezTo>
                    <a:pt x="3434012" y="3788218"/>
                    <a:pt x="3440429" y="3785812"/>
                    <a:pt x="3446044" y="3783405"/>
                  </a:cubicBezTo>
                  <a:cubicBezTo>
                    <a:pt x="3451658" y="3780999"/>
                    <a:pt x="3454867" y="3773780"/>
                    <a:pt x="3454867" y="3768165"/>
                  </a:cubicBezTo>
                  <a:cubicBezTo>
                    <a:pt x="3453263" y="3574858"/>
                    <a:pt x="3450054" y="3375134"/>
                    <a:pt x="3379469" y="3191452"/>
                  </a:cubicBezTo>
                  <a:cubicBezTo>
                    <a:pt x="3347385" y="3109637"/>
                    <a:pt x="3303269" y="3031833"/>
                    <a:pt x="3242309" y="2967664"/>
                  </a:cubicBezTo>
                  <a:cubicBezTo>
                    <a:pt x="3184557" y="2905902"/>
                    <a:pt x="3113170" y="2856974"/>
                    <a:pt x="3038574" y="2817670"/>
                  </a:cubicBezTo>
                  <a:cubicBezTo>
                    <a:pt x="2994458" y="2794409"/>
                    <a:pt x="2948738" y="2773555"/>
                    <a:pt x="2902216" y="2755106"/>
                  </a:cubicBezTo>
                  <a:cubicBezTo>
                    <a:pt x="2894997" y="2635593"/>
                    <a:pt x="2885372" y="2516079"/>
                    <a:pt x="2874945" y="2396565"/>
                  </a:cubicBezTo>
                  <a:cubicBezTo>
                    <a:pt x="2899008" y="2396565"/>
                    <a:pt x="2922269" y="2396565"/>
                    <a:pt x="2946332" y="2396565"/>
                  </a:cubicBezTo>
                  <a:cubicBezTo>
                    <a:pt x="3018521" y="2396565"/>
                    <a:pt x="3090711" y="2396565"/>
                    <a:pt x="3162900" y="2396565"/>
                  </a:cubicBezTo>
                  <a:cubicBezTo>
                    <a:pt x="3250330" y="2396565"/>
                    <a:pt x="3337759" y="2396565"/>
                    <a:pt x="3425189" y="2396565"/>
                  </a:cubicBezTo>
                  <a:cubicBezTo>
                    <a:pt x="3501389" y="2396565"/>
                    <a:pt x="3576787" y="2396565"/>
                    <a:pt x="3652987" y="2396565"/>
                  </a:cubicBezTo>
                  <a:cubicBezTo>
                    <a:pt x="3684269" y="2396565"/>
                    <a:pt x="3715551" y="2397367"/>
                    <a:pt x="3746833" y="2396565"/>
                  </a:cubicBezTo>
                  <a:cubicBezTo>
                    <a:pt x="3746833" y="2561799"/>
                    <a:pt x="3746833" y="2727033"/>
                    <a:pt x="3746833" y="2891464"/>
                  </a:cubicBezTo>
                  <a:cubicBezTo>
                    <a:pt x="3746833" y="3293319"/>
                    <a:pt x="3746833" y="3695174"/>
                    <a:pt x="3746833" y="4097028"/>
                  </a:cubicBezTo>
                  <a:cubicBezTo>
                    <a:pt x="3746833" y="4463591"/>
                    <a:pt x="3746833" y="4830153"/>
                    <a:pt x="3746833" y="5196715"/>
                  </a:cubicBezTo>
                  <a:cubicBezTo>
                    <a:pt x="3746833" y="5475848"/>
                    <a:pt x="3746833" y="5754178"/>
                    <a:pt x="3746833" y="6033311"/>
                  </a:cubicBezTo>
                  <a:cubicBezTo>
                    <a:pt x="3746833" y="6169669"/>
                    <a:pt x="3746833" y="6306027"/>
                    <a:pt x="3746833" y="6443186"/>
                  </a:cubicBezTo>
                  <a:cubicBezTo>
                    <a:pt x="3746833" y="6443186"/>
                    <a:pt x="3746833" y="6443186"/>
                    <a:pt x="3746833" y="6443186"/>
                  </a:cubicBezTo>
                  <a:cubicBezTo>
                    <a:pt x="3695498" y="6443186"/>
                    <a:pt x="3644966" y="6443186"/>
                    <a:pt x="3593631" y="6443186"/>
                  </a:cubicBezTo>
                  <a:cubicBezTo>
                    <a:pt x="3501389" y="6443989"/>
                    <a:pt x="3409949" y="6443989"/>
                    <a:pt x="3318509" y="6443989"/>
                  </a:cubicBezTo>
                  <a:close/>
                  <a:moveTo>
                    <a:pt x="4528886" y="6443989"/>
                  </a:moveTo>
                  <a:cubicBezTo>
                    <a:pt x="4280233" y="6443989"/>
                    <a:pt x="4030778" y="6443989"/>
                    <a:pt x="3782126" y="6443989"/>
                  </a:cubicBezTo>
                  <a:cubicBezTo>
                    <a:pt x="3782126" y="6353351"/>
                    <a:pt x="3782126" y="6261911"/>
                    <a:pt x="3782126" y="6171273"/>
                  </a:cubicBezTo>
                  <a:cubicBezTo>
                    <a:pt x="3782126" y="6169669"/>
                    <a:pt x="3782126" y="6168866"/>
                    <a:pt x="3782126" y="6167262"/>
                  </a:cubicBezTo>
                  <a:cubicBezTo>
                    <a:pt x="3789345" y="6167262"/>
                    <a:pt x="3797366" y="6167262"/>
                    <a:pt x="3804585" y="6167262"/>
                  </a:cubicBezTo>
                  <a:cubicBezTo>
                    <a:pt x="3841481" y="6167262"/>
                    <a:pt x="3878378" y="6167262"/>
                    <a:pt x="3915275" y="6167262"/>
                  </a:cubicBezTo>
                  <a:cubicBezTo>
                    <a:pt x="3969818" y="6167262"/>
                    <a:pt x="4024361" y="6167262"/>
                    <a:pt x="4078905" y="6167262"/>
                  </a:cubicBezTo>
                  <a:cubicBezTo>
                    <a:pt x="4145480" y="6167262"/>
                    <a:pt x="4212054" y="6167262"/>
                    <a:pt x="4278629" y="6167262"/>
                  </a:cubicBezTo>
                  <a:cubicBezTo>
                    <a:pt x="4351620" y="6167262"/>
                    <a:pt x="4424612" y="6167262"/>
                    <a:pt x="4496802" y="6167262"/>
                  </a:cubicBezTo>
                  <a:cubicBezTo>
                    <a:pt x="4570595" y="6167262"/>
                    <a:pt x="4643587" y="6167262"/>
                    <a:pt x="4717381" y="6167262"/>
                  </a:cubicBezTo>
                  <a:cubicBezTo>
                    <a:pt x="4785560" y="6167262"/>
                    <a:pt x="4854540" y="6167262"/>
                    <a:pt x="4922719" y="6167262"/>
                  </a:cubicBezTo>
                  <a:cubicBezTo>
                    <a:pt x="4980471" y="6167262"/>
                    <a:pt x="5038223" y="6167262"/>
                    <a:pt x="5096776" y="6167262"/>
                  </a:cubicBezTo>
                  <a:cubicBezTo>
                    <a:pt x="5138486" y="6167262"/>
                    <a:pt x="5180195" y="6167262"/>
                    <a:pt x="5221904" y="6167262"/>
                  </a:cubicBezTo>
                  <a:cubicBezTo>
                    <a:pt x="5236343" y="6167262"/>
                    <a:pt x="5250781" y="6167262"/>
                    <a:pt x="5265218" y="6167262"/>
                  </a:cubicBezTo>
                  <a:cubicBezTo>
                    <a:pt x="5265218" y="6259505"/>
                    <a:pt x="5265218" y="6351747"/>
                    <a:pt x="5265218" y="6443989"/>
                  </a:cubicBezTo>
                  <a:cubicBezTo>
                    <a:pt x="5018972" y="6443989"/>
                    <a:pt x="4774330" y="6443989"/>
                    <a:pt x="4528886" y="6443989"/>
                  </a:cubicBezTo>
                  <a:close/>
                  <a:moveTo>
                    <a:pt x="6089782" y="6443989"/>
                  </a:moveTo>
                  <a:cubicBezTo>
                    <a:pt x="5855568" y="6443989"/>
                    <a:pt x="5621353" y="6443989"/>
                    <a:pt x="5386336" y="6443989"/>
                  </a:cubicBezTo>
                  <a:cubicBezTo>
                    <a:pt x="5357460" y="6443989"/>
                    <a:pt x="5328585" y="6443989"/>
                    <a:pt x="5300511" y="6443989"/>
                  </a:cubicBezTo>
                  <a:cubicBezTo>
                    <a:pt x="5300511" y="6358163"/>
                    <a:pt x="5300511" y="6272338"/>
                    <a:pt x="5300511" y="6187315"/>
                  </a:cubicBezTo>
                  <a:cubicBezTo>
                    <a:pt x="5300511" y="6147210"/>
                    <a:pt x="5300511" y="6107907"/>
                    <a:pt x="5300511" y="6067801"/>
                  </a:cubicBezTo>
                  <a:cubicBezTo>
                    <a:pt x="5337408" y="6067801"/>
                    <a:pt x="5374304" y="6067801"/>
                    <a:pt x="5410399" y="6067801"/>
                  </a:cubicBezTo>
                  <a:cubicBezTo>
                    <a:pt x="5513069" y="6067801"/>
                    <a:pt x="5615738" y="6067801"/>
                    <a:pt x="5717606" y="6067801"/>
                  </a:cubicBezTo>
                  <a:cubicBezTo>
                    <a:pt x="5841932" y="6067801"/>
                    <a:pt x="5965456" y="6067801"/>
                    <a:pt x="6089782" y="6067801"/>
                  </a:cubicBezTo>
                  <a:cubicBezTo>
                    <a:pt x="6196462" y="6067801"/>
                    <a:pt x="6303143" y="6067801"/>
                    <a:pt x="6409823" y="6067801"/>
                  </a:cubicBezTo>
                  <a:cubicBezTo>
                    <a:pt x="6456345" y="6067801"/>
                    <a:pt x="6503669" y="6068603"/>
                    <a:pt x="6550191" y="6067801"/>
                  </a:cubicBezTo>
                  <a:cubicBezTo>
                    <a:pt x="6550191" y="6192929"/>
                    <a:pt x="6550191" y="6318860"/>
                    <a:pt x="6550191" y="6443989"/>
                  </a:cubicBezTo>
                  <a:cubicBezTo>
                    <a:pt x="6396989" y="6443989"/>
                    <a:pt x="6242985" y="6443989"/>
                    <a:pt x="6089782" y="644398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6EC73A-3AD4-6A4E-AFBE-ECD1C7CF1DD6}"/>
              </a:ext>
            </a:extLst>
          </p:cNvPr>
          <p:cNvSpPr txBox="1"/>
          <p:nvPr/>
        </p:nvSpPr>
        <p:spPr>
          <a:xfrm>
            <a:off x="308054" y="1509280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8891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">
            <a:extLst>
              <a:ext uri="{FF2B5EF4-FFF2-40B4-BE49-F238E27FC236}">
                <a16:creationId xmlns:a16="http://schemas.microsoft.com/office/drawing/2014/main" id="{6DBEE943-5699-4514-B9F8-C526D23EF85B}"/>
              </a:ext>
            </a:extLst>
          </p:cNvPr>
          <p:cNvGrpSpPr/>
          <p:nvPr/>
        </p:nvGrpSpPr>
        <p:grpSpPr>
          <a:xfrm>
            <a:off x="7944664" y="520408"/>
            <a:ext cx="1459298" cy="1323970"/>
            <a:chOff x="909255" y="2773563"/>
            <a:chExt cx="1459298" cy="1323970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BBD49-2503-4C9D-B3DA-3F44CF1BB502}"/>
                </a:ext>
              </a:extLst>
            </p:cNvPr>
            <p:cNvSpPr/>
            <p:nvPr/>
          </p:nvSpPr>
          <p:spPr>
            <a:xfrm>
              <a:off x="222511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EAECA-369C-49AD-8888-4A21FDEF7DCC}"/>
                </a:ext>
              </a:extLst>
            </p:cNvPr>
            <p:cNvSpPr/>
            <p:nvPr/>
          </p:nvSpPr>
          <p:spPr>
            <a:xfrm>
              <a:off x="222511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84F4D8-9F64-4115-A495-FA1E6C26EF91}"/>
                </a:ext>
              </a:extLst>
            </p:cNvPr>
            <p:cNvSpPr/>
            <p:nvPr/>
          </p:nvSpPr>
          <p:spPr>
            <a:xfrm>
              <a:off x="222511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B07660-694D-4502-976C-94545DC84BE8}"/>
                </a:ext>
              </a:extLst>
            </p:cNvPr>
            <p:cNvSpPr/>
            <p:nvPr/>
          </p:nvSpPr>
          <p:spPr>
            <a:xfrm>
              <a:off x="222511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9596D3-B87C-461F-8513-394B16A589BE}"/>
                </a:ext>
              </a:extLst>
            </p:cNvPr>
            <p:cNvSpPr/>
            <p:nvPr/>
          </p:nvSpPr>
          <p:spPr>
            <a:xfrm>
              <a:off x="178670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68A5195-F6CC-4BCB-8E2C-1E011EE5CC04}"/>
                </a:ext>
              </a:extLst>
            </p:cNvPr>
            <p:cNvSpPr/>
            <p:nvPr/>
          </p:nvSpPr>
          <p:spPr>
            <a:xfrm>
              <a:off x="178670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540A74-C17E-4E25-B22A-ACD8C0FB5C6C}"/>
                </a:ext>
              </a:extLst>
            </p:cNvPr>
            <p:cNvSpPr/>
            <p:nvPr/>
          </p:nvSpPr>
          <p:spPr>
            <a:xfrm>
              <a:off x="178670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FA653C-A1AC-45F5-85D6-09F0AF211066}"/>
                </a:ext>
              </a:extLst>
            </p:cNvPr>
            <p:cNvSpPr/>
            <p:nvPr/>
          </p:nvSpPr>
          <p:spPr>
            <a:xfrm>
              <a:off x="178670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429ACB-B9EB-45EC-BCA1-41852C40A0E6}"/>
                </a:ext>
              </a:extLst>
            </p:cNvPr>
            <p:cNvSpPr/>
            <p:nvPr/>
          </p:nvSpPr>
          <p:spPr>
            <a:xfrm>
              <a:off x="134766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0ADED5-F1E2-48C6-8D31-03B9CD49F91D}"/>
                </a:ext>
              </a:extLst>
            </p:cNvPr>
            <p:cNvSpPr/>
            <p:nvPr/>
          </p:nvSpPr>
          <p:spPr>
            <a:xfrm>
              <a:off x="134766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0BFBCA-A298-4C61-A674-D08E3AEF33D5}"/>
                </a:ext>
              </a:extLst>
            </p:cNvPr>
            <p:cNvSpPr/>
            <p:nvPr/>
          </p:nvSpPr>
          <p:spPr>
            <a:xfrm>
              <a:off x="134766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CD7564-56E5-48DC-8C6F-A034C864F44B}"/>
                </a:ext>
              </a:extLst>
            </p:cNvPr>
            <p:cNvSpPr/>
            <p:nvPr/>
          </p:nvSpPr>
          <p:spPr>
            <a:xfrm>
              <a:off x="134766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5B5CAA-687A-464E-8E01-EE6806995726}"/>
                </a:ext>
              </a:extLst>
            </p:cNvPr>
            <p:cNvSpPr/>
            <p:nvPr/>
          </p:nvSpPr>
          <p:spPr>
            <a:xfrm>
              <a:off x="90925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2B78835-86B9-4086-B612-8ABE4C75E9C1}"/>
                </a:ext>
              </a:extLst>
            </p:cNvPr>
            <p:cNvSpPr/>
            <p:nvPr/>
          </p:nvSpPr>
          <p:spPr>
            <a:xfrm>
              <a:off x="90925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8 w 143435"/>
                <a:gd name="connsiteY1" fmla="*/ 147177 h 143435"/>
                <a:gd name="connsiteX2" fmla="*/ 0 w 143435"/>
                <a:gd name="connsiteY2" fmla="*/ 73588 h 143435"/>
                <a:gd name="connsiteX3" fmla="*/ 73588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BFCD1E-67CC-4672-BD4B-36ADACC3870D}"/>
                </a:ext>
              </a:extLst>
            </p:cNvPr>
            <p:cNvSpPr/>
            <p:nvPr/>
          </p:nvSpPr>
          <p:spPr>
            <a:xfrm>
              <a:off x="90925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142ACA0-14AF-4BC0-B0BC-A73A023C39DF}"/>
                </a:ext>
              </a:extLst>
            </p:cNvPr>
            <p:cNvSpPr/>
            <p:nvPr/>
          </p:nvSpPr>
          <p:spPr>
            <a:xfrm>
              <a:off x="90925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0B064A-A9EC-4ABE-A9F6-FE92356D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98" y="452148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945D-C44A-4CEE-AFD1-0147439E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98" y="354218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4" name="Graphic 1">
            <a:extLst>
              <a:ext uri="{FF2B5EF4-FFF2-40B4-BE49-F238E27FC236}">
                <a16:creationId xmlns:a16="http://schemas.microsoft.com/office/drawing/2014/main" id="{2796C798-392C-46D3-BA88-3A66FB5EE306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B65017C-5D52-458A-AF71-007FCA109BDA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A2C126-FC60-437A-943D-E96EE3CDF249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48DE5D-F653-413D-9A33-4B6AB9564B6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7C260F-4924-4456-BBC8-FC9F434D830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C89E19-E9D4-4D42-9CA9-57A31BF45E1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09C52-5AA7-411C-A40F-0E2F71361E78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10384C-80EB-4D1B-BA5A-1E20A30501C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9EA234-BDF7-4111-A3D4-0744C08723FF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48517B-A914-4032-8F52-8F254BE2F98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98ED28-FD4D-4983-A36F-B8CFCBBACE1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A52E7A8-1D02-4269-B490-F830AAC459E0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DE9790-85C3-41C8-82C6-605AD92D49E1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4050CC-7ECD-4256-93DD-D2B7D1703CAC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CAE153-199E-4A92-8EA9-00135028A66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819C0E-62F5-4302-8A96-1D821394DB0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C4578F-8302-449B-8AC0-1DC36056AD47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475FA1-68CB-4C77-A709-63CED022ED8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44C0B8-0FAF-41C5-9526-B78FAAF70A82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AA6459-E9B0-4170-92DB-13C8B33D708C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FC3277-9A18-4A74-9DF7-DD0779A717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8EA996-F72A-47D3-8A04-BCF5AFCA1E2E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693949-5FF7-45E0-ABA6-07499E02F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07A470-2AEA-4051-9C58-E5F5C23D8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C1316-CE5E-6848-9876-CDD829CC14AC}"/>
              </a:ext>
            </a:extLst>
          </p:cNvPr>
          <p:cNvSpPr txBox="1"/>
          <p:nvPr/>
        </p:nvSpPr>
        <p:spPr>
          <a:xfrm>
            <a:off x="326098" y="1530379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7200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753-E0DF-4CEC-B086-06CF779B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90" y="326611"/>
            <a:ext cx="460800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8F32-1EFE-49EE-B591-0089835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4" y="269560"/>
            <a:ext cx="7531276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F8F3E789-FDF4-4CF3-A493-8C01BF9CC72C}"/>
              </a:ext>
            </a:extLst>
          </p:cNvPr>
          <p:cNvGrpSpPr/>
          <p:nvPr/>
        </p:nvGrpSpPr>
        <p:grpSpPr>
          <a:xfrm>
            <a:off x="-280504" y="6209303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108939-86CF-4268-8A33-59E90E148DC4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24D3D7-1A40-431A-B899-1AF03B503FC7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EEBEC1-49D7-49DD-81A7-7784AFE3DE4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0E5D42-42C9-48BC-AE78-95A41922DDFC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7A8C3F-E322-4009-99C6-75C4A7E5576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7EB3A5-7936-4F5B-8AD1-AF110795FBE4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D39974-552C-444D-962A-7528AFF187E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39D1AE-F816-45B7-9637-AD4751945283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321653-95F2-4D3D-B674-726B3249792B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1AF0A8-2788-4241-B33B-C1AFBB4B1D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1BB09-5F47-405C-84EE-1F321633E59E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F08AA6-3553-4FEC-8A9B-CDA46645381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5DFD35-FB4E-4ACA-8DDC-7E6E6850AF57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9A7DE-C5AE-428C-A75A-4864FA058821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25D0-C1E0-4FD7-BA58-3391DF5378FE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70135B-A115-4811-B43F-7A8272FC15D2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81BF7F-9E84-442E-8D0E-C3CC4D768315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7858D4-751D-48E0-B296-835DA6B7F175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E1F573-BC2E-439F-AC46-11C4C94135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D5F710-DB37-42DC-819A-A06C3FF02AC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8845C7-AD69-470A-AF18-6E63AD1832C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84DD3E-D365-4B68-BBFF-CC6C1B5BE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70A5E1-8EE3-4A70-99C1-5EFF8C2C6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398A9-25AA-4A75-96F8-15DCCE256C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187E6-3832-2345-AAEC-54EEC2CC11FD}"/>
              </a:ext>
            </a:extLst>
          </p:cNvPr>
          <p:cNvSpPr txBox="1"/>
          <p:nvPr/>
        </p:nvSpPr>
        <p:spPr>
          <a:xfrm>
            <a:off x="266524" y="1350401"/>
            <a:ext cx="444517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6547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bonjour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B92E4"/>
      </a:accent1>
      <a:accent2>
        <a:srgbClr val="D8553F"/>
      </a:accent2>
      <a:accent3>
        <a:srgbClr val="5FACEB"/>
      </a:accent3>
      <a:accent4>
        <a:srgbClr val="E07766"/>
      </a:accent4>
      <a:accent5>
        <a:srgbClr val="BC3B26"/>
      </a:accent5>
      <a:accent6>
        <a:srgbClr val="174240"/>
      </a:accent6>
      <a:hlink>
        <a:srgbClr val="A05024"/>
      </a:hlink>
      <a:folHlink>
        <a:srgbClr val="FEC037"/>
      </a:folHlink>
    </a:clrScheme>
    <a:fontScheme name="Custom 113">
      <a:majorFont>
        <a:latin typeface="Lato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101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 Black</vt:lpstr>
      <vt:lpstr>Open Sans</vt:lpstr>
      <vt:lpstr>Office Theme</vt:lpstr>
      <vt:lpstr>PowerPoint Presentation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saeful anwar</dc:creator>
  <cp:lastModifiedBy>Ilija Kupresanin</cp:lastModifiedBy>
  <cp:revision>193</cp:revision>
  <dcterms:created xsi:type="dcterms:W3CDTF">2020-03-18T09:42:32Z</dcterms:created>
  <dcterms:modified xsi:type="dcterms:W3CDTF">2022-02-27T23:39:33Z</dcterms:modified>
</cp:coreProperties>
</file>