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69" r:id="rId2"/>
    <p:sldId id="358" r:id="rId3"/>
    <p:sldId id="303" r:id="rId4"/>
    <p:sldId id="343" r:id="rId5"/>
    <p:sldId id="308" r:id="rId6"/>
    <p:sldId id="288" r:id="rId7"/>
    <p:sldId id="350" r:id="rId8"/>
    <p:sldId id="362" r:id="rId9"/>
    <p:sldId id="354" r:id="rId10"/>
    <p:sldId id="345" r:id="rId11"/>
    <p:sldId id="340" r:id="rId12"/>
    <p:sldId id="363" r:id="rId13"/>
    <p:sldId id="328" r:id="rId14"/>
    <p:sldId id="365" r:id="rId15"/>
    <p:sldId id="347" r:id="rId16"/>
    <p:sldId id="341" r:id="rId17"/>
    <p:sldId id="337" r:id="rId18"/>
    <p:sldId id="364" r:id="rId19"/>
    <p:sldId id="366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FD6"/>
    <a:srgbClr val="000000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4533" autoAdjust="0"/>
  </p:normalViewPr>
  <p:slideViewPr>
    <p:cSldViewPr snapToGrid="0">
      <p:cViewPr varScale="1">
        <p:scale>
          <a:sx n="128" d="100"/>
          <a:sy n="128" d="100"/>
        </p:scale>
        <p:origin x="688" y="176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6588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28/02/22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054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77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09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3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7280" y="548640"/>
            <a:ext cx="5466080" cy="3444240"/>
          </a:xfrm>
          <a:custGeom>
            <a:avLst/>
            <a:gdLst>
              <a:gd name="connsiteX0" fmla="*/ 0 w 5466080"/>
              <a:gd name="connsiteY0" fmla="*/ 0 h 3444240"/>
              <a:gd name="connsiteX1" fmla="*/ 5466080 w 5466080"/>
              <a:gd name="connsiteY1" fmla="*/ 0 h 3444240"/>
              <a:gd name="connsiteX2" fmla="*/ 5466080 w 5466080"/>
              <a:gd name="connsiteY2" fmla="*/ 3444240 h 3444240"/>
              <a:gd name="connsiteX3" fmla="*/ 0 w 5466080"/>
              <a:gd name="connsiteY3" fmla="*/ 3444240 h 344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6080" h="3444240">
                <a:moveTo>
                  <a:pt x="0" y="0"/>
                </a:moveTo>
                <a:lnTo>
                  <a:pt x="5466080" y="0"/>
                </a:lnTo>
                <a:lnTo>
                  <a:pt x="5466080" y="3444240"/>
                </a:lnTo>
                <a:lnTo>
                  <a:pt x="0" y="34442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60639" y="2138080"/>
            <a:ext cx="2998800" cy="4719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45399" y="3442854"/>
            <a:ext cx="8901201" cy="3415145"/>
          </a:xfrm>
          <a:custGeom>
            <a:avLst/>
            <a:gdLst>
              <a:gd name="connsiteX0" fmla="*/ 0 w 8901201"/>
              <a:gd name="connsiteY0" fmla="*/ 0 h 3415145"/>
              <a:gd name="connsiteX1" fmla="*/ 8901201 w 8901201"/>
              <a:gd name="connsiteY1" fmla="*/ 0 h 3415145"/>
              <a:gd name="connsiteX2" fmla="*/ 8901201 w 8901201"/>
              <a:gd name="connsiteY2" fmla="*/ 3415145 h 3415145"/>
              <a:gd name="connsiteX3" fmla="*/ 0 w 8901201"/>
              <a:gd name="connsiteY3" fmla="*/ 3415145 h 341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1201" h="3415145">
                <a:moveTo>
                  <a:pt x="0" y="0"/>
                </a:moveTo>
                <a:lnTo>
                  <a:pt x="8901201" y="0"/>
                </a:lnTo>
                <a:lnTo>
                  <a:pt x="8901201" y="3415145"/>
                </a:lnTo>
                <a:lnTo>
                  <a:pt x="0" y="34151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388352" y="1447644"/>
            <a:ext cx="3356004" cy="3962712"/>
          </a:xfrm>
          <a:custGeom>
            <a:avLst/>
            <a:gdLst>
              <a:gd name="connsiteX0" fmla="*/ 0 w 3356004"/>
              <a:gd name="connsiteY0" fmla="*/ 0 h 3962712"/>
              <a:gd name="connsiteX1" fmla="*/ 3356004 w 3356004"/>
              <a:gd name="connsiteY1" fmla="*/ 0 h 3962712"/>
              <a:gd name="connsiteX2" fmla="*/ 3356004 w 3356004"/>
              <a:gd name="connsiteY2" fmla="*/ 3962712 h 3962712"/>
              <a:gd name="connsiteX3" fmla="*/ 0 w 3356004"/>
              <a:gd name="connsiteY3" fmla="*/ 3962712 h 39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004" h="3962712">
                <a:moveTo>
                  <a:pt x="0" y="0"/>
                </a:moveTo>
                <a:lnTo>
                  <a:pt x="3356004" y="0"/>
                </a:lnTo>
                <a:lnTo>
                  <a:pt x="3356004" y="3962712"/>
                </a:lnTo>
                <a:lnTo>
                  <a:pt x="0" y="39627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2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4591050"/>
            <a:ext cx="5120640" cy="2266950"/>
          </a:xfrm>
          <a:custGeom>
            <a:avLst/>
            <a:gdLst>
              <a:gd name="connsiteX0" fmla="*/ 0 w 5120640"/>
              <a:gd name="connsiteY0" fmla="*/ 0 h 2266950"/>
              <a:gd name="connsiteX1" fmla="*/ 5120640 w 5120640"/>
              <a:gd name="connsiteY1" fmla="*/ 0 h 2266950"/>
              <a:gd name="connsiteX2" fmla="*/ 5120640 w 5120640"/>
              <a:gd name="connsiteY2" fmla="*/ 2266950 h 2266950"/>
              <a:gd name="connsiteX3" fmla="*/ 0 w 512064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2266950">
                <a:moveTo>
                  <a:pt x="0" y="0"/>
                </a:moveTo>
                <a:lnTo>
                  <a:pt x="5120640" y="0"/>
                </a:lnTo>
                <a:lnTo>
                  <a:pt x="512064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67700" y="0"/>
            <a:ext cx="2815590" cy="4591050"/>
          </a:xfrm>
          <a:custGeom>
            <a:avLst/>
            <a:gdLst>
              <a:gd name="connsiteX0" fmla="*/ 0 w 2815590"/>
              <a:gd name="connsiteY0" fmla="*/ 0 h 4591050"/>
              <a:gd name="connsiteX1" fmla="*/ 2815590 w 2815590"/>
              <a:gd name="connsiteY1" fmla="*/ 0 h 4591050"/>
              <a:gd name="connsiteX2" fmla="*/ 2815590 w 2815590"/>
              <a:gd name="connsiteY2" fmla="*/ 4591050 h 4591050"/>
              <a:gd name="connsiteX3" fmla="*/ 0 w 2815590"/>
              <a:gd name="connsiteY3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5590" h="4591050">
                <a:moveTo>
                  <a:pt x="0" y="0"/>
                </a:moveTo>
                <a:lnTo>
                  <a:pt x="2815590" y="0"/>
                </a:lnTo>
                <a:lnTo>
                  <a:pt x="2815590" y="4591050"/>
                </a:lnTo>
                <a:lnTo>
                  <a:pt x="0" y="4591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2" y="-2"/>
            <a:ext cx="4005469" cy="4678513"/>
          </a:xfrm>
          <a:custGeom>
            <a:avLst/>
            <a:gdLst>
              <a:gd name="connsiteX0" fmla="*/ 0 w 4005469"/>
              <a:gd name="connsiteY0" fmla="*/ 0 h 4678513"/>
              <a:gd name="connsiteX1" fmla="*/ 4005469 w 4005469"/>
              <a:gd name="connsiteY1" fmla="*/ 0 h 4678513"/>
              <a:gd name="connsiteX2" fmla="*/ 4005469 w 4005469"/>
              <a:gd name="connsiteY2" fmla="*/ 4678513 h 4678513"/>
              <a:gd name="connsiteX3" fmla="*/ 0 w 4005469"/>
              <a:gd name="connsiteY3" fmla="*/ 4678513 h 467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5469" h="4678513">
                <a:moveTo>
                  <a:pt x="0" y="0"/>
                </a:moveTo>
                <a:lnTo>
                  <a:pt x="4005469" y="0"/>
                </a:lnTo>
                <a:lnTo>
                  <a:pt x="4005469" y="4678513"/>
                </a:lnTo>
                <a:lnTo>
                  <a:pt x="0" y="46785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06108" y="-1"/>
            <a:ext cx="2309868" cy="3708599"/>
          </a:xfrm>
          <a:custGeom>
            <a:avLst/>
            <a:gdLst>
              <a:gd name="connsiteX0" fmla="*/ 0 w 2309868"/>
              <a:gd name="connsiteY0" fmla="*/ 0 h 3708599"/>
              <a:gd name="connsiteX1" fmla="*/ 2309868 w 2309868"/>
              <a:gd name="connsiteY1" fmla="*/ 0 h 3708599"/>
              <a:gd name="connsiteX2" fmla="*/ 2309868 w 2309868"/>
              <a:gd name="connsiteY2" fmla="*/ 3708599 h 3708599"/>
              <a:gd name="connsiteX3" fmla="*/ 0 w 2309868"/>
              <a:gd name="connsiteY3" fmla="*/ 3708599 h 370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9868" h="3708599">
                <a:moveTo>
                  <a:pt x="0" y="0"/>
                </a:moveTo>
                <a:lnTo>
                  <a:pt x="2309868" y="0"/>
                </a:lnTo>
                <a:lnTo>
                  <a:pt x="2309868" y="3708599"/>
                </a:lnTo>
                <a:lnTo>
                  <a:pt x="0" y="3708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766207"/>
            <a:ext cx="3517917" cy="4063764"/>
          </a:xfrm>
          <a:custGeom>
            <a:avLst/>
            <a:gdLst>
              <a:gd name="connsiteX0" fmla="*/ 0 w 3517917"/>
              <a:gd name="connsiteY0" fmla="*/ 0 h 4063764"/>
              <a:gd name="connsiteX1" fmla="*/ 3517917 w 3517917"/>
              <a:gd name="connsiteY1" fmla="*/ 0 h 4063764"/>
              <a:gd name="connsiteX2" fmla="*/ 3517917 w 3517917"/>
              <a:gd name="connsiteY2" fmla="*/ 4063764 h 4063764"/>
              <a:gd name="connsiteX3" fmla="*/ 0 w 3517917"/>
              <a:gd name="connsiteY3" fmla="*/ 4063764 h 40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17" h="4063764">
                <a:moveTo>
                  <a:pt x="0" y="0"/>
                </a:moveTo>
                <a:lnTo>
                  <a:pt x="3517917" y="0"/>
                </a:lnTo>
                <a:lnTo>
                  <a:pt x="3517917" y="4063764"/>
                </a:lnTo>
                <a:lnTo>
                  <a:pt x="0" y="40637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798322" y="4002832"/>
            <a:ext cx="8600506" cy="2852928"/>
          </a:xfrm>
          <a:custGeom>
            <a:avLst/>
            <a:gdLst>
              <a:gd name="connsiteX0" fmla="*/ 0 w 8600506"/>
              <a:gd name="connsiteY0" fmla="*/ 0 h 2852928"/>
              <a:gd name="connsiteX1" fmla="*/ 8600506 w 8600506"/>
              <a:gd name="connsiteY1" fmla="*/ 0 h 2852928"/>
              <a:gd name="connsiteX2" fmla="*/ 8600506 w 8600506"/>
              <a:gd name="connsiteY2" fmla="*/ 2852928 h 2852928"/>
              <a:gd name="connsiteX3" fmla="*/ 0 w 8600506"/>
              <a:gd name="connsiteY3" fmla="*/ 2852928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0506" h="2852928">
                <a:moveTo>
                  <a:pt x="0" y="0"/>
                </a:moveTo>
                <a:lnTo>
                  <a:pt x="8600506" y="0"/>
                </a:lnTo>
                <a:lnTo>
                  <a:pt x="8600506" y="2852928"/>
                </a:lnTo>
                <a:lnTo>
                  <a:pt x="0" y="28529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8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5106" y="731520"/>
            <a:ext cx="2879349" cy="5394960"/>
          </a:xfrm>
          <a:custGeom>
            <a:avLst/>
            <a:gdLst>
              <a:gd name="connsiteX0" fmla="*/ 0 w 2879349"/>
              <a:gd name="connsiteY0" fmla="*/ 0 h 5394960"/>
              <a:gd name="connsiteX1" fmla="*/ 2879349 w 2879349"/>
              <a:gd name="connsiteY1" fmla="*/ 0 h 5394960"/>
              <a:gd name="connsiteX2" fmla="*/ 2879349 w 2879349"/>
              <a:gd name="connsiteY2" fmla="*/ 5394960 h 5394960"/>
              <a:gd name="connsiteX3" fmla="*/ 0 w 2879349"/>
              <a:gd name="connsiteY3" fmla="*/ 5394960 h 539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9349" h="5394960">
                <a:moveTo>
                  <a:pt x="0" y="0"/>
                </a:moveTo>
                <a:lnTo>
                  <a:pt x="2879349" y="0"/>
                </a:lnTo>
                <a:lnTo>
                  <a:pt x="2879349" y="5394960"/>
                </a:lnTo>
                <a:lnTo>
                  <a:pt x="0" y="53949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776632" y="731520"/>
            <a:ext cx="2879349" cy="5394960"/>
          </a:xfrm>
          <a:custGeom>
            <a:avLst/>
            <a:gdLst>
              <a:gd name="connsiteX0" fmla="*/ 0 w 2879349"/>
              <a:gd name="connsiteY0" fmla="*/ 0 h 5394960"/>
              <a:gd name="connsiteX1" fmla="*/ 2879349 w 2879349"/>
              <a:gd name="connsiteY1" fmla="*/ 0 h 5394960"/>
              <a:gd name="connsiteX2" fmla="*/ 2879349 w 2879349"/>
              <a:gd name="connsiteY2" fmla="*/ 5394960 h 5394960"/>
              <a:gd name="connsiteX3" fmla="*/ 0 w 2879349"/>
              <a:gd name="connsiteY3" fmla="*/ 5394960 h 5394960"/>
              <a:gd name="connsiteX4" fmla="*/ 0 w 2879349"/>
              <a:gd name="connsiteY4" fmla="*/ 2145030 h 5394960"/>
              <a:gd name="connsiteX5" fmla="*/ 0 w 2879349"/>
              <a:gd name="connsiteY5" fmla="*/ 1230630 h 539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49" h="5394960">
                <a:moveTo>
                  <a:pt x="0" y="0"/>
                </a:moveTo>
                <a:lnTo>
                  <a:pt x="2879349" y="0"/>
                </a:lnTo>
                <a:lnTo>
                  <a:pt x="2879349" y="5394960"/>
                </a:lnTo>
                <a:lnTo>
                  <a:pt x="0" y="5394960"/>
                </a:lnTo>
                <a:lnTo>
                  <a:pt x="0" y="2145030"/>
                </a:lnTo>
                <a:lnTo>
                  <a:pt x="0" y="12306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2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30412" y="0"/>
            <a:ext cx="3517917" cy="4683804"/>
          </a:xfrm>
          <a:custGeom>
            <a:avLst/>
            <a:gdLst>
              <a:gd name="connsiteX0" fmla="*/ 0 w 3517917"/>
              <a:gd name="connsiteY0" fmla="*/ 0 h 4683804"/>
              <a:gd name="connsiteX1" fmla="*/ 3517917 w 3517917"/>
              <a:gd name="connsiteY1" fmla="*/ 0 h 4683804"/>
              <a:gd name="connsiteX2" fmla="*/ 3517917 w 3517917"/>
              <a:gd name="connsiteY2" fmla="*/ 4683804 h 4683804"/>
              <a:gd name="connsiteX3" fmla="*/ 0 w 3517917"/>
              <a:gd name="connsiteY3" fmla="*/ 4683804 h 468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17" h="4683804">
                <a:moveTo>
                  <a:pt x="0" y="0"/>
                </a:moveTo>
                <a:lnTo>
                  <a:pt x="3517917" y="0"/>
                </a:lnTo>
                <a:lnTo>
                  <a:pt x="3517917" y="4683804"/>
                </a:lnTo>
                <a:lnTo>
                  <a:pt x="0" y="46838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674083" y="669718"/>
            <a:ext cx="3517917" cy="4063764"/>
          </a:xfrm>
          <a:custGeom>
            <a:avLst/>
            <a:gdLst>
              <a:gd name="connsiteX0" fmla="*/ 0 w 3517917"/>
              <a:gd name="connsiteY0" fmla="*/ 0 h 4063764"/>
              <a:gd name="connsiteX1" fmla="*/ 3517917 w 3517917"/>
              <a:gd name="connsiteY1" fmla="*/ 0 h 4063764"/>
              <a:gd name="connsiteX2" fmla="*/ 3517917 w 3517917"/>
              <a:gd name="connsiteY2" fmla="*/ 4063764 h 4063764"/>
              <a:gd name="connsiteX3" fmla="*/ 0 w 3517917"/>
              <a:gd name="connsiteY3" fmla="*/ 4063764 h 40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17" h="4063764">
                <a:moveTo>
                  <a:pt x="0" y="0"/>
                </a:moveTo>
                <a:lnTo>
                  <a:pt x="3517917" y="0"/>
                </a:lnTo>
                <a:lnTo>
                  <a:pt x="3517917" y="4063764"/>
                </a:lnTo>
                <a:lnTo>
                  <a:pt x="0" y="40637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53760" y="1744117"/>
            <a:ext cx="4202236" cy="3685179"/>
          </a:xfrm>
          <a:custGeom>
            <a:avLst/>
            <a:gdLst>
              <a:gd name="connsiteX0" fmla="*/ 0 w 4202236"/>
              <a:gd name="connsiteY0" fmla="*/ 0 h 3685179"/>
              <a:gd name="connsiteX1" fmla="*/ 4202236 w 4202236"/>
              <a:gd name="connsiteY1" fmla="*/ 0 h 3685179"/>
              <a:gd name="connsiteX2" fmla="*/ 4202236 w 4202236"/>
              <a:gd name="connsiteY2" fmla="*/ 3685179 h 3685179"/>
              <a:gd name="connsiteX3" fmla="*/ 0 w 4202236"/>
              <a:gd name="connsiteY3" fmla="*/ 3685179 h 368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236" h="3685179">
                <a:moveTo>
                  <a:pt x="0" y="0"/>
                </a:moveTo>
                <a:lnTo>
                  <a:pt x="4202236" y="0"/>
                </a:lnTo>
                <a:lnTo>
                  <a:pt x="4202236" y="3685179"/>
                </a:lnTo>
                <a:lnTo>
                  <a:pt x="0" y="3685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2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24600" y="1615442"/>
            <a:ext cx="3332480" cy="4378956"/>
          </a:xfrm>
          <a:custGeom>
            <a:avLst/>
            <a:gdLst>
              <a:gd name="connsiteX0" fmla="*/ 0 w 3332480"/>
              <a:gd name="connsiteY0" fmla="*/ 0 h 4378956"/>
              <a:gd name="connsiteX1" fmla="*/ 3332480 w 3332480"/>
              <a:gd name="connsiteY1" fmla="*/ 0 h 4378956"/>
              <a:gd name="connsiteX2" fmla="*/ 3332480 w 3332480"/>
              <a:gd name="connsiteY2" fmla="*/ 4378956 h 4378956"/>
              <a:gd name="connsiteX3" fmla="*/ 0 w 3332480"/>
              <a:gd name="connsiteY3" fmla="*/ 4378956 h 437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2480" h="4378956">
                <a:moveTo>
                  <a:pt x="0" y="0"/>
                </a:moveTo>
                <a:lnTo>
                  <a:pt x="3332480" y="0"/>
                </a:lnTo>
                <a:lnTo>
                  <a:pt x="3332480" y="4378956"/>
                </a:lnTo>
                <a:lnTo>
                  <a:pt x="0" y="43789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388352" y="537882"/>
            <a:ext cx="4803648" cy="5782236"/>
          </a:xfrm>
          <a:custGeom>
            <a:avLst/>
            <a:gdLst>
              <a:gd name="connsiteX0" fmla="*/ 0 w 4803648"/>
              <a:gd name="connsiteY0" fmla="*/ 0 h 5782236"/>
              <a:gd name="connsiteX1" fmla="*/ 4803648 w 4803648"/>
              <a:gd name="connsiteY1" fmla="*/ 0 h 5782236"/>
              <a:gd name="connsiteX2" fmla="*/ 4803648 w 4803648"/>
              <a:gd name="connsiteY2" fmla="*/ 5782236 h 5782236"/>
              <a:gd name="connsiteX3" fmla="*/ 0 w 4803648"/>
              <a:gd name="connsiteY3" fmla="*/ 5782236 h 57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3648" h="5782236">
                <a:moveTo>
                  <a:pt x="0" y="0"/>
                </a:moveTo>
                <a:lnTo>
                  <a:pt x="4803648" y="0"/>
                </a:lnTo>
                <a:lnTo>
                  <a:pt x="4803648" y="5782236"/>
                </a:lnTo>
                <a:lnTo>
                  <a:pt x="0" y="57822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3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23166" y="819150"/>
            <a:ext cx="10545668" cy="5219700"/>
          </a:xfrm>
          <a:custGeom>
            <a:avLst/>
            <a:gdLst>
              <a:gd name="connsiteX0" fmla="*/ 0 w 10545668"/>
              <a:gd name="connsiteY0" fmla="*/ 0 h 5219700"/>
              <a:gd name="connsiteX1" fmla="*/ 10545668 w 10545668"/>
              <a:gd name="connsiteY1" fmla="*/ 0 h 5219700"/>
              <a:gd name="connsiteX2" fmla="*/ 10545668 w 10545668"/>
              <a:gd name="connsiteY2" fmla="*/ 5219700 h 5219700"/>
              <a:gd name="connsiteX3" fmla="*/ 0 w 10545668"/>
              <a:gd name="connsiteY3" fmla="*/ 5219700 h 521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668" h="5219700">
                <a:moveTo>
                  <a:pt x="0" y="0"/>
                </a:moveTo>
                <a:lnTo>
                  <a:pt x="10545668" y="0"/>
                </a:lnTo>
                <a:lnTo>
                  <a:pt x="10545668" y="5219700"/>
                </a:lnTo>
                <a:lnTo>
                  <a:pt x="0" y="5219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7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992120" y="1097276"/>
            <a:ext cx="3332480" cy="5008883"/>
          </a:xfrm>
          <a:custGeom>
            <a:avLst/>
            <a:gdLst>
              <a:gd name="connsiteX0" fmla="*/ 0 w 3332480"/>
              <a:gd name="connsiteY0" fmla="*/ 0 h 5008883"/>
              <a:gd name="connsiteX1" fmla="*/ 3332480 w 3332480"/>
              <a:gd name="connsiteY1" fmla="*/ 0 h 5008883"/>
              <a:gd name="connsiteX2" fmla="*/ 3332480 w 3332480"/>
              <a:gd name="connsiteY2" fmla="*/ 5008883 h 5008883"/>
              <a:gd name="connsiteX3" fmla="*/ 0 w 3332480"/>
              <a:gd name="connsiteY3" fmla="*/ 5008883 h 50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2480" h="5008883">
                <a:moveTo>
                  <a:pt x="0" y="0"/>
                </a:moveTo>
                <a:lnTo>
                  <a:pt x="3332480" y="0"/>
                </a:lnTo>
                <a:lnTo>
                  <a:pt x="3332480" y="5008883"/>
                </a:lnTo>
                <a:lnTo>
                  <a:pt x="0" y="50088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5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47840" y="762000"/>
            <a:ext cx="4592320" cy="5344160"/>
          </a:xfrm>
          <a:custGeom>
            <a:avLst/>
            <a:gdLst>
              <a:gd name="connsiteX0" fmla="*/ 0 w 4592320"/>
              <a:gd name="connsiteY0" fmla="*/ 0 h 5344160"/>
              <a:gd name="connsiteX1" fmla="*/ 4592320 w 4592320"/>
              <a:gd name="connsiteY1" fmla="*/ 0 h 5344160"/>
              <a:gd name="connsiteX2" fmla="*/ 4592320 w 4592320"/>
              <a:gd name="connsiteY2" fmla="*/ 5344160 h 5344160"/>
              <a:gd name="connsiteX3" fmla="*/ 0 w 4592320"/>
              <a:gd name="connsiteY3" fmla="*/ 5344160 h 53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2320" h="5344160">
                <a:moveTo>
                  <a:pt x="0" y="0"/>
                </a:moveTo>
                <a:lnTo>
                  <a:pt x="4592320" y="0"/>
                </a:lnTo>
                <a:lnTo>
                  <a:pt x="4592320" y="5344160"/>
                </a:lnTo>
                <a:lnTo>
                  <a:pt x="0" y="5344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87931" y="0"/>
            <a:ext cx="3321614" cy="6858000"/>
          </a:xfrm>
          <a:custGeom>
            <a:avLst/>
            <a:gdLst>
              <a:gd name="connsiteX0" fmla="*/ 0 w 3321614"/>
              <a:gd name="connsiteY0" fmla="*/ 0 h 6858000"/>
              <a:gd name="connsiteX1" fmla="*/ 3321614 w 3321614"/>
              <a:gd name="connsiteY1" fmla="*/ 0 h 6858000"/>
              <a:gd name="connsiteX2" fmla="*/ 3321614 w 3321614"/>
              <a:gd name="connsiteY2" fmla="*/ 6858000 h 6858000"/>
              <a:gd name="connsiteX3" fmla="*/ 0 w 33216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614" h="6858000">
                <a:moveTo>
                  <a:pt x="0" y="0"/>
                </a:moveTo>
                <a:lnTo>
                  <a:pt x="3321614" y="0"/>
                </a:lnTo>
                <a:lnTo>
                  <a:pt x="332161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6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99461" y="994584"/>
            <a:ext cx="5231218" cy="2251537"/>
          </a:xfrm>
          <a:custGeom>
            <a:avLst/>
            <a:gdLst>
              <a:gd name="connsiteX0" fmla="*/ 0 w 5231218"/>
              <a:gd name="connsiteY0" fmla="*/ 0 h 2251537"/>
              <a:gd name="connsiteX1" fmla="*/ 5231218 w 5231218"/>
              <a:gd name="connsiteY1" fmla="*/ 0 h 2251537"/>
              <a:gd name="connsiteX2" fmla="*/ 5231218 w 5231218"/>
              <a:gd name="connsiteY2" fmla="*/ 2251537 h 2251537"/>
              <a:gd name="connsiteX3" fmla="*/ 0 w 5231218"/>
              <a:gd name="connsiteY3" fmla="*/ 2251537 h 225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1218" h="2251537">
                <a:moveTo>
                  <a:pt x="0" y="0"/>
                </a:moveTo>
                <a:lnTo>
                  <a:pt x="5231218" y="0"/>
                </a:lnTo>
                <a:lnTo>
                  <a:pt x="5231218" y="2251537"/>
                </a:lnTo>
                <a:lnTo>
                  <a:pt x="0" y="225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30140" y="2275366"/>
            <a:ext cx="3959209" cy="4582634"/>
          </a:xfrm>
          <a:custGeom>
            <a:avLst/>
            <a:gdLst>
              <a:gd name="connsiteX0" fmla="*/ 0 w 3959209"/>
              <a:gd name="connsiteY0" fmla="*/ 0 h 4582634"/>
              <a:gd name="connsiteX1" fmla="*/ 3959209 w 3959209"/>
              <a:gd name="connsiteY1" fmla="*/ 0 h 4582634"/>
              <a:gd name="connsiteX2" fmla="*/ 3959209 w 3959209"/>
              <a:gd name="connsiteY2" fmla="*/ 4582634 h 4582634"/>
              <a:gd name="connsiteX3" fmla="*/ 0 w 3959209"/>
              <a:gd name="connsiteY3" fmla="*/ 4582634 h 458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209" h="4582634">
                <a:moveTo>
                  <a:pt x="0" y="0"/>
                </a:moveTo>
                <a:lnTo>
                  <a:pt x="3959209" y="0"/>
                </a:lnTo>
                <a:lnTo>
                  <a:pt x="3959209" y="4582634"/>
                </a:lnTo>
                <a:lnTo>
                  <a:pt x="0" y="45826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7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70019" y="2598821"/>
            <a:ext cx="5566835" cy="3454405"/>
          </a:xfrm>
          <a:custGeom>
            <a:avLst/>
            <a:gdLst>
              <a:gd name="connsiteX0" fmla="*/ 0 w 5566835"/>
              <a:gd name="connsiteY0" fmla="*/ 0 h 3454405"/>
              <a:gd name="connsiteX1" fmla="*/ 5566835 w 5566835"/>
              <a:gd name="connsiteY1" fmla="*/ 0 h 3454405"/>
              <a:gd name="connsiteX2" fmla="*/ 5566835 w 5566835"/>
              <a:gd name="connsiteY2" fmla="*/ 3454405 h 3454405"/>
              <a:gd name="connsiteX3" fmla="*/ 0 w 5566835"/>
              <a:gd name="connsiteY3" fmla="*/ 3454405 h 345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6835" h="3454405">
                <a:moveTo>
                  <a:pt x="0" y="0"/>
                </a:moveTo>
                <a:lnTo>
                  <a:pt x="5566835" y="0"/>
                </a:lnTo>
                <a:lnTo>
                  <a:pt x="5566835" y="3454405"/>
                </a:lnTo>
                <a:lnTo>
                  <a:pt x="0" y="3454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392176" y="739449"/>
            <a:ext cx="3029803" cy="1859372"/>
          </a:xfrm>
          <a:custGeom>
            <a:avLst/>
            <a:gdLst>
              <a:gd name="connsiteX0" fmla="*/ 0 w 3029803"/>
              <a:gd name="connsiteY0" fmla="*/ 0 h 1859372"/>
              <a:gd name="connsiteX1" fmla="*/ 3029803 w 3029803"/>
              <a:gd name="connsiteY1" fmla="*/ 0 h 1859372"/>
              <a:gd name="connsiteX2" fmla="*/ 3029803 w 3029803"/>
              <a:gd name="connsiteY2" fmla="*/ 1859372 h 1859372"/>
              <a:gd name="connsiteX3" fmla="*/ 0 w 3029803"/>
              <a:gd name="connsiteY3" fmla="*/ 1859372 h 185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803" h="1859372">
                <a:moveTo>
                  <a:pt x="0" y="0"/>
                </a:moveTo>
                <a:lnTo>
                  <a:pt x="3029803" y="0"/>
                </a:lnTo>
                <a:lnTo>
                  <a:pt x="3029803" y="1859372"/>
                </a:lnTo>
                <a:lnTo>
                  <a:pt x="0" y="185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86411"/>
            <a:ext cx="4202236" cy="3685179"/>
          </a:xfrm>
          <a:custGeom>
            <a:avLst/>
            <a:gdLst>
              <a:gd name="connsiteX0" fmla="*/ 0 w 4202236"/>
              <a:gd name="connsiteY0" fmla="*/ 0 h 3685179"/>
              <a:gd name="connsiteX1" fmla="*/ 4202236 w 4202236"/>
              <a:gd name="connsiteY1" fmla="*/ 0 h 3685179"/>
              <a:gd name="connsiteX2" fmla="*/ 4202236 w 4202236"/>
              <a:gd name="connsiteY2" fmla="*/ 3685179 h 3685179"/>
              <a:gd name="connsiteX3" fmla="*/ 0 w 4202236"/>
              <a:gd name="connsiteY3" fmla="*/ 3685179 h 368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236" h="3685179">
                <a:moveTo>
                  <a:pt x="0" y="0"/>
                </a:moveTo>
                <a:lnTo>
                  <a:pt x="4202236" y="0"/>
                </a:lnTo>
                <a:lnTo>
                  <a:pt x="4202236" y="3685179"/>
                </a:lnTo>
                <a:lnTo>
                  <a:pt x="0" y="3685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8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034" y="1133475"/>
            <a:ext cx="3253516" cy="4591050"/>
          </a:xfrm>
          <a:custGeom>
            <a:avLst/>
            <a:gdLst>
              <a:gd name="connsiteX0" fmla="*/ 0 w 3253516"/>
              <a:gd name="connsiteY0" fmla="*/ 0 h 4591050"/>
              <a:gd name="connsiteX1" fmla="*/ 3253516 w 3253516"/>
              <a:gd name="connsiteY1" fmla="*/ 0 h 4591050"/>
              <a:gd name="connsiteX2" fmla="*/ 3253516 w 3253516"/>
              <a:gd name="connsiteY2" fmla="*/ 4591050 h 4591050"/>
              <a:gd name="connsiteX3" fmla="*/ 0 w 3253516"/>
              <a:gd name="connsiteY3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516" h="4591050">
                <a:moveTo>
                  <a:pt x="0" y="0"/>
                </a:moveTo>
                <a:lnTo>
                  <a:pt x="3253516" y="0"/>
                </a:lnTo>
                <a:lnTo>
                  <a:pt x="3253516" y="4591050"/>
                </a:lnTo>
                <a:lnTo>
                  <a:pt x="0" y="4591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526155" y="1133475"/>
            <a:ext cx="2626995" cy="4591050"/>
          </a:xfrm>
          <a:custGeom>
            <a:avLst/>
            <a:gdLst>
              <a:gd name="connsiteX0" fmla="*/ 0 w 2626995"/>
              <a:gd name="connsiteY0" fmla="*/ 0 h 4591050"/>
              <a:gd name="connsiteX1" fmla="*/ 2626995 w 2626995"/>
              <a:gd name="connsiteY1" fmla="*/ 0 h 4591050"/>
              <a:gd name="connsiteX2" fmla="*/ 2626995 w 2626995"/>
              <a:gd name="connsiteY2" fmla="*/ 4591050 h 4591050"/>
              <a:gd name="connsiteX3" fmla="*/ 0 w 2626995"/>
              <a:gd name="connsiteY3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995" h="4591050">
                <a:moveTo>
                  <a:pt x="0" y="0"/>
                </a:moveTo>
                <a:lnTo>
                  <a:pt x="2626995" y="0"/>
                </a:lnTo>
                <a:lnTo>
                  <a:pt x="2626995" y="4591050"/>
                </a:lnTo>
                <a:lnTo>
                  <a:pt x="0" y="4591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8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97280" y="1097278"/>
            <a:ext cx="3020396" cy="5160828"/>
          </a:xfrm>
          <a:custGeom>
            <a:avLst/>
            <a:gdLst>
              <a:gd name="connsiteX0" fmla="*/ 0 w 3020396"/>
              <a:gd name="connsiteY0" fmla="*/ 0 h 5160828"/>
              <a:gd name="connsiteX1" fmla="*/ 3020396 w 3020396"/>
              <a:gd name="connsiteY1" fmla="*/ 0 h 5160828"/>
              <a:gd name="connsiteX2" fmla="*/ 3020396 w 3020396"/>
              <a:gd name="connsiteY2" fmla="*/ 5160828 h 5160828"/>
              <a:gd name="connsiteX3" fmla="*/ 0 w 3020396"/>
              <a:gd name="connsiteY3" fmla="*/ 5160828 h 516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396" h="5160828">
                <a:moveTo>
                  <a:pt x="0" y="0"/>
                </a:moveTo>
                <a:lnTo>
                  <a:pt x="3020396" y="0"/>
                </a:lnTo>
                <a:lnTo>
                  <a:pt x="3020396" y="5160828"/>
                </a:lnTo>
                <a:lnTo>
                  <a:pt x="0" y="5160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4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388352" y="731520"/>
            <a:ext cx="4068542" cy="6126480"/>
          </a:xfrm>
          <a:custGeom>
            <a:avLst/>
            <a:gdLst>
              <a:gd name="connsiteX0" fmla="*/ 0 w 4068542"/>
              <a:gd name="connsiteY0" fmla="*/ 0 h 6126480"/>
              <a:gd name="connsiteX1" fmla="*/ 4068542 w 4068542"/>
              <a:gd name="connsiteY1" fmla="*/ 0 h 6126480"/>
              <a:gd name="connsiteX2" fmla="*/ 4068542 w 4068542"/>
              <a:gd name="connsiteY2" fmla="*/ 6126480 h 6126480"/>
              <a:gd name="connsiteX3" fmla="*/ 0 w 4068542"/>
              <a:gd name="connsiteY3" fmla="*/ 6126480 h 61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8542" h="6126480">
                <a:moveTo>
                  <a:pt x="0" y="0"/>
                </a:moveTo>
                <a:lnTo>
                  <a:pt x="4068542" y="0"/>
                </a:lnTo>
                <a:lnTo>
                  <a:pt x="4068542" y="6126480"/>
                </a:lnTo>
                <a:lnTo>
                  <a:pt x="0" y="612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8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00403" y="1397118"/>
            <a:ext cx="3517917" cy="4063764"/>
          </a:xfrm>
          <a:custGeom>
            <a:avLst/>
            <a:gdLst>
              <a:gd name="connsiteX0" fmla="*/ 0 w 3517917"/>
              <a:gd name="connsiteY0" fmla="*/ 0 h 4063764"/>
              <a:gd name="connsiteX1" fmla="*/ 3517917 w 3517917"/>
              <a:gd name="connsiteY1" fmla="*/ 0 h 4063764"/>
              <a:gd name="connsiteX2" fmla="*/ 3517917 w 3517917"/>
              <a:gd name="connsiteY2" fmla="*/ 4063764 h 4063764"/>
              <a:gd name="connsiteX3" fmla="*/ 0 w 3517917"/>
              <a:gd name="connsiteY3" fmla="*/ 4063764 h 40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17" h="4063764">
                <a:moveTo>
                  <a:pt x="0" y="0"/>
                </a:moveTo>
                <a:lnTo>
                  <a:pt x="3517917" y="0"/>
                </a:lnTo>
                <a:lnTo>
                  <a:pt x="3517917" y="4063764"/>
                </a:lnTo>
                <a:lnTo>
                  <a:pt x="0" y="40637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4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28389" y="1087098"/>
            <a:ext cx="2849528" cy="4683804"/>
          </a:xfrm>
          <a:custGeom>
            <a:avLst/>
            <a:gdLst>
              <a:gd name="connsiteX0" fmla="*/ 0 w 2849528"/>
              <a:gd name="connsiteY0" fmla="*/ 0 h 4683804"/>
              <a:gd name="connsiteX1" fmla="*/ 2849528 w 2849528"/>
              <a:gd name="connsiteY1" fmla="*/ 0 h 4683804"/>
              <a:gd name="connsiteX2" fmla="*/ 2849528 w 2849528"/>
              <a:gd name="connsiteY2" fmla="*/ 4683804 h 4683804"/>
              <a:gd name="connsiteX3" fmla="*/ 0 w 2849528"/>
              <a:gd name="connsiteY3" fmla="*/ 4683804 h 468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528" h="4683804">
                <a:moveTo>
                  <a:pt x="0" y="0"/>
                </a:moveTo>
                <a:lnTo>
                  <a:pt x="2849528" y="0"/>
                </a:lnTo>
                <a:lnTo>
                  <a:pt x="2849528" y="4683804"/>
                </a:lnTo>
                <a:lnTo>
                  <a:pt x="0" y="46838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424968" y="-5420"/>
            <a:ext cx="7342064" cy="6868840"/>
          </a:xfrm>
          <a:custGeom>
            <a:avLst/>
            <a:gdLst>
              <a:gd name="connsiteX0" fmla="*/ 0 w 7342064"/>
              <a:gd name="connsiteY0" fmla="*/ 0 h 6868840"/>
              <a:gd name="connsiteX1" fmla="*/ 7342064 w 7342064"/>
              <a:gd name="connsiteY1" fmla="*/ 0 h 6868840"/>
              <a:gd name="connsiteX2" fmla="*/ 7342064 w 7342064"/>
              <a:gd name="connsiteY2" fmla="*/ 6868840 h 6868840"/>
              <a:gd name="connsiteX3" fmla="*/ 0 w 7342064"/>
              <a:gd name="connsiteY3" fmla="*/ 6868840 h 686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064" h="6868840">
                <a:moveTo>
                  <a:pt x="0" y="0"/>
                </a:moveTo>
                <a:lnTo>
                  <a:pt x="7342064" y="0"/>
                </a:lnTo>
                <a:lnTo>
                  <a:pt x="7342064" y="6868840"/>
                </a:lnTo>
                <a:lnTo>
                  <a:pt x="0" y="68688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52640" y="762000"/>
            <a:ext cx="5039360" cy="5329695"/>
          </a:xfrm>
          <a:custGeom>
            <a:avLst/>
            <a:gdLst>
              <a:gd name="connsiteX0" fmla="*/ 0 w 5039360"/>
              <a:gd name="connsiteY0" fmla="*/ 0 h 5329695"/>
              <a:gd name="connsiteX1" fmla="*/ 5039360 w 5039360"/>
              <a:gd name="connsiteY1" fmla="*/ 0 h 5329695"/>
              <a:gd name="connsiteX2" fmla="*/ 5039360 w 5039360"/>
              <a:gd name="connsiteY2" fmla="*/ 5329695 h 5329695"/>
              <a:gd name="connsiteX3" fmla="*/ 0 w 5039360"/>
              <a:gd name="connsiteY3" fmla="*/ 5329695 h 532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360" h="5329695">
                <a:moveTo>
                  <a:pt x="0" y="0"/>
                </a:moveTo>
                <a:lnTo>
                  <a:pt x="5039360" y="0"/>
                </a:lnTo>
                <a:lnTo>
                  <a:pt x="5039360" y="5329695"/>
                </a:lnTo>
                <a:lnTo>
                  <a:pt x="0" y="53296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3931921"/>
            <a:ext cx="4896307" cy="2926080"/>
          </a:xfrm>
          <a:custGeom>
            <a:avLst/>
            <a:gdLst>
              <a:gd name="connsiteX0" fmla="*/ 0 w 4896307"/>
              <a:gd name="connsiteY0" fmla="*/ 0 h 2926080"/>
              <a:gd name="connsiteX1" fmla="*/ 4896307 w 4896307"/>
              <a:gd name="connsiteY1" fmla="*/ 0 h 2926080"/>
              <a:gd name="connsiteX2" fmla="*/ 4896307 w 4896307"/>
              <a:gd name="connsiteY2" fmla="*/ 2926080 h 2926080"/>
              <a:gd name="connsiteX3" fmla="*/ 0 w 4896307"/>
              <a:gd name="connsiteY3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307" h="2926080">
                <a:moveTo>
                  <a:pt x="0" y="0"/>
                </a:moveTo>
                <a:lnTo>
                  <a:pt x="4896307" y="0"/>
                </a:lnTo>
                <a:lnTo>
                  <a:pt x="4896307" y="2926080"/>
                </a:lnTo>
                <a:lnTo>
                  <a:pt x="0" y="29260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95693" y="-1"/>
            <a:ext cx="4896307" cy="2926080"/>
          </a:xfrm>
          <a:custGeom>
            <a:avLst/>
            <a:gdLst>
              <a:gd name="connsiteX0" fmla="*/ 0 w 4896307"/>
              <a:gd name="connsiteY0" fmla="*/ 0 h 2926080"/>
              <a:gd name="connsiteX1" fmla="*/ 4896307 w 4896307"/>
              <a:gd name="connsiteY1" fmla="*/ 0 h 2926080"/>
              <a:gd name="connsiteX2" fmla="*/ 4896307 w 4896307"/>
              <a:gd name="connsiteY2" fmla="*/ 2926080 h 2926080"/>
              <a:gd name="connsiteX3" fmla="*/ 0 w 4896307"/>
              <a:gd name="connsiteY3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307" h="2926080">
                <a:moveTo>
                  <a:pt x="0" y="0"/>
                </a:moveTo>
                <a:lnTo>
                  <a:pt x="4896307" y="0"/>
                </a:lnTo>
                <a:lnTo>
                  <a:pt x="4896307" y="2926080"/>
                </a:lnTo>
                <a:lnTo>
                  <a:pt x="0" y="29260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944880"/>
            <a:ext cx="2692400" cy="4968241"/>
          </a:xfrm>
          <a:custGeom>
            <a:avLst/>
            <a:gdLst>
              <a:gd name="connsiteX0" fmla="*/ 0 w 2692400"/>
              <a:gd name="connsiteY0" fmla="*/ 0 h 4968241"/>
              <a:gd name="connsiteX1" fmla="*/ 2692400 w 2692400"/>
              <a:gd name="connsiteY1" fmla="*/ 0 h 4968241"/>
              <a:gd name="connsiteX2" fmla="*/ 2692400 w 2692400"/>
              <a:gd name="connsiteY2" fmla="*/ 4968241 h 4968241"/>
              <a:gd name="connsiteX3" fmla="*/ 0 w 2692400"/>
              <a:gd name="connsiteY3" fmla="*/ 4968241 h 496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400" h="4968241">
                <a:moveTo>
                  <a:pt x="0" y="0"/>
                </a:moveTo>
                <a:lnTo>
                  <a:pt x="2692400" y="0"/>
                </a:lnTo>
                <a:lnTo>
                  <a:pt x="2692400" y="4968241"/>
                </a:lnTo>
                <a:lnTo>
                  <a:pt x="0" y="49682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798" r:id="rId2"/>
    <p:sldLayoutId id="2147483785" r:id="rId3"/>
    <p:sldLayoutId id="2147483960" r:id="rId4"/>
    <p:sldLayoutId id="2147483736" r:id="rId5"/>
    <p:sldLayoutId id="2147483961" r:id="rId6"/>
    <p:sldLayoutId id="2147483978" r:id="rId7"/>
    <p:sldLayoutId id="2147483992" r:id="rId8"/>
    <p:sldLayoutId id="2147483996" r:id="rId9"/>
    <p:sldLayoutId id="2147483979" r:id="rId10"/>
    <p:sldLayoutId id="2147483997" r:id="rId11"/>
    <p:sldLayoutId id="2147483981" r:id="rId12"/>
    <p:sldLayoutId id="2147483995" r:id="rId13"/>
    <p:sldLayoutId id="2147483962" r:id="rId14"/>
    <p:sldLayoutId id="2147483988" r:id="rId15"/>
    <p:sldLayoutId id="2147483986" r:id="rId16"/>
    <p:sldLayoutId id="2147483985" r:id="rId17"/>
    <p:sldLayoutId id="2147483987" r:id="rId18"/>
    <p:sldLayoutId id="2147483990" r:id="rId19"/>
    <p:sldLayoutId id="2147483989" r:id="rId20"/>
    <p:sldLayoutId id="2147483963" r:id="rId21"/>
    <p:sldLayoutId id="2147483984" r:id="rId22"/>
    <p:sldLayoutId id="2147483964" r:id="rId23"/>
    <p:sldLayoutId id="2147483982" r:id="rId24"/>
    <p:sldLayoutId id="2147483965" r:id="rId25"/>
    <p:sldLayoutId id="2147483966" r:id="rId26"/>
    <p:sldLayoutId id="2147483983" r:id="rId27"/>
    <p:sldLayoutId id="2147483970" r:id="rId28"/>
    <p:sldLayoutId id="2147483971" r:id="rId29"/>
    <p:sldLayoutId id="2147483973" r:id="rId30"/>
    <p:sldLayoutId id="2147483974" r:id="rId31"/>
    <p:sldLayoutId id="2147483994" r:id="rId32"/>
    <p:sldLayoutId id="2147483991" r:id="rId33"/>
    <p:sldLayoutId id="2147483976" r:id="rId34"/>
    <p:sldLayoutId id="214748398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940061" y="0"/>
            <a:ext cx="1288789" cy="3291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9963150" y="3291839"/>
            <a:ext cx="1288789" cy="35661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6757" y="213486"/>
            <a:ext cx="7342065" cy="6863420"/>
          </a:xfrm>
          <a:prstGeom prst="rect">
            <a:avLst/>
          </a:prstGeom>
          <a:solidFill>
            <a:schemeClr val="tx2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2900709" y="2451809"/>
            <a:ext cx="6838488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F41CB-6463-4005-8A4D-560472813926}"/>
              </a:ext>
            </a:extLst>
          </p:cNvPr>
          <p:cNvSpPr txBox="1"/>
          <p:nvPr/>
        </p:nvSpPr>
        <p:spPr>
          <a:xfrm>
            <a:off x="2879927" y="3615931"/>
            <a:ext cx="6838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9E854-639B-9442-B964-8B8D5A80F96B}"/>
              </a:ext>
            </a:extLst>
          </p:cNvPr>
          <p:cNvSpPr txBox="1"/>
          <p:nvPr/>
        </p:nvSpPr>
        <p:spPr>
          <a:xfrm>
            <a:off x="2928545" y="6536792"/>
            <a:ext cx="6838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3976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5400000">
            <a:off x="535459" y="-304799"/>
            <a:ext cx="1042361" cy="2113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8980" y="751841"/>
            <a:ext cx="4358640" cy="6106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D72BB-2F25-3F4B-9BC2-3B66DAF651BF}"/>
              </a:ext>
            </a:extLst>
          </p:cNvPr>
          <p:cNvSpPr txBox="1"/>
          <p:nvPr/>
        </p:nvSpPr>
        <p:spPr>
          <a:xfrm>
            <a:off x="357997" y="1612813"/>
            <a:ext cx="5738003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E2E16-6426-1040-BFDF-BBE7F92EA36F}"/>
              </a:ext>
            </a:extLst>
          </p:cNvPr>
          <p:cNvSpPr/>
          <p:nvPr/>
        </p:nvSpPr>
        <p:spPr>
          <a:xfrm>
            <a:off x="357997" y="2639450"/>
            <a:ext cx="5738002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9C2CE-1EC6-0940-BB01-371A12EC40A7}"/>
              </a:ext>
            </a:extLst>
          </p:cNvPr>
          <p:cNvSpPr txBox="1"/>
          <p:nvPr/>
        </p:nvSpPr>
        <p:spPr>
          <a:xfrm>
            <a:off x="357997" y="2221767"/>
            <a:ext cx="57380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497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882" y="537882"/>
            <a:ext cx="6850470" cy="5782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26380-AC02-6946-9250-6C4781B9B7CF}"/>
              </a:ext>
            </a:extLst>
          </p:cNvPr>
          <p:cNvSpPr txBox="1"/>
          <p:nvPr/>
        </p:nvSpPr>
        <p:spPr>
          <a:xfrm>
            <a:off x="929771" y="924263"/>
            <a:ext cx="6066693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FFB96-FF55-A14B-B554-A379355F78A3}"/>
              </a:ext>
            </a:extLst>
          </p:cNvPr>
          <p:cNvSpPr/>
          <p:nvPr/>
        </p:nvSpPr>
        <p:spPr>
          <a:xfrm>
            <a:off x="929771" y="2010876"/>
            <a:ext cx="6066692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9FFD0-F7C4-984F-9C0D-526227D9057E}"/>
              </a:ext>
            </a:extLst>
          </p:cNvPr>
          <p:cNvSpPr txBox="1"/>
          <p:nvPr/>
        </p:nvSpPr>
        <p:spPr>
          <a:xfrm>
            <a:off x="929771" y="1533217"/>
            <a:ext cx="6066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725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F3FFE-604B-475C-B8B8-62F4A59F1C19}"/>
              </a:ext>
            </a:extLst>
          </p:cNvPr>
          <p:cNvSpPr/>
          <p:nvPr/>
        </p:nvSpPr>
        <p:spPr>
          <a:xfrm>
            <a:off x="4349561" y="1747593"/>
            <a:ext cx="7032057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4349561" y="731520"/>
            <a:ext cx="7032057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udea" panose="02000000000000000000" pitchFamily="50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D3513-F5E2-498E-9CDD-817C009125B2}"/>
              </a:ext>
            </a:extLst>
          </p:cNvPr>
          <p:cNvSpPr txBox="1"/>
          <p:nvPr/>
        </p:nvSpPr>
        <p:spPr>
          <a:xfrm>
            <a:off x="4387199" y="1456047"/>
            <a:ext cx="7032057" cy="2441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20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825999" y="1537253"/>
            <a:ext cx="7365999" cy="3783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9CF6C-451C-3746-91D9-7BFCA1D2905C}"/>
              </a:ext>
            </a:extLst>
          </p:cNvPr>
          <p:cNvSpPr txBox="1"/>
          <p:nvPr/>
        </p:nvSpPr>
        <p:spPr>
          <a:xfrm>
            <a:off x="5082531" y="375987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0E43A-AE2B-6140-B55B-E0C264803197}"/>
              </a:ext>
            </a:extLst>
          </p:cNvPr>
          <p:cNvSpPr/>
          <p:nvPr/>
        </p:nvSpPr>
        <p:spPr>
          <a:xfrm>
            <a:off x="5082531" y="1672878"/>
            <a:ext cx="6804445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D2ABB-ED2D-1E4D-A736-8B7A3F4FF26C}"/>
              </a:ext>
            </a:extLst>
          </p:cNvPr>
          <p:cNvSpPr txBox="1"/>
          <p:nvPr/>
        </p:nvSpPr>
        <p:spPr>
          <a:xfrm>
            <a:off x="5082531" y="984941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565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4843763" y="664490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F3FFE-604B-475C-B8B8-62F4A59F1C19}"/>
              </a:ext>
            </a:extLst>
          </p:cNvPr>
          <p:cNvSpPr/>
          <p:nvPr/>
        </p:nvSpPr>
        <p:spPr>
          <a:xfrm>
            <a:off x="4843762" y="1751103"/>
            <a:ext cx="6804445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0" y="4678511"/>
            <a:ext cx="4005468" cy="2179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01A52-95D1-A84C-90D7-CA1C792ED740}"/>
              </a:ext>
            </a:extLst>
          </p:cNvPr>
          <p:cNvSpPr txBox="1"/>
          <p:nvPr/>
        </p:nvSpPr>
        <p:spPr>
          <a:xfrm>
            <a:off x="4843763" y="1273444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0562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743707" y="0"/>
            <a:ext cx="441889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F0628-2524-BA4F-A522-38F247A099DB}"/>
              </a:ext>
            </a:extLst>
          </p:cNvPr>
          <p:cNvSpPr txBox="1"/>
          <p:nvPr/>
        </p:nvSpPr>
        <p:spPr>
          <a:xfrm>
            <a:off x="304778" y="556088"/>
            <a:ext cx="5018609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BC211-477D-4E42-8CD7-8B2D3EB5BFAB}"/>
              </a:ext>
            </a:extLst>
          </p:cNvPr>
          <p:cNvSpPr/>
          <p:nvPr/>
        </p:nvSpPr>
        <p:spPr>
          <a:xfrm>
            <a:off x="304778" y="1642701"/>
            <a:ext cx="5018608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6700A-C866-1C45-9F0C-A2881C8E929D}"/>
              </a:ext>
            </a:extLst>
          </p:cNvPr>
          <p:cNvSpPr txBox="1"/>
          <p:nvPr/>
        </p:nvSpPr>
        <p:spPr>
          <a:xfrm>
            <a:off x="304778" y="1165042"/>
            <a:ext cx="5018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83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F3FFE-604B-475C-B8B8-62F4A59F1C19}"/>
              </a:ext>
            </a:extLst>
          </p:cNvPr>
          <p:cNvSpPr/>
          <p:nvPr/>
        </p:nvSpPr>
        <p:spPr>
          <a:xfrm>
            <a:off x="4349561" y="1747593"/>
            <a:ext cx="7032057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4349561" y="731520"/>
            <a:ext cx="7032057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udea" panose="02000000000000000000" pitchFamily="50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D3513-F5E2-498E-9CDD-817C009125B2}"/>
              </a:ext>
            </a:extLst>
          </p:cNvPr>
          <p:cNvSpPr txBox="1"/>
          <p:nvPr/>
        </p:nvSpPr>
        <p:spPr>
          <a:xfrm>
            <a:off x="4387199" y="1456047"/>
            <a:ext cx="7032057" cy="2441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70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613451" y="4686576"/>
            <a:ext cx="5578549" cy="1143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982BF-17CD-0546-838F-B54CD7EE6C87}"/>
              </a:ext>
            </a:extLst>
          </p:cNvPr>
          <p:cNvSpPr/>
          <p:nvPr/>
        </p:nvSpPr>
        <p:spPr>
          <a:xfrm>
            <a:off x="577662" y="1671397"/>
            <a:ext cx="5578550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7429A-5668-1643-B134-425365D57421}"/>
              </a:ext>
            </a:extLst>
          </p:cNvPr>
          <p:cNvSpPr txBox="1"/>
          <p:nvPr/>
        </p:nvSpPr>
        <p:spPr>
          <a:xfrm>
            <a:off x="577662" y="516770"/>
            <a:ext cx="5578550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Gudea" panose="02000000000000000000" pitchFamily="50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2EDE6-5628-9441-978F-A0A9E20AE143}"/>
              </a:ext>
            </a:extLst>
          </p:cNvPr>
          <p:cNvSpPr txBox="1"/>
          <p:nvPr/>
        </p:nvSpPr>
        <p:spPr>
          <a:xfrm>
            <a:off x="615300" y="1310574"/>
            <a:ext cx="5578550" cy="2441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en-US" sz="16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029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084A95-DB89-470E-9C5F-CD11311FF9C6}"/>
              </a:ext>
            </a:extLst>
          </p:cNvPr>
          <p:cNvSpPr/>
          <p:nvPr/>
        </p:nvSpPr>
        <p:spPr>
          <a:xfrm>
            <a:off x="0" y="5321728"/>
            <a:ext cx="12192000" cy="1536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45398" y="3614155"/>
            <a:ext cx="8901201" cy="3415145"/>
          </a:xfrm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6BE9-FD47-2A44-A0A1-ECAEB25EF800}"/>
              </a:ext>
            </a:extLst>
          </p:cNvPr>
          <p:cNvSpPr txBox="1"/>
          <p:nvPr/>
        </p:nvSpPr>
        <p:spPr>
          <a:xfrm>
            <a:off x="605202" y="354719"/>
            <a:ext cx="1098159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04272-E881-9346-A98C-49DB0AEB8E7F}"/>
              </a:ext>
            </a:extLst>
          </p:cNvPr>
          <p:cNvSpPr/>
          <p:nvPr/>
        </p:nvSpPr>
        <p:spPr>
          <a:xfrm>
            <a:off x="304797" y="1444805"/>
            <a:ext cx="11582402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279B6-4EF7-5B42-BC59-12F0A1C6B094}"/>
              </a:ext>
            </a:extLst>
          </p:cNvPr>
          <p:cNvSpPr txBox="1"/>
          <p:nvPr/>
        </p:nvSpPr>
        <p:spPr>
          <a:xfrm>
            <a:off x="605201" y="997878"/>
            <a:ext cx="109815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967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6128399" y="2138080"/>
            <a:ext cx="1330879" cy="2092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E3E819-CE0C-4DFA-A7F4-B4A25E12DAB5}"/>
              </a:ext>
            </a:extLst>
          </p:cNvPr>
          <p:cNvSpPr/>
          <p:nvPr/>
        </p:nvSpPr>
        <p:spPr>
          <a:xfrm>
            <a:off x="10861121" y="4743242"/>
            <a:ext cx="1330879" cy="2103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91019-0A9D-0043-9617-DD75E849B456}"/>
              </a:ext>
            </a:extLst>
          </p:cNvPr>
          <p:cNvSpPr txBox="1"/>
          <p:nvPr/>
        </p:nvSpPr>
        <p:spPr>
          <a:xfrm>
            <a:off x="654511" y="562298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D5449-46F7-3646-BD90-E3F1D60F8A09}"/>
              </a:ext>
            </a:extLst>
          </p:cNvPr>
          <p:cNvSpPr/>
          <p:nvPr/>
        </p:nvSpPr>
        <p:spPr>
          <a:xfrm>
            <a:off x="654510" y="1648911"/>
            <a:ext cx="5272207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5675C-B8E3-094D-9EBE-16D223C5930B}"/>
              </a:ext>
            </a:extLst>
          </p:cNvPr>
          <p:cNvSpPr txBox="1"/>
          <p:nvPr/>
        </p:nvSpPr>
        <p:spPr>
          <a:xfrm>
            <a:off x="654511" y="1171252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987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4843763" y="664490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F3FFE-604B-475C-B8B8-62F4A59F1C19}"/>
              </a:ext>
            </a:extLst>
          </p:cNvPr>
          <p:cNvSpPr/>
          <p:nvPr/>
        </p:nvSpPr>
        <p:spPr>
          <a:xfrm>
            <a:off x="4843762" y="1751103"/>
            <a:ext cx="6804445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0" y="4678511"/>
            <a:ext cx="4005468" cy="2179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01A52-95D1-A84C-90D7-CA1C792ED740}"/>
              </a:ext>
            </a:extLst>
          </p:cNvPr>
          <p:cNvSpPr txBox="1"/>
          <p:nvPr/>
        </p:nvSpPr>
        <p:spPr>
          <a:xfrm>
            <a:off x="4843763" y="1273444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8803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 rot="16200000">
            <a:off x="1190226" y="4908782"/>
            <a:ext cx="758992" cy="3139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3E819-CE0C-4DFA-A7F4-B4A25E12DAB5}"/>
              </a:ext>
            </a:extLst>
          </p:cNvPr>
          <p:cNvSpPr/>
          <p:nvPr/>
        </p:nvSpPr>
        <p:spPr>
          <a:xfrm rot="16200000">
            <a:off x="4901078" y="-1194924"/>
            <a:ext cx="751840" cy="31416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16DAE-2D0F-4E26-90D3-4E51CEE6DC9F}"/>
              </a:ext>
            </a:extLst>
          </p:cNvPr>
          <p:cNvSpPr txBox="1"/>
          <p:nvPr/>
        </p:nvSpPr>
        <p:spPr>
          <a:xfrm>
            <a:off x="154279" y="2967335"/>
            <a:ext cx="1024543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33117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444761" y="2861669"/>
            <a:ext cx="4922860" cy="3566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11570208" y="2861669"/>
            <a:ext cx="621792" cy="128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4156-77A1-B24B-88CA-DA22C4EE67B7}"/>
              </a:ext>
            </a:extLst>
          </p:cNvPr>
          <p:cNvSpPr txBox="1"/>
          <p:nvPr/>
        </p:nvSpPr>
        <p:spPr>
          <a:xfrm>
            <a:off x="5688383" y="706054"/>
            <a:ext cx="5561062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4B194C-9611-AF44-ACE9-C08582A936C9}"/>
              </a:ext>
            </a:extLst>
          </p:cNvPr>
          <p:cNvSpPr/>
          <p:nvPr/>
        </p:nvSpPr>
        <p:spPr>
          <a:xfrm>
            <a:off x="5688382" y="1792667"/>
            <a:ext cx="5561061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EE435-846D-7741-AE11-785CF0288A87}"/>
              </a:ext>
            </a:extLst>
          </p:cNvPr>
          <p:cNvSpPr txBox="1"/>
          <p:nvPr/>
        </p:nvSpPr>
        <p:spPr>
          <a:xfrm>
            <a:off x="5688383" y="1315008"/>
            <a:ext cx="55610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422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7924800" y="0"/>
            <a:ext cx="4267199" cy="35661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476E-CF89-2742-9AB8-B29B577E14F4}"/>
              </a:ext>
            </a:extLst>
          </p:cNvPr>
          <p:cNvSpPr txBox="1"/>
          <p:nvPr/>
        </p:nvSpPr>
        <p:spPr>
          <a:xfrm>
            <a:off x="365281" y="508626"/>
            <a:ext cx="7323992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837DE-AA33-2242-9592-1F0C1614DA8E}"/>
              </a:ext>
            </a:extLst>
          </p:cNvPr>
          <p:cNvSpPr/>
          <p:nvPr/>
        </p:nvSpPr>
        <p:spPr>
          <a:xfrm>
            <a:off x="365280" y="1595239"/>
            <a:ext cx="5079556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11F-4524-5844-A2BF-35211CCC9858}"/>
              </a:ext>
            </a:extLst>
          </p:cNvPr>
          <p:cNvSpPr txBox="1"/>
          <p:nvPr/>
        </p:nvSpPr>
        <p:spPr>
          <a:xfrm>
            <a:off x="365281" y="1117580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682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040188"/>
            <a:ext cx="4770474" cy="1143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674417"/>
            <a:ext cx="3517917" cy="4063764"/>
          </a:xfrm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D3645A-3DBD-A246-8153-75F98586F628}"/>
              </a:ext>
            </a:extLst>
          </p:cNvPr>
          <p:cNvSpPr txBox="1"/>
          <p:nvPr/>
        </p:nvSpPr>
        <p:spPr>
          <a:xfrm>
            <a:off x="5061973" y="674417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58624-73AB-1E43-A4B3-D093181A62E7}"/>
              </a:ext>
            </a:extLst>
          </p:cNvPr>
          <p:cNvSpPr/>
          <p:nvPr/>
        </p:nvSpPr>
        <p:spPr>
          <a:xfrm>
            <a:off x="5061972" y="1761030"/>
            <a:ext cx="6804446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3B238D-28D6-A64D-9956-1F046B362394}"/>
              </a:ext>
            </a:extLst>
          </p:cNvPr>
          <p:cNvSpPr txBox="1"/>
          <p:nvPr/>
        </p:nvSpPr>
        <p:spPr>
          <a:xfrm>
            <a:off x="5061973" y="1283371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01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C2FA8D-86BE-47AA-BB59-37BE3D615142}"/>
              </a:ext>
            </a:extLst>
          </p:cNvPr>
          <p:cNvSpPr/>
          <p:nvPr/>
        </p:nvSpPr>
        <p:spPr>
          <a:xfrm>
            <a:off x="6128399" y="2138080"/>
            <a:ext cx="1330879" cy="2092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E3E819-CE0C-4DFA-A7F4-B4A25E12DAB5}"/>
              </a:ext>
            </a:extLst>
          </p:cNvPr>
          <p:cNvSpPr/>
          <p:nvPr/>
        </p:nvSpPr>
        <p:spPr>
          <a:xfrm>
            <a:off x="10861121" y="4743242"/>
            <a:ext cx="1330879" cy="2103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91019-0A9D-0043-9617-DD75E849B456}"/>
              </a:ext>
            </a:extLst>
          </p:cNvPr>
          <p:cNvSpPr txBox="1"/>
          <p:nvPr/>
        </p:nvSpPr>
        <p:spPr>
          <a:xfrm>
            <a:off x="654511" y="562298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D5449-46F7-3646-BD90-E3F1D60F8A09}"/>
              </a:ext>
            </a:extLst>
          </p:cNvPr>
          <p:cNvSpPr/>
          <p:nvPr/>
        </p:nvSpPr>
        <p:spPr>
          <a:xfrm>
            <a:off x="654510" y="1648911"/>
            <a:ext cx="5272207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5675C-B8E3-094D-9EBE-16D223C5930B}"/>
              </a:ext>
            </a:extLst>
          </p:cNvPr>
          <p:cNvSpPr txBox="1"/>
          <p:nvPr/>
        </p:nvSpPr>
        <p:spPr>
          <a:xfrm>
            <a:off x="654511" y="1171252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569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6017" y="672464"/>
            <a:ext cx="3731671" cy="5513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748C4-4C67-F443-BAE9-0FDB3AB8A588}"/>
              </a:ext>
            </a:extLst>
          </p:cNvPr>
          <p:cNvSpPr txBox="1"/>
          <p:nvPr/>
        </p:nvSpPr>
        <p:spPr>
          <a:xfrm>
            <a:off x="6779671" y="672464"/>
            <a:ext cx="5006821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2255DE-D192-954C-B6FE-B28E522A0BBF}"/>
              </a:ext>
            </a:extLst>
          </p:cNvPr>
          <p:cNvSpPr/>
          <p:nvPr/>
        </p:nvSpPr>
        <p:spPr>
          <a:xfrm>
            <a:off x="6779671" y="1759077"/>
            <a:ext cx="5006820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728BB-80C6-3B4F-88D5-98E224D8AB1D}"/>
              </a:ext>
            </a:extLst>
          </p:cNvPr>
          <p:cNvSpPr txBox="1"/>
          <p:nvPr/>
        </p:nvSpPr>
        <p:spPr>
          <a:xfrm>
            <a:off x="6779671" y="1281418"/>
            <a:ext cx="50068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80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084A95-DB89-470E-9C5F-CD11311FF9C6}"/>
              </a:ext>
            </a:extLst>
          </p:cNvPr>
          <p:cNvSpPr/>
          <p:nvPr/>
        </p:nvSpPr>
        <p:spPr>
          <a:xfrm>
            <a:off x="0" y="5321728"/>
            <a:ext cx="12192000" cy="1536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45398" y="3614155"/>
            <a:ext cx="8901201" cy="3415145"/>
          </a:xfrm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6BE9-FD47-2A44-A0A1-ECAEB25EF800}"/>
              </a:ext>
            </a:extLst>
          </p:cNvPr>
          <p:cNvSpPr txBox="1"/>
          <p:nvPr/>
        </p:nvSpPr>
        <p:spPr>
          <a:xfrm>
            <a:off x="605202" y="354719"/>
            <a:ext cx="1098159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04272-E881-9346-A98C-49DB0AEB8E7F}"/>
              </a:ext>
            </a:extLst>
          </p:cNvPr>
          <p:cNvSpPr/>
          <p:nvPr/>
        </p:nvSpPr>
        <p:spPr>
          <a:xfrm>
            <a:off x="304797" y="1444805"/>
            <a:ext cx="11582402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279B6-4EF7-5B42-BC59-12F0A1C6B094}"/>
              </a:ext>
            </a:extLst>
          </p:cNvPr>
          <p:cNvSpPr txBox="1"/>
          <p:nvPr/>
        </p:nvSpPr>
        <p:spPr>
          <a:xfrm>
            <a:off x="605201" y="997878"/>
            <a:ext cx="109815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51651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560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61EA-12D0-4B4F-BC01-75B4E068B5CB}"/>
              </a:ext>
            </a:extLst>
          </p:cNvPr>
          <p:cNvSpPr txBox="1"/>
          <p:nvPr/>
        </p:nvSpPr>
        <p:spPr>
          <a:xfrm>
            <a:off x="4917941" y="560581"/>
            <a:ext cx="6804446" cy="43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4400" b="1" dirty="0">
                <a:solidFill>
                  <a:schemeClr val="bg1"/>
                </a:solidFill>
                <a:latin typeface="Gudea" panose="02000000000000000000" pitchFamily="50" charset="0"/>
                <a:ea typeface="Source Serif Pro" panose="02040603050405020204" pitchFamily="18" charset="0"/>
              </a:rPr>
              <a:t>t1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A12D9-8DBD-E446-A93E-7B7CAF2742F7}"/>
              </a:ext>
            </a:extLst>
          </p:cNvPr>
          <p:cNvSpPr/>
          <p:nvPr/>
        </p:nvSpPr>
        <p:spPr>
          <a:xfrm>
            <a:off x="4917940" y="1647194"/>
            <a:ext cx="6804445" cy="2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9FCE5A-6D6E-754A-B73E-68EF8719DEA7}"/>
              </a:ext>
            </a:extLst>
          </p:cNvPr>
          <p:cNvSpPr txBox="1"/>
          <p:nvPr/>
        </p:nvSpPr>
        <p:spPr>
          <a:xfrm>
            <a:off x="4917941" y="1169535"/>
            <a:ext cx="680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960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mmar">
      <a:dk1>
        <a:srgbClr val="72878E"/>
      </a:dk1>
      <a:lt1>
        <a:sysClr val="window" lastClr="FFFFFF"/>
      </a:lt1>
      <a:dk2>
        <a:srgbClr val="000000"/>
      </a:dk2>
      <a:lt2>
        <a:srgbClr val="F8F8F8"/>
      </a:lt2>
      <a:accent1>
        <a:srgbClr val="D5DBDD"/>
      </a:accent1>
      <a:accent2>
        <a:srgbClr val="BFB1A1"/>
      </a:accent2>
      <a:accent3>
        <a:srgbClr val="E0D9D2"/>
      </a:accent3>
      <a:accent4>
        <a:srgbClr val="414141"/>
      </a:accent4>
      <a:accent5>
        <a:srgbClr val="414141"/>
      </a:accent5>
      <a:accent6>
        <a:srgbClr val="EAD7C0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53426</TotalTime>
  <Words>101</Words>
  <Application>Microsoft Macintosh PowerPoint</Application>
  <PresentationFormat>Widescreen</PresentationFormat>
  <Paragraphs>62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Gudea</vt:lpstr>
      <vt:lpstr>Lato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Ilija Kupresanin</cp:lastModifiedBy>
  <cp:revision>2942</cp:revision>
  <dcterms:created xsi:type="dcterms:W3CDTF">2018-11-21T06:39:41Z</dcterms:created>
  <dcterms:modified xsi:type="dcterms:W3CDTF">2022-02-27T23:42:17Z</dcterms:modified>
</cp:coreProperties>
</file>